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0" r:id="rId1"/>
  </p:sldMasterIdLst>
  <p:notesMasterIdLst>
    <p:notesMasterId r:id="rId22"/>
  </p:notesMasterIdLst>
  <p:sldIdLst>
    <p:sldId id="257" r:id="rId2"/>
    <p:sldId id="256" r:id="rId3"/>
    <p:sldId id="259" r:id="rId4"/>
    <p:sldId id="261" r:id="rId5"/>
    <p:sldId id="258" r:id="rId6"/>
    <p:sldId id="262" r:id="rId7"/>
    <p:sldId id="286" r:id="rId8"/>
    <p:sldId id="263" r:id="rId9"/>
    <p:sldId id="334" r:id="rId10"/>
    <p:sldId id="267" r:id="rId11"/>
    <p:sldId id="299" r:id="rId12"/>
    <p:sldId id="336" r:id="rId13"/>
    <p:sldId id="269" r:id="rId14"/>
    <p:sldId id="337" r:id="rId15"/>
    <p:sldId id="338" r:id="rId16"/>
    <p:sldId id="271" r:id="rId17"/>
    <p:sldId id="339" r:id="rId18"/>
    <p:sldId id="340" r:id="rId19"/>
    <p:sldId id="341" r:id="rId20"/>
    <p:sldId id="308" r:id="rId21"/>
  </p:sldIdLst>
  <p:sldSz cx="9144000" cy="5143500" type="screen16x9"/>
  <p:notesSz cx="6858000" cy="9144000"/>
  <p:embeddedFontLst>
    <p:embeddedFont>
      <p:font typeface="Montserrat Alternates" charset="0"/>
      <p:regular r:id="rId23"/>
      <p:bold r:id="rId24"/>
      <p:italic r:id="rId25"/>
      <p:boldItalic r:id="rId26"/>
    </p:embeddedFont>
    <p:embeddedFont>
      <p:font typeface="Montserrat" charset="0"/>
      <p:regular r:id="rId27"/>
    </p:embeddedFont>
    <p:embeddedFont>
      <p:font typeface="Pangolin" charset="0"/>
      <p:regular r:id="rId28"/>
    </p:embeddedFont>
    <p:embeddedFont>
      <p:font typeface="Calibri" pitchFamily="34" charset="0"/>
      <p:regular r:id="rId29"/>
      <p:bold r:id="rId30"/>
      <p:italic r:id="rId31"/>
      <p:boldItalic r:id="rId32"/>
    </p:embeddedFont>
    <p:embeddedFont>
      <p:font typeface="Roboto" charset="0"/>
      <p:regular r:id="rId33"/>
      <p:bold r:id="rId34"/>
      <p:italic r:id="rId35"/>
      <p:boldItalic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2926">
          <p15:clr>
            <a:srgbClr val="9AA0A6"/>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79815C40-CF67-4834-AEFB-09D9C3B4C29D}">
  <a:tblStyle styleId="{79815C40-CF67-4834-AEFB-09D9C3B4C29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690"/>
    <p:restoredTop sz="95801"/>
  </p:normalViewPr>
  <p:slideViewPr>
    <p:cSldViewPr snapToGrid="0">
      <p:cViewPr>
        <p:scale>
          <a:sx n="68" d="100"/>
          <a:sy n="68" d="100"/>
        </p:scale>
        <p:origin x="-1722" y="-504"/>
      </p:cViewPr>
      <p:guideLst>
        <p:guide orient="horz" pos="2926"/>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88935677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4"/>
        <p:cNvGrpSpPr/>
        <p:nvPr/>
      </p:nvGrpSpPr>
      <p:grpSpPr>
        <a:xfrm>
          <a:off x="0" y="0"/>
          <a:ext cx="0" cy="0"/>
          <a:chOff x="0" y="0"/>
          <a:chExt cx="0" cy="0"/>
        </a:xfrm>
      </p:grpSpPr>
      <p:sp>
        <p:nvSpPr>
          <p:cNvPr id="5615" name="Google Shape;5615;g9051ce32ce_0_5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16" name="Google Shape;5616;g9051ce32ce_0_5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zh-CN" dirty="0" err="1"/>
              <a:t>Giáo</a:t>
            </a:r>
            <a:r>
              <a:rPr lang="en-US" altLang="zh-CN" dirty="0"/>
              <a:t> </a:t>
            </a:r>
            <a:r>
              <a:rPr lang="en-US" altLang="zh-CN" dirty="0" err="1"/>
              <a:t>án</a:t>
            </a:r>
            <a:r>
              <a:rPr lang="en-US" altLang="zh-CN" dirty="0"/>
              <a:t> </a:t>
            </a:r>
            <a:r>
              <a:rPr lang="en-US" altLang="zh-CN" dirty="0" err="1"/>
              <a:t>của</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a:t>
            </a:r>
            <a:endParaRPr lang="x-none" dirty="0"/>
          </a:p>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18"/>
        <p:cNvGrpSpPr/>
        <p:nvPr/>
      </p:nvGrpSpPr>
      <p:grpSpPr>
        <a:xfrm>
          <a:off x="0" y="0"/>
          <a:ext cx="0" cy="0"/>
          <a:chOff x="0" y="0"/>
          <a:chExt cx="0" cy="0"/>
        </a:xfrm>
      </p:grpSpPr>
      <p:sp>
        <p:nvSpPr>
          <p:cNvPr id="7219" name="Google Shape;7219;g9051ce32ce_0_12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20" name="Google Shape;7220;g9051ce32ce_0_12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zh-CN" dirty="0" err="1"/>
              <a:t>Giáo</a:t>
            </a:r>
            <a:r>
              <a:rPr lang="en-US" altLang="zh-CN" dirty="0"/>
              <a:t> </a:t>
            </a:r>
            <a:r>
              <a:rPr lang="en-US" altLang="zh-CN" dirty="0" err="1"/>
              <a:t>án</a:t>
            </a:r>
            <a:r>
              <a:rPr lang="en-US" altLang="zh-CN" dirty="0"/>
              <a:t> </a:t>
            </a:r>
            <a:r>
              <a:rPr lang="en-US" altLang="zh-CN" dirty="0" err="1"/>
              <a:t>của</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a:t>
            </a:r>
            <a:endParaRPr lang="x-none" dirty="0"/>
          </a:p>
          <a:p>
            <a:pPr marL="0" lvl="0" indent="0" algn="l" rtl="0">
              <a:spcBef>
                <a:spcPts val="0"/>
              </a:spcBef>
              <a:spcAft>
                <a:spcPts val="0"/>
              </a:spcAft>
              <a:buNone/>
            </a:pP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83"/>
        <p:cNvGrpSpPr/>
        <p:nvPr/>
      </p:nvGrpSpPr>
      <p:grpSpPr>
        <a:xfrm>
          <a:off x="0" y="0"/>
          <a:ext cx="0" cy="0"/>
          <a:chOff x="0" y="0"/>
          <a:chExt cx="0" cy="0"/>
        </a:xfrm>
      </p:grpSpPr>
      <p:sp>
        <p:nvSpPr>
          <p:cNvPr id="12484" name="Google Shape;12484;g90c1c59b33_0_3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85" name="Google Shape;12485;g90c1c59b33_0_3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zh-CN" dirty="0" err="1"/>
              <a:t>Giáo</a:t>
            </a:r>
            <a:r>
              <a:rPr lang="en-US" altLang="zh-CN" dirty="0"/>
              <a:t> </a:t>
            </a:r>
            <a:r>
              <a:rPr lang="en-US" altLang="zh-CN" dirty="0" err="1"/>
              <a:t>án</a:t>
            </a:r>
            <a:r>
              <a:rPr lang="en-US" altLang="zh-CN" dirty="0"/>
              <a:t> </a:t>
            </a:r>
            <a:r>
              <a:rPr lang="en-US" altLang="zh-CN" dirty="0" err="1"/>
              <a:t>của</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a:t>
            </a:r>
            <a:endParaRPr lang="x-none"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1862652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83"/>
        <p:cNvGrpSpPr/>
        <p:nvPr/>
      </p:nvGrpSpPr>
      <p:grpSpPr>
        <a:xfrm>
          <a:off x="0" y="0"/>
          <a:ext cx="0" cy="0"/>
          <a:chOff x="0" y="0"/>
          <a:chExt cx="0" cy="0"/>
        </a:xfrm>
      </p:grpSpPr>
      <p:sp>
        <p:nvSpPr>
          <p:cNvPr id="12484" name="Google Shape;12484;g90c1c59b33_0_3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85" name="Google Shape;12485;g90c1c59b33_0_3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332891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2"/>
        <p:cNvGrpSpPr/>
        <p:nvPr/>
      </p:nvGrpSpPr>
      <p:grpSpPr>
        <a:xfrm>
          <a:off x="0" y="0"/>
          <a:ext cx="0" cy="0"/>
          <a:chOff x="0" y="0"/>
          <a:chExt cx="0" cy="0"/>
        </a:xfrm>
      </p:grpSpPr>
      <p:sp>
        <p:nvSpPr>
          <p:cNvPr id="7623" name="Google Shape;7623;g9073ee7cb2_0_42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24" name="Google Shape;7624;g9073ee7cb2_0_42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83"/>
        <p:cNvGrpSpPr/>
        <p:nvPr/>
      </p:nvGrpSpPr>
      <p:grpSpPr>
        <a:xfrm>
          <a:off x="0" y="0"/>
          <a:ext cx="0" cy="0"/>
          <a:chOff x="0" y="0"/>
          <a:chExt cx="0" cy="0"/>
        </a:xfrm>
      </p:grpSpPr>
      <p:sp>
        <p:nvSpPr>
          <p:cNvPr id="12484" name="Google Shape;12484;g90c1c59b33_0_3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85" name="Google Shape;12485;g90c1c59b33_0_3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zh-CN" dirty="0" err="1"/>
              <a:t>Giáo</a:t>
            </a:r>
            <a:r>
              <a:rPr lang="en-US" altLang="zh-CN" dirty="0"/>
              <a:t> </a:t>
            </a:r>
            <a:r>
              <a:rPr lang="en-US" altLang="zh-CN" dirty="0" err="1"/>
              <a:t>án</a:t>
            </a:r>
            <a:r>
              <a:rPr lang="en-US" altLang="zh-CN" dirty="0"/>
              <a:t> </a:t>
            </a:r>
            <a:r>
              <a:rPr lang="en-US" altLang="zh-CN" dirty="0" err="1"/>
              <a:t>của</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a:t>
            </a:r>
            <a:endParaRPr lang="x-none"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201347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83"/>
        <p:cNvGrpSpPr/>
        <p:nvPr/>
      </p:nvGrpSpPr>
      <p:grpSpPr>
        <a:xfrm>
          <a:off x="0" y="0"/>
          <a:ext cx="0" cy="0"/>
          <a:chOff x="0" y="0"/>
          <a:chExt cx="0" cy="0"/>
        </a:xfrm>
      </p:grpSpPr>
      <p:sp>
        <p:nvSpPr>
          <p:cNvPr id="12484" name="Google Shape;12484;g90c1c59b33_0_3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85" name="Google Shape;12485;g90c1c59b33_0_3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716997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39"/>
        <p:cNvGrpSpPr/>
        <p:nvPr/>
      </p:nvGrpSpPr>
      <p:grpSpPr>
        <a:xfrm>
          <a:off x="0" y="0"/>
          <a:ext cx="0" cy="0"/>
          <a:chOff x="0" y="0"/>
          <a:chExt cx="0" cy="0"/>
        </a:xfrm>
      </p:grpSpPr>
      <p:sp>
        <p:nvSpPr>
          <p:cNvPr id="7840" name="Google Shape;7840;g9051ce32ce_0_12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41" name="Google Shape;7841;g9051ce32ce_0_12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zh-CN" dirty="0" err="1"/>
              <a:t>Giáo</a:t>
            </a:r>
            <a:r>
              <a:rPr lang="en-US" altLang="zh-CN" dirty="0"/>
              <a:t> </a:t>
            </a:r>
            <a:r>
              <a:rPr lang="en-US" altLang="zh-CN" dirty="0" err="1"/>
              <a:t>án</a:t>
            </a:r>
            <a:r>
              <a:rPr lang="en-US" altLang="zh-CN" dirty="0"/>
              <a:t> </a:t>
            </a:r>
            <a:r>
              <a:rPr lang="en-US" altLang="zh-CN" dirty="0" err="1"/>
              <a:t>của</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a:t>
            </a:r>
            <a:endParaRPr lang="x-none" dirty="0"/>
          </a:p>
          <a:p>
            <a:pPr marL="0" lvl="0" indent="0" algn="l" rtl="0">
              <a:spcBef>
                <a:spcPts val="0"/>
              </a:spcBef>
              <a:spcAft>
                <a:spcPts val="0"/>
              </a:spcAft>
              <a:buNone/>
            </a:pPr>
            <a:endParaRPr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83"/>
        <p:cNvGrpSpPr/>
        <p:nvPr/>
      </p:nvGrpSpPr>
      <p:grpSpPr>
        <a:xfrm>
          <a:off x="0" y="0"/>
          <a:ext cx="0" cy="0"/>
          <a:chOff x="0" y="0"/>
          <a:chExt cx="0" cy="0"/>
        </a:xfrm>
      </p:grpSpPr>
      <p:sp>
        <p:nvSpPr>
          <p:cNvPr id="12484" name="Google Shape;12484;g90c1c59b33_0_3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85" name="Google Shape;12485;g90c1c59b33_0_3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885432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83"/>
        <p:cNvGrpSpPr/>
        <p:nvPr/>
      </p:nvGrpSpPr>
      <p:grpSpPr>
        <a:xfrm>
          <a:off x="0" y="0"/>
          <a:ext cx="0" cy="0"/>
          <a:chOff x="0" y="0"/>
          <a:chExt cx="0" cy="0"/>
        </a:xfrm>
      </p:grpSpPr>
      <p:sp>
        <p:nvSpPr>
          <p:cNvPr id="12484" name="Google Shape;12484;g90c1c59b33_0_3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85" name="Google Shape;12485;g90c1c59b33_0_3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412197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83"/>
        <p:cNvGrpSpPr/>
        <p:nvPr/>
      </p:nvGrpSpPr>
      <p:grpSpPr>
        <a:xfrm>
          <a:off x="0" y="0"/>
          <a:ext cx="0" cy="0"/>
          <a:chOff x="0" y="0"/>
          <a:chExt cx="0" cy="0"/>
        </a:xfrm>
      </p:grpSpPr>
      <p:sp>
        <p:nvSpPr>
          <p:cNvPr id="12484" name="Google Shape;12484;g90c1c59b33_0_3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85" name="Google Shape;12485;g90c1c59b33_0_3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139545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9"/>
        <p:cNvGrpSpPr/>
        <p:nvPr/>
      </p:nvGrpSpPr>
      <p:grpSpPr>
        <a:xfrm>
          <a:off x="0" y="0"/>
          <a:ext cx="0" cy="0"/>
          <a:chOff x="0" y="0"/>
          <a:chExt cx="0" cy="0"/>
        </a:xfrm>
      </p:grpSpPr>
      <p:sp>
        <p:nvSpPr>
          <p:cNvPr id="5550" name="Google Shape;555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51" name="Google Shape;555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zh-CN" dirty="0" err="1"/>
              <a:t>Giáo</a:t>
            </a:r>
            <a:r>
              <a:rPr lang="en-US" altLang="zh-CN" dirty="0"/>
              <a:t> </a:t>
            </a:r>
            <a:r>
              <a:rPr lang="en-US" altLang="zh-CN" dirty="0" err="1"/>
              <a:t>án</a:t>
            </a:r>
            <a:r>
              <a:rPr lang="en-US" altLang="zh-CN" dirty="0"/>
              <a:t> </a:t>
            </a:r>
            <a:r>
              <a:rPr lang="en-US" altLang="zh-CN" dirty="0" err="1"/>
              <a:t>của</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a:t>
            </a:r>
            <a:endParaRPr lang="x-none" dirty="0"/>
          </a:p>
          <a:p>
            <a:pPr marL="0" lvl="0" indent="0" algn="l" rtl="0">
              <a:spcBef>
                <a:spcPts val="0"/>
              </a:spcBef>
              <a:spcAft>
                <a:spcPts val="0"/>
              </a:spcAft>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24"/>
        <p:cNvGrpSpPr/>
        <p:nvPr/>
      </p:nvGrpSpPr>
      <p:grpSpPr>
        <a:xfrm>
          <a:off x="0" y="0"/>
          <a:ext cx="0" cy="0"/>
          <a:chOff x="0" y="0"/>
          <a:chExt cx="0" cy="0"/>
        </a:xfrm>
      </p:grpSpPr>
      <p:sp>
        <p:nvSpPr>
          <p:cNvPr id="14025" name="Google Shape;14025;g90c1c59b33_0_16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26" name="Google Shape;14026;g90c1c59b33_0_16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2"/>
        <p:cNvGrpSpPr/>
        <p:nvPr/>
      </p:nvGrpSpPr>
      <p:grpSpPr>
        <a:xfrm>
          <a:off x="0" y="0"/>
          <a:ext cx="0" cy="0"/>
          <a:chOff x="0" y="0"/>
          <a:chExt cx="0" cy="0"/>
        </a:xfrm>
      </p:grpSpPr>
      <p:sp>
        <p:nvSpPr>
          <p:cNvPr id="5843" name="Google Shape;5843;g9051ce32ce_0_7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44" name="Google Shape;5844;g9051ce32ce_0_7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ltLang="zh-CN" dirty="0" err="1"/>
              <a:t>Giáo</a:t>
            </a:r>
            <a:r>
              <a:rPr lang="en-US" altLang="zh-CN" dirty="0"/>
              <a:t> </a:t>
            </a:r>
            <a:r>
              <a:rPr lang="en-US" altLang="zh-CN" dirty="0" err="1"/>
              <a:t>án</a:t>
            </a:r>
            <a:r>
              <a:rPr lang="en-US" altLang="zh-CN" dirty="0"/>
              <a:t> </a:t>
            </a:r>
            <a:r>
              <a:rPr lang="en-US" altLang="zh-CN" dirty="0" err="1"/>
              <a:t>của</a:t>
            </a:r>
            <a:r>
              <a:rPr lang="en-US" altLang="zh-CN" dirty="0"/>
              <a:t> </a:t>
            </a:r>
            <a:r>
              <a:rPr lang="en-US" altLang="zh-CN" b="1" dirty="0"/>
              <a:t>Kim Dung </a:t>
            </a:r>
            <a:r>
              <a:rPr lang="en-US" altLang="zh-CN" b="1" dirty="0">
                <a:solidFill>
                  <a:srgbClr val="E76784"/>
                </a:solidFill>
              </a:rPr>
              <a:t>0336032445</a:t>
            </a:r>
            <a:r>
              <a:rPr lang="en-US" altLang="zh-CN" dirty="0"/>
              <a:t> https://</a:t>
            </a:r>
            <a:r>
              <a:rPr lang="en-US" altLang="zh-CN" dirty="0" err="1"/>
              <a:t>www.facebook.com</a:t>
            </a:r>
            <a:r>
              <a:rPr lang="en-US" altLang="zh-CN" dirty="0"/>
              <a:t>/phamkimdung25/ </a:t>
            </a:r>
            <a:endParaRPr lang="x-none" dirty="0"/>
          </a:p>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4"/>
        <p:cNvGrpSpPr/>
        <p:nvPr/>
      </p:nvGrpSpPr>
      <p:grpSpPr>
        <a:xfrm>
          <a:off x="0" y="0"/>
          <a:ext cx="0" cy="0"/>
          <a:chOff x="0" y="0"/>
          <a:chExt cx="0" cy="0"/>
        </a:xfrm>
      </p:grpSpPr>
      <p:sp>
        <p:nvSpPr>
          <p:cNvPr id="6265" name="Google Shape;6265;g9073ee7cb2_0_25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66" name="Google Shape;6266;g9073ee7cb2_0_25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6"/>
        <p:cNvGrpSpPr/>
        <p:nvPr/>
      </p:nvGrpSpPr>
      <p:grpSpPr>
        <a:xfrm>
          <a:off x="0" y="0"/>
          <a:ext cx="0" cy="0"/>
          <a:chOff x="0" y="0"/>
          <a:chExt cx="0" cy="0"/>
        </a:xfrm>
      </p:grpSpPr>
      <p:sp>
        <p:nvSpPr>
          <p:cNvPr id="5677" name="Google Shape;5677;g90c1c59b33_0_18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78" name="Google Shape;5678;g90c1c59b33_0_18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2"/>
        <p:cNvGrpSpPr/>
        <p:nvPr/>
      </p:nvGrpSpPr>
      <p:grpSpPr>
        <a:xfrm>
          <a:off x="0" y="0"/>
          <a:ext cx="0" cy="0"/>
          <a:chOff x="0" y="0"/>
          <a:chExt cx="0" cy="0"/>
        </a:xfrm>
      </p:grpSpPr>
      <p:sp>
        <p:nvSpPr>
          <p:cNvPr id="6383" name="Google Shape;6383;g9073ee7cb2_0_24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84" name="Google Shape;6384;g9073ee7cb2_0_24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52"/>
        <p:cNvGrpSpPr/>
        <p:nvPr/>
      </p:nvGrpSpPr>
      <p:grpSpPr>
        <a:xfrm>
          <a:off x="0" y="0"/>
          <a:ext cx="0" cy="0"/>
          <a:chOff x="0" y="0"/>
          <a:chExt cx="0" cy="0"/>
        </a:xfrm>
      </p:grpSpPr>
      <p:sp>
        <p:nvSpPr>
          <p:cNvPr id="10353" name="Google Shape;10353;g9073ee7cb2_0_58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54" name="Google Shape;10354;g9073ee7cb2_0_58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7"/>
        <p:cNvGrpSpPr/>
        <p:nvPr/>
      </p:nvGrpSpPr>
      <p:grpSpPr>
        <a:xfrm>
          <a:off x="0" y="0"/>
          <a:ext cx="0" cy="0"/>
          <a:chOff x="0" y="0"/>
          <a:chExt cx="0" cy="0"/>
        </a:xfrm>
      </p:grpSpPr>
      <p:sp>
        <p:nvSpPr>
          <p:cNvPr id="6488" name="Google Shape;6488;g8ee02c03f4_0_32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89" name="Google Shape;6489;g8ee02c03f4_0_32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7"/>
        <p:cNvGrpSpPr/>
        <p:nvPr/>
      </p:nvGrpSpPr>
      <p:grpSpPr>
        <a:xfrm>
          <a:off x="0" y="0"/>
          <a:ext cx="0" cy="0"/>
          <a:chOff x="0" y="0"/>
          <a:chExt cx="0" cy="0"/>
        </a:xfrm>
      </p:grpSpPr>
      <p:sp>
        <p:nvSpPr>
          <p:cNvPr id="6488" name="Google Shape;6488;g8ee02c03f4_0_32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89" name="Google Shape;6489;g8ee02c03f4_0_32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725585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8"/>
        <p:cNvGrpSpPr/>
        <p:nvPr/>
      </p:nvGrpSpPr>
      <p:grpSpPr>
        <a:xfrm>
          <a:off x="0" y="0"/>
          <a:ext cx="0" cy="0"/>
          <a:chOff x="0" y="0"/>
          <a:chExt cx="0" cy="0"/>
        </a:xfrm>
      </p:grpSpPr>
      <p:sp>
        <p:nvSpPr>
          <p:cNvPr id="9" name="Google Shape;9;p2"/>
          <p:cNvSpPr/>
          <p:nvPr/>
        </p:nvSpPr>
        <p:spPr>
          <a:xfrm>
            <a:off x="8271482" y="813225"/>
            <a:ext cx="654059" cy="565027"/>
          </a:xfrm>
          <a:custGeom>
            <a:avLst/>
            <a:gdLst/>
            <a:ahLst/>
            <a:cxnLst/>
            <a:rect l="l" t="t" r="r" b="b"/>
            <a:pathLst>
              <a:path w="18123" h="14875" extrusionOk="0">
                <a:moveTo>
                  <a:pt x="13360" y="1"/>
                </a:moveTo>
                <a:cubicBezTo>
                  <a:pt x="10125" y="1"/>
                  <a:pt x="5819" y="1242"/>
                  <a:pt x="3463" y="4440"/>
                </a:cubicBezTo>
                <a:cubicBezTo>
                  <a:pt x="1" y="8998"/>
                  <a:pt x="1539" y="14875"/>
                  <a:pt x="6518" y="14875"/>
                </a:cubicBezTo>
                <a:cubicBezTo>
                  <a:pt x="6616" y="14875"/>
                  <a:pt x="6715" y="14873"/>
                  <a:pt x="6815" y="14868"/>
                </a:cubicBezTo>
                <a:cubicBezTo>
                  <a:pt x="12104" y="14615"/>
                  <a:pt x="18122" y="1952"/>
                  <a:pt x="17243" y="1028"/>
                </a:cubicBezTo>
                <a:cubicBezTo>
                  <a:pt x="16626" y="384"/>
                  <a:pt x="15159" y="1"/>
                  <a:pt x="13360"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a:off x="8272197" y="1487910"/>
            <a:ext cx="653337" cy="563962"/>
          </a:xfrm>
          <a:custGeom>
            <a:avLst/>
            <a:gdLst/>
            <a:ahLst/>
            <a:cxnLst/>
            <a:rect l="l" t="t" r="r" b="b"/>
            <a:pathLst>
              <a:path w="18103" h="14846" extrusionOk="0">
                <a:moveTo>
                  <a:pt x="13340" y="1"/>
                </a:moveTo>
                <a:cubicBezTo>
                  <a:pt x="10105" y="1"/>
                  <a:pt x="5799" y="1255"/>
                  <a:pt x="3443" y="4406"/>
                </a:cubicBezTo>
                <a:cubicBezTo>
                  <a:pt x="0" y="8953"/>
                  <a:pt x="1501" y="14845"/>
                  <a:pt x="6413" y="14845"/>
                </a:cubicBezTo>
                <a:cubicBezTo>
                  <a:pt x="6538" y="14845"/>
                  <a:pt x="6666" y="14842"/>
                  <a:pt x="6795" y="14834"/>
                </a:cubicBezTo>
                <a:cubicBezTo>
                  <a:pt x="12084" y="14581"/>
                  <a:pt x="18102" y="1992"/>
                  <a:pt x="17223" y="1054"/>
                </a:cubicBezTo>
                <a:cubicBezTo>
                  <a:pt x="16606" y="388"/>
                  <a:pt x="15139" y="1"/>
                  <a:pt x="1334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8271475" y="2161531"/>
            <a:ext cx="654059" cy="566622"/>
          </a:xfrm>
          <a:custGeom>
            <a:avLst/>
            <a:gdLst/>
            <a:ahLst/>
            <a:cxnLst/>
            <a:rect l="l" t="t" r="r" b="b"/>
            <a:pathLst>
              <a:path w="18123" h="14916" extrusionOk="0">
                <a:moveTo>
                  <a:pt x="13360" y="1"/>
                </a:moveTo>
                <a:cubicBezTo>
                  <a:pt x="10125" y="1"/>
                  <a:pt x="5819" y="1255"/>
                  <a:pt x="3463" y="4405"/>
                </a:cubicBezTo>
                <a:cubicBezTo>
                  <a:pt x="1" y="9037"/>
                  <a:pt x="1539" y="14915"/>
                  <a:pt x="6518" y="14915"/>
                </a:cubicBezTo>
                <a:cubicBezTo>
                  <a:pt x="6616" y="14915"/>
                  <a:pt x="6715" y="14913"/>
                  <a:pt x="6815" y="14908"/>
                </a:cubicBezTo>
                <a:cubicBezTo>
                  <a:pt x="12104" y="14595"/>
                  <a:pt x="18122" y="1992"/>
                  <a:pt x="17243" y="1053"/>
                </a:cubicBezTo>
                <a:cubicBezTo>
                  <a:pt x="16626" y="388"/>
                  <a:pt x="15159" y="1"/>
                  <a:pt x="133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8271619" y="2837811"/>
            <a:ext cx="653915" cy="564950"/>
          </a:xfrm>
          <a:custGeom>
            <a:avLst/>
            <a:gdLst/>
            <a:ahLst/>
            <a:cxnLst/>
            <a:rect l="l" t="t" r="r" b="b"/>
            <a:pathLst>
              <a:path w="18119" h="14872" extrusionOk="0">
                <a:moveTo>
                  <a:pt x="13369" y="0"/>
                </a:moveTo>
                <a:cubicBezTo>
                  <a:pt x="10132" y="0"/>
                  <a:pt x="5818" y="1243"/>
                  <a:pt x="3459" y="4436"/>
                </a:cubicBezTo>
                <a:cubicBezTo>
                  <a:pt x="1" y="8989"/>
                  <a:pt x="1531" y="14872"/>
                  <a:pt x="6497" y="14872"/>
                </a:cubicBezTo>
                <a:cubicBezTo>
                  <a:pt x="6600" y="14872"/>
                  <a:pt x="6705" y="14869"/>
                  <a:pt x="6811" y="14864"/>
                </a:cubicBezTo>
                <a:cubicBezTo>
                  <a:pt x="12100" y="14551"/>
                  <a:pt x="18118" y="1948"/>
                  <a:pt x="17239" y="1024"/>
                </a:cubicBezTo>
                <a:cubicBezTo>
                  <a:pt x="16623" y="382"/>
                  <a:pt x="15161" y="0"/>
                  <a:pt x="133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8271619" y="3512420"/>
            <a:ext cx="653915" cy="564950"/>
          </a:xfrm>
          <a:custGeom>
            <a:avLst/>
            <a:gdLst/>
            <a:ahLst/>
            <a:cxnLst/>
            <a:rect l="l" t="t" r="r" b="b"/>
            <a:pathLst>
              <a:path w="18119" h="14872" extrusionOk="0">
                <a:moveTo>
                  <a:pt x="13369" y="0"/>
                </a:moveTo>
                <a:cubicBezTo>
                  <a:pt x="10132" y="0"/>
                  <a:pt x="5818" y="1243"/>
                  <a:pt x="3459" y="4435"/>
                </a:cubicBezTo>
                <a:cubicBezTo>
                  <a:pt x="1" y="9003"/>
                  <a:pt x="1531" y="14871"/>
                  <a:pt x="6496" y="14871"/>
                </a:cubicBezTo>
                <a:cubicBezTo>
                  <a:pt x="6599" y="14871"/>
                  <a:pt x="6705" y="14869"/>
                  <a:pt x="6811" y="14864"/>
                </a:cubicBezTo>
                <a:cubicBezTo>
                  <a:pt x="12100" y="14625"/>
                  <a:pt x="18118" y="1963"/>
                  <a:pt x="17239" y="1024"/>
                </a:cubicBezTo>
                <a:cubicBezTo>
                  <a:pt x="16623" y="381"/>
                  <a:pt x="15161" y="0"/>
                  <a:pt x="133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8272052" y="4187028"/>
            <a:ext cx="653482" cy="564038"/>
          </a:xfrm>
          <a:custGeom>
            <a:avLst/>
            <a:gdLst/>
            <a:ahLst/>
            <a:cxnLst/>
            <a:rect l="l" t="t" r="r" b="b"/>
            <a:pathLst>
              <a:path w="18107" h="14848" extrusionOk="0">
                <a:moveTo>
                  <a:pt x="13332" y="1"/>
                </a:moveTo>
                <a:cubicBezTo>
                  <a:pt x="10098" y="1"/>
                  <a:pt x="5800" y="1253"/>
                  <a:pt x="3447" y="4409"/>
                </a:cubicBezTo>
                <a:cubicBezTo>
                  <a:pt x="0" y="8947"/>
                  <a:pt x="1509" y="14848"/>
                  <a:pt x="6434" y="14848"/>
                </a:cubicBezTo>
                <a:cubicBezTo>
                  <a:pt x="6554" y="14848"/>
                  <a:pt x="6676" y="14844"/>
                  <a:pt x="6799" y="14837"/>
                </a:cubicBezTo>
                <a:cubicBezTo>
                  <a:pt x="12088" y="14584"/>
                  <a:pt x="18106" y="1981"/>
                  <a:pt x="17227" y="1057"/>
                </a:cubicBezTo>
                <a:cubicBezTo>
                  <a:pt x="16609" y="390"/>
                  <a:pt x="15136" y="1"/>
                  <a:pt x="133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7242621" y="698746"/>
            <a:ext cx="19559" cy="33160"/>
          </a:xfrm>
          <a:custGeom>
            <a:avLst/>
            <a:gdLst/>
            <a:ahLst/>
            <a:cxnLst/>
            <a:rect l="l" t="t" r="r" b="b"/>
            <a:pathLst>
              <a:path w="627" h="1063" extrusionOk="0">
                <a:moveTo>
                  <a:pt x="379" y="0"/>
                </a:moveTo>
                <a:cubicBezTo>
                  <a:pt x="354" y="0"/>
                  <a:pt x="331" y="8"/>
                  <a:pt x="314" y="25"/>
                </a:cubicBezTo>
                <a:cubicBezTo>
                  <a:pt x="254" y="85"/>
                  <a:pt x="195" y="144"/>
                  <a:pt x="120" y="219"/>
                </a:cubicBezTo>
                <a:cubicBezTo>
                  <a:pt x="61" y="338"/>
                  <a:pt x="61" y="397"/>
                  <a:pt x="61" y="457"/>
                </a:cubicBezTo>
                <a:cubicBezTo>
                  <a:pt x="1" y="651"/>
                  <a:pt x="61" y="830"/>
                  <a:pt x="195" y="1023"/>
                </a:cubicBezTo>
                <a:cubicBezTo>
                  <a:pt x="219" y="1048"/>
                  <a:pt x="254" y="1062"/>
                  <a:pt x="291" y="1062"/>
                </a:cubicBezTo>
                <a:cubicBezTo>
                  <a:pt x="343" y="1062"/>
                  <a:pt x="398" y="1033"/>
                  <a:pt x="433" y="964"/>
                </a:cubicBezTo>
                <a:cubicBezTo>
                  <a:pt x="567" y="830"/>
                  <a:pt x="627" y="710"/>
                  <a:pt x="627" y="591"/>
                </a:cubicBezTo>
                <a:lnTo>
                  <a:pt x="627" y="397"/>
                </a:lnTo>
                <a:cubicBezTo>
                  <a:pt x="627" y="278"/>
                  <a:pt x="627" y="219"/>
                  <a:pt x="567" y="144"/>
                </a:cubicBezTo>
                <a:lnTo>
                  <a:pt x="567" y="85"/>
                </a:lnTo>
                <a:cubicBezTo>
                  <a:pt x="514" y="42"/>
                  <a:pt x="439" y="0"/>
                  <a:pt x="379"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7283518" y="746444"/>
            <a:ext cx="19091" cy="37496"/>
          </a:xfrm>
          <a:custGeom>
            <a:avLst/>
            <a:gdLst/>
            <a:ahLst/>
            <a:cxnLst/>
            <a:rect l="l" t="t" r="r" b="b"/>
            <a:pathLst>
              <a:path w="612" h="1202" extrusionOk="0">
                <a:moveTo>
                  <a:pt x="366" y="1"/>
                </a:moveTo>
                <a:cubicBezTo>
                  <a:pt x="318" y="1"/>
                  <a:pt x="269" y="16"/>
                  <a:pt x="239" y="45"/>
                </a:cubicBezTo>
                <a:cubicBezTo>
                  <a:pt x="180" y="105"/>
                  <a:pt x="120" y="239"/>
                  <a:pt x="61" y="299"/>
                </a:cubicBezTo>
                <a:cubicBezTo>
                  <a:pt x="61" y="358"/>
                  <a:pt x="61" y="477"/>
                  <a:pt x="1" y="552"/>
                </a:cubicBezTo>
                <a:cubicBezTo>
                  <a:pt x="1" y="790"/>
                  <a:pt x="61" y="984"/>
                  <a:pt x="180" y="1103"/>
                </a:cubicBezTo>
                <a:lnTo>
                  <a:pt x="239" y="1163"/>
                </a:lnTo>
                <a:cubicBezTo>
                  <a:pt x="264" y="1187"/>
                  <a:pt x="301" y="1202"/>
                  <a:pt x="341" y="1202"/>
                </a:cubicBezTo>
                <a:cubicBezTo>
                  <a:pt x="397" y="1202"/>
                  <a:pt x="458" y="1173"/>
                  <a:pt x="493" y="1103"/>
                </a:cubicBezTo>
                <a:cubicBezTo>
                  <a:pt x="552" y="924"/>
                  <a:pt x="612" y="790"/>
                  <a:pt x="612" y="611"/>
                </a:cubicBezTo>
                <a:lnTo>
                  <a:pt x="612" y="358"/>
                </a:lnTo>
                <a:cubicBezTo>
                  <a:pt x="612" y="299"/>
                  <a:pt x="552" y="179"/>
                  <a:pt x="552" y="105"/>
                </a:cubicBezTo>
                <a:lnTo>
                  <a:pt x="493" y="45"/>
                </a:lnTo>
                <a:cubicBezTo>
                  <a:pt x="463" y="16"/>
                  <a:pt x="414"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7337454" y="701835"/>
            <a:ext cx="17688" cy="37247"/>
          </a:xfrm>
          <a:custGeom>
            <a:avLst/>
            <a:gdLst/>
            <a:ahLst/>
            <a:cxnLst/>
            <a:rect l="l" t="t" r="r" b="b"/>
            <a:pathLst>
              <a:path w="567" h="1194" extrusionOk="0">
                <a:moveTo>
                  <a:pt x="253" y="1"/>
                </a:moveTo>
                <a:cubicBezTo>
                  <a:pt x="209" y="1"/>
                  <a:pt x="164" y="15"/>
                  <a:pt x="134" y="45"/>
                </a:cubicBezTo>
                <a:cubicBezTo>
                  <a:pt x="60" y="179"/>
                  <a:pt x="0" y="239"/>
                  <a:pt x="0" y="358"/>
                </a:cubicBezTo>
                <a:lnTo>
                  <a:pt x="0" y="611"/>
                </a:lnTo>
                <a:cubicBezTo>
                  <a:pt x="0" y="790"/>
                  <a:pt x="0" y="924"/>
                  <a:pt x="134" y="1103"/>
                </a:cubicBezTo>
                <a:lnTo>
                  <a:pt x="194" y="1163"/>
                </a:lnTo>
                <a:cubicBezTo>
                  <a:pt x="212" y="1185"/>
                  <a:pt x="235" y="1194"/>
                  <a:pt x="260" y="1194"/>
                </a:cubicBezTo>
                <a:cubicBezTo>
                  <a:pt x="319" y="1194"/>
                  <a:pt x="390" y="1145"/>
                  <a:pt x="432" y="1103"/>
                </a:cubicBezTo>
                <a:cubicBezTo>
                  <a:pt x="566" y="924"/>
                  <a:pt x="566" y="731"/>
                  <a:pt x="566" y="611"/>
                </a:cubicBezTo>
                <a:lnTo>
                  <a:pt x="566" y="298"/>
                </a:lnTo>
                <a:cubicBezTo>
                  <a:pt x="507" y="239"/>
                  <a:pt x="507" y="179"/>
                  <a:pt x="432" y="45"/>
                </a:cubicBezTo>
                <a:lnTo>
                  <a:pt x="373" y="45"/>
                </a:lnTo>
                <a:cubicBezTo>
                  <a:pt x="343" y="15"/>
                  <a:pt x="298" y="1"/>
                  <a:pt x="25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7333711" y="808366"/>
            <a:ext cx="19559" cy="31351"/>
          </a:xfrm>
          <a:custGeom>
            <a:avLst/>
            <a:gdLst/>
            <a:ahLst/>
            <a:cxnLst/>
            <a:rect l="l" t="t" r="r" b="b"/>
            <a:pathLst>
              <a:path w="627" h="1005" extrusionOk="0">
                <a:moveTo>
                  <a:pt x="364" y="1"/>
                </a:moveTo>
                <a:cubicBezTo>
                  <a:pt x="310" y="1"/>
                  <a:pt x="247" y="19"/>
                  <a:pt x="180" y="57"/>
                </a:cubicBezTo>
                <a:cubicBezTo>
                  <a:pt x="120" y="116"/>
                  <a:pt x="60" y="176"/>
                  <a:pt x="60" y="235"/>
                </a:cubicBezTo>
                <a:cubicBezTo>
                  <a:pt x="1" y="295"/>
                  <a:pt x="1" y="429"/>
                  <a:pt x="1" y="489"/>
                </a:cubicBezTo>
                <a:cubicBezTo>
                  <a:pt x="1" y="608"/>
                  <a:pt x="1" y="802"/>
                  <a:pt x="180" y="921"/>
                </a:cubicBezTo>
                <a:lnTo>
                  <a:pt x="180" y="980"/>
                </a:lnTo>
                <a:cubicBezTo>
                  <a:pt x="201" y="998"/>
                  <a:pt x="227" y="1005"/>
                  <a:pt x="254" y="1005"/>
                </a:cubicBezTo>
                <a:cubicBezTo>
                  <a:pt x="319" y="1005"/>
                  <a:pt x="391" y="963"/>
                  <a:pt x="433" y="921"/>
                </a:cubicBezTo>
                <a:cubicBezTo>
                  <a:pt x="552" y="802"/>
                  <a:pt x="552" y="667"/>
                  <a:pt x="627" y="489"/>
                </a:cubicBezTo>
                <a:cubicBezTo>
                  <a:pt x="627" y="429"/>
                  <a:pt x="627" y="355"/>
                  <a:pt x="552" y="295"/>
                </a:cubicBezTo>
                <a:cubicBezTo>
                  <a:pt x="552" y="235"/>
                  <a:pt x="552" y="176"/>
                  <a:pt x="493" y="116"/>
                </a:cubicBezTo>
                <a:lnTo>
                  <a:pt x="493" y="57"/>
                </a:lnTo>
                <a:cubicBezTo>
                  <a:pt x="463" y="19"/>
                  <a:pt x="418" y="1"/>
                  <a:pt x="36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7385775" y="754960"/>
            <a:ext cx="17688" cy="48071"/>
          </a:xfrm>
          <a:custGeom>
            <a:avLst/>
            <a:gdLst/>
            <a:ahLst/>
            <a:cxnLst/>
            <a:rect l="l" t="t" r="r" b="b"/>
            <a:pathLst>
              <a:path w="567" h="1541" extrusionOk="0">
                <a:moveTo>
                  <a:pt x="308" y="1"/>
                </a:moveTo>
                <a:cubicBezTo>
                  <a:pt x="249" y="1"/>
                  <a:pt x="177" y="43"/>
                  <a:pt x="134" y="85"/>
                </a:cubicBezTo>
                <a:cubicBezTo>
                  <a:pt x="75" y="204"/>
                  <a:pt x="75" y="338"/>
                  <a:pt x="0" y="398"/>
                </a:cubicBezTo>
                <a:lnTo>
                  <a:pt x="0" y="771"/>
                </a:lnTo>
                <a:cubicBezTo>
                  <a:pt x="0" y="1024"/>
                  <a:pt x="0" y="1203"/>
                  <a:pt x="134" y="1456"/>
                </a:cubicBezTo>
                <a:lnTo>
                  <a:pt x="194" y="1515"/>
                </a:lnTo>
                <a:cubicBezTo>
                  <a:pt x="229" y="1533"/>
                  <a:pt x="259" y="1540"/>
                  <a:pt x="285" y="1540"/>
                </a:cubicBezTo>
                <a:cubicBezTo>
                  <a:pt x="349" y="1540"/>
                  <a:pt x="395" y="1498"/>
                  <a:pt x="447" y="1456"/>
                </a:cubicBezTo>
                <a:cubicBezTo>
                  <a:pt x="567" y="1203"/>
                  <a:pt x="567" y="1024"/>
                  <a:pt x="567" y="771"/>
                </a:cubicBezTo>
                <a:lnTo>
                  <a:pt x="567" y="398"/>
                </a:lnTo>
                <a:cubicBezTo>
                  <a:pt x="507" y="338"/>
                  <a:pt x="507" y="204"/>
                  <a:pt x="447" y="85"/>
                </a:cubicBezTo>
                <a:lnTo>
                  <a:pt x="373" y="26"/>
                </a:lnTo>
                <a:cubicBezTo>
                  <a:pt x="355" y="8"/>
                  <a:pt x="333" y="1"/>
                  <a:pt x="30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7434564" y="695034"/>
            <a:ext cx="17220" cy="40772"/>
          </a:xfrm>
          <a:custGeom>
            <a:avLst/>
            <a:gdLst/>
            <a:ahLst/>
            <a:cxnLst/>
            <a:rect l="l" t="t" r="r" b="b"/>
            <a:pathLst>
              <a:path w="552" h="1307" extrusionOk="0">
                <a:moveTo>
                  <a:pt x="300" y="0"/>
                </a:moveTo>
                <a:cubicBezTo>
                  <a:pt x="239" y="0"/>
                  <a:pt x="179" y="42"/>
                  <a:pt x="179" y="84"/>
                </a:cubicBezTo>
                <a:lnTo>
                  <a:pt x="120" y="84"/>
                </a:lnTo>
                <a:cubicBezTo>
                  <a:pt x="60" y="204"/>
                  <a:pt x="60" y="263"/>
                  <a:pt x="1" y="338"/>
                </a:cubicBezTo>
                <a:lnTo>
                  <a:pt x="1" y="636"/>
                </a:lnTo>
                <a:cubicBezTo>
                  <a:pt x="1" y="829"/>
                  <a:pt x="1" y="949"/>
                  <a:pt x="60" y="1202"/>
                </a:cubicBezTo>
                <a:lnTo>
                  <a:pt x="120" y="1261"/>
                </a:lnTo>
                <a:cubicBezTo>
                  <a:pt x="150" y="1291"/>
                  <a:pt x="194" y="1306"/>
                  <a:pt x="241" y="1306"/>
                </a:cubicBezTo>
                <a:cubicBezTo>
                  <a:pt x="287" y="1306"/>
                  <a:pt x="336" y="1291"/>
                  <a:pt x="373" y="1261"/>
                </a:cubicBezTo>
                <a:cubicBezTo>
                  <a:pt x="492" y="1083"/>
                  <a:pt x="552" y="889"/>
                  <a:pt x="552" y="710"/>
                </a:cubicBezTo>
                <a:lnTo>
                  <a:pt x="552" y="397"/>
                </a:lnTo>
                <a:cubicBezTo>
                  <a:pt x="552" y="263"/>
                  <a:pt x="492" y="204"/>
                  <a:pt x="433" y="84"/>
                </a:cubicBezTo>
                <a:lnTo>
                  <a:pt x="373" y="25"/>
                </a:lnTo>
                <a:cubicBezTo>
                  <a:pt x="351" y="7"/>
                  <a:pt x="326" y="0"/>
                  <a:pt x="300"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7429925" y="677409"/>
            <a:ext cx="19091" cy="40553"/>
          </a:xfrm>
          <a:custGeom>
            <a:avLst/>
            <a:gdLst/>
            <a:ahLst/>
            <a:cxnLst/>
            <a:rect l="l" t="t" r="r" b="b"/>
            <a:pathLst>
              <a:path w="612" h="1300" extrusionOk="0">
                <a:moveTo>
                  <a:pt x="222" y="1"/>
                </a:moveTo>
                <a:cubicBezTo>
                  <a:pt x="148" y="1"/>
                  <a:pt x="104" y="59"/>
                  <a:pt x="60" y="158"/>
                </a:cubicBezTo>
                <a:cubicBezTo>
                  <a:pt x="1" y="217"/>
                  <a:pt x="1" y="337"/>
                  <a:pt x="1" y="396"/>
                </a:cubicBezTo>
                <a:lnTo>
                  <a:pt x="1" y="649"/>
                </a:lnTo>
                <a:cubicBezTo>
                  <a:pt x="1" y="828"/>
                  <a:pt x="60" y="1022"/>
                  <a:pt x="180" y="1201"/>
                </a:cubicBezTo>
                <a:lnTo>
                  <a:pt x="239" y="1275"/>
                </a:lnTo>
                <a:cubicBezTo>
                  <a:pt x="261" y="1292"/>
                  <a:pt x="285" y="1299"/>
                  <a:pt x="310" y="1299"/>
                </a:cubicBezTo>
                <a:cubicBezTo>
                  <a:pt x="372" y="1299"/>
                  <a:pt x="433" y="1254"/>
                  <a:pt x="433" y="1201"/>
                </a:cubicBezTo>
                <a:cubicBezTo>
                  <a:pt x="612" y="1022"/>
                  <a:pt x="612" y="828"/>
                  <a:pt x="612" y="649"/>
                </a:cubicBezTo>
                <a:cubicBezTo>
                  <a:pt x="612" y="530"/>
                  <a:pt x="552" y="396"/>
                  <a:pt x="492" y="337"/>
                </a:cubicBezTo>
                <a:cubicBezTo>
                  <a:pt x="492" y="217"/>
                  <a:pt x="433" y="158"/>
                  <a:pt x="373" y="24"/>
                </a:cubicBezTo>
                <a:lnTo>
                  <a:pt x="314" y="24"/>
                </a:lnTo>
                <a:cubicBezTo>
                  <a:pt x="278" y="8"/>
                  <a:pt x="248" y="1"/>
                  <a:pt x="22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7453624" y="775736"/>
            <a:ext cx="19559" cy="38900"/>
          </a:xfrm>
          <a:custGeom>
            <a:avLst/>
            <a:gdLst/>
            <a:ahLst/>
            <a:cxnLst/>
            <a:rect l="l" t="t" r="r" b="b"/>
            <a:pathLst>
              <a:path w="627" h="1247" extrusionOk="0">
                <a:moveTo>
                  <a:pt x="375" y="0"/>
                </a:moveTo>
                <a:cubicBezTo>
                  <a:pt x="328" y="0"/>
                  <a:pt x="284" y="15"/>
                  <a:pt x="254" y="45"/>
                </a:cubicBezTo>
                <a:cubicBezTo>
                  <a:pt x="194" y="105"/>
                  <a:pt x="135" y="224"/>
                  <a:pt x="60" y="283"/>
                </a:cubicBezTo>
                <a:cubicBezTo>
                  <a:pt x="60" y="417"/>
                  <a:pt x="0" y="477"/>
                  <a:pt x="0" y="596"/>
                </a:cubicBezTo>
                <a:cubicBezTo>
                  <a:pt x="0" y="790"/>
                  <a:pt x="60" y="1028"/>
                  <a:pt x="194" y="1222"/>
                </a:cubicBezTo>
                <a:lnTo>
                  <a:pt x="254" y="1222"/>
                </a:lnTo>
                <a:cubicBezTo>
                  <a:pt x="271" y="1239"/>
                  <a:pt x="294" y="1247"/>
                  <a:pt x="319" y="1247"/>
                </a:cubicBezTo>
                <a:cubicBezTo>
                  <a:pt x="379" y="1247"/>
                  <a:pt x="454" y="1204"/>
                  <a:pt x="507" y="1162"/>
                </a:cubicBezTo>
                <a:cubicBezTo>
                  <a:pt x="567" y="969"/>
                  <a:pt x="626" y="790"/>
                  <a:pt x="626" y="656"/>
                </a:cubicBezTo>
                <a:lnTo>
                  <a:pt x="626" y="417"/>
                </a:lnTo>
                <a:cubicBezTo>
                  <a:pt x="626" y="283"/>
                  <a:pt x="567" y="224"/>
                  <a:pt x="567" y="105"/>
                </a:cubicBezTo>
                <a:lnTo>
                  <a:pt x="507" y="45"/>
                </a:lnTo>
                <a:cubicBezTo>
                  <a:pt x="470" y="15"/>
                  <a:pt x="421" y="0"/>
                  <a:pt x="37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7389955" y="859089"/>
            <a:ext cx="19091" cy="24020"/>
          </a:xfrm>
          <a:custGeom>
            <a:avLst/>
            <a:gdLst/>
            <a:ahLst/>
            <a:cxnLst/>
            <a:rect l="l" t="t" r="r" b="b"/>
            <a:pathLst>
              <a:path w="612" h="770" extrusionOk="0">
                <a:moveTo>
                  <a:pt x="347" y="0"/>
                </a:moveTo>
                <a:cubicBezTo>
                  <a:pt x="308" y="0"/>
                  <a:pt x="270" y="15"/>
                  <a:pt x="239" y="40"/>
                </a:cubicBezTo>
                <a:cubicBezTo>
                  <a:pt x="120" y="99"/>
                  <a:pt x="120" y="99"/>
                  <a:pt x="60" y="159"/>
                </a:cubicBezTo>
                <a:cubicBezTo>
                  <a:pt x="60" y="218"/>
                  <a:pt x="0" y="293"/>
                  <a:pt x="0" y="352"/>
                </a:cubicBezTo>
                <a:cubicBezTo>
                  <a:pt x="0" y="531"/>
                  <a:pt x="60" y="665"/>
                  <a:pt x="179" y="725"/>
                </a:cubicBezTo>
                <a:cubicBezTo>
                  <a:pt x="209" y="755"/>
                  <a:pt x="257" y="770"/>
                  <a:pt x="306" y="770"/>
                </a:cubicBezTo>
                <a:cubicBezTo>
                  <a:pt x="354" y="770"/>
                  <a:pt x="403" y="755"/>
                  <a:pt x="433" y="725"/>
                </a:cubicBezTo>
                <a:lnTo>
                  <a:pt x="492" y="725"/>
                </a:lnTo>
                <a:cubicBezTo>
                  <a:pt x="552" y="591"/>
                  <a:pt x="611" y="531"/>
                  <a:pt x="611" y="412"/>
                </a:cubicBezTo>
                <a:lnTo>
                  <a:pt x="611" y="293"/>
                </a:lnTo>
                <a:cubicBezTo>
                  <a:pt x="552" y="218"/>
                  <a:pt x="552" y="159"/>
                  <a:pt x="492" y="99"/>
                </a:cubicBezTo>
                <a:cubicBezTo>
                  <a:pt x="457" y="29"/>
                  <a:pt x="402" y="0"/>
                  <a:pt x="34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7279338" y="843242"/>
            <a:ext cx="19559" cy="20183"/>
          </a:xfrm>
          <a:custGeom>
            <a:avLst/>
            <a:gdLst/>
            <a:ahLst/>
            <a:cxnLst/>
            <a:rect l="l" t="t" r="r" b="b"/>
            <a:pathLst>
              <a:path w="627" h="647" extrusionOk="0">
                <a:moveTo>
                  <a:pt x="314" y="0"/>
                </a:moveTo>
                <a:cubicBezTo>
                  <a:pt x="269" y="0"/>
                  <a:pt x="224" y="19"/>
                  <a:pt x="195" y="56"/>
                </a:cubicBezTo>
                <a:cubicBezTo>
                  <a:pt x="135" y="116"/>
                  <a:pt x="60" y="116"/>
                  <a:pt x="60" y="175"/>
                </a:cubicBezTo>
                <a:cubicBezTo>
                  <a:pt x="1" y="235"/>
                  <a:pt x="1" y="294"/>
                  <a:pt x="1" y="354"/>
                </a:cubicBezTo>
                <a:cubicBezTo>
                  <a:pt x="60" y="428"/>
                  <a:pt x="60" y="488"/>
                  <a:pt x="195" y="607"/>
                </a:cubicBezTo>
                <a:cubicBezTo>
                  <a:pt x="244" y="632"/>
                  <a:pt x="293" y="646"/>
                  <a:pt x="339" y="646"/>
                </a:cubicBezTo>
                <a:cubicBezTo>
                  <a:pt x="405" y="646"/>
                  <a:pt x="464" y="617"/>
                  <a:pt x="507" y="548"/>
                </a:cubicBezTo>
                <a:cubicBezTo>
                  <a:pt x="627" y="488"/>
                  <a:pt x="627" y="354"/>
                  <a:pt x="627" y="294"/>
                </a:cubicBezTo>
                <a:cubicBezTo>
                  <a:pt x="627" y="235"/>
                  <a:pt x="627" y="175"/>
                  <a:pt x="567" y="175"/>
                </a:cubicBezTo>
                <a:cubicBezTo>
                  <a:pt x="567" y="116"/>
                  <a:pt x="507" y="56"/>
                  <a:pt x="433" y="56"/>
                </a:cubicBezTo>
                <a:cubicBezTo>
                  <a:pt x="403" y="19"/>
                  <a:pt x="358" y="0"/>
                  <a:pt x="314"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4676405" y="698746"/>
            <a:ext cx="19091" cy="33160"/>
          </a:xfrm>
          <a:custGeom>
            <a:avLst/>
            <a:gdLst/>
            <a:ahLst/>
            <a:cxnLst/>
            <a:rect l="l" t="t" r="r" b="b"/>
            <a:pathLst>
              <a:path w="612" h="1063" extrusionOk="0">
                <a:moveTo>
                  <a:pt x="378" y="0"/>
                </a:moveTo>
                <a:cubicBezTo>
                  <a:pt x="354" y="0"/>
                  <a:pt x="331" y="8"/>
                  <a:pt x="314" y="25"/>
                </a:cubicBezTo>
                <a:cubicBezTo>
                  <a:pt x="180" y="85"/>
                  <a:pt x="180" y="144"/>
                  <a:pt x="120" y="219"/>
                </a:cubicBezTo>
                <a:cubicBezTo>
                  <a:pt x="60" y="338"/>
                  <a:pt x="60" y="397"/>
                  <a:pt x="1" y="457"/>
                </a:cubicBezTo>
                <a:cubicBezTo>
                  <a:pt x="1" y="651"/>
                  <a:pt x="1" y="830"/>
                  <a:pt x="120" y="1023"/>
                </a:cubicBezTo>
                <a:lnTo>
                  <a:pt x="180" y="1023"/>
                </a:lnTo>
                <a:cubicBezTo>
                  <a:pt x="204" y="1048"/>
                  <a:pt x="242" y="1062"/>
                  <a:pt x="281" y="1062"/>
                </a:cubicBezTo>
                <a:cubicBezTo>
                  <a:pt x="338" y="1062"/>
                  <a:pt x="398" y="1033"/>
                  <a:pt x="433" y="964"/>
                </a:cubicBezTo>
                <a:cubicBezTo>
                  <a:pt x="552" y="830"/>
                  <a:pt x="612" y="710"/>
                  <a:pt x="612" y="591"/>
                </a:cubicBezTo>
                <a:lnTo>
                  <a:pt x="612" y="397"/>
                </a:lnTo>
                <a:cubicBezTo>
                  <a:pt x="612" y="278"/>
                  <a:pt x="612" y="219"/>
                  <a:pt x="552" y="144"/>
                </a:cubicBezTo>
                <a:lnTo>
                  <a:pt x="552" y="85"/>
                </a:lnTo>
                <a:cubicBezTo>
                  <a:pt x="510" y="42"/>
                  <a:pt x="438" y="0"/>
                  <a:pt x="378"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4716834" y="746444"/>
            <a:ext cx="19559" cy="37496"/>
          </a:xfrm>
          <a:custGeom>
            <a:avLst/>
            <a:gdLst/>
            <a:ahLst/>
            <a:cxnLst/>
            <a:rect l="l" t="t" r="r" b="b"/>
            <a:pathLst>
              <a:path w="627" h="1202" extrusionOk="0">
                <a:moveTo>
                  <a:pt x="375" y="1"/>
                </a:moveTo>
                <a:cubicBezTo>
                  <a:pt x="329" y="1"/>
                  <a:pt x="284" y="16"/>
                  <a:pt x="254" y="45"/>
                </a:cubicBezTo>
                <a:cubicBezTo>
                  <a:pt x="195" y="105"/>
                  <a:pt x="135" y="239"/>
                  <a:pt x="61" y="299"/>
                </a:cubicBezTo>
                <a:cubicBezTo>
                  <a:pt x="61" y="358"/>
                  <a:pt x="1" y="477"/>
                  <a:pt x="1" y="552"/>
                </a:cubicBezTo>
                <a:cubicBezTo>
                  <a:pt x="1" y="790"/>
                  <a:pt x="61" y="984"/>
                  <a:pt x="195" y="1103"/>
                </a:cubicBezTo>
                <a:lnTo>
                  <a:pt x="254" y="1163"/>
                </a:lnTo>
                <a:cubicBezTo>
                  <a:pt x="279" y="1187"/>
                  <a:pt x="314" y="1202"/>
                  <a:pt x="346" y="1202"/>
                </a:cubicBezTo>
                <a:cubicBezTo>
                  <a:pt x="392" y="1202"/>
                  <a:pt x="433" y="1173"/>
                  <a:pt x="433" y="1103"/>
                </a:cubicBezTo>
                <a:cubicBezTo>
                  <a:pt x="567" y="924"/>
                  <a:pt x="627" y="790"/>
                  <a:pt x="627" y="611"/>
                </a:cubicBezTo>
                <a:lnTo>
                  <a:pt x="627" y="358"/>
                </a:lnTo>
                <a:cubicBezTo>
                  <a:pt x="627" y="299"/>
                  <a:pt x="567" y="179"/>
                  <a:pt x="567" y="105"/>
                </a:cubicBezTo>
                <a:lnTo>
                  <a:pt x="507" y="105"/>
                </a:lnTo>
                <a:lnTo>
                  <a:pt x="507" y="45"/>
                </a:lnTo>
                <a:cubicBezTo>
                  <a:pt x="470" y="16"/>
                  <a:pt x="422" y="1"/>
                  <a:pt x="37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4769366" y="701835"/>
            <a:ext cx="19091" cy="37247"/>
          </a:xfrm>
          <a:custGeom>
            <a:avLst/>
            <a:gdLst/>
            <a:ahLst/>
            <a:cxnLst/>
            <a:rect l="l" t="t" r="r" b="b"/>
            <a:pathLst>
              <a:path w="612" h="1194" extrusionOk="0">
                <a:moveTo>
                  <a:pt x="306" y="1"/>
                </a:moveTo>
                <a:cubicBezTo>
                  <a:pt x="257" y="1"/>
                  <a:pt x="209" y="15"/>
                  <a:pt x="179" y="45"/>
                </a:cubicBezTo>
                <a:cubicBezTo>
                  <a:pt x="120" y="179"/>
                  <a:pt x="60" y="239"/>
                  <a:pt x="60" y="358"/>
                </a:cubicBezTo>
                <a:cubicBezTo>
                  <a:pt x="0" y="418"/>
                  <a:pt x="0" y="492"/>
                  <a:pt x="0" y="611"/>
                </a:cubicBezTo>
                <a:cubicBezTo>
                  <a:pt x="60" y="790"/>
                  <a:pt x="60" y="924"/>
                  <a:pt x="179" y="1103"/>
                </a:cubicBezTo>
                <a:lnTo>
                  <a:pt x="239" y="1163"/>
                </a:lnTo>
                <a:cubicBezTo>
                  <a:pt x="261" y="1185"/>
                  <a:pt x="287" y="1194"/>
                  <a:pt x="315" y="1194"/>
                </a:cubicBezTo>
                <a:cubicBezTo>
                  <a:pt x="379" y="1194"/>
                  <a:pt x="450" y="1145"/>
                  <a:pt x="492" y="1103"/>
                </a:cubicBezTo>
                <a:cubicBezTo>
                  <a:pt x="611" y="924"/>
                  <a:pt x="611" y="731"/>
                  <a:pt x="611" y="611"/>
                </a:cubicBezTo>
                <a:cubicBezTo>
                  <a:pt x="611" y="492"/>
                  <a:pt x="611" y="418"/>
                  <a:pt x="552" y="298"/>
                </a:cubicBezTo>
                <a:cubicBezTo>
                  <a:pt x="552" y="239"/>
                  <a:pt x="492" y="179"/>
                  <a:pt x="432" y="45"/>
                </a:cubicBezTo>
                <a:cubicBezTo>
                  <a:pt x="403" y="15"/>
                  <a:pt x="354" y="1"/>
                  <a:pt x="30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4767495" y="808366"/>
            <a:ext cx="19091" cy="31351"/>
          </a:xfrm>
          <a:custGeom>
            <a:avLst/>
            <a:gdLst/>
            <a:ahLst/>
            <a:cxnLst/>
            <a:rect l="l" t="t" r="r" b="b"/>
            <a:pathLst>
              <a:path w="612" h="1005" extrusionOk="0">
                <a:moveTo>
                  <a:pt x="358" y="1"/>
                </a:moveTo>
                <a:cubicBezTo>
                  <a:pt x="302" y="1"/>
                  <a:pt x="239" y="19"/>
                  <a:pt x="180" y="57"/>
                </a:cubicBezTo>
                <a:cubicBezTo>
                  <a:pt x="120" y="116"/>
                  <a:pt x="60" y="176"/>
                  <a:pt x="60" y="235"/>
                </a:cubicBezTo>
                <a:cubicBezTo>
                  <a:pt x="1" y="295"/>
                  <a:pt x="1" y="429"/>
                  <a:pt x="1" y="489"/>
                </a:cubicBezTo>
                <a:cubicBezTo>
                  <a:pt x="1" y="608"/>
                  <a:pt x="1" y="802"/>
                  <a:pt x="120" y="921"/>
                </a:cubicBezTo>
                <a:lnTo>
                  <a:pt x="180" y="980"/>
                </a:lnTo>
                <a:cubicBezTo>
                  <a:pt x="197" y="998"/>
                  <a:pt x="221" y="1005"/>
                  <a:pt x="247" y="1005"/>
                </a:cubicBezTo>
                <a:cubicBezTo>
                  <a:pt x="311" y="1005"/>
                  <a:pt x="391" y="963"/>
                  <a:pt x="433" y="921"/>
                </a:cubicBezTo>
                <a:cubicBezTo>
                  <a:pt x="552" y="802"/>
                  <a:pt x="552" y="667"/>
                  <a:pt x="552" y="489"/>
                </a:cubicBezTo>
                <a:cubicBezTo>
                  <a:pt x="612" y="429"/>
                  <a:pt x="612" y="355"/>
                  <a:pt x="552" y="295"/>
                </a:cubicBezTo>
                <a:cubicBezTo>
                  <a:pt x="552" y="235"/>
                  <a:pt x="552" y="176"/>
                  <a:pt x="492" y="116"/>
                </a:cubicBezTo>
                <a:lnTo>
                  <a:pt x="492" y="57"/>
                </a:lnTo>
                <a:cubicBezTo>
                  <a:pt x="463" y="19"/>
                  <a:pt x="414" y="1"/>
                  <a:pt x="35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4817687" y="754960"/>
            <a:ext cx="19559" cy="48071"/>
          </a:xfrm>
          <a:custGeom>
            <a:avLst/>
            <a:gdLst/>
            <a:ahLst/>
            <a:cxnLst/>
            <a:rect l="l" t="t" r="r" b="b"/>
            <a:pathLst>
              <a:path w="627" h="1541" extrusionOk="0">
                <a:moveTo>
                  <a:pt x="341" y="1"/>
                </a:moveTo>
                <a:cubicBezTo>
                  <a:pt x="277" y="1"/>
                  <a:pt x="232" y="43"/>
                  <a:pt x="179" y="85"/>
                </a:cubicBezTo>
                <a:cubicBezTo>
                  <a:pt x="120" y="204"/>
                  <a:pt x="60" y="338"/>
                  <a:pt x="60" y="398"/>
                </a:cubicBezTo>
                <a:cubicBezTo>
                  <a:pt x="60" y="517"/>
                  <a:pt x="60" y="651"/>
                  <a:pt x="1" y="771"/>
                </a:cubicBezTo>
                <a:cubicBezTo>
                  <a:pt x="60" y="1024"/>
                  <a:pt x="60" y="1203"/>
                  <a:pt x="179" y="1456"/>
                </a:cubicBezTo>
                <a:lnTo>
                  <a:pt x="254" y="1515"/>
                </a:lnTo>
                <a:cubicBezTo>
                  <a:pt x="271" y="1533"/>
                  <a:pt x="294" y="1540"/>
                  <a:pt x="319" y="1540"/>
                </a:cubicBezTo>
                <a:cubicBezTo>
                  <a:pt x="378" y="1540"/>
                  <a:pt x="450" y="1498"/>
                  <a:pt x="492" y="1456"/>
                </a:cubicBezTo>
                <a:cubicBezTo>
                  <a:pt x="626" y="1203"/>
                  <a:pt x="626" y="1024"/>
                  <a:pt x="626" y="771"/>
                </a:cubicBezTo>
                <a:lnTo>
                  <a:pt x="626" y="398"/>
                </a:lnTo>
                <a:cubicBezTo>
                  <a:pt x="552" y="338"/>
                  <a:pt x="552" y="204"/>
                  <a:pt x="492" y="85"/>
                </a:cubicBezTo>
                <a:cubicBezTo>
                  <a:pt x="433" y="85"/>
                  <a:pt x="433" y="26"/>
                  <a:pt x="433" y="26"/>
                </a:cubicBezTo>
                <a:cubicBezTo>
                  <a:pt x="398" y="8"/>
                  <a:pt x="368" y="1"/>
                  <a:pt x="34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4866040" y="695034"/>
            <a:ext cx="19528" cy="40772"/>
          </a:xfrm>
          <a:custGeom>
            <a:avLst/>
            <a:gdLst/>
            <a:ahLst/>
            <a:cxnLst/>
            <a:rect l="l" t="t" r="r" b="b"/>
            <a:pathLst>
              <a:path w="626" h="1307" extrusionOk="0">
                <a:moveTo>
                  <a:pt x="367" y="0"/>
                </a:moveTo>
                <a:cubicBezTo>
                  <a:pt x="308" y="0"/>
                  <a:pt x="236" y="42"/>
                  <a:pt x="194" y="84"/>
                </a:cubicBezTo>
                <a:cubicBezTo>
                  <a:pt x="119" y="204"/>
                  <a:pt x="119" y="263"/>
                  <a:pt x="60" y="338"/>
                </a:cubicBezTo>
                <a:lnTo>
                  <a:pt x="60" y="636"/>
                </a:lnTo>
                <a:cubicBezTo>
                  <a:pt x="0" y="829"/>
                  <a:pt x="0" y="949"/>
                  <a:pt x="119" y="1202"/>
                </a:cubicBezTo>
                <a:lnTo>
                  <a:pt x="194" y="1261"/>
                </a:lnTo>
                <a:cubicBezTo>
                  <a:pt x="224" y="1291"/>
                  <a:pt x="253" y="1306"/>
                  <a:pt x="283" y="1306"/>
                </a:cubicBezTo>
                <a:cubicBezTo>
                  <a:pt x="313" y="1306"/>
                  <a:pt x="343" y="1291"/>
                  <a:pt x="373" y="1261"/>
                </a:cubicBezTo>
                <a:cubicBezTo>
                  <a:pt x="566" y="1083"/>
                  <a:pt x="626" y="889"/>
                  <a:pt x="626" y="710"/>
                </a:cubicBezTo>
                <a:lnTo>
                  <a:pt x="626" y="397"/>
                </a:lnTo>
                <a:cubicBezTo>
                  <a:pt x="626" y="263"/>
                  <a:pt x="566" y="204"/>
                  <a:pt x="492" y="84"/>
                </a:cubicBezTo>
                <a:lnTo>
                  <a:pt x="432" y="25"/>
                </a:lnTo>
                <a:cubicBezTo>
                  <a:pt x="415" y="7"/>
                  <a:pt x="392" y="0"/>
                  <a:pt x="36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4939441" y="677409"/>
            <a:ext cx="19559" cy="40553"/>
          </a:xfrm>
          <a:custGeom>
            <a:avLst/>
            <a:gdLst/>
            <a:ahLst/>
            <a:cxnLst/>
            <a:rect l="l" t="t" r="r" b="b"/>
            <a:pathLst>
              <a:path w="627" h="1300" extrusionOk="0">
                <a:moveTo>
                  <a:pt x="222" y="1"/>
                </a:moveTo>
                <a:cubicBezTo>
                  <a:pt x="140" y="1"/>
                  <a:pt x="75" y="59"/>
                  <a:pt x="75" y="158"/>
                </a:cubicBezTo>
                <a:cubicBezTo>
                  <a:pt x="1" y="217"/>
                  <a:pt x="1" y="337"/>
                  <a:pt x="1" y="396"/>
                </a:cubicBezTo>
                <a:lnTo>
                  <a:pt x="1" y="649"/>
                </a:lnTo>
                <a:cubicBezTo>
                  <a:pt x="1" y="828"/>
                  <a:pt x="75" y="1022"/>
                  <a:pt x="195" y="1201"/>
                </a:cubicBezTo>
                <a:lnTo>
                  <a:pt x="195" y="1275"/>
                </a:lnTo>
                <a:cubicBezTo>
                  <a:pt x="229" y="1292"/>
                  <a:pt x="258" y="1299"/>
                  <a:pt x="284" y="1299"/>
                </a:cubicBezTo>
                <a:cubicBezTo>
                  <a:pt x="349" y="1299"/>
                  <a:pt x="395" y="1254"/>
                  <a:pt x="448" y="1201"/>
                </a:cubicBezTo>
                <a:cubicBezTo>
                  <a:pt x="567" y="1022"/>
                  <a:pt x="627" y="828"/>
                  <a:pt x="627" y="649"/>
                </a:cubicBezTo>
                <a:cubicBezTo>
                  <a:pt x="567" y="530"/>
                  <a:pt x="567" y="396"/>
                  <a:pt x="507" y="337"/>
                </a:cubicBezTo>
                <a:cubicBezTo>
                  <a:pt x="507" y="217"/>
                  <a:pt x="448" y="158"/>
                  <a:pt x="314" y="24"/>
                </a:cubicBezTo>
                <a:cubicBezTo>
                  <a:pt x="282" y="8"/>
                  <a:pt x="251" y="1"/>
                  <a:pt x="22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4887408" y="775736"/>
            <a:ext cx="19559" cy="38900"/>
          </a:xfrm>
          <a:custGeom>
            <a:avLst/>
            <a:gdLst/>
            <a:ahLst/>
            <a:cxnLst/>
            <a:rect l="l" t="t" r="r" b="b"/>
            <a:pathLst>
              <a:path w="627" h="1247" extrusionOk="0">
                <a:moveTo>
                  <a:pt x="373" y="0"/>
                </a:moveTo>
                <a:cubicBezTo>
                  <a:pt x="328" y="0"/>
                  <a:pt x="283" y="15"/>
                  <a:pt x="254" y="45"/>
                </a:cubicBezTo>
                <a:cubicBezTo>
                  <a:pt x="179" y="105"/>
                  <a:pt x="120" y="224"/>
                  <a:pt x="60" y="283"/>
                </a:cubicBezTo>
                <a:cubicBezTo>
                  <a:pt x="0" y="417"/>
                  <a:pt x="0" y="477"/>
                  <a:pt x="0" y="596"/>
                </a:cubicBezTo>
                <a:cubicBezTo>
                  <a:pt x="0" y="790"/>
                  <a:pt x="60" y="1028"/>
                  <a:pt x="179" y="1222"/>
                </a:cubicBezTo>
                <a:lnTo>
                  <a:pt x="254" y="1222"/>
                </a:lnTo>
                <a:cubicBezTo>
                  <a:pt x="271" y="1239"/>
                  <a:pt x="294" y="1247"/>
                  <a:pt x="318" y="1247"/>
                </a:cubicBezTo>
                <a:cubicBezTo>
                  <a:pt x="378" y="1247"/>
                  <a:pt x="450" y="1204"/>
                  <a:pt x="492" y="1162"/>
                </a:cubicBezTo>
                <a:cubicBezTo>
                  <a:pt x="552" y="969"/>
                  <a:pt x="626" y="790"/>
                  <a:pt x="626" y="656"/>
                </a:cubicBezTo>
                <a:lnTo>
                  <a:pt x="626" y="417"/>
                </a:lnTo>
                <a:cubicBezTo>
                  <a:pt x="552" y="283"/>
                  <a:pt x="552" y="224"/>
                  <a:pt x="552" y="105"/>
                </a:cubicBezTo>
                <a:lnTo>
                  <a:pt x="492" y="45"/>
                </a:lnTo>
                <a:cubicBezTo>
                  <a:pt x="462" y="15"/>
                  <a:pt x="417" y="0"/>
                  <a:pt x="373"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4823271" y="859089"/>
            <a:ext cx="19559" cy="24020"/>
          </a:xfrm>
          <a:custGeom>
            <a:avLst/>
            <a:gdLst/>
            <a:ahLst/>
            <a:cxnLst/>
            <a:rect l="l" t="t" r="r" b="b"/>
            <a:pathLst>
              <a:path w="627" h="770" extrusionOk="0">
                <a:moveTo>
                  <a:pt x="344" y="0"/>
                </a:moveTo>
                <a:cubicBezTo>
                  <a:pt x="295" y="0"/>
                  <a:pt x="244" y="15"/>
                  <a:pt x="194" y="40"/>
                </a:cubicBezTo>
                <a:cubicBezTo>
                  <a:pt x="135" y="99"/>
                  <a:pt x="135" y="99"/>
                  <a:pt x="75" y="159"/>
                </a:cubicBezTo>
                <a:cubicBezTo>
                  <a:pt x="0" y="218"/>
                  <a:pt x="0" y="293"/>
                  <a:pt x="0" y="352"/>
                </a:cubicBezTo>
                <a:cubicBezTo>
                  <a:pt x="0" y="531"/>
                  <a:pt x="75" y="665"/>
                  <a:pt x="194" y="725"/>
                </a:cubicBezTo>
                <a:cubicBezTo>
                  <a:pt x="224" y="755"/>
                  <a:pt x="269" y="770"/>
                  <a:pt x="315" y="770"/>
                </a:cubicBezTo>
                <a:cubicBezTo>
                  <a:pt x="362" y="770"/>
                  <a:pt x="410" y="755"/>
                  <a:pt x="447" y="725"/>
                </a:cubicBezTo>
                <a:cubicBezTo>
                  <a:pt x="567" y="591"/>
                  <a:pt x="626" y="531"/>
                  <a:pt x="626" y="412"/>
                </a:cubicBezTo>
                <a:lnTo>
                  <a:pt x="626" y="293"/>
                </a:lnTo>
                <a:cubicBezTo>
                  <a:pt x="567" y="218"/>
                  <a:pt x="567" y="159"/>
                  <a:pt x="507" y="99"/>
                </a:cubicBezTo>
                <a:cubicBezTo>
                  <a:pt x="472" y="29"/>
                  <a:pt x="412" y="0"/>
                  <a:pt x="344"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4713122" y="843242"/>
            <a:ext cx="19559" cy="20183"/>
          </a:xfrm>
          <a:custGeom>
            <a:avLst/>
            <a:gdLst/>
            <a:ahLst/>
            <a:cxnLst/>
            <a:rect l="l" t="t" r="r" b="b"/>
            <a:pathLst>
              <a:path w="627" h="647" extrusionOk="0">
                <a:moveTo>
                  <a:pt x="304" y="0"/>
                </a:moveTo>
                <a:cubicBezTo>
                  <a:pt x="250" y="0"/>
                  <a:pt x="187" y="19"/>
                  <a:pt x="120" y="56"/>
                </a:cubicBezTo>
                <a:cubicBezTo>
                  <a:pt x="60" y="116"/>
                  <a:pt x="60" y="116"/>
                  <a:pt x="60" y="175"/>
                </a:cubicBezTo>
                <a:cubicBezTo>
                  <a:pt x="1" y="235"/>
                  <a:pt x="1" y="294"/>
                  <a:pt x="1" y="354"/>
                </a:cubicBezTo>
                <a:cubicBezTo>
                  <a:pt x="1" y="428"/>
                  <a:pt x="60" y="488"/>
                  <a:pt x="180" y="607"/>
                </a:cubicBezTo>
                <a:cubicBezTo>
                  <a:pt x="210" y="632"/>
                  <a:pt x="249" y="646"/>
                  <a:pt x="292" y="646"/>
                </a:cubicBezTo>
                <a:cubicBezTo>
                  <a:pt x="353" y="646"/>
                  <a:pt x="423" y="617"/>
                  <a:pt x="492" y="548"/>
                </a:cubicBezTo>
                <a:cubicBezTo>
                  <a:pt x="626" y="488"/>
                  <a:pt x="626" y="354"/>
                  <a:pt x="626" y="294"/>
                </a:cubicBezTo>
                <a:cubicBezTo>
                  <a:pt x="626" y="235"/>
                  <a:pt x="626" y="175"/>
                  <a:pt x="552" y="175"/>
                </a:cubicBezTo>
                <a:cubicBezTo>
                  <a:pt x="552" y="116"/>
                  <a:pt x="492" y="56"/>
                  <a:pt x="433" y="56"/>
                </a:cubicBezTo>
                <a:cubicBezTo>
                  <a:pt x="403" y="19"/>
                  <a:pt x="358" y="0"/>
                  <a:pt x="304"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5299619" y="698746"/>
            <a:ext cx="19559" cy="33160"/>
          </a:xfrm>
          <a:custGeom>
            <a:avLst/>
            <a:gdLst/>
            <a:ahLst/>
            <a:cxnLst/>
            <a:rect l="l" t="t" r="r" b="b"/>
            <a:pathLst>
              <a:path w="627" h="1063" extrusionOk="0">
                <a:moveTo>
                  <a:pt x="381" y="0"/>
                </a:moveTo>
                <a:cubicBezTo>
                  <a:pt x="355" y="0"/>
                  <a:pt x="331" y="8"/>
                  <a:pt x="313" y="25"/>
                </a:cubicBezTo>
                <a:cubicBezTo>
                  <a:pt x="194" y="85"/>
                  <a:pt x="194" y="144"/>
                  <a:pt x="135" y="219"/>
                </a:cubicBezTo>
                <a:cubicBezTo>
                  <a:pt x="75" y="338"/>
                  <a:pt x="75" y="397"/>
                  <a:pt x="0" y="457"/>
                </a:cubicBezTo>
                <a:cubicBezTo>
                  <a:pt x="0" y="651"/>
                  <a:pt x="0" y="830"/>
                  <a:pt x="194" y="1023"/>
                </a:cubicBezTo>
                <a:cubicBezTo>
                  <a:pt x="219" y="1048"/>
                  <a:pt x="254" y="1062"/>
                  <a:pt x="291" y="1062"/>
                </a:cubicBezTo>
                <a:cubicBezTo>
                  <a:pt x="345" y="1062"/>
                  <a:pt x="404" y="1033"/>
                  <a:pt x="447" y="964"/>
                </a:cubicBezTo>
                <a:cubicBezTo>
                  <a:pt x="567" y="830"/>
                  <a:pt x="626" y="710"/>
                  <a:pt x="626" y="591"/>
                </a:cubicBezTo>
                <a:lnTo>
                  <a:pt x="626" y="397"/>
                </a:lnTo>
                <a:cubicBezTo>
                  <a:pt x="626" y="278"/>
                  <a:pt x="626" y="219"/>
                  <a:pt x="567" y="144"/>
                </a:cubicBezTo>
                <a:lnTo>
                  <a:pt x="567" y="85"/>
                </a:lnTo>
                <a:cubicBezTo>
                  <a:pt x="524" y="42"/>
                  <a:pt x="445" y="0"/>
                  <a:pt x="38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5340516" y="746444"/>
            <a:ext cx="19559" cy="37496"/>
          </a:xfrm>
          <a:custGeom>
            <a:avLst/>
            <a:gdLst/>
            <a:ahLst/>
            <a:cxnLst/>
            <a:rect l="l" t="t" r="r" b="b"/>
            <a:pathLst>
              <a:path w="627" h="1202" extrusionOk="0">
                <a:moveTo>
                  <a:pt x="373" y="1"/>
                </a:moveTo>
                <a:cubicBezTo>
                  <a:pt x="328" y="1"/>
                  <a:pt x="284" y="16"/>
                  <a:pt x="254" y="45"/>
                </a:cubicBezTo>
                <a:cubicBezTo>
                  <a:pt x="179" y="105"/>
                  <a:pt x="120" y="239"/>
                  <a:pt x="60" y="299"/>
                </a:cubicBezTo>
                <a:cubicBezTo>
                  <a:pt x="60" y="358"/>
                  <a:pt x="0" y="477"/>
                  <a:pt x="0" y="552"/>
                </a:cubicBezTo>
                <a:cubicBezTo>
                  <a:pt x="0" y="790"/>
                  <a:pt x="60" y="984"/>
                  <a:pt x="179" y="1103"/>
                </a:cubicBezTo>
                <a:lnTo>
                  <a:pt x="254" y="1163"/>
                </a:lnTo>
                <a:cubicBezTo>
                  <a:pt x="278" y="1187"/>
                  <a:pt x="313" y="1202"/>
                  <a:pt x="346" y="1202"/>
                </a:cubicBezTo>
                <a:cubicBezTo>
                  <a:pt x="392" y="1202"/>
                  <a:pt x="433" y="1173"/>
                  <a:pt x="433" y="1103"/>
                </a:cubicBezTo>
                <a:cubicBezTo>
                  <a:pt x="552" y="924"/>
                  <a:pt x="626" y="790"/>
                  <a:pt x="626" y="611"/>
                </a:cubicBezTo>
                <a:lnTo>
                  <a:pt x="626" y="358"/>
                </a:lnTo>
                <a:cubicBezTo>
                  <a:pt x="626" y="299"/>
                  <a:pt x="552" y="179"/>
                  <a:pt x="552" y="105"/>
                </a:cubicBezTo>
                <a:lnTo>
                  <a:pt x="492" y="45"/>
                </a:lnTo>
                <a:cubicBezTo>
                  <a:pt x="462" y="16"/>
                  <a:pt x="418" y="1"/>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5392549" y="701835"/>
            <a:ext cx="19559" cy="37247"/>
          </a:xfrm>
          <a:custGeom>
            <a:avLst/>
            <a:gdLst/>
            <a:ahLst/>
            <a:cxnLst/>
            <a:rect l="l" t="t" r="r" b="b"/>
            <a:pathLst>
              <a:path w="627" h="1194" extrusionOk="0">
                <a:moveTo>
                  <a:pt x="316" y="1"/>
                </a:moveTo>
                <a:cubicBezTo>
                  <a:pt x="269" y="1"/>
                  <a:pt x="224" y="15"/>
                  <a:pt x="195" y="45"/>
                </a:cubicBezTo>
                <a:cubicBezTo>
                  <a:pt x="135" y="179"/>
                  <a:pt x="75" y="239"/>
                  <a:pt x="75" y="358"/>
                </a:cubicBezTo>
                <a:cubicBezTo>
                  <a:pt x="75" y="418"/>
                  <a:pt x="1" y="492"/>
                  <a:pt x="1" y="611"/>
                </a:cubicBezTo>
                <a:cubicBezTo>
                  <a:pt x="75" y="790"/>
                  <a:pt x="75" y="924"/>
                  <a:pt x="195" y="1103"/>
                </a:cubicBezTo>
                <a:lnTo>
                  <a:pt x="254" y="1163"/>
                </a:lnTo>
                <a:cubicBezTo>
                  <a:pt x="272" y="1185"/>
                  <a:pt x="297" y="1194"/>
                  <a:pt x="324" y="1194"/>
                </a:cubicBezTo>
                <a:cubicBezTo>
                  <a:pt x="387" y="1194"/>
                  <a:pt x="466" y="1145"/>
                  <a:pt x="508" y="1103"/>
                </a:cubicBezTo>
                <a:cubicBezTo>
                  <a:pt x="627" y="924"/>
                  <a:pt x="627" y="731"/>
                  <a:pt x="627" y="611"/>
                </a:cubicBezTo>
                <a:lnTo>
                  <a:pt x="627" y="298"/>
                </a:lnTo>
                <a:cubicBezTo>
                  <a:pt x="567" y="239"/>
                  <a:pt x="567" y="179"/>
                  <a:pt x="448" y="45"/>
                </a:cubicBezTo>
                <a:cubicBezTo>
                  <a:pt x="411" y="15"/>
                  <a:pt x="362" y="1"/>
                  <a:pt x="31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5390708" y="808366"/>
            <a:ext cx="19559" cy="31351"/>
          </a:xfrm>
          <a:custGeom>
            <a:avLst/>
            <a:gdLst/>
            <a:ahLst/>
            <a:cxnLst/>
            <a:rect l="l" t="t" r="r" b="b"/>
            <a:pathLst>
              <a:path w="627" h="1005" extrusionOk="0">
                <a:moveTo>
                  <a:pt x="367" y="1"/>
                </a:moveTo>
                <a:cubicBezTo>
                  <a:pt x="313" y="1"/>
                  <a:pt x="254" y="19"/>
                  <a:pt x="194" y="57"/>
                </a:cubicBezTo>
                <a:cubicBezTo>
                  <a:pt x="134" y="116"/>
                  <a:pt x="60" y="176"/>
                  <a:pt x="60" y="235"/>
                </a:cubicBezTo>
                <a:cubicBezTo>
                  <a:pt x="0" y="295"/>
                  <a:pt x="0" y="429"/>
                  <a:pt x="0" y="489"/>
                </a:cubicBezTo>
                <a:cubicBezTo>
                  <a:pt x="0" y="608"/>
                  <a:pt x="0" y="802"/>
                  <a:pt x="134" y="921"/>
                </a:cubicBezTo>
                <a:lnTo>
                  <a:pt x="194" y="980"/>
                </a:lnTo>
                <a:cubicBezTo>
                  <a:pt x="212" y="998"/>
                  <a:pt x="234" y="1005"/>
                  <a:pt x="259" y="1005"/>
                </a:cubicBezTo>
                <a:cubicBezTo>
                  <a:pt x="318" y="1005"/>
                  <a:pt x="390" y="963"/>
                  <a:pt x="432" y="921"/>
                </a:cubicBezTo>
                <a:cubicBezTo>
                  <a:pt x="567" y="802"/>
                  <a:pt x="567" y="667"/>
                  <a:pt x="626" y="489"/>
                </a:cubicBezTo>
                <a:cubicBezTo>
                  <a:pt x="626" y="429"/>
                  <a:pt x="626" y="355"/>
                  <a:pt x="567" y="295"/>
                </a:cubicBezTo>
                <a:cubicBezTo>
                  <a:pt x="567" y="235"/>
                  <a:pt x="567" y="176"/>
                  <a:pt x="507" y="116"/>
                </a:cubicBezTo>
                <a:lnTo>
                  <a:pt x="507" y="57"/>
                </a:lnTo>
                <a:cubicBezTo>
                  <a:pt x="470" y="19"/>
                  <a:pt x="421" y="1"/>
                  <a:pt x="367"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5443210" y="754960"/>
            <a:ext cx="17251" cy="48071"/>
          </a:xfrm>
          <a:custGeom>
            <a:avLst/>
            <a:gdLst/>
            <a:ahLst/>
            <a:cxnLst/>
            <a:rect l="l" t="t" r="r" b="b"/>
            <a:pathLst>
              <a:path w="553" h="1541" extrusionOk="0">
                <a:moveTo>
                  <a:pt x="273" y="1"/>
                </a:moveTo>
                <a:cubicBezTo>
                  <a:pt x="204" y="1"/>
                  <a:pt x="162" y="43"/>
                  <a:pt x="120" y="85"/>
                </a:cubicBezTo>
                <a:cubicBezTo>
                  <a:pt x="60" y="204"/>
                  <a:pt x="1" y="338"/>
                  <a:pt x="1" y="398"/>
                </a:cubicBezTo>
                <a:lnTo>
                  <a:pt x="1" y="771"/>
                </a:lnTo>
                <a:cubicBezTo>
                  <a:pt x="1" y="1024"/>
                  <a:pt x="1" y="1203"/>
                  <a:pt x="120" y="1456"/>
                </a:cubicBezTo>
                <a:lnTo>
                  <a:pt x="180" y="1515"/>
                </a:lnTo>
                <a:cubicBezTo>
                  <a:pt x="197" y="1533"/>
                  <a:pt x="221" y="1540"/>
                  <a:pt x="247" y="1540"/>
                </a:cubicBezTo>
                <a:cubicBezTo>
                  <a:pt x="311" y="1540"/>
                  <a:pt x="391" y="1498"/>
                  <a:pt x="433" y="1456"/>
                </a:cubicBezTo>
                <a:cubicBezTo>
                  <a:pt x="552" y="1203"/>
                  <a:pt x="552" y="1024"/>
                  <a:pt x="552" y="771"/>
                </a:cubicBezTo>
                <a:lnTo>
                  <a:pt x="552" y="398"/>
                </a:lnTo>
                <a:cubicBezTo>
                  <a:pt x="492" y="338"/>
                  <a:pt x="492" y="204"/>
                  <a:pt x="433" y="85"/>
                </a:cubicBezTo>
                <a:cubicBezTo>
                  <a:pt x="373" y="85"/>
                  <a:pt x="373" y="26"/>
                  <a:pt x="373" y="26"/>
                </a:cubicBezTo>
                <a:cubicBezTo>
                  <a:pt x="334" y="8"/>
                  <a:pt x="301" y="1"/>
                  <a:pt x="2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5489690" y="695034"/>
            <a:ext cx="19091" cy="40772"/>
          </a:xfrm>
          <a:custGeom>
            <a:avLst/>
            <a:gdLst/>
            <a:ahLst/>
            <a:cxnLst/>
            <a:rect l="l" t="t" r="r" b="b"/>
            <a:pathLst>
              <a:path w="612" h="1307" extrusionOk="0">
                <a:moveTo>
                  <a:pt x="365" y="0"/>
                </a:moveTo>
                <a:cubicBezTo>
                  <a:pt x="301" y="0"/>
                  <a:pt x="221" y="42"/>
                  <a:pt x="179" y="84"/>
                </a:cubicBezTo>
                <a:cubicBezTo>
                  <a:pt x="120" y="204"/>
                  <a:pt x="120" y="263"/>
                  <a:pt x="60" y="338"/>
                </a:cubicBezTo>
                <a:lnTo>
                  <a:pt x="60" y="636"/>
                </a:lnTo>
                <a:cubicBezTo>
                  <a:pt x="1" y="829"/>
                  <a:pt x="60" y="949"/>
                  <a:pt x="120" y="1202"/>
                </a:cubicBezTo>
                <a:lnTo>
                  <a:pt x="179" y="1261"/>
                </a:lnTo>
                <a:cubicBezTo>
                  <a:pt x="209" y="1291"/>
                  <a:pt x="243" y="1306"/>
                  <a:pt x="276" y="1306"/>
                </a:cubicBezTo>
                <a:cubicBezTo>
                  <a:pt x="310" y="1306"/>
                  <a:pt x="343" y="1291"/>
                  <a:pt x="373" y="1261"/>
                </a:cubicBezTo>
                <a:cubicBezTo>
                  <a:pt x="552" y="1083"/>
                  <a:pt x="611" y="889"/>
                  <a:pt x="611" y="710"/>
                </a:cubicBezTo>
                <a:lnTo>
                  <a:pt x="611" y="397"/>
                </a:lnTo>
                <a:cubicBezTo>
                  <a:pt x="611" y="263"/>
                  <a:pt x="552" y="204"/>
                  <a:pt x="492" y="84"/>
                </a:cubicBezTo>
                <a:lnTo>
                  <a:pt x="433" y="25"/>
                </a:lnTo>
                <a:cubicBezTo>
                  <a:pt x="415" y="7"/>
                  <a:pt x="391" y="0"/>
                  <a:pt x="36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5563123" y="677409"/>
            <a:ext cx="19559" cy="40553"/>
          </a:xfrm>
          <a:custGeom>
            <a:avLst/>
            <a:gdLst/>
            <a:ahLst/>
            <a:cxnLst/>
            <a:rect l="l" t="t" r="r" b="b"/>
            <a:pathLst>
              <a:path w="627" h="1300" extrusionOk="0">
                <a:moveTo>
                  <a:pt x="228" y="1"/>
                </a:moveTo>
                <a:cubicBezTo>
                  <a:pt x="156" y="1"/>
                  <a:pt x="104" y="59"/>
                  <a:pt x="60" y="158"/>
                </a:cubicBezTo>
                <a:cubicBezTo>
                  <a:pt x="0" y="217"/>
                  <a:pt x="0" y="337"/>
                  <a:pt x="0" y="396"/>
                </a:cubicBezTo>
                <a:lnTo>
                  <a:pt x="0" y="649"/>
                </a:lnTo>
                <a:cubicBezTo>
                  <a:pt x="0" y="828"/>
                  <a:pt x="60" y="1022"/>
                  <a:pt x="194" y="1201"/>
                </a:cubicBezTo>
                <a:lnTo>
                  <a:pt x="194" y="1275"/>
                </a:lnTo>
                <a:cubicBezTo>
                  <a:pt x="228" y="1292"/>
                  <a:pt x="257" y="1299"/>
                  <a:pt x="283" y="1299"/>
                </a:cubicBezTo>
                <a:cubicBezTo>
                  <a:pt x="347" y="1299"/>
                  <a:pt x="390" y="1254"/>
                  <a:pt x="432" y="1201"/>
                </a:cubicBezTo>
                <a:cubicBezTo>
                  <a:pt x="567" y="1022"/>
                  <a:pt x="626" y="828"/>
                  <a:pt x="626" y="649"/>
                </a:cubicBezTo>
                <a:cubicBezTo>
                  <a:pt x="567" y="530"/>
                  <a:pt x="567" y="396"/>
                  <a:pt x="492" y="337"/>
                </a:cubicBezTo>
                <a:cubicBezTo>
                  <a:pt x="492" y="217"/>
                  <a:pt x="432" y="158"/>
                  <a:pt x="313" y="24"/>
                </a:cubicBezTo>
                <a:cubicBezTo>
                  <a:pt x="282" y="8"/>
                  <a:pt x="254" y="1"/>
                  <a:pt x="22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5511059" y="775736"/>
            <a:ext cx="19091" cy="38900"/>
          </a:xfrm>
          <a:custGeom>
            <a:avLst/>
            <a:gdLst/>
            <a:ahLst/>
            <a:cxnLst/>
            <a:rect l="l" t="t" r="r" b="b"/>
            <a:pathLst>
              <a:path w="612" h="1247" extrusionOk="0">
                <a:moveTo>
                  <a:pt x="366" y="0"/>
                </a:moveTo>
                <a:cubicBezTo>
                  <a:pt x="317" y="0"/>
                  <a:pt x="269" y="15"/>
                  <a:pt x="239" y="45"/>
                </a:cubicBezTo>
                <a:cubicBezTo>
                  <a:pt x="180" y="105"/>
                  <a:pt x="120" y="224"/>
                  <a:pt x="60" y="283"/>
                </a:cubicBezTo>
                <a:cubicBezTo>
                  <a:pt x="60" y="417"/>
                  <a:pt x="1" y="477"/>
                  <a:pt x="1" y="596"/>
                </a:cubicBezTo>
                <a:cubicBezTo>
                  <a:pt x="1" y="790"/>
                  <a:pt x="60" y="1028"/>
                  <a:pt x="180" y="1222"/>
                </a:cubicBezTo>
                <a:lnTo>
                  <a:pt x="239" y="1222"/>
                </a:lnTo>
                <a:cubicBezTo>
                  <a:pt x="257" y="1239"/>
                  <a:pt x="281" y="1247"/>
                  <a:pt x="307" y="1247"/>
                </a:cubicBezTo>
                <a:cubicBezTo>
                  <a:pt x="371" y="1247"/>
                  <a:pt x="450" y="1204"/>
                  <a:pt x="492" y="1162"/>
                </a:cubicBezTo>
                <a:cubicBezTo>
                  <a:pt x="552" y="969"/>
                  <a:pt x="612" y="790"/>
                  <a:pt x="612" y="656"/>
                </a:cubicBezTo>
                <a:lnTo>
                  <a:pt x="612" y="417"/>
                </a:lnTo>
                <a:cubicBezTo>
                  <a:pt x="612" y="283"/>
                  <a:pt x="552" y="224"/>
                  <a:pt x="552" y="105"/>
                </a:cubicBezTo>
                <a:lnTo>
                  <a:pt x="492" y="45"/>
                </a:lnTo>
                <a:cubicBezTo>
                  <a:pt x="463" y="15"/>
                  <a:pt x="414" y="0"/>
                  <a:pt x="366"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5446953" y="859089"/>
            <a:ext cx="19528" cy="24020"/>
          </a:xfrm>
          <a:custGeom>
            <a:avLst/>
            <a:gdLst/>
            <a:ahLst/>
            <a:cxnLst/>
            <a:rect l="l" t="t" r="r" b="b"/>
            <a:pathLst>
              <a:path w="626" h="770" extrusionOk="0">
                <a:moveTo>
                  <a:pt x="350" y="0"/>
                </a:moveTo>
                <a:cubicBezTo>
                  <a:pt x="313" y="0"/>
                  <a:pt x="278" y="15"/>
                  <a:pt x="253" y="40"/>
                </a:cubicBezTo>
                <a:cubicBezTo>
                  <a:pt x="119" y="99"/>
                  <a:pt x="119" y="99"/>
                  <a:pt x="60" y="159"/>
                </a:cubicBezTo>
                <a:cubicBezTo>
                  <a:pt x="0" y="218"/>
                  <a:pt x="0" y="293"/>
                  <a:pt x="0" y="352"/>
                </a:cubicBezTo>
                <a:cubicBezTo>
                  <a:pt x="0" y="531"/>
                  <a:pt x="60" y="665"/>
                  <a:pt x="194" y="725"/>
                </a:cubicBezTo>
                <a:cubicBezTo>
                  <a:pt x="223" y="755"/>
                  <a:pt x="268" y="770"/>
                  <a:pt x="313" y="770"/>
                </a:cubicBezTo>
                <a:cubicBezTo>
                  <a:pt x="358" y="770"/>
                  <a:pt x="402" y="755"/>
                  <a:pt x="432" y="725"/>
                </a:cubicBezTo>
                <a:lnTo>
                  <a:pt x="492" y="725"/>
                </a:lnTo>
                <a:cubicBezTo>
                  <a:pt x="566" y="591"/>
                  <a:pt x="626" y="531"/>
                  <a:pt x="626" y="412"/>
                </a:cubicBezTo>
                <a:lnTo>
                  <a:pt x="626" y="293"/>
                </a:lnTo>
                <a:cubicBezTo>
                  <a:pt x="566" y="218"/>
                  <a:pt x="566" y="159"/>
                  <a:pt x="492" y="99"/>
                </a:cubicBezTo>
                <a:cubicBezTo>
                  <a:pt x="457" y="29"/>
                  <a:pt x="401" y="0"/>
                  <a:pt x="350"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5336803" y="843242"/>
            <a:ext cx="19091" cy="20183"/>
          </a:xfrm>
          <a:custGeom>
            <a:avLst/>
            <a:gdLst/>
            <a:ahLst/>
            <a:cxnLst/>
            <a:rect l="l" t="t" r="r" b="b"/>
            <a:pathLst>
              <a:path w="612" h="647" extrusionOk="0">
                <a:moveTo>
                  <a:pt x="298" y="0"/>
                </a:moveTo>
                <a:cubicBezTo>
                  <a:pt x="242" y="0"/>
                  <a:pt x="179" y="19"/>
                  <a:pt x="119" y="56"/>
                </a:cubicBezTo>
                <a:cubicBezTo>
                  <a:pt x="60" y="116"/>
                  <a:pt x="60" y="116"/>
                  <a:pt x="60" y="175"/>
                </a:cubicBezTo>
                <a:cubicBezTo>
                  <a:pt x="0" y="235"/>
                  <a:pt x="0" y="294"/>
                  <a:pt x="0" y="354"/>
                </a:cubicBezTo>
                <a:cubicBezTo>
                  <a:pt x="0" y="428"/>
                  <a:pt x="60" y="488"/>
                  <a:pt x="179" y="607"/>
                </a:cubicBezTo>
                <a:cubicBezTo>
                  <a:pt x="228" y="632"/>
                  <a:pt x="270" y="646"/>
                  <a:pt x="311" y="646"/>
                </a:cubicBezTo>
                <a:cubicBezTo>
                  <a:pt x="368" y="646"/>
                  <a:pt x="422" y="617"/>
                  <a:pt x="492" y="548"/>
                </a:cubicBezTo>
                <a:cubicBezTo>
                  <a:pt x="611" y="488"/>
                  <a:pt x="611" y="354"/>
                  <a:pt x="611" y="294"/>
                </a:cubicBezTo>
                <a:cubicBezTo>
                  <a:pt x="611" y="235"/>
                  <a:pt x="611" y="175"/>
                  <a:pt x="552" y="175"/>
                </a:cubicBezTo>
                <a:cubicBezTo>
                  <a:pt x="552" y="116"/>
                  <a:pt x="492" y="56"/>
                  <a:pt x="432" y="56"/>
                </a:cubicBezTo>
                <a:cubicBezTo>
                  <a:pt x="403" y="19"/>
                  <a:pt x="354" y="0"/>
                  <a:pt x="298"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5999501" y="698746"/>
            <a:ext cx="19528" cy="33160"/>
          </a:xfrm>
          <a:custGeom>
            <a:avLst/>
            <a:gdLst/>
            <a:ahLst/>
            <a:cxnLst/>
            <a:rect l="l" t="t" r="r" b="b"/>
            <a:pathLst>
              <a:path w="626" h="1063" extrusionOk="0">
                <a:moveTo>
                  <a:pt x="378" y="0"/>
                </a:moveTo>
                <a:cubicBezTo>
                  <a:pt x="353" y="0"/>
                  <a:pt x="330" y="8"/>
                  <a:pt x="313" y="25"/>
                </a:cubicBezTo>
                <a:cubicBezTo>
                  <a:pt x="194" y="85"/>
                  <a:pt x="194" y="144"/>
                  <a:pt x="119" y="219"/>
                </a:cubicBezTo>
                <a:cubicBezTo>
                  <a:pt x="60" y="338"/>
                  <a:pt x="60" y="397"/>
                  <a:pt x="60" y="457"/>
                </a:cubicBezTo>
                <a:cubicBezTo>
                  <a:pt x="0" y="651"/>
                  <a:pt x="60" y="830"/>
                  <a:pt x="194" y="1023"/>
                </a:cubicBezTo>
                <a:cubicBezTo>
                  <a:pt x="218" y="1048"/>
                  <a:pt x="253" y="1062"/>
                  <a:pt x="290" y="1062"/>
                </a:cubicBezTo>
                <a:cubicBezTo>
                  <a:pt x="342" y="1062"/>
                  <a:pt x="397" y="1033"/>
                  <a:pt x="432" y="964"/>
                </a:cubicBezTo>
                <a:cubicBezTo>
                  <a:pt x="566" y="830"/>
                  <a:pt x="626" y="710"/>
                  <a:pt x="626" y="591"/>
                </a:cubicBezTo>
                <a:lnTo>
                  <a:pt x="626" y="397"/>
                </a:lnTo>
                <a:cubicBezTo>
                  <a:pt x="626" y="278"/>
                  <a:pt x="626" y="219"/>
                  <a:pt x="566" y="144"/>
                </a:cubicBezTo>
                <a:lnTo>
                  <a:pt x="566" y="85"/>
                </a:lnTo>
                <a:cubicBezTo>
                  <a:pt x="513" y="42"/>
                  <a:pt x="438" y="0"/>
                  <a:pt x="378"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6040366" y="746444"/>
            <a:ext cx="19091" cy="37496"/>
          </a:xfrm>
          <a:custGeom>
            <a:avLst/>
            <a:gdLst/>
            <a:ahLst/>
            <a:cxnLst/>
            <a:rect l="l" t="t" r="r" b="b"/>
            <a:pathLst>
              <a:path w="612" h="1202" extrusionOk="0">
                <a:moveTo>
                  <a:pt x="366" y="1"/>
                </a:moveTo>
                <a:cubicBezTo>
                  <a:pt x="318" y="1"/>
                  <a:pt x="269" y="16"/>
                  <a:pt x="239" y="45"/>
                </a:cubicBezTo>
                <a:cubicBezTo>
                  <a:pt x="180" y="105"/>
                  <a:pt x="120" y="239"/>
                  <a:pt x="61" y="299"/>
                </a:cubicBezTo>
                <a:cubicBezTo>
                  <a:pt x="61" y="358"/>
                  <a:pt x="1" y="477"/>
                  <a:pt x="1" y="552"/>
                </a:cubicBezTo>
                <a:cubicBezTo>
                  <a:pt x="1" y="790"/>
                  <a:pt x="61" y="984"/>
                  <a:pt x="180" y="1103"/>
                </a:cubicBezTo>
                <a:lnTo>
                  <a:pt x="239" y="1163"/>
                </a:lnTo>
                <a:cubicBezTo>
                  <a:pt x="264" y="1187"/>
                  <a:pt x="301" y="1202"/>
                  <a:pt x="337" y="1202"/>
                </a:cubicBezTo>
                <a:cubicBezTo>
                  <a:pt x="387" y="1202"/>
                  <a:pt x="433" y="1173"/>
                  <a:pt x="433" y="1103"/>
                </a:cubicBezTo>
                <a:lnTo>
                  <a:pt x="493" y="1103"/>
                </a:lnTo>
                <a:cubicBezTo>
                  <a:pt x="552" y="924"/>
                  <a:pt x="612" y="790"/>
                  <a:pt x="612" y="611"/>
                </a:cubicBezTo>
                <a:lnTo>
                  <a:pt x="612" y="358"/>
                </a:lnTo>
                <a:cubicBezTo>
                  <a:pt x="612" y="299"/>
                  <a:pt x="552" y="179"/>
                  <a:pt x="552" y="105"/>
                </a:cubicBezTo>
                <a:lnTo>
                  <a:pt x="493" y="45"/>
                </a:lnTo>
                <a:cubicBezTo>
                  <a:pt x="463" y="16"/>
                  <a:pt x="414"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6094302" y="701835"/>
            <a:ext cx="17688" cy="37247"/>
          </a:xfrm>
          <a:custGeom>
            <a:avLst/>
            <a:gdLst/>
            <a:ahLst/>
            <a:cxnLst/>
            <a:rect l="l" t="t" r="r" b="b"/>
            <a:pathLst>
              <a:path w="567" h="1194" extrusionOk="0">
                <a:moveTo>
                  <a:pt x="253" y="1"/>
                </a:moveTo>
                <a:cubicBezTo>
                  <a:pt x="209" y="1"/>
                  <a:pt x="164" y="15"/>
                  <a:pt x="134" y="45"/>
                </a:cubicBezTo>
                <a:cubicBezTo>
                  <a:pt x="60" y="179"/>
                  <a:pt x="0" y="239"/>
                  <a:pt x="0" y="358"/>
                </a:cubicBezTo>
                <a:lnTo>
                  <a:pt x="0" y="611"/>
                </a:lnTo>
                <a:cubicBezTo>
                  <a:pt x="0" y="790"/>
                  <a:pt x="0" y="924"/>
                  <a:pt x="134" y="1103"/>
                </a:cubicBezTo>
                <a:lnTo>
                  <a:pt x="194" y="1163"/>
                </a:lnTo>
                <a:cubicBezTo>
                  <a:pt x="212" y="1185"/>
                  <a:pt x="235" y="1194"/>
                  <a:pt x="260" y="1194"/>
                </a:cubicBezTo>
                <a:cubicBezTo>
                  <a:pt x="319" y="1194"/>
                  <a:pt x="390" y="1145"/>
                  <a:pt x="432" y="1103"/>
                </a:cubicBezTo>
                <a:cubicBezTo>
                  <a:pt x="566" y="924"/>
                  <a:pt x="566" y="731"/>
                  <a:pt x="566" y="611"/>
                </a:cubicBezTo>
                <a:lnTo>
                  <a:pt x="566" y="298"/>
                </a:lnTo>
                <a:cubicBezTo>
                  <a:pt x="507" y="239"/>
                  <a:pt x="507" y="179"/>
                  <a:pt x="432" y="45"/>
                </a:cubicBezTo>
                <a:lnTo>
                  <a:pt x="373" y="45"/>
                </a:lnTo>
                <a:cubicBezTo>
                  <a:pt x="343" y="15"/>
                  <a:pt x="298" y="1"/>
                  <a:pt x="25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6090559" y="808366"/>
            <a:ext cx="19559" cy="31351"/>
          </a:xfrm>
          <a:custGeom>
            <a:avLst/>
            <a:gdLst/>
            <a:ahLst/>
            <a:cxnLst/>
            <a:rect l="l" t="t" r="r" b="b"/>
            <a:pathLst>
              <a:path w="627" h="1005" extrusionOk="0">
                <a:moveTo>
                  <a:pt x="364" y="1"/>
                </a:moveTo>
                <a:cubicBezTo>
                  <a:pt x="310" y="1"/>
                  <a:pt x="247" y="19"/>
                  <a:pt x="180" y="57"/>
                </a:cubicBezTo>
                <a:cubicBezTo>
                  <a:pt x="120" y="116"/>
                  <a:pt x="61" y="176"/>
                  <a:pt x="61" y="235"/>
                </a:cubicBezTo>
                <a:cubicBezTo>
                  <a:pt x="1" y="295"/>
                  <a:pt x="1" y="429"/>
                  <a:pt x="1" y="489"/>
                </a:cubicBezTo>
                <a:cubicBezTo>
                  <a:pt x="1" y="608"/>
                  <a:pt x="1" y="802"/>
                  <a:pt x="180" y="921"/>
                </a:cubicBezTo>
                <a:lnTo>
                  <a:pt x="180" y="980"/>
                </a:lnTo>
                <a:cubicBezTo>
                  <a:pt x="202" y="998"/>
                  <a:pt x="227" y="1005"/>
                  <a:pt x="254" y="1005"/>
                </a:cubicBezTo>
                <a:cubicBezTo>
                  <a:pt x="319" y="1005"/>
                  <a:pt x="391" y="963"/>
                  <a:pt x="433" y="921"/>
                </a:cubicBezTo>
                <a:cubicBezTo>
                  <a:pt x="552" y="802"/>
                  <a:pt x="552" y="667"/>
                  <a:pt x="627" y="489"/>
                </a:cubicBezTo>
                <a:cubicBezTo>
                  <a:pt x="627" y="429"/>
                  <a:pt x="627" y="355"/>
                  <a:pt x="552" y="295"/>
                </a:cubicBezTo>
                <a:cubicBezTo>
                  <a:pt x="552" y="235"/>
                  <a:pt x="552" y="176"/>
                  <a:pt x="493" y="116"/>
                </a:cubicBezTo>
                <a:lnTo>
                  <a:pt x="493" y="57"/>
                </a:lnTo>
                <a:cubicBezTo>
                  <a:pt x="463" y="19"/>
                  <a:pt x="418" y="1"/>
                  <a:pt x="36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6142623" y="754960"/>
            <a:ext cx="17688" cy="48071"/>
          </a:xfrm>
          <a:custGeom>
            <a:avLst/>
            <a:gdLst/>
            <a:ahLst/>
            <a:cxnLst/>
            <a:rect l="l" t="t" r="r" b="b"/>
            <a:pathLst>
              <a:path w="567" h="1541" extrusionOk="0">
                <a:moveTo>
                  <a:pt x="282" y="1"/>
                </a:moveTo>
                <a:cubicBezTo>
                  <a:pt x="219" y="1"/>
                  <a:pt x="177" y="43"/>
                  <a:pt x="135" y="85"/>
                </a:cubicBezTo>
                <a:cubicBezTo>
                  <a:pt x="75" y="204"/>
                  <a:pt x="75" y="338"/>
                  <a:pt x="0" y="398"/>
                </a:cubicBezTo>
                <a:lnTo>
                  <a:pt x="0" y="771"/>
                </a:lnTo>
                <a:cubicBezTo>
                  <a:pt x="0" y="1024"/>
                  <a:pt x="0" y="1203"/>
                  <a:pt x="135" y="1456"/>
                </a:cubicBezTo>
                <a:lnTo>
                  <a:pt x="194" y="1515"/>
                </a:lnTo>
                <a:cubicBezTo>
                  <a:pt x="229" y="1533"/>
                  <a:pt x="259" y="1540"/>
                  <a:pt x="285" y="1540"/>
                </a:cubicBezTo>
                <a:cubicBezTo>
                  <a:pt x="349" y="1540"/>
                  <a:pt x="395" y="1498"/>
                  <a:pt x="447" y="1456"/>
                </a:cubicBezTo>
                <a:cubicBezTo>
                  <a:pt x="567" y="1203"/>
                  <a:pt x="567" y="1024"/>
                  <a:pt x="567" y="771"/>
                </a:cubicBezTo>
                <a:lnTo>
                  <a:pt x="567" y="398"/>
                </a:lnTo>
                <a:cubicBezTo>
                  <a:pt x="507" y="338"/>
                  <a:pt x="507" y="204"/>
                  <a:pt x="447" y="85"/>
                </a:cubicBezTo>
                <a:lnTo>
                  <a:pt x="373" y="26"/>
                </a:lnTo>
                <a:cubicBezTo>
                  <a:pt x="338" y="8"/>
                  <a:pt x="308" y="1"/>
                  <a:pt x="28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6189104" y="695034"/>
            <a:ext cx="19528" cy="40772"/>
          </a:xfrm>
          <a:custGeom>
            <a:avLst/>
            <a:gdLst/>
            <a:ahLst/>
            <a:cxnLst/>
            <a:rect l="l" t="t" r="r" b="b"/>
            <a:pathLst>
              <a:path w="626" h="1307" extrusionOk="0">
                <a:moveTo>
                  <a:pt x="373" y="0"/>
                </a:moveTo>
                <a:cubicBezTo>
                  <a:pt x="308" y="0"/>
                  <a:pt x="236" y="42"/>
                  <a:pt x="194" y="84"/>
                </a:cubicBezTo>
                <a:cubicBezTo>
                  <a:pt x="134" y="204"/>
                  <a:pt x="134" y="263"/>
                  <a:pt x="75" y="338"/>
                </a:cubicBezTo>
                <a:lnTo>
                  <a:pt x="75" y="636"/>
                </a:lnTo>
                <a:cubicBezTo>
                  <a:pt x="0" y="829"/>
                  <a:pt x="75" y="949"/>
                  <a:pt x="134" y="1202"/>
                </a:cubicBezTo>
                <a:lnTo>
                  <a:pt x="194" y="1261"/>
                </a:lnTo>
                <a:cubicBezTo>
                  <a:pt x="224" y="1291"/>
                  <a:pt x="253" y="1306"/>
                  <a:pt x="293" y="1306"/>
                </a:cubicBezTo>
                <a:cubicBezTo>
                  <a:pt x="332" y="1306"/>
                  <a:pt x="380" y="1291"/>
                  <a:pt x="447" y="1261"/>
                </a:cubicBezTo>
                <a:cubicBezTo>
                  <a:pt x="566" y="1083"/>
                  <a:pt x="626" y="889"/>
                  <a:pt x="626" y="710"/>
                </a:cubicBezTo>
                <a:lnTo>
                  <a:pt x="626" y="397"/>
                </a:lnTo>
                <a:cubicBezTo>
                  <a:pt x="626" y="263"/>
                  <a:pt x="566" y="204"/>
                  <a:pt x="507" y="84"/>
                </a:cubicBezTo>
                <a:lnTo>
                  <a:pt x="447" y="25"/>
                </a:lnTo>
                <a:cubicBezTo>
                  <a:pt x="425" y="7"/>
                  <a:pt x="400" y="0"/>
                  <a:pt x="373"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6186774" y="677409"/>
            <a:ext cx="19091" cy="40553"/>
          </a:xfrm>
          <a:custGeom>
            <a:avLst/>
            <a:gdLst/>
            <a:ahLst/>
            <a:cxnLst/>
            <a:rect l="l" t="t" r="r" b="b"/>
            <a:pathLst>
              <a:path w="612" h="1300" extrusionOk="0">
                <a:moveTo>
                  <a:pt x="222" y="1"/>
                </a:moveTo>
                <a:cubicBezTo>
                  <a:pt x="148" y="1"/>
                  <a:pt x="104" y="59"/>
                  <a:pt x="61" y="158"/>
                </a:cubicBezTo>
                <a:cubicBezTo>
                  <a:pt x="1" y="217"/>
                  <a:pt x="1" y="337"/>
                  <a:pt x="1" y="396"/>
                </a:cubicBezTo>
                <a:lnTo>
                  <a:pt x="1" y="649"/>
                </a:lnTo>
                <a:cubicBezTo>
                  <a:pt x="1" y="828"/>
                  <a:pt x="61" y="1022"/>
                  <a:pt x="180" y="1201"/>
                </a:cubicBezTo>
                <a:lnTo>
                  <a:pt x="239" y="1275"/>
                </a:lnTo>
                <a:cubicBezTo>
                  <a:pt x="261" y="1292"/>
                  <a:pt x="281" y="1299"/>
                  <a:pt x="300" y="1299"/>
                </a:cubicBezTo>
                <a:cubicBezTo>
                  <a:pt x="348" y="1299"/>
                  <a:pt x="390" y="1254"/>
                  <a:pt x="433" y="1201"/>
                </a:cubicBezTo>
                <a:cubicBezTo>
                  <a:pt x="552" y="1022"/>
                  <a:pt x="612" y="828"/>
                  <a:pt x="612" y="649"/>
                </a:cubicBezTo>
                <a:cubicBezTo>
                  <a:pt x="552" y="530"/>
                  <a:pt x="552" y="396"/>
                  <a:pt x="493" y="337"/>
                </a:cubicBezTo>
                <a:cubicBezTo>
                  <a:pt x="493" y="217"/>
                  <a:pt x="433" y="158"/>
                  <a:pt x="314" y="24"/>
                </a:cubicBezTo>
                <a:cubicBezTo>
                  <a:pt x="279" y="8"/>
                  <a:pt x="248" y="1"/>
                  <a:pt x="22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6210472" y="775736"/>
            <a:ext cx="19559" cy="38900"/>
          </a:xfrm>
          <a:custGeom>
            <a:avLst/>
            <a:gdLst/>
            <a:ahLst/>
            <a:cxnLst/>
            <a:rect l="l" t="t" r="r" b="b"/>
            <a:pathLst>
              <a:path w="627" h="1247" extrusionOk="0">
                <a:moveTo>
                  <a:pt x="375" y="0"/>
                </a:moveTo>
                <a:cubicBezTo>
                  <a:pt x="328" y="0"/>
                  <a:pt x="284" y="15"/>
                  <a:pt x="254" y="45"/>
                </a:cubicBezTo>
                <a:cubicBezTo>
                  <a:pt x="194" y="105"/>
                  <a:pt x="135" y="224"/>
                  <a:pt x="60" y="283"/>
                </a:cubicBezTo>
                <a:cubicBezTo>
                  <a:pt x="60" y="417"/>
                  <a:pt x="0" y="477"/>
                  <a:pt x="0" y="596"/>
                </a:cubicBezTo>
                <a:cubicBezTo>
                  <a:pt x="0" y="790"/>
                  <a:pt x="60" y="1028"/>
                  <a:pt x="194" y="1222"/>
                </a:cubicBezTo>
                <a:lnTo>
                  <a:pt x="254" y="1222"/>
                </a:lnTo>
                <a:cubicBezTo>
                  <a:pt x="271" y="1239"/>
                  <a:pt x="294" y="1247"/>
                  <a:pt x="319" y="1247"/>
                </a:cubicBezTo>
                <a:cubicBezTo>
                  <a:pt x="379" y="1247"/>
                  <a:pt x="454" y="1204"/>
                  <a:pt x="507" y="1162"/>
                </a:cubicBezTo>
                <a:cubicBezTo>
                  <a:pt x="567" y="969"/>
                  <a:pt x="626" y="790"/>
                  <a:pt x="626" y="656"/>
                </a:cubicBezTo>
                <a:lnTo>
                  <a:pt x="626" y="417"/>
                </a:lnTo>
                <a:cubicBezTo>
                  <a:pt x="626" y="283"/>
                  <a:pt x="567" y="224"/>
                  <a:pt x="567" y="105"/>
                </a:cubicBezTo>
                <a:lnTo>
                  <a:pt x="507" y="45"/>
                </a:lnTo>
                <a:cubicBezTo>
                  <a:pt x="470" y="15"/>
                  <a:pt x="421" y="0"/>
                  <a:pt x="37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6146803" y="859089"/>
            <a:ext cx="19091" cy="24020"/>
          </a:xfrm>
          <a:custGeom>
            <a:avLst/>
            <a:gdLst/>
            <a:ahLst/>
            <a:cxnLst/>
            <a:rect l="l" t="t" r="r" b="b"/>
            <a:pathLst>
              <a:path w="612" h="770" extrusionOk="0">
                <a:moveTo>
                  <a:pt x="347" y="0"/>
                </a:moveTo>
                <a:cubicBezTo>
                  <a:pt x="308" y="0"/>
                  <a:pt x="270" y="15"/>
                  <a:pt x="239" y="40"/>
                </a:cubicBezTo>
                <a:cubicBezTo>
                  <a:pt x="120" y="99"/>
                  <a:pt x="120" y="99"/>
                  <a:pt x="60" y="159"/>
                </a:cubicBezTo>
                <a:cubicBezTo>
                  <a:pt x="60" y="218"/>
                  <a:pt x="1" y="293"/>
                  <a:pt x="1" y="352"/>
                </a:cubicBezTo>
                <a:cubicBezTo>
                  <a:pt x="1" y="531"/>
                  <a:pt x="60" y="665"/>
                  <a:pt x="179" y="725"/>
                </a:cubicBezTo>
                <a:cubicBezTo>
                  <a:pt x="209" y="755"/>
                  <a:pt x="258" y="770"/>
                  <a:pt x="306" y="770"/>
                </a:cubicBezTo>
                <a:cubicBezTo>
                  <a:pt x="354" y="770"/>
                  <a:pt x="403" y="755"/>
                  <a:pt x="433" y="725"/>
                </a:cubicBezTo>
                <a:lnTo>
                  <a:pt x="492" y="725"/>
                </a:lnTo>
                <a:cubicBezTo>
                  <a:pt x="552" y="591"/>
                  <a:pt x="611" y="531"/>
                  <a:pt x="611" y="412"/>
                </a:cubicBezTo>
                <a:lnTo>
                  <a:pt x="611" y="293"/>
                </a:lnTo>
                <a:cubicBezTo>
                  <a:pt x="552" y="218"/>
                  <a:pt x="552" y="159"/>
                  <a:pt x="492" y="99"/>
                </a:cubicBezTo>
                <a:cubicBezTo>
                  <a:pt x="457" y="29"/>
                  <a:pt x="402" y="0"/>
                  <a:pt x="34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6036186" y="843242"/>
            <a:ext cx="19559" cy="20183"/>
          </a:xfrm>
          <a:custGeom>
            <a:avLst/>
            <a:gdLst/>
            <a:ahLst/>
            <a:cxnLst/>
            <a:rect l="l" t="t" r="r" b="b"/>
            <a:pathLst>
              <a:path w="627" h="647" extrusionOk="0">
                <a:moveTo>
                  <a:pt x="306" y="0"/>
                </a:moveTo>
                <a:cubicBezTo>
                  <a:pt x="254" y="0"/>
                  <a:pt x="195" y="19"/>
                  <a:pt x="135" y="56"/>
                </a:cubicBezTo>
                <a:cubicBezTo>
                  <a:pt x="61" y="116"/>
                  <a:pt x="61" y="116"/>
                  <a:pt x="61" y="175"/>
                </a:cubicBezTo>
                <a:cubicBezTo>
                  <a:pt x="1" y="235"/>
                  <a:pt x="1" y="294"/>
                  <a:pt x="1" y="354"/>
                </a:cubicBezTo>
                <a:cubicBezTo>
                  <a:pt x="61" y="428"/>
                  <a:pt x="61" y="488"/>
                  <a:pt x="195" y="607"/>
                </a:cubicBezTo>
                <a:cubicBezTo>
                  <a:pt x="244" y="632"/>
                  <a:pt x="283" y="646"/>
                  <a:pt x="322" y="646"/>
                </a:cubicBezTo>
                <a:cubicBezTo>
                  <a:pt x="376" y="646"/>
                  <a:pt x="429" y="617"/>
                  <a:pt x="507" y="548"/>
                </a:cubicBezTo>
                <a:cubicBezTo>
                  <a:pt x="627" y="488"/>
                  <a:pt x="627" y="354"/>
                  <a:pt x="627" y="294"/>
                </a:cubicBezTo>
                <a:cubicBezTo>
                  <a:pt x="627" y="235"/>
                  <a:pt x="627" y="175"/>
                  <a:pt x="567" y="175"/>
                </a:cubicBezTo>
                <a:cubicBezTo>
                  <a:pt x="567" y="116"/>
                  <a:pt x="507" y="56"/>
                  <a:pt x="433" y="56"/>
                </a:cubicBezTo>
                <a:cubicBezTo>
                  <a:pt x="403" y="19"/>
                  <a:pt x="358" y="0"/>
                  <a:pt x="306"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6626863" y="698746"/>
            <a:ext cx="19559" cy="33160"/>
          </a:xfrm>
          <a:custGeom>
            <a:avLst/>
            <a:gdLst/>
            <a:ahLst/>
            <a:cxnLst/>
            <a:rect l="l" t="t" r="r" b="b"/>
            <a:pathLst>
              <a:path w="627" h="1063" extrusionOk="0">
                <a:moveTo>
                  <a:pt x="379" y="0"/>
                </a:moveTo>
                <a:cubicBezTo>
                  <a:pt x="354" y="0"/>
                  <a:pt x="331" y="8"/>
                  <a:pt x="314" y="25"/>
                </a:cubicBezTo>
                <a:cubicBezTo>
                  <a:pt x="254" y="85"/>
                  <a:pt x="194" y="144"/>
                  <a:pt x="120" y="219"/>
                </a:cubicBezTo>
                <a:cubicBezTo>
                  <a:pt x="60" y="338"/>
                  <a:pt x="60" y="397"/>
                  <a:pt x="60" y="457"/>
                </a:cubicBezTo>
                <a:cubicBezTo>
                  <a:pt x="1" y="651"/>
                  <a:pt x="60" y="830"/>
                  <a:pt x="194" y="1023"/>
                </a:cubicBezTo>
                <a:cubicBezTo>
                  <a:pt x="219" y="1048"/>
                  <a:pt x="254" y="1062"/>
                  <a:pt x="291" y="1062"/>
                </a:cubicBezTo>
                <a:cubicBezTo>
                  <a:pt x="342" y="1062"/>
                  <a:pt x="398" y="1033"/>
                  <a:pt x="433" y="964"/>
                </a:cubicBezTo>
                <a:cubicBezTo>
                  <a:pt x="567" y="830"/>
                  <a:pt x="626" y="710"/>
                  <a:pt x="626" y="591"/>
                </a:cubicBezTo>
                <a:lnTo>
                  <a:pt x="626" y="397"/>
                </a:lnTo>
                <a:cubicBezTo>
                  <a:pt x="626" y="278"/>
                  <a:pt x="626" y="219"/>
                  <a:pt x="567" y="144"/>
                </a:cubicBezTo>
                <a:lnTo>
                  <a:pt x="567" y="85"/>
                </a:lnTo>
                <a:cubicBezTo>
                  <a:pt x="514" y="42"/>
                  <a:pt x="439" y="0"/>
                  <a:pt x="379"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6667760" y="746444"/>
            <a:ext cx="19091" cy="37496"/>
          </a:xfrm>
          <a:custGeom>
            <a:avLst/>
            <a:gdLst/>
            <a:ahLst/>
            <a:cxnLst/>
            <a:rect l="l" t="t" r="r" b="b"/>
            <a:pathLst>
              <a:path w="612" h="1202" extrusionOk="0">
                <a:moveTo>
                  <a:pt x="366" y="1"/>
                </a:moveTo>
                <a:cubicBezTo>
                  <a:pt x="317" y="1"/>
                  <a:pt x="269" y="16"/>
                  <a:pt x="239" y="45"/>
                </a:cubicBezTo>
                <a:cubicBezTo>
                  <a:pt x="179" y="105"/>
                  <a:pt x="120" y="239"/>
                  <a:pt x="60" y="299"/>
                </a:cubicBezTo>
                <a:cubicBezTo>
                  <a:pt x="60" y="358"/>
                  <a:pt x="60" y="477"/>
                  <a:pt x="1" y="552"/>
                </a:cubicBezTo>
                <a:cubicBezTo>
                  <a:pt x="1" y="790"/>
                  <a:pt x="60" y="984"/>
                  <a:pt x="179" y="1103"/>
                </a:cubicBezTo>
                <a:lnTo>
                  <a:pt x="239" y="1163"/>
                </a:lnTo>
                <a:cubicBezTo>
                  <a:pt x="264" y="1187"/>
                  <a:pt x="301" y="1202"/>
                  <a:pt x="341" y="1202"/>
                </a:cubicBezTo>
                <a:cubicBezTo>
                  <a:pt x="397" y="1202"/>
                  <a:pt x="457" y="1173"/>
                  <a:pt x="492" y="1103"/>
                </a:cubicBezTo>
                <a:cubicBezTo>
                  <a:pt x="552" y="924"/>
                  <a:pt x="611" y="790"/>
                  <a:pt x="611" y="611"/>
                </a:cubicBezTo>
                <a:lnTo>
                  <a:pt x="611" y="358"/>
                </a:lnTo>
                <a:cubicBezTo>
                  <a:pt x="611" y="299"/>
                  <a:pt x="611" y="179"/>
                  <a:pt x="552" y="105"/>
                </a:cubicBezTo>
                <a:lnTo>
                  <a:pt x="492" y="45"/>
                </a:lnTo>
                <a:cubicBezTo>
                  <a:pt x="463" y="16"/>
                  <a:pt x="414"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6721665" y="701835"/>
            <a:ext cx="17688" cy="37247"/>
          </a:xfrm>
          <a:custGeom>
            <a:avLst/>
            <a:gdLst/>
            <a:ahLst/>
            <a:cxnLst/>
            <a:rect l="l" t="t" r="r" b="b"/>
            <a:pathLst>
              <a:path w="567" h="1194" extrusionOk="0">
                <a:moveTo>
                  <a:pt x="254" y="1"/>
                </a:moveTo>
                <a:cubicBezTo>
                  <a:pt x="209" y="1"/>
                  <a:pt x="165" y="15"/>
                  <a:pt x="135" y="45"/>
                </a:cubicBezTo>
                <a:cubicBezTo>
                  <a:pt x="60" y="179"/>
                  <a:pt x="1" y="239"/>
                  <a:pt x="1" y="358"/>
                </a:cubicBezTo>
                <a:lnTo>
                  <a:pt x="1" y="611"/>
                </a:lnTo>
                <a:cubicBezTo>
                  <a:pt x="1" y="790"/>
                  <a:pt x="1" y="924"/>
                  <a:pt x="135" y="1103"/>
                </a:cubicBezTo>
                <a:lnTo>
                  <a:pt x="194" y="1163"/>
                </a:lnTo>
                <a:cubicBezTo>
                  <a:pt x="212" y="1185"/>
                  <a:pt x="235" y="1194"/>
                  <a:pt x="261" y="1194"/>
                </a:cubicBezTo>
                <a:cubicBezTo>
                  <a:pt x="320" y="1194"/>
                  <a:pt x="391" y="1145"/>
                  <a:pt x="433" y="1103"/>
                </a:cubicBezTo>
                <a:cubicBezTo>
                  <a:pt x="567" y="924"/>
                  <a:pt x="567" y="731"/>
                  <a:pt x="567" y="611"/>
                </a:cubicBezTo>
                <a:lnTo>
                  <a:pt x="567" y="298"/>
                </a:lnTo>
                <a:cubicBezTo>
                  <a:pt x="507" y="239"/>
                  <a:pt x="507" y="179"/>
                  <a:pt x="433" y="45"/>
                </a:cubicBezTo>
                <a:lnTo>
                  <a:pt x="373" y="45"/>
                </a:lnTo>
                <a:cubicBezTo>
                  <a:pt x="343" y="15"/>
                  <a:pt x="299" y="1"/>
                  <a:pt x="25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6717953" y="808366"/>
            <a:ext cx="19559" cy="31351"/>
          </a:xfrm>
          <a:custGeom>
            <a:avLst/>
            <a:gdLst/>
            <a:ahLst/>
            <a:cxnLst/>
            <a:rect l="l" t="t" r="r" b="b"/>
            <a:pathLst>
              <a:path w="627" h="1005" extrusionOk="0">
                <a:moveTo>
                  <a:pt x="364" y="1"/>
                </a:moveTo>
                <a:cubicBezTo>
                  <a:pt x="310" y="1"/>
                  <a:pt x="246" y="19"/>
                  <a:pt x="179" y="57"/>
                </a:cubicBezTo>
                <a:cubicBezTo>
                  <a:pt x="120" y="116"/>
                  <a:pt x="60" y="176"/>
                  <a:pt x="60" y="235"/>
                </a:cubicBezTo>
                <a:cubicBezTo>
                  <a:pt x="1" y="295"/>
                  <a:pt x="1" y="429"/>
                  <a:pt x="1" y="489"/>
                </a:cubicBezTo>
                <a:cubicBezTo>
                  <a:pt x="1" y="608"/>
                  <a:pt x="1" y="802"/>
                  <a:pt x="179" y="921"/>
                </a:cubicBezTo>
                <a:lnTo>
                  <a:pt x="179" y="980"/>
                </a:lnTo>
                <a:cubicBezTo>
                  <a:pt x="201" y="998"/>
                  <a:pt x="227" y="1005"/>
                  <a:pt x="254" y="1005"/>
                </a:cubicBezTo>
                <a:cubicBezTo>
                  <a:pt x="319" y="1005"/>
                  <a:pt x="391" y="963"/>
                  <a:pt x="433" y="921"/>
                </a:cubicBezTo>
                <a:cubicBezTo>
                  <a:pt x="552" y="802"/>
                  <a:pt x="552" y="667"/>
                  <a:pt x="626" y="489"/>
                </a:cubicBezTo>
                <a:cubicBezTo>
                  <a:pt x="626" y="429"/>
                  <a:pt x="626" y="355"/>
                  <a:pt x="552" y="295"/>
                </a:cubicBezTo>
                <a:cubicBezTo>
                  <a:pt x="552" y="235"/>
                  <a:pt x="552" y="176"/>
                  <a:pt x="492" y="116"/>
                </a:cubicBezTo>
                <a:lnTo>
                  <a:pt x="492" y="57"/>
                </a:lnTo>
                <a:cubicBezTo>
                  <a:pt x="462" y="19"/>
                  <a:pt x="418" y="1"/>
                  <a:pt x="36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6770017" y="754960"/>
            <a:ext cx="17688" cy="48071"/>
          </a:xfrm>
          <a:custGeom>
            <a:avLst/>
            <a:gdLst/>
            <a:ahLst/>
            <a:cxnLst/>
            <a:rect l="l" t="t" r="r" b="b"/>
            <a:pathLst>
              <a:path w="567" h="1541" extrusionOk="0">
                <a:moveTo>
                  <a:pt x="308" y="1"/>
                </a:moveTo>
                <a:cubicBezTo>
                  <a:pt x="248" y="1"/>
                  <a:pt x="176" y="43"/>
                  <a:pt x="134" y="85"/>
                </a:cubicBezTo>
                <a:cubicBezTo>
                  <a:pt x="75" y="204"/>
                  <a:pt x="75" y="338"/>
                  <a:pt x="0" y="398"/>
                </a:cubicBezTo>
                <a:lnTo>
                  <a:pt x="0" y="771"/>
                </a:lnTo>
                <a:cubicBezTo>
                  <a:pt x="0" y="1024"/>
                  <a:pt x="0" y="1203"/>
                  <a:pt x="134" y="1456"/>
                </a:cubicBezTo>
                <a:cubicBezTo>
                  <a:pt x="194" y="1456"/>
                  <a:pt x="194" y="1515"/>
                  <a:pt x="194" y="1515"/>
                </a:cubicBezTo>
                <a:cubicBezTo>
                  <a:pt x="229" y="1533"/>
                  <a:pt x="259" y="1540"/>
                  <a:pt x="285" y="1540"/>
                </a:cubicBezTo>
                <a:cubicBezTo>
                  <a:pt x="349" y="1540"/>
                  <a:pt x="394" y="1498"/>
                  <a:pt x="447" y="1456"/>
                </a:cubicBezTo>
                <a:cubicBezTo>
                  <a:pt x="566" y="1203"/>
                  <a:pt x="566" y="1024"/>
                  <a:pt x="566" y="771"/>
                </a:cubicBezTo>
                <a:lnTo>
                  <a:pt x="566" y="398"/>
                </a:lnTo>
                <a:cubicBezTo>
                  <a:pt x="507" y="338"/>
                  <a:pt x="507" y="204"/>
                  <a:pt x="447" y="85"/>
                </a:cubicBezTo>
                <a:lnTo>
                  <a:pt x="373" y="26"/>
                </a:lnTo>
                <a:cubicBezTo>
                  <a:pt x="355" y="8"/>
                  <a:pt x="333" y="1"/>
                  <a:pt x="30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6818806" y="695034"/>
            <a:ext cx="19091" cy="40772"/>
          </a:xfrm>
          <a:custGeom>
            <a:avLst/>
            <a:gdLst/>
            <a:ahLst/>
            <a:cxnLst/>
            <a:rect l="l" t="t" r="r" b="b"/>
            <a:pathLst>
              <a:path w="612" h="1307" extrusionOk="0">
                <a:moveTo>
                  <a:pt x="321" y="0"/>
                </a:moveTo>
                <a:cubicBezTo>
                  <a:pt x="239" y="0"/>
                  <a:pt x="179" y="42"/>
                  <a:pt x="179" y="84"/>
                </a:cubicBezTo>
                <a:cubicBezTo>
                  <a:pt x="120" y="204"/>
                  <a:pt x="60" y="263"/>
                  <a:pt x="60" y="338"/>
                </a:cubicBezTo>
                <a:cubicBezTo>
                  <a:pt x="0" y="457"/>
                  <a:pt x="0" y="516"/>
                  <a:pt x="0" y="636"/>
                </a:cubicBezTo>
                <a:cubicBezTo>
                  <a:pt x="0" y="829"/>
                  <a:pt x="0" y="949"/>
                  <a:pt x="60" y="1202"/>
                </a:cubicBezTo>
                <a:lnTo>
                  <a:pt x="120" y="1261"/>
                </a:lnTo>
                <a:cubicBezTo>
                  <a:pt x="149" y="1291"/>
                  <a:pt x="194" y="1306"/>
                  <a:pt x="241" y="1306"/>
                </a:cubicBezTo>
                <a:cubicBezTo>
                  <a:pt x="287" y="1306"/>
                  <a:pt x="336" y="1291"/>
                  <a:pt x="373" y="1261"/>
                </a:cubicBezTo>
                <a:cubicBezTo>
                  <a:pt x="492" y="1083"/>
                  <a:pt x="552" y="889"/>
                  <a:pt x="552" y="710"/>
                </a:cubicBezTo>
                <a:cubicBezTo>
                  <a:pt x="611" y="576"/>
                  <a:pt x="611" y="457"/>
                  <a:pt x="552" y="397"/>
                </a:cubicBezTo>
                <a:cubicBezTo>
                  <a:pt x="552" y="263"/>
                  <a:pt x="492" y="204"/>
                  <a:pt x="432" y="84"/>
                </a:cubicBezTo>
                <a:lnTo>
                  <a:pt x="432" y="25"/>
                </a:lnTo>
                <a:cubicBezTo>
                  <a:pt x="393" y="7"/>
                  <a:pt x="355" y="0"/>
                  <a:pt x="32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6814167" y="677409"/>
            <a:ext cx="19091" cy="40553"/>
          </a:xfrm>
          <a:custGeom>
            <a:avLst/>
            <a:gdLst/>
            <a:ahLst/>
            <a:cxnLst/>
            <a:rect l="l" t="t" r="r" b="b"/>
            <a:pathLst>
              <a:path w="612" h="1300" extrusionOk="0">
                <a:moveTo>
                  <a:pt x="222" y="1"/>
                </a:moveTo>
                <a:cubicBezTo>
                  <a:pt x="148" y="1"/>
                  <a:pt x="104" y="59"/>
                  <a:pt x="60" y="158"/>
                </a:cubicBezTo>
                <a:cubicBezTo>
                  <a:pt x="1" y="217"/>
                  <a:pt x="1" y="337"/>
                  <a:pt x="1" y="396"/>
                </a:cubicBezTo>
                <a:lnTo>
                  <a:pt x="1" y="649"/>
                </a:lnTo>
                <a:cubicBezTo>
                  <a:pt x="1" y="828"/>
                  <a:pt x="60" y="1022"/>
                  <a:pt x="179" y="1201"/>
                </a:cubicBezTo>
                <a:lnTo>
                  <a:pt x="239" y="1275"/>
                </a:lnTo>
                <a:cubicBezTo>
                  <a:pt x="260" y="1292"/>
                  <a:pt x="285" y="1299"/>
                  <a:pt x="310" y="1299"/>
                </a:cubicBezTo>
                <a:cubicBezTo>
                  <a:pt x="372" y="1299"/>
                  <a:pt x="433" y="1254"/>
                  <a:pt x="433" y="1201"/>
                </a:cubicBezTo>
                <a:cubicBezTo>
                  <a:pt x="611" y="1022"/>
                  <a:pt x="611" y="828"/>
                  <a:pt x="611" y="649"/>
                </a:cubicBezTo>
                <a:cubicBezTo>
                  <a:pt x="611" y="530"/>
                  <a:pt x="552" y="396"/>
                  <a:pt x="552" y="337"/>
                </a:cubicBezTo>
                <a:cubicBezTo>
                  <a:pt x="492" y="217"/>
                  <a:pt x="433" y="158"/>
                  <a:pt x="373" y="24"/>
                </a:cubicBezTo>
                <a:lnTo>
                  <a:pt x="313" y="24"/>
                </a:lnTo>
                <a:cubicBezTo>
                  <a:pt x="278" y="8"/>
                  <a:pt x="248" y="1"/>
                  <a:pt x="22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6837866" y="775736"/>
            <a:ext cx="19528" cy="38900"/>
          </a:xfrm>
          <a:custGeom>
            <a:avLst/>
            <a:gdLst/>
            <a:ahLst/>
            <a:cxnLst/>
            <a:rect l="l" t="t" r="r" b="b"/>
            <a:pathLst>
              <a:path w="626" h="1247" extrusionOk="0">
                <a:moveTo>
                  <a:pt x="374" y="0"/>
                </a:moveTo>
                <a:cubicBezTo>
                  <a:pt x="328" y="0"/>
                  <a:pt x="283" y="15"/>
                  <a:pt x="253" y="45"/>
                </a:cubicBezTo>
                <a:cubicBezTo>
                  <a:pt x="194" y="105"/>
                  <a:pt x="134" y="224"/>
                  <a:pt x="60" y="283"/>
                </a:cubicBezTo>
                <a:cubicBezTo>
                  <a:pt x="60" y="417"/>
                  <a:pt x="0" y="477"/>
                  <a:pt x="0" y="596"/>
                </a:cubicBezTo>
                <a:cubicBezTo>
                  <a:pt x="0" y="790"/>
                  <a:pt x="60" y="1028"/>
                  <a:pt x="194" y="1222"/>
                </a:cubicBezTo>
                <a:lnTo>
                  <a:pt x="253" y="1222"/>
                </a:lnTo>
                <a:cubicBezTo>
                  <a:pt x="271" y="1239"/>
                  <a:pt x="293" y="1247"/>
                  <a:pt x="319" y="1247"/>
                </a:cubicBezTo>
                <a:cubicBezTo>
                  <a:pt x="379" y="1247"/>
                  <a:pt x="454" y="1204"/>
                  <a:pt x="507" y="1162"/>
                </a:cubicBezTo>
                <a:cubicBezTo>
                  <a:pt x="566" y="969"/>
                  <a:pt x="626" y="790"/>
                  <a:pt x="626" y="656"/>
                </a:cubicBezTo>
                <a:lnTo>
                  <a:pt x="626" y="417"/>
                </a:lnTo>
                <a:cubicBezTo>
                  <a:pt x="626" y="283"/>
                  <a:pt x="566" y="224"/>
                  <a:pt x="566" y="105"/>
                </a:cubicBezTo>
                <a:lnTo>
                  <a:pt x="507" y="45"/>
                </a:lnTo>
                <a:cubicBezTo>
                  <a:pt x="469" y="15"/>
                  <a:pt x="421" y="0"/>
                  <a:pt x="374"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6774197" y="859089"/>
            <a:ext cx="19091" cy="24020"/>
          </a:xfrm>
          <a:custGeom>
            <a:avLst/>
            <a:gdLst/>
            <a:ahLst/>
            <a:cxnLst/>
            <a:rect l="l" t="t" r="r" b="b"/>
            <a:pathLst>
              <a:path w="612" h="770" extrusionOk="0">
                <a:moveTo>
                  <a:pt x="347" y="0"/>
                </a:moveTo>
                <a:cubicBezTo>
                  <a:pt x="308" y="0"/>
                  <a:pt x="269" y="15"/>
                  <a:pt x="239" y="40"/>
                </a:cubicBezTo>
                <a:cubicBezTo>
                  <a:pt x="119" y="99"/>
                  <a:pt x="119" y="99"/>
                  <a:pt x="60" y="159"/>
                </a:cubicBezTo>
                <a:cubicBezTo>
                  <a:pt x="60" y="218"/>
                  <a:pt x="0" y="293"/>
                  <a:pt x="0" y="352"/>
                </a:cubicBezTo>
                <a:cubicBezTo>
                  <a:pt x="0" y="531"/>
                  <a:pt x="60" y="665"/>
                  <a:pt x="179" y="725"/>
                </a:cubicBezTo>
                <a:cubicBezTo>
                  <a:pt x="209" y="755"/>
                  <a:pt x="257" y="770"/>
                  <a:pt x="313" y="770"/>
                </a:cubicBezTo>
                <a:cubicBezTo>
                  <a:pt x="369" y="770"/>
                  <a:pt x="432" y="755"/>
                  <a:pt x="492" y="725"/>
                </a:cubicBezTo>
                <a:cubicBezTo>
                  <a:pt x="551" y="591"/>
                  <a:pt x="611" y="531"/>
                  <a:pt x="611" y="412"/>
                </a:cubicBezTo>
                <a:lnTo>
                  <a:pt x="611" y="293"/>
                </a:lnTo>
                <a:cubicBezTo>
                  <a:pt x="551" y="218"/>
                  <a:pt x="551" y="159"/>
                  <a:pt x="492" y="99"/>
                </a:cubicBezTo>
                <a:cubicBezTo>
                  <a:pt x="457" y="29"/>
                  <a:pt x="402" y="0"/>
                  <a:pt x="34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6663580" y="843242"/>
            <a:ext cx="19559" cy="20183"/>
          </a:xfrm>
          <a:custGeom>
            <a:avLst/>
            <a:gdLst/>
            <a:ahLst/>
            <a:cxnLst/>
            <a:rect l="l" t="t" r="r" b="b"/>
            <a:pathLst>
              <a:path w="627" h="647" extrusionOk="0">
                <a:moveTo>
                  <a:pt x="313" y="0"/>
                </a:moveTo>
                <a:cubicBezTo>
                  <a:pt x="269" y="0"/>
                  <a:pt x="224" y="19"/>
                  <a:pt x="194" y="56"/>
                </a:cubicBezTo>
                <a:cubicBezTo>
                  <a:pt x="135" y="116"/>
                  <a:pt x="60" y="116"/>
                  <a:pt x="60" y="175"/>
                </a:cubicBezTo>
                <a:cubicBezTo>
                  <a:pt x="1" y="235"/>
                  <a:pt x="1" y="294"/>
                  <a:pt x="1" y="354"/>
                </a:cubicBezTo>
                <a:cubicBezTo>
                  <a:pt x="60" y="428"/>
                  <a:pt x="60" y="488"/>
                  <a:pt x="194" y="607"/>
                </a:cubicBezTo>
                <a:cubicBezTo>
                  <a:pt x="244" y="632"/>
                  <a:pt x="293" y="646"/>
                  <a:pt x="339" y="646"/>
                </a:cubicBezTo>
                <a:cubicBezTo>
                  <a:pt x="405" y="646"/>
                  <a:pt x="463" y="617"/>
                  <a:pt x="507" y="548"/>
                </a:cubicBezTo>
                <a:cubicBezTo>
                  <a:pt x="626" y="488"/>
                  <a:pt x="626" y="354"/>
                  <a:pt x="626" y="294"/>
                </a:cubicBezTo>
                <a:cubicBezTo>
                  <a:pt x="626" y="235"/>
                  <a:pt x="626" y="175"/>
                  <a:pt x="567" y="175"/>
                </a:cubicBezTo>
                <a:cubicBezTo>
                  <a:pt x="567" y="116"/>
                  <a:pt x="507" y="56"/>
                  <a:pt x="433" y="56"/>
                </a:cubicBezTo>
                <a:cubicBezTo>
                  <a:pt x="403" y="19"/>
                  <a:pt x="358" y="0"/>
                  <a:pt x="313"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7870015" y="698746"/>
            <a:ext cx="21400" cy="33160"/>
          </a:xfrm>
          <a:custGeom>
            <a:avLst/>
            <a:gdLst/>
            <a:ahLst/>
            <a:cxnLst/>
            <a:rect l="l" t="t" r="r" b="b"/>
            <a:pathLst>
              <a:path w="686" h="1063" extrusionOk="0">
                <a:moveTo>
                  <a:pt x="405" y="0"/>
                </a:moveTo>
                <a:cubicBezTo>
                  <a:pt x="378" y="0"/>
                  <a:pt x="348" y="8"/>
                  <a:pt x="314" y="25"/>
                </a:cubicBezTo>
                <a:cubicBezTo>
                  <a:pt x="254" y="85"/>
                  <a:pt x="194" y="144"/>
                  <a:pt x="120" y="219"/>
                </a:cubicBezTo>
                <a:cubicBezTo>
                  <a:pt x="60" y="338"/>
                  <a:pt x="60" y="397"/>
                  <a:pt x="60" y="457"/>
                </a:cubicBezTo>
                <a:cubicBezTo>
                  <a:pt x="1" y="651"/>
                  <a:pt x="60" y="830"/>
                  <a:pt x="194" y="1023"/>
                </a:cubicBezTo>
                <a:cubicBezTo>
                  <a:pt x="219" y="1048"/>
                  <a:pt x="254" y="1062"/>
                  <a:pt x="291" y="1062"/>
                </a:cubicBezTo>
                <a:cubicBezTo>
                  <a:pt x="342" y="1062"/>
                  <a:pt x="398" y="1033"/>
                  <a:pt x="433" y="964"/>
                </a:cubicBezTo>
                <a:cubicBezTo>
                  <a:pt x="567" y="830"/>
                  <a:pt x="626" y="710"/>
                  <a:pt x="626" y="591"/>
                </a:cubicBezTo>
                <a:cubicBezTo>
                  <a:pt x="626" y="517"/>
                  <a:pt x="686" y="457"/>
                  <a:pt x="626" y="397"/>
                </a:cubicBezTo>
                <a:cubicBezTo>
                  <a:pt x="626" y="278"/>
                  <a:pt x="626" y="219"/>
                  <a:pt x="567" y="144"/>
                </a:cubicBezTo>
                <a:lnTo>
                  <a:pt x="567" y="85"/>
                </a:lnTo>
                <a:cubicBezTo>
                  <a:pt x="514" y="42"/>
                  <a:pt x="469" y="0"/>
                  <a:pt x="40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7910912" y="746444"/>
            <a:ext cx="19091" cy="37496"/>
          </a:xfrm>
          <a:custGeom>
            <a:avLst/>
            <a:gdLst/>
            <a:ahLst/>
            <a:cxnLst/>
            <a:rect l="l" t="t" r="r" b="b"/>
            <a:pathLst>
              <a:path w="612" h="1202" extrusionOk="0">
                <a:moveTo>
                  <a:pt x="366" y="1"/>
                </a:moveTo>
                <a:cubicBezTo>
                  <a:pt x="317" y="1"/>
                  <a:pt x="269" y="16"/>
                  <a:pt x="239" y="45"/>
                </a:cubicBezTo>
                <a:cubicBezTo>
                  <a:pt x="179" y="105"/>
                  <a:pt x="120" y="239"/>
                  <a:pt x="120" y="299"/>
                </a:cubicBezTo>
                <a:cubicBezTo>
                  <a:pt x="60" y="358"/>
                  <a:pt x="60" y="477"/>
                  <a:pt x="1" y="552"/>
                </a:cubicBezTo>
                <a:cubicBezTo>
                  <a:pt x="1" y="790"/>
                  <a:pt x="60" y="984"/>
                  <a:pt x="179" y="1103"/>
                </a:cubicBezTo>
                <a:lnTo>
                  <a:pt x="239" y="1163"/>
                </a:lnTo>
                <a:cubicBezTo>
                  <a:pt x="264" y="1187"/>
                  <a:pt x="301" y="1202"/>
                  <a:pt x="341" y="1202"/>
                </a:cubicBezTo>
                <a:cubicBezTo>
                  <a:pt x="397" y="1202"/>
                  <a:pt x="457" y="1173"/>
                  <a:pt x="492" y="1103"/>
                </a:cubicBezTo>
                <a:cubicBezTo>
                  <a:pt x="552" y="924"/>
                  <a:pt x="611" y="790"/>
                  <a:pt x="611" y="611"/>
                </a:cubicBezTo>
                <a:lnTo>
                  <a:pt x="611" y="358"/>
                </a:lnTo>
                <a:cubicBezTo>
                  <a:pt x="611" y="299"/>
                  <a:pt x="611" y="179"/>
                  <a:pt x="552" y="105"/>
                </a:cubicBezTo>
                <a:lnTo>
                  <a:pt x="492" y="45"/>
                </a:lnTo>
                <a:cubicBezTo>
                  <a:pt x="462" y="16"/>
                  <a:pt x="414"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7964817" y="701835"/>
            <a:ext cx="17688" cy="37247"/>
          </a:xfrm>
          <a:custGeom>
            <a:avLst/>
            <a:gdLst/>
            <a:ahLst/>
            <a:cxnLst/>
            <a:rect l="l" t="t" r="r" b="b"/>
            <a:pathLst>
              <a:path w="567" h="1194" extrusionOk="0">
                <a:moveTo>
                  <a:pt x="254" y="1"/>
                </a:moveTo>
                <a:cubicBezTo>
                  <a:pt x="209" y="1"/>
                  <a:pt x="165" y="15"/>
                  <a:pt x="135" y="45"/>
                </a:cubicBezTo>
                <a:cubicBezTo>
                  <a:pt x="60" y="179"/>
                  <a:pt x="60" y="239"/>
                  <a:pt x="1" y="358"/>
                </a:cubicBezTo>
                <a:lnTo>
                  <a:pt x="1" y="611"/>
                </a:lnTo>
                <a:cubicBezTo>
                  <a:pt x="1" y="790"/>
                  <a:pt x="1" y="924"/>
                  <a:pt x="135" y="1103"/>
                </a:cubicBezTo>
                <a:lnTo>
                  <a:pt x="194" y="1163"/>
                </a:lnTo>
                <a:cubicBezTo>
                  <a:pt x="212" y="1185"/>
                  <a:pt x="235" y="1194"/>
                  <a:pt x="261" y="1194"/>
                </a:cubicBezTo>
                <a:cubicBezTo>
                  <a:pt x="320" y="1194"/>
                  <a:pt x="391" y="1145"/>
                  <a:pt x="433" y="1103"/>
                </a:cubicBezTo>
                <a:cubicBezTo>
                  <a:pt x="567" y="924"/>
                  <a:pt x="567" y="731"/>
                  <a:pt x="567" y="611"/>
                </a:cubicBezTo>
                <a:lnTo>
                  <a:pt x="567" y="298"/>
                </a:lnTo>
                <a:cubicBezTo>
                  <a:pt x="507" y="239"/>
                  <a:pt x="507" y="179"/>
                  <a:pt x="433" y="45"/>
                </a:cubicBezTo>
                <a:lnTo>
                  <a:pt x="373" y="45"/>
                </a:lnTo>
                <a:cubicBezTo>
                  <a:pt x="343" y="15"/>
                  <a:pt x="299" y="1"/>
                  <a:pt x="25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7961105" y="808366"/>
            <a:ext cx="19559" cy="31351"/>
          </a:xfrm>
          <a:custGeom>
            <a:avLst/>
            <a:gdLst/>
            <a:ahLst/>
            <a:cxnLst/>
            <a:rect l="l" t="t" r="r" b="b"/>
            <a:pathLst>
              <a:path w="627" h="1005" extrusionOk="0">
                <a:moveTo>
                  <a:pt x="373" y="1"/>
                </a:moveTo>
                <a:cubicBezTo>
                  <a:pt x="328" y="1"/>
                  <a:pt x="284" y="19"/>
                  <a:pt x="254" y="57"/>
                </a:cubicBezTo>
                <a:cubicBezTo>
                  <a:pt x="120" y="116"/>
                  <a:pt x="120" y="176"/>
                  <a:pt x="60" y="235"/>
                </a:cubicBezTo>
                <a:cubicBezTo>
                  <a:pt x="1" y="295"/>
                  <a:pt x="1" y="429"/>
                  <a:pt x="1" y="489"/>
                </a:cubicBezTo>
                <a:cubicBezTo>
                  <a:pt x="1" y="608"/>
                  <a:pt x="60" y="802"/>
                  <a:pt x="179" y="921"/>
                </a:cubicBezTo>
                <a:lnTo>
                  <a:pt x="179" y="980"/>
                </a:lnTo>
                <a:cubicBezTo>
                  <a:pt x="201" y="998"/>
                  <a:pt x="227" y="1005"/>
                  <a:pt x="254" y="1005"/>
                </a:cubicBezTo>
                <a:cubicBezTo>
                  <a:pt x="319" y="1005"/>
                  <a:pt x="390" y="963"/>
                  <a:pt x="433" y="921"/>
                </a:cubicBezTo>
                <a:cubicBezTo>
                  <a:pt x="552" y="802"/>
                  <a:pt x="626" y="667"/>
                  <a:pt x="626" y="489"/>
                </a:cubicBezTo>
                <a:cubicBezTo>
                  <a:pt x="626" y="429"/>
                  <a:pt x="626" y="355"/>
                  <a:pt x="552" y="295"/>
                </a:cubicBezTo>
                <a:cubicBezTo>
                  <a:pt x="552" y="235"/>
                  <a:pt x="552" y="176"/>
                  <a:pt x="492" y="116"/>
                </a:cubicBezTo>
                <a:lnTo>
                  <a:pt x="492" y="57"/>
                </a:lnTo>
                <a:cubicBezTo>
                  <a:pt x="462" y="19"/>
                  <a:pt x="418" y="1"/>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8013169" y="754960"/>
            <a:ext cx="17688" cy="48071"/>
          </a:xfrm>
          <a:custGeom>
            <a:avLst/>
            <a:gdLst/>
            <a:ahLst/>
            <a:cxnLst/>
            <a:rect l="l" t="t" r="r" b="b"/>
            <a:pathLst>
              <a:path w="567" h="1541" extrusionOk="0">
                <a:moveTo>
                  <a:pt x="308" y="1"/>
                </a:moveTo>
                <a:cubicBezTo>
                  <a:pt x="248" y="1"/>
                  <a:pt x="176" y="43"/>
                  <a:pt x="134" y="85"/>
                </a:cubicBezTo>
                <a:cubicBezTo>
                  <a:pt x="75" y="204"/>
                  <a:pt x="75" y="338"/>
                  <a:pt x="0" y="398"/>
                </a:cubicBezTo>
                <a:lnTo>
                  <a:pt x="0" y="771"/>
                </a:lnTo>
                <a:cubicBezTo>
                  <a:pt x="0" y="1024"/>
                  <a:pt x="0" y="1203"/>
                  <a:pt x="134" y="1456"/>
                </a:cubicBezTo>
                <a:cubicBezTo>
                  <a:pt x="194" y="1456"/>
                  <a:pt x="194" y="1515"/>
                  <a:pt x="194" y="1515"/>
                </a:cubicBezTo>
                <a:cubicBezTo>
                  <a:pt x="229" y="1533"/>
                  <a:pt x="258" y="1540"/>
                  <a:pt x="285" y="1540"/>
                </a:cubicBezTo>
                <a:cubicBezTo>
                  <a:pt x="349" y="1540"/>
                  <a:pt x="394" y="1498"/>
                  <a:pt x="447" y="1456"/>
                </a:cubicBezTo>
                <a:cubicBezTo>
                  <a:pt x="566" y="1203"/>
                  <a:pt x="566" y="1024"/>
                  <a:pt x="566" y="771"/>
                </a:cubicBezTo>
                <a:lnTo>
                  <a:pt x="566" y="398"/>
                </a:lnTo>
                <a:cubicBezTo>
                  <a:pt x="507" y="338"/>
                  <a:pt x="507" y="204"/>
                  <a:pt x="447" y="85"/>
                </a:cubicBezTo>
                <a:lnTo>
                  <a:pt x="373" y="26"/>
                </a:lnTo>
                <a:cubicBezTo>
                  <a:pt x="355" y="8"/>
                  <a:pt x="333" y="1"/>
                  <a:pt x="30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8061958" y="695034"/>
            <a:ext cx="19091" cy="40772"/>
          </a:xfrm>
          <a:custGeom>
            <a:avLst/>
            <a:gdLst/>
            <a:ahLst/>
            <a:cxnLst/>
            <a:rect l="l" t="t" r="r" b="b"/>
            <a:pathLst>
              <a:path w="612" h="1307" extrusionOk="0">
                <a:moveTo>
                  <a:pt x="332" y="0"/>
                </a:moveTo>
                <a:cubicBezTo>
                  <a:pt x="263" y="0"/>
                  <a:pt x="221" y="42"/>
                  <a:pt x="179" y="84"/>
                </a:cubicBezTo>
                <a:cubicBezTo>
                  <a:pt x="120" y="204"/>
                  <a:pt x="60" y="263"/>
                  <a:pt x="60" y="338"/>
                </a:cubicBezTo>
                <a:cubicBezTo>
                  <a:pt x="0" y="457"/>
                  <a:pt x="0" y="516"/>
                  <a:pt x="0" y="636"/>
                </a:cubicBezTo>
                <a:cubicBezTo>
                  <a:pt x="0" y="829"/>
                  <a:pt x="0" y="949"/>
                  <a:pt x="60" y="1202"/>
                </a:cubicBezTo>
                <a:lnTo>
                  <a:pt x="120" y="1261"/>
                </a:lnTo>
                <a:cubicBezTo>
                  <a:pt x="149" y="1291"/>
                  <a:pt x="194" y="1306"/>
                  <a:pt x="241" y="1306"/>
                </a:cubicBezTo>
                <a:cubicBezTo>
                  <a:pt x="287" y="1306"/>
                  <a:pt x="336" y="1291"/>
                  <a:pt x="373" y="1261"/>
                </a:cubicBezTo>
                <a:cubicBezTo>
                  <a:pt x="492" y="1083"/>
                  <a:pt x="552" y="889"/>
                  <a:pt x="552" y="710"/>
                </a:cubicBezTo>
                <a:cubicBezTo>
                  <a:pt x="611" y="576"/>
                  <a:pt x="611" y="457"/>
                  <a:pt x="552" y="397"/>
                </a:cubicBezTo>
                <a:cubicBezTo>
                  <a:pt x="552" y="263"/>
                  <a:pt x="492" y="204"/>
                  <a:pt x="432" y="84"/>
                </a:cubicBezTo>
                <a:lnTo>
                  <a:pt x="432" y="25"/>
                </a:lnTo>
                <a:cubicBezTo>
                  <a:pt x="393" y="7"/>
                  <a:pt x="360" y="0"/>
                  <a:pt x="332"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8057319" y="677409"/>
            <a:ext cx="19091" cy="40553"/>
          </a:xfrm>
          <a:custGeom>
            <a:avLst/>
            <a:gdLst/>
            <a:ahLst/>
            <a:cxnLst/>
            <a:rect l="l" t="t" r="r" b="b"/>
            <a:pathLst>
              <a:path w="612" h="1300" extrusionOk="0">
                <a:moveTo>
                  <a:pt x="222" y="1"/>
                </a:moveTo>
                <a:cubicBezTo>
                  <a:pt x="148" y="1"/>
                  <a:pt x="104" y="59"/>
                  <a:pt x="60" y="158"/>
                </a:cubicBezTo>
                <a:cubicBezTo>
                  <a:pt x="1" y="217"/>
                  <a:pt x="1" y="337"/>
                  <a:pt x="1" y="396"/>
                </a:cubicBezTo>
                <a:lnTo>
                  <a:pt x="1" y="649"/>
                </a:lnTo>
                <a:cubicBezTo>
                  <a:pt x="60" y="828"/>
                  <a:pt x="60" y="1022"/>
                  <a:pt x="179" y="1201"/>
                </a:cubicBezTo>
                <a:lnTo>
                  <a:pt x="239" y="1275"/>
                </a:lnTo>
                <a:cubicBezTo>
                  <a:pt x="260" y="1292"/>
                  <a:pt x="285" y="1299"/>
                  <a:pt x="310" y="1299"/>
                </a:cubicBezTo>
                <a:cubicBezTo>
                  <a:pt x="372" y="1299"/>
                  <a:pt x="433" y="1254"/>
                  <a:pt x="433" y="1201"/>
                </a:cubicBezTo>
                <a:cubicBezTo>
                  <a:pt x="611" y="1022"/>
                  <a:pt x="611" y="828"/>
                  <a:pt x="611" y="649"/>
                </a:cubicBezTo>
                <a:cubicBezTo>
                  <a:pt x="611" y="530"/>
                  <a:pt x="552" y="396"/>
                  <a:pt x="552" y="337"/>
                </a:cubicBezTo>
                <a:cubicBezTo>
                  <a:pt x="492" y="217"/>
                  <a:pt x="433" y="158"/>
                  <a:pt x="373" y="24"/>
                </a:cubicBezTo>
                <a:lnTo>
                  <a:pt x="313" y="24"/>
                </a:lnTo>
                <a:cubicBezTo>
                  <a:pt x="278" y="8"/>
                  <a:pt x="248" y="1"/>
                  <a:pt x="22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8081018" y="775736"/>
            <a:ext cx="19528" cy="38900"/>
          </a:xfrm>
          <a:custGeom>
            <a:avLst/>
            <a:gdLst/>
            <a:ahLst/>
            <a:cxnLst/>
            <a:rect l="l" t="t" r="r" b="b"/>
            <a:pathLst>
              <a:path w="626" h="1247" extrusionOk="0">
                <a:moveTo>
                  <a:pt x="397" y="0"/>
                </a:moveTo>
                <a:cubicBezTo>
                  <a:pt x="358" y="0"/>
                  <a:pt x="313" y="15"/>
                  <a:pt x="253" y="45"/>
                </a:cubicBezTo>
                <a:cubicBezTo>
                  <a:pt x="194" y="105"/>
                  <a:pt x="134" y="224"/>
                  <a:pt x="60" y="283"/>
                </a:cubicBezTo>
                <a:cubicBezTo>
                  <a:pt x="60" y="417"/>
                  <a:pt x="0" y="477"/>
                  <a:pt x="0" y="596"/>
                </a:cubicBezTo>
                <a:cubicBezTo>
                  <a:pt x="0" y="790"/>
                  <a:pt x="60" y="1028"/>
                  <a:pt x="194" y="1222"/>
                </a:cubicBezTo>
                <a:lnTo>
                  <a:pt x="253" y="1222"/>
                </a:lnTo>
                <a:cubicBezTo>
                  <a:pt x="271" y="1239"/>
                  <a:pt x="293" y="1247"/>
                  <a:pt x="318" y="1247"/>
                </a:cubicBezTo>
                <a:cubicBezTo>
                  <a:pt x="379" y="1247"/>
                  <a:pt x="454" y="1204"/>
                  <a:pt x="507" y="1162"/>
                </a:cubicBezTo>
                <a:cubicBezTo>
                  <a:pt x="566" y="969"/>
                  <a:pt x="626" y="790"/>
                  <a:pt x="626" y="656"/>
                </a:cubicBezTo>
                <a:lnTo>
                  <a:pt x="626" y="417"/>
                </a:lnTo>
                <a:cubicBezTo>
                  <a:pt x="626" y="283"/>
                  <a:pt x="626" y="224"/>
                  <a:pt x="566" y="105"/>
                </a:cubicBezTo>
                <a:lnTo>
                  <a:pt x="507" y="45"/>
                </a:lnTo>
                <a:cubicBezTo>
                  <a:pt x="469" y="15"/>
                  <a:pt x="436" y="0"/>
                  <a:pt x="39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8017349" y="859089"/>
            <a:ext cx="19060" cy="24020"/>
          </a:xfrm>
          <a:custGeom>
            <a:avLst/>
            <a:gdLst/>
            <a:ahLst/>
            <a:cxnLst/>
            <a:rect l="l" t="t" r="r" b="b"/>
            <a:pathLst>
              <a:path w="611" h="770" extrusionOk="0">
                <a:moveTo>
                  <a:pt x="347" y="0"/>
                </a:moveTo>
                <a:cubicBezTo>
                  <a:pt x="308" y="0"/>
                  <a:pt x="269" y="15"/>
                  <a:pt x="239" y="40"/>
                </a:cubicBezTo>
                <a:cubicBezTo>
                  <a:pt x="119" y="99"/>
                  <a:pt x="119" y="99"/>
                  <a:pt x="60" y="159"/>
                </a:cubicBezTo>
                <a:cubicBezTo>
                  <a:pt x="60" y="218"/>
                  <a:pt x="60" y="293"/>
                  <a:pt x="0" y="352"/>
                </a:cubicBezTo>
                <a:cubicBezTo>
                  <a:pt x="0" y="531"/>
                  <a:pt x="60" y="665"/>
                  <a:pt x="179" y="725"/>
                </a:cubicBezTo>
                <a:cubicBezTo>
                  <a:pt x="209" y="755"/>
                  <a:pt x="257" y="770"/>
                  <a:pt x="313" y="770"/>
                </a:cubicBezTo>
                <a:cubicBezTo>
                  <a:pt x="369" y="770"/>
                  <a:pt x="432" y="755"/>
                  <a:pt x="492" y="725"/>
                </a:cubicBezTo>
                <a:cubicBezTo>
                  <a:pt x="611" y="591"/>
                  <a:pt x="611" y="531"/>
                  <a:pt x="611" y="412"/>
                </a:cubicBezTo>
                <a:lnTo>
                  <a:pt x="611" y="293"/>
                </a:lnTo>
                <a:cubicBezTo>
                  <a:pt x="611" y="218"/>
                  <a:pt x="551" y="159"/>
                  <a:pt x="492" y="99"/>
                </a:cubicBezTo>
                <a:cubicBezTo>
                  <a:pt x="457" y="29"/>
                  <a:pt x="402" y="0"/>
                  <a:pt x="34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7906732" y="843242"/>
            <a:ext cx="19559" cy="20183"/>
          </a:xfrm>
          <a:custGeom>
            <a:avLst/>
            <a:gdLst/>
            <a:ahLst/>
            <a:cxnLst/>
            <a:rect l="l" t="t" r="r" b="b"/>
            <a:pathLst>
              <a:path w="627" h="647" extrusionOk="0">
                <a:moveTo>
                  <a:pt x="313" y="0"/>
                </a:moveTo>
                <a:cubicBezTo>
                  <a:pt x="269" y="0"/>
                  <a:pt x="224" y="19"/>
                  <a:pt x="194" y="56"/>
                </a:cubicBezTo>
                <a:cubicBezTo>
                  <a:pt x="135" y="116"/>
                  <a:pt x="60" y="116"/>
                  <a:pt x="60" y="175"/>
                </a:cubicBezTo>
                <a:cubicBezTo>
                  <a:pt x="1" y="235"/>
                  <a:pt x="1" y="294"/>
                  <a:pt x="1" y="354"/>
                </a:cubicBezTo>
                <a:cubicBezTo>
                  <a:pt x="60" y="428"/>
                  <a:pt x="60" y="488"/>
                  <a:pt x="194" y="607"/>
                </a:cubicBezTo>
                <a:cubicBezTo>
                  <a:pt x="244" y="632"/>
                  <a:pt x="293" y="646"/>
                  <a:pt x="339" y="646"/>
                </a:cubicBezTo>
                <a:cubicBezTo>
                  <a:pt x="404" y="646"/>
                  <a:pt x="463" y="617"/>
                  <a:pt x="507" y="548"/>
                </a:cubicBezTo>
                <a:cubicBezTo>
                  <a:pt x="626" y="488"/>
                  <a:pt x="626" y="354"/>
                  <a:pt x="626" y="294"/>
                </a:cubicBezTo>
                <a:cubicBezTo>
                  <a:pt x="626" y="235"/>
                  <a:pt x="626" y="175"/>
                  <a:pt x="567" y="175"/>
                </a:cubicBezTo>
                <a:cubicBezTo>
                  <a:pt x="567" y="116"/>
                  <a:pt x="507" y="56"/>
                  <a:pt x="433" y="56"/>
                </a:cubicBezTo>
                <a:cubicBezTo>
                  <a:pt x="403" y="19"/>
                  <a:pt x="358" y="0"/>
                  <a:pt x="313"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3421649" y="694566"/>
            <a:ext cx="21400" cy="31476"/>
          </a:xfrm>
          <a:custGeom>
            <a:avLst/>
            <a:gdLst/>
            <a:ahLst/>
            <a:cxnLst/>
            <a:rect l="l" t="t" r="r" b="b"/>
            <a:pathLst>
              <a:path w="686" h="1009" extrusionOk="0">
                <a:moveTo>
                  <a:pt x="435" y="1"/>
                </a:moveTo>
                <a:cubicBezTo>
                  <a:pt x="402" y="1"/>
                  <a:pt x="363" y="15"/>
                  <a:pt x="313" y="40"/>
                </a:cubicBezTo>
                <a:cubicBezTo>
                  <a:pt x="239" y="99"/>
                  <a:pt x="179" y="159"/>
                  <a:pt x="120" y="219"/>
                </a:cubicBezTo>
                <a:cubicBezTo>
                  <a:pt x="60" y="278"/>
                  <a:pt x="60" y="412"/>
                  <a:pt x="60" y="472"/>
                </a:cubicBezTo>
                <a:cubicBezTo>
                  <a:pt x="0" y="651"/>
                  <a:pt x="60" y="844"/>
                  <a:pt x="179" y="964"/>
                </a:cubicBezTo>
                <a:cubicBezTo>
                  <a:pt x="246" y="993"/>
                  <a:pt x="295" y="1008"/>
                  <a:pt x="334" y="1008"/>
                </a:cubicBezTo>
                <a:cubicBezTo>
                  <a:pt x="373" y="1008"/>
                  <a:pt x="403" y="993"/>
                  <a:pt x="432" y="964"/>
                </a:cubicBezTo>
                <a:cubicBezTo>
                  <a:pt x="552" y="844"/>
                  <a:pt x="611" y="651"/>
                  <a:pt x="611" y="531"/>
                </a:cubicBezTo>
                <a:cubicBezTo>
                  <a:pt x="686" y="472"/>
                  <a:pt x="686" y="412"/>
                  <a:pt x="611" y="353"/>
                </a:cubicBezTo>
                <a:lnTo>
                  <a:pt x="611" y="99"/>
                </a:lnTo>
                <a:lnTo>
                  <a:pt x="552" y="99"/>
                </a:lnTo>
                <a:cubicBezTo>
                  <a:pt x="517" y="30"/>
                  <a:pt x="482" y="1"/>
                  <a:pt x="43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3462077" y="741047"/>
            <a:ext cx="19559" cy="37964"/>
          </a:xfrm>
          <a:custGeom>
            <a:avLst/>
            <a:gdLst/>
            <a:ahLst/>
            <a:cxnLst/>
            <a:rect l="l" t="t" r="r" b="b"/>
            <a:pathLst>
              <a:path w="627" h="1217" extrusionOk="0">
                <a:moveTo>
                  <a:pt x="377" y="0"/>
                </a:moveTo>
                <a:cubicBezTo>
                  <a:pt x="342" y="0"/>
                  <a:pt x="303" y="15"/>
                  <a:pt x="254" y="40"/>
                </a:cubicBezTo>
                <a:cubicBezTo>
                  <a:pt x="194" y="159"/>
                  <a:pt x="135" y="218"/>
                  <a:pt x="135" y="278"/>
                </a:cubicBezTo>
                <a:cubicBezTo>
                  <a:pt x="60" y="412"/>
                  <a:pt x="60" y="472"/>
                  <a:pt x="60" y="591"/>
                </a:cubicBezTo>
                <a:cubicBezTo>
                  <a:pt x="1" y="784"/>
                  <a:pt x="60" y="963"/>
                  <a:pt x="194" y="1157"/>
                </a:cubicBezTo>
                <a:lnTo>
                  <a:pt x="254" y="1217"/>
                </a:lnTo>
                <a:cubicBezTo>
                  <a:pt x="313" y="1217"/>
                  <a:pt x="433" y="1217"/>
                  <a:pt x="507" y="1157"/>
                </a:cubicBezTo>
                <a:cubicBezTo>
                  <a:pt x="626" y="963"/>
                  <a:pt x="626" y="784"/>
                  <a:pt x="626" y="650"/>
                </a:cubicBezTo>
                <a:lnTo>
                  <a:pt x="626" y="412"/>
                </a:lnTo>
                <a:cubicBezTo>
                  <a:pt x="626" y="278"/>
                  <a:pt x="626" y="218"/>
                  <a:pt x="567" y="99"/>
                </a:cubicBezTo>
                <a:lnTo>
                  <a:pt x="507" y="99"/>
                </a:lnTo>
                <a:cubicBezTo>
                  <a:pt x="463" y="29"/>
                  <a:pt x="425" y="0"/>
                  <a:pt x="37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3516450" y="696438"/>
            <a:ext cx="17220" cy="37496"/>
          </a:xfrm>
          <a:custGeom>
            <a:avLst/>
            <a:gdLst/>
            <a:ahLst/>
            <a:cxnLst/>
            <a:rect l="l" t="t" r="r" b="b"/>
            <a:pathLst>
              <a:path w="552" h="1202" extrusionOk="0">
                <a:moveTo>
                  <a:pt x="271" y="0"/>
                </a:moveTo>
                <a:cubicBezTo>
                  <a:pt x="215" y="0"/>
                  <a:pt x="155" y="29"/>
                  <a:pt x="120" y="99"/>
                </a:cubicBezTo>
                <a:cubicBezTo>
                  <a:pt x="60" y="159"/>
                  <a:pt x="60" y="293"/>
                  <a:pt x="1" y="352"/>
                </a:cubicBezTo>
                <a:lnTo>
                  <a:pt x="1" y="591"/>
                </a:lnTo>
                <a:cubicBezTo>
                  <a:pt x="1" y="784"/>
                  <a:pt x="1" y="963"/>
                  <a:pt x="179" y="1157"/>
                </a:cubicBezTo>
                <a:cubicBezTo>
                  <a:pt x="246" y="1187"/>
                  <a:pt x="295" y="1201"/>
                  <a:pt x="334" y="1201"/>
                </a:cubicBezTo>
                <a:cubicBezTo>
                  <a:pt x="373" y="1201"/>
                  <a:pt x="403" y="1187"/>
                  <a:pt x="433" y="1157"/>
                </a:cubicBezTo>
                <a:cubicBezTo>
                  <a:pt x="552" y="963"/>
                  <a:pt x="552" y="784"/>
                  <a:pt x="552" y="591"/>
                </a:cubicBezTo>
                <a:lnTo>
                  <a:pt x="552" y="352"/>
                </a:lnTo>
                <a:cubicBezTo>
                  <a:pt x="492" y="218"/>
                  <a:pt x="492" y="159"/>
                  <a:pt x="433" y="99"/>
                </a:cubicBezTo>
                <a:lnTo>
                  <a:pt x="373" y="39"/>
                </a:lnTo>
                <a:cubicBezTo>
                  <a:pt x="348" y="15"/>
                  <a:pt x="311" y="0"/>
                  <a:pt x="27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3512738" y="802844"/>
            <a:ext cx="19091" cy="31944"/>
          </a:xfrm>
          <a:custGeom>
            <a:avLst/>
            <a:gdLst/>
            <a:ahLst/>
            <a:cxnLst/>
            <a:rect l="l" t="t" r="r" b="b"/>
            <a:pathLst>
              <a:path w="612" h="1024" extrusionOk="0">
                <a:moveTo>
                  <a:pt x="341" y="1"/>
                </a:moveTo>
                <a:cubicBezTo>
                  <a:pt x="301" y="1"/>
                  <a:pt x="263" y="15"/>
                  <a:pt x="239" y="40"/>
                </a:cubicBezTo>
                <a:cubicBezTo>
                  <a:pt x="120" y="100"/>
                  <a:pt x="120" y="159"/>
                  <a:pt x="60" y="293"/>
                </a:cubicBezTo>
                <a:cubicBezTo>
                  <a:pt x="0" y="353"/>
                  <a:pt x="0" y="412"/>
                  <a:pt x="0" y="472"/>
                </a:cubicBezTo>
                <a:cubicBezTo>
                  <a:pt x="0" y="666"/>
                  <a:pt x="60" y="844"/>
                  <a:pt x="179" y="979"/>
                </a:cubicBezTo>
                <a:cubicBezTo>
                  <a:pt x="239" y="1008"/>
                  <a:pt x="287" y="1023"/>
                  <a:pt x="328" y="1023"/>
                </a:cubicBezTo>
                <a:cubicBezTo>
                  <a:pt x="369" y="1023"/>
                  <a:pt x="403" y="1008"/>
                  <a:pt x="432" y="979"/>
                </a:cubicBezTo>
                <a:cubicBezTo>
                  <a:pt x="552" y="785"/>
                  <a:pt x="611" y="666"/>
                  <a:pt x="611" y="532"/>
                </a:cubicBezTo>
                <a:lnTo>
                  <a:pt x="611" y="353"/>
                </a:lnTo>
                <a:cubicBezTo>
                  <a:pt x="552" y="293"/>
                  <a:pt x="552" y="159"/>
                  <a:pt x="492" y="100"/>
                </a:cubicBezTo>
                <a:cubicBezTo>
                  <a:pt x="457" y="30"/>
                  <a:pt x="397" y="1"/>
                  <a:pt x="34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3564771" y="749688"/>
            <a:ext cx="19559" cy="48851"/>
          </a:xfrm>
          <a:custGeom>
            <a:avLst/>
            <a:gdLst/>
            <a:ahLst/>
            <a:cxnLst/>
            <a:rect l="l" t="t" r="r" b="b"/>
            <a:pathLst>
              <a:path w="627" h="1566" extrusionOk="0">
                <a:moveTo>
                  <a:pt x="373" y="1"/>
                </a:moveTo>
                <a:cubicBezTo>
                  <a:pt x="314" y="1"/>
                  <a:pt x="195" y="1"/>
                  <a:pt x="120" y="75"/>
                </a:cubicBezTo>
                <a:cubicBezTo>
                  <a:pt x="61" y="195"/>
                  <a:pt x="61" y="314"/>
                  <a:pt x="1" y="448"/>
                </a:cubicBezTo>
                <a:lnTo>
                  <a:pt x="1" y="746"/>
                </a:lnTo>
                <a:cubicBezTo>
                  <a:pt x="1" y="999"/>
                  <a:pt x="1" y="1252"/>
                  <a:pt x="120" y="1491"/>
                </a:cubicBezTo>
                <a:cubicBezTo>
                  <a:pt x="195" y="1491"/>
                  <a:pt x="195" y="1491"/>
                  <a:pt x="254" y="1565"/>
                </a:cubicBezTo>
                <a:cubicBezTo>
                  <a:pt x="314" y="1565"/>
                  <a:pt x="373" y="1565"/>
                  <a:pt x="433" y="1431"/>
                </a:cubicBezTo>
                <a:cubicBezTo>
                  <a:pt x="567" y="1252"/>
                  <a:pt x="567" y="999"/>
                  <a:pt x="627" y="746"/>
                </a:cubicBezTo>
                <a:cubicBezTo>
                  <a:pt x="627" y="686"/>
                  <a:pt x="567" y="567"/>
                  <a:pt x="567" y="448"/>
                </a:cubicBezTo>
                <a:cubicBezTo>
                  <a:pt x="567" y="314"/>
                  <a:pt x="493" y="195"/>
                  <a:pt x="433" y="75"/>
                </a:cubicBezTo>
                <a:cubicBezTo>
                  <a:pt x="433"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3613124" y="690417"/>
            <a:ext cx="19528" cy="39805"/>
          </a:xfrm>
          <a:custGeom>
            <a:avLst/>
            <a:gdLst/>
            <a:ahLst/>
            <a:cxnLst/>
            <a:rect l="l" t="t" r="r" b="b"/>
            <a:pathLst>
              <a:path w="626" h="1276" extrusionOk="0">
                <a:moveTo>
                  <a:pt x="314" y="1"/>
                </a:moveTo>
                <a:cubicBezTo>
                  <a:pt x="265" y="1"/>
                  <a:pt x="230" y="33"/>
                  <a:pt x="194" y="113"/>
                </a:cubicBezTo>
                <a:cubicBezTo>
                  <a:pt x="134" y="173"/>
                  <a:pt x="60" y="292"/>
                  <a:pt x="60" y="352"/>
                </a:cubicBezTo>
                <a:cubicBezTo>
                  <a:pt x="0" y="411"/>
                  <a:pt x="0" y="545"/>
                  <a:pt x="0" y="605"/>
                </a:cubicBezTo>
                <a:cubicBezTo>
                  <a:pt x="0" y="784"/>
                  <a:pt x="0" y="977"/>
                  <a:pt x="60" y="1156"/>
                </a:cubicBezTo>
                <a:lnTo>
                  <a:pt x="134" y="1231"/>
                </a:lnTo>
                <a:cubicBezTo>
                  <a:pt x="164" y="1260"/>
                  <a:pt x="209" y="1275"/>
                  <a:pt x="254" y="1275"/>
                </a:cubicBezTo>
                <a:cubicBezTo>
                  <a:pt x="298" y="1275"/>
                  <a:pt x="343" y="1260"/>
                  <a:pt x="373" y="1231"/>
                </a:cubicBezTo>
                <a:cubicBezTo>
                  <a:pt x="507" y="1037"/>
                  <a:pt x="566" y="858"/>
                  <a:pt x="626" y="664"/>
                </a:cubicBezTo>
                <a:cubicBezTo>
                  <a:pt x="626" y="545"/>
                  <a:pt x="626" y="486"/>
                  <a:pt x="566" y="352"/>
                </a:cubicBezTo>
                <a:cubicBezTo>
                  <a:pt x="566" y="292"/>
                  <a:pt x="507" y="173"/>
                  <a:pt x="432" y="113"/>
                </a:cubicBezTo>
                <a:lnTo>
                  <a:pt x="432" y="39"/>
                </a:lnTo>
                <a:cubicBezTo>
                  <a:pt x="385" y="15"/>
                  <a:pt x="346" y="1"/>
                  <a:pt x="31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3684685" y="672543"/>
            <a:ext cx="19559" cy="40023"/>
          </a:xfrm>
          <a:custGeom>
            <a:avLst/>
            <a:gdLst/>
            <a:ahLst/>
            <a:cxnLst/>
            <a:rect l="l" t="t" r="r" b="b"/>
            <a:pathLst>
              <a:path w="627" h="1283" extrusionOk="0">
                <a:moveTo>
                  <a:pt x="313" y="1"/>
                </a:moveTo>
                <a:cubicBezTo>
                  <a:pt x="194" y="1"/>
                  <a:pt x="135" y="61"/>
                  <a:pt x="75" y="120"/>
                </a:cubicBezTo>
                <a:cubicBezTo>
                  <a:pt x="75" y="239"/>
                  <a:pt x="0" y="314"/>
                  <a:pt x="0" y="433"/>
                </a:cubicBezTo>
                <a:lnTo>
                  <a:pt x="0" y="686"/>
                </a:lnTo>
                <a:cubicBezTo>
                  <a:pt x="75" y="865"/>
                  <a:pt x="75" y="984"/>
                  <a:pt x="194" y="1178"/>
                </a:cubicBezTo>
                <a:lnTo>
                  <a:pt x="194" y="1237"/>
                </a:lnTo>
                <a:lnTo>
                  <a:pt x="254" y="1237"/>
                </a:lnTo>
                <a:cubicBezTo>
                  <a:pt x="284" y="1267"/>
                  <a:pt x="332" y="1282"/>
                  <a:pt x="380" y="1282"/>
                </a:cubicBezTo>
                <a:cubicBezTo>
                  <a:pt x="429" y="1282"/>
                  <a:pt x="477" y="1267"/>
                  <a:pt x="507" y="1237"/>
                </a:cubicBezTo>
                <a:cubicBezTo>
                  <a:pt x="626" y="1059"/>
                  <a:pt x="626" y="805"/>
                  <a:pt x="626" y="612"/>
                </a:cubicBezTo>
                <a:cubicBezTo>
                  <a:pt x="626" y="493"/>
                  <a:pt x="567" y="433"/>
                  <a:pt x="567" y="314"/>
                </a:cubicBezTo>
                <a:cubicBezTo>
                  <a:pt x="507" y="239"/>
                  <a:pt x="447" y="120"/>
                  <a:pt x="373" y="61"/>
                </a:cubicBezTo>
                <a:lnTo>
                  <a:pt x="313"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3632621" y="770308"/>
            <a:ext cx="19559" cy="39836"/>
          </a:xfrm>
          <a:custGeom>
            <a:avLst/>
            <a:gdLst/>
            <a:ahLst/>
            <a:cxnLst/>
            <a:rect l="l" t="t" r="r" b="b"/>
            <a:pathLst>
              <a:path w="627" h="1277" extrusionOk="0">
                <a:moveTo>
                  <a:pt x="345" y="1"/>
                </a:moveTo>
                <a:cubicBezTo>
                  <a:pt x="319" y="1"/>
                  <a:pt x="289" y="8"/>
                  <a:pt x="254" y="25"/>
                </a:cubicBezTo>
                <a:cubicBezTo>
                  <a:pt x="180" y="159"/>
                  <a:pt x="120" y="219"/>
                  <a:pt x="120" y="338"/>
                </a:cubicBezTo>
                <a:cubicBezTo>
                  <a:pt x="61" y="398"/>
                  <a:pt x="61" y="532"/>
                  <a:pt x="1" y="651"/>
                </a:cubicBezTo>
                <a:cubicBezTo>
                  <a:pt x="1" y="830"/>
                  <a:pt x="61" y="1023"/>
                  <a:pt x="180" y="1202"/>
                </a:cubicBezTo>
                <a:lnTo>
                  <a:pt x="254" y="1277"/>
                </a:lnTo>
                <a:cubicBezTo>
                  <a:pt x="373" y="1277"/>
                  <a:pt x="433" y="1277"/>
                  <a:pt x="493" y="1202"/>
                </a:cubicBezTo>
                <a:lnTo>
                  <a:pt x="493" y="1143"/>
                </a:lnTo>
                <a:cubicBezTo>
                  <a:pt x="627" y="964"/>
                  <a:pt x="627" y="830"/>
                  <a:pt x="627" y="651"/>
                </a:cubicBezTo>
                <a:lnTo>
                  <a:pt x="627" y="398"/>
                </a:lnTo>
                <a:cubicBezTo>
                  <a:pt x="627" y="338"/>
                  <a:pt x="627" y="219"/>
                  <a:pt x="552" y="159"/>
                </a:cubicBezTo>
                <a:lnTo>
                  <a:pt x="493" y="85"/>
                </a:lnTo>
                <a:cubicBezTo>
                  <a:pt x="450" y="43"/>
                  <a:pt x="408" y="1"/>
                  <a:pt x="34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3570823" y="854253"/>
            <a:ext cx="17220" cy="25018"/>
          </a:xfrm>
          <a:custGeom>
            <a:avLst/>
            <a:gdLst/>
            <a:ahLst/>
            <a:cxnLst/>
            <a:rect l="l" t="t" r="r" b="b"/>
            <a:pathLst>
              <a:path w="552" h="802" extrusionOk="0">
                <a:moveTo>
                  <a:pt x="179" y="1"/>
                </a:moveTo>
                <a:cubicBezTo>
                  <a:pt x="120" y="75"/>
                  <a:pt x="60" y="135"/>
                  <a:pt x="1" y="195"/>
                </a:cubicBezTo>
                <a:lnTo>
                  <a:pt x="1" y="373"/>
                </a:lnTo>
                <a:cubicBezTo>
                  <a:pt x="1" y="507"/>
                  <a:pt x="1" y="627"/>
                  <a:pt x="120" y="746"/>
                </a:cubicBezTo>
                <a:cubicBezTo>
                  <a:pt x="179" y="783"/>
                  <a:pt x="224" y="802"/>
                  <a:pt x="271" y="802"/>
                </a:cubicBezTo>
                <a:cubicBezTo>
                  <a:pt x="317" y="802"/>
                  <a:pt x="366" y="783"/>
                  <a:pt x="433" y="746"/>
                </a:cubicBezTo>
                <a:lnTo>
                  <a:pt x="433" y="686"/>
                </a:lnTo>
                <a:cubicBezTo>
                  <a:pt x="552" y="627"/>
                  <a:pt x="552" y="507"/>
                  <a:pt x="552" y="448"/>
                </a:cubicBezTo>
                <a:lnTo>
                  <a:pt x="552" y="254"/>
                </a:lnTo>
                <a:cubicBezTo>
                  <a:pt x="552" y="195"/>
                  <a:pt x="492" y="135"/>
                  <a:pt x="433" y="75"/>
                </a:cubicBezTo>
                <a:cubicBezTo>
                  <a:pt x="373" y="1"/>
                  <a:pt x="239" y="1"/>
                  <a:pt x="179"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3460206" y="837533"/>
            <a:ext cx="17719" cy="20495"/>
          </a:xfrm>
          <a:custGeom>
            <a:avLst/>
            <a:gdLst/>
            <a:ahLst/>
            <a:cxnLst/>
            <a:rect l="l" t="t" r="r" b="b"/>
            <a:pathLst>
              <a:path w="568" h="657" extrusionOk="0">
                <a:moveTo>
                  <a:pt x="252" y="1"/>
                </a:moveTo>
                <a:cubicBezTo>
                  <a:pt x="206" y="1"/>
                  <a:pt x="157" y="15"/>
                  <a:pt x="120" y="45"/>
                </a:cubicBezTo>
                <a:cubicBezTo>
                  <a:pt x="61" y="105"/>
                  <a:pt x="1" y="164"/>
                  <a:pt x="1" y="239"/>
                </a:cubicBezTo>
                <a:lnTo>
                  <a:pt x="1" y="358"/>
                </a:lnTo>
                <a:cubicBezTo>
                  <a:pt x="1" y="418"/>
                  <a:pt x="1" y="537"/>
                  <a:pt x="120" y="611"/>
                </a:cubicBezTo>
                <a:cubicBezTo>
                  <a:pt x="187" y="641"/>
                  <a:pt x="250" y="656"/>
                  <a:pt x="304" y="656"/>
                </a:cubicBezTo>
                <a:cubicBezTo>
                  <a:pt x="359" y="656"/>
                  <a:pt x="403" y="641"/>
                  <a:pt x="433" y="611"/>
                </a:cubicBezTo>
                <a:cubicBezTo>
                  <a:pt x="567" y="477"/>
                  <a:pt x="567" y="418"/>
                  <a:pt x="567" y="299"/>
                </a:cubicBezTo>
                <a:lnTo>
                  <a:pt x="567" y="164"/>
                </a:lnTo>
                <a:cubicBezTo>
                  <a:pt x="493" y="105"/>
                  <a:pt x="433" y="105"/>
                  <a:pt x="373" y="45"/>
                </a:cubicBezTo>
                <a:cubicBezTo>
                  <a:pt x="344" y="15"/>
                  <a:pt x="299" y="1"/>
                  <a:pt x="25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912115" y="694566"/>
            <a:ext cx="19559" cy="31476"/>
          </a:xfrm>
          <a:custGeom>
            <a:avLst/>
            <a:gdLst/>
            <a:ahLst/>
            <a:cxnLst/>
            <a:rect l="l" t="t" r="r" b="b"/>
            <a:pathLst>
              <a:path w="627" h="1009" extrusionOk="0">
                <a:moveTo>
                  <a:pt x="415" y="1"/>
                </a:moveTo>
                <a:cubicBezTo>
                  <a:pt x="375" y="1"/>
                  <a:pt x="338" y="15"/>
                  <a:pt x="313" y="40"/>
                </a:cubicBezTo>
                <a:cubicBezTo>
                  <a:pt x="254" y="99"/>
                  <a:pt x="194" y="159"/>
                  <a:pt x="135" y="219"/>
                </a:cubicBezTo>
                <a:cubicBezTo>
                  <a:pt x="75" y="278"/>
                  <a:pt x="75" y="412"/>
                  <a:pt x="75" y="472"/>
                </a:cubicBezTo>
                <a:cubicBezTo>
                  <a:pt x="0" y="651"/>
                  <a:pt x="75" y="844"/>
                  <a:pt x="194" y="964"/>
                </a:cubicBezTo>
                <a:cubicBezTo>
                  <a:pt x="224" y="993"/>
                  <a:pt x="269" y="1008"/>
                  <a:pt x="315" y="1008"/>
                </a:cubicBezTo>
                <a:cubicBezTo>
                  <a:pt x="362" y="1008"/>
                  <a:pt x="410" y="993"/>
                  <a:pt x="447" y="964"/>
                </a:cubicBezTo>
                <a:cubicBezTo>
                  <a:pt x="567" y="844"/>
                  <a:pt x="626" y="651"/>
                  <a:pt x="626" y="531"/>
                </a:cubicBezTo>
                <a:lnTo>
                  <a:pt x="626" y="353"/>
                </a:lnTo>
                <a:cubicBezTo>
                  <a:pt x="626" y="278"/>
                  <a:pt x="626" y="219"/>
                  <a:pt x="567" y="99"/>
                </a:cubicBezTo>
                <a:cubicBezTo>
                  <a:pt x="532" y="30"/>
                  <a:pt x="471" y="1"/>
                  <a:pt x="41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a:off x="953011" y="741047"/>
            <a:ext cx="19559" cy="37964"/>
          </a:xfrm>
          <a:custGeom>
            <a:avLst/>
            <a:gdLst/>
            <a:ahLst/>
            <a:cxnLst/>
            <a:rect l="l" t="t" r="r" b="b"/>
            <a:pathLst>
              <a:path w="627" h="1217" extrusionOk="0">
                <a:moveTo>
                  <a:pt x="350" y="0"/>
                </a:moveTo>
                <a:cubicBezTo>
                  <a:pt x="313" y="0"/>
                  <a:pt x="278" y="15"/>
                  <a:pt x="254" y="40"/>
                </a:cubicBezTo>
                <a:cubicBezTo>
                  <a:pt x="179" y="159"/>
                  <a:pt x="120" y="218"/>
                  <a:pt x="60" y="278"/>
                </a:cubicBezTo>
                <a:cubicBezTo>
                  <a:pt x="60" y="412"/>
                  <a:pt x="60" y="472"/>
                  <a:pt x="0" y="591"/>
                </a:cubicBezTo>
                <a:cubicBezTo>
                  <a:pt x="0" y="784"/>
                  <a:pt x="60" y="963"/>
                  <a:pt x="179" y="1157"/>
                </a:cubicBezTo>
                <a:lnTo>
                  <a:pt x="254" y="1217"/>
                </a:lnTo>
                <a:cubicBezTo>
                  <a:pt x="313" y="1217"/>
                  <a:pt x="432" y="1217"/>
                  <a:pt x="492" y="1157"/>
                </a:cubicBezTo>
                <a:cubicBezTo>
                  <a:pt x="552" y="963"/>
                  <a:pt x="626" y="784"/>
                  <a:pt x="626" y="650"/>
                </a:cubicBezTo>
                <a:lnTo>
                  <a:pt x="626" y="412"/>
                </a:lnTo>
                <a:cubicBezTo>
                  <a:pt x="626" y="278"/>
                  <a:pt x="552" y="218"/>
                  <a:pt x="552" y="99"/>
                </a:cubicBezTo>
                <a:lnTo>
                  <a:pt x="492" y="99"/>
                </a:lnTo>
                <a:cubicBezTo>
                  <a:pt x="457" y="29"/>
                  <a:pt x="402" y="0"/>
                  <a:pt x="350"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
          <p:cNvSpPr/>
          <p:nvPr/>
        </p:nvSpPr>
        <p:spPr>
          <a:xfrm>
            <a:off x="1007384" y="696438"/>
            <a:ext cx="17220" cy="37496"/>
          </a:xfrm>
          <a:custGeom>
            <a:avLst/>
            <a:gdLst/>
            <a:ahLst/>
            <a:cxnLst/>
            <a:rect l="l" t="t" r="r" b="b"/>
            <a:pathLst>
              <a:path w="552" h="1202" extrusionOk="0">
                <a:moveTo>
                  <a:pt x="265" y="0"/>
                </a:moveTo>
                <a:cubicBezTo>
                  <a:pt x="210" y="0"/>
                  <a:pt x="155" y="29"/>
                  <a:pt x="120" y="99"/>
                </a:cubicBezTo>
                <a:cubicBezTo>
                  <a:pt x="60" y="159"/>
                  <a:pt x="0" y="293"/>
                  <a:pt x="0" y="352"/>
                </a:cubicBezTo>
                <a:lnTo>
                  <a:pt x="0" y="591"/>
                </a:lnTo>
                <a:cubicBezTo>
                  <a:pt x="0" y="784"/>
                  <a:pt x="0" y="963"/>
                  <a:pt x="120" y="1157"/>
                </a:cubicBezTo>
                <a:lnTo>
                  <a:pt x="179" y="1157"/>
                </a:lnTo>
                <a:cubicBezTo>
                  <a:pt x="209" y="1187"/>
                  <a:pt x="257" y="1201"/>
                  <a:pt x="306" y="1201"/>
                </a:cubicBezTo>
                <a:cubicBezTo>
                  <a:pt x="354" y="1201"/>
                  <a:pt x="403" y="1187"/>
                  <a:pt x="432" y="1157"/>
                </a:cubicBezTo>
                <a:cubicBezTo>
                  <a:pt x="552" y="963"/>
                  <a:pt x="552" y="784"/>
                  <a:pt x="552" y="591"/>
                </a:cubicBezTo>
                <a:lnTo>
                  <a:pt x="552" y="352"/>
                </a:lnTo>
                <a:cubicBezTo>
                  <a:pt x="492" y="218"/>
                  <a:pt x="492" y="159"/>
                  <a:pt x="432" y="99"/>
                </a:cubicBezTo>
                <a:lnTo>
                  <a:pt x="373" y="39"/>
                </a:lnTo>
                <a:cubicBezTo>
                  <a:pt x="342" y="15"/>
                  <a:pt x="304" y="0"/>
                  <a:pt x="26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a:off x="993679" y="802844"/>
            <a:ext cx="19559" cy="31944"/>
          </a:xfrm>
          <a:custGeom>
            <a:avLst/>
            <a:gdLst/>
            <a:ahLst/>
            <a:cxnLst/>
            <a:rect l="l" t="t" r="r" b="b"/>
            <a:pathLst>
              <a:path w="627" h="1024" extrusionOk="0">
                <a:moveTo>
                  <a:pt x="339" y="1"/>
                </a:moveTo>
                <a:cubicBezTo>
                  <a:pt x="293" y="1"/>
                  <a:pt x="243" y="15"/>
                  <a:pt x="194" y="40"/>
                </a:cubicBezTo>
                <a:cubicBezTo>
                  <a:pt x="134" y="100"/>
                  <a:pt x="60" y="159"/>
                  <a:pt x="60" y="293"/>
                </a:cubicBezTo>
                <a:cubicBezTo>
                  <a:pt x="0" y="353"/>
                  <a:pt x="0" y="412"/>
                  <a:pt x="0" y="472"/>
                </a:cubicBezTo>
                <a:cubicBezTo>
                  <a:pt x="0" y="666"/>
                  <a:pt x="0" y="844"/>
                  <a:pt x="194" y="979"/>
                </a:cubicBezTo>
                <a:cubicBezTo>
                  <a:pt x="224" y="1008"/>
                  <a:pt x="269" y="1023"/>
                  <a:pt x="313" y="1023"/>
                </a:cubicBezTo>
                <a:cubicBezTo>
                  <a:pt x="358" y="1023"/>
                  <a:pt x="403" y="1008"/>
                  <a:pt x="432" y="979"/>
                </a:cubicBezTo>
                <a:cubicBezTo>
                  <a:pt x="566" y="785"/>
                  <a:pt x="566" y="666"/>
                  <a:pt x="626" y="532"/>
                </a:cubicBezTo>
                <a:cubicBezTo>
                  <a:pt x="626" y="472"/>
                  <a:pt x="626" y="412"/>
                  <a:pt x="566" y="353"/>
                </a:cubicBezTo>
                <a:cubicBezTo>
                  <a:pt x="566" y="293"/>
                  <a:pt x="566" y="159"/>
                  <a:pt x="507" y="100"/>
                </a:cubicBezTo>
                <a:cubicBezTo>
                  <a:pt x="463" y="30"/>
                  <a:pt x="404" y="1"/>
                  <a:pt x="339"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
          <p:cNvSpPr/>
          <p:nvPr/>
        </p:nvSpPr>
        <p:spPr>
          <a:xfrm>
            <a:off x="1046180" y="749688"/>
            <a:ext cx="17251" cy="48851"/>
          </a:xfrm>
          <a:custGeom>
            <a:avLst/>
            <a:gdLst/>
            <a:ahLst/>
            <a:cxnLst/>
            <a:rect l="l" t="t" r="r" b="b"/>
            <a:pathLst>
              <a:path w="553" h="1566" extrusionOk="0">
                <a:moveTo>
                  <a:pt x="373" y="1"/>
                </a:moveTo>
                <a:cubicBezTo>
                  <a:pt x="314" y="1"/>
                  <a:pt x="180" y="1"/>
                  <a:pt x="120" y="75"/>
                </a:cubicBezTo>
                <a:cubicBezTo>
                  <a:pt x="60" y="195"/>
                  <a:pt x="60" y="314"/>
                  <a:pt x="1" y="448"/>
                </a:cubicBezTo>
                <a:lnTo>
                  <a:pt x="1" y="746"/>
                </a:lnTo>
                <a:cubicBezTo>
                  <a:pt x="1" y="999"/>
                  <a:pt x="1" y="1252"/>
                  <a:pt x="120" y="1491"/>
                </a:cubicBezTo>
                <a:cubicBezTo>
                  <a:pt x="120" y="1491"/>
                  <a:pt x="180" y="1491"/>
                  <a:pt x="180" y="1565"/>
                </a:cubicBezTo>
                <a:cubicBezTo>
                  <a:pt x="314" y="1565"/>
                  <a:pt x="373" y="1565"/>
                  <a:pt x="433" y="1431"/>
                </a:cubicBezTo>
                <a:cubicBezTo>
                  <a:pt x="552" y="1252"/>
                  <a:pt x="552" y="999"/>
                  <a:pt x="552" y="746"/>
                </a:cubicBezTo>
                <a:lnTo>
                  <a:pt x="552" y="448"/>
                </a:lnTo>
                <a:cubicBezTo>
                  <a:pt x="492" y="314"/>
                  <a:pt x="492" y="195"/>
                  <a:pt x="433" y="75"/>
                </a:cubicBezTo>
                <a:cubicBezTo>
                  <a:pt x="433"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
          <p:cNvSpPr/>
          <p:nvPr/>
        </p:nvSpPr>
        <p:spPr>
          <a:xfrm>
            <a:off x="1104058" y="690417"/>
            <a:ext cx="19528" cy="39805"/>
          </a:xfrm>
          <a:custGeom>
            <a:avLst/>
            <a:gdLst/>
            <a:ahLst/>
            <a:cxnLst/>
            <a:rect l="l" t="t" r="r" b="b"/>
            <a:pathLst>
              <a:path w="626" h="1276" extrusionOk="0">
                <a:moveTo>
                  <a:pt x="292" y="1"/>
                </a:moveTo>
                <a:cubicBezTo>
                  <a:pt x="227" y="1"/>
                  <a:pt x="179" y="33"/>
                  <a:pt x="179" y="113"/>
                </a:cubicBezTo>
                <a:cubicBezTo>
                  <a:pt x="60" y="173"/>
                  <a:pt x="60" y="292"/>
                  <a:pt x="60" y="352"/>
                </a:cubicBezTo>
                <a:cubicBezTo>
                  <a:pt x="0" y="411"/>
                  <a:pt x="0" y="545"/>
                  <a:pt x="0" y="605"/>
                </a:cubicBezTo>
                <a:cubicBezTo>
                  <a:pt x="0" y="784"/>
                  <a:pt x="0" y="977"/>
                  <a:pt x="60" y="1156"/>
                </a:cubicBezTo>
                <a:lnTo>
                  <a:pt x="119" y="1231"/>
                </a:lnTo>
                <a:cubicBezTo>
                  <a:pt x="149" y="1260"/>
                  <a:pt x="198" y="1275"/>
                  <a:pt x="246" y="1275"/>
                </a:cubicBezTo>
                <a:cubicBezTo>
                  <a:pt x="294" y="1275"/>
                  <a:pt x="343" y="1260"/>
                  <a:pt x="373" y="1231"/>
                </a:cubicBezTo>
                <a:cubicBezTo>
                  <a:pt x="492" y="1037"/>
                  <a:pt x="551" y="858"/>
                  <a:pt x="551" y="664"/>
                </a:cubicBezTo>
                <a:cubicBezTo>
                  <a:pt x="551" y="545"/>
                  <a:pt x="626" y="486"/>
                  <a:pt x="551" y="352"/>
                </a:cubicBezTo>
                <a:cubicBezTo>
                  <a:pt x="551" y="292"/>
                  <a:pt x="492" y="173"/>
                  <a:pt x="432" y="113"/>
                </a:cubicBezTo>
                <a:lnTo>
                  <a:pt x="432" y="39"/>
                </a:lnTo>
                <a:cubicBezTo>
                  <a:pt x="385" y="15"/>
                  <a:pt x="334" y="1"/>
                  <a:pt x="29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2"/>
          <p:cNvSpPr/>
          <p:nvPr/>
        </p:nvSpPr>
        <p:spPr>
          <a:xfrm>
            <a:off x="1175619" y="672543"/>
            <a:ext cx="19559" cy="40023"/>
          </a:xfrm>
          <a:custGeom>
            <a:avLst/>
            <a:gdLst/>
            <a:ahLst/>
            <a:cxnLst/>
            <a:rect l="l" t="t" r="r" b="b"/>
            <a:pathLst>
              <a:path w="627" h="1283" extrusionOk="0">
                <a:moveTo>
                  <a:pt x="313" y="1"/>
                </a:moveTo>
                <a:cubicBezTo>
                  <a:pt x="194" y="1"/>
                  <a:pt x="120" y="61"/>
                  <a:pt x="60" y="120"/>
                </a:cubicBezTo>
                <a:cubicBezTo>
                  <a:pt x="0" y="239"/>
                  <a:pt x="0" y="314"/>
                  <a:pt x="0" y="433"/>
                </a:cubicBezTo>
                <a:lnTo>
                  <a:pt x="0" y="686"/>
                </a:lnTo>
                <a:cubicBezTo>
                  <a:pt x="0" y="865"/>
                  <a:pt x="60" y="984"/>
                  <a:pt x="194" y="1178"/>
                </a:cubicBezTo>
                <a:lnTo>
                  <a:pt x="194" y="1237"/>
                </a:lnTo>
                <a:lnTo>
                  <a:pt x="254" y="1237"/>
                </a:lnTo>
                <a:cubicBezTo>
                  <a:pt x="283" y="1267"/>
                  <a:pt x="328" y="1282"/>
                  <a:pt x="365" y="1282"/>
                </a:cubicBezTo>
                <a:cubicBezTo>
                  <a:pt x="403" y="1282"/>
                  <a:pt x="432" y="1267"/>
                  <a:pt x="432" y="1237"/>
                </a:cubicBezTo>
                <a:cubicBezTo>
                  <a:pt x="626" y="1059"/>
                  <a:pt x="626" y="805"/>
                  <a:pt x="626" y="612"/>
                </a:cubicBezTo>
                <a:cubicBezTo>
                  <a:pt x="626" y="493"/>
                  <a:pt x="566" y="433"/>
                  <a:pt x="566" y="314"/>
                </a:cubicBezTo>
                <a:cubicBezTo>
                  <a:pt x="492" y="239"/>
                  <a:pt x="432" y="120"/>
                  <a:pt x="373" y="61"/>
                </a:cubicBezTo>
                <a:lnTo>
                  <a:pt x="313"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2"/>
          <p:cNvSpPr/>
          <p:nvPr/>
        </p:nvSpPr>
        <p:spPr>
          <a:xfrm>
            <a:off x="1114029" y="770308"/>
            <a:ext cx="19091" cy="39836"/>
          </a:xfrm>
          <a:custGeom>
            <a:avLst/>
            <a:gdLst/>
            <a:ahLst/>
            <a:cxnLst/>
            <a:rect l="l" t="t" r="r" b="b"/>
            <a:pathLst>
              <a:path w="612" h="1277" extrusionOk="0">
                <a:moveTo>
                  <a:pt x="307" y="1"/>
                </a:moveTo>
                <a:cubicBezTo>
                  <a:pt x="281" y="1"/>
                  <a:pt x="257" y="8"/>
                  <a:pt x="239" y="25"/>
                </a:cubicBezTo>
                <a:cubicBezTo>
                  <a:pt x="180" y="159"/>
                  <a:pt x="120" y="219"/>
                  <a:pt x="60" y="338"/>
                </a:cubicBezTo>
                <a:cubicBezTo>
                  <a:pt x="60" y="398"/>
                  <a:pt x="1" y="532"/>
                  <a:pt x="1" y="651"/>
                </a:cubicBezTo>
                <a:cubicBezTo>
                  <a:pt x="1" y="830"/>
                  <a:pt x="60" y="1023"/>
                  <a:pt x="180" y="1202"/>
                </a:cubicBezTo>
                <a:lnTo>
                  <a:pt x="239" y="1277"/>
                </a:lnTo>
                <a:cubicBezTo>
                  <a:pt x="299" y="1277"/>
                  <a:pt x="433" y="1277"/>
                  <a:pt x="492" y="1202"/>
                </a:cubicBezTo>
                <a:lnTo>
                  <a:pt x="492" y="1143"/>
                </a:lnTo>
                <a:cubicBezTo>
                  <a:pt x="552" y="964"/>
                  <a:pt x="612" y="830"/>
                  <a:pt x="612" y="651"/>
                </a:cubicBezTo>
                <a:lnTo>
                  <a:pt x="612" y="398"/>
                </a:lnTo>
                <a:cubicBezTo>
                  <a:pt x="612" y="338"/>
                  <a:pt x="552" y="219"/>
                  <a:pt x="552" y="159"/>
                </a:cubicBezTo>
                <a:lnTo>
                  <a:pt x="492" y="85"/>
                </a:lnTo>
                <a:cubicBezTo>
                  <a:pt x="450" y="43"/>
                  <a:pt x="371" y="1"/>
                  <a:pt x="307"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2"/>
          <p:cNvSpPr/>
          <p:nvPr/>
        </p:nvSpPr>
        <p:spPr>
          <a:xfrm>
            <a:off x="1049892" y="854253"/>
            <a:ext cx="19559" cy="25018"/>
          </a:xfrm>
          <a:custGeom>
            <a:avLst/>
            <a:gdLst/>
            <a:ahLst/>
            <a:cxnLst/>
            <a:rect l="l" t="t" r="r" b="b"/>
            <a:pathLst>
              <a:path w="627" h="802" extrusionOk="0">
                <a:moveTo>
                  <a:pt x="254" y="1"/>
                </a:moveTo>
                <a:cubicBezTo>
                  <a:pt x="120" y="75"/>
                  <a:pt x="120" y="135"/>
                  <a:pt x="61" y="195"/>
                </a:cubicBezTo>
                <a:cubicBezTo>
                  <a:pt x="61" y="254"/>
                  <a:pt x="1" y="314"/>
                  <a:pt x="1" y="373"/>
                </a:cubicBezTo>
                <a:cubicBezTo>
                  <a:pt x="1" y="507"/>
                  <a:pt x="61" y="627"/>
                  <a:pt x="195" y="746"/>
                </a:cubicBezTo>
                <a:cubicBezTo>
                  <a:pt x="224" y="783"/>
                  <a:pt x="269" y="802"/>
                  <a:pt x="321" y="802"/>
                </a:cubicBezTo>
                <a:cubicBezTo>
                  <a:pt x="373" y="802"/>
                  <a:pt x="433" y="783"/>
                  <a:pt x="493" y="746"/>
                </a:cubicBezTo>
                <a:lnTo>
                  <a:pt x="493" y="686"/>
                </a:lnTo>
                <a:cubicBezTo>
                  <a:pt x="567" y="627"/>
                  <a:pt x="627" y="507"/>
                  <a:pt x="627" y="448"/>
                </a:cubicBezTo>
                <a:lnTo>
                  <a:pt x="627" y="254"/>
                </a:lnTo>
                <a:cubicBezTo>
                  <a:pt x="567" y="195"/>
                  <a:pt x="567" y="135"/>
                  <a:pt x="493" y="75"/>
                </a:cubicBezTo>
                <a:cubicBezTo>
                  <a:pt x="433" y="1"/>
                  <a:pt x="314" y="1"/>
                  <a:pt x="25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2"/>
          <p:cNvSpPr/>
          <p:nvPr/>
        </p:nvSpPr>
        <p:spPr>
          <a:xfrm>
            <a:off x="949299" y="837533"/>
            <a:ext cx="19091" cy="20495"/>
          </a:xfrm>
          <a:custGeom>
            <a:avLst/>
            <a:gdLst/>
            <a:ahLst/>
            <a:cxnLst/>
            <a:rect l="l" t="t" r="r" b="b"/>
            <a:pathLst>
              <a:path w="612" h="657" extrusionOk="0">
                <a:moveTo>
                  <a:pt x="306" y="1"/>
                </a:moveTo>
                <a:cubicBezTo>
                  <a:pt x="257" y="1"/>
                  <a:pt x="209" y="15"/>
                  <a:pt x="179" y="45"/>
                </a:cubicBezTo>
                <a:cubicBezTo>
                  <a:pt x="119" y="105"/>
                  <a:pt x="60" y="164"/>
                  <a:pt x="60" y="239"/>
                </a:cubicBezTo>
                <a:cubicBezTo>
                  <a:pt x="0" y="299"/>
                  <a:pt x="0" y="299"/>
                  <a:pt x="0" y="358"/>
                </a:cubicBezTo>
                <a:cubicBezTo>
                  <a:pt x="60" y="418"/>
                  <a:pt x="60" y="537"/>
                  <a:pt x="179" y="611"/>
                </a:cubicBezTo>
                <a:cubicBezTo>
                  <a:pt x="239" y="641"/>
                  <a:pt x="302" y="656"/>
                  <a:pt x="358" y="656"/>
                </a:cubicBezTo>
                <a:cubicBezTo>
                  <a:pt x="414" y="656"/>
                  <a:pt x="462" y="641"/>
                  <a:pt x="492" y="611"/>
                </a:cubicBezTo>
                <a:cubicBezTo>
                  <a:pt x="611" y="477"/>
                  <a:pt x="611" y="418"/>
                  <a:pt x="611" y="299"/>
                </a:cubicBezTo>
                <a:cubicBezTo>
                  <a:pt x="611" y="299"/>
                  <a:pt x="611" y="239"/>
                  <a:pt x="551" y="164"/>
                </a:cubicBezTo>
                <a:cubicBezTo>
                  <a:pt x="551" y="105"/>
                  <a:pt x="492" y="105"/>
                  <a:pt x="432" y="45"/>
                </a:cubicBezTo>
                <a:cubicBezTo>
                  <a:pt x="403" y="15"/>
                  <a:pt x="354" y="1"/>
                  <a:pt x="30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2"/>
          <p:cNvSpPr/>
          <p:nvPr/>
        </p:nvSpPr>
        <p:spPr>
          <a:xfrm>
            <a:off x="1535765" y="694566"/>
            <a:ext cx="21431" cy="31476"/>
          </a:xfrm>
          <a:custGeom>
            <a:avLst/>
            <a:gdLst/>
            <a:ahLst/>
            <a:cxnLst/>
            <a:rect l="l" t="t" r="r" b="b"/>
            <a:pathLst>
              <a:path w="687" h="1009" extrusionOk="0">
                <a:moveTo>
                  <a:pt x="411" y="1"/>
                </a:moveTo>
                <a:cubicBezTo>
                  <a:pt x="373" y="1"/>
                  <a:pt x="339" y="15"/>
                  <a:pt x="314" y="40"/>
                </a:cubicBezTo>
                <a:lnTo>
                  <a:pt x="120" y="219"/>
                </a:lnTo>
                <a:cubicBezTo>
                  <a:pt x="61" y="278"/>
                  <a:pt x="61" y="412"/>
                  <a:pt x="61" y="472"/>
                </a:cubicBezTo>
                <a:cubicBezTo>
                  <a:pt x="1" y="651"/>
                  <a:pt x="61" y="844"/>
                  <a:pt x="195" y="964"/>
                </a:cubicBezTo>
                <a:cubicBezTo>
                  <a:pt x="224" y="993"/>
                  <a:pt x="269" y="1008"/>
                  <a:pt x="314" y="1008"/>
                </a:cubicBezTo>
                <a:cubicBezTo>
                  <a:pt x="359" y="1008"/>
                  <a:pt x="403" y="993"/>
                  <a:pt x="433" y="964"/>
                </a:cubicBezTo>
                <a:cubicBezTo>
                  <a:pt x="567" y="844"/>
                  <a:pt x="627" y="651"/>
                  <a:pt x="627" y="531"/>
                </a:cubicBezTo>
                <a:cubicBezTo>
                  <a:pt x="627" y="472"/>
                  <a:pt x="686" y="412"/>
                  <a:pt x="627" y="353"/>
                </a:cubicBezTo>
                <a:cubicBezTo>
                  <a:pt x="627" y="278"/>
                  <a:pt x="627" y="219"/>
                  <a:pt x="567" y="99"/>
                </a:cubicBezTo>
                <a:cubicBezTo>
                  <a:pt x="523" y="30"/>
                  <a:pt x="464" y="1"/>
                  <a:pt x="41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
          <p:cNvSpPr/>
          <p:nvPr/>
        </p:nvSpPr>
        <p:spPr>
          <a:xfrm>
            <a:off x="1576662" y="741047"/>
            <a:ext cx="19091" cy="37964"/>
          </a:xfrm>
          <a:custGeom>
            <a:avLst/>
            <a:gdLst/>
            <a:ahLst/>
            <a:cxnLst/>
            <a:rect l="l" t="t" r="r" b="b"/>
            <a:pathLst>
              <a:path w="612" h="1217" extrusionOk="0">
                <a:moveTo>
                  <a:pt x="341" y="0"/>
                </a:moveTo>
                <a:cubicBezTo>
                  <a:pt x="301" y="0"/>
                  <a:pt x="264" y="15"/>
                  <a:pt x="239" y="40"/>
                </a:cubicBezTo>
                <a:cubicBezTo>
                  <a:pt x="180" y="159"/>
                  <a:pt x="120" y="218"/>
                  <a:pt x="120" y="278"/>
                </a:cubicBezTo>
                <a:cubicBezTo>
                  <a:pt x="61" y="412"/>
                  <a:pt x="61" y="472"/>
                  <a:pt x="1" y="591"/>
                </a:cubicBezTo>
                <a:cubicBezTo>
                  <a:pt x="1" y="784"/>
                  <a:pt x="61" y="963"/>
                  <a:pt x="180" y="1157"/>
                </a:cubicBezTo>
                <a:lnTo>
                  <a:pt x="239" y="1217"/>
                </a:lnTo>
                <a:cubicBezTo>
                  <a:pt x="299" y="1217"/>
                  <a:pt x="433" y="1217"/>
                  <a:pt x="493" y="1157"/>
                </a:cubicBezTo>
                <a:cubicBezTo>
                  <a:pt x="552" y="963"/>
                  <a:pt x="612" y="784"/>
                  <a:pt x="612" y="650"/>
                </a:cubicBezTo>
                <a:lnTo>
                  <a:pt x="612" y="412"/>
                </a:lnTo>
                <a:cubicBezTo>
                  <a:pt x="612" y="278"/>
                  <a:pt x="612" y="218"/>
                  <a:pt x="552" y="99"/>
                </a:cubicBezTo>
                <a:lnTo>
                  <a:pt x="493" y="99"/>
                </a:lnTo>
                <a:cubicBezTo>
                  <a:pt x="458" y="29"/>
                  <a:pt x="397" y="0"/>
                  <a:pt x="34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2"/>
          <p:cNvSpPr/>
          <p:nvPr/>
        </p:nvSpPr>
        <p:spPr>
          <a:xfrm>
            <a:off x="1630598" y="696438"/>
            <a:ext cx="17688" cy="37496"/>
          </a:xfrm>
          <a:custGeom>
            <a:avLst/>
            <a:gdLst/>
            <a:ahLst/>
            <a:cxnLst/>
            <a:rect l="l" t="t" r="r" b="b"/>
            <a:pathLst>
              <a:path w="567" h="1202" extrusionOk="0">
                <a:moveTo>
                  <a:pt x="276" y="0"/>
                </a:moveTo>
                <a:cubicBezTo>
                  <a:pt x="224" y="0"/>
                  <a:pt x="169" y="29"/>
                  <a:pt x="134" y="99"/>
                </a:cubicBezTo>
                <a:cubicBezTo>
                  <a:pt x="60" y="159"/>
                  <a:pt x="60" y="293"/>
                  <a:pt x="0" y="352"/>
                </a:cubicBezTo>
                <a:lnTo>
                  <a:pt x="0" y="591"/>
                </a:lnTo>
                <a:cubicBezTo>
                  <a:pt x="0" y="784"/>
                  <a:pt x="0" y="963"/>
                  <a:pt x="134" y="1157"/>
                </a:cubicBezTo>
                <a:lnTo>
                  <a:pt x="194" y="1157"/>
                </a:lnTo>
                <a:cubicBezTo>
                  <a:pt x="224" y="1187"/>
                  <a:pt x="268" y="1201"/>
                  <a:pt x="313" y="1201"/>
                </a:cubicBezTo>
                <a:cubicBezTo>
                  <a:pt x="358" y="1201"/>
                  <a:pt x="402" y="1187"/>
                  <a:pt x="432" y="1157"/>
                </a:cubicBezTo>
                <a:cubicBezTo>
                  <a:pt x="566" y="963"/>
                  <a:pt x="566" y="784"/>
                  <a:pt x="566" y="591"/>
                </a:cubicBezTo>
                <a:lnTo>
                  <a:pt x="566" y="352"/>
                </a:lnTo>
                <a:cubicBezTo>
                  <a:pt x="507" y="218"/>
                  <a:pt x="507" y="159"/>
                  <a:pt x="432" y="99"/>
                </a:cubicBezTo>
                <a:lnTo>
                  <a:pt x="373" y="39"/>
                </a:lnTo>
                <a:cubicBezTo>
                  <a:pt x="348" y="15"/>
                  <a:pt x="313" y="0"/>
                  <a:pt x="276"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2"/>
          <p:cNvSpPr/>
          <p:nvPr/>
        </p:nvSpPr>
        <p:spPr>
          <a:xfrm>
            <a:off x="1626855" y="802844"/>
            <a:ext cx="19559" cy="31944"/>
          </a:xfrm>
          <a:custGeom>
            <a:avLst/>
            <a:gdLst/>
            <a:ahLst/>
            <a:cxnLst/>
            <a:rect l="l" t="t" r="r" b="b"/>
            <a:pathLst>
              <a:path w="627" h="1024" extrusionOk="0">
                <a:moveTo>
                  <a:pt x="335" y="1"/>
                </a:moveTo>
                <a:cubicBezTo>
                  <a:pt x="288" y="1"/>
                  <a:pt x="235" y="15"/>
                  <a:pt x="180" y="40"/>
                </a:cubicBezTo>
                <a:cubicBezTo>
                  <a:pt x="120" y="100"/>
                  <a:pt x="120" y="159"/>
                  <a:pt x="60" y="293"/>
                </a:cubicBezTo>
                <a:cubicBezTo>
                  <a:pt x="1" y="353"/>
                  <a:pt x="1" y="412"/>
                  <a:pt x="1" y="472"/>
                </a:cubicBezTo>
                <a:cubicBezTo>
                  <a:pt x="1" y="666"/>
                  <a:pt x="60" y="844"/>
                  <a:pt x="180" y="979"/>
                </a:cubicBezTo>
                <a:cubicBezTo>
                  <a:pt x="217" y="1008"/>
                  <a:pt x="265" y="1023"/>
                  <a:pt x="312" y="1023"/>
                </a:cubicBezTo>
                <a:cubicBezTo>
                  <a:pt x="358" y="1023"/>
                  <a:pt x="403" y="1008"/>
                  <a:pt x="433" y="979"/>
                </a:cubicBezTo>
                <a:cubicBezTo>
                  <a:pt x="552" y="785"/>
                  <a:pt x="627" y="666"/>
                  <a:pt x="627" y="532"/>
                </a:cubicBezTo>
                <a:cubicBezTo>
                  <a:pt x="627" y="472"/>
                  <a:pt x="627" y="412"/>
                  <a:pt x="552" y="353"/>
                </a:cubicBezTo>
                <a:cubicBezTo>
                  <a:pt x="552" y="293"/>
                  <a:pt x="552" y="159"/>
                  <a:pt x="493" y="100"/>
                </a:cubicBezTo>
                <a:cubicBezTo>
                  <a:pt x="458" y="30"/>
                  <a:pt x="402" y="1"/>
                  <a:pt x="33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2"/>
          <p:cNvSpPr/>
          <p:nvPr/>
        </p:nvSpPr>
        <p:spPr>
          <a:xfrm>
            <a:off x="1678919" y="749688"/>
            <a:ext cx="17688" cy="48851"/>
          </a:xfrm>
          <a:custGeom>
            <a:avLst/>
            <a:gdLst/>
            <a:ahLst/>
            <a:cxnLst/>
            <a:rect l="l" t="t" r="r" b="b"/>
            <a:pathLst>
              <a:path w="567" h="1566" extrusionOk="0">
                <a:moveTo>
                  <a:pt x="373" y="1"/>
                </a:moveTo>
                <a:cubicBezTo>
                  <a:pt x="313" y="1"/>
                  <a:pt x="194" y="1"/>
                  <a:pt x="135" y="75"/>
                </a:cubicBezTo>
                <a:cubicBezTo>
                  <a:pt x="75" y="195"/>
                  <a:pt x="75" y="314"/>
                  <a:pt x="0" y="448"/>
                </a:cubicBezTo>
                <a:lnTo>
                  <a:pt x="0" y="746"/>
                </a:lnTo>
                <a:cubicBezTo>
                  <a:pt x="0" y="999"/>
                  <a:pt x="0" y="1252"/>
                  <a:pt x="135" y="1491"/>
                </a:cubicBezTo>
                <a:cubicBezTo>
                  <a:pt x="194" y="1491"/>
                  <a:pt x="194" y="1491"/>
                  <a:pt x="194" y="1565"/>
                </a:cubicBezTo>
                <a:cubicBezTo>
                  <a:pt x="313" y="1565"/>
                  <a:pt x="373" y="1565"/>
                  <a:pt x="447" y="1431"/>
                </a:cubicBezTo>
                <a:cubicBezTo>
                  <a:pt x="567" y="1252"/>
                  <a:pt x="567" y="999"/>
                  <a:pt x="567" y="746"/>
                </a:cubicBezTo>
                <a:lnTo>
                  <a:pt x="567" y="448"/>
                </a:lnTo>
                <a:cubicBezTo>
                  <a:pt x="507" y="314"/>
                  <a:pt x="507" y="195"/>
                  <a:pt x="447" y="75"/>
                </a:cubicBezTo>
                <a:cubicBezTo>
                  <a:pt x="447"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2"/>
          <p:cNvSpPr/>
          <p:nvPr/>
        </p:nvSpPr>
        <p:spPr>
          <a:xfrm>
            <a:off x="1727708" y="690417"/>
            <a:ext cx="19091" cy="39805"/>
          </a:xfrm>
          <a:custGeom>
            <a:avLst/>
            <a:gdLst/>
            <a:ahLst/>
            <a:cxnLst/>
            <a:rect l="l" t="t" r="r" b="b"/>
            <a:pathLst>
              <a:path w="612" h="1276" extrusionOk="0">
                <a:moveTo>
                  <a:pt x="303" y="1"/>
                </a:moveTo>
                <a:cubicBezTo>
                  <a:pt x="251" y="1"/>
                  <a:pt x="215" y="33"/>
                  <a:pt x="179" y="113"/>
                </a:cubicBezTo>
                <a:cubicBezTo>
                  <a:pt x="120" y="173"/>
                  <a:pt x="60" y="292"/>
                  <a:pt x="60" y="352"/>
                </a:cubicBezTo>
                <a:cubicBezTo>
                  <a:pt x="1" y="411"/>
                  <a:pt x="1" y="545"/>
                  <a:pt x="1" y="605"/>
                </a:cubicBezTo>
                <a:cubicBezTo>
                  <a:pt x="1" y="784"/>
                  <a:pt x="1" y="977"/>
                  <a:pt x="60" y="1156"/>
                </a:cubicBezTo>
                <a:lnTo>
                  <a:pt x="120" y="1231"/>
                </a:lnTo>
                <a:cubicBezTo>
                  <a:pt x="150" y="1260"/>
                  <a:pt x="194" y="1275"/>
                  <a:pt x="241" y="1275"/>
                </a:cubicBezTo>
                <a:cubicBezTo>
                  <a:pt x="287" y="1275"/>
                  <a:pt x="336" y="1260"/>
                  <a:pt x="373" y="1231"/>
                </a:cubicBezTo>
                <a:cubicBezTo>
                  <a:pt x="492" y="1037"/>
                  <a:pt x="552" y="858"/>
                  <a:pt x="552" y="664"/>
                </a:cubicBezTo>
                <a:cubicBezTo>
                  <a:pt x="611" y="545"/>
                  <a:pt x="611" y="486"/>
                  <a:pt x="552" y="352"/>
                </a:cubicBezTo>
                <a:cubicBezTo>
                  <a:pt x="552" y="292"/>
                  <a:pt x="492" y="173"/>
                  <a:pt x="433" y="113"/>
                </a:cubicBezTo>
                <a:lnTo>
                  <a:pt x="433" y="39"/>
                </a:lnTo>
                <a:cubicBezTo>
                  <a:pt x="379" y="15"/>
                  <a:pt x="337" y="1"/>
                  <a:pt x="30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2"/>
          <p:cNvSpPr/>
          <p:nvPr/>
        </p:nvSpPr>
        <p:spPr>
          <a:xfrm>
            <a:off x="1799269" y="672543"/>
            <a:ext cx="19091" cy="40023"/>
          </a:xfrm>
          <a:custGeom>
            <a:avLst/>
            <a:gdLst/>
            <a:ahLst/>
            <a:cxnLst/>
            <a:rect l="l" t="t" r="r" b="b"/>
            <a:pathLst>
              <a:path w="612" h="1283" extrusionOk="0">
                <a:moveTo>
                  <a:pt x="314" y="1"/>
                </a:moveTo>
                <a:cubicBezTo>
                  <a:pt x="180" y="1"/>
                  <a:pt x="120" y="61"/>
                  <a:pt x="60" y="120"/>
                </a:cubicBezTo>
                <a:cubicBezTo>
                  <a:pt x="1" y="239"/>
                  <a:pt x="1" y="314"/>
                  <a:pt x="1" y="433"/>
                </a:cubicBezTo>
                <a:lnTo>
                  <a:pt x="1" y="686"/>
                </a:lnTo>
                <a:cubicBezTo>
                  <a:pt x="60" y="865"/>
                  <a:pt x="60" y="984"/>
                  <a:pt x="180" y="1178"/>
                </a:cubicBezTo>
                <a:lnTo>
                  <a:pt x="180" y="1237"/>
                </a:lnTo>
                <a:lnTo>
                  <a:pt x="239" y="1237"/>
                </a:lnTo>
                <a:cubicBezTo>
                  <a:pt x="277" y="1267"/>
                  <a:pt x="325" y="1282"/>
                  <a:pt x="364" y="1282"/>
                </a:cubicBezTo>
                <a:cubicBezTo>
                  <a:pt x="403" y="1282"/>
                  <a:pt x="433" y="1267"/>
                  <a:pt x="433" y="1237"/>
                </a:cubicBezTo>
                <a:cubicBezTo>
                  <a:pt x="612" y="1059"/>
                  <a:pt x="612" y="805"/>
                  <a:pt x="612" y="612"/>
                </a:cubicBezTo>
                <a:cubicBezTo>
                  <a:pt x="612" y="493"/>
                  <a:pt x="552" y="433"/>
                  <a:pt x="552" y="314"/>
                </a:cubicBezTo>
                <a:cubicBezTo>
                  <a:pt x="493" y="239"/>
                  <a:pt x="433" y="120"/>
                  <a:pt x="373" y="61"/>
                </a:cubicBezTo>
                <a:lnTo>
                  <a:pt x="314"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2"/>
          <p:cNvSpPr/>
          <p:nvPr/>
        </p:nvSpPr>
        <p:spPr>
          <a:xfrm>
            <a:off x="1746768" y="770308"/>
            <a:ext cx="19559" cy="39836"/>
          </a:xfrm>
          <a:custGeom>
            <a:avLst/>
            <a:gdLst/>
            <a:ahLst/>
            <a:cxnLst/>
            <a:rect l="l" t="t" r="r" b="b"/>
            <a:pathLst>
              <a:path w="627" h="1277" extrusionOk="0">
                <a:moveTo>
                  <a:pt x="345" y="1"/>
                </a:moveTo>
                <a:cubicBezTo>
                  <a:pt x="318" y="1"/>
                  <a:pt x="289" y="8"/>
                  <a:pt x="254" y="25"/>
                </a:cubicBezTo>
                <a:cubicBezTo>
                  <a:pt x="194" y="159"/>
                  <a:pt x="135" y="219"/>
                  <a:pt x="60" y="338"/>
                </a:cubicBezTo>
                <a:cubicBezTo>
                  <a:pt x="60" y="398"/>
                  <a:pt x="0" y="532"/>
                  <a:pt x="0" y="651"/>
                </a:cubicBezTo>
                <a:cubicBezTo>
                  <a:pt x="0" y="830"/>
                  <a:pt x="60" y="1023"/>
                  <a:pt x="194" y="1202"/>
                </a:cubicBezTo>
                <a:lnTo>
                  <a:pt x="254" y="1277"/>
                </a:lnTo>
                <a:cubicBezTo>
                  <a:pt x="313" y="1277"/>
                  <a:pt x="433" y="1277"/>
                  <a:pt x="507" y="1202"/>
                </a:cubicBezTo>
                <a:lnTo>
                  <a:pt x="507" y="1143"/>
                </a:lnTo>
                <a:cubicBezTo>
                  <a:pt x="567" y="964"/>
                  <a:pt x="626" y="830"/>
                  <a:pt x="626" y="651"/>
                </a:cubicBezTo>
                <a:lnTo>
                  <a:pt x="626" y="398"/>
                </a:lnTo>
                <a:cubicBezTo>
                  <a:pt x="626" y="338"/>
                  <a:pt x="626" y="219"/>
                  <a:pt x="567" y="159"/>
                </a:cubicBezTo>
                <a:lnTo>
                  <a:pt x="507" y="85"/>
                </a:lnTo>
                <a:cubicBezTo>
                  <a:pt x="454" y="43"/>
                  <a:pt x="409" y="1"/>
                  <a:pt x="34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2"/>
          <p:cNvSpPr/>
          <p:nvPr/>
        </p:nvSpPr>
        <p:spPr>
          <a:xfrm>
            <a:off x="1683099" y="854253"/>
            <a:ext cx="19091" cy="25018"/>
          </a:xfrm>
          <a:custGeom>
            <a:avLst/>
            <a:gdLst/>
            <a:ahLst/>
            <a:cxnLst/>
            <a:rect l="l" t="t" r="r" b="b"/>
            <a:pathLst>
              <a:path w="612" h="802" extrusionOk="0">
                <a:moveTo>
                  <a:pt x="239" y="1"/>
                </a:moveTo>
                <a:cubicBezTo>
                  <a:pt x="120" y="75"/>
                  <a:pt x="120" y="135"/>
                  <a:pt x="60" y="195"/>
                </a:cubicBezTo>
                <a:cubicBezTo>
                  <a:pt x="60" y="254"/>
                  <a:pt x="60" y="314"/>
                  <a:pt x="1" y="373"/>
                </a:cubicBezTo>
                <a:cubicBezTo>
                  <a:pt x="1" y="507"/>
                  <a:pt x="60" y="627"/>
                  <a:pt x="179" y="746"/>
                </a:cubicBezTo>
                <a:cubicBezTo>
                  <a:pt x="209" y="783"/>
                  <a:pt x="257" y="802"/>
                  <a:pt x="313" y="802"/>
                </a:cubicBezTo>
                <a:cubicBezTo>
                  <a:pt x="369" y="802"/>
                  <a:pt x="433" y="783"/>
                  <a:pt x="492" y="746"/>
                </a:cubicBezTo>
                <a:lnTo>
                  <a:pt x="492" y="686"/>
                </a:lnTo>
                <a:cubicBezTo>
                  <a:pt x="611" y="627"/>
                  <a:pt x="611" y="507"/>
                  <a:pt x="611" y="448"/>
                </a:cubicBezTo>
                <a:lnTo>
                  <a:pt x="611" y="254"/>
                </a:lnTo>
                <a:cubicBezTo>
                  <a:pt x="552" y="195"/>
                  <a:pt x="552" y="135"/>
                  <a:pt x="492" y="75"/>
                </a:cubicBezTo>
                <a:cubicBezTo>
                  <a:pt x="433" y="1"/>
                  <a:pt x="313" y="1"/>
                  <a:pt x="239"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2"/>
          <p:cNvSpPr/>
          <p:nvPr/>
        </p:nvSpPr>
        <p:spPr>
          <a:xfrm>
            <a:off x="1572482" y="837533"/>
            <a:ext cx="19559" cy="20495"/>
          </a:xfrm>
          <a:custGeom>
            <a:avLst/>
            <a:gdLst/>
            <a:ahLst/>
            <a:cxnLst/>
            <a:rect l="l" t="t" r="r" b="b"/>
            <a:pathLst>
              <a:path w="627" h="657" extrusionOk="0">
                <a:moveTo>
                  <a:pt x="314" y="1"/>
                </a:moveTo>
                <a:cubicBezTo>
                  <a:pt x="269" y="1"/>
                  <a:pt x="224" y="15"/>
                  <a:pt x="195" y="45"/>
                </a:cubicBezTo>
                <a:cubicBezTo>
                  <a:pt x="135" y="105"/>
                  <a:pt x="60" y="164"/>
                  <a:pt x="60" y="239"/>
                </a:cubicBezTo>
                <a:cubicBezTo>
                  <a:pt x="1" y="299"/>
                  <a:pt x="1" y="299"/>
                  <a:pt x="1" y="358"/>
                </a:cubicBezTo>
                <a:cubicBezTo>
                  <a:pt x="60" y="418"/>
                  <a:pt x="60" y="537"/>
                  <a:pt x="195" y="611"/>
                </a:cubicBezTo>
                <a:cubicBezTo>
                  <a:pt x="254" y="641"/>
                  <a:pt x="314" y="656"/>
                  <a:pt x="368" y="656"/>
                </a:cubicBezTo>
                <a:cubicBezTo>
                  <a:pt x="422" y="656"/>
                  <a:pt x="470" y="641"/>
                  <a:pt x="507" y="611"/>
                </a:cubicBezTo>
                <a:cubicBezTo>
                  <a:pt x="627" y="477"/>
                  <a:pt x="627" y="418"/>
                  <a:pt x="627" y="299"/>
                </a:cubicBezTo>
                <a:cubicBezTo>
                  <a:pt x="627" y="299"/>
                  <a:pt x="627" y="239"/>
                  <a:pt x="567" y="164"/>
                </a:cubicBezTo>
                <a:cubicBezTo>
                  <a:pt x="567" y="105"/>
                  <a:pt x="507" y="105"/>
                  <a:pt x="433" y="45"/>
                </a:cubicBezTo>
                <a:cubicBezTo>
                  <a:pt x="403" y="15"/>
                  <a:pt x="358" y="1"/>
                  <a:pt x="31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2"/>
          <p:cNvSpPr/>
          <p:nvPr/>
        </p:nvSpPr>
        <p:spPr>
          <a:xfrm>
            <a:off x="2178497" y="694566"/>
            <a:ext cx="21400" cy="31476"/>
          </a:xfrm>
          <a:custGeom>
            <a:avLst/>
            <a:gdLst/>
            <a:ahLst/>
            <a:cxnLst/>
            <a:rect l="l" t="t" r="r" b="b"/>
            <a:pathLst>
              <a:path w="686" h="1009" extrusionOk="0">
                <a:moveTo>
                  <a:pt x="435" y="1"/>
                </a:moveTo>
                <a:cubicBezTo>
                  <a:pt x="402" y="1"/>
                  <a:pt x="363" y="15"/>
                  <a:pt x="313" y="40"/>
                </a:cubicBezTo>
                <a:cubicBezTo>
                  <a:pt x="239" y="99"/>
                  <a:pt x="179" y="159"/>
                  <a:pt x="120" y="219"/>
                </a:cubicBezTo>
                <a:cubicBezTo>
                  <a:pt x="60" y="278"/>
                  <a:pt x="60" y="412"/>
                  <a:pt x="60" y="472"/>
                </a:cubicBezTo>
                <a:cubicBezTo>
                  <a:pt x="1" y="651"/>
                  <a:pt x="60" y="844"/>
                  <a:pt x="179" y="964"/>
                </a:cubicBezTo>
                <a:cubicBezTo>
                  <a:pt x="209" y="993"/>
                  <a:pt x="257" y="1008"/>
                  <a:pt x="306" y="1008"/>
                </a:cubicBezTo>
                <a:cubicBezTo>
                  <a:pt x="354" y="1008"/>
                  <a:pt x="403" y="993"/>
                  <a:pt x="433" y="964"/>
                </a:cubicBezTo>
                <a:cubicBezTo>
                  <a:pt x="552" y="844"/>
                  <a:pt x="611" y="651"/>
                  <a:pt x="611" y="531"/>
                </a:cubicBezTo>
                <a:cubicBezTo>
                  <a:pt x="611" y="472"/>
                  <a:pt x="686" y="412"/>
                  <a:pt x="611" y="353"/>
                </a:cubicBezTo>
                <a:cubicBezTo>
                  <a:pt x="611" y="278"/>
                  <a:pt x="611" y="219"/>
                  <a:pt x="552" y="99"/>
                </a:cubicBezTo>
                <a:cubicBezTo>
                  <a:pt x="517" y="30"/>
                  <a:pt x="482" y="1"/>
                  <a:pt x="43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
          <p:cNvSpPr/>
          <p:nvPr/>
        </p:nvSpPr>
        <p:spPr>
          <a:xfrm>
            <a:off x="2218925" y="741047"/>
            <a:ext cx="19559" cy="37964"/>
          </a:xfrm>
          <a:custGeom>
            <a:avLst/>
            <a:gdLst/>
            <a:ahLst/>
            <a:cxnLst/>
            <a:rect l="l" t="t" r="r" b="b"/>
            <a:pathLst>
              <a:path w="627" h="1217" extrusionOk="0">
                <a:moveTo>
                  <a:pt x="377" y="0"/>
                </a:moveTo>
                <a:cubicBezTo>
                  <a:pt x="342" y="0"/>
                  <a:pt x="303" y="15"/>
                  <a:pt x="254" y="40"/>
                </a:cubicBezTo>
                <a:cubicBezTo>
                  <a:pt x="194" y="159"/>
                  <a:pt x="135" y="218"/>
                  <a:pt x="135" y="278"/>
                </a:cubicBezTo>
                <a:cubicBezTo>
                  <a:pt x="60" y="412"/>
                  <a:pt x="60" y="472"/>
                  <a:pt x="60" y="591"/>
                </a:cubicBezTo>
                <a:cubicBezTo>
                  <a:pt x="1" y="784"/>
                  <a:pt x="60" y="963"/>
                  <a:pt x="194" y="1157"/>
                </a:cubicBezTo>
                <a:lnTo>
                  <a:pt x="254" y="1217"/>
                </a:lnTo>
                <a:cubicBezTo>
                  <a:pt x="313" y="1217"/>
                  <a:pt x="433" y="1217"/>
                  <a:pt x="507" y="1157"/>
                </a:cubicBezTo>
                <a:cubicBezTo>
                  <a:pt x="567" y="963"/>
                  <a:pt x="626" y="784"/>
                  <a:pt x="626" y="650"/>
                </a:cubicBezTo>
                <a:lnTo>
                  <a:pt x="626" y="412"/>
                </a:lnTo>
                <a:cubicBezTo>
                  <a:pt x="626" y="278"/>
                  <a:pt x="626" y="218"/>
                  <a:pt x="567" y="99"/>
                </a:cubicBezTo>
                <a:lnTo>
                  <a:pt x="507" y="99"/>
                </a:lnTo>
                <a:cubicBezTo>
                  <a:pt x="463" y="29"/>
                  <a:pt x="425" y="0"/>
                  <a:pt x="37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2"/>
          <p:cNvSpPr/>
          <p:nvPr/>
        </p:nvSpPr>
        <p:spPr>
          <a:xfrm>
            <a:off x="2273298" y="696438"/>
            <a:ext cx="17220" cy="37496"/>
          </a:xfrm>
          <a:custGeom>
            <a:avLst/>
            <a:gdLst/>
            <a:ahLst/>
            <a:cxnLst/>
            <a:rect l="l" t="t" r="r" b="b"/>
            <a:pathLst>
              <a:path w="552" h="1202" extrusionOk="0">
                <a:moveTo>
                  <a:pt x="271" y="0"/>
                </a:moveTo>
                <a:cubicBezTo>
                  <a:pt x="215" y="0"/>
                  <a:pt x="155" y="29"/>
                  <a:pt x="120" y="99"/>
                </a:cubicBezTo>
                <a:cubicBezTo>
                  <a:pt x="60" y="159"/>
                  <a:pt x="60" y="293"/>
                  <a:pt x="1" y="352"/>
                </a:cubicBezTo>
                <a:lnTo>
                  <a:pt x="1" y="591"/>
                </a:lnTo>
                <a:cubicBezTo>
                  <a:pt x="1" y="784"/>
                  <a:pt x="1" y="963"/>
                  <a:pt x="120" y="1157"/>
                </a:cubicBezTo>
                <a:lnTo>
                  <a:pt x="179" y="1157"/>
                </a:lnTo>
                <a:cubicBezTo>
                  <a:pt x="217" y="1187"/>
                  <a:pt x="265" y="1201"/>
                  <a:pt x="312" y="1201"/>
                </a:cubicBezTo>
                <a:cubicBezTo>
                  <a:pt x="358" y="1201"/>
                  <a:pt x="403" y="1187"/>
                  <a:pt x="433" y="1157"/>
                </a:cubicBezTo>
                <a:cubicBezTo>
                  <a:pt x="552" y="963"/>
                  <a:pt x="552" y="784"/>
                  <a:pt x="552" y="591"/>
                </a:cubicBezTo>
                <a:lnTo>
                  <a:pt x="552" y="352"/>
                </a:lnTo>
                <a:cubicBezTo>
                  <a:pt x="492" y="218"/>
                  <a:pt x="492" y="159"/>
                  <a:pt x="433" y="99"/>
                </a:cubicBezTo>
                <a:lnTo>
                  <a:pt x="373" y="39"/>
                </a:lnTo>
                <a:cubicBezTo>
                  <a:pt x="348" y="15"/>
                  <a:pt x="311" y="0"/>
                  <a:pt x="27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2"/>
          <p:cNvSpPr/>
          <p:nvPr/>
        </p:nvSpPr>
        <p:spPr>
          <a:xfrm>
            <a:off x="2269586" y="802844"/>
            <a:ext cx="19091" cy="31944"/>
          </a:xfrm>
          <a:custGeom>
            <a:avLst/>
            <a:gdLst/>
            <a:ahLst/>
            <a:cxnLst/>
            <a:rect l="l" t="t" r="r" b="b"/>
            <a:pathLst>
              <a:path w="612" h="1024" extrusionOk="0">
                <a:moveTo>
                  <a:pt x="341" y="1"/>
                </a:moveTo>
                <a:cubicBezTo>
                  <a:pt x="301" y="1"/>
                  <a:pt x="263" y="15"/>
                  <a:pt x="239" y="40"/>
                </a:cubicBezTo>
                <a:cubicBezTo>
                  <a:pt x="120" y="100"/>
                  <a:pt x="120" y="159"/>
                  <a:pt x="60" y="293"/>
                </a:cubicBezTo>
                <a:cubicBezTo>
                  <a:pt x="0" y="353"/>
                  <a:pt x="0" y="412"/>
                  <a:pt x="0" y="472"/>
                </a:cubicBezTo>
                <a:cubicBezTo>
                  <a:pt x="0" y="666"/>
                  <a:pt x="60" y="844"/>
                  <a:pt x="179" y="979"/>
                </a:cubicBezTo>
                <a:cubicBezTo>
                  <a:pt x="209" y="1008"/>
                  <a:pt x="257" y="1023"/>
                  <a:pt x="306" y="1023"/>
                </a:cubicBezTo>
                <a:cubicBezTo>
                  <a:pt x="354" y="1023"/>
                  <a:pt x="403" y="1008"/>
                  <a:pt x="432" y="979"/>
                </a:cubicBezTo>
                <a:cubicBezTo>
                  <a:pt x="552" y="785"/>
                  <a:pt x="611" y="666"/>
                  <a:pt x="611" y="532"/>
                </a:cubicBezTo>
                <a:lnTo>
                  <a:pt x="611" y="353"/>
                </a:lnTo>
                <a:cubicBezTo>
                  <a:pt x="552" y="293"/>
                  <a:pt x="552" y="159"/>
                  <a:pt x="492" y="100"/>
                </a:cubicBezTo>
                <a:cubicBezTo>
                  <a:pt x="457" y="30"/>
                  <a:pt x="397" y="1"/>
                  <a:pt x="34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2"/>
          <p:cNvSpPr/>
          <p:nvPr/>
        </p:nvSpPr>
        <p:spPr>
          <a:xfrm>
            <a:off x="2321619" y="749688"/>
            <a:ext cx="19559" cy="48851"/>
          </a:xfrm>
          <a:custGeom>
            <a:avLst/>
            <a:gdLst/>
            <a:ahLst/>
            <a:cxnLst/>
            <a:rect l="l" t="t" r="r" b="b"/>
            <a:pathLst>
              <a:path w="627" h="1566" extrusionOk="0">
                <a:moveTo>
                  <a:pt x="373" y="1"/>
                </a:moveTo>
                <a:cubicBezTo>
                  <a:pt x="314" y="1"/>
                  <a:pt x="195" y="1"/>
                  <a:pt x="120" y="75"/>
                </a:cubicBezTo>
                <a:cubicBezTo>
                  <a:pt x="61" y="195"/>
                  <a:pt x="61" y="314"/>
                  <a:pt x="1" y="448"/>
                </a:cubicBezTo>
                <a:lnTo>
                  <a:pt x="1" y="746"/>
                </a:lnTo>
                <a:cubicBezTo>
                  <a:pt x="1" y="999"/>
                  <a:pt x="1" y="1252"/>
                  <a:pt x="120" y="1491"/>
                </a:cubicBezTo>
                <a:cubicBezTo>
                  <a:pt x="195" y="1491"/>
                  <a:pt x="195" y="1491"/>
                  <a:pt x="195" y="1565"/>
                </a:cubicBezTo>
                <a:cubicBezTo>
                  <a:pt x="314" y="1565"/>
                  <a:pt x="373" y="1565"/>
                  <a:pt x="433" y="1431"/>
                </a:cubicBezTo>
                <a:cubicBezTo>
                  <a:pt x="567" y="1252"/>
                  <a:pt x="567" y="999"/>
                  <a:pt x="627" y="746"/>
                </a:cubicBezTo>
                <a:cubicBezTo>
                  <a:pt x="567" y="686"/>
                  <a:pt x="567" y="567"/>
                  <a:pt x="567" y="448"/>
                </a:cubicBezTo>
                <a:cubicBezTo>
                  <a:pt x="567" y="314"/>
                  <a:pt x="493" y="195"/>
                  <a:pt x="433" y="75"/>
                </a:cubicBezTo>
                <a:cubicBezTo>
                  <a:pt x="433"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2"/>
          <p:cNvSpPr/>
          <p:nvPr/>
        </p:nvSpPr>
        <p:spPr>
          <a:xfrm>
            <a:off x="2369972" y="690417"/>
            <a:ext cx="19528" cy="39805"/>
          </a:xfrm>
          <a:custGeom>
            <a:avLst/>
            <a:gdLst/>
            <a:ahLst/>
            <a:cxnLst/>
            <a:rect l="l" t="t" r="r" b="b"/>
            <a:pathLst>
              <a:path w="626" h="1276" extrusionOk="0">
                <a:moveTo>
                  <a:pt x="314" y="1"/>
                </a:moveTo>
                <a:cubicBezTo>
                  <a:pt x="265" y="1"/>
                  <a:pt x="230" y="33"/>
                  <a:pt x="194" y="113"/>
                </a:cubicBezTo>
                <a:cubicBezTo>
                  <a:pt x="134" y="173"/>
                  <a:pt x="60" y="292"/>
                  <a:pt x="60" y="352"/>
                </a:cubicBezTo>
                <a:cubicBezTo>
                  <a:pt x="0" y="411"/>
                  <a:pt x="0" y="545"/>
                  <a:pt x="0" y="605"/>
                </a:cubicBezTo>
                <a:cubicBezTo>
                  <a:pt x="0" y="784"/>
                  <a:pt x="0" y="977"/>
                  <a:pt x="60" y="1156"/>
                </a:cubicBezTo>
                <a:lnTo>
                  <a:pt x="134" y="1231"/>
                </a:lnTo>
                <a:cubicBezTo>
                  <a:pt x="164" y="1260"/>
                  <a:pt x="209" y="1275"/>
                  <a:pt x="254" y="1275"/>
                </a:cubicBezTo>
                <a:cubicBezTo>
                  <a:pt x="298" y="1275"/>
                  <a:pt x="343" y="1260"/>
                  <a:pt x="373" y="1231"/>
                </a:cubicBezTo>
                <a:cubicBezTo>
                  <a:pt x="507" y="1037"/>
                  <a:pt x="566" y="858"/>
                  <a:pt x="626" y="664"/>
                </a:cubicBezTo>
                <a:cubicBezTo>
                  <a:pt x="626" y="545"/>
                  <a:pt x="626" y="486"/>
                  <a:pt x="566" y="352"/>
                </a:cubicBezTo>
                <a:cubicBezTo>
                  <a:pt x="566" y="292"/>
                  <a:pt x="507" y="173"/>
                  <a:pt x="432" y="113"/>
                </a:cubicBezTo>
                <a:lnTo>
                  <a:pt x="432" y="39"/>
                </a:lnTo>
                <a:cubicBezTo>
                  <a:pt x="385" y="15"/>
                  <a:pt x="347" y="1"/>
                  <a:pt x="31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2"/>
          <p:cNvSpPr/>
          <p:nvPr/>
        </p:nvSpPr>
        <p:spPr>
          <a:xfrm>
            <a:off x="2441533" y="672543"/>
            <a:ext cx="19559" cy="40023"/>
          </a:xfrm>
          <a:custGeom>
            <a:avLst/>
            <a:gdLst/>
            <a:ahLst/>
            <a:cxnLst/>
            <a:rect l="l" t="t" r="r" b="b"/>
            <a:pathLst>
              <a:path w="627" h="1283" extrusionOk="0">
                <a:moveTo>
                  <a:pt x="313" y="1"/>
                </a:moveTo>
                <a:cubicBezTo>
                  <a:pt x="194" y="1"/>
                  <a:pt x="135" y="61"/>
                  <a:pt x="75" y="120"/>
                </a:cubicBezTo>
                <a:cubicBezTo>
                  <a:pt x="75" y="239"/>
                  <a:pt x="1" y="314"/>
                  <a:pt x="1" y="433"/>
                </a:cubicBezTo>
                <a:lnTo>
                  <a:pt x="1" y="686"/>
                </a:lnTo>
                <a:cubicBezTo>
                  <a:pt x="75" y="865"/>
                  <a:pt x="75" y="984"/>
                  <a:pt x="194" y="1178"/>
                </a:cubicBezTo>
                <a:lnTo>
                  <a:pt x="194" y="1237"/>
                </a:lnTo>
                <a:lnTo>
                  <a:pt x="254" y="1237"/>
                </a:lnTo>
                <a:cubicBezTo>
                  <a:pt x="284" y="1267"/>
                  <a:pt x="332" y="1282"/>
                  <a:pt x="380" y="1282"/>
                </a:cubicBezTo>
                <a:cubicBezTo>
                  <a:pt x="429" y="1282"/>
                  <a:pt x="477" y="1267"/>
                  <a:pt x="507" y="1237"/>
                </a:cubicBezTo>
                <a:cubicBezTo>
                  <a:pt x="626" y="1059"/>
                  <a:pt x="626" y="805"/>
                  <a:pt x="626" y="612"/>
                </a:cubicBezTo>
                <a:cubicBezTo>
                  <a:pt x="626" y="493"/>
                  <a:pt x="567" y="433"/>
                  <a:pt x="567" y="314"/>
                </a:cubicBezTo>
                <a:cubicBezTo>
                  <a:pt x="507" y="239"/>
                  <a:pt x="447" y="120"/>
                  <a:pt x="373" y="61"/>
                </a:cubicBezTo>
                <a:lnTo>
                  <a:pt x="313"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2"/>
          <p:cNvSpPr/>
          <p:nvPr/>
        </p:nvSpPr>
        <p:spPr>
          <a:xfrm>
            <a:off x="2389469" y="770308"/>
            <a:ext cx="19559" cy="39836"/>
          </a:xfrm>
          <a:custGeom>
            <a:avLst/>
            <a:gdLst/>
            <a:ahLst/>
            <a:cxnLst/>
            <a:rect l="l" t="t" r="r" b="b"/>
            <a:pathLst>
              <a:path w="627" h="1277" extrusionOk="0">
                <a:moveTo>
                  <a:pt x="345" y="1"/>
                </a:moveTo>
                <a:cubicBezTo>
                  <a:pt x="319" y="1"/>
                  <a:pt x="289" y="8"/>
                  <a:pt x="254" y="25"/>
                </a:cubicBezTo>
                <a:cubicBezTo>
                  <a:pt x="180" y="159"/>
                  <a:pt x="120" y="219"/>
                  <a:pt x="61" y="338"/>
                </a:cubicBezTo>
                <a:cubicBezTo>
                  <a:pt x="61" y="398"/>
                  <a:pt x="61" y="532"/>
                  <a:pt x="1" y="651"/>
                </a:cubicBezTo>
                <a:cubicBezTo>
                  <a:pt x="1" y="830"/>
                  <a:pt x="61" y="1023"/>
                  <a:pt x="180" y="1202"/>
                </a:cubicBezTo>
                <a:lnTo>
                  <a:pt x="254" y="1277"/>
                </a:lnTo>
                <a:cubicBezTo>
                  <a:pt x="373" y="1277"/>
                  <a:pt x="433" y="1277"/>
                  <a:pt x="493" y="1202"/>
                </a:cubicBezTo>
                <a:lnTo>
                  <a:pt x="493" y="1143"/>
                </a:lnTo>
                <a:cubicBezTo>
                  <a:pt x="552" y="964"/>
                  <a:pt x="627" y="830"/>
                  <a:pt x="627" y="651"/>
                </a:cubicBezTo>
                <a:lnTo>
                  <a:pt x="627" y="398"/>
                </a:lnTo>
                <a:cubicBezTo>
                  <a:pt x="627" y="338"/>
                  <a:pt x="627" y="219"/>
                  <a:pt x="552" y="159"/>
                </a:cubicBezTo>
                <a:lnTo>
                  <a:pt x="493" y="85"/>
                </a:lnTo>
                <a:cubicBezTo>
                  <a:pt x="450" y="43"/>
                  <a:pt x="408" y="1"/>
                  <a:pt x="34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2"/>
          <p:cNvSpPr/>
          <p:nvPr/>
        </p:nvSpPr>
        <p:spPr>
          <a:xfrm>
            <a:off x="2325363" y="854253"/>
            <a:ext cx="19528" cy="25018"/>
          </a:xfrm>
          <a:custGeom>
            <a:avLst/>
            <a:gdLst/>
            <a:ahLst/>
            <a:cxnLst/>
            <a:rect l="l" t="t" r="r" b="b"/>
            <a:pathLst>
              <a:path w="626" h="802" extrusionOk="0">
                <a:moveTo>
                  <a:pt x="253" y="1"/>
                </a:moveTo>
                <a:cubicBezTo>
                  <a:pt x="194" y="75"/>
                  <a:pt x="134" y="135"/>
                  <a:pt x="75" y="195"/>
                </a:cubicBezTo>
                <a:cubicBezTo>
                  <a:pt x="75" y="254"/>
                  <a:pt x="75" y="314"/>
                  <a:pt x="0" y="373"/>
                </a:cubicBezTo>
                <a:cubicBezTo>
                  <a:pt x="0" y="507"/>
                  <a:pt x="75" y="627"/>
                  <a:pt x="194" y="746"/>
                </a:cubicBezTo>
                <a:cubicBezTo>
                  <a:pt x="224" y="783"/>
                  <a:pt x="268" y="802"/>
                  <a:pt x="322" y="802"/>
                </a:cubicBezTo>
                <a:cubicBezTo>
                  <a:pt x="376" y="802"/>
                  <a:pt x="440" y="783"/>
                  <a:pt x="507" y="746"/>
                </a:cubicBezTo>
                <a:lnTo>
                  <a:pt x="507" y="686"/>
                </a:lnTo>
                <a:cubicBezTo>
                  <a:pt x="626" y="627"/>
                  <a:pt x="626" y="507"/>
                  <a:pt x="626" y="448"/>
                </a:cubicBezTo>
                <a:lnTo>
                  <a:pt x="626" y="254"/>
                </a:lnTo>
                <a:cubicBezTo>
                  <a:pt x="626" y="195"/>
                  <a:pt x="566" y="135"/>
                  <a:pt x="507" y="75"/>
                </a:cubicBezTo>
                <a:cubicBezTo>
                  <a:pt x="447" y="1"/>
                  <a:pt x="313" y="1"/>
                  <a:pt x="25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2"/>
          <p:cNvSpPr/>
          <p:nvPr/>
        </p:nvSpPr>
        <p:spPr>
          <a:xfrm>
            <a:off x="2215213" y="837533"/>
            <a:ext cx="19559" cy="20495"/>
          </a:xfrm>
          <a:custGeom>
            <a:avLst/>
            <a:gdLst/>
            <a:ahLst/>
            <a:cxnLst/>
            <a:rect l="l" t="t" r="r" b="b"/>
            <a:pathLst>
              <a:path w="627" h="657" extrusionOk="0">
                <a:moveTo>
                  <a:pt x="311" y="1"/>
                </a:moveTo>
                <a:cubicBezTo>
                  <a:pt x="265" y="1"/>
                  <a:pt x="216" y="15"/>
                  <a:pt x="179" y="45"/>
                </a:cubicBezTo>
                <a:cubicBezTo>
                  <a:pt x="120" y="105"/>
                  <a:pt x="60" y="164"/>
                  <a:pt x="60" y="239"/>
                </a:cubicBezTo>
                <a:cubicBezTo>
                  <a:pt x="0" y="299"/>
                  <a:pt x="0" y="299"/>
                  <a:pt x="0" y="358"/>
                </a:cubicBezTo>
                <a:cubicBezTo>
                  <a:pt x="60" y="418"/>
                  <a:pt x="60" y="537"/>
                  <a:pt x="179" y="611"/>
                </a:cubicBezTo>
                <a:cubicBezTo>
                  <a:pt x="246" y="641"/>
                  <a:pt x="310" y="656"/>
                  <a:pt x="364" y="656"/>
                </a:cubicBezTo>
                <a:cubicBezTo>
                  <a:pt x="418" y="656"/>
                  <a:pt x="462" y="641"/>
                  <a:pt x="492" y="611"/>
                </a:cubicBezTo>
                <a:cubicBezTo>
                  <a:pt x="626" y="477"/>
                  <a:pt x="626" y="418"/>
                  <a:pt x="626" y="299"/>
                </a:cubicBezTo>
                <a:cubicBezTo>
                  <a:pt x="626" y="299"/>
                  <a:pt x="626" y="239"/>
                  <a:pt x="552" y="164"/>
                </a:cubicBezTo>
                <a:cubicBezTo>
                  <a:pt x="552" y="105"/>
                  <a:pt x="492" y="105"/>
                  <a:pt x="432" y="45"/>
                </a:cubicBezTo>
                <a:cubicBezTo>
                  <a:pt x="403" y="15"/>
                  <a:pt x="358" y="1"/>
                  <a:pt x="31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2"/>
          <p:cNvSpPr/>
          <p:nvPr/>
        </p:nvSpPr>
        <p:spPr>
          <a:xfrm>
            <a:off x="2807731" y="694566"/>
            <a:ext cx="19559" cy="31476"/>
          </a:xfrm>
          <a:custGeom>
            <a:avLst/>
            <a:gdLst/>
            <a:ahLst/>
            <a:cxnLst/>
            <a:rect l="l" t="t" r="r" b="b"/>
            <a:pathLst>
              <a:path w="627" h="1009" extrusionOk="0">
                <a:moveTo>
                  <a:pt x="376" y="1"/>
                </a:moveTo>
                <a:cubicBezTo>
                  <a:pt x="343" y="1"/>
                  <a:pt x="303" y="15"/>
                  <a:pt x="254" y="40"/>
                </a:cubicBezTo>
                <a:cubicBezTo>
                  <a:pt x="180" y="99"/>
                  <a:pt x="120" y="159"/>
                  <a:pt x="60" y="219"/>
                </a:cubicBezTo>
                <a:cubicBezTo>
                  <a:pt x="1" y="278"/>
                  <a:pt x="1" y="412"/>
                  <a:pt x="1" y="472"/>
                </a:cubicBezTo>
                <a:cubicBezTo>
                  <a:pt x="1" y="651"/>
                  <a:pt x="1" y="844"/>
                  <a:pt x="120" y="964"/>
                </a:cubicBezTo>
                <a:cubicBezTo>
                  <a:pt x="187" y="993"/>
                  <a:pt x="235" y="1008"/>
                  <a:pt x="275" y="1008"/>
                </a:cubicBezTo>
                <a:cubicBezTo>
                  <a:pt x="314" y="1008"/>
                  <a:pt x="343" y="993"/>
                  <a:pt x="373" y="964"/>
                </a:cubicBezTo>
                <a:lnTo>
                  <a:pt x="433" y="964"/>
                </a:lnTo>
                <a:cubicBezTo>
                  <a:pt x="492" y="844"/>
                  <a:pt x="552" y="651"/>
                  <a:pt x="552" y="531"/>
                </a:cubicBezTo>
                <a:cubicBezTo>
                  <a:pt x="626" y="472"/>
                  <a:pt x="626" y="412"/>
                  <a:pt x="626" y="353"/>
                </a:cubicBezTo>
                <a:cubicBezTo>
                  <a:pt x="552" y="278"/>
                  <a:pt x="552" y="219"/>
                  <a:pt x="552" y="99"/>
                </a:cubicBezTo>
                <a:lnTo>
                  <a:pt x="492" y="99"/>
                </a:lnTo>
                <a:cubicBezTo>
                  <a:pt x="458" y="30"/>
                  <a:pt x="423" y="1"/>
                  <a:pt x="37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2"/>
          <p:cNvSpPr/>
          <p:nvPr/>
        </p:nvSpPr>
        <p:spPr>
          <a:xfrm>
            <a:off x="2848160" y="741047"/>
            <a:ext cx="17688" cy="37964"/>
          </a:xfrm>
          <a:custGeom>
            <a:avLst/>
            <a:gdLst/>
            <a:ahLst/>
            <a:cxnLst/>
            <a:rect l="l" t="t" r="r" b="b"/>
            <a:pathLst>
              <a:path w="567" h="1217" extrusionOk="0">
                <a:moveTo>
                  <a:pt x="317" y="0"/>
                </a:moveTo>
                <a:cubicBezTo>
                  <a:pt x="283" y="0"/>
                  <a:pt x="244" y="15"/>
                  <a:pt x="195" y="40"/>
                </a:cubicBezTo>
                <a:cubicBezTo>
                  <a:pt x="135" y="159"/>
                  <a:pt x="75" y="218"/>
                  <a:pt x="75" y="278"/>
                </a:cubicBezTo>
                <a:cubicBezTo>
                  <a:pt x="1" y="412"/>
                  <a:pt x="1" y="472"/>
                  <a:pt x="1" y="591"/>
                </a:cubicBezTo>
                <a:cubicBezTo>
                  <a:pt x="1" y="784"/>
                  <a:pt x="1" y="963"/>
                  <a:pt x="135" y="1157"/>
                </a:cubicBezTo>
                <a:lnTo>
                  <a:pt x="195" y="1217"/>
                </a:lnTo>
                <a:cubicBezTo>
                  <a:pt x="254" y="1217"/>
                  <a:pt x="373" y="1217"/>
                  <a:pt x="448" y="1157"/>
                </a:cubicBezTo>
                <a:cubicBezTo>
                  <a:pt x="567" y="963"/>
                  <a:pt x="567" y="784"/>
                  <a:pt x="567" y="650"/>
                </a:cubicBezTo>
                <a:lnTo>
                  <a:pt x="567" y="412"/>
                </a:lnTo>
                <a:cubicBezTo>
                  <a:pt x="567" y="278"/>
                  <a:pt x="567" y="218"/>
                  <a:pt x="507" y="99"/>
                </a:cubicBezTo>
                <a:lnTo>
                  <a:pt x="448" y="99"/>
                </a:lnTo>
                <a:cubicBezTo>
                  <a:pt x="404" y="29"/>
                  <a:pt x="366" y="0"/>
                  <a:pt x="31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2"/>
          <p:cNvSpPr/>
          <p:nvPr/>
        </p:nvSpPr>
        <p:spPr>
          <a:xfrm>
            <a:off x="2900692" y="696438"/>
            <a:ext cx="19528" cy="37496"/>
          </a:xfrm>
          <a:custGeom>
            <a:avLst/>
            <a:gdLst/>
            <a:ahLst/>
            <a:cxnLst/>
            <a:rect l="l" t="t" r="r" b="b"/>
            <a:pathLst>
              <a:path w="626" h="1202" extrusionOk="0">
                <a:moveTo>
                  <a:pt x="271" y="0"/>
                </a:moveTo>
                <a:cubicBezTo>
                  <a:pt x="215" y="0"/>
                  <a:pt x="154" y="29"/>
                  <a:pt x="119" y="99"/>
                </a:cubicBezTo>
                <a:cubicBezTo>
                  <a:pt x="60" y="159"/>
                  <a:pt x="60" y="293"/>
                  <a:pt x="0" y="352"/>
                </a:cubicBezTo>
                <a:lnTo>
                  <a:pt x="0" y="591"/>
                </a:lnTo>
                <a:cubicBezTo>
                  <a:pt x="0" y="784"/>
                  <a:pt x="60" y="963"/>
                  <a:pt x="179" y="1157"/>
                </a:cubicBezTo>
                <a:cubicBezTo>
                  <a:pt x="246" y="1187"/>
                  <a:pt x="295" y="1201"/>
                  <a:pt x="334" y="1201"/>
                </a:cubicBezTo>
                <a:cubicBezTo>
                  <a:pt x="373" y="1201"/>
                  <a:pt x="403" y="1187"/>
                  <a:pt x="432" y="1157"/>
                </a:cubicBezTo>
                <a:cubicBezTo>
                  <a:pt x="552" y="963"/>
                  <a:pt x="552" y="784"/>
                  <a:pt x="626" y="591"/>
                </a:cubicBezTo>
                <a:cubicBezTo>
                  <a:pt x="552" y="531"/>
                  <a:pt x="552" y="412"/>
                  <a:pt x="552" y="352"/>
                </a:cubicBezTo>
                <a:cubicBezTo>
                  <a:pt x="492" y="218"/>
                  <a:pt x="492" y="159"/>
                  <a:pt x="432" y="99"/>
                </a:cubicBezTo>
                <a:lnTo>
                  <a:pt x="373" y="39"/>
                </a:lnTo>
                <a:cubicBezTo>
                  <a:pt x="348" y="15"/>
                  <a:pt x="311" y="0"/>
                  <a:pt x="27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2"/>
          <p:cNvSpPr/>
          <p:nvPr/>
        </p:nvSpPr>
        <p:spPr>
          <a:xfrm>
            <a:off x="2896980" y="802844"/>
            <a:ext cx="19060" cy="31944"/>
          </a:xfrm>
          <a:custGeom>
            <a:avLst/>
            <a:gdLst/>
            <a:ahLst/>
            <a:cxnLst/>
            <a:rect l="l" t="t" r="r" b="b"/>
            <a:pathLst>
              <a:path w="611" h="1024" extrusionOk="0">
                <a:moveTo>
                  <a:pt x="340" y="1"/>
                </a:moveTo>
                <a:cubicBezTo>
                  <a:pt x="301" y="1"/>
                  <a:pt x="263" y="15"/>
                  <a:pt x="238" y="40"/>
                </a:cubicBezTo>
                <a:cubicBezTo>
                  <a:pt x="119" y="100"/>
                  <a:pt x="119" y="159"/>
                  <a:pt x="60" y="293"/>
                </a:cubicBezTo>
                <a:cubicBezTo>
                  <a:pt x="0" y="353"/>
                  <a:pt x="0" y="412"/>
                  <a:pt x="0" y="472"/>
                </a:cubicBezTo>
                <a:cubicBezTo>
                  <a:pt x="0" y="666"/>
                  <a:pt x="60" y="844"/>
                  <a:pt x="179" y="979"/>
                </a:cubicBezTo>
                <a:cubicBezTo>
                  <a:pt x="238" y="1008"/>
                  <a:pt x="287" y="1023"/>
                  <a:pt x="328" y="1023"/>
                </a:cubicBezTo>
                <a:cubicBezTo>
                  <a:pt x="369" y="1023"/>
                  <a:pt x="402" y="1008"/>
                  <a:pt x="432" y="979"/>
                </a:cubicBezTo>
                <a:cubicBezTo>
                  <a:pt x="551" y="785"/>
                  <a:pt x="611" y="666"/>
                  <a:pt x="611" y="532"/>
                </a:cubicBezTo>
                <a:lnTo>
                  <a:pt x="611" y="353"/>
                </a:lnTo>
                <a:cubicBezTo>
                  <a:pt x="551" y="293"/>
                  <a:pt x="551" y="159"/>
                  <a:pt x="492" y="100"/>
                </a:cubicBezTo>
                <a:cubicBezTo>
                  <a:pt x="457" y="30"/>
                  <a:pt x="396" y="1"/>
                  <a:pt x="340"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2"/>
          <p:cNvSpPr/>
          <p:nvPr/>
        </p:nvSpPr>
        <p:spPr>
          <a:xfrm>
            <a:off x="2949013" y="749688"/>
            <a:ext cx="19559" cy="48851"/>
          </a:xfrm>
          <a:custGeom>
            <a:avLst/>
            <a:gdLst/>
            <a:ahLst/>
            <a:cxnLst/>
            <a:rect l="l" t="t" r="r" b="b"/>
            <a:pathLst>
              <a:path w="627" h="1566" extrusionOk="0">
                <a:moveTo>
                  <a:pt x="373" y="1"/>
                </a:moveTo>
                <a:cubicBezTo>
                  <a:pt x="313" y="1"/>
                  <a:pt x="194" y="1"/>
                  <a:pt x="120" y="75"/>
                </a:cubicBezTo>
                <a:cubicBezTo>
                  <a:pt x="60" y="195"/>
                  <a:pt x="60" y="314"/>
                  <a:pt x="1" y="448"/>
                </a:cubicBezTo>
                <a:lnTo>
                  <a:pt x="1" y="746"/>
                </a:lnTo>
                <a:cubicBezTo>
                  <a:pt x="1" y="999"/>
                  <a:pt x="1" y="1252"/>
                  <a:pt x="120" y="1491"/>
                </a:cubicBezTo>
                <a:cubicBezTo>
                  <a:pt x="194" y="1491"/>
                  <a:pt x="194" y="1491"/>
                  <a:pt x="254" y="1565"/>
                </a:cubicBezTo>
                <a:cubicBezTo>
                  <a:pt x="313" y="1565"/>
                  <a:pt x="373" y="1565"/>
                  <a:pt x="433" y="1431"/>
                </a:cubicBezTo>
                <a:cubicBezTo>
                  <a:pt x="567" y="1252"/>
                  <a:pt x="626" y="999"/>
                  <a:pt x="626" y="746"/>
                </a:cubicBezTo>
                <a:cubicBezTo>
                  <a:pt x="626" y="686"/>
                  <a:pt x="567" y="567"/>
                  <a:pt x="567" y="448"/>
                </a:cubicBezTo>
                <a:cubicBezTo>
                  <a:pt x="567" y="314"/>
                  <a:pt x="492" y="195"/>
                  <a:pt x="433" y="75"/>
                </a:cubicBezTo>
                <a:cubicBezTo>
                  <a:pt x="433"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2"/>
          <p:cNvSpPr/>
          <p:nvPr/>
        </p:nvSpPr>
        <p:spPr>
          <a:xfrm>
            <a:off x="2997334" y="690417"/>
            <a:ext cx="19559" cy="39805"/>
          </a:xfrm>
          <a:custGeom>
            <a:avLst/>
            <a:gdLst/>
            <a:ahLst/>
            <a:cxnLst/>
            <a:rect l="l" t="t" r="r" b="b"/>
            <a:pathLst>
              <a:path w="627" h="1276" extrusionOk="0">
                <a:moveTo>
                  <a:pt x="315" y="1"/>
                </a:moveTo>
                <a:cubicBezTo>
                  <a:pt x="266" y="1"/>
                  <a:pt x="230" y="33"/>
                  <a:pt x="195" y="113"/>
                </a:cubicBezTo>
                <a:cubicBezTo>
                  <a:pt x="135" y="173"/>
                  <a:pt x="61" y="292"/>
                  <a:pt x="61" y="352"/>
                </a:cubicBezTo>
                <a:cubicBezTo>
                  <a:pt x="1" y="411"/>
                  <a:pt x="1" y="545"/>
                  <a:pt x="1" y="605"/>
                </a:cubicBezTo>
                <a:cubicBezTo>
                  <a:pt x="1" y="784"/>
                  <a:pt x="1" y="977"/>
                  <a:pt x="61" y="1156"/>
                </a:cubicBezTo>
                <a:lnTo>
                  <a:pt x="135" y="1231"/>
                </a:lnTo>
                <a:cubicBezTo>
                  <a:pt x="165" y="1260"/>
                  <a:pt x="210" y="1275"/>
                  <a:pt x="254" y="1275"/>
                </a:cubicBezTo>
                <a:cubicBezTo>
                  <a:pt x="299" y="1275"/>
                  <a:pt x="344" y="1260"/>
                  <a:pt x="373" y="1231"/>
                </a:cubicBezTo>
                <a:cubicBezTo>
                  <a:pt x="508" y="1037"/>
                  <a:pt x="567" y="858"/>
                  <a:pt x="627" y="664"/>
                </a:cubicBezTo>
                <a:cubicBezTo>
                  <a:pt x="627" y="545"/>
                  <a:pt x="627" y="486"/>
                  <a:pt x="567" y="352"/>
                </a:cubicBezTo>
                <a:cubicBezTo>
                  <a:pt x="567" y="292"/>
                  <a:pt x="508" y="173"/>
                  <a:pt x="433" y="113"/>
                </a:cubicBezTo>
                <a:lnTo>
                  <a:pt x="433" y="39"/>
                </a:lnTo>
                <a:cubicBezTo>
                  <a:pt x="385" y="15"/>
                  <a:pt x="347" y="1"/>
                  <a:pt x="31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2"/>
          <p:cNvSpPr/>
          <p:nvPr/>
        </p:nvSpPr>
        <p:spPr>
          <a:xfrm>
            <a:off x="3068927" y="672543"/>
            <a:ext cx="19528" cy="40023"/>
          </a:xfrm>
          <a:custGeom>
            <a:avLst/>
            <a:gdLst/>
            <a:ahLst/>
            <a:cxnLst/>
            <a:rect l="l" t="t" r="r" b="b"/>
            <a:pathLst>
              <a:path w="626" h="1283" extrusionOk="0">
                <a:moveTo>
                  <a:pt x="313" y="1"/>
                </a:moveTo>
                <a:cubicBezTo>
                  <a:pt x="253" y="1"/>
                  <a:pt x="134" y="61"/>
                  <a:pt x="75" y="120"/>
                </a:cubicBezTo>
                <a:cubicBezTo>
                  <a:pt x="75" y="239"/>
                  <a:pt x="0" y="314"/>
                  <a:pt x="0" y="433"/>
                </a:cubicBezTo>
                <a:lnTo>
                  <a:pt x="0" y="686"/>
                </a:lnTo>
                <a:cubicBezTo>
                  <a:pt x="75" y="865"/>
                  <a:pt x="75" y="984"/>
                  <a:pt x="194" y="1178"/>
                </a:cubicBezTo>
                <a:lnTo>
                  <a:pt x="194" y="1237"/>
                </a:lnTo>
                <a:lnTo>
                  <a:pt x="253" y="1237"/>
                </a:lnTo>
                <a:cubicBezTo>
                  <a:pt x="283" y="1267"/>
                  <a:pt x="332" y="1282"/>
                  <a:pt x="380" y="1282"/>
                </a:cubicBezTo>
                <a:cubicBezTo>
                  <a:pt x="429" y="1282"/>
                  <a:pt x="477" y="1267"/>
                  <a:pt x="507" y="1237"/>
                </a:cubicBezTo>
                <a:cubicBezTo>
                  <a:pt x="626" y="1059"/>
                  <a:pt x="626" y="805"/>
                  <a:pt x="626" y="612"/>
                </a:cubicBezTo>
                <a:cubicBezTo>
                  <a:pt x="626" y="493"/>
                  <a:pt x="566" y="433"/>
                  <a:pt x="566" y="314"/>
                </a:cubicBezTo>
                <a:cubicBezTo>
                  <a:pt x="507" y="239"/>
                  <a:pt x="447" y="120"/>
                  <a:pt x="373" y="61"/>
                </a:cubicBezTo>
                <a:lnTo>
                  <a:pt x="313"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2"/>
          <p:cNvSpPr/>
          <p:nvPr/>
        </p:nvSpPr>
        <p:spPr>
          <a:xfrm>
            <a:off x="3016862" y="770308"/>
            <a:ext cx="19559" cy="39836"/>
          </a:xfrm>
          <a:custGeom>
            <a:avLst/>
            <a:gdLst/>
            <a:ahLst/>
            <a:cxnLst/>
            <a:rect l="l" t="t" r="r" b="b"/>
            <a:pathLst>
              <a:path w="627" h="1277" extrusionOk="0">
                <a:moveTo>
                  <a:pt x="366" y="1"/>
                </a:moveTo>
                <a:cubicBezTo>
                  <a:pt x="348" y="1"/>
                  <a:pt x="331" y="8"/>
                  <a:pt x="314" y="25"/>
                </a:cubicBezTo>
                <a:cubicBezTo>
                  <a:pt x="179" y="159"/>
                  <a:pt x="120" y="219"/>
                  <a:pt x="120" y="338"/>
                </a:cubicBezTo>
                <a:cubicBezTo>
                  <a:pt x="60" y="398"/>
                  <a:pt x="60" y="532"/>
                  <a:pt x="60" y="651"/>
                </a:cubicBezTo>
                <a:cubicBezTo>
                  <a:pt x="1" y="830"/>
                  <a:pt x="60" y="1023"/>
                  <a:pt x="179" y="1202"/>
                </a:cubicBezTo>
                <a:lnTo>
                  <a:pt x="254" y="1277"/>
                </a:lnTo>
                <a:cubicBezTo>
                  <a:pt x="373" y="1277"/>
                  <a:pt x="433" y="1277"/>
                  <a:pt x="492" y="1202"/>
                </a:cubicBezTo>
                <a:lnTo>
                  <a:pt x="492" y="1143"/>
                </a:lnTo>
                <a:cubicBezTo>
                  <a:pt x="626" y="964"/>
                  <a:pt x="626" y="830"/>
                  <a:pt x="626" y="651"/>
                </a:cubicBezTo>
                <a:lnTo>
                  <a:pt x="626" y="398"/>
                </a:lnTo>
                <a:cubicBezTo>
                  <a:pt x="626" y="338"/>
                  <a:pt x="626" y="219"/>
                  <a:pt x="552" y="159"/>
                </a:cubicBezTo>
                <a:lnTo>
                  <a:pt x="492" y="85"/>
                </a:lnTo>
                <a:cubicBezTo>
                  <a:pt x="450" y="43"/>
                  <a:pt x="408"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2"/>
          <p:cNvSpPr/>
          <p:nvPr/>
        </p:nvSpPr>
        <p:spPr>
          <a:xfrm>
            <a:off x="2955065" y="854253"/>
            <a:ext cx="17220" cy="25018"/>
          </a:xfrm>
          <a:custGeom>
            <a:avLst/>
            <a:gdLst/>
            <a:ahLst/>
            <a:cxnLst/>
            <a:rect l="l" t="t" r="r" b="b"/>
            <a:pathLst>
              <a:path w="552" h="802" extrusionOk="0">
                <a:moveTo>
                  <a:pt x="179" y="1"/>
                </a:moveTo>
                <a:cubicBezTo>
                  <a:pt x="119" y="75"/>
                  <a:pt x="60" y="135"/>
                  <a:pt x="0" y="195"/>
                </a:cubicBezTo>
                <a:lnTo>
                  <a:pt x="0" y="373"/>
                </a:lnTo>
                <a:cubicBezTo>
                  <a:pt x="0" y="507"/>
                  <a:pt x="0" y="627"/>
                  <a:pt x="119" y="746"/>
                </a:cubicBezTo>
                <a:cubicBezTo>
                  <a:pt x="179" y="783"/>
                  <a:pt x="242" y="802"/>
                  <a:pt x="298" y="802"/>
                </a:cubicBezTo>
                <a:cubicBezTo>
                  <a:pt x="354" y="802"/>
                  <a:pt x="403" y="783"/>
                  <a:pt x="432" y="746"/>
                </a:cubicBezTo>
                <a:lnTo>
                  <a:pt x="432" y="686"/>
                </a:lnTo>
                <a:cubicBezTo>
                  <a:pt x="552" y="627"/>
                  <a:pt x="552" y="507"/>
                  <a:pt x="552" y="448"/>
                </a:cubicBezTo>
                <a:lnTo>
                  <a:pt x="552" y="254"/>
                </a:lnTo>
                <a:cubicBezTo>
                  <a:pt x="552" y="195"/>
                  <a:pt x="492" y="135"/>
                  <a:pt x="432" y="75"/>
                </a:cubicBezTo>
                <a:cubicBezTo>
                  <a:pt x="373" y="1"/>
                  <a:pt x="239" y="1"/>
                  <a:pt x="179"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2"/>
          <p:cNvSpPr/>
          <p:nvPr/>
        </p:nvSpPr>
        <p:spPr>
          <a:xfrm>
            <a:off x="2844448" y="837533"/>
            <a:ext cx="17688" cy="20495"/>
          </a:xfrm>
          <a:custGeom>
            <a:avLst/>
            <a:gdLst/>
            <a:ahLst/>
            <a:cxnLst/>
            <a:rect l="l" t="t" r="r" b="b"/>
            <a:pathLst>
              <a:path w="567" h="657" extrusionOk="0">
                <a:moveTo>
                  <a:pt x="252" y="1"/>
                </a:moveTo>
                <a:cubicBezTo>
                  <a:pt x="206" y="1"/>
                  <a:pt x="157" y="15"/>
                  <a:pt x="120" y="45"/>
                </a:cubicBezTo>
                <a:cubicBezTo>
                  <a:pt x="60" y="105"/>
                  <a:pt x="1" y="164"/>
                  <a:pt x="1" y="239"/>
                </a:cubicBezTo>
                <a:lnTo>
                  <a:pt x="1" y="358"/>
                </a:lnTo>
                <a:cubicBezTo>
                  <a:pt x="1" y="418"/>
                  <a:pt x="1" y="537"/>
                  <a:pt x="120" y="611"/>
                </a:cubicBezTo>
                <a:cubicBezTo>
                  <a:pt x="187" y="641"/>
                  <a:pt x="250" y="656"/>
                  <a:pt x="304" y="656"/>
                </a:cubicBezTo>
                <a:cubicBezTo>
                  <a:pt x="358" y="656"/>
                  <a:pt x="403" y="641"/>
                  <a:pt x="433" y="611"/>
                </a:cubicBezTo>
                <a:cubicBezTo>
                  <a:pt x="567" y="477"/>
                  <a:pt x="567" y="418"/>
                  <a:pt x="567" y="299"/>
                </a:cubicBezTo>
                <a:lnTo>
                  <a:pt x="567" y="164"/>
                </a:lnTo>
                <a:cubicBezTo>
                  <a:pt x="492" y="105"/>
                  <a:pt x="492" y="105"/>
                  <a:pt x="373" y="45"/>
                </a:cubicBezTo>
                <a:cubicBezTo>
                  <a:pt x="343" y="15"/>
                  <a:pt x="299" y="1"/>
                  <a:pt x="25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2"/>
          <p:cNvSpPr/>
          <p:nvPr/>
        </p:nvSpPr>
        <p:spPr>
          <a:xfrm>
            <a:off x="4050883" y="694566"/>
            <a:ext cx="19559" cy="31476"/>
          </a:xfrm>
          <a:custGeom>
            <a:avLst/>
            <a:gdLst/>
            <a:ahLst/>
            <a:cxnLst/>
            <a:rect l="l" t="t" r="r" b="b"/>
            <a:pathLst>
              <a:path w="627" h="1009" extrusionOk="0">
                <a:moveTo>
                  <a:pt x="394" y="1"/>
                </a:moveTo>
                <a:cubicBezTo>
                  <a:pt x="353" y="1"/>
                  <a:pt x="303" y="15"/>
                  <a:pt x="254" y="40"/>
                </a:cubicBezTo>
                <a:cubicBezTo>
                  <a:pt x="180" y="99"/>
                  <a:pt x="120" y="159"/>
                  <a:pt x="60" y="219"/>
                </a:cubicBezTo>
                <a:cubicBezTo>
                  <a:pt x="1" y="278"/>
                  <a:pt x="1" y="412"/>
                  <a:pt x="1" y="472"/>
                </a:cubicBezTo>
                <a:cubicBezTo>
                  <a:pt x="1" y="651"/>
                  <a:pt x="1" y="844"/>
                  <a:pt x="120" y="964"/>
                </a:cubicBezTo>
                <a:cubicBezTo>
                  <a:pt x="187" y="993"/>
                  <a:pt x="235" y="1008"/>
                  <a:pt x="274" y="1008"/>
                </a:cubicBezTo>
                <a:cubicBezTo>
                  <a:pt x="314" y="1008"/>
                  <a:pt x="343" y="993"/>
                  <a:pt x="373" y="964"/>
                </a:cubicBezTo>
                <a:lnTo>
                  <a:pt x="433" y="964"/>
                </a:lnTo>
                <a:cubicBezTo>
                  <a:pt x="492" y="844"/>
                  <a:pt x="552" y="651"/>
                  <a:pt x="552" y="531"/>
                </a:cubicBezTo>
                <a:cubicBezTo>
                  <a:pt x="626" y="472"/>
                  <a:pt x="626" y="412"/>
                  <a:pt x="626" y="353"/>
                </a:cubicBezTo>
                <a:cubicBezTo>
                  <a:pt x="552" y="278"/>
                  <a:pt x="552" y="219"/>
                  <a:pt x="552" y="99"/>
                </a:cubicBezTo>
                <a:lnTo>
                  <a:pt x="492" y="99"/>
                </a:lnTo>
                <a:cubicBezTo>
                  <a:pt x="492" y="30"/>
                  <a:pt x="451" y="1"/>
                  <a:pt x="39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2"/>
          <p:cNvSpPr/>
          <p:nvPr/>
        </p:nvSpPr>
        <p:spPr>
          <a:xfrm>
            <a:off x="4091312" y="741047"/>
            <a:ext cx="17688" cy="37964"/>
          </a:xfrm>
          <a:custGeom>
            <a:avLst/>
            <a:gdLst/>
            <a:ahLst/>
            <a:cxnLst/>
            <a:rect l="l" t="t" r="r" b="b"/>
            <a:pathLst>
              <a:path w="567" h="1217" extrusionOk="0">
                <a:moveTo>
                  <a:pt x="321" y="0"/>
                </a:moveTo>
                <a:cubicBezTo>
                  <a:pt x="283" y="0"/>
                  <a:pt x="244" y="15"/>
                  <a:pt x="195" y="40"/>
                </a:cubicBezTo>
                <a:cubicBezTo>
                  <a:pt x="135" y="159"/>
                  <a:pt x="75" y="218"/>
                  <a:pt x="75" y="278"/>
                </a:cubicBezTo>
                <a:cubicBezTo>
                  <a:pt x="1" y="412"/>
                  <a:pt x="1" y="472"/>
                  <a:pt x="1" y="591"/>
                </a:cubicBezTo>
                <a:cubicBezTo>
                  <a:pt x="1" y="784"/>
                  <a:pt x="1" y="963"/>
                  <a:pt x="135" y="1157"/>
                </a:cubicBezTo>
                <a:lnTo>
                  <a:pt x="195" y="1217"/>
                </a:lnTo>
                <a:cubicBezTo>
                  <a:pt x="254" y="1217"/>
                  <a:pt x="373" y="1217"/>
                  <a:pt x="448" y="1157"/>
                </a:cubicBezTo>
                <a:cubicBezTo>
                  <a:pt x="567" y="963"/>
                  <a:pt x="567" y="784"/>
                  <a:pt x="567" y="650"/>
                </a:cubicBezTo>
                <a:lnTo>
                  <a:pt x="567" y="412"/>
                </a:lnTo>
                <a:cubicBezTo>
                  <a:pt x="567" y="278"/>
                  <a:pt x="567" y="218"/>
                  <a:pt x="507" y="99"/>
                </a:cubicBezTo>
                <a:cubicBezTo>
                  <a:pt x="429" y="29"/>
                  <a:pt x="376" y="0"/>
                  <a:pt x="32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p:nvPr/>
        </p:nvSpPr>
        <p:spPr>
          <a:xfrm>
            <a:off x="4143844" y="696438"/>
            <a:ext cx="19528" cy="37496"/>
          </a:xfrm>
          <a:custGeom>
            <a:avLst/>
            <a:gdLst/>
            <a:ahLst/>
            <a:cxnLst/>
            <a:rect l="l" t="t" r="r" b="b"/>
            <a:pathLst>
              <a:path w="626" h="1202" extrusionOk="0">
                <a:moveTo>
                  <a:pt x="271" y="0"/>
                </a:moveTo>
                <a:cubicBezTo>
                  <a:pt x="215" y="0"/>
                  <a:pt x="154" y="29"/>
                  <a:pt x="119" y="99"/>
                </a:cubicBezTo>
                <a:cubicBezTo>
                  <a:pt x="60" y="159"/>
                  <a:pt x="60" y="293"/>
                  <a:pt x="0" y="352"/>
                </a:cubicBezTo>
                <a:lnTo>
                  <a:pt x="0" y="591"/>
                </a:lnTo>
                <a:cubicBezTo>
                  <a:pt x="0" y="784"/>
                  <a:pt x="60" y="963"/>
                  <a:pt x="179" y="1157"/>
                </a:cubicBezTo>
                <a:cubicBezTo>
                  <a:pt x="246" y="1187"/>
                  <a:pt x="294" y="1201"/>
                  <a:pt x="334" y="1201"/>
                </a:cubicBezTo>
                <a:cubicBezTo>
                  <a:pt x="373" y="1201"/>
                  <a:pt x="403" y="1187"/>
                  <a:pt x="432" y="1157"/>
                </a:cubicBezTo>
                <a:cubicBezTo>
                  <a:pt x="551" y="963"/>
                  <a:pt x="626" y="784"/>
                  <a:pt x="626" y="591"/>
                </a:cubicBezTo>
                <a:cubicBezTo>
                  <a:pt x="626" y="531"/>
                  <a:pt x="551" y="412"/>
                  <a:pt x="551" y="352"/>
                </a:cubicBezTo>
                <a:cubicBezTo>
                  <a:pt x="492" y="218"/>
                  <a:pt x="492" y="159"/>
                  <a:pt x="432" y="99"/>
                </a:cubicBezTo>
                <a:lnTo>
                  <a:pt x="373" y="39"/>
                </a:lnTo>
                <a:cubicBezTo>
                  <a:pt x="348" y="15"/>
                  <a:pt x="311" y="0"/>
                  <a:pt x="27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2"/>
          <p:cNvSpPr/>
          <p:nvPr/>
        </p:nvSpPr>
        <p:spPr>
          <a:xfrm>
            <a:off x="4140132" y="802844"/>
            <a:ext cx="19060" cy="31944"/>
          </a:xfrm>
          <a:custGeom>
            <a:avLst/>
            <a:gdLst/>
            <a:ahLst/>
            <a:cxnLst/>
            <a:rect l="l" t="t" r="r" b="b"/>
            <a:pathLst>
              <a:path w="611" h="1024" extrusionOk="0">
                <a:moveTo>
                  <a:pt x="340" y="1"/>
                </a:moveTo>
                <a:cubicBezTo>
                  <a:pt x="301" y="1"/>
                  <a:pt x="263" y="15"/>
                  <a:pt x="238" y="40"/>
                </a:cubicBezTo>
                <a:cubicBezTo>
                  <a:pt x="119" y="100"/>
                  <a:pt x="119" y="159"/>
                  <a:pt x="60" y="293"/>
                </a:cubicBezTo>
                <a:cubicBezTo>
                  <a:pt x="60" y="353"/>
                  <a:pt x="0" y="412"/>
                  <a:pt x="0" y="472"/>
                </a:cubicBezTo>
                <a:cubicBezTo>
                  <a:pt x="0" y="666"/>
                  <a:pt x="60" y="844"/>
                  <a:pt x="179" y="979"/>
                </a:cubicBezTo>
                <a:cubicBezTo>
                  <a:pt x="238" y="1008"/>
                  <a:pt x="287" y="1023"/>
                  <a:pt x="328" y="1023"/>
                </a:cubicBezTo>
                <a:cubicBezTo>
                  <a:pt x="369" y="1023"/>
                  <a:pt x="402" y="1008"/>
                  <a:pt x="432" y="979"/>
                </a:cubicBezTo>
                <a:lnTo>
                  <a:pt x="492" y="979"/>
                </a:lnTo>
                <a:cubicBezTo>
                  <a:pt x="551" y="785"/>
                  <a:pt x="611" y="666"/>
                  <a:pt x="611" y="532"/>
                </a:cubicBezTo>
                <a:lnTo>
                  <a:pt x="611" y="353"/>
                </a:lnTo>
                <a:cubicBezTo>
                  <a:pt x="551" y="293"/>
                  <a:pt x="551" y="159"/>
                  <a:pt x="492" y="100"/>
                </a:cubicBezTo>
                <a:cubicBezTo>
                  <a:pt x="457" y="30"/>
                  <a:pt x="396" y="1"/>
                  <a:pt x="340"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
          <p:cNvSpPr/>
          <p:nvPr/>
        </p:nvSpPr>
        <p:spPr>
          <a:xfrm>
            <a:off x="4192165" y="749688"/>
            <a:ext cx="19559" cy="48851"/>
          </a:xfrm>
          <a:custGeom>
            <a:avLst/>
            <a:gdLst/>
            <a:ahLst/>
            <a:cxnLst/>
            <a:rect l="l" t="t" r="r" b="b"/>
            <a:pathLst>
              <a:path w="627" h="1566" extrusionOk="0">
                <a:moveTo>
                  <a:pt x="373" y="1"/>
                </a:moveTo>
                <a:cubicBezTo>
                  <a:pt x="313" y="1"/>
                  <a:pt x="194" y="1"/>
                  <a:pt x="120" y="75"/>
                </a:cubicBezTo>
                <a:cubicBezTo>
                  <a:pt x="60" y="195"/>
                  <a:pt x="60" y="314"/>
                  <a:pt x="60" y="448"/>
                </a:cubicBezTo>
                <a:cubicBezTo>
                  <a:pt x="1" y="567"/>
                  <a:pt x="1" y="686"/>
                  <a:pt x="1" y="746"/>
                </a:cubicBezTo>
                <a:cubicBezTo>
                  <a:pt x="1" y="999"/>
                  <a:pt x="60" y="1252"/>
                  <a:pt x="194" y="1491"/>
                </a:cubicBezTo>
                <a:lnTo>
                  <a:pt x="254" y="1565"/>
                </a:lnTo>
                <a:cubicBezTo>
                  <a:pt x="313" y="1565"/>
                  <a:pt x="373" y="1565"/>
                  <a:pt x="433" y="1431"/>
                </a:cubicBezTo>
                <a:cubicBezTo>
                  <a:pt x="567" y="1252"/>
                  <a:pt x="626" y="999"/>
                  <a:pt x="626" y="746"/>
                </a:cubicBezTo>
                <a:cubicBezTo>
                  <a:pt x="626" y="686"/>
                  <a:pt x="626" y="567"/>
                  <a:pt x="567" y="448"/>
                </a:cubicBezTo>
                <a:cubicBezTo>
                  <a:pt x="567" y="314"/>
                  <a:pt x="492" y="195"/>
                  <a:pt x="433" y="75"/>
                </a:cubicBezTo>
                <a:lnTo>
                  <a:pt x="373"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
          <p:cNvSpPr/>
          <p:nvPr/>
        </p:nvSpPr>
        <p:spPr>
          <a:xfrm>
            <a:off x="4240486" y="690417"/>
            <a:ext cx="19559" cy="39805"/>
          </a:xfrm>
          <a:custGeom>
            <a:avLst/>
            <a:gdLst/>
            <a:ahLst/>
            <a:cxnLst/>
            <a:rect l="l" t="t" r="r" b="b"/>
            <a:pathLst>
              <a:path w="627" h="1276" extrusionOk="0">
                <a:moveTo>
                  <a:pt x="341" y="1"/>
                </a:moveTo>
                <a:cubicBezTo>
                  <a:pt x="288" y="1"/>
                  <a:pt x="230" y="33"/>
                  <a:pt x="195" y="113"/>
                </a:cubicBezTo>
                <a:cubicBezTo>
                  <a:pt x="135" y="173"/>
                  <a:pt x="61" y="292"/>
                  <a:pt x="61" y="352"/>
                </a:cubicBezTo>
                <a:cubicBezTo>
                  <a:pt x="1" y="411"/>
                  <a:pt x="1" y="545"/>
                  <a:pt x="1" y="605"/>
                </a:cubicBezTo>
                <a:cubicBezTo>
                  <a:pt x="1" y="784"/>
                  <a:pt x="1" y="977"/>
                  <a:pt x="61" y="1156"/>
                </a:cubicBezTo>
                <a:lnTo>
                  <a:pt x="135" y="1231"/>
                </a:lnTo>
                <a:cubicBezTo>
                  <a:pt x="165" y="1260"/>
                  <a:pt x="210" y="1275"/>
                  <a:pt x="254" y="1275"/>
                </a:cubicBezTo>
                <a:cubicBezTo>
                  <a:pt x="299" y="1275"/>
                  <a:pt x="344" y="1260"/>
                  <a:pt x="373" y="1231"/>
                </a:cubicBezTo>
                <a:cubicBezTo>
                  <a:pt x="507" y="1037"/>
                  <a:pt x="567" y="858"/>
                  <a:pt x="627" y="664"/>
                </a:cubicBezTo>
                <a:cubicBezTo>
                  <a:pt x="627" y="545"/>
                  <a:pt x="627" y="486"/>
                  <a:pt x="567" y="352"/>
                </a:cubicBezTo>
                <a:cubicBezTo>
                  <a:pt x="567" y="292"/>
                  <a:pt x="567" y="173"/>
                  <a:pt x="433" y="113"/>
                </a:cubicBezTo>
                <a:lnTo>
                  <a:pt x="433" y="39"/>
                </a:lnTo>
                <a:cubicBezTo>
                  <a:pt x="409" y="15"/>
                  <a:pt x="376" y="1"/>
                  <a:pt x="34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2"/>
          <p:cNvSpPr/>
          <p:nvPr/>
        </p:nvSpPr>
        <p:spPr>
          <a:xfrm>
            <a:off x="4312079" y="672543"/>
            <a:ext cx="19528" cy="40023"/>
          </a:xfrm>
          <a:custGeom>
            <a:avLst/>
            <a:gdLst/>
            <a:ahLst/>
            <a:cxnLst/>
            <a:rect l="l" t="t" r="r" b="b"/>
            <a:pathLst>
              <a:path w="626" h="1283" extrusionOk="0">
                <a:moveTo>
                  <a:pt x="313" y="1"/>
                </a:moveTo>
                <a:cubicBezTo>
                  <a:pt x="253" y="1"/>
                  <a:pt x="134" y="61"/>
                  <a:pt x="75" y="120"/>
                </a:cubicBezTo>
                <a:cubicBezTo>
                  <a:pt x="75" y="239"/>
                  <a:pt x="0" y="314"/>
                  <a:pt x="0" y="433"/>
                </a:cubicBezTo>
                <a:lnTo>
                  <a:pt x="0" y="686"/>
                </a:lnTo>
                <a:cubicBezTo>
                  <a:pt x="75" y="865"/>
                  <a:pt x="75" y="984"/>
                  <a:pt x="194" y="1178"/>
                </a:cubicBezTo>
                <a:lnTo>
                  <a:pt x="194" y="1237"/>
                </a:lnTo>
                <a:lnTo>
                  <a:pt x="253" y="1237"/>
                </a:lnTo>
                <a:cubicBezTo>
                  <a:pt x="283" y="1267"/>
                  <a:pt x="332" y="1282"/>
                  <a:pt x="380" y="1282"/>
                </a:cubicBezTo>
                <a:cubicBezTo>
                  <a:pt x="428" y="1282"/>
                  <a:pt x="477" y="1267"/>
                  <a:pt x="507" y="1237"/>
                </a:cubicBezTo>
                <a:cubicBezTo>
                  <a:pt x="626" y="1059"/>
                  <a:pt x="626" y="805"/>
                  <a:pt x="626" y="612"/>
                </a:cubicBezTo>
                <a:cubicBezTo>
                  <a:pt x="626" y="493"/>
                  <a:pt x="626" y="433"/>
                  <a:pt x="566" y="314"/>
                </a:cubicBezTo>
                <a:cubicBezTo>
                  <a:pt x="507" y="239"/>
                  <a:pt x="447" y="120"/>
                  <a:pt x="373" y="61"/>
                </a:cubicBezTo>
                <a:lnTo>
                  <a:pt x="313"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2"/>
          <p:cNvSpPr/>
          <p:nvPr/>
        </p:nvSpPr>
        <p:spPr>
          <a:xfrm>
            <a:off x="4260014" y="770308"/>
            <a:ext cx="19559" cy="39836"/>
          </a:xfrm>
          <a:custGeom>
            <a:avLst/>
            <a:gdLst/>
            <a:ahLst/>
            <a:cxnLst/>
            <a:rect l="l" t="t" r="r" b="b"/>
            <a:pathLst>
              <a:path w="627" h="1277" extrusionOk="0">
                <a:moveTo>
                  <a:pt x="378" y="1"/>
                </a:moveTo>
                <a:cubicBezTo>
                  <a:pt x="354" y="1"/>
                  <a:pt x="331" y="8"/>
                  <a:pt x="314" y="25"/>
                </a:cubicBezTo>
                <a:cubicBezTo>
                  <a:pt x="179" y="159"/>
                  <a:pt x="120" y="219"/>
                  <a:pt x="120" y="338"/>
                </a:cubicBezTo>
                <a:cubicBezTo>
                  <a:pt x="60" y="398"/>
                  <a:pt x="60" y="532"/>
                  <a:pt x="60" y="651"/>
                </a:cubicBezTo>
                <a:cubicBezTo>
                  <a:pt x="1" y="830"/>
                  <a:pt x="60" y="1023"/>
                  <a:pt x="179" y="1202"/>
                </a:cubicBezTo>
                <a:lnTo>
                  <a:pt x="254" y="1277"/>
                </a:lnTo>
                <a:cubicBezTo>
                  <a:pt x="373" y="1277"/>
                  <a:pt x="433" y="1277"/>
                  <a:pt x="492" y="1202"/>
                </a:cubicBezTo>
                <a:lnTo>
                  <a:pt x="492" y="1143"/>
                </a:lnTo>
                <a:cubicBezTo>
                  <a:pt x="626" y="964"/>
                  <a:pt x="626" y="830"/>
                  <a:pt x="626" y="651"/>
                </a:cubicBezTo>
                <a:lnTo>
                  <a:pt x="626" y="398"/>
                </a:lnTo>
                <a:cubicBezTo>
                  <a:pt x="626" y="338"/>
                  <a:pt x="626" y="219"/>
                  <a:pt x="552" y="159"/>
                </a:cubicBezTo>
                <a:lnTo>
                  <a:pt x="552" y="85"/>
                </a:lnTo>
                <a:cubicBezTo>
                  <a:pt x="510" y="43"/>
                  <a:pt x="438" y="1"/>
                  <a:pt x="37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2"/>
          <p:cNvSpPr/>
          <p:nvPr/>
        </p:nvSpPr>
        <p:spPr>
          <a:xfrm>
            <a:off x="4198217" y="854253"/>
            <a:ext cx="17220" cy="25018"/>
          </a:xfrm>
          <a:custGeom>
            <a:avLst/>
            <a:gdLst/>
            <a:ahLst/>
            <a:cxnLst/>
            <a:rect l="l" t="t" r="r" b="b"/>
            <a:pathLst>
              <a:path w="552" h="802" extrusionOk="0">
                <a:moveTo>
                  <a:pt x="179" y="1"/>
                </a:moveTo>
                <a:cubicBezTo>
                  <a:pt x="119" y="75"/>
                  <a:pt x="60" y="135"/>
                  <a:pt x="0" y="195"/>
                </a:cubicBezTo>
                <a:lnTo>
                  <a:pt x="0" y="373"/>
                </a:lnTo>
                <a:cubicBezTo>
                  <a:pt x="0" y="507"/>
                  <a:pt x="0" y="627"/>
                  <a:pt x="119" y="746"/>
                </a:cubicBezTo>
                <a:cubicBezTo>
                  <a:pt x="179" y="783"/>
                  <a:pt x="242" y="802"/>
                  <a:pt x="298" y="802"/>
                </a:cubicBezTo>
                <a:cubicBezTo>
                  <a:pt x="354" y="802"/>
                  <a:pt x="403" y="783"/>
                  <a:pt x="432" y="746"/>
                </a:cubicBezTo>
                <a:lnTo>
                  <a:pt x="432" y="686"/>
                </a:lnTo>
                <a:cubicBezTo>
                  <a:pt x="551" y="627"/>
                  <a:pt x="551" y="507"/>
                  <a:pt x="551" y="448"/>
                </a:cubicBezTo>
                <a:lnTo>
                  <a:pt x="551" y="254"/>
                </a:lnTo>
                <a:cubicBezTo>
                  <a:pt x="551" y="195"/>
                  <a:pt x="492" y="135"/>
                  <a:pt x="432" y="75"/>
                </a:cubicBezTo>
                <a:cubicBezTo>
                  <a:pt x="373" y="1"/>
                  <a:pt x="239" y="1"/>
                  <a:pt x="179"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2"/>
          <p:cNvSpPr/>
          <p:nvPr/>
        </p:nvSpPr>
        <p:spPr>
          <a:xfrm>
            <a:off x="4087600" y="837533"/>
            <a:ext cx="17688" cy="20495"/>
          </a:xfrm>
          <a:custGeom>
            <a:avLst/>
            <a:gdLst/>
            <a:ahLst/>
            <a:cxnLst/>
            <a:rect l="l" t="t" r="r" b="b"/>
            <a:pathLst>
              <a:path w="567" h="657" extrusionOk="0">
                <a:moveTo>
                  <a:pt x="252" y="1"/>
                </a:moveTo>
                <a:cubicBezTo>
                  <a:pt x="206" y="1"/>
                  <a:pt x="157" y="15"/>
                  <a:pt x="120" y="45"/>
                </a:cubicBezTo>
                <a:cubicBezTo>
                  <a:pt x="60" y="105"/>
                  <a:pt x="1" y="164"/>
                  <a:pt x="1" y="239"/>
                </a:cubicBezTo>
                <a:lnTo>
                  <a:pt x="1" y="358"/>
                </a:lnTo>
                <a:cubicBezTo>
                  <a:pt x="1" y="418"/>
                  <a:pt x="1" y="537"/>
                  <a:pt x="194" y="611"/>
                </a:cubicBezTo>
                <a:cubicBezTo>
                  <a:pt x="224" y="641"/>
                  <a:pt x="269" y="656"/>
                  <a:pt x="314" y="656"/>
                </a:cubicBezTo>
                <a:cubicBezTo>
                  <a:pt x="358" y="656"/>
                  <a:pt x="403" y="641"/>
                  <a:pt x="433" y="611"/>
                </a:cubicBezTo>
                <a:cubicBezTo>
                  <a:pt x="567" y="477"/>
                  <a:pt x="567" y="418"/>
                  <a:pt x="567" y="299"/>
                </a:cubicBezTo>
                <a:lnTo>
                  <a:pt x="567" y="164"/>
                </a:lnTo>
                <a:cubicBezTo>
                  <a:pt x="492" y="105"/>
                  <a:pt x="492" y="105"/>
                  <a:pt x="373" y="45"/>
                </a:cubicBezTo>
                <a:cubicBezTo>
                  <a:pt x="343" y="15"/>
                  <a:pt x="299" y="1"/>
                  <a:pt x="25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
          <p:cNvSpPr/>
          <p:nvPr/>
        </p:nvSpPr>
        <p:spPr>
          <a:xfrm>
            <a:off x="334903" y="3164430"/>
            <a:ext cx="325364" cy="102725"/>
          </a:xfrm>
          <a:custGeom>
            <a:avLst/>
            <a:gdLst/>
            <a:ahLst/>
            <a:cxnLst/>
            <a:rect l="l" t="t" r="r" b="b"/>
            <a:pathLst>
              <a:path w="10430" h="3293" extrusionOk="0">
                <a:moveTo>
                  <a:pt x="9059" y="0"/>
                </a:moveTo>
                <a:cubicBezTo>
                  <a:pt x="9803" y="0"/>
                  <a:pt x="10429" y="745"/>
                  <a:pt x="10429" y="1684"/>
                </a:cubicBezTo>
                <a:cubicBezTo>
                  <a:pt x="10429" y="2548"/>
                  <a:pt x="9803" y="3293"/>
                  <a:pt x="9059" y="3293"/>
                </a:cubicBezTo>
                <a:lnTo>
                  <a:pt x="1371" y="3293"/>
                </a:lnTo>
                <a:cubicBezTo>
                  <a:pt x="627" y="3293"/>
                  <a:pt x="1" y="2548"/>
                  <a:pt x="1" y="1684"/>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2"/>
          <p:cNvSpPr/>
          <p:nvPr/>
        </p:nvSpPr>
        <p:spPr>
          <a:xfrm>
            <a:off x="334903" y="2926475"/>
            <a:ext cx="325364" cy="102756"/>
          </a:xfrm>
          <a:custGeom>
            <a:avLst/>
            <a:gdLst/>
            <a:ahLst/>
            <a:cxnLst/>
            <a:rect l="l" t="t" r="r" b="b"/>
            <a:pathLst>
              <a:path w="10430" h="3294" extrusionOk="0">
                <a:moveTo>
                  <a:pt x="9059" y="1"/>
                </a:moveTo>
                <a:cubicBezTo>
                  <a:pt x="9803" y="1"/>
                  <a:pt x="10429" y="746"/>
                  <a:pt x="10429" y="1610"/>
                </a:cubicBezTo>
                <a:cubicBezTo>
                  <a:pt x="10429" y="2548"/>
                  <a:pt x="9803" y="3293"/>
                  <a:pt x="9059" y="3293"/>
                </a:cubicBezTo>
                <a:lnTo>
                  <a:pt x="1371" y="3293"/>
                </a:lnTo>
                <a:cubicBezTo>
                  <a:pt x="627" y="3293"/>
                  <a:pt x="1" y="2548"/>
                  <a:pt x="1" y="1610"/>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2"/>
          <p:cNvSpPr/>
          <p:nvPr/>
        </p:nvSpPr>
        <p:spPr>
          <a:xfrm>
            <a:off x="334903" y="2688083"/>
            <a:ext cx="325364" cy="100885"/>
          </a:xfrm>
          <a:custGeom>
            <a:avLst/>
            <a:gdLst/>
            <a:ahLst/>
            <a:cxnLst/>
            <a:rect l="l" t="t" r="r" b="b"/>
            <a:pathLst>
              <a:path w="10430" h="3234" extrusionOk="0">
                <a:moveTo>
                  <a:pt x="9059" y="0"/>
                </a:moveTo>
                <a:cubicBezTo>
                  <a:pt x="9803" y="0"/>
                  <a:pt x="10429" y="745"/>
                  <a:pt x="10429" y="1624"/>
                </a:cubicBezTo>
                <a:cubicBezTo>
                  <a:pt x="10429" y="2548"/>
                  <a:pt x="9803" y="3233"/>
                  <a:pt x="9059" y="3233"/>
                </a:cubicBezTo>
                <a:lnTo>
                  <a:pt x="1371" y="3233"/>
                </a:lnTo>
                <a:cubicBezTo>
                  <a:pt x="627" y="3233"/>
                  <a:pt x="1" y="2548"/>
                  <a:pt x="1" y="1624"/>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
          <p:cNvSpPr/>
          <p:nvPr/>
        </p:nvSpPr>
        <p:spPr>
          <a:xfrm>
            <a:off x="334903" y="3881042"/>
            <a:ext cx="325364" cy="100853"/>
          </a:xfrm>
          <a:custGeom>
            <a:avLst/>
            <a:gdLst/>
            <a:ahLst/>
            <a:cxnLst/>
            <a:rect l="l" t="t" r="r" b="b"/>
            <a:pathLst>
              <a:path w="10430" h="3233" extrusionOk="0">
                <a:moveTo>
                  <a:pt x="9059" y="0"/>
                </a:moveTo>
                <a:cubicBezTo>
                  <a:pt x="9803" y="0"/>
                  <a:pt x="10429" y="686"/>
                  <a:pt x="10429" y="1609"/>
                </a:cubicBezTo>
                <a:cubicBezTo>
                  <a:pt x="10429" y="2488"/>
                  <a:pt x="9803" y="3233"/>
                  <a:pt x="9059" y="3233"/>
                </a:cubicBezTo>
                <a:lnTo>
                  <a:pt x="1371" y="3233"/>
                </a:lnTo>
                <a:cubicBezTo>
                  <a:pt x="627" y="3233"/>
                  <a:pt x="1" y="2488"/>
                  <a:pt x="1" y="1609"/>
                </a:cubicBezTo>
                <a:cubicBezTo>
                  <a:pt x="1" y="686"/>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2"/>
          <p:cNvSpPr/>
          <p:nvPr/>
        </p:nvSpPr>
        <p:spPr>
          <a:xfrm>
            <a:off x="334903" y="3642619"/>
            <a:ext cx="325364" cy="100885"/>
          </a:xfrm>
          <a:custGeom>
            <a:avLst/>
            <a:gdLst/>
            <a:ahLst/>
            <a:cxnLst/>
            <a:rect l="l" t="t" r="r" b="b"/>
            <a:pathLst>
              <a:path w="10430" h="3234" extrusionOk="0">
                <a:moveTo>
                  <a:pt x="9059" y="1"/>
                </a:moveTo>
                <a:cubicBezTo>
                  <a:pt x="9803" y="1"/>
                  <a:pt x="10429" y="686"/>
                  <a:pt x="10429" y="1625"/>
                </a:cubicBezTo>
                <a:cubicBezTo>
                  <a:pt x="10429" y="2489"/>
                  <a:pt x="9803" y="3234"/>
                  <a:pt x="9059" y="3234"/>
                </a:cubicBezTo>
                <a:lnTo>
                  <a:pt x="1371" y="3234"/>
                </a:lnTo>
                <a:cubicBezTo>
                  <a:pt x="627" y="3234"/>
                  <a:pt x="1" y="2489"/>
                  <a:pt x="1" y="1625"/>
                </a:cubicBezTo>
                <a:cubicBezTo>
                  <a:pt x="1" y="68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2"/>
          <p:cNvSpPr/>
          <p:nvPr/>
        </p:nvSpPr>
        <p:spPr>
          <a:xfrm>
            <a:off x="334903" y="3402823"/>
            <a:ext cx="325364" cy="102756"/>
          </a:xfrm>
          <a:custGeom>
            <a:avLst/>
            <a:gdLst/>
            <a:ahLst/>
            <a:cxnLst/>
            <a:rect l="l" t="t" r="r" b="b"/>
            <a:pathLst>
              <a:path w="10430" h="3294" extrusionOk="0">
                <a:moveTo>
                  <a:pt x="9059" y="1"/>
                </a:moveTo>
                <a:cubicBezTo>
                  <a:pt x="9803" y="1"/>
                  <a:pt x="10429" y="746"/>
                  <a:pt x="10429" y="1669"/>
                </a:cubicBezTo>
                <a:cubicBezTo>
                  <a:pt x="10429" y="2548"/>
                  <a:pt x="9803" y="3293"/>
                  <a:pt x="9059" y="3293"/>
                </a:cubicBezTo>
                <a:lnTo>
                  <a:pt x="1371" y="3293"/>
                </a:lnTo>
                <a:cubicBezTo>
                  <a:pt x="627" y="3293"/>
                  <a:pt x="1" y="2548"/>
                  <a:pt x="1" y="1669"/>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2"/>
          <p:cNvSpPr/>
          <p:nvPr/>
        </p:nvSpPr>
        <p:spPr>
          <a:xfrm>
            <a:off x="334903" y="4595314"/>
            <a:ext cx="325364" cy="100885"/>
          </a:xfrm>
          <a:custGeom>
            <a:avLst/>
            <a:gdLst/>
            <a:ahLst/>
            <a:cxnLst/>
            <a:rect l="l" t="t" r="r" b="b"/>
            <a:pathLst>
              <a:path w="10430" h="3234" extrusionOk="0">
                <a:moveTo>
                  <a:pt x="9059" y="1"/>
                </a:moveTo>
                <a:cubicBezTo>
                  <a:pt x="9803" y="1"/>
                  <a:pt x="10429" y="746"/>
                  <a:pt x="10429" y="1624"/>
                </a:cubicBezTo>
                <a:cubicBezTo>
                  <a:pt x="10429" y="2548"/>
                  <a:pt x="9803" y="3233"/>
                  <a:pt x="9059" y="3233"/>
                </a:cubicBezTo>
                <a:lnTo>
                  <a:pt x="1371" y="3233"/>
                </a:lnTo>
                <a:cubicBezTo>
                  <a:pt x="627" y="3233"/>
                  <a:pt x="1" y="2548"/>
                  <a:pt x="1" y="1624"/>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2"/>
          <p:cNvSpPr/>
          <p:nvPr/>
        </p:nvSpPr>
        <p:spPr>
          <a:xfrm>
            <a:off x="334903" y="4357390"/>
            <a:ext cx="325364" cy="100853"/>
          </a:xfrm>
          <a:custGeom>
            <a:avLst/>
            <a:gdLst/>
            <a:ahLst/>
            <a:cxnLst/>
            <a:rect l="l" t="t" r="r" b="b"/>
            <a:pathLst>
              <a:path w="10430" h="3233" extrusionOk="0">
                <a:moveTo>
                  <a:pt x="9059" y="0"/>
                </a:moveTo>
                <a:cubicBezTo>
                  <a:pt x="9803" y="0"/>
                  <a:pt x="10429" y="745"/>
                  <a:pt x="10429" y="1609"/>
                </a:cubicBezTo>
                <a:cubicBezTo>
                  <a:pt x="10429" y="2488"/>
                  <a:pt x="9803" y="3233"/>
                  <a:pt x="9059" y="3233"/>
                </a:cubicBezTo>
                <a:lnTo>
                  <a:pt x="1371" y="3233"/>
                </a:lnTo>
                <a:cubicBezTo>
                  <a:pt x="627" y="3233"/>
                  <a:pt x="1" y="2488"/>
                  <a:pt x="1" y="160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2"/>
          <p:cNvSpPr/>
          <p:nvPr/>
        </p:nvSpPr>
        <p:spPr>
          <a:xfrm>
            <a:off x="334903" y="4118966"/>
            <a:ext cx="325364" cy="100885"/>
          </a:xfrm>
          <a:custGeom>
            <a:avLst/>
            <a:gdLst/>
            <a:ahLst/>
            <a:cxnLst/>
            <a:rect l="l" t="t" r="r" b="b"/>
            <a:pathLst>
              <a:path w="10430" h="3234" extrusionOk="0">
                <a:moveTo>
                  <a:pt x="9059" y="1"/>
                </a:moveTo>
                <a:cubicBezTo>
                  <a:pt x="9803" y="1"/>
                  <a:pt x="10429" y="686"/>
                  <a:pt x="10429" y="1625"/>
                </a:cubicBezTo>
                <a:cubicBezTo>
                  <a:pt x="10429" y="2489"/>
                  <a:pt x="9803" y="3234"/>
                  <a:pt x="9059" y="3234"/>
                </a:cubicBezTo>
                <a:lnTo>
                  <a:pt x="1371" y="3234"/>
                </a:lnTo>
                <a:cubicBezTo>
                  <a:pt x="627" y="3234"/>
                  <a:pt x="1" y="2489"/>
                  <a:pt x="1" y="1625"/>
                </a:cubicBezTo>
                <a:cubicBezTo>
                  <a:pt x="1" y="68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2"/>
          <p:cNvSpPr/>
          <p:nvPr/>
        </p:nvSpPr>
        <p:spPr>
          <a:xfrm>
            <a:off x="334903" y="1259040"/>
            <a:ext cx="325364" cy="102725"/>
          </a:xfrm>
          <a:custGeom>
            <a:avLst/>
            <a:gdLst/>
            <a:ahLst/>
            <a:cxnLst/>
            <a:rect l="l" t="t" r="r" b="b"/>
            <a:pathLst>
              <a:path w="10430" h="3293" extrusionOk="0">
                <a:moveTo>
                  <a:pt x="9059" y="1"/>
                </a:moveTo>
                <a:cubicBezTo>
                  <a:pt x="9803" y="1"/>
                  <a:pt x="10429" y="745"/>
                  <a:pt x="10429" y="1684"/>
                </a:cubicBezTo>
                <a:cubicBezTo>
                  <a:pt x="10429" y="2548"/>
                  <a:pt x="9803" y="3293"/>
                  <a:pt x="9059" y="3293"/>
                </a:cubicBezTo>
                <a:lnTo>
                  <a:pt x="1371" y="3293"/>
                </a:lnTo>
                <a:cubicBezTo>
                  <a:pt x="627" y="3293"/>
                  <a:pt x="1" y="2548"/>
                  <a:pt x="1" y="1684"/>
                </a:cubicBezTo>
                <a:cubicBezTo>
                  <a:pt x="1" y="745"/>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2"/>
          <p:cNvSpPr/>
          <p:nvPr/>
        </p:nvSpPr>
        <p:spPr>
          <a:xfrm>
            <a:off x="334903" y="1021116"/>
            <a:ext cx="325364" cy="102725"/>
          </a:xfrm>
          <a:custGeom>
            <a:avLst/>
            <a:gdLst/>
            <a:ahLst/>
            <a:cxnLst/>
            <a:rect l="l" t="t" r="r" b="b"/>
            <a:pathLst>
              <a:path w="10430" h="3293" extrusionOk="0">
                <a:moveTo>
                  <a:pt x="9059" y="0"/>
                </a:moveTo>
                <a:cubicBezTo>
                  <a:pt x="9803" y="0"/>
                  <a:pt x="10429" y="745"/>
                  <a:pt x="10429" y="1609"/>
                </a:cubicBezTo>
                <a:cubicBezTo>
                  <a:pt x="10429" y="2548"/>
                  <a:pt x="9803" y="3292"/>
                  <a:pt x="9059" y="3292"/>
                </a:cubicBezTo>
                <a:lnTo>
                  <a:pt x="1371" y="3292"/>
                </a:lnTo>
                <a:cubicBezTo>
                  <a:pt x="627" y="3292"/>
                  <a:pt x="1" y="2548"/>
                  <a:pt x="1" y="160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
          <p:cNvSpPr/>
          <p:nvPr/>
        </p:nvSpPr>
        <p:spPr>
          <a:xfrm>
            <a:off x="334903" y="782692"/>
            <a:ext cx="325364" cy="100885"/>
          </a:xfrm>
          <a:custGeom>
            <a:avLst/>
            <a:gdLst/>
            <a:ahLst/>
            <a:cxnLst/>
            <a:rect l="l" t="t" r="r" b="b"/>
            <a:pathLst>
              <a:path w="10430" h="3234" extrusionOk="0">
                <a:moveTo>
                  <a:pt x="9059" y="1"/>
                </a:moveTo>
                <a:cubicBezTo>
                  <a:pt x="9803" y="1"/>
                  <a:pt x="10429" y="746"/>
                  <a:pt x="10429" y="1625"/>
                </a:cubicBezTo>
                <a:cubicBezTo>
                  <a:pt x="10429" y="2548"/>
                  <a:pt x="9803" y="3233"/>
                  <a:pt x="9059" y="3233"/>
                </a:cubicBezTo>
                <a:lnTo>
                  <a:pt x="1371" y="3233"/>
                </a:lnTo>
                <a:cubicBezTo>
                  <a:pt x="627" y="3233"/>
                  <a:pt x="1" y="2548"/>
                  <a:pt x="1" y="1625"/>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2"/>
          <p:cNvSpPr/>
          <p:nvPr/>
        </p:nvSpPr>
        <p:spPr>
          <a:xfrm>
            <a:off x="334903" y="1975651"/>
            <a:ext cx="325364" cy="100885"/>
          </a:xfrm>
          <a:custGeom>
            <a:avLst/>
            <a:gdLst/>
            <a:ahLst/>
            <a:cxnLst/>
            <a:rect l="l" t="t" r="r" b="b"/>
            <a:pathLst>
              <a:path w="10430" h="3234" extrusionOk="0">
                <a:moveTo>
                  <a:pt x="9059" y="1"/>
                </a:moveTo>
                <a:cubicBezTo>
                  <a:pt x="9803" y="1"/>
                  <a:pt x="10429" y="686"/>
                  <a:pt x="10429" y="1609"/>
                </a:cubicBezTo>
                <a:cubicBezTo>
                  <a:pt x="10429" y="2488"/>
                  <a:pt x="9803" y="3233"/>
                  <a:pt x="9059" y="3233"/>
                </a:cubicBezTo>
                <a:lnTo>
                  <a:pt x="1371" y="3233"/>
                </a:lnTo>
                <a:cubicBezTo>
                  <a:pt x="627" y="3233"/>
                  <a:pt x="1" y="2488"/>
                  <a:pt x="1" y="1609"/>
                </a:cubicBezTo>
                <a:cubicBezTo>
                  <a:pt x="1" y="68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2"/>
          <p:cNvSpPr/>
          <p:nvPr/>
        </p:nvSpPr>
        <p:spPr>
          <a:xfrm>
            <a:off x="334903" y="1737259"/>
            <a:ext cx="325364" cy="100853"/>
          </a:xfrm>
          <a:custGeom>
            <a:avLst/>
            <a:gdLst/>
            <a:ahLst/>
            <a:cxnLst/>
            <a:rect l="l" t="t" r="r" b="b"/>
            <a:pathLst>
              <a:path w="10430" h="3233" extrusionOk="0">
                <a:moveTo>
                  <a:pt x="9059" y="0"/>
                </a:moveTo>
                <a:cubicBezTo>
                  <a:pt x="9803" y="0"/>
                  <a:pt x="10429" y="685"/>
                  <a:pt x="10429" y="1624"/>
                </a:cubicBezTo>
                <a:cubicBezTo>
                  <a:pt x="10429" y="2488"/>
                  <a:pt x="9803" y="3233"/>
                  <a:pt x="9059" y="3233"/>
                </a:cubicBezTo>
                <a:lnTo>
                  <a:pt x="1371" y="3233"/>
                </a:lnTo>
                <a:cubicBezTo>
                  <a:pt x="627" y="3233"/>
                  <a:pt x="1" y="2488"/>
                  <a:pt x="1" y="1624"/>
                </a:cubicBezTo>
                <a:cubicBezTo>
                  <a:pt x="1" y="68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2"/>
          <p:cNvSpPr/>
          <p:nvPr/>
        </p:nvSpPr>
        <p:spPr>
          <a:xfrm>
            <a:off x="334903" y="1497463"/>
            <a:ext cx="325364" cy="102725"/>
          </a:xfrm>
          <a:custGeom>
            <a:avLst/>
            <a:gdLst/>
            <a:ahLst/>
            <a:cxnLst/>
            <a:rect l="l" t="t" r="r" b="b"/>
            <a:pathLst>
              <a:path w="10430" h="3293" extrusionOk="0">
                <a:moveTo>
                  <a:pt x="9059" y="0"/>
                </a:moveTo>
                <a:cubicBezTo>
                  <a:pt x="9803" y="0"/>
                  <a:pt x="10429" y="745"/>
                  <a:pt x="10429" y="1669"/>
                </a:cubicBezTo>
                <a:cubicBezTo>
                  <a:pt x="10429" y="2547"/>
                  <a:pt x="9803" y="3292"/>
                  <a:pt x="9059" y="3292"/>
                </a:cubicBezTo>
                <a:lnTo>
                  <a:pt x="1371" y="3292"/>
                </a:lnTo>
                <a:cubicBezTo>
                  <a:pt x="627" y="3292"/>
                  <a:pt x="1" y="2547"/>
                  <a:pt x="1" y="166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2"/>
          <p:cNvSpPr/>
          <p:nvPr/>
        </p:nvSpPr>
        <p:spPr>
          <a:xfrm>
            <a:off x="334903" y="2689923"/>
            <a:ext cx="325364" cy="100885"/>
          </a:xfrm>
          <a:custGeom>
            <a:avLst/>
            <a:gdLst/>
            <a:ahLst/>
            <a:cxnLst/>
            <a:rect l="l" t="t" r="r" b="b"/>
            <a:pathLst>
              <a:path w="10430" h="3234" extrusionOk="0">
                <a:moveTo>
                  <a:pt x="9059" y="1"/>
                </a:moveTo>
                <a:cubicBezTo>
                  <a:pt x="9803" y="1"/>
                  <a:pt x="10429" y="746"/>
                  <a:pt x="10429" y="1625"/>
                </a:cubicBezTo>
                <a:cubicBezTo>
                  <a:pt x="10429" y="2548"/>
                  <a:pt x="9803" y="3234"/>
                  <a:pt x="9059" y="3234"/>
                </a:cubicBezTo>
                <a:lnTo>
                  <a:pt x="1371" y="3234"/>
                </a:lnTo>
                <a:cubicBezTo>
                  <a:pt x="627" y="3234"/>
                  <a:pt x="1" y="2548"/>
                  <a:pt x="1" y="1625"/>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2"/>
          <p:cNvSpPr/>
          <p:nvPr/>
        </p:nvSpPr>
        <p:spPr>
          <a:xfrm>
            <a:off x="334903" y="2451999"/>
            <a:ext cx="325364" cy="100885"/>
          </a:xfrm>
          <a:custGeom>
            <a:avLst/>
            <a:gdLst/>
            <a:ahLst/>
            <a:cxnLst/>
            <a:rect l="l" t="t" r="r" b="b"/>
            <a:pathLst>
              <a:path w="10430" h="3234" extrusionOk="0">
                <a:moveTo>
                  <a:pt x="9059" y="0"/>
                </a:moveTo>
                <a:cubicBezTo>
                  <a:pt x="9803" y="0"/>
                  <a:pt x="10429" y="745"/>
                  <a:pt x="10429" y="1609"/>
                </a:cubicBezTo>
                <a:cubicBezTo>
                  <a:pt x="10429" y="2488"/>
                  <a:pt x="9803" y="3233"/>
                  <a:pt x="9059" y="3233"/>
                </a:cubicBezTo>
                <a:lnTo>
                  <a:pt x="1371" y="3233"/>
                </a:lnTo>
                <a:cubicBezTo>
                  <a:pt x="627" y="3233"/>
                  <a:pt x="1" y="2488"/>
                  <a:pt x="1" y="160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
          <p:cNvSpPr/>
          <p:nvPr/>
        </p:nvSpPr>
        <p:spPr>
          <a:xfrm>
            <a:off x="334903" y="2213607"/>
            <a:ext cx="325364" cy="100853"/>
          </a:xfrm>
          <a:custGeom>
            <a:avLst/>
            <a:gdLst/>
            <a:ahLst/>
            <a:cxnLst/>
            <a:rect l="l" t="t" r="r" b="b"/>
            <a:pathLst>
              <a:path w="10430" h="3233" extrusionOk="0">
                <a:moveTo>
                  <a:pt x="9059" y="0"/>
                </a:moveTo>
                <a:cubicBezTo>
                  <a:pt x="9803" y="0"/>
                  <a:pt x="10429" y="685"/>
                  <a:pt x="10429" y="1624"/>
                </a:cubicBezTo>
                <a:cubicBezTo>
                  <a:pt x="10429" y="2488"/>
                  <a:pt x="9803" y="3233"/>
                  <a:pt x="9059" y="3233"/>
                </a:cubicBezTo>
                <a:lnTo>
                  <a:pt x="1371" y="3233"/>
                </a:lnTo>
                <a:cubicBezTo>
                  <a:pt x="627" y="3233"/>
                  <a:pt x="1" y="2488"/>
                  <a:pt x="1" y="1624"/>
                </a:cubicBezTo>
                <a:cubicBezTo>
                  <a:pt x="1" y="68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
          <p:cNvSpPr/>
          <p:nvPr/>
        </p:nvSpPr>
        <p:spPr>
          <a:xfrm>
            <a:off x="495075" y="646175"/>
            <a:ext cx="8153847" cy="4261144"/>
          </a:xfrm>
          <a:custGeom>
            <a:avLst/>
            <a:gdLst/>
            <a:ahLst/>
            <a:cxnLst/>
            <a:rect l="l" t="t" r="r" b="b"/>
            <a:pathLst>
              <a:path w="254987" h="136313" extrusionOk="0">
                <a:moveTo>
                  <a:pt x="0" y="1"/>
                </a:moveTo>
                <a:lnTo>
                  <a:pt x="0" y="136313"/>
                </a:lnTo>
                <a:lnTo>
                  <a:pt x="254987" y="136313"/>
                </a:lnTo>
                <a:lnTo>
                  <a:pt x="25498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
          <p:cNvSpPr/>
          <p:nvPr/>
        </p:nvSpPr>
        <p:spPr>
          <a:xfrm>
            <a:off x="8155824" y="2903047"/>
            <a:ext cx="119009" cy="122004"/>
          </a:xfrm>
          <a:custGeom>
            <a:avLst/>
            <a:gdLst/>
            <a:ahLst/>
            <a:cxnLst/>
            <a:rect l="l" t="t" r="r" b="b"/>
            <a:pathLst>
              <a:path w="3815" h="3911" extrusionOk="0">
                <a:moveTo>
                  <a:pt x="2347" y="0"/>
                </a:moveTo>
                <a:cubicBezTo>
                  <a:pt x="977" y="0"/>
                  <a:pt x="0" y="3911"/>
                  <a:pt x="627" y="3911"/>
                </a:cubicBezTo>
                <a:cubicBezTo>
                  <a:pt x="632" y="3911"/>
                  <a:pt x="636" y="3910"/>
                  <a:pt x="641" y="3910"/>
                </a:cubicBezTo>
                <a:cubicBezTo>
                  <a:pt x="3010" y="3850"/>
                  <a:pt x="3814" y="186"/>
                  <a:pt x="2444" y="7"/>
                </a:cubicBezTo>
                <a:cubicBezTo>
                  <a:pt x="2411" y="3"/>
                  <a:pt x="2379" y="0"/>
                  <a:pt x="23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
          <p:cNvSpPr/>
          <p:nvPr/>
        </p:nvSpPr>
        <p:spPr>
          <a:xfrm>
            <a:off x="8135391" y="2938111"/>
            <a:ext cx="89249" cy="138974"/>
          </a:xfrm>
          <a:custGeom>
            <a:avLst/>
            <a:gdLst/>
            <a:ahLst/>
            <a:cxnLst/>
            <a:rect l="l" t="t" r="r" b="b"/>
            <a:pathLst>
              <a:path w="2861" h="4455" extrusionOk="0">
                <a:moveTo>
                  <a:pt x="2786" y="0"/>
                </a:moveTo>
                <a:cubicBezTo>
                  <a:pt x="2786" y="0"/>
                  <a:pt x="2726" y="0"/>
                  <a:pt x="2726" y="60"/>
                </a:cubicBezTo>
                <a:cubicBezTo>
                  <a:pt x="2726" y="60"/>
                  <a:pt x="2726" y="119"/>
                  <a:pt x="2667" y="239"/>
                </a:cubicBezTo>
                <a:cubicBezTo>
                  <a:pt x="2607" y="313"/>
                  <a:pt x="2607" y="373"/>
                  <a:pt x="2548" y="492"/>
                </a:cubicBezTo>
                <a:cubicBezTo>
                  <a:pt x="2548" y="551"/>
                  <a:pt x="2488" y="686"/>
                  <a:pt x="2414" y="805"/>
                </a:cubicBezTo>
                <a:cubicBezTo>
                  <a:pt x="2354" y="864"/>
                  <a:pt x="2294" y="983"/>
                  <a:pt x="2235" y="1118"/>
                </a:cubicBezTo>
                <a:cubicBezTo>
                  <a:pt x="2175" y="1237"/>
                  <a:pt x="2116" y="1356"/>
                  <a:pt x="2041" y="1490"/>
                </a:cubicBezTo>
                <a:cubicBezTo>
                  <a:pt x="1982" y="1609"/>
                  <a:pt x="1922" y="1803"/>
                  <a:pt x="1803" y="1922"/>
                </a:cubicBezTo>
                <a:cubicBezTo>
                  <a:pt x="1743" y="2041"/>
                  <a:pt x="1669" y="2175"/>
                  <a:pt x="1550" y="2294"/>
                </a:cubicBezTo>
                <a:cubicBezTo>
                  <a:pt x="1490" y="2414"/>
                  <a:pt x="1371" y="2607"/>
                  <a:pt x="1296" y="2726"/>
                </a:cubicBezTo>
                <a:cubicBezTo>
                  <a:pt x="1237" y="2846"/>
                  <a:pt x="1117" y="2980"/>
                  <a:pt x="1058" y="3099"/>
                </a:cubicBezTo>
                <a:cubicBezTo>
                  <a:pt x="924" y="3218"/>
                  <a:pt x="864" y="3352"/>
                  <a:pt x="745" y="3412"/>
                </a:cubicBezTo>
                <a:cubicBezTo>
                  <a:pt x="685" y="3531"/>
                  <a:pt x="626" y="3665"/>
                  <a:pt x="492" y="3725"/>
                </a:cubicBezTo>
                <a:cubicBezTo>
                  <a:pt x="179" y="4097"/>
                  <a:pt x="0" y="4335"/>
                  <a:pt x="0" y="4335"/>
                </a:cubicBezTo>
                <a:lnTo>
                  <a:pt x="0" y="4410"/>
                </a:lnTo>
                <a:cubicBezTo>
                  <a:pt x="0" y="4440"/>
                  <a:pt x="15" y="4455"/>
                  <a:pt x="30" y="4455"/>
                </a:cubicBezTo>
                <a:cubicBezTo>
                  <a:pt x="45" y="4455"/>
                  <a:pt x="60" y="4440"/>
                  <a:pt x="60" y="4410"/>
                </a:cubicBezTo>
                <a:cubicBezTo>
                  <a:pt x="60" y="4410"/>
                  <a:pt x="313" y="4216"/>
                  <a:pt x="626" y="3844"/>
                </a:cubicBezTo>
                <a:cubicBezTo>
                  <a:pt x="745" y="3725"/>
                  <a:pt x="805" y="3665"/>
                  <a:pt x="924" y="3531"/>
                </a:cubicBezTo>
                <a:cubicBezTo>
                  <a:pt x="998" y="3412"/>
                  <a:pt x="1117" y="3352"/>
                  <a:pt x="1177" y="3218"/>
                </a:cubicBezTo>
                <a:cubicBezTo>
                  <a:pt x="1296" y="3099"/>
                  <a:pt x="1371" y="2980"/>
                  <a:pt x="1490" y="2846"/>
                </a:cubicBezTo>
                <a:cubicBezTo>
                  <a:pt x="1550" y="2726"/>
                  <a:pt x="1669" y="2548"/>
                  <a:pt x="1743" y="2414"/>
                </a:cubicBezTo>
                <a:cubicBezTo>
                  <a:pt x="1803" y="2294"/>
                  <a:pt x="1922" y="2175"/>
                  <a:pt x="1982" y="2041"/>
                </a:cubicBezTo>
                <a:cubicBezTo>
                  <a:pt x="2041" y="1862"/>
                  <a:pt x="2175" y="1728"/>
                  <a:pt x="2235" y="1609"/>
                </a:cubicBezTo>
                <a:cubicBezTo>
                  <a:pt x="2294" y="1490"/>
                  <a:pt x="2354" y="1356"/>
                  <a:pt x="2414" y="1237"/>
                </a:cubicBezTo>
                <a:cubicBezTo>
                  <a:pt x="2488" y="1118"/>
                  <a:pt x="2548" y="983"/>
                  <a:pt x="2607" y="864"/>
                </a:cubicBezTo>
                <a:cubicBezTo>
                  <a:pt x="2607" y="745"/>
                  <a:pt x="2667" y="611"/>
                  <a:pt x="2726" y="551"/>
                </a:cubicBezTo>
                <a:cubicBezTo>
                  <a:pt x="2726" y="432"/>
                  <a:pt x="2786" y="373"/>
                  <a:pt x="2786" y="313"/>
                </a:cubicBezTo>
                <a:cubicBezTo>
                  <a:pt x="2861" y="179"/>
                  <a:pt x="2861" y="60"/>
                  <a:pt x="2861" y="60"/>
                </a:cubicBezTo>
                <a:cubicBezTo>
                  <a:pt x="2861" y="60"/>
                  <a:pt x="2861" y="0"/>
                  <a:pt x="2786"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
          <p:cNvSpPr/>
          <p:nvPr/>
        </p:nvSpPr>
        <p:spPr>
          <a:xfrm>
            <a:off x="1018760" y="757424"/>
            <a:ext cx="290488" cy="182397"/>
          </a:xfrm>
          <a:custGeom>
            <a:avLst/>
            <a:gdLst/>
            <a:ahLst/>
            <a:cxnLst/>
            <a:rect l="l" t="t" r="r" b="b"/>
            <a:pathLst>
              <a:path w="9312" h="5847" extrusionOk="0">
                <a:moveTo>
                  <a:pt x="5731" y="1"/>
                </a:moveTo>
                <a:cubicBezTo>
                  <a:pt x="3403" y="1"/>
                  <a:pt x="1232" y="1731"/>
                  <a:pt x="627" y="2986"/>
                </a:cubicBezTo>
                <a:cubicBezTo>
                  <a:pt x="1" y="4356"/>
                  <a:pt x="2429" y="5846"/>
                  <a:pt x="4783" y="5846"/>
                </a:cubicBezTo>
                <a:cubicBezTo>
                  <a:pt x="4805" y="5847"/>
                  <a:pt x="4827" y="5847"/>
                  <a:pt x="4849" y="5847"/>
                </a:cubicBezTo>
                <a:cubicBezTo>
                  <a:pt x="7187" y="5847"/>
                  <a:pt x="9075" y="2727"/>
                  <a:pt x="9193" y="2122"/>
                </a:cubicBezTo>
                <a:cubicBezTo>
                  <a:pt x="9312" y="1615"/>
                  <a:pt x="8388" y="125"/>
                  <a:pt x="5960" y="6"/>
                </a:cubicBezTo>
                <a:cubicBezTo>
                  <a:pt x="5884" y="2"/>
                  <a:pt x="5807" y="1"/>
                  <a:pt x="57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
          <p:cNvSpPr/>
          <p:nvPr/>
        </p:nvSpPr>
        <p:spPr>
          <a:xfrm>
            <a:off x="1102425" y="746444"/>
            <a:ext cx="313728" cy="113893"/>
          </a:xfrm>
          <a:custGeom>
            <a:avLst/>
            <a:gdLst/>
            <a:ahLst/>
            <a:cxnLst/>
            <a:rect l="l" t="t" r="r" b="b"/>
            <a:pathLst>
              <a:path w="10057" h="3651" extrusionOk="0">
                <a:moveTo>
                  <a:pt x="9863" y="1"/>
                </a:moveTo>
                <a:cubicBezTo>
                  <a:pt x="9818" y="1"/>
                  <a:pt x="9773" y="16"/>
                  <a:pt x="9743" y="45"/>
                </a:cubicBezTo>
                <a:cubicBezTo>
                  <a:pt x="9743" y="45"/>
                  <a:pt x="9609" y="105"/>
                  <a:pt x="9431" y="358"/>
                </a:cubicBezTo>
                <a:cubicBezTo>
                  <a:pt x="9311" y="418"/>
                  <a:pt x="9177" y="552"/>
                  <a:pt x="9058" y="671"/>
                </a:cubicBezTo>
                <a:cubicBezTo>
                  <a:pt x="8864" y="790"/>
                  <a:pt x="8686" y="924"/>
                  <a:pt x="8492" y="1044"/>
                </a:cubicBezTo>
                <a:cubicBezTo>
                  <a:pt x="8373" y="1103"/>
                  <a:pt x="8313" y="1163"/>
                  <a:pt x="8194" y="1222"/>
                </a:cubicBezTo>
                <a:cubicBezTo>
                  <a:pt x="8060" y="1297"/>
                  <a:pt x="7941" y="1356"/>
                  <a:pt x="7822" y="1416"/>
                </a:cubicBezTo>
                <a:cubicBezTo>
                  <a:pt x="7568" y="1535"/>
                  <a:pt x="7315" y="1669"/>
                  <a:pt x="7077" y="1788"/>
                </a:cubicBezTo>
                <a:cubicBezTo>
                  <a:pt x="6764" y="1848"/>
                  <a:pt x="6451" y="1967"/>
                  <a:pt x="6198" y="2101"/>
                </a:cubicBezTo>
                <a:cubicBezTo>
                  <a:pt x="5885" y="2161"/>
                  <a:pt x="5587" y="2280"/>
                  <a:pt x="5274" y="2340"/>
                </a:cubicBezTo>
                <a:cubicBezTo>
                  <a:pt x="4961" y="2414"/>
                  <a:pt x="4648" y="2533"/>
                  <a:pt x="4336" y="2593"/>
                </a:cubicBezTo>
                <a:cubicBezTo>
                  <a:pt x="3963" y="2652"/>
                  <a:pt x="3650" y="2712"/>
                  <a:pt x="3412" y="2787"/>
                </a:cubicBezTo>
                <a:cubicBezTo>
                  <a:pt x="3099" y="2846"/>
                  <a:pt x="2786" y="2906"/>
                  <a:pt x="2533" y="2906"/>
                </a:cubicBezTo>
                <a:cubicBezTo>
                  <a:pt x="2235" y="2965"/>
                  <a:pt x="1982" y="3025"/>
                  <a:pt x="1729" y="3084"/>
                </a:cubicBezTo>
                <a:cubicBezTo>
                  <a:pt x="1237" y="3159"/>
                  <a:pt x="864" y="3219"/>
                  <a:pt x="552" y="3278"/>
                </a:cubicBezTo>
                <a:cubicBezTo>
                  <a:pt x="298" y="3278"/>
                  <a:pt x="120" y="3338"/>
                  <a:pt x="120" y="3338"/>
                </a:cubicBezTo>
                <a:cubicBezTo>
                  <a:pt x="60" y="3338"/>
                  <a:pt x="0" y="3397"/>
                  <a:pt x="0" y="3457"/>
                </a:cubicBezTo>
                <a:cubicBezTo>
                  <a:pt x="0" y="3591"/>
                  <a:pt x="60" y="3651"/>
                  <a:pt x="179" y="3651"/>
                </a:cubicBezTo>
                <a:lnTo>
                  <a:pt x="1118" y="3651"/>
                </a:lnTo>
                <a:cubicBezTo>
                  <a:pt x="1297" y="3651"/>
                  <a:pt x="1550" y="3591"/>
                  <a:pt x="1788" y="3591"/>
                </a:cubicBezTo>
                <a:cubicBezTo>
                  <a:pt x="2041" y="3591"/>
                  <a:pt x="2295" y="3531"/>
                  <a:pt x="2607" y="3531"/>
                </a:cubicBezTo>
                <a:cubicBezTo>
                  <a:pt x="2905" y="3457"/>
                  <a:pt x="3159" y="3397"/>
                  <a:pt x="3472" y="3397"/>
                </a:cubicBezTo>
                <a:cubicBezTo>
                  <a:pt x="3784" y="3338"/>
                  <a:pt x="4097" y="3278"/>
                  <a:pt x="4470" y="3219"/>
                </a:cubicBezTo>
                <a:cubicBezTo>
                  <a:pt x="4768" y="3159"/>
                  <a:pt x="5080" y="3084"/>
                  <a:pt x="5393" y="2965"/>
                </a:cubicBezTo>
                <a:cubicBezTo>
                  <a:pt x="5766" y="2906"/>
                  <a:pt x="6079" y="2787"/>
                  <a:pt x="6391" y="2652"/>
                </a:cubicBezTo>
                <a:cubicBezTo>
                  <a:pt x="6704" y="2593"/>
                  <a:pt x="7002" y="2474"/>
                  <a:pt x="7256" y="2340"/>
                </a:cubicBezTo>
                <a:cubicBezTo>
                  <a:pt x="7568" y="2220"/>
                  <a:pt x="7881" y="2042"/>
                  <a:pt x="8120" y="1908"/>
                </a:cubicBezTo>
                <a:cubicBezTo>
                  <a:pt x="8254" y="1848"/>
                  <a:pt x="8373" y="1788"/>
                  <a:pt x="8432" y="1669"/>
                </a:cubicBezTo>
                <a:cubicBezTo>
                  <a:pt x="8567" y="1595"/>
                  <a:pt x="8686" y="1535"/>
                  <a:pt x="8805" y="1476"/>
                </a:cubicBezTo>
                <a:cubicBezTo>
                  <a:pt x="8999" y="1297"/>
                  <a:pt x="9177" y="1163"/>
                  <a:pt x="9311" y="984"/>
                </a:cubicBezTo>
                <a:cubicBezTo>
                  <a:pt x="9490" y="850"/>
                  <a:pt x="9609" y="731"/>
                  <a:pt x="9684" y="611"/>
                </a:cubicBezTo>
                <a:cubicBezTo>
                  <a:pt x="9803" y="477"/>
                  <a:pt x="9863" y="418"/>
                  <a:pt x="9922" y="358"/>
                </a:cubicBezTo>
                <a:lnTo>
                  <a:pt x="9982" y="299"/>
                </a:lnTo>
                <a:cubicBezTo>
                  <a:pt x="10056" y="179"/>
                  <a:pt x="10056" y="105"/>
                  <a:pt x="9982" y="45"/>
                </a:cubicBezTo>
                <a:cubicBezTo>
                  <a:pt x="9952" y="16"/>
                  <a:pt x="9907" y="1"/>
                  <a:pt x="9863"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2"/>
          <p:cNvSpPr/>
          <p:nvPr/>
        </p:nvSpPr>
        <p:spPr>
          <a:xfrm>
            <a:off x="1320852" y="913493"/>
            <a:ext cx="160810" cy="183770"/>
          </a:xfrm>
          <a:custGeom>
            <a:avLst/>
            <a:gdLst/>
            <a:ahLst/>
            <a:cxnLst/>
            <a:rect l="l" t="t" r="r" b="b"/>
            <a:pathLst>
              <a:path w="5155" h="5891" extrusionOk="0">
                <a:moveTo>
                  <a:pt x="1850" y="0"/>
                </a:moveTo>
                <a:cubicBezTo>
                  <a:pt x="1611" y="0"/>
                  <a:pt x="1388" y="49"/>
                  <a:pt x="1192" y="158"/>
                </a:cubicBezTo>
                <a:cubicBezTo>
                  <a:pt x="0" y="843"/>
                  <a:pt x="447" y="4061"/>
                  <a:pt x="1058" y="4880"/>
                </a:cubicBezTo>
                <a:cubicBezTo>
                  <a:pt x="1599" y="5525"/>
                  <a:pt x="2364" y="5890"/>
                  <a:pt x="2888" y="5890"/>
                </a:cubicBezTo>
                <a:cubicBezTo>
                  <a:pt x="2970" y="5890"/>
                  <a:pt x="3046" y="5882"/>
                  <a:pt x="3114" y="5863"/>
                </a:cubicBezTo>
                <a:cubicBezTo>
                  <a:pt x="4097" y="5685"/>
                  <a:pt x="5155" y="4061"/>
                  <a:pt x="4976" y="2646"/>
                </a:cubicBezTo>
                <a:cubicBezTo>
                  <a:pt x="4813" y="1392"/>
                  <a:pt x="3119" y="0"/>
                  <a:pt x="18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2"/>
          <p:cNvSpPr/>
          <p:nvPr/>
        </p:nvSpPr>
        <p:spPr>
          <a:xfrm>
            <a:off x="1189334" y="1157219"/>
            <a:ext cx="158970" cy="220393"/>
          </a:xfrm>
          <a:custGeom>
            <a:avLst/>
            <a:gdLst/>
            <a:ahLst/>
            <a:cxnLst/>
            <a:rect l="l" t="t" r="r" b="b"/>
            <a:pathLst>
              <a:path w="5096" h="7065" extrusionOk="0">
                <a:moveTo>
                  <a:pt x="2710" y="1"/>
                </a:moveTo>
                <a:cubicBezTo>
                  <a:pt x="2569" y="1"/>
                  <a:pt x="2429" y="34"/>
                  <a:pt x="2294" y="106"/>
                </a:cubicBezTo>
                <a:cubicBezTo>
                  <a:pt x="1311" y="658"/>
                  <a:pt x="0" y="2654"/>
                  <a:pt x="254" y="4576"/>
                </a:cubicBezTo>
                <a:cubicBezTo>
                  <a:pt x="541" y="6343"/>
                  <a:pt x="1611" y="7065"/>
                  <a:pt x="2070" y="7065"/>
                </a:cubicBezTo>
                <a:cubicBezTo>
                  <a:pt x="2110" y="7065"/>
                  <a:pt x="2145" y="7059"/>
                  <a:pt x="2175" y="7049"/>
                </a:cubicBezTo>
                <a:cubicBezTo>
                  <a:pt x="2667" y="6929"/>
                  <a:pt x="5095" y="5186"/>
                  <a:pt x="4902" y="3265"/>
                </a:cubicBezTo>
                <a:cubicBezTo>
                  <a:pt x="4746" y="1587"/>
                  <a:pt x="3682" y="1"/>
                  <a:pt x="27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
          <p:cNvSpPr/>
          <p:nvPr/>
        </p:nvSpPr>
        <p:spPr>
          <a:xfrm>
            <a:off x="1451778" y="1143119"/>
            <a:ext cx="213935" cy="122222"/>
          </a:xfrm>
          <a:custGeom>
            <a:avLst/>
            <a:gdLst/>
            <a:ahLst/>
            <a:cxnLst/>
            <a:rect l="l" t="t" r="r" b="b"/>
            <a:pathLst>
              <a:path w="6858" h="3918" extrusionOk="0">
                <a:moveTo>
                  <a:pt x="5335" y="0"/>
                </a:moveTo>
                <a:cubicBezTo>
                  <a:pt x="3545" y="0"/>
                  <a:pt x="1" y="1073"/>
                  <a:pt x="94" y="3404"/>
                </a:cubicBezTo>
                <a:cubicBezTo>
                  <a:pt x="94" y="3746"/>
                  <a:pt x="809" y="3918"/>
                  <a:pt x="1710" y="3918"/>
                </a:cubicBezTo>
                <a:cubicBezTo>
                  <a:pt x="2611" y="3918"/>
                  <a:pt x="3699" y="3746"/>
                  <a:pt x="4444" y="3404"/>
                </a:cubicBezTo>
                <a:cubicBezTo>
                  <a:pt x="5934" y="2733"/>
                  <a:pt x="6857" y="990"/>
                  <a:pt x="6306" y="246"/>
                </a:cubicBezTo>
                <a:cubicBezTo>
                  <a:pt x="6196" y="83"/>
                  <a:pt x="5833" y="0"/>
                  <a:pt x="5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
          <p:cNvSpPr/>
          <p:nvPr/>
        </p:nvSpPr>
        <p:spPr>
          <a:xfrm>
            <a:off x="1346401" y="1230216"/>
            <a:ext cx="133421" cy="89779"/>
          </a:xfrm>
          <a:custGeom>
            <a:avLst/>
            <a:gdLst/>
            <a:ahLst/>
            <a:cxnLst/>
            <a:rect l="l" t="t" r="r" b="b"/>
            <a:pathLst>
              <a:path w="4277" h="2878" extrusionOk="0">
                <a:moveTo>
                  <a:pt x="4023" y="1"/>
                </a:moveTo>
                <a:cubicBezTo>
                  <a:pt x="4023" y="1"/>
                  <a:pt x="3963" y="61"/>
                  <a:pt x="3844" y="61"/>
                </a:cubicBezTo>
                <a:cubicBezTo>
                  <a:pt x="3785" y="61"/>
                  <a:pt x="3725" y="120"/>
                  <a:pt x="3591" y="120"/>
                </a:cubicBezTo>
                <a:cubicBezTo>
                  <a:pt x="3531" y="180"/>
                  <a:pt x="3412" y="180"/>
                  <a:pt x="3278" y="239"/>
                </a:cubicBezTo>
                <a:cubicBezTo>
                  <a:pt x="3219" y="314"/>
                  <a:pt x="3099" y="373"/>
                  <a:pt x="2980" y="373"/>
                </a:cubicBezTo>
                <a:cubicBezTo>
                  <a:pt x="2846" y="433"/>
                  <a:pt x="2727" y="493"/>
                  <a:pt x="2608" y="552"/>
                </a:cubicBezTo>
                <a:cubicBezTo>
                  <a:pt x="2474" y="612"/>
                  <a:pt x="2354" y="746"/>
                  <a:pt x="2235" y="805"/>
                </a:cubicBezTo>
                <a:cubicBezTo>
                  <a:pt x="2101" y="865"/>
                  <a:pt x="1982" y="925"/>
                  <a:pt x="1863" y="1059"/>
                </a:cubicBezTo>
                <a:cubicBezTo>
                  <a:pt x="1729" y="1118"/>
                  <a:pt x="1610" y="1178"/>
                  <a:pt x="1490" y="1297"/>
                </a:cubicBezTo>
                <a:cubicBezTo>
                  <a:pt x="1416" y="1357"/>
                  <a:pt x="1297" y="1491"/>
                  <a:pt x="1178" y="1550"/>
                </a:cubicBezTo>
                <a:cubicBezTo>
                  <a:pt x="1043" y="1610"/>
                  <a:pt x="984" y="1729"/>
                  <a:pt x="865" y="1804"/>
                </a:cubicBezTo>
                <a:cubicBezTo>
                  <a:pt x="746" y="1863"/>
                  <a:pt x="671" y="1982"/>
                  <a:pt x="611" y="2042"/>
                </a:cubicBezTo>
                <a:cubicBezTo>
                  <a:pt x="299" y="2355"/>
                  <a:pt x="60" y="2608"/>
                  <a:pt x="60" y="2608"/>
                </a:cubicBezTo>
                <a:cubicBezTo>
                  <a:pt x="60" y="2668"/>
                  <a:pt x="1" y="2727"/>
                  <a:pt x="60" y="2787"/>
                </a:cubicBezTo>
                <a:cubicBezTo>
                  <a:pt x="102" y="2829"/>
                  <a:pt x="173" y="2878"/>
                  <a:pt x="232" y="2878"/>
                </a:cubicBezTo>
                <a:cubicBezTo>
                  <a:pt x="258" y="2878"/>
                  <a:pt x="281" y="2869"/>
                  <a:pt x="299" y="2846"/>
                </a:cubicBezTo>
                <a:cubicBezTo>
                  <a:pt x="299" y="2846"/>
                  <a:pt x="552" y="2727"/>
                  <a:pt x="924" y="2474"/>
                </a:cubicBezTo>
                <a:cubicBezTo>
                  <a:pt x="984" y="2414"/>
                  <a:pt x="1118" y="2355"/>
                  <a:pt x="1237" y="2236"/>
                </a:cubicBezTo>
                <a:cubicBezTo>
                  <a:pt x="1297" y="2176"/>
                  <a:pt x="1416" y="2102"/>
                  <a:pt x="1550" y="2042"/>
                </a:cubicBezTo>
                <a:cubicBezTo>
                  <a:pt x="1669" y="1982"/>
                  <a:pt x="1729" y="1863"/>
                  <a:pt x="1863" y="1804"/>
                </a:cubicBezTo>
                <a:cubicBezTo>
                  <a:pt x="1982" y="1729"/>
                  <a:pt x="2101" y="1669"/>
                  <a:pt x="2235" y="1550"/>
                </a:cubicBezTo>
                <a:cubicBezTo>
                  <a:pt x="2354" y="1491"/>
                  <a:pt x="2474" y="1431"/>
                  <a:pt x="2608" y="1357"/>
                </a:cubicBezTo>
                <a:cubicBezTo>
                  <a:pt x="2727" y="1237"/>
                  <a:pt x="2846" y="1178"/>
                  <a:pt x="2906" y="1118"/>
                </a:cubicBezTo>
                <a:cubicBezTo>
                  <a:pt x="3040" y="1059"/>
                  <a:pt x="3159" y="984"/>
                  <a:pt x="3278" y="925"/>
                </a:cubicBezTo>
                <a:cubicBezTo>
                  <a:pt x="3353" y="865"/>
                  <a:pt x="3472" y="805"/>
                  <a:pt x="3531" y="746"/>
                </a:cubicBezTo>
                <a:cubicBezTo>
                  <a:pt x="3725" y="612"/>
                  <a:pt x="3904" y="493"/>
                  <a:pt x="3963" y="433"/>
                </a:cubicBezTo>
                <a:cubicBezTo>
                  <a:pt x="4097" y="373"/>
                  <a:pt x="4157" y="373"/>
                  <a:pt x="4157" y="373"/>
                </a:cubicBezTo>
                <a:cubicBezTo>
                  <a:pt x="4217" y="314"/>
                  <a:pt x="4276" y="239"/>
                  <a:pt x="4217" y="180"/>
                </a:cubicBezTo>
                <a:cubicBezTo>
                  <a:pt x="4217" y="61"/>
                  <a:pt x="4157" y="1"/>
                  <a:pt x="4023"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2"/>
          <p:cNvSpPr/>
          <p:nvPr/>
        </p:nvSpPr>
        <p:spPr>
          <a:xfrm>
            <a:off x="1384989" y="1077329"/>
            <a:ext cx="52064" cy="192723"/>
          </a:xfrm>
          <a:custGeom>
            <a:avLst/>
            <a:gdLst/>
            <a:ahLst/>
            <a:cxnLst/>
            <a:rect l="l" t="t" r="r" b="b"/>
            <a:pathLst>
              <a:path w="1669" h="6178" extrusionOk="0">
                <a:moveTo>
                  <a:pt x="1296" y="1"/>
                </a:moveTo>
                <a:cubicBezTo>
                  <a:pt x="1237" y="1"/>
                  <a:pt x="1117" y="60"/>
                  <a:pt x="1117" y="120"/>
                </a:cubicBezTo>
                <a:lnTo>
                  <a:pt x="1117" y="433"/>
                </a:lnTo>
                <a:lnTo>
                  <a:pt x="1117" y="746"/>
                </a:lnTo>
                <a:lnTo>
                  <a:pt x="1117" y="1118"/>
                </a:lnTo>
                <a:lnTo>
                  <a:pt x="1117" y="1550"/>
                </a:lnTo>
                <a:cubicBezTo>
                  <a:pt x="1058" y="1669"/>
                  <a:pt x="1058" y="1863"/>
                  <a:pt x="1058" y="2042"/>
                </a:cubicBezTo>
                <a:cubicBezTo>
                  <a:pt x="1058" y="2235"/>
                  <a:pt x="998" y="2355"/>
                  <a:pt x="998" y="2533"/>
                </a:cubicBezTo>
                <a:cubicBezTo>
                  <a:pt x="998" y="2667"/>
                  <a:pt x="924" y="2727"/>
                  <a:pt x="924" y="2846"/>
                </a:cubicBezTo>
                <a:lnTo>
                  <a:pt x="864" y="3099"/>
                </a:lnTo>
                <a:cubicBezTo>
                  <a:pt x="864" y="3278"/>
                  <a:pt x="805" y="3472"/>
                  <a:pt x="745" y="3651"/>
                </a:cubicBezTo>
                <a:cubicBezTo>
                  <a:pt x="745" y="3844"/>
                  <a:pt x="685" y="3963"/>
                  <a:pt x="626" y="4157"/>
                </a:cubicBezTo>
                <a:cubicBezTo>
                  <a:pt x="626" y="4336"/>
                  <a:pt x="551" y="4470"/>
                  <a:pt x="492" y="4649"/>
                </a:cubicBezTo>
                <a:cubicBezTo>
                  <a:pt x="432" y="4768"/>
                  <a:pt x="373" y="4902"/>
                  <a:pt x="373" y="5081"/>
                </a:cubicBezTo>
                <a:cubicBezTo>
                  <a:pt x="313" y="5215"/>
                  <a:pt x="253" y="5334"/>
                  <a:pt x="179" y="5394"/>
                </a:cubicBezTo>
                <a:cubicBezTo>
                  <a:pt x="179" y="5513"/>
                  <a:pt x="119" y="5647"/>
                  <a:pt x="119" y="5706"/>
                </a:cubicBezTo>
                <a:cubicBezTo>
                  <a:pt x="60" y="5826"/>
                  <a:pt x="0" y="5960"/>
                  <a:pt x="0" y="5960"/>
                </a:cubicBezTo>
                <a:cubicBezTo>
                  <a:pt x="0" y="6019"/>
                  <a:pt x="0" y="6079"/>
                  <a:pt x="60" y="6138"/>
                </a:cubicBezTo>
                <a:cubicBezTo>
                  <a:pt x="84" y="6163"/>
                  <a:pt x="122" y="6178"/>
                  <a:pt x="162" y="6178"/>
                </a:cubicBezTo>
                <a:cubicBezTo>
                  <a:pt x="218" y="6178"/>
                  <a:pt x="278" y="6149"/>
                  <a:pt x="313" y="6079"/>
                </a:cubicBezTo>
                <a:cubicBezTo>
                  <a:pt x="313" y="6079"/>
                  <a:pt x="373" y="6019"/>
                  <a:pt x="432" y="5885"/>
                </a:cubicBezTo>
                <a:cubicBezTo>
                  <a:pt x="492" y="5826"/>
                  <a:pt x="551" y="5706"/>
                  <a:pt x="626" y="5647"/>
                </a:cubicBezTo>
                <a:cubicBezTo>
                  <a:pt x="685" y="5513"/>
                  <a:pt x="745" y="5394"/>
                  <a:pt x="805" y="5274"/>
                </a:cubicBezTo>
                <a:cubicBezTo>
                  <a:pt x="864" y="5140"/>
                  <a:pt x="924" y="4962"/>
                  <a:pt x="998" y="4842"/>
                </a:cubicBezTo>
                <a:cubicBezTo>
                  <a:pt x="1058" y="4708"/>
                  <a:pt x="1177" y="4530"/>
                  <a:pt x="1237" y="4336"/>
                </a:cubicBezTo>
                <a:cubicBezTo>
                  <a:pt x="1237" y="4157"/>
                  <a:pt x="1296" y="3963"/>
                  <a:pt x="1371" y="3785"/>
                </a:cubicBezTo>
                <a:cubicBezTo>
                  <a:pt x="1430" y="3591"/>
                  <a:pt x="1490" y="3412"/>
                  <a:pt x="1549" y="3219"/>
                </a:cubicBezTo>
                <a:lnTo>
                  <a:pt x="1549" y="2906"/>
                </a:lnTo>
                <a:cubicBezTo>
                  <a:pt x="1609" y="2846"/>
                  <a:pt x="1609" y="2727"/>
                  <a:pt x="1609" y="2667"/>
                </a:cubicBezTo>
                <a:cubicBezTo>
                  <a:pt x="1609" y="2474"/>
                  <a:pt x="1669" y="2295"/>
                  <a:pt x="1669" y="2101"/>
                </a:cubicBezTo>
                <a:lnTo>
                  <a:pt x="1669" y="1550"/>
                </a:lnTo>
                <a:cubicBezTo>
                  <a:pt x="1669" y="1356"/>
                  <a:pt x="1669" y="1237"/>
                  <a:pt x="1609" y="1044"/>
                </a:cubicBezTo>
                <a:lnTo>
                  <a:pt x="1609" y="671"/>
                </a:lnTo>
                <a:cubicBezTo>
                  <a:pt x="1549" y="552"/>
                  <a:pt x="1549" y="433"/>
                  <a:pt x="1549" y="373"/>
                </a:cubicBezTo>
                <a:cubicBezTo>
                  <a:pt x="1490" y="179"/>
                  <a:pt x="1490" y="120"/>
                  <a:pt x="1490" y="120"/>
                </a:cubicBezTo>
                <a:cubicBezTo>
                  <a:pt x="1490" y="60"/>
                  <a:pt x="1371" y="1"/>
                  <a:pt x="1296"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
          <p:cNvSpPr/>
          <p:nvPr/>
        </p:nvSpPr>
        <p:spPr>
          <a:xfrm>
            <a:off x="1206991" y="1350597"/>
            <a:ext cx="63700" cy="101633"/>
          </a:xfrm>
          <a:custGeom>
            <a:avLst/>
            <a:gdLst/>
            <a:ahLst/>
            <a:cxnLst/>
            <a:rect l="l" t="t" r="r" b="b"/>
            <a:pathLst>
              <a:path w="2042" h="3258" extrusionOk="0">
                <a:moveTo>
                  <a:pt x="1833" y="0"/>
                </a:moveTo>
                <a:cubicBezTo>
                  <a:pt x="1792" y="0"/>
                  <a:pt x="1758" y="15"/>
                  <a:pt x="1728" y="45"/>
                </a:cubicBezTo>
                <a:cubicBezTo>
                  <a:pt x="1728" y="45"/>
                  <a:pt x="1609" y="239"/>
                  <a:pt x="1416" y="552"/>
                </a:cubicBezTo>
                <a:cubicBezTo>
                  <a:pt x="1416" y="611"/>
                  <a:pt x="1356" y="671"/>
                  <a:pt x="1356" y="790"/>
                </a:cubicBezTo>
                <a:cubicBezTo>
                  <a:pt x="1296" y="850"/>
                  <a:pt x="1237" y="924"/>
                  <a:pt x="1177" y="1043"/>
                </a:cubicBezTo>
                <a:cubicBezTo>
                  <a:pt x="1118" y="1103"/>
                  <a:pt x="1118" y="1162"/>
                  <a:pt x="1043" y="1297"/>
                </a:cubicBezTo>
                <a:cubicBezTo>
                  <a:pt x="984" y="1356"/>
                  <a:pt x="984" y="1475"/>
                  <a:pt x="924" y="1535"/>
                </a:cubicBezTo>
                <a:cubicBezTo>
                  <a:pt x="805" y="1729"/>
                  <a:pt x="671" y="1907"/>
                  <a:pt x="611" y="2041"/>
                </a:cubicBezTo>
                <a:cubicBezTo>
                  <a:pt x="552" y="2101"/>
                  <a:pt x="552" y="2161"/>
                  <a:pt x="492" y="2161"/>
                </a:cubicBezTo>
                <a:cubicBezTo>
                  <a:pt x="492" y="2220"/>
                  <a:pt x="492" y="2280"/>
                  <a:pt x="432" y="2280"/>
                </a:cubicBezTo>
                <a:cubicBezTo>
                  <a:pt x="373" y="2339"/>
                  <a:pt x="373" y="2473"/>
                  <a:pt x="298" y="2533"/>
                </a:cubicBezTo>
                <a:cubicBezTo>
                  <a:pt x="120" y="2786"/>
                  <a:pt x="60" y="2965"/>
                  <a:pt x="60" y="2965"/>
                </a:cubicBezTo>
                <a:cubicBezTo>
                  <a:pt x="0" y="3025"/>
                  <a:pt x="0" y="3084"/>
                  <a:pt x="60" y="3159"/>
                </a:cubicBezTo>
                <a:cubicBezTo>
                  <a:pt x="95" y="3229"/>
                  <a:pt x="150" y="3257"/>
                  <a:pt x="202" y="3257"/>
                </a:cubicBezTo>
                <a:cubicBezTo>
                  <a:pt x="239" y="3257"/>
                  <a:pt x="274" y="3243"/>
                  <a:pt x="298" y="3218"/>
                </a:cubicBezTo>
                <a:cubicBezTo>
                  <a:pt x="298" y="3218"/>
                  <a:pt x="492" y="3084"/>
                  <a:pt x="745" y="2846"/>
                </a:cubicBezTo>
                <a:cubicBezTo>
                  <a:pt x="745" y="2786"/>
                  <a:pt x="864" y="2712"/>
                  <a:pt x="924" y="2652"/>
                </a:cubicBezTo>
                <a:cubicBezTo>
                  <a:pt x="924" y="2593"/>
                  <a:pt x="984" y="2593"/>
                  <a:pt x="984" y="2533"/>
                </a:cubicBezTo>
                <a:lnTo>
                  <a:pt x="1118" y="2414"/>
                </a:lnTo>
                <a:cubicBezTo>
                  <a:pt x="1237" y="2220"/>
                  <a:pt x="1356" y="2041"/>
                  <a:pt x="1490" y="1848"/>
                </a:cubicBezTo>
                <a:cubicBezTo>
                  <a:pt x="1550" y="1788"/>
                  <a:pt x="1550" y="1669"/>
                  <a:pt x="1609" y="1535"/>
                </a:cubicBezTo>
                <a:cubicBezTo>
                  <a:pt x="1669" y="1475"/>
                  <a:pt x="1728" y="1356"/>
                  <a:pt x="1728" y="1297"/>
                </a:cubicBezTo>
                <a:cubicBezTo>
                  <a:pt x="1788" y="1162"/>
                  <a:pt x="1863" y="1043"/>
                  <a:pt x="1863" y="984"/>
                </a:cubicBezTo>
                <a:cubicBezTo>
                  <a:pt x="1922" y="924"/>
                  <a:pt x="1922" y="790"/>
                  <a:pt x="1922" y="730"/>
                </a:cubicBezTo>
                <a:cubicBezTo>
                  <a:pt x="2041" y="418"/>
                  <a:pt x="2041" y="179"/>
                  <a:pt x="2041" y="179"/>
                </a:cubicBezTo>
                <a:cubicBezTo>
                  <a:pt x="2041" y="105"/>
                  <a:pt x="2041" y="45"/>
                  <a:pt x="1982" y="45"/>
                </a:cubicBezTo>
                <a:cubicBezTo>
                  <a:pt x="1922" y="15"/>
                  <a:pt x="1874" y="0"/>
                  <a:pt x="1833"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4" name="Google Shape;164;p2"/>
          <p:cNvGrpSpPr/>
          <p:nvPr/>
        </p:nvGrpSpPr>
        <p:grpSpPr>
          <a:xfrm>
            <a:off x="877064" y="2755630"/>
            <a:ext cx="338809" cy="336313"/>
            <a:chOff x="999014" y="3047792"/>
            <a:chExt cx="338809" cy="336313"/>
          </a:xfrm>
        </p:grpSpPr>
        <p:sp>
          <p:nvSpPr>
            <p:cNvPr id="165" name="Google Shape;165;p2"/>
            <p:cNvSpPr/>
            <p:nvPr/>
          </p:nvSpPr>
          <p:spPr>
            <a:xfrm>
              <a:off x="1018542" y="3047792"/>
              <a:ext cx="319281" cy="325613"/>
            </a:xfrm>
            <a:custGeom>
              <a:avLst/>
              <a:gdLst/>
              <a:ahLst/>
              <a:cxnLst/>
              <a:rect l="l" t="t" r="r" b="b"/>
              <a:pathLst>
                <a:path w="10235" h="10438" extrusionOk="0">
                  <a:moveTo>
                    <a:pt x="9233" y="0"/>
                  </a:moveTo>
                  <a:cubicBezTo>
                    <a:pt x="8434" y="0"/>
                    <a:pt x="3320" y="2597"/>
                    <a:pt x="1177" y="4797"/>
                  </a:cubicBezTo>
                  <a:cubicBezTo>
                    <a:pt x="0" y="6034"/>
                    <a:pt x="0" y="9326"/>
                    <a:pt x="432" y="9832"/>
                  </a:cubicBezTo>
                  <a:cubicBezTo>
                    <a:pt x="748" y="10174"/>
                    <a:pt x="1322" y="10438"/>
                    <a:pt x="2091" y="10438"/>
                  </a:cubicBezTo>
                  <a:cubicBezTo>
                    <a:pt x="3134" y="10438"/>
                    <a:pt x="4535" y="9953"/>
                    <a:pt x="6138" y="8521"/>
                  </a:cubicBezTo>
                  <a:cubicBezTo>
                    <a:pt x="8879" y="6034"/>
                    <a:pt x="10235" y="521"/>
                    <a:pt x="9311" y="15"/>
                  </a:cubicBezTo>
                  <a:cubicBezTo>
                    <a:pt x="9293" y="5"/>
                    <a:pt x="9267" y="0"/>
                    <a:pt x="92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
            <p:cNvSpPr/>
            <p:nvPr/>
          </p:nvSpPr>
          <p:spPr>
            <a:xfrm>
              <a:off x="999014" y="3054281"/>
              <a:ext cx="315569" cy="329825"/>
            </a:xfrm>
            <a:custGeom>
              <a:avLst/>
              <a:gdLst/>
              <a:ahLst/>
              <a:cxnLst/>
              <a:rect l="l" t="t" r="r" b="b"/>
              <a:pathLst>
                <a:path w="10116" h="10573" extrusionOk="0">
                  <a:moveTo>
                    <a:pt x="9937" y="1"/>
                  </a:moveTo>
                  <a:cubicBezTo>
                    <a:pt x="9878" y="1"/>
                    <a:pt x="9744" y="1"/>
                    <a:pt x="9684" y="60"/>
                  </a:cubicBezTo>
                  <a:cubicBezTo>
                    <a:pt x="9684" y="60"/>
                    <a:pt x="9192" y="686"/>
                    <a:pt x="8447" y="1610"/>
                  </a:cubicBezTo>
                  <a:cubicBezTo>
                    <a:pt x="8388" y="1490"/>
                    <a:pt x="8388" y="1431"/>
                    <a:pt x="8388" y="1356"/>
                  </a:cubicBezTo>
                  <a:cubicBezTo>
                    <a:pt x="8328" y="1237"/>
                    <a:pt x="8254" y="1058"/>
                    <a:pt x="8135" y="924"/>
                  </a:cubicBezTo>
                  <a:cubicBezTo>
                    <a:pt x="8098" y="851"/>
                    <a:pt x="8038" y="800"/>
                    <a:pt x="7966" y="800"/>
                  </a:cubicBezTo>
                  <a:cubicBezTo>
                    <a:pt x="7922" y="800"/>
                    <a:pt x="7873" y="819"/>
                    <a:pt x="7822" y="865"/>
                  </a:cubicBezTo>
                  <a:cubicBezTo>
                    <a:pt x="7762" y="865"/>
                    <a:pt x="7762" y="924"/>
                    <a:pt x="7762" y="984"/>
                  </a:cubicBezTo>
                  <a:lnTo>
                    <a:pt x="7762" y="1058"/>
                  </a:lnTo>
                  <a:cubicBezTo>
                    <a:pt x="7762" y="1356"/>
                    <a:pt x="7762" y="1610"/>
                    <a:pt x="7703" y="1922"/>
                  </a:cubicBezTo>
                  <a:lnTo>
                    <a:pt x="7703" y="2295"/>
                  </a:lnTo>
                  <a:cubicBezTo>
                    <a:pt x="7703" y="2354"/>
                    <a:pt x="7703" y="2414"/>
                    <a:pt x="7643" y="2474"/>
                  </a:cubicBezTo>
                  <a:lnTo>
                    <a:pt x="7643" y="2548"/>
                  </a:lnTo>
                  <a:cubicBezTo>
                    <a:pt x="7390" y="2846"/>
                    <a:pt x="7136" y="3159"/>
                    <a:pt x="6838" y="3472"/>
                  </a:cubicBezTo>
                  <a:cubicBezTo>
                    <a:pt x="6645" y="3725"/>
                    <a:pt x="6392" y="3963"/>
                    <a:pt x="6213" y="4217"/>
                  </a:cubicBezTo>
                  <a:lnTo>
                    <a:pt x="6213" y="3904"/>
                  </a:lnTo>
                  <a:cubicBezTo>
                    <a:pt x="6272" y="3591"/>
                    <a:pt x="6272" y="3218"/>
                    <a:pt x="6272" y="2921"/>
                  </a:cubicBezTo>
                  <a:lnTo>
                    <a:pt x="6272" y="1982"/>
                  </a:lnTo>
                  <a:cubicBezTo>
                    <a:pt x="6272" y="1863"/>
                    <a:pt x="6153" y="1729"/>
                    <a:pt x="6019" y="1729"/>
                  </a:cubicBezTo>
                  <a:cubicBezTo>
                    <a:pt x="5960" y="1729"/>
                    <a:pt x="5900" y="1863"/>
                    <a:pt x="5840" y="1922"/>
                  </a:cubicBezTo>
                  <a:cubicBezTo>
                    <a:pt x="5781" y="2235"/>
                    <a:pt x="5721" y="2548"/>
                    <a:pt x="5647" y="2846"/>
                  </a:cubicBezTo>
                  <a:lnTo>
                    <a:pt x="5468" y="3785"/>
                  </a:lnTo>
                  <a:cubicBezTo>
                    <a:pt x="5468" y="3963"/>
                    <a:pt x="5468" y="4097"/>
                    <a:pt x="5408" y="4276"/>
                  </a:cubicBezTo>
                  <a:cubicBezTo>
                    <a:pt x="5349" y="4410"/>
                    <a:pt x="5349" y="4589"/>
                    <a:pt x="5349" y="4708"/>
                  </a:cubicBezTo>
                  <a:lnTo>
                    <a:pt x="5215" y="5155"/>
                  </a:lnTo>
                  <a:lnTo>
                    <a:pt x="5155" y="5453"/>
                  </a:lnTo>
                  <a:cubicBezTo>
                    <a:pt x="4842" y="5766"/>
                    <a:pt x="4604" y="6079"/>
                    <a:pt x="4291" y="6392"/>
                  </a:cubicBezTo>
                  <a:cubicBezTo>
                    <a:pt x="4157" y="6511"/>
                    <a:pt x="4038" y="6704"/>
                    <a:pt x="3859" y="6883"/>
                  </a:cubicBezTo>
                  <a:cubicBezTo>
                    <a:pt x="3784" y="6943"/>
                    <a:pt x="3725" y="7017"/>
                    <a:pt x="3606" y="7077"/>
                  </a:cubicBezTo>
                  <a:cubicBezTo>
                    <a:pt x="3665" y="6943"/>
                    <a:pt x="3665" y="6764"/>
                    <a:pt x="3725" y="6645"/>
                  </a:cubicBezTo>
                  <a:cubicBezTo>
                    <a:pt x="3725" y="6392"/>
                    <a:pt x="3725" y="6198"/>
                    <a:pt x="3784" y="5960"/>
                  </a:cubicBezTo>
                  <a:cubicBezTo>
                    <a:pt x="3784" y="5587"/>
                    <a:pt x="3859" y="5155"/>
                    <a:pt x="3859" y="4708"/>
                  </a:cubicBezTo>
                  <a:cubicBezTo>
                    <a:pt x="3859" y="4276"/>
                    <a:pt x="3859" y="3904"/>
                    <a:pt x="3784" y="3472"/>
                  </a:cubicBezTo>
                  <a:cubicBezTo>
                    <a:pt x="3784" y="3353"/>
                    <a:pt x="3665" y="3293"/>
                    <a:pt x="3546" y="3293"/>
                  </a:cubicBezTo>
                  <a:cubicBezTo>
                    <a:pt x="3487" y="3293"/>
                    <a:pt x="3352" y="3353"/>
                    <a:pt x="3352" y="3472"/>
                  </a:cubicBezTo>
                  <a:cubicBezTo>
                    <a:pt x="3293" y="3844"/>
                    <a:pt x="3233" y="4276"/>
                    <a:pt x="3174" y="4649"/>
                  </a:cubicBezTo>
                  <a:cubicBezTo>
                    <a:pt x="3174" y="4902"/>
                    <a:pt x="3114" y="5081"/>
                    <a:pt x="3114" y="5274"/>
                  </a:cubicBezTo>
                  <a:cubicBezTo>
                    <a:pt x="3040" y="5528"/>
                    <a:pt x="3040" y="5706"/>
                    <a:pt x="2980" y="5900"/>
                  </a:cubicBezTo>
                  <a:cubicBezTo>
                    <a:pt x="2980" y="6079"/>
                    <a:pt x="2980" y="6272"/>
                    <a:pt x="2920" y="6511"/>
                  </a:cubicBezTo>
                  <a:cubicBezTo>
                    <a:pt x="2861" y="6704"/>
                    <a:pt x="2861" y="6883"/>
                    <a:pt x="2801" y="7077"/>
                  </a:cubicBezTo>
                  <a:lnTo>
                    <a:pt x="2667" y="7688"/>
                  </a:lnTo>
                  <a:lnTo>
                    <a:pt x="2548" y="8194"/>
                  </a:lnTo>
                  <a:lnTo>
                    <a:pt x="2488" y="8254"/>
                  </a:lnTo>
                  <a:cubicBezTo>
                    <a:pt x="2295" y="8433"/>
                    <a:pt x="2056" y="8686"/>
                    <a:pt x="1863" y="8880"/>
                  </a:cubicBezTo>
                  <a:cubicBezTo>
                    <a:pt x="1624" y="9058"/>
                    <a:pt x="1371" y="9252"/>
                    <a:pt x="1177" y="9431"/>
                  </a:cubicBezTo>
                  <a:cubicBezTo>
                    <a:pt x="999" y="9624"/>
                    <a:pt x="805" y="9744"/>
                    <a:pt x="626" y="9863"/>
                  </a:cubicBezTo>
                  <a:cubicBezTo>
                    <a:pt x="313" y="10056"/>
                    <a:pt x="194" y="10176"/>
                    <a:pt x="194" y="10176"/>
                  </a:cubicBezTo>
                  <a:lnTo>
                    <a:pt x="135" y="10176"/>
                  </a:lnTo>
                  <a:cubicBezTo>
                    <a:pt x="60" y="10235"/>
                    <a:pt x="1" y="10369"/>
                    <a:pt x="60" y="10488"/>
                  </a:cubicBezTo>
                  <a:cubicBezTo>
                    <a:pt x="113" y="10531"/>
                    <a:pt x="188" y="10573"/>
                    <a:pt x="269" y="10573"/>
                  </a:cubicBezTo>
                  <a:cubicBezTo>
                    <a:pt x="303" y="10573"/>
                    <a:pt x="338" y="10565"/>
                    <a:pt x="373" y="10548"/>
                  </a:cubicBezTo>
                  <a:cubicBezTo>
                    <a:pt x="373" y="10548"/>
                    <a:pt x="567" y="10429"/>
                    <a:pt x="939" y="10235"/>
                  </a:cubicBezTo>
                  <a:cubicBezTo>
                    <a:pt x="1118" y="10176"/>
                    <a:pt x="1311" y="10056"/>
                    <a:pt x="1490" y="9863"/>
                  </a:cubicBezTo>
                  <a:cubicBezTo>
                    <a:pt x="1744" y="9744"/>
                    <a:pt x="1997" y="9550"/>
                    <a:pt x="2235" y="9371"/>
                  </a:cubicBezTo>
                  <a:cubicBezTo>
                    <a:pt x="2488" y="9177"/>
                    <a:pt x="2742" y="8999"/>
                    <a:pt x="2980" y="8745"/>
                  </a:cubicBezTo>
                  <a:lnTo>
                    <a:pt x="6272" y="8745"/>
                  </a:lnTo>
                  <a:cubicBezTo>
                    <a:pt x="6392" y="8745"/>
                    <a:pt x="6526" y="8626"/>
                    <a:pt x="6526" y="8507"/>
                  </a:cubicBezTo>
                  <a:cubicBezTo>
                    <a:pt x="6466" y="8373"/>
                    <a:pt x="6392" y="8313"/>
                    <a:pt x="6332" y="8313"/>
                  </a:cubicBezTo>
                  <a:cubicBezTo>
                    <a:pt x="6019" y="8254"/>
                    <a:pt x="5781" y="8194"/>
                    <a:pt x="5468" y="8135"/>
                  </a:cubicBezTo>
                  <a:cubicBezTo>
                    <a:pt x="5155" y="8135"/>
                    <a:pt x="4902" y="8060"/>
                    <a:pt x="4604" y="8060"/>
                  </a:cubicBezTo>
                  <a:cubicBezTo>
                    <a:pt x="4351" y="8001"/>
                    <a:pt x="4097" y="8001"/>
                    <a:pt x="3859" y="8001"/>
                  </a:cubicBezTo>
                  <a:cubicBezTo>
                    <a:pt x="3859" y="7941"/>
                    <a:pt x="3919" y="7881"/>
                    <a:pt x="3978" y="7822"/>
                  </a:cubicBezTo>
                  <a:cubicBezTo>
                    <a:pt x="4291" y="7569"/>
                    <a:pt x="4604" y="7256"/>
                    <a:pt x="4902" y="6943"/>
                  </a:cubicBezTo>
                  <a:cubicBezTo>
                    <a:pt x="5155" y="6645"/>
                    <a:pt x="5408" y="6392"/>
                    <a:pt x="5721" y="6079"/>
                  </a:cubicBezTo>
                  <a:cubicBezTo>
                    <a:pt x="5781" y="6019"/>
                    <a:pt x="5840" y="6019"/>
                    <a:pt x="5960" y="5960"/>
                  </a:cubicBezTo>
                  <a:cubicBezTo>
                    <a:pt x="6094" y="5960"/>
                    <a:pt x="6213" y="5900"/>
                    <a:pt x="6332" y="5900"/>
                  </a:cubicBezTo>
                  <a:cubicBezTo>
                    <a:pt x="6466" y="5826"/>
                    <a:pt x="6585" y="5766"/>
                    <a:pt x="6704" y="5766"/>
                  </a:cubicBezTo>
                  <a:cubicBezTo>
                    <a:pt x="6838" y="5706"/>
                    <a:pt x="6958" y="5706"/>
                    <a:pt x="7077" y="5706"/>
                  </a:cubicBezTo>
                  <a:cubicBezTo>
                    <a:pt x="7211" y="5647"/>
                    <a:pt x="7330" y="5647"/>
                    <a:pt x="7449" y="5587"/>
                  </a:cubicBezTo>
                  <a:lnTo>
                    <a:pt x="7822" y="5528"/>
                  </a:lnTo>
                  <a:cubicBezTo>
                    <a:pt x="7956" y="5528"/>
                    <a:pt x="8075" y="5453"/>
                    <a:pt x="8194" y="5453"/>
                  </a:cubicBezTo>
                  <a:cubicBezTo>
                    <a:pt x="8328" y="5453"/>
                    <a:pt x="8447" y="5453"/>
                    <a:pt x="8567" y="5394"/>
                  </a:cubicBezTo>
                  <a:cubicBezTo>
                    <a:pt x="8701" y="5394"/>
                    <a:pt x="8760" y="5274"/>
                    <a:pt x="8760" y="5155"/>
                  </a:cubicBezTo>
                  <a:cubicBezTo>
                    <a:pt x="8760" y="5081"/>
                    <a:pt x="8626" y="5021"/>
                    <a:pt x="8567" y="4961"/>
                  </a:cubicBezTo>
                  <a:lnTo>
                    <a:pt x="8135" y="4961"/>
                  </a:lnTo>
                  <a:cubicBezTo>
                    <a:pt x="8015" y="4902"/>
                    <a:pt x="7881" y="4902"/>
                    <a:pt x="7762" y="4902"/>
                  </a:cubicBezTo>
                  <a:cubicBezTo>
                    <a:pt x="7449" y="4902"/>
                    <a:pt x="7211" y="4961"/>
                    <a:pt x="6958" y="4961"/>
                  </a:cubicBezTo>
                  <a:cubicBezTo>
                    <a:pt x="6838" y="4961"/>
                    <a:pt x="6704" y="5021"/>
                    <a:pt x="6585" y="5021"/>
                  </a:cubicBezTo>
                  <a:lnTo>
                    <a:pt x="6645" y="4961"/>
                  </a:lnTo>
                  <a:cubicBezTo>
                    <a:pt x="6898" y="4649"/>
                    <a:pt x="7211" y="4276"/>
                    <a:pt x="7449" y="3963"/>
                  </a:cubicBezTo>
                  <a:cubicBezTo>
                    <a:pt x="7643" y="3725"/>
                    <a:pt x="7822" y="3472"/>
                    <a:pt x="8015" y="3218"/>
                  </a:cubicBezTo>
                  <a:lnTo>
                    <a:pt x="8328" y="3218"/>
                  </a:lnTo>
                  <a:cubicBezTo>
                    <a:pt x="8507" y="3218"/>
                    <a:pt x="8626" y="3218"/>
                    <a:pt x="8760" y="3159"/>
                  </a:cubicBezTo>
                  <a:lnTo>
                    <a:pt x="8939" y="3159"/>
                  </a:lnTo>
                  <a:cubicBezTo>
                    <a:pt x="8999" y="3159"/>
                    <a:pt x="9073" y="3099"/>
                    <a:pt x="9133" y="3099"/>
                  </a:cubicBezTo>
                  <a:cubicBezTo>
                    <a:pt x="9311" y="3040"/>
                    <a:pt x="9446" y="3040"/>
                    <a:pt x="9565" y="2980"/>
                  </a:cubicBezTo>
                  <a:cubicBezTo>
                    <a:pt x="9684" y="2921"/>
                    <a:pt x="9684" y="2786"/>
                    <a:pt x="9684" y="2667"/>
                  </a:cubicBezTo>
                  <a:cubicBezTo>
                    <a:pt x="9624" y="2608"/>
                    <a:pt x="9565" y="2548"/>
                    <a:pt x="9505" y="2548"/>
                  </a:cubicBezTo>
                  <a:lnTo>
                    <a:pt x="9446" y="2548"/>
                  </a:lnTo>
                  <a:cubicBezTo>
                    <a:pt x="9311" y="2548"/>
                    <a:pt x="9192" y="2474"/>
                    <a:pt x="9073" y="2474"/>
                  </a:cubicBezTo>
                  <a:lnTo>
                    <a:pt x="8567" y="2474"/>
                  </a:lnTo>
                  <a:cubicBezTo>
                    <a:pt x="8626" y="2354"/>
                    <a:pt x="8760" y="2235"/>
                    <a:pt x="8820" y="2176"/>
                  </a:cubicBezTo>
                  <a:cubicBezTo>
                    <a:pt x="9192" y="1610"/>
                    <a:pt x="9505" y="1178"/>
                    <a:pt x="9684" y="865"/>
                  </a:cubicBezTo>
                  <a:cubicBezTo>
                    <a:pt x="9937" y="492"/>
                    <a:pt x="10056" y="313"/>
                    <a:pt x="10056" y="313"/>
                  </a:cubicBezTo>
                  <a:cubicBezTo>
                    <a:pt x="10116" y="239"/>
                    <a:pt x="10056" y="60"/>
                    <a:pt x="9937"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7" name="Google Shape;167;p2"/>
          <p:cNvSpPr/>
          <p:nvPr/>
        </p:nvSpPr>
        <p:spPr>
          <a:xfrm>
            <a:off x="1023043" y="1617845"/>
            <a:ext cx="367103" cy="233027"/>
          </a:xfrm>
          <a:custGeom>
            <a:avLst/>
            <a:gdLst/>
            <a:ahLst/>
            <a:cxnLst/>
            <a:rect l="l" t="t" r="r" b="b"/>
            <a:pathLst>
              <a:path w="11768" h="7470" extrusionOk="0">
                <a:moveTo>
                  <a:pt x="4623" y="0"/>
                </a:moveTo>
                <a:cubicBezTo>
                  <a:pt x="1955" y="0"/>
                  <a:pt x="0" y="1999"/>
                  <a:pt x="1086" y="4394"/>
                </a:cubicBezTo>
                <a:cubicBezTo>
                  <a:pt x="2066" y="6577"/>
                  <a:pt x="7027" y="7470"/>
                  <a:pt x="9599" y="7470"/>
                </a:cubicBezTo>
                <a:cubicBezTo>
                  <a:pt x="10467" y="7470"/>
                  <a:pt x="11063" y="7368"/>
                  <a:pt x="11142" y="7180"/>
                </a:cubicBezTo>
                <a:cubicBezTo>
                  <a:pt x="11767" y="5824"/>
                  <a:pt x="9786" y="1161"/>
                  <a:pt x="6240" y="238"/>
                </a:cubicBezTo>
                <a:cubicBezTo>
                  <a:pt x="5686" y="76"/>
                  <a:pt x="5141" y="0"/>
                  <a:pt x="46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
          <p:cNvSpPr/>
          <p:nvPr/>
        </p:nvSpPr>
        <p:spPr>
          <a:xfrm>
            <a:off x="1089894" y="1681482"/>
            <a:ext cx="311856" cy="201270"/>
          </a:xfrm>
          <a:custGeom>
            <a:avLst/>
            <a:gdLst/>
            <a:ahLst/>
            <a:cxnLst/>
            <a:rect l="l" t="t" r="r" b="b"/>
            <a:pathLst>
              <a:path w="9997" h="6452" extrusionOk="0">
                <a:moveTo>
                  <a:pt x="120" y="0"/>
                </a:moveTo>
                <a:cubicBezTo>
                  <a:pt x="120" y="0"/>
                  <a:pt x="60" y="60"/>
                  <a:pt x="0" y="60"/>
                </a:cubicBezTo>
                <a:cubicBezTo>
                  <a:pt x="0" y="120"/>
                  <a:pt x="60" y="179"/>
                  <a:pt x="120" y="239"/>
                </a:cubicBezTo>
                <a:cubicBezTo>
                  <a:pt x="120" y="239"/>
                  <a:pt x="254" y="298"/>
                  <a:pt x="566" y="373"/>
                </a:cubicBezTo>
                <a:cubicBezTo>
                  <a:pt x="864" y="492"/>
                  <a:pt x="1311" y="671"/>
                  <a:pt x="1803" y="864"/>
                </a:cubicBezTo>
                <a:cubicBezTo>
                  <a:pt x="2056" y="924"/>
                  <a:pt x="2354" y="1043"/>
                  <a:pt x="2607" y="1177"/>
                </a:cubicBezTo>
                <a:cubicBezTo>
                  <a:pt x="2920" y="1297"/>
                  <a:pt x="3233" y="1416"/>
                  <a:pt x="3546" y="1609"/>
                </a:cubicBezTo>
                <a:cubicBezTo>
                  <a:pt x="3844" y="1729"/>
                  <a:pt x="4157" y="1922"/>
                  <a:pt x="4470" y="2041"/>
                </a:cubicBezTo>
                <a:cubicBezTo>
                  <a:pt x="4782" y="2235"/>
                  <a:pt x="5095" y="2414"/>
                  <a:pt x="5408" y="2607"/>
                </a:cubicBezTo>
                <a:cubicBezTo>
                  <a:pt x="5706" y="2786"/>
                  <a:pt x="6079" y="2980"/>
                  <a:pt x="6332" y="3159"/>
                </a:cubicBezTo>
                <a:cubicBezTo>
                  <a:pt x="6645" y="3352"/>
                  <a:pt x="6958" y="3531"/>
                  <a:pt x="7196" y="3784"/>
                </a:cubicBezTo>
                <a:cubicBezTo>
                  <a:pt x="7330" y="3904"/>
                  <a:pt x="7449" y="3963"/>
                  <a:pt x="7568" y="4097"/>
                </a:cubicBezTo>
                <a:cubicBezTo>
                  <a:pt x="7762" y="4216"/>
                  <a:pt x="7881" y="4276"/>
                  <a:pt x="7941" y="4395"/>
                </a:cubicBezTo>
                <a:cubicBezTo>
                  <a:pt x="8194" y="4589"/>
                  <a:pt x="8447" y="4768"/>
                  <a:pt x="8626" y="5021"/>
                </a:cubicBezTo>
                <a:cubicBezTo>
                  <a:pt x="8820" y="5215"/>
                  <a:pt x="8939" y="5393"/>
                  <a:pt x="9133" y="5513"/>
                </a:cubicBezTo>
                <a:cubicBezTo>
                  <a:pt x="9252" y="5706"/>
                  <a:pt x="9371" y="5885"/>
                  <a:pt x="9431" y="6019"/>
                </a:cubicBezTo>
                <a:cubicBezTo>
                  <a:pt x="9684" y="6257"/>
                  <a:pt x="9743" y="6391"/>
                  <a:pt x="9743" y="6391"/>
                </a:cubicBezTo>
                <a:lnTo>
                  <a:pt x="9803" y="6391"/>
                </a:lnTo>
                <a:cubicBezTo>
                  <a:pt x="9803" y="6451"/>
                  <a:pt x="9877" y="6451"/>
                  <a:pt x="9937" y="6451"/>
                </a:cubicBezTo>
                <a:cubicBezTo>
                  <a:pt x="9997" y="6391"/>
                  <a:pt x="9997" y="6332"/>
                  <a:pt x="9997" y="6257"/>
                </a:cubicBezTo>
                <a:cubicBezTo>
                  <a:pt x="9997" y="6257"/>
                  <a:pt x="9877" y="6079"/>
                  <a:pt x="9684" y="5825"/>
                </a:cubicBezTo>
                <a:cubicBezTo>
                  <a:pt x="9565" y="5706"/>
                  <a:pt x="9505" y="5513"/>
                  <a:pt x="9371" y="5334"/>
                </a:cubicBezTo>
                <a:cubicBezTo>
                  <a:pt x="9192" y="5140"/>
                  <a:pt x="9058" y="4961"/>
                  <a:pt x="8879" y="4768"/>
                </a:cubicBezTo>
                <a:cubicBezTo>
                  <a:pt x="8686" y="4529"/>
                  <a:pt x="8447" y="4336"/>
                  <a:pt x="8194" y="4097"/>
                </a:cubicBezTo>
                <a:cubicBezTo>
                  <a:pt x="8134" y="4023"/>
                  <a:pt x="8015" y="3904"/>
                  <a:pt x="7822" y="3784"/>
                </a:cubicBezTo>
                <a:cubicBezTo>
                  <a:pt x="7702" y="3650"/>
                  <a:pt x="7568" y="3591"/>
                  <a:pt x="7449" y="3472"/>
                </a:cubicBezTo>
                <a:cubicBezTo>
                  <a:pt x="7196" y="3218"/>
                  <a:pt x="6898" y="3040"/>
                  <a:pt x="6585" y="2786"/>
                </a:cubicBezTo>
                <a:cubicBezTo>
                  <a:pt x="6272" y="2607"/>
                  <a:pt x="5959" y="2414"/>
                  <a:pt x="5647" y="2235"/>
                </a:cubicBezTo>
                <a:cubicBezTo>
                  <a:pt x="5334" y="2041"/>
                  <a:pt x="5036" y="1863"/>
                  <a:pt x="4663" y="1669"/>
                </a:cubicBezTo>
                <a:cubicBezTo>
                  <a:pt x="4350" y="1550"/>
                  <a:pt x="4038" y="1356"/>
                  <a:pt x="3725" y="1237"/>
                </a:cubicBezTo>
                <a:cubicBezTo>
                  <a:pt x="3546" y="1177"/>
                  <a:pt x="3412" y="1118"/>
                  <a:pt x="3233" y="984"/>
                </a:cubicBezTo>
                <a:cubicBezTo>
                  <a:pt x="3099" y="924"/>
                  <a:pt x="2920" y="924"/>
                  <a:pt x="2801" y="864"/>
                </a:cubicBezTo>
                <a:cubicBezTo>
                  <a:pt x="2488" y="745"/>
                  <a:pt x="2175" y="611"/>
                  <a:pt x="1922" y="552"/>
                </a:cubicBezTo>
                <a:cubicBezTo>
                  <a:pt x="864" y="179"/>
                  <a:pt x="120" y="0"/>
                  <a:pt x="120"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
          <p:cNvSpPr/>
          <p:nvPr/>
        </p:nvSpPr>
        <p:spPr>
          <a:xfrm>
            <a:off x="1107550" y="1625238"/>
            <a:ext cx="129678" cy="147864"/>
          </a:xfrm>
          <a:custGeom>
            <a:avLst/>
            <a:gdLst/>
            <a:ahLst/>
            <a:cxnLst/>
            <a:rect l="l" t="t" r="r" b="b"/>
            <a:pathLst>
              <a:path w="4157" h="4740" extrusionOk="0">
                <a:moveTo>
                  <a:pt x="2414" y="1"/>
                </a:moveTo>
                <a:cubicBezTo>
                  <a:pt x="2354" y="1"/>
                  <a:pt x="2354" y="60"/>
                  <a:pt x="2354" y="120"/>
                </a:cubicBezTo>
                <a:cubicBezTo>
                  <a:pt x="2354" y="314"/>
                  <a:pt x="2354" y="433"/>
                  <a:pt x="2414" y="612"/>
                </a:cubicBezTo>
                <a:lnTo>
                  <a:pt x="2414" y="865"/>
                </a:lnTo>
                <a:cubicBezTo>
                  <a:pt x="2414" y="924"/>
                  <a:pt x="2473" y="1059"/>
                  <a:pt x="2473" y="1118"/>
                </a:cubicBezTo>
                <a:lnTo>
                  <a:pt x="2608" y="1610"/>
                </a:lnTo>
                <a:cubicBezTo>
                  <a:pt x="2667" y="1669"/>
                  <a:pt x="2667" y="1729"/>
                  <a:pt x="2727" y="1803"/>
                </a:cubicBezTo>
                <a:lnTo>
                  <a:pt x="2786" y="2042"/>
                </a:lnTo>
                <a:cubicBezTo>
                  <a:pt x="2846" y="2235"/>
                  <a:pt x="2906" y="2355"/>
                  <a:pt x="2980" y="2474"/>
                </a:cubicBezTo>
                <a:lnTo>
                  <a:pt x="3099" y="2727"/>
                </a:lnTo>
                <a:cubicBezTo>
                  <a:pt x="3099" y="2787"/>
                  <a:pt x="3159" y="2846"/>
                  <a:pt x="3218" y="2980"/>
                </a:cubicBezTo>
                <a:cubicBezTo>
                  <a:pt x="3278" y="3100"/>
                  <a:pt x="3352" y="3219"/>
                  <a:pt x="3472" y="3353"/>
                </a:cubicBezTo>
                <a:cubicBezTo>
                  <a:pt x="3478" y="3373"/>
                  <a:pt x="3486" y="3393"/>
                  <a:pt x="3494" y="3412"/>
                </a:cubicBezTo>
                <a:lnTo>
                  <a:pt x="3159" y="3412"/>
                </a:lnTo>
                <a:cubicBezTo>
                  <a:pt x="3099" y="3412"/>
                  <a:pt x="2980" y="3472"/>
                  <a:pt x="2906" y="3472"/>
                </a:cubicBezTo>
                <a:lnTo>
                  <a:pt x="2667" y="3472"/>
                </a:lnTo>
                <a:cubicBezTo>
                  <a:pt x="2533" y="3532"/>
                  <a:pt x="2473" y="3532"/>
                  <a:pt x="2414" y="3532"/>
                </a:cubicBezTo>
                <a:cubicBezTo>
                  <a:pt x="2235" y="3591"/>
                  <a:pt x="2101" y="3666"/>
                  <a:pt x="1922" y="3666"/>
                </a:cubicBezTo>
                <a:cubicBezTo>
                  <a:pt x="1609" y="3785"/>
                  <a:pt x="1297" y="3904"/>
                  <a:pt x="984" y="4038"/>
                </a:cubicBezTo>
                <a:cubicBezTo>
                  <a:pt x="805" y="4098"/>
                  <a:pt x="671" y="4217"/>
                  <a:pt x="492" y="4276"/>
                </a:cubicBezTo>
                <a:cubicBezTo>
                  <a:pt x="373" y="4336"/>
                  <a:pt x="239" y="4470"/>
                  <a:pt x="60" y="4530"/>
                </a:cubicBezTo>
                <a:cubicBezTo>
                  <a:pt x="60" y="4530"/>
                  <a:pt x="0" y="4589"/>
                  <a:pt x="60" y="4649"/>
                </a:cubicBezTo>
                <a:cubicBezTo>
                  <a:pt x="60" y="4691"/>
                  <a:pt x="89" y="4740"/>
                  <a:pt x="127" y="4740"/>
                </a:cubicBezTo>
                <a:cubicBezTo>
                  <a:pt x="144" y="4740"/>
                  <a:pt x="161" y="4731"/>
                  <a:pt x="179" y="4708"/>
                </a:cubicBezTo>
                <a:cubicBezTo>
                  <a:pt x="492" y="4589"/>
                  <a:pt x="805" y="4470"/>
                  <a:pt x="1118" y="4336"/>
                </a:cubicBezTo>
                <a:cubicBezTo>
                  <a:pt x="1416" y="4217"/>
                  <a:pt x="1729" y="4157"/>
                  <a:pt x="2041" y="4038"/>
                </a:cubicBezTo>
                <a:lnTo>
                  <a:pt x="2235" y="4038"/>
                </a:lnTo>
                <a:cubicBezTo>
                  <a:pt x="2354" y="3964"/>
                  <a:pt x="2414" y="3964"/>
                  <a:pt x="2473" y="3964"/>
                </a:cubicBezTo>
                <a:cubicBezTo>
                  <a:pt x="2533" y="3904"/>
                  <a:pt x="2667" y="3904"/>
                  <a:pt x="2727" y="3904"/>
                </a:cubicBezTo>
                <a:lnTo>
                  <a:pt x="2980" y="3844"/>
                </a:lnTo>
                <a:lnTo>
                  <a:pt x="4023" y="3844"/>
                </a:lnTo>
                <a:cubicBezTo>
                  <a:pt x="4157" y="3725"/>
                  <a:pt x="4157" y="3591"/>
                  <a:pt x="4097" y="3532"/>
                </a:cubicBezTo>
                <a:cubicBezTo>
                  <a:pt x="4023" y="3412"/>
                  <a:pt x="3904" y="3293"/>
                  <a:pt x="3844" y="3159"/>
                </a:cubicBezTo>
                <a:cubicBezTo>
                  <a:pt x="3725" y="3040"/>
                  <a:pt x="3650" y="2846"/>
                  <a:pt x="3591" y="2727"/>
                </a:cubicBezTo>
                <a:cubicBezTo>
                  <a:pt x="3531" y="2667"/>
                  <a:pt x="3472" y="2608"/>
                  <a:pt x="3472" y="2548"/>
                </a:cubicBezTo>
                <a:lnTo>
                  <a:pt x="3352" y="2355"/>
                </a:lnTo>
                <a:lnTo>
                  <a:pt x="3218" y="2101"/>
                </a:lnTo>
                <a:cubicBezTo>
                  <a:pt x="3218" y="2042"/>
                  <a:pt x="3159" y="1982"/>
                  <a:pt x="3159" y="1923"/>
                </a:cubicBezTo>
                <a:lnTo>
                  <a:pt x="3040" y="1669"/>
                </a:lnTo>
                <a:cubicBezTo>
                  <a:pt x="3040" y="1610"/>
                  <a:pt x="2980" y="1550"/>
                  <a:pt x="2980" y="1491"/>
                </a:cubicBezTo>
                <a:lnTo>
                  <a:pt x="2786" y="984"/>
                </a:lnTo>
                <a:cubicBezTo>
                  <a:pt x="2786" y="924"/>
                  <a:pt x="2727" y="865"/>
                  <a:pt x="2727" y="805"/>
                </a:cubicBezTo>
                <a:lnTo>
                  <a:pt x="2667" y="552"/>
                </a:lnTo>
                <a:cubicBezTo>
                  <a:pt x="2667" y="433"/>
                  <a:pt x="2608" y="239"/>
                  <a:pt x="2533" y="120"/>
                </a:cubicBezTo>
                <a:lnTo>
                  <a:pt x="2533" y="60"/>
                </a:lnTo>
                <a:cubicBezTo>
                  <a:pt x="2533" y="60"/>
                  <a:pt x="2473" y="1"/>
                  <a:pt x="2414"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
          <p:cNvSpPr/>
          <p:nvPr/>
        </p:nvSpPr>
        <p:spPr>
          <a:xfrm>
            <a:off x="1173091" y="1666790"/>
            <a:ext cx="155226" cy="156006"/>
          </a:xfrm>
          <a:custGeom>
            <a:avLst/>
            <a:gdLst/>
            <a:ahLst/>
            <a:cxnLst/>
            <a:rect l="l" t="t" r="r" b="b"/>
            <a:pathLst>
              <a:path w="4976" h="5001" extrusionOk="0">
                <a:moveTo>
                  <a:pt x="3595" y="0"/>
                </a:moveTo>
                <a:cubicBezTo>
                  <a:pt x="3580" y="0"/>
                  <a:pt x="3563" y="7"/>
                  <a:pt x="3546" y="25"/>
                </a:cubicBezTo>
                <a:cubicBezTo>
                  <a:pt x="3486" y="25"/>
                  <a:pt x="3412" y="99"/>
                  <a:pt x="3412" y="159"/>
                </a:cubicBezTo>
                <a:lnTo>
                  <a:pt x="3486" y="650"/>
                </a:lnTo>
                <a:cubicBezTo>
                  <a:pt x="3546" y="769"/>
                  <a:pt x="3546" y="844"/>
                  <a:pt x="3546" y="903"/>
                </a:cubicBezTo>
                <a:lnTo>
                  <a:pt x="3605" y="1142"/>
                </a:lnTo>
                <a:cubicBezTo>
                  <a:pt x="3665" y="1335"/>
                  <a:pt x="3665" y="1514"/>
                  <a:pt x="3724" y="1708"/>
                </a:cubicBezTo>
                <a:cubicBezTo>
                  <a:pt x="3784" y="1827"/>
                  <a:pt x="3784" y="2021"/>
                  <a:pt x="3859" y="2200"/>
                </a:cubicBezTo>
                <a:lnTo>
                  <a:pt x="4037" y="2706"/>
                </a:lnTo>
                <a:lnTo>
                  <a:pt x="4156" y="3198"/>
                </a:lnTo>
                <a:cubicBezTo>
                  <a:pt x="4244" y="3401"/>
                  <a:pt x="4324" y="3604"/>
                  <a:pt x="4403" y="3823"/>
                </a:cubicBezTo>
                <a:lnTo>
                  <a:pt x="3546" y="3823"/>
                </a:lnTo>
                <a:cubicBezTo>
                  <a:pt x="3352" y="3883"/>
                  <a:pt x="3173" y="3883"/>
                  <a:pt x="2920" y="3943"/>
                </a:cubicBezTo>
                <a:lnTo>
                  <a:pt x="2667" y="3943"/>
                </a:lnTo>
                <a:cubicBezTo>
                  <a:pt x="2548" y="4002"/>
                  <a:pt x="2488" y="4002"/>
                  <a:pt x="2369" y="4002"/>
                </a:cubicBezTo>
                <a:cubicBezTo>
                  <a:pt x="1996" y="4121"/>
                  <a:pt x="1549" y="4255"/>
                  <a:pt x="1177" y="4375"/>
                </a:cubicBezTo>
                <a:cubicBezTo>
                  <a:pt x="998" y="4434"/>
                  <a:pt x="805" y="4494"/>
                  <a:pt x="626" y="4568"/>
                </a:cubicBezTo>
                <a:cubicBezTo>
                  <a:pt x="432" y="4628"/>
                  <a:pt x="253" y="4687"/>
                  <a:pt x="60" y="4747"/>
                </a:cubicBezTo>
                <a:cubicBezTo>
                  <a:pt x="60" y="4807"/>
                  <a:pt x="0" y="4866"/>
                  <a:pt x="0" y="4941"/>
                </a:cubicBezTo>
                <a:cubicBezTo>
                  <a:pt x="60" y="5000"/>
                  <a:pt x="134" y="5000"/>
                  <a:pt x="194" y="5000"/>
                </a:cubicBezTo>
                <a:cubicBezTo>
                  <a:pt x="566" y="4866"/>
                  <a:pt x="939" y="4747"/>
                  <a:pt x="1311" y="4687"/>
                </a:cubicBezTo>
                <a:cubicBezTo>
                  <a:pt x="1683" y="4568"/>
                  <a:pt x="2056" y="4494"/>
                  <a:pt x="2428" y="4434"/>
                </a:cubicBezTo>
                <a:cubicBezTo>
                  <a:pt x="2548" y="4375"/>
                  <a:pt x="2607" y="4375"/>
                  <a:pt x="2741" y="4375"/>
                </a:cubicBezTo>
                <a:cubicBezTo>
                  <a:pt x="2801" y="4375"/>
                  <a:pt x="2920" y="4315"/>
                  <a:pt x="2980" y="4315"/>
                </a:cubicBezTo>
                <a:cubicBezTo>
                  <a:pt x="3233" y="4315"/>
                  <a:pt x="3412" y="4255"/>
                  <a:pt x="3605" y="4255"/>
                </a:cubicBezTo>
                <a:lnTo>
                  <a:pt x="4410" y="4255"/>
                </a:lnTo>
                <a:lnTo>
                  <a:pt x="4723" y="4315"/>
                </a:lnTo>
                <a:lnTo>
                  <a:pt x="4842" y="4315"/>
                </a:lnTo>
                <a:cubicBezTo>
                  <a:pt x="4901" y="4255"/>
                  <a:pt x="4976" y="4121"/>
                  <a:pt x="4976" y="4002"/>
                </a:cubicBezTo>
                <a:cubicBezTo>
                  <a:pt x="4663" y="3376"/>
                  <a:pt x="4469" y="2706"/>
                  <a:pt x="4231" y="2080"/>
                </a:cubicBezTo>
                <a:cubicBezTo>
                  <a:pt x="4156" y="1887"/>
                  <a:pt x="4097" y="1768"/>
                  <a:pt x="4097" y="1589"/>
                </a:cubicBezTo>
                <a:cubicBezTo>
                  <a:pt x="4037" y="1395"/>
                  <a:pt x="3978" y="1276"/>
                  <a:pt x="3918" y="1082"/>
                </a:cubicBezTo>
                <a:lnTo>
                  <a:pt x="3859" y="844"/>
                </a:lnTo>
                <a:cubicBezTo>
                  <a:pt x="3859" y="769"/>
                  <a:pt x="3784" y="710"/>
                  <a:pt x="3784" y="591"/>
                </a:cubicBezTo>
                <a:lnTo>
                  <a:pt x="3665" y="99"/>
                </a:lnTo>
                <a:cubicBezTo>
                  <a:pt x="3665" y="46"/>
                  <a:pt x="3634" y="0"/>
                  <a:pt x="3595"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1" name="Google Shape;171;p2"/>
          <p:cNvGrpSpPr/>
          <p:nvPr/>
        </p:nvGrpSpPr>
        <p:grpSpPr>
          <a:xfrm>
            <a:off x="7444886" y="967090"/>
            <a:ext cx="361363" cy="282159"/>
            <a:chOff x="7289361" y="1060140"/>
            <a:chExt cx="361363" cy="282159"/>
          </a:xfrm>
        </p:grpSpPr>
        <p:sp>
          <p:nvSpPr>
            <p:cNvPr id="172" name="Google Shape;172;p2"/>
            <p:cNvSpPr/>
            <p:nvPr/>
          </p:nvSpPr>
          <p:spPr>
            <a:xfrm>
              <a:off x="7289361" y="1096670"/>
              <a:ext cx="355311" cy="245629"/>
            </a:xfrm>
            <a:custGeom>
              <a:avLst/>
              <a:gdLst/>
              <a:ahLst/>
              <a:cxnLst/>
              <a:rect l="l" t="t" r="r" b="b"/>
              <a:pathLst>
                <a:path w="11390" h="7874" extrusionOk="0">
                  <a:moveTo>
                    <a:pt x="9762" y="1"/>
                  </a:moveTo>
                  <a:cubicBezTo>
                    <a:pt x="7516" y="1"/>
                    <a:pt x="1759" y="1272"/>
                    <a:pt x="842" y="3716"/>
                  </a:cubicBezTo>
                  <a:cubicBezTo>
                    <a:pt x="0" y="6087"/>
                    <a:pt x="1838" y="7873"/>
                    <a:pt x="4313" y="7873"/>
                  </a:cubicBezTo>
                  <a:cubicBezTo>
                    <a:pt x="4948" y="7873"/>
                    <a:pt x="5625" y="7755"/>
                    <a:pt x="6309" y="7500"/>
                  </a:cubicBezTo>
                  <a:cubicBezTo>
                    <a:pt x="9781" y="6263"/>
                    <a:pt x="11390" y="1481"/>
                    <a:pt x="10645" y="185"/>
                  </a:cubicBezTo>
                  <a:cubicBezTo>
                    <a:pt x="10578" y="62"/>
                    <a:pt x="10254" y="1"/>
                    <a:pt x="97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
            <p:cNvSpPr/>
            <p:nvPr/>
          </p:nvSpPr>
          <p:spPr>
            <a:xfrm>
              <a:off x="7354184" y="1060140"/>
              <a:ext cx="296540" cy="224042"/>
            </a:xfrm>
            <a:custGeom>
              <a:avLst/>
              <a:gdLst/>
              <a:ahLst/>
              <a:cxnLst/>
              <a:rect l="l" t="t" r="r" b="b"/>
              <a:pathLst>
                <a:path w="9506" h="7182" extrusionOk="0">
                  <a:moveTo>
                    <a:pt x="9343" y="0"/>
                  </a:moveTo>
                  <a:cubicBezTo>
                    <a:pt x="9312" y="0"/>
                    <a:pt x="9282" y="15"/>
                    <a:pt x="9252" y="45"/>
                  </a:cubicBezTo>
                  <a:cubicBezTo>
                    <a:pt x="9252" y="45"/>
                    <a:pt x="9133" y="239"/>
                    <a:pt x="8939" y="477"/>
                  </a:cubicBezTo>
                  <a:cubicBezTo>
                    <a:pt x="8880" y="611"/>
                    <a:pt x="8820" y="790"/>
                    <a:pt x="8626" y="984"/>
                  </a:cubicBezTo>
                  <a:cubicBezTo>
                    <a:pt x="8507" y="1162"/>
                    <a:pt x="8388" y="1356"/>
                    <a:pt x="8194" y="1535"/>
                  </a:cubicBezTo>
                  <a:cubicBezTo>
                    <a:pt x="8015" y="1788"/>
                    <a:pt x="7822" y="1967"/>
                    <a:pt x="7583" y="2220"/>
                  </a:cubicBezTo>
                  <a:cubicBezTo>
                    <a:pt x="7509" y="2339"/>
                    <a:pt x="7390" y="2414"/>
                    <a:pt x="7271" y="2533"/>
                  </a:cubicBezTo>
                  <a:cubicBezTo>
                    <a:pt x="7137" y="2652"/>
                    <a:pt x="7017" y="2786"/>
                    <a:pt x="6898" y="2906"/>
                  </a:cubicBezTo>
                  <a:cubicBezTo>
                    <a:pt x="6645" y="3084"/>
                    <a:pt x="6332" y="3338"/>
                    <a:pt x="6094" y="3531"/>
                  </a:cubicBezTo>
                  <a:cubicBezTo>
                    <a:pt x="5781" y="3770"/>
                    <a:pt x="5528" y="3963"/>
                    <a:pt x="5215" y="4202"/>
                  </a:cubicBezTo>
                  <a:cubicBezTo>
                    <a:pt x="4902" y="4395"/>
                    <a:pt x="4604" y="4574"/>
                    <a:pt x="4291" y="4768"/>
                  </a:cubicBezTo>
                  <a:cubicBezTo>
                    <a:pt x="3978" y="4946"/>
                    <a:pt x="3665" y="5140"/>
                    <a:pt x="3412" y="5319"/>
                  </a:cubicBezTo>
                  <a:cubicBezTo>
                    <a:pt x="3114" y="5513"/>
                    <a:pt x="2801" y="5632"/>
                    <a:pt x="2548" y="5825"/>
                  </a:cubicBezTo>
                  <a:cubicBezTo>
                    <a:pt x="2235" y="5945"/>
                    <a:pt x="1997" y="6064"/>
                    <a:pt x="1744" y="6198"/>
                  </a:cubicBezTo>
                  <a:cubicBezTo>
                    <a:pt x="1252" y="6436"/>
                    <a:pt x="805" y="6630"/>
                    <a:pt x="507" y="6749"/>
                  </a:cubicBezTo>
                  <a:cubicBezTo>
                    <a:pt x="254" y="6883"/>
                    <a:pt x="60" y="6943"/>
                    <a:pt x="60" y="6943"/>
                  </a:cubicBezTo>
                  <a:cubicBezTo>
                    <a:pt x="1" y="7002"/>
                    <a:pt x="1" y="7062"/>
                    <a:pt x="1" y="7062"/>
                  </a:cubicBezTo>
                  <a:cubicBezTo>
                    <a:pt x="1" y="7121"/>
                    <a:pt x="60" y="7181"/>
                    <a:pt x="135" y="7181"/>
                  </a:cubicBezTo>
                  <a:cubicBezTo>
                    <a:pt x="135" y="7181"/>
                    <a:pt x="880" y="6943"/>
                    <a:pt x="1863" y="6511"/>
                  </a:cubicBezTo>
                  <a:cubicBezTo>
                    <a:pt x="2116" y="6377"/>
                    <a:pt x="2429" y="6257"/>
                    <a:pt x="2667" y="6138"/>
                  </a:cubicBezTo>
                  <a:cubicBezTo>
                    <a:pt x="2861" y="6064"/>
                    <a:pt x="2980" y="6004"/>
                    <a:pt x="3114" y="5945"/>
                  </a:cubicBezTo>
                  <a:cubicBezTo>
                    <a:pt x="3293" y="5825"/>
                    <a:pt x="3412" y="5766"/>
                    <a:pt x="3606" y="5691"/>
                  </a:cubicBezTo>
                  <a:cubicBezTo>
                    <a:pt x="3919" y="5513"/>
                    <a:pt x="4231" y="5319"/>
                    <a:pt x="4529" y="5140"/>
                  </a:cubicBezTo>
                  <a:cubicBezTo>
                    <a:pt x="4842" y="4946"/>
                    <a:pt x="5155" y="4768"/>
                    <a:pt x="5468" y="4514"/>
                  </a:cubicBezTo>
                  <a:cubicBezTo>
                    <a:pt x="5781" y="4336"/>
                    <a:pt x="6019" y="4082"/>
                    <a:pt x="6332" y="3904"/>
                  </a:cubicBezTo>
                  <a:cubicBezTo>
                    <a:pt x="6645" y="3650"/>
                    <a:pt x="6898" y="3397"/>
                    <a:pt x="7137" y="3159"/>
                  </a:cubicBezTo>
                  <a:cubicBezTo>
                    <a:pt x="7271" y="3025"/>
                    <a:pt x="7390" y="2906"/>
                    <a:pt x="7509" y="2846"/>
                  </a:cubicBezTo>
                  <a:cubicBezTo>
                    <a:pt x="7643" y="2712"/>
                    <a:pt x="7762" y="2593"/>
                    <a:pt x="7881" y="2473"/>
                  </a:cubicBezTo>
                  <a:cubicBezTo>
                    <a:pt x="8075" y="2220"/>
                    <a:pt x="8254" y="1967"/>
                    <a:pt x="8447" y="1788"/>
                  </a:cubicBezTo>
                  <a:cubicBezTo>
                    <a:pt x="8626" y="1535"/>
                    <a:pt x="8760" y="1356"/>
                    <a:pt x="8880" y="1162"/>
                  </a:cubicBezTo>
                  <a:cubicBezTo>
                    <a:pt x="8999" y="984"/>
                    <a:pt x="9133" y="790"/>
                    <a:pt x="9192" y="611"/>
                  </a:cubicBezTo>
                  <a:cubicBezTo>
                    <a:pt x="9371" y="358"/>
                    <a:pt x="9446" y="179"/>
                    <a:pt x="9446" y="179"/>
                  </a:cubicBezTo>
                  <a:cubicBezTo>
                    <a:pt x="9505" y="105"/>
                    <a:pt x="9446" y="45"/>
                    <a:pt x="9446" y="45"/>
                  </a:cubicBezTo>
                  <a:cubicBezTo>
                    <a:pt x="9408" y="15"/>
                    <a:pt x="9375" y="0"/>
                    <a:pt x="9343"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
            <p:cNvSpPr/>
            <p:nvPr/>
          </p:nvSpPr>
          <p:spPr>
            <a:xfrm>
              <a:off x="7365820" y="1191191"/>
              <a:ext cx="129678" cy="141781"/>
            </a:xfrm>
            <a:custGeom>
              <a:avLst/>
              <a:gdLst/>
              <a:ahLst/>
              <a:cxnLst/>
              <a:rect l="l" t="t" r="r" b="b"/>
              <a:pathLst>
                <a:path w="4157" h="4545" extrusionOk="0">
                  <a:moveTo>
                    <a:pt x="134" y="1"/>
                  </a:moveTo>
                  <a:cubicBezTo>
                    <a:pt x="60" y="1"/>
                    <a:pt x="0" y="1"/>
                    <a:pt x="0" y="75"/>
                  </a:cubicBezTo>
                  <a:cubicBezTo>
                    <a:pt x="0" y="135"/>
                    <a:pt x="0" y="194"/>
                    <a:pt x="60" y="194"/>
                  </a:cubicBezTo>
                  <a:cubicBezTo>
                    <a:pt x="194" y="313"/>
                    <a:pt x="372" y="373"/>
                    <a:pt x="507" y="448"/>
                  </a:cubicBezTo>
                  <a:cubicBezTo>
                    <a:pt x="685" y="507"/>
                    <a:pt x="804" y="567"/>
                    <a:pt x="998" y="626"/>
                  </a:cubicBezTo>
                  <a:cubicBezTo>
                    <a:pt x="1311" y="745"/>
                    <a:pt x="1624" y="820"/>
                    <a:pt x="1922" y="939"/>
                  </a:cubicBezTo>
                  <a:cubicBezTo>
                    <a:pt x="2115" y="939"/>
                    <a:pt x="2294" y="999"/>
                    <a:pt x="2428" y="999"/>
                  </a:cubicBezTo>
                  <a:cubicBezTo>
                    <a:pt x="2547" y="999"/>
                    <a:pt x="2607" y="1058"/>
                    <a:pt x="2667" y="1058"/>
                  </a:cubicBezTo>
                  <a:lnTo>
                    <a:pt x="3566" y="1058"/>
                  </a:lnTo>
                  <a:cubicBezTo>
                    <a:pt x="3559" y="1077"/>
                    <a:pt x="3553" y="1097"/>
                    <a:pt x="3546" y="1118"/>
                  </a:cubicBezTo>
                  <a:cubicBezTo>
                    <a:pt x="3412" y="1252"/>
                    <a:pt x="3352" y="1431"/>
                    <a:pt x="3292" y="1565"/>
                  </a:cubicBezTo>
                  <a:cubicBezTo>
                    <a:pt x="3233" y="1624"/>
                    <a:pt x="3233" y="1684"/>
                    <a:pt x="3173" y="1803"/>
                  </a:cubicBezTo>
                  <a:lnTo>
                    <a:pt x="3114" y="1997"/>
                  </a:lnTo>
                  <a:cubicBezTo>
                    <a:pt x="3039" y="2176"/>
                    <a:pt x="2980" y="2310"/>
                    <a:pt x="2920" y="2488"/>
                  </a:cubicBezTo>
                  <a:lnTo>
                    <a:pt x="2860" y="2742"/>
                  </a:lnTo>
                  <a:cubicBezTo>
                    <a:pt x="2860" y="2801"/>
                    <a:pt x="2801" y="2861"/>
                    <a:pt x="2801" y="2980"/>
                  </a:cubicBezTo>
                  <a:lnTo>
                    <a:pt x="2741" y="3427"/>
                  </a:lnTo>
                  <a:cubicBezTo>
                    <a:pt x="2741" y="3546"/>
                    <a:pt x="2667" y="3606"/>
                    <a:pt x="2667" y="3665"/>
                  </a:cubicBezTo>
                  <a:lnTo>
                    <a:pt x="2667" y="3919"/>
                  </a:lnTo>
                  <a:cubicBezTo>
                    <a:pt x="2667" y="4097"/>
                    <a:pt x="2607" y="4291"/>
                    <a:pt x="2607" y="4410"/>
                  </a:cubicBezTo>
                  <a:cubicBezTo>
                    <a:pt x="2607" y="4470"/>
                    <a:pt x="2667" y="4544"/>
                    <a:pt x="2741" y="4544"/>
                  </a:cubicBezTo>
                  <a:cubicBezTo>
                    <a:pt x="2801" y="4544"/>
                    <a:pt x="2860" y="4544"/>
                    <a:pt x="2860" y="4470"/>
                  </a:cubicBezTo>
                  <a:cubicBezTo>
                    <a:pt x="2860" y="4291"/>
                    <a:pt x="2920" y="4097"/>
                    <a:pt x="2920" y="3978"/>
                  </a:cubicBezTo>
                  <a:lnTo>
                    <a:pt x="2980" y="3725"/>
                  </a:lnTo>
                  <a:cubicBezTo>
                    <a:pt x="2980" y="3665"/>
                    <a:pt x="3039" y="3606"/>
                    <a:pt x="3039" y="3487"/>
                  </a:cubicBezTo>
                  <a:lnTo>
                    <a:pt x="3173" y="3055"/>
                  </a:lnTo>
                  <a:cubicBezTo>
                    <a:pt x="3173" y="2980"/>
                    <a:pt x="3233" y="2920"/>
                    <a:pt x="3233" y="2801"/>
                  </a:cubicBezTo>
                  <a:lnTo>
                    <a:pt x="3292" y="2608"/>
                  </a:lnTo>
                  <a:cubicBezTo>
                    <a:pt x="3352" y="2548"/>
                    <a:pt x="3352" y="2429"/>
                    <a:pt x="3352" y="2369"/>
                  </a:cubicBezTo>
                  <a:lnTo>
                    <a:pt x="3486" y="2176"/>
                  </a:lnTo>
                  <a:lnTo>
                    <a:pt x="3546" y="1937"/>
                  </a:lnTo>
                  <a:cubicBezTo>
                    <a:pt x="3605" y="1863"/>
                    <a:pt x="3605" y="1803"/>
                    <a:pt x="3665" y="1744"/>
                  </a:cubicBezTo>
                  <a:cubicBezTo>
                    <a:pt x="3724" y="1624"/>
                    <a:pt x="3784" y="1431"/>
                    <a:pt x="3918" y="1312"/>
                  </a:cubicBezTo>
                  <a:cubicBezTo>
                    <a:pt x="3978" y="1192"/>
                    <a:pt x="4037" y="1058"/>
                    <a:pt x="4097" y="939"/>
                  </a:cubicBezTo>
                  <a:cubicBezTo>
                    <a:pt x="4156" y="880"/>
                    <a:pt x="4156" y="820"/>
                    <a:pt x="4156" y="745"/>
                  </a:cubicBezTo>
                  <a:cubicBezTo>
                    <a:pt x="4156" y="626"/>
                    <a:pt x="4037" y="567"/>
                    <a:pt x="3918" y="567"/>
                  </a:cubicBezTo>
                  <a:lnTo>
                    <a:pt x="3665" y="626"/>
                  </a:lnTo>
                  <a:lnTo>
                    <a:pt x="3412" y="626"/>
                  </a:lnTo>
                  <a:cubicBezTo>
                    <a:pt x="3372" y="626"/>
                    <a:pt x="3332" y="653"/>
                    <a:pt x="3292" y="653"/>
                  </a:cubicBezTo>
                  <a:cubicBezTo>
                    <a:pt x="3273" y="653"/>
                    <a:pt x="3253" y="646"/>
                    <a:pt x="3233" y="626"/>
                  </a:cubicBezTo>
                  <a:lnTo>
                    <a:pt x="2488" y="626"/>
                  </a:lnTo>
                  <a:cubicBezTo>
                    <a:pt x="2428" y="626"/>
                    <a:pt x="2369" y="567"/>
                    <a:pt x="2235" y="567"/>
                  </a:cubicBezTo>
                  <a:lnTo>
                    <a:pt x="2056" y="567"/>
                  </a:lnTo>
                  <a:cubicBezTo>
                    <a:pt x="1683" y="507"/>
                    <a:pt x="1371" y="373"/>
                    <a:pt x="1058" y="313"/>
                  </a:cubicBezTo>
                  <a:cubicBezTo>
                    <a:pt x="745" y="254"/>
                    <a:pt x="432" y="135"/>
                    <a:pt x="134"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
            <p:cNvSpPr/>
            <p:nvPr/>
          </p:nvSpPr>
          <p:spPr>
            <a:xfrm>
              <a:off x="7425745" y="1137286"/>
              <a:ext cx="157129" cy="146897"/>
            </a:xfrm>
            <a:custGeom>
              <a:avLst/>
              <a:gdLst/>
              <a:ahLst/>
              <a:cxnLst/>
              <a:rect l="l" t="t" r="r" b="b"/>
              <a:pathLst>
                <a:path w="5037" h="4709" extrusionOk="0">
                  <a:moveTo>
                    <a:pt x="194" y="0"/>
                  </a:moveTo>
                  <a:cubicBezTo>
                    <a:pt x="135" y="0"/>
                    <a:pt x="75" y="0"/>
                    <a:pt x="75" y="60"/>
                  </a:cubicBezTo>
                  <a:cubicBezTo>
                    <a:pt x="1" y="120"/>
                    <a:pt x="75" y="179"/>
                    <a:pt x="135" y="179"/>
                  </a:cubicBezTo>
                  <a:cubicBezTo>
                    <a:pt x="314" y="313"/>
                    <a:pt x="507" y="373"/>
                    <a:pt x="686" y="373"/>
                  </a:cubicBezTo>
                  <a:cubicBezTo>
                    <a:pt x="880" y="433"/>
                    <a:pt x="1059" y="492"/>
                    <a:pt x="1252" y="552"/>
                  </a:cubicBezTo>
                  <a:cubicBezTo>
                    <a:pt x="1625" y="611"/>
                    <a:pt x="2057" y="745"/>
                    <a:pt x="2429" y="805"/>
                  </a:cubicBezTo>
                  <a:lnTo>
                    <a:pt x="2742" y="805"/>
                  </a:lnTo>
                  <a:cubicBezTo>
                    <a:pt x="2861" y="805"/>
                    <a:pt x="2921" y="865"/>
                    <a:pt x="3055" y="865"/>
                  </a:cubicBezTo>
                  <a:lnTo>
                    <a:pt x="4232" y="865"/>
                  </a:lnTo>
                  <a:cubicBezTo>
                    <a:pt x="4341" y="865"/>
                    <a:pt x="4451" y="865"/>
                    <a:pt x="4526" y="818"/>
                  </a:cubicBezTo>
                  <a:lnTo>
                    <a:pt x="4526" y="818"/>
                  </a:lnTo>
                  <a:cubicBezTo>
                    <a:pt x="4464" y="1045"/>
                    <a:pt x="4391" y="1281"/>
                    <a:pt x="4351" y="1490"/>
                  </a:cubicBezTo>
                  <a:lnTo>
                    <a:pt x="4172" y="1982"/>
                  </a:lnTo>
                  <a:lnTo>
                    <a:pt x="4098" y="2473"/>
                  </a:lnTo>
                  <a:cubicBezTo>
                    <a:pt x="4038" y="2667"/>
                    <a:pt x="4038" y="2846"/>
                    <a:pt x="3978" y="3040"/>
                  </a:cubicBezTo>
                  <a:cubicBezTo>
                    <a:pt x="3978" y="3159"/>
                    <a:pt x="3919" y="3352"/>
                    <a:pt x="3919" y="3531"/>
                  </a:cubicBezTo>
                  <a:lnTo>
                    <a:pt x="3859" y="3784"/>
                  </a:lnTo>
                  <a:lnTo>
                    <a:pt x="3859" y="4038"/>
                  </a:lnTo>
                  <a:lnTo>
                    <a:pt x="3800" y="4589"/>
                  </a:lnTo>
                  <a:cubicBezTo>
                    <a:pt x="3800" y="4648"/>
                    <a:pt x="3859" y="4708"/>
                    <a:pt x="3919" y="4708"/>
                  </a:cubicBezTo>
                  <a:cubicBezTo>
                    <a:pt x="3978" y="4708"/>
                    <a:pt x="4038" y="4648"/>
                    <a:pt x="4038" y="4589"/>
                  </a:cubicBezTo>
                  <a:lnTo>
                    <a:pt x="4098" y="4097"/>
                  </a:lnTo>
                  <a:cubicBezTo>
                    <a:pt x="4098" y="4038"/>
                    <a:pt x="4172" y="3904"/>
                    <a:pt x="4172" y="3844"/>
                  </a:cubicBezTo>
                  <a:lnTo>
                    <a:pt x="4232" y="3591"/>
                  </a:lnTo>
                  <a:cubicBezTo>
                    <a:pt x="4232" y="3412"/>
                    <a:pt x="4291" y="3218"/>
                    <a:pt x="4351" y="3099"/>
                  </a:cubicBezTo>
                  <a:cubicBezTo>
                    <a:pt x="4351" y="2920"/>
                    <a:pt x="4410" y="2727"/>
                    <a:pt x="4470" y="2608"/>
                  </a:cubicBezTo>
                  <a:cubicBezTo>
                    <a:pt x="4604" y="1922"/>
                    <a:pt x="4783" y="1237"/>
                    <a:pt x="5036" y="611"/>
                  </a:cubicBezTo>
                  <a:lnTo>
                    <a:pt x="5036" y="492"/>
                  </a:lnTo>
                  <a:cubicBezTo>
                    <a:pt x="4977" y="373"/>
                    <a:pt x="4917" y="313"/>
                    <a:pt x="4783" y="313"/>
                  </a:cubicBezTo>
                  <a:lnTo>
                    <a:pt x="4723" y="313"/>
                  </a:lnTo>
                  <a:lnTo>
                    <a:pt x="4470" y="373"/>
                  </a:lnTo>
                  <a:cubicBezTo>
                    <a:pt x="4410" y="433"/>
                    <a:pt x="4291" y="433"/>
                    <a:pt x="4232" y="433"/>
                  </a:cubicBezTo>
                  <a:lnTo>
                    <a:pt x="2802" y="433"/>
                  </a:lnTo>
                  <a:cubicBezTo>
                    <a:pt x="2682" y="433"/>
                    <a:pt x="2548" y="373"/>
                    <a:pt x="2489" y="373"/>
                  </a:cubicBezTo>
                  <a:cubicBezTo>
                    <a:pt x="2116" y="373"/>
                    <a:pt x="1684" y="313"/>
                    <a:pt x="1312" y="239"/>
                  </a:cubicBezTo>
                  <a:cubicBezTo>
                    <a:pt x="939" y="179"/>
                    <a:pt x="567" y="60"/>
                    <a:pt x="194"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6" name="Google Shape;176;p2"/>
          <p:cNvSpPr/>
          <p:nvPr/>
        </p:nvSpPr>
        <p:spPr>
          <a:xfrm>
            <a:off x="7982192" y="3303354"/>
            <a:ext cx="391154" cy="321776"/>
          </a:xfrm>
          <a:custGeom>
            <a:avLst/>
            <a:gdLst/>
            <a:ahLst/>
            <a:cxnLst/>
            <a:rect l="l" t="t" r="r" b="b"/>
            <a:pathLst>
              <a:path w="12539" h="10315" extrusionOk="0">
                <a:moveTo>
                  <a:pt x="9230" y="1"/>
                </a:moveTo>
                <a:cubicBezTo>
                  <a:pt x="6986" y="1"/>
                  <a:pt x="4028" y="861"/>
                  <a:pt x="2364" y="3039"/>
                </a:cubicBezTo>
                <a:cubicBezTo>
                  <a:pt x="1" y="6263"/>
                  <a:pt x="1080" y="10315"/>
                  <a:pt x="4496" y="10315"/>
                </a:cubicBezTo>
                <a:cubicBezTo>
                  <a:pt x="4569" y="10315"/>
                  <a:pt x="4643" y="10313"/>
                  <a:pt x="4718" y="10309"/>
                </a:cubicBezTo>
                <a:cubicBezTo>
                  <a:pt x="8382" y="10116"/>
                  <a:pt x="12539" y="1371"/>
                  <a:pt x="11988" y="745"/>
                </a:cubicBezTo>
                <a:cubicBezTo>
                  <a:pt x="11541" y="277"/>
                  <a:pt x="10500" y="1"/>
                  <a:pt x="923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
          <p:cNvSpPr/>
          <p:nvPr/>
        </p:nvSpPr>
        <p:spPr>
          <a:xfrm>
            <a:off x="8011297" y="3354888"/>
            <a:ext cx="292360" cy="316567"/>
          </a:xfrm>
          <a:custGeom>
            <a:avLst/>
            <a:gdLst/>
            <a:ahLst/>
            <a:cxnLst/>
            <a:rect l="l" t="t" r="r" b="b"/>
            <a:pathLst>
              <a:path w="9372" h="10148" extrusionOk="0">
                <a:moveTo>
                  <a:pt x="9225" y="0"/>
                </a:moveTo>
                <a:cubicBezTo>
                  <a:pt x="9199" y="0"/>
                  <a:pt x="9168" y="9"/>
                  <a:pt x="9133" y="32"/>
                </a:cubicBezTo>
                <a:cubicBezTo>
                  <a:pt x="9133" y="32"/>
                  <a:pt x="8939" y="91"/>
                  <a:pt x="8626" y="270"/>
                </a:cubicBezTo>
                <a:cubicBezTo>
                  <a:pt x="8328" y="464"/>
                  <a:pt x="7822" y="777"/>
                  <a:pt x="7271" y="1149"/>
                </a:cubicBezTo>
                <a:cubicBezTo>
                  <a:pt x="6764" y="1447"/>
                  <a:pt x="6153" y="1894"/>
                  <a:pt x="5528" y="2386"/>
                </a:cubicBezTo>
                <a:cubicBezTo>
                  <a:pt x="5215" y="2639"/>
                  <a:pt x="4842" y="2937"/>
                  <a:pt x="4529" y="3190"/>
                </a:cubicBezTo>
                <a:cubicBezTo>
                  <a:pt x="4231" y="3503"/>
                  <a:pt x="3919" y="3816"/>
                  <a:pt x="3606" y="4054"/>
                </a:cubicBezTo>
                <a:cubicBezTo>
                  <a:pt x="3352" y="4367"/>
                  <a:pt x="3040" y="4739"/>
                  <a:pt x="2742" y="5052"/>
                </a:cubicBezTo>
                <a:cubicBezTo>
                  <a:pt x="2488" y="5365"/>
                  <a:pt x="2235" y="5678"/>
                  <a:pt x="1997" y="5991"/>
                </a:cubicBezTo>
                <a:cubicBezTo>
                  <a:pt x="1863" y="6169"/>
                  <a:pt x="1744" y="6363"/>
                  <a:pt x="1624" y="6482"/>
                </a:cubicBezTo>
                <a:cubicBezTo>
                  <a:pt x="1490" y="6661"/>
                  <a:pt x="1431" y="6795"/>
                  <a:pt x="1312" y="6974"/>
                </a:cubicBezTo>
                <a:cubicBezTo>
                  <a:pt x="1118" y="7287"/>
                  <a:pt x="939" y="7600"/>
                  <a:pt x="805" y="7912"/>
                </a:cubicBezTo>
                <a:cubicBezTo>
                  <a:pt x="745" y="8032"/>
                  <a:pt x="686" y="8151"/>
                  <a:pt x="626" y="8345"/>
                </a:cubicBezTo>
                <a:cubicBezTo>
                  <a:pt x="567" y="8464"/>
                  <a:pt x="507" y="8598"/>
                  <a:pt x="433" y="8717"/>
                </a:cubicBezTo>
                <a:cubicBezTo>
                  <a:pt x="313" y="8970"/>
                  <a:pt x="254" y="9149"/>
                  <a:pt x="194" y="9343"/>
                </a:cubicBezTo>
                <a:cubicBezTo>
                  <a:pt x="135" y="9521"/>
                  <a:pt x="135" y="9641"/>
                  <a:pt x="60" y="9775"/>
                </a:cubicBezTo>
                <a:cubicBezTo>
                  <a:pt x="60" y="9834"/>
                  <a:pt x="1" y="9894"/>
                  <a:pt x="1" y="9894"/>
                </a:cubicBezTo>
                <a:cubicBezTo>
                  <a:pt x="1" y="10013"/>
                  <a:pt x="60" y="10088"/>
                  <a:pt x="135" y="10147"/>
                </a:cubicBezTo>
                <a:cubicBezTo>
                  <a:pt x="194" y="10147"/>
                  <a:pt x="313" y="10147"/>
                  <a:pt x="373" y="10013"/>
                </a:cubicBezTo>
                <a:cubicBezTo>
                  <a:pt x="373" y="10013"/>
                  <a:pt x="433" y="9834"/>
                  <a:pt x="567" y="9462"/>
                </a:cubicBezTo>
                <a:cubicBezTo>
                  <a:pt x="626" y="9343"/>
                  <a:pt x="745" y="9089"/>
                  <a:pt x="879" y="8896"/>
                </a:cubicBezTo>
                <a:cubicBezTo>
                  <a:pt x="939" y="8777"/>
                  <a:pt x="999" y="8657"/>
                  <a:pt x="1058" y="8523"/>
                </a:cubicBezTo>
                <a:cubicBezTo>
                  <a:pt x="1118" y="8404"/>
                  <a:pt x="1177" y="8285"/>
                  <a:pt x="1252" y="8151"/>
                </a:cubicBezTo>
                <a:cubicBezTo>
                  <a:pt x="1431" y="7853"/>
                  <a:pt x="1624" y="7600"/>
                  <a:pt x="1803" y="7287"/>
                </a:cubicBezTo>
                <a:cubicBezTo>
                  <a:pt x="1997" y="6974"/>
                  <a:pt x="2235" y="6661"/>
                  <a:pt x="2488" y="6363"/>
                </a:cubicBezTo>
                <a:cubicBezTo>
                  <a:pt x="2667" y="6050"/>
                  <a:pt x="2980" y="5737"/>
                  <a:pt x="3233" y="5425"/>
                </a:cubicBezTo>
                <a:cubicBezTo>
                  <a:pt x="3487" y="5171"/>
                  <a:pt x="3785" y="4873"/>
                  <a:pt x="4097" y="4561"/>
                </a:cubicBezTo>
                <a:cubicBezTo>
                  <a:pt x="4410" y="4248"/>
                  <a:pt x="4663" y="3935"/>
                  <a:pt x="4976" y="3682"/>
                </a:cubicBezTo>
                <a:cubicBezTo>
                  <a:pt x="5274" y="3384"/>
                  <a:pt x="5587" y="3130"/>
                  <a:pt x="5900" y="2877"/>
                </a:cubicBezTo>
                <a:cubicBezTo>
                  <a:pt x="6526" y="2386"/>
                  <a:pt x="7077" y="1894"/>
                  <a:pt x="7583" y="1521"/>
                </a:cubicBezTo>
                <a:cubicBezTo>
                  <a:pt x="8075" y="1149"/>
                  <a:pt x="8507" y="836"/>
                  <a:pt x="8820" y="643"/>
                </a:cubicBezTo>
                <a:cubicBezTo>
                  <a:pt x="9133" y="464"/>
                  <a:pt x="9311" y="330"/>
                  <a:pt x="9311" y="330"/>
                </a:cubicBezTo>
                <a:cubicBezTo>
                  <a:pt x="9371" y="270"/>
                  <a:pt x="9371" y="210"/>
                  <a:pt x="9371" y="91"/>
                </a:cubicBezTo>
                <a:cubicBezTo>
                  <a:pt x="9329" y="50"/>
                  <a:pt x="9288" y="0"/>
                  <a:pt x="9225"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2"/>
          <p:cNvSpPr/>
          <p:nvPr/>
        </p:nvSpPr>
        <p:spPr>
          <a:xfrm>
            <a:off x="8152579" y="3318671"/>
            <a:ext cx="157098" cy="151982"/>
          </a:xfrm>
          <a:custGeom>
            <a:avLst/>
            <a:gdLst/>
            <a:ahLst/>
            <a:cxnLst/>
            <a:rect l="l" t="t" r="r" b="b"/>
            <a:pathLst>
              <a:path w="5036" h="4872" extrusionOk="0">
                <a:moveTo>
                  <a:pt x="939" y="1"/>
                </a:moveTo>
                <a:cubicBezTo>
                  <a:pt x="879" y="1"/>
                  <a:pt x="745" y="75"/>
                  <a:pt x="745" y="195"/>
                </a:cubicBezTo>
                <a:lnTo>
                  <a:pt x="745" y="746"/>
                </a:lnTo>
                <a:lnTo>
                  <a:pt x="745" y="999"/>
                </a:lnTo>
                <a:lnTo>
                  <a:pt x="745" y="1312"/>
                </a:lnTo>
                <a:lnTo>
                  <a:pt x="686" y="1804"/>
                </a:lnTo>
                <a:lnTo>
                  <a:pt x="686" y="2116"/>
                </a:lnTo>
                <a:lnTo>
                  <a:pt x="626" y="2370"/>
                </a:lnTo>
                <a:cubicBezTo>
                  <a:pt x="626" y="2429"/>
                  <a:pt x="626" y="2548"/>
                  <a:pt x="566" y="2608"/>
                </a:cubicBezTo>
                <a:lnTo>
                  <a:pt x="507" y="2861"/>
                </a:lnTo>
                <a:lnTo>
                  <a:pt x="447" y="3174"/>
                </a:lnTo>
                <a:cubicBezTo>
                  <a:pt x="447" y="3234"/>
                  <a:pt x="447" y="3293"/>
                  <a:pt x="373" y="3427"/>
                </a:cubicBezTo>
                <a:lnTo>
                  <a:pt x="313" y="3666"/>
                </a:lnTo>
                <a:cubicBezTo>
                  <a:pt x="313" y="3725"/>
                  <a:pt x="254" y="3859"/>
                  <a:pt x="254" y="3919"/>
                </a:cubicBezTo>
                <a:cubicBezTo>
                  <a:pt x="194" y="4038"/>
                  <a:pt x="194" y="4098"/>
                  <a:pt x="134" y="4172"/>
                </a:cubicBezTo>
                <a:cubicBezTo>
                  <a:pt x="134" y="4232"/>
                  <a:pt x="75" y="4351"/>
                  <a:pt x="75" y="4411"/>
                </a:cubicBezTo>
                <a:cubicBezTo>
                  <a:pt x="0" y="4470"/>
                  <a:pt x="0" y="4604"/>
                  <a:pt x="0" y="4664"/>
                </a:cubicBezTo>
                <a:cubicBezTo>
                  <a:pt x="55" y="4796"/>
                  <a:pt x="168" y="4871"/>
                  <a:pt x="301" y="4871"/>
                </a:cubicBezTo>
                <a:cubicBezTo>
                  <a:pt x="348" y="4871"/>
                  <a:pt x="397" y="4862"/>
                  <a:pt x="447" y="4843"/>
                </a:cubicBezTo>
                <a:lnTo>
                  <a:pt x="686" y="4783"/>
                </a:lnTo>
                <a:cubicBezTo>
                  <a:pt x="820" y="4723"/>
                  <a:pt x="879" y="4723"/>
                  <a:pt x="939" y="4723"/>
                </a:cubicBezTo>
                <a:cubicBezTo>
                  <a:pt x="1058" y="4664"/>
                  <a:pt x="1118" y="4664"/>
                  <a:pt x="1252" y="4664"/>
                </a:cubicBezTo>
                <a:cubicBezTo>
                  <a:pt x="1311" y="4604"/>
                  <a:pt x="1371" y="4604"/>
                  <a:pt x="1490" y="4604"/>
                </a:cubicBezTo>
                <a:lnTo>
                  <a:pt x="1743" y="4545"/>
                </a:lnTo>
                <a:lnTo>
                  <a:pt x="3665" y="4545"/>
                </a:lnTo>
                <a:cubicBezTo>
                  <a:pt x="4038" y="4604"/>
                  <a:pt x="4410" y="4664"/>
                  <a:pt x="4782" y="4664"/>
                </a:cubicBezTo>
                <a:cubicBezTo>
                  <a:pt x="4822" y="4681"/>
                  <a:pt x="4855" y="4689"/>
                  <a:pt x="4882" y="4689"/>
                </a:cubicBezTo>
                <a:cubicBezTo>
                  <a:pt x="4946" y="4689"/>
                  <a:pt x="4976" y="4646"/>
                  <a:pt x="4976" y="4604"/>
                </a:cubicBezTo>
                <a:cubicBezTo>
                  <a:pt x="5036" y="4470"/>
                  <a:pt x="4976" y="4411"/>
                  <a:pt x="4917" y="4351"/>
                </a:cubicBezTo>
                <a:cubicBezTo>
                  <a:pt x="4723" y="4291"/>
                  <a:pt x="4544" y="4232"/>
                  <a:pt x="4350" y="4172"/>
                </a:cubicBezTo>
                <a:cubicBezTo>
                  <a:pt x="4172" y="4172"/>
                  <a:pt x="3978" y="4098"/>
                  <a:pt x="3725" y="4038"/>
                </a:cubicBezTo>
                <a:cubicBezTo>
                  <a:pt x="3546" y="4038"/>
                  <a:pt x="3352" y="3979"/>
                  <a:pt x="3174" y="3979"/>
                </a:cubicBezTo>
                <a:cubicBezTo>
                  <a:pt x="2980" y="3979"/>
                  <a:pt x="2801" y="3919"/>
                  <a:pt x="2607" y="3919"/>
                </a:cubicBezTo>
                <a:lnTo>
                  <a:pt x="1684" y="3919"/>
                </a:lnTo>
                <a:lnTo>
                  <a:pt x="1431" y="3979"/>
                </a:lnTo>
                <a:lnTo>
                  <a:pt x="1118" y="3979"/>
                </a:lnTo>
                <a:cubicBezTo>
                  <a:pt x="1025" y="4025"/>
                  <a:pt x="932" y="4035"/>
                  <a:pt x="868" y="4037"/>
                </a:cubicBezTo>
                <a:lnTo>
                  <a:pt x="868" y="4037"/>
                </a:lnTo>
                <a:cubicBezTo>
                  <a:pt x="940" y="3922"/>
                  <a:pt x="948" y="3769"/>
                  <a:pt x="999" y="3606"/>
                </a:cubicBezTo>
                <a:cubicBezTo>
                  <a:pt x="999" y="3487"/>
                  <a:pt x="1058" y="3427"/>
                  <a:pt x="1058" y="3293"/>
                </a:cubicBezTo>
                <a:lnTo>
                  <a:pt x="1118" y="2980"/>
                </a:lnTo>
                <a:cubicBezTo>
                  <a:pt x="1192" y="2802"/>
                  <a:pt x="1192" y="2608"/>
                  <a:pt x="1192" y="2429"/>
                </a:cubicBezTo>
                <a:lnTo>
                  <a:pt x="1252" y="2176"/>
                </a:lnTo>
                <a:lnTo>
                  <a:pt x="1252" y="1863"/>
                </a:lnTo>
                <a:lnTo>
                  <a:pt x="1252" y="1312"/>
                </a:lnTo>
                <a:lnTo>
                  <a:pt x="1252" y="999"/>
                </a:lnTo>
                <a:lnTo>
                  <a:pt x="1192" y="686"/>
                </a:lnTo>
                <a:cubicBezTo>
                  <a:pt x="1192" y="507"/>
                  <a:pt x="1118" y="314"/>
                  <a:pt x="1118" y="135"/>
                </a:cubicBezTo>
                <a:cubicBezTo>
                  <a:pt x="1118" y="75"/>
                  <a:pt x="1058" y="1"/>
                  <a:pt x="939"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
          <p:cNvSpPr/>
          <p:nvPr/>
        </p:nvSpPr>
        <p:spPr>
          <a:xfrm>
            <a:off x="8067542" y="3394444"/>
            <a:ext cx="184051" cy="165022"/>
          </a:xfrm>
          <a:custGeom>
            <a:avLst/>
            <a:gdLst/>
            <a:ahLst/>
            <a:cxnLst/>
            <a:rect l="l" t="t" r="r" b="b"/>
            <a:pathLst>
              <a:path w="5900" h="5290" extrusionOk="0">
                <a:moveTo>
                  <a:pt x="492" y="0"/>
                </a:moveTo>
                <a:cubicBezTo>
                  <a:pt x="373" y="0"/>
                  <a:pt x="313" y="119"/>
                  <a:pt x="313" y="179"/>
                </a:cubicBezTo>
                <a:lnTo>
                  <a:pt x="313" y="805"/>
                </a:lnTo>
                <a:lnTo>
                  <a:pt x="313" y="1058"/>
                </a:lnTo>
                <a:lnTo>
                  <a:pt x="313" y="1371"/>
                </a:lnTo>
                <a:lnTo>
                  <a:pt x="313" y="1982"/>
                </a:lnTo>
                <a:cubicBezTo>
                  <a:pt x="253" y="2175"/>
                  <a:pt x="253" y="2354"/>
                  <a:pt x="253" y="2548"/>
                </a:cubicBezTo>
                <a:cubicBezTo>
                  <a:pt x="194" y="3352"/>
                  <a:pt x="119" y="4157"/>
                  <a:pt x="0" y="4901"/>
                </a:cubicBezTo>
                <a:lnTo>
                  <a:pt x="0" y="5095"/>
                </a:lnTo>
                <a:cubicBezTo>
                  <a:pt x="97" y="5192"/>
                  <a:pt x="244" y="5290"/>
                  <a:pt x="360" y="5290"/>
                </a:cubicBezTo>
                <a:cubicBezTo>
                  <a:pt x="386" y="5290"/>
                  <a:pt x="410" y="5285"/>
                  <a:pt x="432" y="5274"/>
                </a:cubicBezTo>
                <a:lnTo>
                  <a:pt x="492" y="5274"/>
                </a:lnTo>
                <a:lnTo>
                  <a:pt x="745" y="5155"/>
                </a:lnTo>
                <a:cubicBezTo>
                  <a:pt x="864" y="5095"/>
                  <a:pt x="939" y="5095"/>
                  <a:pt x="1058" y="5021"/>
                </a:cubicBezTo>
                <a:cubicBezTo>
                  <a:pt x="1177" y="5021"/>
                  <a:pt x="1237" y="4961"/>
                  <a:pt x="1371" y="4961"/>
                </a:cubicBezTo>
                <a:cubicBezTo>
                  <a:pt x="1490" y="4901"/>
                  <a:pt x="1549" y="4901"/>
                  <a:pt x="1684" y="4901"/>
                </a:cubicBezTo>
                <a:cubicBezTo>
                  <a:pt x="1922" y="4842"/>
                  <a:pt x="2116" y="4842"/>
                  <a:pt x="2354" y="4782"/>
                </a:cubicBezTo>
                <a:cubicBezTo>
                  <a:pt x="2428" y="4782"/>
                  <a:pt x="2548" y="4782"/>
                  <a:pt x="2667" y="4723"/>
                </a:cubicBezTo>
                <a:lnTo>
                  <a:pt x="2980" y="4723"/>
                </a:lnTo>
                <a:cubicBezTo>
                  <a:pt x="3471" y="4648"/>
                  <a:pt x="3918" y="4648"/>
                  <a:pt x="4350" y="4648"/>
                </a:cubicBezTo>
                <a:lnTo>
                  <a:pt x="5706" y="4648"/>
                </a:lnTo>
                <a:cubicBezTo>
                  <a:pt x="5780" y="4648"/>
                  <a:pt x="5840" y="4589"/>
                  <a:pt x="5900" y="4529"/>
                </a:cubicBezTo>
                <a:cubicBezTo>
                  <a:pt x="5900" y="4410"/>
                  <a:pt x="5840" y="4350"/>
                  <a:pt x="5706" y="4276"/>
                </a:cubicBezTo>
                <a:cubicBezTo>
                  <a:pt x="5527" y="4276"/>
                  <a:pt x="5274" y="4216"/>
                  <a:pt x="5036" y="4216"/>
                </a:cubicBezTo>
                <a:cubicBezTo>
                  <a:pt x="4842" y="4157"/>
                  <a:pt x="4589" y="4157"/>
                  <a:pt x="4350" y="4157"/>
                </a:cubicBezTo>
                <a:cubicBezTo>
                  <a:pt x="4097" y="4157"/>
                  <a:pt x="3918" y="4097"/>
                  <a:pt x="3665" y="4097"/>
                </a:cubicBezTo>
                <a:lnTo>
                  <a:pt x="2980" y="4097"/>
                </a:lnTo>
                <a:cubicBezTo>
                  <a:pt x="2860" y="4097"/>
                  <a:pt x="2726" y="4157"/>
                  <a:pt x="2607" y="4157"/>
                </a:cubicBezTo>
                <a:lnTo>
                  <a:pt x="2294" y="4157"/>
                </a:lnTo>
                <a:lnTo>
                  <a:pt x="1922" y="4216"/>
                </a:lnTo>
                <a:cubicBezTo>
                  <a:pt x="1803" y="4216"/>
                  <a:pt x="1684" y="4216"/>
                  <a:pt x="1549" y="4276"/>
                </a:cubicBezTo>
                <a:cubicBezTo>
                  <a:pt x="1430" y="4276"/>
                  <a:pt x="1371" y="4276"/>
                  <a:pt x="1237" y="4350"/>
                </a:cubicBezTo>
                <a:cubicBezTo>
                  <a:pt x="1117" y="4350"/>
                  <a:pt x="998" y="4350"/>
                  <a:pt x="864" y="4410"/>
                </a:cubicBezTo>
                <a:cubicBezTo>
                  <a:pt x="807" y="4438"/>
                  <a:pt x="751" y="4453"/>
                  <a:pt x="700" y="4467"/>
                </a:cubicBezTo>
                <a:lnTo>
                  <a:pt x="700" y="4467"/>
                </a:lnTo>
                <a:cubicBezTo>
                  <a:pt x="727" y="4244"/>
                  <a:pt x="745" y="4023"/>
                  <a:pt x="745" y="3784"/>
                </a:cubicBezTo>
                <a:lnTo>
                  <a:pt x="805" y="3158"/>
                </a:lnTo>
                <a:lnTo>
                  <a:pt x="805" y="2607"/>
                </a:lnTo>
                <a:lnTo>
                  <a:pt x="805" y="1982"/>
                </a:lnTo>
                <a:lnTo>
                  <a:pt x="805" y="1371"/>
                </a:lnTo>
                <a:lnTo>
                  <a:pt x="745" y="1058"/>
                </a:lnTo>
                <a:lnTo>
                  <a:pt x="745" y="745"/>
                </a:lnTo>
                <a:cubicBezTo>
                  <a:pt x="745" y="551"/>
                  <a:pt x="685" y="373"/>
                  <a:pt x="685" y="179"/>
                </a:cubicBezTo>
                <a:cubicBezTo>
                  <a:pt x="626" y="60"/>
                  <a:pt x="566" y="0"/>
                  <a:pt x="492"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2"/>
          <p:cNvSpPr/>
          <p:nvPr/>
        </p:nvSpPr>
        <p:spPr>
          <a:xfrm>
            <a:off x="1151691" y="2025844"/>
            <a:ext cx="141781" cy="141313"/>
          </a:xfrm>
          <a:custGeom>
            <a:avLst/>
            <a:gdLst/>
            <a:ahLst/>
            <a:cxnLst/>
            <a:rect l="l" t="t" r="r" b="b"/>
            <a:pathLst>
              <a:path w="4545" h="4530" extrusionOk="0">
                <a:moveTo>
                  <a:pt x="1937" y="1684"/>
                </a:moveTo>
                <a:cubicBezTo>
                  <a:pt x="1937" y="1684"/>
                  <a:pt x="2116" y="1743"/>
                  <a:pt x="2310" y="1922"/>
                </a:cubicBezTo>
                <a:cubicBezTo>
                  <a:pt x="2429" y="1997"/>
                  <a:pt x="2548" y="2056"/>
                  <a:pt x="2682" y="2176"/>
                </a:cubicBezTo>
                <a:lnTo>
                  <a:pt x="3055" y="2548"/>
                </a:lnTo>
                <a:cubicBezTo>
                  <a:pt x="3174" y="2667"/>
                  <a:pt x="3293" y="2801"/>
                  <a:pt x="3353" y="2920"/>
                </a:cubicBezTo>
                <a:cubicBezTo>
                  <a:pt x="3427" y="2980"/>
                  <a:pt x="3487" y="3040"/>
                  <a:pt x="3487" y="3114"/>
                </a:cubicBezTo>
                <a:cubicBezTo>
                  <a:pt x="3546" y="3233"/>
                  <a:pt x="3546" y="3293"/>
                  <a:pt x="3606" y="3352"/>
                </a:cubicBezTo>
                <a:lnTo>
                  <a:pt x="3606" y="3546"/>
                </a:lnTo>
                <a:cubicBezTo>
                  <a:pt x="3666" y="3546"/>
                  <a:pt x="3666" y="3606"/>
                  <a:pt x="3666" y="3665"/>
                </a:cubicBezTo>
                <a:lnTo>
                  <a:pt x="3666" y="3784"/>
                </a:lnTo>
                <a:cubicBezTo>
                  <a:pt x="3666" y="3784"/>
                  <a:pt x="3666" y="3859"/>
                  <a:pt x="3606" y="3859"/>
                </a:cubicBezTo>
                <a:lnTo>
                  <a:pt x="3546" y="3784"/>
                </a:lnTo>
                <a:lnTo>
                  <a:pt x="3546" y="3665"/>
                </a:lnTo>
                <a:cubicBezTo>
                  <a:pt x="3546" y="3665"/>
                  <a:pt x="3546" y="3606"/>
                  <a:pt x="3487" y="3546"/>
                </a:cubicBezTo>
                <a:cubicBezTo>
                  <a:pt x="3487" y="3486"/>
                  <a:pt x="3427" y="3486"/>
                  <a:pt x="3427" y="3412"/>
                </a:cubicBezTo>
                <a:cubicBezTo>
                  <a:pt x="3427" y="3352"/>
                  <a:pt x="3353" y="3293"/>
                  <a:pt x="3353" y="3233"/>
                </a:cubicBezTo>
                <a:cubicBezTo>
                  <a:pt x="3293" y="3174"/>
                  <a:pt x="3234" y="3114"/>
                  <a:pt x="3234" y="3040"/>
                </a:cubicBezTo>
                <a:cubicBezTo>
                  <a:pt x="3114" y="2920"/>
                  <a:pt x="2980" y="2801"/>
                  <a:pt x="2921" y="2667"/>
                </a:cubicBezTo>
                <a:cubicBezTo>
                  <a:pt x="2682" y="2429"/>
                  <a:pt x="2429" y="2176"/>
                  <a:pt x="2235" y="2056"/>
                </a:cubicBezTo>
                <a:cubicBezTo>
                  <a:pt x="1997" y="1863"/>
                  <a:pt x="1863" y="1803"/>
                  <a:pt x="1863" y="1803"/>
                </a:cubicBezTo>
                <a:lnTo>
                  <a:pt x="1863" y="1684"/>
                </a:lnTo>
                <a:close/>
                <a:moveTo>
                  <a:pt x="2310" y="0"/>
                </a:moveTo>
                <a:cubicBezTo>
                  <a:pt x="194" y="60"/>
                  <a:pt x="1" y="2488"/>
                  <a:pt x="567" y="3293"/>
                </a:cubicBezTo>
                <a:cubicBezTo>
                  <a:pt x="1312" y="4470"/>
                  <a:pt x="2369" y="4529"/>
                  <a:pt x="2801" y="4529"/>
                </a:cubicBezTo>
                <a:lnTo>
                  <a:pt x="2921" y="4529"/>
                </a:lnTo>
                <a:cubicBezTo>
                  <a:pt x="3293" y="4529"/>
                  <a:pt x="4232" y="4097"/>
                  <a:pt x="4545" y="3486"/>
                </a:cubicBezTo>
                <a:cubicBezTo>
                  <a:pt x="4291" y="3352"/>
                  <a:pt x="4038" y="3293"/>
                  <a:pt x="3978" y="3174"/>
                </a:cubicBezTo>
                <a:cubicBezTo>
                  <a:pt x="3978" y="3174"/>
                  <a:pt x="2801" y="2369"/>
                  <a:pt x="3055" y="626"/>
                </a:cubicBezTo>
                <a:cubicBezTo>
                  <a:pt x="3055" y="507"/>
                  <a:pt x="3114" y="313"/>
                  <a:pt x="3234" y="194"/>
                </a:cubicBezTo>
                <a:cubicBezTo>
                  <a:pt x="2980" y="60"/>
                  <a:pt x="2742" y="0"/>
                  <a:pt x="2369" y="0"/>
                </a:cubicBezTo>
                <a:close/>
              </a:path>
            </a:pathLst>
          </a:custGeom>
          <a:solidFill>
            <a:srgbClr val="DAE6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2"/>
          <p:cNvSpPr/>
          <p:nvPr/>
        </p:nvSpPr>
        <p:spPr>
          <a:xfrm>
            <a:off x="1209776" y="2078345"/>
            <a:ext cx="56276" cy="67880"/>
          </a:xfrm>
          <a:custGeom>
            <a:avLst/>
            <a:gdLst/>
            <a:ahLst/>
            <a:cxnLst/>
            <a:rect l="l" t="t" r="r" b="b"/>
            <a:pathLst>
              <a:path w="1804" h="2176" extrusionOk="0">
                <a:moveTo>
                  <a:pt x="1" y="1"/>
                </a:moveTo>
                <a:lnTo>
                  <a:pt x="1" y="120"/>
                </a:lnTo>
                <a:cubicBezTo>
                  <a:pt x="1" y="120"/>
                  <a:pt x="135" y="180"/>
                  <a:pt x="373" y="373"/>
                </a:cubicBezTo>
                <a:cubicBezTo>
                  <a:pt x="567" y="493"/>
                  <a:pt x="820" y="746"/>
                  <a:pt x="1059" y="984"/>
                </a:cubicBezTo>
                <a:cubicBezTo>
                  <a:pt x="1118" y="1118"/>
                  <a:pt x="1252" y="1237"/>
                  <a:pt x="1372" y="1357"/>
                </a:cubicBezTo>
                <a:cubicBezTo>
                  <a:pt x="1372" y="1431"/>
                  <a:pt x="1431" y="1491"/>
                  <a:pt x="1491" y="1550"/>
                </a:cubicBezTo>
                <a:cubicBezTo>
                  <a:pt x="1491" y="1610"/>
                  <a:pt x="1565" y="1669"/>
                  <a:pt x="1565" y="1729"/>
                </a:cubicBezTo>
                <a:cubicBezTo>
                  <a:pt x="1565" y="1803"/>
                  <a:pt x="1625" y="1803"/>
                  <a:pt x="1625" y="1863"/>
                </a:cubicBezTo>
                <a:cubicBezTo>
                  <a:pt x="1684" y="1923"/>
                  <a:pt x="1684" y="1982"/>
                  <a:pt x="1684" y="1982"/>
                </a:cubicBezTo>
                <a:lnTo>
                  <a:pt x="1684" y="2101"/>
                </a:lnTo>
                <a:cubicBezTo>
                  <a:pt x="1684" y="2176"/>
                  <a:pt x="1744" y="2176"/>
                  <a:pt x="1744" y="2176"/>
                </a:cubicBezTo>
                <a:cubicBezTo>
                  <a:pt x="1804" y="2176"/>
                  <a:pt x="1804" y="2101"/>
                  <a:pt x="1804" y="2101"/>
                </a:cubicBezTo>
                <a:lnTo>
                  <a:pt x="1804" y="1982"/>
                </a:lnTo>
                <a:cubicBezTo>
                  <a:pt x="1804" y="1923"/>
                  <a:pt x="1804" y="1863"/>
                  <a:pt x="1744" y="1863"/>
                </a:cubicBezTo>
                <a:lnTo>
                  <a:pt x="1744" y="1669"/>
                </a:lnTo>
                <a:cubicBezTo>
                  <a:pt x="1684" y="1610"/>
                  <a:pt x="1684" y="1550"/>
                  <a:pt x="1625" y="1431"/>
                </a:cubicBezTo>
                <a:cubicBezTo>
                  <a:pt x="1625" y="1357"/>
                  <a:pt x="1565" y="1297"/>
                  <a:pt x="1491" y="1237"/>
                </a:cubicBezTo>
                <a:cubicBezTo>
                  <a:pt x="1431" y="1118"/>
                  <a:pt x="1312" y="984"/>
                  <a:pt x="1193" y="865"/>
                </a:cubicBezTo>
                <a:lnTo>
                  <a:pt x="820" y="493"/>
                </a:lnTo>
                <a:cubicBezTo>
                  <a:pt x="686" y="373"/>
                  <a:pt x="567" y="314"/>
                  <a:pt x="448" y="239"/>
                </a:cubicBezTo>
                <a:cubicBezTo>
                  <a:pt x="254" y="60"/>
                  <a:pt x="75" y="1"/>
                  <a:pt x="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2"/>
          <p:cNvSpPr/>
          <p:nvPr/>
        </p:nvSpPr>
        <p:spPr>
          <a:xfrm>
            <a:off x="1252545" y="1990999"/>
            <a:ext cx="160841" cy="147334"/>
          </a:xfrm>
          <a:custGeom>
            <a:avLst/>
            <a:gdLst/>
            <a:ahLst/>
            <a:cxnLst/>
            <a:rect l="l" t="t" r="r" b="b"/>
            <a:pathLst>
              <a:path w="5156" h="4723" extrusionOk="0">
                <a:moveTo>
                  <a:pt x="1982" y="0"/>
                </a:moveTo>
                <a:cubicBezTo>
                  <a:pt x="1118" y="0"/>
                  <a:pt x="313" y="685"/>
                  <a:pt x="1" y="1311"/>
                </a:cubicBezTo>
                <a:cubicBezTo>
                  <a:pt x="1490" y="1862"/>
                  <a:pt x="1490" y="4097"/>
                  <a:pt x="1490" y="4097"/>
                </a:cubicBezTo>
                <a:cubicBezTo>
                  <a:pt x="1490" y="4231"/>
                  <a:pt x="1431" y="4410"/>
                  <a:pt x="1312" y="4603"/>
                </a:cubicBezTo>
                <a:cubicBezTo>
                  <a:pt x="1550" y="4663"/>
                  <a:pt x="1803" y="4723"/>
                  <a:pt x="2116" y="4723"/>
                </a:cubicBezTo>
                <a:cubicBezTo>
                  <a:pt x="2488" y="4723"/>
                  <a:pt x="2861" y="4603"/>
                  <a:pt x="3099" y="4350"/>
                </a:cubicBezTo>
                <a:cubicBezTo>
                  <a:pt x="3099" y="4350"/>
                  <a:pt x="5155" y="2175"/>
                  <a:pt x="3352" y="566"/>
                </a:cubicBezTo>
                <a:cubicBezTo>
                  <a:pt x="2861" y="194"/>
                  <a:pt x="2429" y="0"/>
                  <a:pt x="1982" y="0"/>
                </a:cubicBezTo>
                <a:close/>
              </a:path>
            </a:pathLst>
          </a:custGeom>
          <a:solidFill>
            <a:srgbClr val="E7E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2"/>
          <p:cNvSpPr/>
          <p:nvPr/>
        </p:nvSpPr>
        <p:spPr>
          <a:xfrm>
            <a:off x="1239068" y="2031896"/>
            <a:ext cx="59988" cy="102725"/>
          </a:xfrm>
          <a:custGeom>
            <a:avLst/>
            <a:gdLst/>
            <a:ahLst/>
            <a:cxnLst/>
            <a:rect l="l" t="t" r="r" b="b"/>
            <a:pathLst>
              <a:path w="1923" h="3293" extrusionOk="0">
                <a:moveTo>
                  <a:pt x="433" y="0"/>
                </a:moveTo>
                <a:cubicBezTo>
                  <a:pt x="313" y="119"/>
                  <a:pt x="254" y="313"/>
                  <a:pt x="254" y="432"/>
                </a:cubicBezTo>
                <a:cubicBezTo>
                  <a:pt x="0" y="2175"/>
                  <a:pt x="1177" y="2980"/>
                  <a:pt x="1177" y="2980"/>
                </a:cubicBezTo>
                <a:cubicBezTo>
                  <a:pt x="1237" y="3099"/>
                  <a:pt x="1490" y="3158"/>
                  <a:pt x="1744" y="3292"/>
                </a:cubicBezTo>
                <a:cubicBezTo>
                  <a:pt x="1863" y="3099"/>
                  <a:pt x="1922" y="2920"/>
                  <a:pt x="1922" y="2786"/>
                </a:cubicBezTo>
                <a:cubicBezTo>
                  <a:pt x="1922" y="2786"/>
                  <a:pt x="1922" y="551"/>
                  <a:pt x="433" y="0"/>
                </a:cubicBezTo>
                <a:close/>
              </a:path>
            </a:pathLst>
          </a:custGeom>
          <a:solidFill>
            <a:srgbClr val="C5DC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
          <p:cNvSpPr/>
          <p:nvPr/>
        </p:nvSpPr>
        <p:spPr>
          <a:xfrm>
            <a:off x="1305046" y="2037449"/>
            <a:ext cx="15379" cy="86940"/>
          </a:xfrm>
          <a:custGeom>
            <a:avLst/>
            <a:gdLst/>
            <a:ahLst/>
            <a:cxnLst/>
            <a:rect l="l" t="t" r="r" b="b"/>
            <a:pathLst>
              <a:path w="493" h="2787" extrusionOk="0">
                <a:moveTo>
                  <a:pt x="180" y="1"/>
                </a:moveTo>
                <a:lnTo>
                  <a:pt x="120" y="60"/>
                </a:lnTo>
                <a:cubicBezTo>
                  <a:pt x="120" y="60"/>
                  <a:pt x="180" y="254"/>
                  <a:pt x="180" y="507"/>
                </a:cubicBezTo>
                <a:cubicBezTo>
                  <a:pt x="239" y="746"/>
                  <a:pt x="299" y="1059"/>
                  <a:pt x="299" y="1431"/>
                </a:cubicBezTo>
                <a:cubicBezTo>
                  <a:pt x="299" y="1550"/>
                  <a:pt x="299" y="1744"/>
                  <a:pt x="239" y="1863"/>
                </a:cubicBezTo>
                <a:lnTo>
                  <a:pt x="239" y="2116"/>
                </a:lnTo>
                <a:cubicBezTo>
                  <a:pt x="180" y="2176"/>
                  <a:pt x="180" y="2236"/>
                  <a:pt x="180" y="2295"/>
                </a:cubicBezTo>
                <a:cubicBezTo>
                  <a:pt x="180" y="2370"/>
                  <a:pt x="120" y="2429"/>
                  <a:pt x="120" y="2489"/>
                </a:cubicBezTo>
                <a:lnTo>
                  <a:pt x="61" y="2548"/>
                </a:lnTo>
                <a:cubicBezTo>
                  <a:pt x="61" y="2668"/>
                  <a:pt x="1" y="2668"/>
                  <a:pt x="1" y="2668"/>
                </a:cubicBezTo>
                <a:lnTo>
                  <a:pt x="1" y="2742"/>
                </a:lnTo>
                <a:cubicBezTo>
                  <a:pt x="31" y="2772"/>
                  <a:pt x="46" y="2787"/>
                  <a:pt x="61" y="2787"/>
                </a:cubicBezTo>
                <a:cubicBezTo>
                  <a:pt x="75" y="2787"/>
                  <a:pt x="90" y="2772"/>
                  <a:pt x="120" y="2742"/>
                </a:cubicBezTo>
                <a:lnTo>
                  <a:pt x="180" y="2668"/>
                </a:lnTo>
                <a:cubicBezTo>
                  <a:pt x="180" y="2608"/>
                  <a:pt x="239" y="2548"/>
                  <a:pt x="239" y="2548"/>
                </a:cubicBezTo>
                <a:cubicBezTo>
                  <a:pt x="299" y="2489"/>
                  <a:pt x="299" y="2429"/>
                  <a:pt x="299" y="2370"/>
                </a:cubicBezTo>
                <a:cubicBezTo>
                  <a:pt x="373" y="2295"/>
                  <a:pt x="373" y="2236"/>
                  <a:pt x="433" y="2176"/>
                </a:cubicBezTo>
                <a:lnTo>
                  <a:pt x="433" y="1923"/>
                </a:lnTo>
                <a:cubicBezTo>
                  <a:pt x="493" y="1744"/>
                  <a:pt x="493" y="1550"/>
                  <a:pt x="493" y="1431"/>
                </a:cubicBezTo>
                <a:lnTo>
                  <a:pt x="493" y="880"/>
                </a:lnTo>
                <a:cubicBezTo>
                  <a:pt x="433" y="746"/>
                  <a:pt x="433" y="567"/>
                  <a:pt x="373" y="433"/>
                </a:cubicBezTo>
                <a:cubicBezTo>
                  <a:pt x="299" y="195"/>
                  <a:pt x="239" y="60"/>
                  <a:pt x="239" y="60"/>
                </a:cubicBezTo>
                <a:cubicBezTo>
                  <a:pt x="239" y="1"/>
                  <a:pt x="239" y="1"/>
                  <a:pt x="180" y="1"/>
                </a:cubicBezTo>
                <a:close/>
              </a:path>
            </a:pathLst>
          </a:custGeom>
          <a:solidFill>
            <a:srgbClr val="4E85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
          <p:cNvSpPr/>
          <p:nvPr/>
        </p:nvSpPr>
        <p:spPr>
          <a:xfrm>
            <a:off x="1116846" y="2258216"/>
            <a:ext cx="95301" cy="48727"/>
          </a:xfrm>
          <a:custGeom>
            <a:avLst/>
            <a:gdLst/>
            <a:ahLst/>
            <a:cxnLst/>
            <a:rect l="l" t="t" r="r" b="b"/>
            <a:pathLst>
              <a:path w="3055" h="1562" extrusionOk="0">
                <a:moveTo>
                  <a:pt x="2742" y="0"/>
                </a:moveTo>
                <a:cubicBezTo>
                  <a:pt x="2742" y="0"/>
                  <a:pt x="0" y="1490"/>
                  <a:pt x="75" y="1550"/>
                </a:cubicBezTo>
                <a:cubicBezTo>
                  <a:pt x="75" y="1558"/>
                  <a:pt x="87" y="1562"/>
                  <a:pt x="109" y="1562"/>
                </a:cubicBezTo>
                <a:cubicBezTo>
                  <a:pt x="438" y="1562"/>
                  <a:pt x="3054" y="685"/>
                  <a:pt x="3054" y="685"/>
                </a:cubicBezTo>
                <a:cubicBezTo>
                  <a:pt x="2980" y="626"/>
                  <a:pt x="2980" y="566"/>
                  <a:pt x="2920" y="566"/>
                </a:cubicBezTo>
                <a:cubicBezTo>
                  <a:pt x="2861" y="373"/>
                  <a:pt x="2801" y="194"/>
                  <a:pt x="2742"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2"/>
          <p:cNvSpPr/>
          <p:nvPr/>
        </p:nvSpPr>
        <p:spPr>
          <a:xfrm>
            <a:off x="1194460" y="2182911"/>
            <a:ext cx="92961" cy="125997"/>
          </a:xfrm>
          <a:custGeom>
            <a:avLst/>
            <a:gdLst/>
            <a:ahLst/>
            <a:cxnLst/>
            <a:rect l="l" t="t" r="r" b="b"/>
            <a:pathLst>
              <a:path w="2980" h="4039" extrusionOk="0">
                <a:moveTo>
                  <a:pt x="864" y="1"/>
                </a:moveTo>
                <a:cubicBezTo>
                  <a:pt x="254" y="924"/>
                  <a:pt x="0" y="1863"/>
                  <a:pt x="120" y="2474"/>
                </a:cubicBezTo>
                <a:cubicBezTo>
                  <a:pt x="194" y="2727"/>
                  <a:pt x="254" y="2846"/>
                  <a:pt x="313" y="3040"/>
                </a:cubicBezTo>
                <a:cubicBezTo>
                  <a:pt x="373" y="3040"/>
                  <a:pt x="373" y="3099"/>
                  <a:pt x="432" y="3159"/>
                </a:cubicBezTo>
                <a:cubicBezTo>
                  <a:pt x="939" y="3725"/>
                  <a:pt x="1863" y="4038"/>
                  <a:pt x="2980" y="4038"/>
                </a:cubicBezTo>
                <a:cubicBezTo>
                  <a:pt x="492" y="3040"/>
                  <a:pt x="939" y="60"/>
                  <a:pt x="939" y="60"/>
                </a:cubicBezTo>
                <a:lnTo>
                  <a:pt x="864" y="1"/>
                </a:ln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2"/>
          <p:cNvSpPr/>
          <p:nvPr/>
        </p:nvSpPr>
        <p:spPr>
          <a:xfrm>
            <a:off x="1233017" y="2109041"/>
            <a:ext cx="139473" cy="195655"/>
          </a:xfrm>
          <a:custGeom>
            <a:avLst/>
            <a:gdLst/>
            <a:ahLst/>
            <a:cxnLst/>
            <a:rect l="l" t="t" r="r" b="b"/>
            <a:pathLst>
              <a:path w="4471" h="6272" extrusionOk="0">
                <a:moveTo>
                  <a:pt x="2802" y="0"/>
                </a:moveTo>
                <a:lnTo>
                  <a:pt x="2802" y="0"/>
                </a:lnTo>
                <a:cubicBezTo>
                  <a:pt x="2429" y="134"/>
                  <a:pt x="2116" y="253"/>
                  <a:pt x="1744" y="507"/>
                </a:cubicBezTo>
                <a:cubicBezTo>
                  <a:pt x="1565" y="626"/>
                  <a:pt x="1312" y="745"/>
                  <a:pt x="1118" y="879"/>
                </a:cubicBezTo>
                <a:cubicBezTo>
                  <a:pt x="939" y="1371"/>
                  <a:pt x="1" y="3978"/>
                  <a:pt x="3055" y="6212"/>
                </a:cubicBezTo>
                <a:lnTo>
                  <a:pt x="3055" y="6272"/>
                </a:lnTo>
                <a:cubicBezTo>
                  <a:pt x="3546" y="6153"/>
                  <a:pt x="4038" y="6034"/>
                  <a:pt x="4470" y="5780"/>
                </a:cubicBezTo>
                <a:cubicBezTo>
                  <a:pt x="1431" y="3546"/>
                  <a:pt x="2548" y="566"/>
                  <a:pt x="2802"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2"/>
          <p:cNvSpPr/>
          <p:nvPr/>
        </p:nvSpPr>
        <p:spPr>
          <a:xfrm>
            <a:off x="1209776" y="2136462"/>
            <a:ext cx="118541" cy="172446"/>
          </a:xfrm>
          <a:custGeom>
            <a:avLst/>
            <a:gdLst/>
            <a:ahLst/>
            <a:cxnLst/>
            <a:rect l="l" t="t" r="r" b="b"/>
            <a:pathLst>
              <a:path w="3800" h="5528" extrusionOk="0">
                <a:moveTo>
                  <a:pt x="1863" y="0"/>
                </a:moveTo>
                <a:cubicBezTo>
                  <a:pt x="1252" y="492"/>
                  <a:pt x="746" y="983"/>
                  <a:pt x="373" y="1490"/>
                </a:cubicBezTo>
                <a:lnTo>
                  <a:pt x="448" y="1549"/>
                </a:lnTo>
                <a:cubicBezTo>
                  <a:pt x="448" y="1549"/>
                  <a:pt x="1" y="4529"/>
                  <a:pt x="2489" y="5527"/>
                </a:cubicBezTo>
                <a:cubicBezTo>
                  <a:pt x="2921" y="5527"/>
                  <a:pt x="3353" y="5453"/>
                  <a:pt x="3800" y="5393"/>
                </a:cubicBezTo>
                <a:lnTo>
                  <a:pt x="3800" y="5333"/>
                </a:lnTo>
                <a:cubicBezTo>
                  <a:pt x="746" y="3099"/>
                  <a:pt x="1684" y="492"/>
                  <a:pt x="186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
          <p:cNvSpPr/>
          <p:nvPr/>
        </p:nvSpPr>
        <p:spPr>
          <a:xfrm>
            <a:off x="1277625" y="2103364"/>
            <a:ext cx="170605" cy="186016"/>
          </a:xfrm>
          <a:custGeom>
            <a:avLst/>
            <a:gdLst/>
            <a:ahLst/>
            <a:cxnLst/>
            <a:rect l="l" t="t" r="r" b="b"/>
            <a:pathLst>
              <a:path w="5469" h="5963" extrusionOk="0">
                <a:moveTo>
                  <a:pt x="2485" y="0"/>
                </a:moveTo>
                <a:cubicBezTo>
                  <a:pt x="2134" y="0"/>
                  <a:pt x="1760" y="59"/>
                  <a:pt x="1372" y="182"/>
                </a:cubicBezTo>
                <a:cubicBezTo>
                  <a:pt x="1118" y="748"/>
                  <a:pt x="1" y="3728"/>
                  <a:pt x="3040" y="5962"/>
                </a:cubicBezTo>
                <a:cubicBezTo>
                  <a:pt x="4470" y="5277"/>
                  <a:pt x="5468" y="4041"/>
                  <a:pt x="5156" y="2298"/>
                </a:cubicBezTo>
                <a:cubicBezTo>
                  <a:pt x="4906" y="907"/>
                  <a:pt x="3870" y="0"/>
                  <a:pt x="24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
          <p:cNvSpPr/>
          <p:nvPr/>
        </p:nvSpPr>
        <p:spPr>
          <a:xfrm>
            <a:off x="1337582" y="2171306"/>
            <a:ext cx="46512" cy="46512"/>
          </a:xfrm>
          <a:custGeom>
            <a:avLst/>
            <a:gdLst/>
            <a:ahLst/>
            <a:cxnLst/>
            <a:rect l="l" t="t" r="r" b="b"/>
            <a:pathLst>
              <a:path w="1491" h="1491" extrusionOk="0">
                <a:moveTo>
                  <a:pt x="746" y="0"/>
                </a:moveTo>
                <a:cubicBezTo>
                  <a:pt x="314" y="0"/>
                  <a:pt x="1" y="313"/>
                  <a:pt x="1" y="745"/>
                </a:cubicBezTo>
                <a:cubicBezTo>
                  <a:pt x="1" y="1118"/>
                  <a:pt x="314" y="1490"/>
                  <a:pt x="746" y="1490"/>
                </a:cubicBezTo>
                <a:cubicBezTo>
                  <a:pt x="1193" y="1490"/>
                  <a:pt x="1491" y="1118"/>
                  <a:pt x="1491" y="745"/>
                </a:cubicBezTo>
                <a:cubicBezTo>
                  <a:pt x="1491" y="313"/>
                  <a:pt x="1193" y="0"/>
                  <a:pt x="746" y="0"/>
                </a:cubicBezTo>
                <a:close/>
              </a:path>
            </a:pathLst>
          </a:custGeom>
          <a:solidFill>
            <a:srgbClr val="C670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
          <p:cNvSpPr/>
          <p:nvPr/>
        </p:nvSpPr>
        <p:spPr>
          <a:xfrm>
            <a:off x="1386402" y="2149938"/>
            <a:ext cx="46481" cy="30571"/>
          </a:xfrm>
          <a:custGeom>
            <a:avLst/>
            <a:gdLst/>
            <a:ahLst/>
            <a:cxnLst/>
            <a:rect l="l" t="t" r="r" b="b"/>
            <a:pathLst>
              <a:path w="1490" h="980" extrusionOk="0">
                <a:moveTo>
                  <a:pt x="1415" y="0"/>
                </a:moveTo>
                <a:cubicBezTo>
                  <a:pt x="1415" y="0"/>
                  <a:pt x="1356" y="0"/>
                  <a:pt x="1356" y="60"/>
                </a:cubicBezTo>
                <a:lnTo>
                  <a:pt x="1356" y="119"/>
                </a:lnTo>
                <a:cubicBezTo>
                  <a:pt x="1356" y="179"/>
                  <a:pt x="1356" y="253"/>
                  <a:pt x="1296" y="313"/>
                </a:cubicBezTo>
                <a:cubicBezTo>
                  <a:pt x="1296" y="373"/>
                  <a:pt x="1237" y="492"/>
                  <a:pt x="1177" y="551"/>
                </a:cubicBezTo>
                <a:cubicBezTo>
                  <a:pt x="1177" y="626"/>
                  <a:pt x="1117" y="626"/>
                  <a:pt x="1043" y="685"/>
                </a:cubicBezTo>
                <a:lnTo>
                  <a:pt x="983" y="685"/>
                </a:lnTo>
                <a:lnTo>
                  <a:pt x="924" y="745"/>
                </a:lnTo>
                <a:lnTo>
                  <a:pt x="611" y="745"/>
                </a:lnTo>
                <a:cubicBezTo>
                  <a:pt x="551" y="745"/>
                  <a:pt x="432" y="685"/>
                  <a:pt x="372" y="626"/>
                </a:cubicBezTo>
                <a:cubicBezTo>
                  <a:pt x="238" y="551"/>
                  <a:pt x="119" y="492"/>
                  <a:pt x="119" y="492"/>
                </a:cubicBezTo>
                <a:lnTo>
                  <a:pt x="60" y="492"/>
                </a:lnTo>
                <a:cubicBezTo>
                  <a:pt x="0" y="551"/>
                  <a:pt x="0" y="551"/>
                  <a:pt x="60" y="626"/>
                </a:cubicBezTo>
                <a:cubicBezTo>
                  <a:pt x="60" y="626"/>
                  <a:pt x="119" y="685"/>
                  <a:pt x="298" y="805"/>
                </a:cubicBezTo>
                <a:cubicBezTo>
                  <a:pt x="372" y="864"/>
                  <a:pt x="492" y="924"/>
                  <a:pt x="611" y="924"/>
                </a:cubicBezTo>
                <a:cubicBezTo>
                  <a:pt x="678" y="961"/>
                  <a:pt x="741" y="980"/>
                  <a:pt x="803" y="980"/>
                </a:cubicBezTo>
                <a:cubicBezTo>
                  <a:pt x="864" y="980"/>
                  <a:pt x="924" y="961"/>
                  <a:pt x="983" y="924"/>
                </a:cubicBezTo>
                <a:cubicBezTo>
                  <a:pt x="1043" y="924"/>
                  <a:pt x="1043" y="924"/>
                  <a:pt x="1117" y="864"/>
                </a:cubicBezTo>
                <a:cubicBezTo>
                  <a:pt x="1117" y="864"/>
                  <a:pt x="1177" y="864"/>
                  <a:pt x="1177" y="805"/>
                </a:cubicBezTo>
                <a:cubicBezTo>
                  <a:pt x="1237" y="805"/>
                  <a:pt x="1296" y="745"/>
                  <a:pt x="1356" y="685"/>
                </a:cubicBezTo>
                <a:cubicBezTo>
                  <a:pt x="1415" y="551"/>
                  <a:pt x="1415" y="432"/>
                  <a:pt x="1490" y="373"/>
                </a:cubicBezTo>
                <a:lnTo>
                  <a:pt x="1490" y="119"/>
                </a:lnTo>
                <a:lnTo>
                  <a:pt x="1490" y="60"/>
                </a:lnTo>
                <a:cubicBezTo>
                  <a:pt x="1490" y="0"/>
                  <a:pt x="1490" y="0"/>
                  <a:pt x="1415" y="0"/>
                </a:cubicBezTo>
                <a:close/>
              </a:path>
            </a:pathLst>
          </a:custGeom>
          <a:solidFill>
            <a:srgbClr val="3D28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
          <p:cNvSpPr/>
          <p:nvPr/>
        </p:nvSpPr>
        <p:spPr>
          <a:xfrm>
            <a:off x="1365003" y="2149938"/>
            <a:ext cx="15379" cy="15348"/>
          </a:xfrm>
          <a:custGeom>
            <a:avLst/>
            <a:gdLst/>
            <a:ahLst/>
            <a:cxnLst/>
            <a:rect l="l" t="t" r="r" b="b"/>
            <a:pathLst>
              <a:path w="493" h="492" extrusionOk="0">
                <a:moveTo>
                  <a:pt x="239" y="0"/>
                </a:moveTo>
                <a:cubicBezTo>
                  <a:pt x="120" y="0"/>
                  <a:pt x="1" y="119"/>
                  <a:pt x="1" y="253"/>
                </a:cubicBezTo>
                <a:cubicBezTo>
                  <a:pt x="1" y="373"/>
                  <a:pt x="120" y="492"/>
                  <a:pt x="239" y="492"/>
                </a:cubicBezTo>
                <a:cubicBezTo>
                  <a:pt x="373" y="492"/>
                  <a:pt x="492" y="373"/>
                  <a:pt x="492" y="253"/>
                </a:cubicBezTo>
                <a:cubicBezTo>
                  <a:pt x="492" y="119"/>
                  <a:pt x="373" y="0"/>
                  <a:pt x="239" y="0"/>
                </a:cubicBezTo>
                <a:close/>
              </a:path>
            </a:pathLst>
          </a:custGeom>
          <a:solidFill>
            <a:srgbClr val="3D28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
          <p:cNvSpPr/>
          <p:nvPr/>
        </p:nvSpPr>
        <p:spPr>
          <a:xfrm>
            <a:off x="1041573" y="2340009"/>
            <a:ext cx="31164" cy="26984"/>
          </a:xfrm>
          <a:custGeom>
            <a:avLst/>
            <a:gdLst/>
            <a:ahLst/>
            <a:cxnLst/>
            <a:rect l="l" t="t" r="r" b="b"/>
            <a:pathLst>
              <a:path w="999" h="865" extrusionOk="0">
                <a:moveTo>
                  <a:pt x="926" y="0"/>
                </a:moveTo>
                <a:cubicBezTo>
                  <a:pt x="909" y="0"/>
                  <a:pt x="894" y="15"/>
                  <a:pt x="864" y="45"/>
                </a:cubicBezTo>
                <a:cubicBezTo>
                  <a:pt x="864" y="45"/>
                  <a:pt x="805" y="45"/>
                  <a:pt x="745" y="119"/>
                </a:cubicBezTo>
                <a:cubicBezTo>
                  <a:pt x="685" y="179"/>
                  <a:pt x="626" y="179"/>
                  <a:pt x="626" y="239"/>
                </a:cubicBezTo>
                <a:cubicBezTo>
                  <a:pt x="551" y="239"/>
                  <a:pt x="492" y="298"/>
                  <a:pt x="432" y="358"/>
                </a:cubicBezTo>
                <a:cubicBezTo>
                  <a:pt x="253" y="551"/>
                  <a:pt x="0" y="730"/>
                  <a:pt x="0" y="730"/>
                </a:cubicBezTo>
                <a:lnTo>
                  <a:pt x="0" y="864"/>
                </a:lnTo>
                <a:lnTo>
                  <a:pt x="119" y="864"/>
                </a:lnTo>
                <a:cubicBezTo>
                  <a:pt x="119" y="864"/>
                  <a:pt x="313" y="671"/>
                  <a:pt x="551" y="492"/>
                </a:cubicBezTo>
                <a:cubicBezTo>
                  <a:pt x="626" y="417"/>
                  <a:pt x="626" y="358"/>
                  <a:pt x="685" y="358"/>
                </a:cubicBezTo>
                <a:cubicBezTo>
                  <a:pt x="745" y="298"/>
                  <a:pt x="805" y="298"/>
                  <a:pt x="805" y="239"/>
                </a:cubicBezTo>
                <a:cubicBezTo>
                  <a:pt x="924" y="179"/>
                  <a:pt x="924" y="119"/>
                  <a:pt x="924" y="119"/>
                </a:cubicBezTo>
                <a:cubicBezTo>
                  <a:pt x="998" y="119"/>
                  <a:pt x="998" y="45"/>
                  <a:pt x="998" y="45"/>
                </a:cubicBezTo>
                <a:cubicBezTo>
                  <a:pt x="961" y="15"/>
                  <a:pt x="942" y="0"/>
                  <a:pt x="9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
          <p:cNvSpPr/>
          <p:nvPr/>
        </p:nvSpPr>
        <p:spPr>
          <a:xfrm>
            <a:off x="996933" y="2392042"/>
            <a:ext cx="23271" cy="34876"/>
          </a:xfrm>
          <a:custGeom>
            <a:avLst/>
            <a:gdLst/>
            <a:ahLst/>
            <a:cxnLst/>
            <a:rect l="l" t="t" r="r" b="b"/>
            <a:pathLst>
              <a:path w="746" h="1118" extrusionOk="0">
                <a:moveTo>
                  <a:pt x="567" y="1"/>
                </a:moveTo>
                <a:cubicBezTo>
                  <a:pt x="567" y="1"/>
                  <a:pt x="433" y="239"/>
                  <a:pt x="254" y="492"/>
                </a:cubicBezTo>
                <a:cubicBezTo>
                  <a:pt x="120" y="746"/>
                  <a:pt x="1" y="984"/>
                  <a:pt x="1" y="984"/>
                </a:cubicBezTo>
                <a:cubicBezTo>
                  <a:pt x="1" y="1058"/>
                  <a:pt x="1" y="1118"/>
                  <a:pt x="60" y="1118"/>
                </a:cubicBezTo>
                <a:cubicBezTo>
                  <a:pt x="120" y="1118"/>
                  <a:pt x="195" y="1118"/>
                  <a:pt x="195" y="1058"/>
                </a:cubicBezTo>
                <a:cubicBezTo>
                  <a:pt x="195" y="1058"/>
                  <a:pt x="314" y="805"/>
                  <a:pt x="433" y="552"/>
                </a:cubicBezTo>
                <a:cubicBezTo>
                  <a:pt x="567" y="373"/>
                  <a:pt x="746" y="120"/>
                  <a:pt x="746" y="120"/>
                </a:cubicBezTo>
                <a:cubicBezTo>
                  <a:pt x="746" y="60"/>
                  <a:pt x="746" y="1"/>
                  <a:pt x="6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
          <p:cNvSpPr/>
          <p:nvPr/>
        </p:nvSpPr>
        <p:spPr>
          <a:xfrm>
            <a:off x="985328" y="2459891"/>
            <a:ext cx="11636" cy="40460"/>
          </a:xfrm>
          <a:custGeom>
            <a:avLst/>
            <a:gdLst/>
            <a:ahLst/>
            <a:cxnLst/>
            <a:rect l="l" t="t" r="r" b="b"/>
            <a:pathLst>
              <a:path w="373" h="1297" extrusionOk="0">
                <a:moveTo>
                  <a:pt x="194" y="1"/>
                </a:moveTo>
                <a:cubicBezTo>
                  <a:pt x="120" y="1"/>
                  <a:pt x="60" y="1"/>
                  <a:pt x="60" y="60"/>
                </a:cubicBezTo>
                <a:lnTo>
                  <a:pt x="60" y="239"/>
                </a:lnTo>
                <a:cubicBezTo>
                  <a:pt x="0" y="373"/>
                  <a:pt x="60" y="492"/>
                  <a:pt x="60" y="612"/>
                </a:cubicBezTo>
                <a:lnTo>
                  <a:pt x="60" y="865"/>
                </a:lnTo>
                <a:cubicBezTo>
                  <a:pt x="60" y="924"/>
                  <a:pt x="60" y="984"/>
                  <a:pt x="120" y="1044"/>
                </a:cubicBezTo>
                <a:lnTo>
                  <a:pt x="120" y="1178"/>
                </a:lnTo>
                <a:cubicBezTo>
                  <a:pt x="120" y="1237"/>
                  <a:pt x="194" y="1297"/>
                  <a:pt x="313" y="1297"/>
                </a:cubicBezTo>
                <a:cubicBezTo>
                  <a:pt x="373" y="1297"/>
                  <a:pt x="373" y="1237"/>
                  <a:pt x="373" y="1118"/>
                </a:cubicBezTo>
                <a:cubicBezTo>
                  <a:pt x="373" y="1118"/>
                  <a:pt x="373" y="1044"/>
                  <a:pt x="313" y="984"/>
                </a:cubicBezTo>
                <a:lnTo>
                  <a:pt x="313" y="805"/>
                </a:lnTo>
                <a:lnTo>
                  <a:pt x="313" y="612"/>
                </a:lnTo>
                <a:cubicBezTo>
                  <a:pt x="254" y="492"/>
                  <a:pt x="254" y="373"/>
                  <a:pt x="254" y="239"/>
                </a:cubicBezTo>
                <a:lnTo>
                  <a:pt x="254" y="120"/>
                </a:lnTo>
                <a:cubicBezTo>
                  <a:pt x="254" y="60"/>
                  <a:pt x="254" y="1"/>
                  <a:pt x="1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
          <p:cNvSpPr/>
          <p:nvPr/>
        </p:nvSpPr>
        <p:spPr>
          <a:xfrm>
            <a:off x="1004856" y="2529612"/>
            <a:ext cx="30696" cy="34876"/>
          </a:xfrm>
          <a:custGeom>
            <a:avLst/>
            <a:gdLst/>
            <a:ahLst/>
            <a:cxnLst/>
            <a:rect l="l" t="t" r="r" b="b"/>
            <a:pathLst>
              <a:path w="984" h="1118" extrusionOk="0">
                <a:moveTo>
                  <a:pt x="60" y="0"/>
                </a:moveTo>
                <a:cubicBezTo>
                  <a:pt x="0" y="60"/>
                  <a:pt x="0" y="120"/>
                  <a:pt x="0" y="179"/>
                </a:cubicBezTo>
                <a:cubicBezTo>
                  <a:pt x="0" y="179"/>
                  <a:pt x="179" y="432"/>
                  <a:pt x="313" y="611"/>
                </a:cubicBezTo>
                <a:cubicBezTo>
                  <a:pt x="492" y="864"/>
                  <a:pt x="685" y="1043"/>
                  <a:pt x="685" y="1043"/>
                </a:cubicBezTo>
                <a:cubicBezTo>
                  <a:pt x="745" y="1118"/>
                  <a:pt x="864" y="1118"/>
                  <a:pt x="924" y="1118"/>
                </a:cubicBezTo>
                <a:cubicBezTo>
                  <a:pt x="983" y="1043"/>
                  <a:pt x="983" y="924"/>
                  <a:pt x="924" y="864"/>
                </a:cubicBezTo>
                <a:lnTo>
                  <a:pt x="551" y="492"/>
                </a:lnTo>
                <a:cubicBezTo>
                  <a:pt x="432" y="239"/>
                  <a:pt x="238" y="60"/>
                  <a:pt x="238" y="60"/>
                </a:cubicBezTo>
                <a:cubicBezTo>
                  <a:pt x="179" y="0"/>
                  <a:pt x="119" y="0"/>
                  <a:pt x="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
          <p:cNvSpPr/>
          <p:nvPr/>
        </p:nvSpPr>
        <p:spPr>
          <a:xfrm>
            <a:off x="1056890" y="2579025"/>
            <a:ext cx="42800" cy="22960"/>
          </a:xfrm>
          <a:custGeom>
            <a:avLst/>
            <a:gdLst/>
            <a:ahLst/>
            <a:cxnLst/>
            <a:rect l="l" t="t" r="r" b="b"/>
            <a:pathLst>
              <a:path w="1372" h="736" extrusionOk="0">
                <a:moveTo>
                  <a:pt x="188" y="1"/>
                </a:moveTo>
                <a:cubicBezTo>
                  <a:pt x="127" y="1"/>
                  <a:pt x="60" y="43"/>
                  <a:pt x="60" y="85"/>
                </a:cubicBezTo>
                <a:cubicBezTo>
                  <a:pt x="1" y="144"/>
                  <a:pt x="60" y="279"/>
                  <a:pt x="135" y="279"/>
                </a:cubicBezTo>
                <a:cubicBezTo>
                  <a:pt x="135" y="279"/>
                  <a:pt x="373" y="398"/>
                  <a:pt x="626" y="517"/>
                </a:cubicBezTo>
                <a:cubicBezTo>
                  <a:pt x="880" y="651"/>
                  <a:pt x="1118" y="711"/>
                  <a:pt x="1118" y="711"/>
                </a:cubicBezTo>
                <a:cubicBezTo>
                  <a:pt x="1135" y="728"/>
                  <a:pt x="1159" y="735"/>
                  <a:pt x="1184" y="735"/>
                </a:cubicBezTo>
                <a:cubicBezTo>
                  <a:pt x="1245" y="735"/>
                  <a:pt x="1312" y="693"/>
                  <a:pt x="1312" y="651"/>
                </a:cubicBezTo>
                <a:cubicBezTo>
                  <a:pt x="1371" y="576"/>
                  <a:pt x="1312" y="457"/>
                  <a:pt x="1252" y="457"/>
                </a:cubicBezTo>
                <a:lnTo>
                  <a:pt x="1252" y="398"/>
                </a:lnTo>
                <a:cubicBezTo>
                  <a:pt x="1252" y="398"/>
                  <a:pt x="999" y="338"/>
                  <a:pt x="746" y="279"/>
                </a:cubicBezTo>
                <a:cubicBezTo>
                  <a:pt x="507" y="144"/>
                  <a:pt x="254" y="25"/>
                  <a:pt x="254" y="25"/>
                </a:cubicBezTo>
                <a:cubicBezTo>
                  <a:pt x="236" y="8"/>
                  <a:pt x="213" y="1"/>
                  <a:pt x="1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
          <p:cNvSpPr/>
          <p:nvPr/>
        </p:nvSpPr>
        <p:spPr>
          <a:xfrm>
            <a:off x="1126610" y="2603045"/>
            <a:ext cx="44640" cy="15348"/>
          </a:xfrm>
          <a:custGeom>
            <a:avLst/>
            <a:gdLst/>
            <a:ahLst/>
            <a:cxnLst/>
            <a:rect l="l" t="t" r="r" b="b"/>
            <a:pathLst>
              <a:path w="1431" h="492" extrusionOk="0">
                <a:moveTo>
                  <a:pt x="194" y="0"/>
                </a:moveTo>
                <a:cubicBezTo>
                  <a:pt x="134" y="0"/>
                  <a:pt x="60" y="0"/>
                  <a:pt x="0" y="119"/>
                </a:cubicBezTo>
                <a:cubicBezTo>
                  <a:pt x="0" y="179"/>
                  <a:pt x="60" y="313"/>
                  <a:pt x="194" y="313"/>
                </a:cubicBezTo>
                <a:lnTo>
                  <a:pt x="1252" y="492"/>
                </a:lnTo>
                <a:cubicBezTo>
                  <a:pt x="1311" y="492"/>
                  <a:pt x="1430" y="432"/>
                  <a:pt x="1430" y="373"/>
                </a:cubicBezTo>
                <a:cubicBezTo>
                  <a:pt x="1430" y="313"/>
                  <a:pt x="1371" y="179"/>
                  <a:pt x="1311" y="179"/>
                </a:cubicBezTo>
                <a:lnTo>
                  <a:pt x="19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
          <p:cNvSpPr/>
          <p:nvPr/>
        </p:nvSpPr>
        <p:spPr>
          <a:xfrm>
            <a:off x="1200480" y="2614151"/>
            <a:ext cx="44203" cy="15878"/>
          </a:xfrm>
          <a:custGeom>
            <a:avLst/>
            <a:gdLst/>
            <a:ahLst/>
            <a:cxnLst/>
            <a:rect l="l" t="t" r="r" b="b"/>
            <a:pathLst>
              <a:path w="1417" h="509" extrusionOk="0">
                <a:moveTo>
                  <a:pt x="140" y="0"/>
                </a:moveTo>
                <a:cubicBezTo>
                  <a:pt x="79" y="0"/>
                  <a:pt x="1" y="88"/>
                  <a:pt x="1" y="136"/>
                </a:cubicBezTo>
                <a:cubicBezTo>
                  <a:pt x="1" y="270"/>
                  <a:pt x="61" y="329"/>
                  <a:pt x="120" y="329"/>
                </a:cubicBezTo>
                <a:lnTo>
                  <a:pt x="1237" y="508"/>
                </a:lnTo>
                <a:cubicBezTo>
                  <a:pt x="1297" y="508"/>
                  <a:pt x="1416" y="449"/>
                  <a:pt x="1416" y="329"/>
                </a:cubicBezTo>
                <a:cubicBezTo>
                  <a:pt x="1416" y="270"/>
                  <a:pt x="1357" y="136"/>
                  <a:pt x="1297" y="136"/>
                </a:cubicBezTo>
                <a:lnTo>
                  <a:pt x="180" y="17"/>
                </a:lnTo>
                <a:cubicBezTo>
                  <a:pt x="168" y="5"/>
                  <a:pt x="155" y="0"/>
                  <a:pt x="1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
          <p:cNvSpPr/>
          <p:nvPr/>
        </p:nvSpPr>
        <p:spPr>
          <a:xfrm>
            <a:off x="1272073" y="2625537"/>
            <a:ext cx="46481" cy="20277"/>
          </a:xfrm>
          <a:custGeom>
            <a:avLst/>
            <a:gdLst/>
            <a:ahLst/>
            <a:cxnLst/>
            <a:rect l="l" t="t" r="r" b="b"/>
            <a:pathLst>
              <a:path w="1490" h="650" extrusionOk="0">
                <a:moveTo>
                  <a:pt x="181" y="1"/>
                </a:moveTo>
                <a:cubicBezTo>
                  <a:pt x="124" y="1"/>
                  <a:pt x="60" y="56"/>
                  <a:pt x="60" y="143"/>
                </a:cubicBezTo>
                <a:cubicBezTo>
                  <a:pt x="0" y="203"/>
                  <a:pt x="60" y="337"/>
                  <a:pt x="179" y="396"/>
                </a:cubicBezTo>
                <a:lnTo>
                  <a:pt x="1237" y="650"/>
                </a:lnTo>
                <a:cubicBezTo>
                  <a:pt x="1356" y="650"/>
                  <a:pt x="1430" y="575"/>
                  <a:pt x="1490" y="456"/>
                </a:cubicBezTo>
                <a:cubicBezTo>
                  <a:pt x="1490" y="396"/>
                  <a:pt x="1430" y="277"/>
                  <a:pt x="1296" y="277"/>
                </a:cubicBezTo>
                <a:lnTo>
                  <a:pt x="239" y="24"/>
                </a:lnTo>
                <a:cubicBezTo>
                  <a:pt x="223" y="8"/>
                  <a:pt x="202" y="1"/>
                  <a:pt x="1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
          <p:cNvSpPr/>
          <p:nvPr/>
        </p:nvSpPr>
        <p:spPr>
          <a:xfrm>
            <a:off x="1343634" y="2646905"/>
            <a:ext cx="42800" cy="28949"/>
          </a:xfrm>
          <a:custGeom>
            <a:avLst/>
            <a:gdLst/>
            <a:ahLst/>
            <a:cxnLst/>
            <a:rect l="l" t="t" r="r" b="b"/>
            <a:pathLst>
              <a:path w="1372" h="928" extrusionOk="0">
                <a:moveTo>
                  <a:pt x="210" y="1"/>
                </a:moveTo>
                <a:cubicBezTo>
                  <a:pt x="120" y="1"/>
                  <a:pt x="44" y="56"/>
                  <a:pt x="0" y="143"/>
                </a:cubicBezTo>
                <a:cubicBezTo>
                  <a:pt x="0" y="203"/>
                  <a:pt x="0" y="337"/>
                  <a:pt x="120" y="397"/>
                </a:cubicBezTo>
                <a:cubicBezTo>
                  <a:pt x="120" y="397"/>
                  <a:pt x="373" y="516"/>
                  <a:pt x="626" y="635"/>
                </a:cubicBezTo>
                <a:cubicBezTo>
                  <a:pt x="805" y="769"/>
                  <a:pt x="1058" y="888"/>
                  <a:pt x="1058" y="888"/>
                </a:cubicBezTo>
                <a:cubicBezTo>
                  <a:pt x="1083" y="913"/>
                  <a:pt x="1118" y="928"/>
                  <a:pt x="1154" y="928"/>
                </a:cubicBezTo>
                <a:cubicBezTo>
                  <a:pt x="1206" y="928"/>
                  <a:pt x="1262" y="899"/>
                  <a:pt x="1297" y="829"/>
                </a:cubicBezTo>
                <a:cubicBezTo>
                  <a:pt x="1371" y="769"/>
                  <a:pt x="1371" y="635"/>
                  <a:pt x="1237" y="576"/>
                </a:cubicBezTo>
                <a:cubicBezTo>
                  <a:pt x="1237" y="576"/>
                  <a:pt x="999" y="397"/>
                  <a:pt x="805" y="263"/>
                </a:cubicBezTo>
                <a:cubicBezTo>
                  <a:pt x="552" y="143"/>
                  <a:pt x="313" y="24"/>
                  <a:pt x="313" y="24"/>
                </a:cubicBezTo>
                <a:cubicBezTo>
                  <a:pt x="277" y="8"/>
                  <a:pt x="243" y="1"/>
                  <a:pt x="2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
          <p:cNvSpPr/>
          <p:nvPr/>
        </p:nvSpPr>
        <p:spPr>
          <a:xfrm>
            <a:off x="1403591" y="2690516"/>
            <a:ext cx="33004" cy="39711"/>
          </a:xfrm>
          <a:custGeom>
            <a:avLst/>
            <a:gdLst/>
            <a:ahLst/>
            <a:cxnLst/>
            <a:rect l="l" t="t" r="r" b="b"/>
            <a:pathLst>
              <a:path w="1058" h="1273" extrusionOk="0">
                <a:moveTo>
                  <a:pt x="244" y="1"/>
                </a:moveTo>
                <a:cubicBezTo>
                  <a:pt x="190" y="1"/>
                  <a:pt x="127" y="19"/>
                  <a:pt x="60" y="56"/>
                </a:cubicBezTo>
                <a:cubicBezTo>
                  <a:pt x="0" y="116"/>
                  <a:pt x="0" y="235"/>
                  <a:pt x="60" y="295"/>
                </a:cubicBezTo>
                <a:cubicBezTo>
                  <a:pt x="60" y="295"/>
                  <a:pt x="194" y="548"/>
                  <a:pt x="373" y="727"/>
                </a:cubicBezTo>
                <a:cubicBezTo>
                  <a:pt x="492" y="980"/>
                  <a:pt x="686" y="1174"/>
                  <a:pt x="686" y="1174"/>
                </a:cubicBezTo>
                <a:cubicBezTo>
                  <a:pt x="720" y="1244"/>
                  <a:pt x="776" y="1273"/>
                  <a:pt x="831" y="1273"/>
                </a:cubicBezTo>
                <a:cubicBezTo>
                  <a:pt x="869" y="1273"/>
                  <a:pt x="908" y="1258"/>
                  <a:pt x="939" y="1233"/>
                </a:cubicBezTo>
                <a:cubicBezTo>
                  <a:pt x="1058" y="1174"/>
                  <a:pt x="1058" y="1040"/>
                  <a:pt x="998" y="980"/>
                </a:cubicBezTo>
                <a:cubicBezTo>
                  <a:pt x="998" y="980"/>
                  <a:pt x="864" y="727"/>
                  <a:pt x="686" y="488"/>
                </a:cubicBezTo>
                <a:cubicBezTo>
                  <a:pt x="492" y="295"/>
                  <a:pt x="373" y="56"/>
                  <a:pt x="373" y="56"/>
                </a:cubicBezTo>
                <a:cubicBezTo>
                  <a:pt x="343" y="19"/>
                  <a:pt x="298" y="1"/>
                  <a:pt x="2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
          <p:cNvSpPr/>
          <p:nvPr/>
        </p:nvSpPr>
        <p:spPr>
          <a:xfrm>
            <a:off x="1449832" y="2754060"/>
            <a:ext cx="23271" cy="45389"/>
          </a:xfrm>
          <a:custGeom>
            <a:avLst/>
            <a:gdLst/>
            <a:ahLst/>
            <a:cxnLst/>
            <a:rect l="l" t="t" r="r" b="b"/>
            <a:pathLst>
              <a:path w="746" h="1455" extrusionOk="0">
                <a:moveTo>
                  <a:pt x="134" y="1"/>
                </a:moveTo>
                <a:cubicBezTo>
                  <a:pt x="60" y="60"/>
                  <a:pt x="0" y="120"/>
                  <a:pt x="0" y="254"/>
                </a:cubicBezTo>
                <a:cubicBezTo>
                  <a:pt x="0" y="254"/>
                  <a:pt x="60" y="492"/>
                  <a:pt x="194" y="805"/>
                </a:cubicBezTo>
                <a:cubicBezTo>
                  <a:pt x="194" y="865"/>
                  <a:pt x="194" y="924"/>
                  <a:pt x="253" y="999"/>
                </a:cubicBezTo>
                <a:lnTo>
                  <a:pt x="253" y="1059"/>
                </a:lnTo>
                <a:lnTo>
                  <a:pt x="253" y="1118"/>
                </a:lnTo>
                <a:cubicBezTo>
                  <a:pt x="313" y="1237"/>
                  <a:pt x="313" y="1297"/>
                  <a:pt x="313" y="1297"/>
                </a:cubicBezTo>
                <a:cubicBezTo>
                  <a:pt x="313" y="1396"/>
                  <a:pt x="378" y="1454"/>
                  <a:pt x="465" y="1454"/>
                </a:cubicBezTo>
                <a:cubicBezTo>
                  <a:pt x="497" y="1454"/>
                  <a:pt x="531" y="1447"/>
                  <a:pt x="566" y="1431"/>
                </a:cubicBezTo>
                <a:cubicBezTo>
                  <a:pt x="685" y="1431"/>
                  <a:pt x="745" y="1297"/>
                  <a:pt x="685" y="1178"/>
                </a:cubicBezTo>
                <a:lnTo>
                  <a:pt x="685" y="1059"/>
                </a:lnTo>
                <a:cubicBezTo>
                  <a:pt x="685" y="999"/>
                  <a:pt x="685" y="999"/>
                  <a:pt x="626" y="924"/>
                </a:cubicBezTo>
                <a:lnTo>
                  <a:pt x="626" y="865"/>
                </a:lnTo>
                <a:cubicBezTo>
                  <a:pt x="626" y="805"/>
                  <a:pt x="566" y="746"/>
                  <a:pt x="566" y="686"/>
                </a:cubicBezTo>
                <a:cubicBezTo>
                  <a:pt x="507" y="373"/>
                  <a:pt x="432" y="120"/>
                  <a:pt x="432" y="120"/>
                </a:cubicBezTo>
                <a:cubicBezTo>
                  <a:pt x="373" y="60"/>
                  <a:pt x="253" y="1"/>
                  <a:pt x="1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
          <p:cNvSpPr/>
          <p:nvPr/>
        </p:nvSpPr>
        <p:spPr>
          <a:xfrm>
            <a:off x="1465617" y="2825653"/>
            <a:ext cx="13507" cy="46980"/>
          </a:xfrm>
          <a:custGeom>
            <a:avLst/>
            <a:gdLst/>
            <a:ahLst/>
            <a:cxnLst/>
            <a:rect l="l" t="t" r="r" b="b"/>
            <a:pathLst>
              <a:path w="433" h="1506" extrusionOk="0">
                <a:moveTo>
                  <a:pt x="179" y="0"/>
                </a:moveTo>
                <a:cubicBezTo>
                  <a:pt x="60" y="0"/>
                  <a:pt x="1" y="119"/>
                  <a:pt x="1" y="253"/>
                </a:cubicBezTo>
                <a:lnTo>
                  <a:pt x="60" y="1311"/>
                </a:lnTo>
                <a:cubicBezTo>
                  <a:pt x="60" y="1408"/>
                  <a:pt x="100" y="1506"/>
                  <a:pt x="179" y="1506"/>
                </a:cubicBezTo>
                <a:cubicBezTo>
                  <a:pt x="197" y="1506"/>
                  <a:pt x="217" y="1501"/>
                  <a:pt x="239" y="1490"/>
                </a:cubicBezTo>
                <a:cubicBezTo>
                  <a:pt x="373" y="1490"/>
                  <a:pt x="433" y="1430"/>
                  <a:pt x="433" y="1311"/>
                </a:cubicBezTo>
                <a:lnTo>
                  <a:pt x="433" y="253"/>
                </a:lnTo>
                <a:cubicBezTo>
                  <a:pt x="433" y="119"/>
                  <a:pt x="299" y="0"/>
                  <a:pt x="1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
          <p:cNvSpPr/>
          <p:nvPr/>
        </p:nvSpPr>
        <p:spPr>
          <a:xfrm>
            <a:off x="1457725" y="2900708"/>
            <a:ext cx="19559" cy="47198"/>
          </a:xfrm>
          <a:custGeom>
            <a:avLst/>
            <a:gdLst/>
            <a:ahLst/>
            <a:cxnLst/>
            <a:rect l="l" t="t" r="r" b="b"/>
            <a:pathLst>
              <a:path w="627" h="1513" extrusionOk="0">
                <a:moveTo>
                  <a:pt x="357" y="0"/>
                </a:moveTo>
                <a:cubicBezTo>
                  <a:pt x="263" y="0"/>
                  <a:pt x="179" y="94"/>
                  <a:pt x="179" y="142"/>
                </a:cubicBezTo>
                <a:lnTo>
                  <a:pt x="0" y="1259"/>
                </a:lnTo>
                <a:cubicBezTo>
                  <a:pt x="0" y="1318"/>
                  <a:pt x="60" y="1438"/>
                  <a:pt x="179" y="1512"/>
                </a:cubicBezTo>
                <a:cubicBezTo>
                  <a:pt x="313" y="1512"/>
                  <a:pt x="432" y="1438"/>
                  <a:pt x="432" y="1318"/>
                </a:cubicBezTo>
                <a:lnTo>
                  <a:pt x="626" y="261"/>
                </a:lnTo>
                <a:cubicBezTo>
                  <a:pt x="626" y="142"/>
                  <a:pt x="552" y="22"/>
                  <a:pt x="432" y="22"/>
                </a:cubicBezTo>
                <a:cubicBezTo>
                  <a:pt x="408" y="7"/>
                  <a:pt x="382" y="0"/>
                  <a:pt x="3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
          <p:cNvSpPr/>
          <p:nvPr/>
        </p:nvSpPr>
        <p:spPr>
          <a:xfrm>
            <a:off x="1434484" y="2972238"/>
            <a:ext cx="26984" cy="46075"/>
          </a:xfrm>
          <a:custGeom>
            <a:avLst/>
            <a:gdLst/>
            <a:ahLst/>
            <a:cxnLst/>
            <a:rect l="l" t="t" r="r" b="b"/>
            <a:pathLst>
              <a:path w="865" h="1477" extrusionOk="0">
                <a:moveTo>
                  <a:pt x="583" y="0"/>
                </a:moveTo>
                <a:cubicBezTo>
                  <a:pt x="496" y="0"/>
                  <a:pt x="433" y="55"/>
                  <a:pt x="433" y="143"/>
                </a:cubicBezTo>
                <a:lnTo>
                  <a:pt x="60" y="1141"/>
                </a:lnTo>
                <a:lnTo>
                  <a:pt x="60" y="1200"/>
                </a:lnTo>
                <a:cubicBezTo>
                  <a:pt x="1" y="1260"/>
                  <a:pt x="60" y="1379"/>
                  <a:pt x="179" y="1454"/>
                </a:cubicBezTo>
                <a:cubicBezTo>
                  <a:pt x="215" y="1469"/>
                  <a:pt x="249" y="1477"/>
                  <a:pt x="280" y="1477"/>
                </a:cubicBezTo>
                <a:cubicBezTo>
                  <a:pt x="368" y="1477"/>
                  <a:pt x="433" y="1418"/>
                  <a:pt x="433" y="1320"/>
                </a:cubicBezTo>
                <a:lnTo>
                  <a:pt x="805" y="262"/>
                </a:lnTo>
                <a:cubicBezTo>
                  <a:pt x="865" y="202"/>
                  <a:pt x="805" y="83"/>
                  <a:pt x="686" y="24"/>
                </a:cubicBezTo>
                <a:cubicBezTo>
                  <a:pt x="650" y="8"/>
                  <a:pt x="615" y="0"/>
                  <a:pt x="58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
          <p:cNvSpPr/>
          <p:nvPr/>
        </p:nvSpPr>
        <p:spPr>
          <a:xfrm>
            <a:off x="1393827" y="3041896"/>
            <a:ext cx="29292" cy="42456"/>
          </a:xfrm>
          <a:custGeom>
            <a:avLst/>
            <a:gdLst/>
            <a:ahLst/>
            <a:cxnLst/>
            <a:rect l="l" t="t" r="r" b="b"/>
            <a:pathLst>
              <a:path w="939" h="1361" extrusionOk="0">
                <a:moveTo>
                  <a:pt x="702" y="0"/>
                </a:moveTo>
                <a:cubicBezTo>
                  <a:pt x="621" y="0"/>
                  <a:pt x="549" y="43"/>
                  <a:pt x="507" y="85"/>
                </a:cubicBezTo>
                <a:lnTo>
                  <a:pt x="0" y="1083"/>
                </a:lnTo>
                <a:cubicBezTo>
                  <a:pt x="0" y="1142"/>
                  <a:pt x="0" y="1262"/>
                  <a:pt x="134" y="1321"/>
                </a:cubicBezTo>
                <a:cubicBezTo>
                  <a:pt x="184" y="1346"/>
                  <a:pt x="233" y="1360"/>
                  <a:pt x="274" y="1360"/>
                </a:cubicBezTo>
                <a:cubicBezTo>
                  <a:pt x="332" y="1360"/>
                  <a:pt x="373" y="1331"/>
                  <a:pt x="373" y="1262"/>
                </a:cubicBezTo>
                <a:lnTo>
                  <a:pt x="939" y="264"/>
                </a:lnTo>
                <a:cubicBezTo>
                  <a:pt x="939" y="204"/>
                  <a:pt x="939" y="85"/>
                  <a:pt x="805" y="25"/>
                </a:cubicBezTo>
                <a:cubicBezTo>
                  <a:pt x="770" y="8"/>
                  <a:pt x="735" y="0"/>
                  <a:pt x="7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
          <p:cNvSpPr/>
          <p:nvPr/>
        </p:nvSpPr>
        <p:spPr>
          <a:xfrm>
            <a:off x="1355239" y="3107000"/>
            <a:ext cx="33036" cy="41021"/>
          </a:xfrm>
          <a:custGeom>
            <a:avLst/>
            <a:gdLst/>
            <a:ahLst/>
            <a:cxnLst/>
            <a:rect l="l" t="t" r="r" b="b"/>
            <a:pathLst>
              <a:path w="1059" h="1315" extrusionOk="0">
                <a:moveTo>
                  <a:pt x="785" y="1"/>
                </a:moveTo>
                <a:cubicBezTo>
                  <a:pt x="720" y="1"/>
                  <a:pt x="662" y="33"/>
                  <a:pt x="627" y="113"/>
                </a:cubicBezTo>
                <a:lnTo>
                  <a:pt x="60" y="977"/>
                </a:lnTo>
                <a:cubicBezTo>
                  <a:pt x="1" y="1096"/>
                  <a:pt x="1" y="1231"/>
                  <a:pt x="120" y="1290"/>
                </a:cubicBezTo>
                <a:cubicBezTo>
                  <a:pt x="138" y="1308"/>
                  <a:pt x="161" y="1315"/>
                  <a:pt x="188" y="1315"/>
                </a:cubicBezTo>
                <a:cubicBezTo>
                  <a:pt x="252" y="1315"/>
                  <a:pt x="331" y="1273"/>
                  <a:pt x="373" y="1231"/>
                </a:cubicBezTo>
                <a:lnTo>
                  <a:pt x="999" y="292"/>
                </a:lnTo>
                <a:cubicBezTo>
                  <a:pt x="1059" y="232"/>
                  <a:pt x="999" y="113"/>
                  <a:pt x="925" y="39"/>
                </a:cubicBezTo>
                <a:cubicBezTo>
                  <a:pt x="877" y="15"/>
                  <a:pt x="829" y="1"/>
                  <a:pt x="7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
          <p:cNvSpPr/>
          <p:nvPr/>
        </p:nvSpPr>
        <p:spPr>
          <a:xfrm>
            <a:off x="1312501" y="3169234"/>
            <a:ext cx="34876" cy="39368"/>
          </a:xfrm>
          <a:custGeom>
            <a:avLst/>
            <a:gdLst/>
            <a:ahLst/>
            <a:cxnLst/>
            <a:rect l="l" t="t" r="r" b="b"/>
            <a:pathLst>
              <a:path w="1118" h="1262" extrusionOk="0">
                <a:moveTo>
                  <a:pt x="849" y="1"/>
                </a:moveTo>
                <a:cubicBezTo>
                  <a:pt x="781" y="1"/>
                  <a:pt x="721" y="30"/>
                  <a:pt x="686" y="100"/>
                </a:cubicBezTo>
                <a:lnTo>
                  <a:pt x="60" y="964"/>
                </a:lnTo>
                <a:cubicBezTo>
                  <a:pt x="0" y="1023"/>
                  <a:pt x="0" y="1157"/>
                  <a:pt x="134" y="1217"/>
                </a:cubicBezTo>
                <a:cubicBezTo>
                  <a:pt x="164" y="1247"/>
                  <a:pt x="209" y="1262"/>
                  <a:pt x="254" y="1262"/>
                </a:cubicBezTo>
                <a:cubicBezTo>
                  <a:pt x="298" y="1262"/>
                  <a:pt x="343" y="1247"/>
                  <a:pt x="373" y="1217"/>
                </a:cubicBezTo>
                <a:lnTo>
                  <a:pt x="1058" y="278"/>
                </a:lnTo>
                <a:cubicBezTo>
                  <a:pt x="1118" y="219"/>
                  <a:pt x="1058" y="100"/>
                  <a:pt x="998" y="40"/>
                </a:cubicBezTo>
                <a:cubicBezTo>
                  <a:pt x="949" y="15"/>
                  <a:pt x="897" y="1"/>
                  <a:pt x="8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
          <p:cNvSpPr/>
          <p:nvPr/>
        </p:nvSpPr>
        <p:spPr>
          <a:xfrm>
            <a:off x="1267893" y="3229035"/>
            <a:ext cx="34876" cy="39337"/>
          </a:xfrm>
          <a:custGeom>
            <a:avLst/>
            <a:gdLst/>
            <a:ahLst/>
            <a:cxnLst/>
            <a:rect l="l" t="t" r="r" b="b"/>
            <a:pathLst>
              <a:path w="1118" h="1261" extrusionOk="0">
                <a:moveTo>
                  <a:pt x="877" y="0"/>
                </a:moveTo>
                <a:cubicBezTo>
                  <a:pt x="831" y="0"/>
                  <a:pt x="782" y="15"/>
                  <a:pt x="745" y="45"/>
                </a:cubicBezTo>
                <a:lnTo>
                  <a:pt x="75" y="909"/>
                </a:lnTo>
                <a:cubicBezTo>
                  <a:pt x="0" y="1043"/>
                  <a:pt x="0" y="1162"/>
                  <a:pt x="134" y="1222"/>
                </a:cubicBezTo>
                <a:cubicBezTo>
                  <a:pt x="159" y="1246"/>
                  <a:pt x="194" y="1261"/>
                  <a:pt x="230" y="1261"/>
                </a:cubicBezTo>
                <a:cubicBezTo>
                  <a:pt x="282" y="1261"/>
                  <a:pt x="338" y="1232"/>
                  <a:pt x="373" y="1162"/>
                </a:cubicBezTo>
                <a:lnTo>
                  <a:pt x="1058" y="298"/>
                </a:lnTo>
                <a:cubicBezTo>
                  <a:pt x="1117" y="224"/>
                  <a:pt x="1117" y="104"/>
                  <a:pt x="998" y="45"/>
                </a:cubicBezTo>
                <a:cubicBezTo>
                  <a:pt x="968" y="15"/>
                  <a:pt x="924" y="0"/>
                  <a:pt x="8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
          <p:cNvSpPr/>
          <p:nvPr/>
        </p:nvSpPr>
        <p:spPr>
          <a:xfrm>
            <a:off x="1223720" y="3287744"/>
            <a:ext cx="34907" cy="38900"/>
          </a:xfrm>
          <a:custGeom>
            <a:avLst/>
            <a:gdLst/>
            <a:ahLst/>
            <a:cxnLst/>
            <a:rect l="l" t="t" r="r" b="b"/>
            <a:pathLst>
              <a:path w="1119" h="1247" extrusionOk="0">
                <a:moveTo>
                  <a:pt x="918" y="0"/>
                </a:moveTo>
                <a:cubicBezTo>
                  <a:pt x="853" y="0"/>
                  <a:pt x="766" y="42"/>
                  <a:pt x="671" y="85"/>
                </a:cubicBezTo>
                <a:lnTo>
                  <a:pt x="60" y="949"/>
                </a:lnTo>
                <a:cubicBezTo>
                  <a:pt x="1" y="1023"/>
                  <a:pt x="1" y="1142"/>
                  <a:pt x="60" y="1202"/>
                </a:cubicBezTo>
                <a:cubicBezTo>
                  <a:pt x="120" y="1232"/>
                  <a:pt x="180" y="1247"/>
                  <a:pt x="234" y="1247"/>
                </a:cubicBezTo>
                <a:cubicBezTo>
                  <a:pt x="288" y="1247"/>
                  <a:pt x="336" y="1232"/>
                  <a:pt x="373" y="1202"/>
                </a:cubicBezTo>
                <a:lnTo>
                  <a:pt x="1044" y="338"/>
                </a:lnTo>
                <a:cubicBezTo>
                  <a:pt x="1118" y="204"/>
                  <a:pt x="1044" y="85"/>
                  <a:pt x="984" y="25"/>
                </a:cubicBezTo>
                <a:cubicBezTo>
                  <a:pt x="967" y="7"/>
                  <a:pt x="944" y="0"/>
                  <a:pt x="9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
          <p:cNvSpPr/>
          <p:nvPr/>
        </p:nvSpPr>
        <p:spPr>
          <a:xfrm>
            <a:off x="1179112" y="3347233"/>
            <a:ext cx="33036" cy="39368"/>
          </a:xfrm>
          <a:custGeom>
            <a:avLst/>
            <a:gdLst/>
            <a:ahLst/>
            <a:cxnLst/>
            <a:rect l="l" t="t" r="r" b="b"/>
            <a:pathLst>
              <a:path w="1059" h="1262" extrusionOk="0">
                <a:moveTo>
                  <a:pt x="840" y="1"/>
                </a:moveTo>
                <a:cubicBezTo>
                  <a:pt x="776" y="1"/>
                  <a:pt x="721" y="29"/>
                  <a:pt x="686" y="99"/>
                </a:cubicBezTo>
                <a:lnTo>
                  <a:pt x="60" y="978"/>
                </a:lnTo>
                <a:cubicBezTo>
                  <a:pt x="1" y="1038"/>
                  <a:pt x="60" y="1157"/>
                  <a:pt x="120" y="1217"/>
                </a:cubicBezTo>
                <a:cubicBezTo>
                  <a:pt x="150" y="1246"/>
                  <a:pt x="198" y="1261"/>
                  <a:pt x="247" y="1261"/>
                </a:cubicBezTo>
                <a:cubicBezTo>
                  <a:pt x="295" y="1261"/>
                  <a:pt x="343" y="1246"/>
                  <a:pt x="373" y="1217"/>
                </a:cubicBezTo>
                <a:lnTo>
                  <a:pt x="984" y="293"/>
                </a:lnTo>
                <a:cubicBezTo>
                  <a:pt x="1058" y="233"/>
                  <a:pt x="1058" y="99"/>
                  <a:pt x="984" y="40"/>
                </a:cubicBezTo>
                <a:cubicBezTo>
                  <a:pt x="935" y="15"/>
                  <a:pt x="885" y="1"/>
                  <a:pt x="8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
          <p:cNvSpPr/>
          <p:nvPr/>
        </p:nvSpPr>
        <p:spPr>
          <a:xfrm>
            <a:off x="1140087" y="3408406"/>
            <a:ext cx="29292" cy="40273"/>
          </a:xfrm>
          <a:custGeom>
            <a:avLst/>
            <a:gdLst/>
            <a:ahLst/>
            <a:cxnLst/>
            <a:rect l="l" t="t" r="r" b="b"/>
            <a:pathLst>
              <a:path w="939" h="1291" extrusionOk="0">
                <a:moveTo>
                  <a:pt x="879" y="0"/>
                </a:moveTo>
                <a:cubicBezTo>
                  <a:pt x="745" y="0"/>
                  <a:pt x="626" y="0"/>
                  <a:pt x="566" y="135"/>
                </a:cubicBezTo>
                <a:lnTo>
                  <a:pt x="0" y="999"/>
                </a:lnTo>
                <a:cubicBezTo>
                  <a:pt x="0" y="1118"/>
                  <a:pt x="0" y="1252"/>
                  <a:pt x="75" y="1252"/>
                </a:cubicBezTo>
                <a:cubicBezTo>
                  <a:pt x="122" y="1276"/>
                  <a:pt x="161" y="1290"/>
                  <a:pt x="193" y="1290"/>
                </a:cubicBezTo>
                <a:cubicBezTo>
                  <a:pt x="242" y="1290"/>
                  <a:pt x="277" y="1258"/>
                  <a:pt x="313" y="1177"/>
                </a:cubicBezTo>
                <a:lnTo>
                  <a:pt x="939" y="313"/>
                </a:lnTo>
                <a:cubicBezTo>
                  <a:pt x="939" y="194"/>
                  <a:pt x="939" y="60"/>
                  <a:pt x="8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
          <p:cNvSpPr/>
          <p:nvPr/>
        </p:nvSpPr>
        <p:spPr>
          <a:xfrm>
            <a:off x="1107550" y="3473635"/>
            <a:ext cx="25112" cy="42207"/>
          </a:xfrm>
          <a:custGeom>
            <a:avLst/>
            <a:gdLst/>
            <a:ahLst/>
            <a:cxnLst/>
            <a:rect l="l" t="t" r="r" b="b"/>
            <a:pathLst>
              <a:path w="805" h="1353" extrusionOk="0">
                <a:moveTo>
                  <a:pt x="608" y="0"/>
                </a:moveTo>
                <a:cubicBezTo>
                  <a:pt x="552" y="0"/>
                  <a:pt x="492" y="42"/>
                  <a:pt x="492" y="85"/>
                </a:cubicBezTo>
                <a:lnTo>
                  <a:pt x="60" y="1142"/>
                </a:lnTo>
                <a:cubicBezTo>
                  <a:pt x="0" y="1202"/>
                  <a:pt x="60" y="1321"/>
                  <a:pt x="120" y="1321"/>
                </a:cubicBezTo>
                <a:cubicBezTo>
                  <a:pt x="155" y="1343"/>
                  <a:pt x="186" y="1352"/>
                  <a:pt x="213" y="1352"/>
                </a:cubicBezTo>
                <a:cubicBezTo>
                  <a:pt x="276" y="1352"/>
                  <a:pt x="321" y="1303"/>
                  <a:pt x="373" y="1261"/>
                </a:cubicBezTo>
                <a:lnTo>
                  <a:pt x="805" y="278"/>
                </a:lnTo>
                <a:lnTo>
                  <a:pt x="805" y="204"/>
                </a:lnTo>
                <a:cubicBezTo>
                  <a:pt x="805" y="144"/>
                  <a:pt x="805" y="25"/>
                  <a:pt x="671" y="25"/>
                </a:cubicBezTo>
                <a:cubicBezTo>
                  <a:pt x="653" y="7"/>
                  <a:pt x="631" y="0"/>
                  <a:pt x="6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
          <p:cNvSpPr/>
          <p:nvPr/>
        </p:nvSpPr>
        <p:spPr>
          <a:xfrm>
            <a:off x="1097786" y="3544105"/>
            <a:ext cx="11667" cy="44640"/>
          </a:xfrm>
          <a:custGeom>
            <a:avLst/>
            <a:gdLst/>
            <a:ahLst/>
            <a:cxnLst/>
            <a:rect l="l" t="t" r="r" b="b"/>
            <a:pathLst>
              <a:path w="374" h="1431" extrusionOk="0">
                <a:moveTo>
                  <a:pt x="179" y="1"/>
                </a:moveTo>
                <a:cubicBezTo>
                  <a:pt x="120" y="1"/>
                  <a:pt x="60" y="60"/>
                  <a:pt x="60" y="179"/>
                </a:cubicBezTo>
                <a:cubicBezTo>
                  <a:pt x="60" y="179"/>
                  <a:pt x="1" y="433"/>
                  <a:pt x="1" y="686"/>
                </a:cubicBezTo>
                <a:lnTo>
                  <a:pt x="1" y="1237"/>
                </a:lnTo>
                <a:cubicBezTo>
                  <a:pt x="1" y="1371"/>
                  <a:pt x="60" y="1431"/>
                  <a:pt x="120" y="1431"/>
                </a:cubicBezTo>
                <a:cubicBezTo>
                  <a:pt x="179" y="1431"/>
                  <a:pt x="313" y="1371"/>
                  <a:pt x="313" y="1237"/>
                </a:cubicBezTo>
                <a:lnTo>
                  <a:pt x="313" y="745"/>
                </a:lnTo>
                <a:cubicBezTo>
                  <a:pt x="313" y="433"/>
                  <a:pt x="373" y="179"/>
                  <a:pt x="373" y="179"/>
                </a:cubicBezTo>
                <a:cubicBezTo>
                  <a:pt x="373" y="120"/>
                  <a:pt x="313" y="1"/>
                  <a:pt x="1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
          <p:cNvSpPr/>
          <p:nvPr/>
        </p:nvSpPr>
        <p:spPr>
          <a:xfrm>
            <a:off x="1103370" y="3618630"/>
            <a:ext cx="25112" cy="39836"/>
          </a:xfrm>
          <a:custGeom>
            <a:avLst/>
            <a:gdLst/>
            <a:ahLst/>
            <a:cxnLst/>
            <a:rect l="l" t="t" r="r" b="b"/>
            <a:pathLst>
              <a:path w="805" h="1277" extrusionOk="0">
                <a:moveTo>
                  <a:pt x="186" y="1"/>
                </a:moveTo>
                <a:cubicBezTo>
                  <a:pt x="169" y="1"/>
                  <a:pt x="152" y="8"/>
                  <a:pt x="134" y="25"/>
                </a:cubicBezTo>
                <a:cubicBezTo>
                  <a:pt x="60" y="25"/>
                  <a:pt x="0" y="99"/>
                  <a:pt x="60" y="219"/>
                </a:cubicBezTo>
                <a:cubicBezTo>
                  <a:pt x="60" y="219"/>
                  <a:pt x="134" y="472"/>
                  <a:pt x="254" y="710"/>
                </a:cubicBezTo>
                <a:cubicBezTo>
                  <a:pt x="373" y="963"/>
                  <a:pt x="507" y="1217"/>
                  <a:pt x="507" y="1217"/>
                </a:cubicBezTo>
                <a:cubicBezTo>
                  <a:pt x="567" y="1276"/>
                  <a:pt x="626" y="1276"/>
                  <a:pt x="686" y="1276"/>
                </a:cubicBezTo>
                <a:cubicBezTo>
                  <a:pt x="745" y="1217"/>
                  <a:pt x="805" y="1142"/>
                  <a:pt x="745" y="1083"/>
                </a:cubicBezTo>
                <a:lnTo>
                  <a:pt x="745" y="1023"/>
                </a:lnTo>
                <a:cubicBezTo>
                  <a:pt x="745" y="1023"/>
                  <a:pt x="626" y="844"/>
                  <a:pt x="507" y="591"/>
                </a:cubicBezTo>
                <a:cubicBezTo>
                  <a:pt x="432" y="338"/>
                  <a:pt x="313" y="99"/>
                  <a:pt x="313" y="99"/>
                </a:cubicBezTo>
                <a:cubicBezTo>
                  <a:pt x="271" y="46"/>
                  <a:pt x="228" y="1"/>
                  <a:pt x="1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
          <p:cNvSpPr/>
          <p:nvPr/>
        </p:nvSpPr>
        <p:spPr>
          <a:xfrm>
            <a:off x="1142395" y="3682143"/>
            <a:ext cx="36748" cy="29760"/>
          </a:xfrm>
          <a:custGeom>
            <a:avLst/>
            <a:gdLst/>
            <a:ahLst/>
            <a:cxnLst/>
            <a:rect l="l" t="t" r="r" b="b"/>
            <a:pathLst>
              <a:path w="1178" h="954" extrusionOk="0">
                <a:moveTo>
                  <a:pt x="150" y="0"/>
                </a:moveTo>
                <a:cubicBezTo>
                  <a:pt x="120" y="0"/>
                  <a:pt x="90" y="15"/>
                  <a:pt x="60" y="45"/>
                </a:cubicBezTo>
                <a:cubicBezTo>
                  <a:pt x="1" y="104"/>
                  <a:pt x="1" y="164"/>
                  <a:pt x="60" y="224"/>
                </a:cubicBezTo>
                <a:cubicBezTo>
                  <a:pt x="60" y="224"/>
                  <a:pt x="239" y="417"/>
                  <a:pt x="492" y="596"/>
                </a:cubicBezTo>
                <a:cubicBezTo>
                  <a:pt x="552" y="671"/>
                  <a:pt x="671" y="730"/>
                  <a:pt x="805" y="790"/>
                </a:cubicBezTo>
                <a:cubicBezTo>
                  <a:pt x="865" y="849"/>
                  <a:pt x="924" y="909"/>
                  <a:pt x="924" y="909"/>
                </a:cubicBezTo>
                <a:cubicBezTo>
                  <a:pt x="954" y="939"/>
                  <a:pt x="984" y="954"/>
                  <a:pt x="1016" y="954"/>
                </a:cubicBezTo>
                <a:cubicBezTo>
                  <a:pt x="1047" y="954"/>
                  <a:pt x="1081" y="939"/>
                  <a:pt x="1118" y="909"/>
                </a:cubicBezTo>
                <a:cubicBezTo>
                  <a:pt x="1178" y="849"/>
                  <a:pt x="1118" y="730"/>
                  <a:pt x="1044" y="730"/>
                </a:cubicBezTo>
                <a:cubicBezTo>
                  <a:pt x="1044" y="730"/>
                  <a:pt x="865" y="536"/>
                  <a:pt x="671" y="417"/>
                </a:cubicBezTo>
                <a:cubicBezTo>
                  <a:pt x="433" y="224"/>
                  <a:pt x="239" y="45"/>
                  <a:pt x="239" y="45"/>
                </a:cubicBezTo>
                <a:cubicBezTo>
                  <a:pt x="209" y="15"/>
                  <a:pt x="180" y="0"/>
                  <a:pt x="1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2"/>
          <p:cNvSpPr/>
          <p:nvPr/>
        </p:nvSpPr>
        <p:spPr>
          <a:xfrm>
            <a:off x="1206064" y="3720232"/>
            <a:ext cx="40928" cy="15379"/>
          </a:xfrm>
          <a:custGeom>
            <a:avLst/>
            <a:gdLst/>
            <a:ahLst/>
            <a:cxnLst/>
            <a:rect l="l" t="t" r="r" b="b"/>
            <a:pathLst>
              <a:path w="1312" h="493" extrusionOk="0">
                <a:moveTo>
                  <a:pt x="120" y="1"/>
                </a:moveTo>
                <a:cubicBezTo>
                  <a:pt x="60" y="1"/>
                  <a:pt x="1" y="60"/>
                  <a:pt x="1" y="120"/>
                </a:cubicBezTo>
                <a:cubicBezTo>
                  <a:pt x="1" y="194"/>
                  <a:pt x="1" y="254"/>
                  <a:pt x="60" y="254"/>
                </a:cubicBezTo>
                <a:cubicBezTo>
                  <a:pt x="60" y="254"/>
                  <a:pt x="373" y="314"/>
                  <a:pt x="626" y="373"/>
                </a:cubicBezTo>
                <a:cubicBezTo>
                  <a:pt x="865" y="433"/>
                  <a:pt x="1178" y="492"/>
                  <a:pt x="1178" y="492"/>
                </a:cubicBezTo>
                <a:cubicBezTo>
                  <a:pt x="1237" y="492"/>
                  <a:pt x="1312" y="433"/>
                  <a:pt x="1312" y="373"/>
                </a:cubicBezTo>
                <a:cubicBezTo>
                  <a:pt x="1312" y="314"/>
                  <a:pt x="1237" y="254"/>
                  <a:pt x="1178" y="254"/>
                </a:cubicBezTo>
                <a:cubicBezTo>
                  <a:pt x="1178" y="254"/>
                  <a:pt x="939" y="194"/>
                  <a:pt x="686" y="194"/>
                </a:cubicBezTo>
                <a:cubicBezTo>
                  <a:pt x="433" y="120"/>
                  <a:pt x="120" y="1"/>
                  <a:pt x="1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2"/>
          <p:cNvSpPr/>
          <p:nvPr/>
        </p:nvSpPr>
        <p:spPr>
          <a:xfrm>
            <a:off x="1279497" y="3723944"/>
            <a:ext cx="40928" cy="11667"/>
          </a:xfrm>
          <a:custGeom>
            <a:avLst/>
            <a:gdLst/>
            <a:ahLst/>
            <a:cxnLst/>
            <a:rect l="l" t="t" r="r" b="b"/>
            <a:pathLst>
              <a:path w="1312" h="374" extrusionOk="0">
                <a:moveTo>
                  <a:pt x="1192" y="1"/>
                </a:moveTo>
                <a:cubicBezTo>
                  <a:pt x="1192" y="1"/>
                  <a:pt x="939" y="75"/>
                  <a:pt x="626" y="135"/>
                </a:cubicBezTo>
                <a:cubicBezTo>
                  <a:pt x="373" y="135"/>
                  <a:pt x="135" y="195"/>
                  <a:pt x="135" y="195"/>
                </a:cubicBezTo>
                <a:cubicBezTo>
                  <a:pt x="75" y="195"/>
                  <a:pt x="1" y="195"/>
                  <a:pt x="1" y="254"/>
                </a:cubicBezTo>
                <a:cubicBezTo>
                  <a:pt x="1" y="314"/>
                  <a:pt x="75" y="373"/>
                  <a:pt x="135" y="373"/>
                </a:cubicBezTo>
                <a:cubicBezTo>
                  <a:pt x="135" y="373"/>
                  <a:pt x="373" y="314"/>
                  <a:pt x="686" y="254"/>
                </a:cubicBezTo>
                <a:cubicBezTo>
                  <a:pt x="939" y="254"/>
                  <a:pt x="1192" y="195"/>
                  <a:pt x="1192" y="195"/>
                </a:cubicBezTo>
                <a:cubicBezTo>
                  <a:pt x="1252" y="195"/>
                  <a:pt x="1312" y="135"/>
                  <a:pt x="1312" y="75"/>
                </a:cubicBezTo>
                <a:cubicBezTo>
                  <a:pt x="1252" y="75"/>
                  <a:pt x="1252" y="1"/>
                  <a:pt x="11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
          <p:cNvSpPr/>
          <p:nvPr/>
        </p:nvSpPr>
        <p:spPr>
          <a:xfrm>
            <a:off x="1353398" y="3702014"/>
            <a:ext cx="36748" cy="16409"/>
          </a:xfrm>
          <a:custGeom>
            <a:avLst/>
            <a:gdLst/>
            <a:ahLst/>
            <a:cxnLst/>
            <a:rect l="l" t="t" r="r" b="b"/>
            <a:pathLst>
              <a:path w="1178" h="526" extrusionOk="0">
                <a:moveTo>
                  <a:pt x="1102" y="0"/>
                </a:moveTo>
                <a:cubicBezTo>
                  <a:pt x="1091" y="0"/>
                  <a:pt x="1078" y="9"/>
                  <a:pt x="1058" y="34"/>
                </a:cubicBezTo>
                <a:lnTo>
                  <a:pt x="60" y="406"/>
                </a:lnTo>
                <a:cubicBezTo>
                  <a:pt x="0" y="406"/>
                  <a:pt x="0" y="466"/>
                  <a:pt x="0" y="466"/>
                </a:cubicBezTo>
                <a:cubicBezTo>
                  <a:pt x="0" y="525"/>
                  <a:pt x="60" y="525"/>
                  <a:pt x="119" y="525"/>
                </a:cubicBezTo>
                <a:lnTo>
                  <a:pt x="1118" y="153"/>
                </a:lnTo>
                <a:cubicBezTo>
                  <a:pt x="1177" y="93"/>
                  <a:pt x="1177" y="93"/>
                  <a:pt x="1177" y="34"/>
                </a:cubicBezTo>
                <a:cubicBezTo>
                  <a:pt x="1137" y="34"/>
                  <a:pt x="1124" y="0"/>
                  <a:pt x="11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21;p2"/>
          <p:cNvGrpSpPr/>
          <p:nvPr/>
        </p:nvGrpSpPr>
        <p:grpSpPr>
          <a:xfrm>
            <a:off x="6572612" y="2790485"/>
            <a:ext cx="1620631" cy="2007409"/>
            <a:chOff x="6635701" y="3318066"/>
            <a:chExt cx="1194363" cy="1479953"/>
          </a:xfrm>
        </p:grpSpPr>
        <p:sp>
          <p:nvSpPr>
            <p:cNvPr id="222" name="Google Shape;222;p2"/>
            <p:cNvSpPr/>
            <p:nvPr/>
          </p:nvSpPr>
          <p:spPr>
            <a:xfrm>
              <a:off x="7278910" y="4603674"/>
              <a:ext cx="73433" cy="65572"/>
            </a:xfrm>
            <a:custGeom>
              <a:avLst/>
              <a:gdLst/>
              <a:ahLst/>
              <a:cxnLst/>
              <a:rect l="l" t="t" r="r" b="b"/>
              <a:pathLst>
                <a:path w="2354" h="2102" extrusionOk="0">
                  <a:moveTo>
                    <a:pt x="216" y="1"/>
                  </a:moveTo>
                  <a:cubicBezTo>
                    <a:pt x="153" y="1"/>
                    <a:pt x="90" y="16"/>
                    <a:pt x="60" y="46"/>
                  </a:cubicBezTo>
                  <a:cubicBezTo>
                    <a:pt x="0" y="180"/>
                    <a:pt x="0" y="299"/>
                    <a:pt x="60" y="418"/>
                  </a:cubicBezTo>
                  <a:lnTo>
                    <a:pt x="1922" y="2042"/>
                  </a:lnTo>
                  <a:cubicBezTo>
                    <a:pt x="1982" y="2101"/>
                    <a:pt x="2041" y="2101"/>
                    <a:pt x="2101" y="2101"/>
                  </a:cubicBezTo>
                  <a:cubicBezTo>
                    <a:pt x="2175" y="2101"/>
                    <a:pt x="2235" y="2042"/>
                    <a:pt x="2294" y="2042"/>
                  </a:cubicBezTo>
                  <a:cubicBezTo>
                    <a:pt x="2354" y="1908"/>
                    <a:pt x="2354" y="1789"/>
                    <a:pt x="2235" y="1669"/>
                  </a:cubicBezTo>
                  <a:lnTo>
                    <a:pt x="373" y="46"/>
                  </a:lnTo>
                  <a:cubicBezTo>
                    <a:pt x="343" y="16"/>
                    <a:pt x="280" y="1"/>
                    <a:pt x="216" y="1"/>
                  </a:cubicBezTo>
                  <a:close/>
                </a:path>
              </a:pathLst>
            </a:custGeom>
            <a:solidFill>
              <a:srgbClr val="0063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
            <p:cNvSpPr/>
            <p:nvPr/>
          </p:nvSpPr>
          <p:spPr>
            <a:xfrm>
              <a:off x="7321180" y="4660480"/>
              <a:ext cx="83696" cy="27795"/>
            </a:xfrm>
            <a:custGeom>
              <a:avLst/>
              <a:gdLst/>
              <a:ahLst/>
              <a:cxnLst/>
              <a:rect l="l" t="t" r="r" b="b"/>
              <a:pathLst>
                <a:path w="2683" h="891" extrusionOk="0">
                  <a:moveTo>
                    <a:pt x="1039" y="1"/>
                  </a:moveTo>
                  <a:cubicBezTo>
                    <a:pt x="812" y="1"/>
                    <a:pt x="627" y="7"/>
                    <a:pt x="567" y="27"/>
                  </a:cubicBezTo>
                  <a:cubicBezTo>
                    <a:pt x="314" y="27"/>
                    <a:pt x="1" y="653"/>
                    <a:pt x="195" y="772"/>
                  </a:cubicBezTo>
                  <a:cubicBezTo>
                    <a:pt x="247" y="858"/>
                    <a:pt x="703" y="891"/>
                    <a:pt x="1200" y="891"/>
                  </a:cubicBezTo>
                  <a:cubicBezTo>
                    <a:pt x="1825" y="891"/>
                    <a:pt x="2515" y="838"/>
                    <a:pt x="2548" y="772"/>
                  </a:cubicBezTo>
                  <a:cubicBezTo>
                    <a:pt x="2682" y="712"/>
                    <a:pt x="2548" y="87"/>
                    <a:pt x="2235" y="27"/>
                  </a:cubicBezTo>
                  <a:cubicBezTo>
                    <a:pt x="2116" y="27"/>
                    <a:pt x="1494" y="1"/>
                    <a:pt x="10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
            <p:cNvSpPr/>
            <p:nvPr/>
          </p:nvSpPr>
          <p:spPr>
            <a:xfrm>
              <a:off x="7017247" y="4184600"/>
              <a:ext cx="217055" cy="276013"/>
            </a:xfrm>
            <a:custGeom>
              <a:avLst/>
              <a:gdLst/>
              <a:ahLst/>
              <a:cxnLst/>
              <a:rect l="l" t="t" r="r" b="b"/>
              <a:pathLst>
                <a:path w="6958" h="8848" extrusionOk="0">
                  <a:moveTo>
                    <a:pt x="2390" y="1"/>
                  </a:moveTo>
                  <a:cubicBezTo>
                    <a:pt x="1793" y="1"/>
                    <a:pt x="1320" y="278"/>
                    <a:pt x="1118" y="951"/>
                  </a:cubicBezTo>
                  <a:cubicBezTo>
                    <a:pt x="195" y="4303"/>
                    <a:pt x="1431" y="6835"/>
                    <a:pt x="1431" y="6835"/>
                  </a:cubicBezTo>
                  <a:cubicBezTo>
                    <a:pt x="1431" y="6835"/>
                    <a:pt x="1107" y="6770"/>
                    <a:pt x="782" y="6770"/>
                  </a:cubicBezTo>
                  <a:cubicBezTo>
                    <a:pt x="487" y="6770"/>
                    <a:pt x="192" y="6824"/>
                    <a:pt x="135" y="7029"/>
                  </a:cubicBezTo>
                  <a:cubicBezTo>
                    <a:pt x="1" y="7401"/>
                    <a:pt x="1863" y="8697"/>
                    <a:pt x="2548" y="8832"/>
                  </a:cubicBezTo>
                  <a:cubicBezTo>
                    <a:pt x="2617" y="8842"/>
                    <a:pt x="2679" y="8848"/>
                    <a:pt x="2736" y="8848"/>
                  </a:cubicBezTo>
                  <a:cubicBezTo>
                    <a:pt x="3299" y="8848"/>
                    <a:pt x="3362" y="8331"/>
                    <a:pt x="4038" y="7655"/>
                  </a:cubicBezTo>
                  <a:cubicBezTo>
                    <a:pt x="4723" y="7029"/>
                    <a:pt x="6958" y="3737"/>
                    <a:pt x="6958" y="3737"/>
                  </a:cubicBezTo>
                  <a:cubicBezTo>
                    <a:pt x="6502" y="2019"/>
                    <a:pt x="3999" y="1"/>
                    <a:pt x="2390" y="1"/>
                  </a:cubicBezTo>
                  <a:close/>
                </a:path>
              </a:pathLst>
            </a:custGeom>
            <a:solidFill>
              <a:srgbClr val="914A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
            <p:cNvSpPr/>
            <p:nvPr/>
          </p:nvSpPr>
          <p:spPr>
            <a:xfrm>
              <a:off x="6885729" y="4157523"/>
              <a:ext cx="557704" cy="242635"/>
            </a:xfrm>
            <a:custGeom>
              <a:avLst/>
              <a:gdLst/>
              <a:ahLst/>
              <a:cxnLst/>
              <a:rect l="l" t="t" r="r" b="b"/>
              <a:pathLst>
                <a:path w="17878" h="7778" extrusionOk="0">
                  <a:moveTo>
                    <a:pt x="453" y="0"/>
                  </a:moveTo>
                  <a:cubicBezTo>
                    <a:pt x="305" y="0"/>
                    <a:pt x="158" y="98"/>
                    <a:pt x="60" y="195"/>
                  </a:cubicBezTo>
                  <a:cubicBezTo>
                    <a:pt x="1" y="389"/>
                    <a:pt x="120" y="567"/>
                    <a:pt x="254" y="701"/>
                  </a:cubicBezTo>
                  <a:lnTo>
                    <a:pt x="17386" y="7778"/>
                  </a:lnTo>
                  <a:lnTo>
                    <a:pt x="17505" y="7778"/>
                  </a:lnTo>
                  <a:cubicBezTo>
                    <a:pt x="17625" y="7778"/>
                    <a:pt x="17759" y="7703"/>
                    <a:pt x="17818" y="7584"/>
                  </a:cubicBezTo>
                  <a:cubicBezTo>
                    <a:pt x="17878" y="7405"/>
                    <a:pt x="17818" y="7212"/>
                    <a:pt x="17625" y="7152"/>
                  </a:cubicBezTo>
                  <a:lnTo>
                    <a:pt x="552" y="16"/>
                  </a:lnTo>
                  <a:cubicBezTo>
                    <a:pt x="519" y="5"/>
                    <a:pt x="486" y="0"/>
                    <a:pt x="45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
            <p:cNvSpPr/>
            <p:nvPr/>
          </p:nvSpPr>
          <p:spPr>
            <a:xfrm>
              <a:off x="7272859" y="4307945"/>
              <a:ext cx="230531" cy="312979"/>
            </a:xfrm>
            <a:custGeom>
              <a:avLst/>
              <a:gdLst/>
              <a:ahLst/>
              <a:cxnLst/>
              <a:rect l="l" t="t" r="r" b="b"/>
              <a:pathLst>
                <a:path w="7390" h="10033" extrusionOk="0">
                  <a:moveTo>
                    <a:pt x="7032" y="0"/>
                  </a:moveTo>
                  <a:cubicBezTo>
                    <a:pt x="6916" y="0"/>
                    <a:pt x="6789" y="42"/>
                    <a:pt x="6704" y="155"/>
                  </a:cubicBezTo>
                  <a:lnTo>
                    <a:pt x="135" y="9526"/>
                  </a:lnTo>
                  <a:cubicBezTo>
                    <a:pt x="1" y="9660"/>
                    <a:pt x="60" y="9838"/>
                    <a:pt x="194" y="9958"/>
                  </a:cubicBezTo>
                  <a:cubicBezTo>
                    <a:pt x="254" y="10032"/>
                    <a:pt x="313" y="10032"/>
                    <a:pt x="433" y="10032"/>
                  </a:cubicBezTo>
                  <a:cubicBezTo>
                    <a:pt x="507" y="10032"/>
                    <a:pt x="626" y="9958"/>
                    <a:pt x="686" y="9898"/>
                  </a:cubicBezTo>
                  <a:lnTo>
                    <a:pt x="7271" y="527"/>
                  </a:lnTo>
                  <a:cubicBezTo>
                    <a:pt x="7390" y="408"/>
                    <a:pt x="7390" y="155"/>
                    <a:pt x="7211" y="36"/>
                  </a:cubicBezTo>
                  <a:cubicBezTo>
                    <a:pt x="7162" y="14"/>
                    <a:pt x="7099" y="0"/>
                    <a:pt x="703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
            <p:cNvSpPr/>
            <p:nvPr/>
          </p:nvSpPr>
          <p:spPr>
            <a:xfrm>
              <a:off x="7609796" y="4407582"/>
              <a:ext cx="48352" cy="174286"/>
            </a:xfrm>
            <a:custGeom>
              <a:avLst/>
              <a:gdLst/>
              <a:ahLst/>
              <a:cxnLst/>
              <a:rect l="l" t="t" r="r" b="b"/>
              <a:pathLst>
                <a:path w="1550" h="5587" extrusionOk="0">
                  <a:moveTo>
                    <a:pt x="1430" y="0"/>
                  </a:moveTo>
                  <a:cubicBezTo>
                    <a:pt x="1430" y="0"/>
                    <a:pt x="1311" y="373"/>
                    <a:pt x="1177" y="879"/>
                  </a:cubicBezTo>
                  <a:cubicBezTo>
                    <a:pt x="1118" y="1117"/>
                    <a:pt x="998" y="1430"/>
                    <a:pt x="939" y="1743"/>
                  </a:cubicBezTo>
                  <a:cubicBezTo>
                    <a:pt x="879" y="2056"/>
                    <a:pt x="745" y="2428"/>
                    <a:pt x="686" y="2741"/>
                  </a:cubicBezTo>
                  <a:cubicBezTo>
                    <a:pt x="507" y="3412"/>
                    <a:pt x="313" y="4097"/>
                    <a:pt x="194" y="4663"/>
                  </a:cubicBezTo>
                  <a:cubicBezTo>
                    <a:pt x="60" y="5155"/>
                    <a:pt x="0" y="5467"/>
                    <a:pt x="0" y="5467"/>
                  </a:cubicBezTo>
                  <a:cubicBezTo>
                    <a:pt x="0" y="5527"/>
                    <a:pt x="0" y="5527"/>
                    <a:pt x="60" y="5587"/>
                  </a:cubicBezTo>
                  <a:lnTo>
                    <a:pt x="134" y="5527"/>
                  </a:lnTo>
                  <a:cubicBezTo>
                    <a:pt x="134" y="5527"/>
                    <a:pt x="194" y="5214"/>
                    <a:pt x="373" y="4663"/>
                  </a:cubicBezTo>
                  <a:cubicBezTo>
                    <a:pt x="507" y="4156"/>
                    <a:pt x="686" y="3486"/>
                    <a:pt x="879" y="2801"/>
                  </a:cubicBezTo>
                  <a:cubicBezTo>
                    <a:pt x="998" y="2488"/>
                    <a:pt x="1058" y="2116"/>
                    <a:pt x="1118" y="1803"/>
                  </a:cubicBezTo>
                  <a:cubicBezTo>
                    <a:pt x="1177" y="1490"/>
                    <a:pt x="1311" y="1177"/>
                    <a:pt x="1371" y="939"/>
                  </a:cubicBezTo>
                  <a:cubicBezTo>
                    <a:pt x="1490" y="432"/>
                    <a:pt x="1550" y="60"/>
                    <a:pt x="1550" y="60"/>
                  </a:cubicBezTo>
                  <a:cubicBezTo>
                    <a:pt x="1550" y="0"/>
                    <a:pt x="1550" y="0"/>
                    <a:pt x="1490"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
            <p:cNvSpPr/>
            <p:nvPr/>
          </p:nvSpPr>
          <p:spPr>
            <a:xfrm>
              <a:off x="7615816" y="4511306"/>
              <a:ext cx="154790" cy="80327"/>
            </a:xfrm>
            <a:custGeom>
              <a:avLst/>
              <a:gdLst/>
              <a:ahLst/>
              <a:cxnLst/>
              <a:rect l="l" t="t" r="r" b="b"/>
              <a:pathLst>
                <a:path w="4962" h="2575" extrusionOk="0">
                  <a:moveTo>
                    <a:pt x="4887" y="1"/>
                  </a:moveTo>
                  <a:cubicBezTo>
                    <a:pt x="4876" y="1"/>
                    <a:pt x="4862" y="7"/>
                    <a:pt x="4843" y="27"/>
                  </a:cubicBezTo>
                  <a:cubicBezTo>
                    <a:pt x="4843" y="27"/>
                    <a:pt x="4530" y="161"/>
                    <a:pt x="4098" y="340"/>
                  </a:cubicBezTo>
                  <a:cubicBezTo>
                    <a:pt x="3591" y="593"/>
                    <a:pt x="3040" y="906"/>
                    <a:pt x="2414" y="1204"/>
                  </a:cubicBezTo>
                  <a:cubicBezTo>
                    <a:pt x="2101" y="1338"/>
                    <a:pt x="1804" y="1517"/>
                    <a:pt x="1550" y="1651"/>
                  </a:cubicBezTo>
                  <a:cubicBezTo>
                    <a:pt x="1237" y="1830"/>
                    <a:pt x="984" y="1949"/>
                    <a:pt x="746" y="2083"/>
                  </a:cubicBezTo>
                  <a:cubicBezTo>
                    <a:pt x="314" y="2321"/>
                    <a:pt x="1" y="2455"/>
                    <a:pt x="1" y="2455"/>
                  </a:cubicBezTo>
                  <a:lnTo>
                    <a:pt x="1" y="2574"/>
                  </a:lnTo>
                  <a:lnTo>
                    <a:pt x="60" y="2574"/>
                  </a:lnTo>
                  <a:cubicBezTo>
                    <a:pt x="60" y="2574"/>
                    <a:pt x="373" y="2455"/>
                    <a:pt x="805" y="2202"/>
                  </a:cubicBezTo>
                  <a:cubicBezTo>
                    <a:pt x="1059" y="2142"/>
                    <a:pt x="1297" y="1949"/>
                    <a:pt x="1610" y="1830"/>
                  </a:cubicBezTo>
                  <a:cubicBezTo>
                    <a:pt x="1923" y="1710"/>
                    <a:pt x="2236" y="1517"/>
                    <a:pt x="2548" y="1398"/>
                  </a:cubicBezTo>
                  <a:cubicBezTo>
                    <a:pt x="3100" y="1085"/>
                    <a:pt x="3725" y="772"/>
                    <a:pt x="4157" y="534"/>
                  </a:cubicBezTo>
                  <a:cubicBezTo>
                    <a:pt x="4589" y="280"/>
                    <a:pt x="4902" y="87"/>
                    <a:pt x="4902" y="87"/>
                  </a:cubicBezTo>
                  <a:cubicBezTo>
                    <a:pt x="4962" y="87"/>
                    <a:pt x="4962" y="27"/>
                    <a:pt x="4962" y="27"/>
                  </a:cubicBezTo>
                  <a:cubicBezTo>
                    <a:pt x="4922" y="27"/>
                    <a:pt x="4909" y="1"/>
                    <a:pt x="4887"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
            <p:cNvSpPr/>
            <p:nvPr/>
          </p:nvSpPr>
          <p:spPr>
            <a:xfrm>
              <a:off x="7615816" y="4599494"/>
              <a:ext cx="137601" cy="86940"/>
            </a:xfrm>
            <a:custGeom>
              <a:avLst/>
              <a:gdLst/>
              <a:ahLst/>
              <a:cxnLst/>
              <a:rect l="l" t="t" r="r" b="b"/>
              <a:pathLst>
                <a:path w="4411" h="2787" extrusionOk="0">
                  <a:moveTo>
                    <a:pt x="1" y="1"/>
                  </a:moveTo>
                  <a:lnTo>
                    <a:pt x="1" y="120"/>
                  </a:lnTo>
                  <a:cubicBezTo>
                    <a:pt x="1" y="120"/>
                    <a:pt x="239" y="314"/>
                    <a:pt x="686" y="552"/>
                  </a:cubicBezTo>
                  <a:cubicBezTo>
                    <a:pt x="865" y="686"/>
                    <a:pt x="1118" y="805"/>
                    <a:pt x="1357" y="984"/>
                  </a:cubicBezTo>
                  <a:cubicBezTo>
                    <a:pt x="1610" y="1178"/>
                    <a:pt x="1863" y="1297"/>
                    <a:pt x="2176" y="1490"/>
                  </a:cubicBezTo>
                  <a:cubicBezTo>
                    <a:pt x="2668" y="1803"/>
                    <a:pt x="3219" y="2176"/>
                    <a:pt x="3666" y="2414"/>
                  </a:cubicBezTo>
                  <a:cubicBezTo>
                    <a:pt x="4038" y="2667"/>
                    <a:pt x="4336" y="2787"/>
                    <a:pt x="4336" y="2787"/>
                  </a:cubicBezTo>
                  <a:lnTo>
                    <a:pt x="4411" y="2787"/>
                  </a:lnTo>
                  <a:lnTo>
                    <a:pt x="4411" y="2667"/>
                  </a:lnTo>
                  <a:cubicBezTo>
                    <a:pt x="4411" y="2667"/>
                    <a:pt x="4157" y="2474"/>
                    <a:pt x="3725" y="2235"/>
                  </a:cubicBezTo>
                  <a:cubicBezTo>
                    <a:pt x="3353" y="1982"/>
                    <a:pt x="2787" y="1610"/>
                    <a:pt x="2236" y="1297"/>
                  </a:cubicBezTo>
                  <a:cubicBezTo>
                    <a:pt x="1982" y="1118"/>
                    <a:pt x="1729" y="984"/>
                    <a:pt x="1491" y="805"/>
                  </a:cubicBezTo>
                  <a:cubicBezTo>
                    <a:pt x="1178" y="686"/>
                    <a:pt x="984" y="492"/>
                    <a:pt x="746" y="373"/>
                  </a:cubicBezTo>
                  <a:cubicBezTo>
                    <a:pt x="373" y="180"/>
                    <a:pt x="60" y="1"/>
                    <a:pt x="60"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
            <p:cNvSpPr/>
            <p:nvPr/>
          </p:nvSpPr>
          <p:spPr>
            <a:xfrm>
              <a:off x="7602340" y="4612970"/>
              <a:ext cx="17251" cy="156661"/>
            </a:xfrm>
            <a:custGeom>
              <a:avLst/>
              <a:gdLst/>
              <a:ahLst/>
              <a:cxnLst/>
              <a:rect l="l" t="t" r="r" b="b"/>
              <a:pathLst>
                <a:path w="553" h="5022" extrusionOk="0">
                  <a:moveTo>
                    <a:pt x="1" y="1"/>
                  </a:moveTo>
                  <a:lnTo>
                    <a:pt x="1" y="60"/>
                  </a:lnTo>
                  <a:lnTo>
                    <a:pt x="1" y="865"/>
                  </a:lnTo>
                  <a:cubicBezTo>
                    <a:pt x="60" y="1058"/>
                    <a:pt x="60" y="1371"/>
                    <a:pt x="60" y="1610"/>
                  </a:cubicBezTo>
                  <a:cubicBezTo>
                    <a:pt x="60" y="1923"/>
                    <a:pt x="120" y="2235"/>
                    <a:pt x="120" y="2548"/>
                  </a:cubicBezTo>
                  <a:cubicBezTo>
                    <a:pt x="180" y="3159"/>
                    <a:pt x="239" y="3725"/>
                    <a:pt x="299" y="4217"/>
                  </a:cubicBezTo>
                  <a:cubicBezTo>
                    <a:pt x="373" y="4649"/>
                    <a:pt x="433" y="4962"/>
                    <a:pt x="433" y="4962"/>
                  </a:cubicBezTo>
                  <a:cubicBezTo>
                    <a:pt x="433" y="4962"/>
                    <a:pt x="433" y="5021"/>
                    <a:pt x="492" y="5021"/>
                  </a:cubicBezTo>
                  <a:lnTo>
                    <a:pt x="552" y="4962"/>
                  </a:lnTo>
                  <a:cubicBezTo>
                    <a:pt x="552" y="4962"/>
                    <a:pt x="492" y="4649"/>
                    <a:pt x="492" y="4157"/>
                  </a:cubicBezTo>
                  <a:cubicBezTo>
                    <a:pt x="492" y="3725"/>
                    <a:pt x="433" y="3099"/>
                    <a:pt x="373" y="2489"/>
                  </a:cubicBezTo>
                  <a:cubicBezTo>
                    <a:pt x="299" y="2176"/>
                    <a:pt x="299" y="1923"/>
                    <a:pt x="299" y="1610"/>
                  </a:cubicBezTo>
                  <a:cubicBezTo>
                    <a:pt x="239" y="1297"/>
                    <a:pt x="239" y="1058"/>
                    <a:pt x="180" y="805"/>
                  </a:cubicBezTo>
                  <a:cubicBezTo>
                    <a:pt x="120" y="373"/>
                    <a:pt x="120" y="60"/>
                    <a:pt x="120" y="60"/>
                  </a:cubicBezTo>
                  <a:cubicBezTo>
                    <a:pt x="120" y="60"/>
                    <a:pt x="60" y="1"/>
                    <a:pt x="1"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
            <p:cNvSpPr/>
            <p:nvPr/>
          </p:nvSpPr>
          <p:spPr>
            <a:xfrm>
              <a:off x="7466642" y="4603206"/>
              <a:ext cx="125997" cy="107872"/>
            </a:xfrm>
            <a:custGeom>
              <a:avLst/>
              <a:gdLst/>
              <a:ahLst/>
              <a:cxnLst/>
              <a:rect l="l" t="t" r="r" b="b"/>
              <a:pathLst>
                <a:path w="4039" h="3458" extrusionOk="0">
                  <a:moveTo>
                    <a:pt x="3978" y="1"/>
                  </a:moveTo>
                  <a:cubicBezTo>
                    <a:pt x="3978" y="1"/>
                    <a:pt x="3725" y="195"/>
                    <a:pt x="3353" y="493"/>
                  </a:cubicBezTo>
                  <a:cubicBezTo>
                    <a:pt x="2980" y="805"/>
                    <a:pt x="2489" y="1237"/>
                    <a:pt x="1982" y="1610"/>
                  </a:cubicBezTo>
                  <a:cubicBezTo>
                    <a:pt x="1744" y="1863"/>
                    <a:pt x="1491" y="2057"/>
                    <a:pt x="1237" y="2236"/>
                  </a:cubicBezTo>
                  <a:cubicBezTo>
                    <a:pt x="1059" y="2489"/>
                    <a:pt x="805" y="2668"/>
                    <a:pt x="626" y="2802"/>
                  </a:cubicBezTo>
                  <a:cubicBezTo>
                    <a:pt x="314" y="3100"/>
                    <a:pt x="60" y="3353"/>
                    <a:pt x="60" y="3353"/>
                  </a:cubicBezTo>
                  <a:cubicBezTo>
                    <a:pt x="1" y="3353"/>
                    <a:pt x="1" y="3412"/>
                    <a:pt x="60" y="3412"/>
                  </a:cubicBezTo>
                  <a:cubicBezTo>
                    <a:pt x="60" y="3442"/>
                    <a:pt x="75" y="3457"/>
                    <a:pt x="90" y="3457"/>
                  </a:cubicBezTo>
                  <a:cubicBezTo>
                    <a:pt x="105" y="3457"/>
                    <a:pt x="120" y="3442"/>
                    <a:pt x="120" y="3412"/>
                  </a:cubicBezTo>
                  <a:cubicBezTo>
                    <a:pt x="120" y="3412"/>
                    <a:pt x="373" y="3234"/>
                    <a:pt x="746" y="2921"/>
                  </a:cubicBezTo>
                  <a:cubicBezTo>
                    <a:pt x="924" y="2802"/>
                    <a:pt x="1178" y="2608"/>
                    <a:pt x="1431" y="2429"/>
                  </a:cubicBezTo>
                  <a:cubicBezTo>
                    <a:pt x="1610" y="2236"/>
                    <a:pt x="1863" y="2057"/>
                    <a:pt x="2116" y="1804"/>
                  </a:cubicBezTo>
                  <a:cubicBezTo>
                    <a:pt x="2608" y="1371"/>
                    <a:pt x="3099" y="999"/>
                    <a:pt x="3412" y="627"/>
                  </a:cubicBezTo>
                  <a:cubicBezTo>
                    <a:pt x="3785" y="314"/>
                    <a:pt x="4038" y="120"/>
                    <a:pt x="4038" y="120"/>
                  </a:cubicBezTo>
                  <a:lnTo>
                    <a:pt x="4038" y="1"/>
                  </a:ln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
            <p:cNvSpPr/>
            <p:nvPr/>
          </p:nvSpPr>
          <p:spPr>
            <a:xfrm>
              <a:off x="7418321" y="4555915"/>
              <a:ext cx="166394" cy="41770"/>
            </a:xfrm>
            <a:custGeom>
              <a:avLst/>
              <a:gdLst/>
              <a:ahLst/>
              <a:cxnLst/>
              <a:rect l="l" t="t" r="r" b="b"/>
              <a:pathLst>
                <a:path w="5334" h="1339" extrusionOk="0">
                  <a:moveTo>
                    <a:pt x="18" y="1"/>
                  </a:moveTo>
                  <a:cubicBezTo>
                    <a:pt x="0" y="1"/>
                    <a:pt x="0" y="27"/>
                    <a:pt x="0" y="27"/>
                  </a:cubicBezTo>
                  <a:lnTo>
                    <a:pt x="0" y="87"/>
                  </a:lnTo>
                  <a:cubicBezTo>
                    <a:pt x="0" y="87"/>
                    <a:pt x="373" y="221"/>
                    <a:pt x="864" y="340"/>
                  </a:cubicBezTo>
                  <a:cubicBezTo>
                    <a:pt x="1118" y="400"/>
                    <a:pt x="1356" y="459"/>
                    <a:pt x="1669" y="519"/>
                  </a:cubicBezTo>
                  <a:cubicBezTo>
                    <a:pt x="1982" y="653"/>
                    <a:pt x="2295" y="712"/>
                    <a:pt x="2667" y="772"/>
                  </a:cubicBezTo>
                  <a:cubicBezTo>
                    <a:pt x="3293" y="891"/>
                    <a:pt x="3963" y="1085"/>
                    <a:pt x="4470" y="1144"/>
                  </a:cubicBezTo>
                  <a:cubicBezTo>
                    <a:pt x="4961" y="1264"/>
                    <a:pt x="5274" y="1338"/>
                    <a:pt x="5274" y="1338"/>
                  </a:cubicBezTo>
                  <a:cubicBezTo>
                    <a:pt x="5334" y="1338"/>
                    <a:pt x="5334" y="1338"/>
                    <a:pt x="5334" y="1264"/>
                  </a:cubicBezTo>
                  <a:lnTo>
                    <a:pt x="5334" y="1204"/>
                  </a:lnTo>
                  <a:cubicBezTo>
                    <a:pt x="5334" y="1204"/>
                    <a:pt x="4961" y="1144"/>
                    <a:pt x="4470" y="1025"/>
                  </a:cubicBezTo>
                  <a:cubicBezTo>
                    <a:pt x="4038" y="891"/>
                    <a:pt x="3352" y="712"/>
                    <a:pt x="2667" y="519"/>
                  </a:cubicBezTo>
                  <a:cubicBezTo>
                    <a:pt x="2354" y="459"/>
                    <a:pt x="2041" y="400"/>
                    <a:pt x="1729" y="340"/>
                  </a:cubicBezTo>
                  <a:cubicBezTo>
                    <a:pt x="1431" y="280"/>
                    <a:pt x="1118" y="221"/>
                    <a:pt x="864" y="146"/>
                  </a:cubicBezTo>
                  <a:cubicBezTo>
                    <a:pt x="373" y="87"/>
                    <a:pt x="60" y="27"/>
                    <a:pt x="60" y="27"/>
                  </a:cubicBezTo>
                  <a:cubicBezTo>
                    <a:pt x="40" y="7"/>
                    <a:pt x="27" y="1"/>
                    <a:pt x="18"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
            <p:cNvSpPr/>
            <p:nvPr/>
          </p:nvSpPr>
          <p:spPr>
            <a:xfrm>
              <a:off x="7503358" y="4427079"/>
              <a:ext cx="92992" cy="156661"/>
            </a:xfrm>
            <a:custGeom>
              <a:avLst/>
              <a:gdLst/>
              <a:ahLst/>
              <a:cxnLst/>
              <a:rect l="l" t="t" r="r" b="b"/>
              <a:pathLst>
                <a:path w="2981" h="5022" extrusionOk="0">
                  <a:moveTo>
                    <a:pt x="60" y="1"/>
                  </a:moveTo>
                  <a:cubicBezTo>
                    <a:pt x="1" y="60"/>
                    <a:pt x="1" y="60"/>
                    <a:pt x="60" y="120"/>
                  </a:cubicBezTo>
                  <a:cubicBezTo>
                    <a:pt x="60" y="120"/>
                    <a:pt x="194" y="433"/>
                    <a:pt x="433" y="865"/>
                  </a:cubicBezTo>
                  <a:cubicBezTo>
                    <a:pt x="686" y="1371"/>
                    <a:pt x="1058" y="1982"/>
                    <a:pt x="1371" y="2608"/>
                  </a:cubicBezTo>
                  <a:cubicBezTo>
                    <a:pt x="1550" y="2861"/>
                    <a:pt x="1744" y="3159"/>
                    <a:pt x="1922" y="3472"/>
                  </a:cubicBezTo>
                  <a:cubicBezTo>
                    <a:pt x="2116" y="3785"/>
                    <a:pt x="2235" y="4038"/>
                    <a:pt x="2355" y="4217"/>
                  </a:cubicBezTo>
                  <a:cubicBezTo>
                    <a:pt x="2667" y="4723"/>
                    <a:pt x="2861" y="5021"/>
                    <a:pt x="2861" y="5021"/>
                  </a:cubicBezTo>
                  <a:lnTo>
                    <a:pt x="2921" y="5021"/>
                  </a:lnTo>
                  <a:cubicBezTo>
                    <a:pt x="2980" y="5021"/>
                    <a:pt x="2980" y="4962"/>
                    <a:pt x="2980" y="4962"/>
                  </a:cubicBezTo>
                  <a:cubicBezTo>
                    <a:pt x="2980" y="4962"/>
                    <a:pt x="2801" y="4649"/>
                    <a:pt x="2548" y="4157"/>
                  </a:cubicBezTo>
                  <a:cubicBezTo>
                    <a:pt x="2429" y="3904"/>
                    <a:pt x="2235" y="3666"/>
                    <a:pt x="2116" y="3353"/>
                  </a:cubicBezTo>
                  <a:cubicBezTo>
                    <a:pt x="1922" y="3099"/>
                    <a:pt x="1744" y="2787"/>
                    <a:pt x="1610" y="2489"/>
                  </a:cubicBezTo>
                  <a:cubicBezTo>
                    <a:pt x="1237" y="1863"/>
                    <a:pt x="865" y="1237"/>
                    <a:pt x="626" y="805"/>
                  </a:cubicBezTo>
                  <a:cubicBezTo>
                    <a:pt x="314" y="314"/>
                    <a:pt x="120" y="60"/>
                    <a:pt x="120" y="60"/>
                  </a:cubicBezTo>
                  <a:cubicBezTo>
                    <a:pt x="120" y="1"/>
                    <a:pt x="60" y="1"/>
                    <a:pt x="60"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
            <p:cNvSpPr/>
            <p:nvPr/>
          </p:nvSpPr>
          <p:spPr>
            <a:xfrm>
              <a:off x="6676597" y="4556757"/>
              <a:ext cx="187794" cy="26984"/>
            </a:xfrm>
            <a:custGeom>
              <a:avLst/>
              <a:gdLst/>
              <a:ahLst/>
              <a:cxnLst/>
              <a:rect l="l" t="t" r="r" b="b"/>
              <a:pathLst>
                <a:path w="6020" h="865" extrusionOk="0">
                  <a:moveTo>
                    <a:pt x="61" y="0"/>
                  </a:moveTo>
                  <a:cubicBezTo>
                    <a:pt x="61" y="0"/>
                    <a:pt x="1" y="0"/>
                    <a:pt x="1" y="60"/>
                  </a:cubicBezTo>
                  <a:lnTo>
                    <a:pt x="61" y="119"/>
                  </a:lnTo>
                  <a:cubicBezTo>
                    <a:pt x="61" y="119"/>
                    <a:pt x="433" y="194"/>
                    <a:pt x="999" y="253"/>
                  </a:cubicBezTo>
                  <a:cubicBezTo>
                    <a:pt x="1237" y="313"/>
                    <a:pt x="1550" y="373"/>
                    <a:pt x="1923" y="373"/>
                  </a:cubicBezTo>
                  <a:cubicBezTo>
                    <a:pt x="2236" y="432"/>
                    <a:pt x="2608" y="492"/>
                    <a:pt x="2980" y="566"/>
                  </a:cubicBezTo>
                  <a:cubicBezTo>
                    <a:pt x="3725" y="626"/>
                    <a:pt x="4470" y="745"/>
                    <a:pt x="5021" y="805"/>
                  </a:cubicBezTo>
                  <a:cubicBezTo>
                    <a:pt x="5528" y="805"/>
                    <a:pt x="5900" y="864"/>
                    <a:pt x="5900" y="864"/>
                  </a:cubicBezTo>
                  <a:cubicBezTo>
                    <a:pt x="5960" y="864"/>
                    <a:pt x="5960" y="864"/>
                    <a:pt x="5960" y="805"/>
                  </a:cubicBezTo>
                  <a:cubicBezTo>
                    <a:pt x="6020" y="805"/>
                    <a:pt x="5960" y="745"/>
                    <a:pt x="5960" y="745"/>
                  </a:cubicBezTo>
                  <a:cubicBezTo>
                    <a:pt x="5960" y="745"/>
                    <a:pt x="5588" y="685"/>
                    <a:pt x="5021" y="626"/>
                  </a:cubicBezTo>
                  <a:cubicBezTo>
                    <a:pt x="4470" y="492"/>
                    <a:pt x="3725" y="432"/>
                    <a:pt x="3040" y="313"/>
                  </a:cubicBezTo>
                  <a:cubicBezTo>
                    <a:pt x="2668" y="253"/>
                    <a:pt x="2295" y="253"/>
                    <a:pt x="1923" y="194"/>
                  </a:cubicBezTo>
                  <a:cubicBezTo>
                    <a:pt x="1610" y="119"/>
                    <a:pt x="1297" y="119"/>
                    <a:pt x="999" y="60"/>
                  </a:cubicBezTo>
                  <a:cubicBezTo>
                    <a:pt x="433" y="60"/>
                    <a:pt x="61" y="0"/>
                    <a:pt x="61"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
            <p:cNvSpPr/>
            <p:nvPr/>
          </p:nvSpPr>
          <p:spPr>
            <a:xfrm>
              <a:off x="6763507" y="4430791"/>
              <a:ext cx="106936" cy="149237"/>
            </a:xfrm>
            <a:custGeom>
              <a:avLst/>
              <a:gdLst/>
              <a:ahLst/>
              <a:cxnLst/>
              <a:rect l="l" t="t" r="r" b="b"/>
              <a:pathLst>
                <a:path w="3428" h="4784" extrusionOk="0">
                  <a:moveTo>
                    <a:pt x="1" y="1"/>
                  </a:moveTo>
                  <a:lnTo>
                    <a:pt x="1" y="61"/>
                  </a:lnTo>
                  <a:cubicBezTo>
                    <a:pt x="1" y="61"/>
                    <a:pt x="194" y="373"/>
                    <a:pt x="507" y="805"/>
                  </a:cubicBezTo>
                  <a:cubicBezTo>
                    <a:pt x="820" y="1252"/>
                    <a:pt x="1193" y="1863"/>
                    <a:pt x="1625" y="2429"/>
                  </a:cubicBezTo>
                  <a:cubicBezTo>
                    <a:pt x="1803" y="2742"/>
                    <a:pt x="1997" y="3040"/>
                    <a:pt x="2235" y="3293"/>
                  </a:cubicBezTo>
                  <a:cubicBezTo>
                    <a:pt x="2429" y="3547"/>
                    <a:pt x="2608" y="3859"/>
                    <a:pt x="2742" y="4038"/>
                  </a:cubicBezTo>
                  <a:cubicBezTo>
                    <a:pt x="3055" y="4470"/>
                    <a:pt x="3293" y="4783"/>
                    <a:pt x="3293" y="4783"/>
                  </a:cubicBezTo>
                  <a:lnTo>
                    <a:pt x="3353" y="4783"/>
                  </a:lnTo>
                  <a:cubicBezTo>
                    <a:pt x="3427" y="4723"/>
                    <a:pt x="3427" y="4723"/>
                    <a:pt x="3427" y="4664"/>
                  </a:cubicBezTo>
                  <a:cubicBezTo>
                    <a:pt x="3427" y="4664"/>
                    <a:pt x="3174" y="4411"/>
                    <a:pt x="2921" y="3919"/>
                  </a:cubicBezTo>
                  <a:cubicBezTo>
                    <a:pt x="2742" y="3725"/>
                    <a:pt x="2548" y="3487"/>
                    <a:pt x="2369" y="3174"/>
                  </a:cubicBezTo>
                  <a:cubicBezTo>
                    <a:pt x="2176" y="2921"/>
                    <a:pt x="1997" y="2608"/>
                    <a:pt x="1803" y="2295"/>
                  </a:cubicBezTo>
                  <a:cubicBezTo>
                    <a:pt x="1371" y="1744"/>
                    <a:pt x="939" y="1118"/>
                    <a:pt x="626" y="746"/>
                  </a:cubicBezTo>
                  <a:cubicBezTo>
                    <a:pt x="314" y="314"/>
                    <a:pt x="75" y="1"/>
                    <a:pt x="75"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
            <p:cNvSpPr/>
            <p:nvPr/>
          </p:nvSpPr>
          <p:spPr>
            <a:xfrm>
              <a:off x="6870412" y="4417315"/>
              <a:ext cx="59957" cy="162713"/>
            </a:xfrm>
            <a:custGeom>
              <a:avLst/>
              <a:gdLst/>
              <a:ahLst/>
              <a:cxnLst/>
              <a:rect l="l" t="t" r="r" b="b"/>
              <a:pathLst>
                <a:path w="1922" h="5216" extrusionOk="0">
                  <a:moveTo>
                    <a:pt x="1922" y="1"/>
                  </a:moveTo>
                  <a:cubicBezTo>
                    <a:pt x="1862" y="1"/>
                    <a:pt x="1862" y="1"/>
                    <a:pt x="1788" y="61"/>
                  </a:cubicBezTo>
                  <a:cubicBezTo>
                    <a:pt x="1788" y="61"/>
                    <a:pt x="1669" y="373"/>
                    <a:pt x="1490" y="805"/>
                  </a:cubicBezTo>
                  <a:cubicBezTo>
                    <a:pt x="1296" y="1312"/>
                    <a:pt x="1118" y="1923"/>
                    <a:pt x="864" y="2548"/>
                  </a:cubicBezTo>
                  <a:cubicBezTo>
                    <a:pt x="745" y="2861"/>
                    <a:pt x="611" y="3234"/>
                    <a:pt x="551" y="3472"/>
                  </a:cubicBezTo>
                  <a:cubicBezTo>
                    <a:pt x="432" y="3785"/>
                    <a:pt x="298" y="4098"/>
                    <a:pt x="239" y="4351"/>
                  </a:cubicBezTo>
                  <a:cubicBezTo>
                    <a:pt x="119" y="4783"/>
                    <a:pt x="0" y="5155"/>
                    <a:pt x="0" y="5155"/>
                  </a:cubicBezTo>
                  <a:cubicBezTo>
                    <a:pt x="0" y="5155"/>
                    <a:pt x="0" y="5215"/>
                    <a:pt x="60" y="5215"/>
                  </a:cubicBezTo>
                  <a:cubicBezTo>
                    <a:pt x="60" y="5215"/>
                    <a:pt x="119" y="5215"/>
                    <a:pt x="119" y="5155"/>
                  </a:cubicBezTo>
                  <a:cubicBezTo>
                    <a:pt x="119" y="5155"/>
                    <a:pt x="239" y="4843"/>
                    <a:pt x="432" y="4411"/>
                  </a:cubicBezTo>
                  <a:cubicBezTo>
                    <a:pt x="492" y="4157"/>
                    <a:pt x="611" y="3844"/>
                    <a:pt x="745" y="3606"/>
                  </a:cubicBezTo>
                  <a:cubicBezTo>
                    <a:pt x="864" y="3293"/>
                    <a:pt x="924" y="2980"/>
                    <a:pt x="1043" y="2668"/>
                  </a:cubicBezTo>
                  <a:cubicBezTo>
                    <a:pt x="1296" y="1982"/>
                    <a:pt x="1550" y="1372"/>
                    <a:pt x="1669" y="865"/>
                  </a:cubicBezTo>
                  <a:cubicBezTo>
                    <a:pt x="1862" y="373"/>
                    <a:pt x="1922" y="61"/>
                    <a:pt x="1922" y="61"/>
                  </a:cubicBezTo>
                  <a:lnTo>
                    <a:pt x="1922" y="1"/>
                  </a:ln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2"/>
            <p:cNvSpPr/>
            <p:nvPr/>
          </p:nvSpPr>
          <p:spPr>
            <a:xfrm>
              <a:off x="6875965" y="4541409"/>
              <a:ext cx="164554" cy="42332"/>
            </a:xfrm>
            <a:custGeom>
              <a:avLst/>
              <a:gdLst/>
              <a:ahLst/>
              <a:cxnLst/>
              <a:rect l="l" t="t" r="r" b="b"/>
              <a:pathLst>
                <a:path w="5275" h="1357" extrusionOk="0">
                  <a:moveTo>
                    <a:pt x="5215" y="1"/>
                  </a:moveTo>
                  <a:cubicBezTo>
                    <a:pt x="5215" y="1"/>
                    <a:pt x="4902" y="60"/>
                    <a:pt x="4411" y="179"/>
                  </a:cubicBezTo>
                  <a:cubicBezTo>
                    <a:pt x="3919" y="239"/>
                    <a:pt x="3234" y="433"/>
                    <a:pt x="2608" y="552"/>
                  </a:cubicBezTo>
                  <a:cubicBezTo>
                    <a:pt x="2295" y="611"/>
                    <a:pt x="1982" y="745"/>
                    <a:pt x="1684" y="805"/>
                  </a:cubicBezTo>
                  <a:cubicBezTo>
                    <a:pt x="1372" y="865"/>
                    <a:pt x="1059" y="924"/>
                    <a:pt x="805" y="984"/>
                  </a:cubicBezTo>
                  <a:cubicBezTo>
                    <a:pt x="373" y="1118"/>
                    <a:pt x="1" y="1237"/>
                    <a:pt x="1" y="1237"/>
                  </a:cubicBezTo>
                  <a:lnTo>
                    <a:pt x="1" y="1297"/>
                  </a:lnTo>
                  <a:cubicBezTo>
                    <a:pt x="1" y="1356"/>
                    <a:pt x="1" y="1356"/>
                    <a:pt x="61" y="1356"/>
                  </a:cubicBezTo>
                  <a:cubicBezTo>
                    <a:pt x="61" y="1356"/>
                    <a:pt x="373" y="1297"/>
                    <a:pt x="865" y="1177"/>
                  </a:cubicBezTo>
                  <a:cubicBezTo>
                    <a:pt x="1118" y="1118"/>
                    <a:pt x="1431" y="1058"/>
                    <a:pt x="1684" y="984"/>
                  </a:cubicBezTo>
                  <a:cubicBezTo>
                    <a:pt x="1982" y="924"/>
                    <a:pt x="2355" y="865"/>
                    <a:pt x="2668" y="805"/>
                  </a:cubicBezTo>
                  <a:cubicBezTo>
                    <a:pt x="3293" y="611"/>
                    <a:pt x="3979" y="492"/>
                    <a:pt x="4470" y="313"/>
                  </a:cubicBezTo>
                  <a:cubicBezTo>
                    <a:pt x="4902" y="179"/>
                    <a:pt x="5275" y="120"/>
                    <a:pt x="5275" y="120"/>
                  </a:cubicBezTo>
                  <a:lnTo>
                    <a:pt x="5275" y="60"/>
                  </a:lnTo>
                  <a:cubicBezTo>
                    <a:pt x="5275" y="1"/>
                    <a:pt x="5275" y="1"/>
                    <a:pt x="5215"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2"/>
            <p:cNvSpPr/>
            <p:nvPr/>
          </p:nvSpPr>
          <p:spPr>
            <a:xfrm>
              <a:off x="6874124" y="4586486"/>
              <a:ext cx="131549" cy="112957"/>
            </a:xfrm>
            <a:custGeom>
              <a:avLst/>
              <a:gdLst/>
              <a:ahLst/>
              <a:cxnLst/>
              <a:rect l="l" t="t" r="r" b="b"/>
              <a:pathLst>
                <a:path w="4217" h="3621" extrusionOk="0">
                  <a:moveTo>
                    <a:pt x="30" y="1"/>
                  </a:moveTo>
                  <a:cubicBezTo>
                    <a:pt x="15" y="1"/>
                    <a:pt x="0" y="16"/>
                    <a:pt x="0" y="45"/>
                  </a:cubicBezTo>
                  <a:lnTo>
                    <a:pt x="0" y="105"/>
                  </a:lnTo>
                  <a:cubicBezTo>
                    <a:pt x="0" y="105"/>
                    <a:pt x="254" y="358"/>
                    <a:pt x="626" y="656"/>
                  </a:cubicBezTo>
                  <a:cubicBezTo>
                    <a:pt x="999" y="1029"/>
                    <a:pt x="1490" y="1475"/>
                    <a:pt x="2041" y="1907"/>
                  </a:cubicBezTo>
                  <a:cubicBezTo>
                    <a:pt x="2295" y="2086"/>
                    <a:pt x="2548" y="2340"/>
                    <a:pt x="2786" y="2518"/>
                  </a:cubicBezTo>
                  <a:cubicBezTo>
                    <a:pt x="3040" y="2712"/>
                    <a:pt x="3293" y="2891"/>
                    <a:pt x="3472" y="3084"/>
                  </a:cubicBezTo>
                  <a:cubicBezTo>
                    <a:pt x="3844" y="3397"/>
                    <a:pt x="4157" y="3576"/>
                    <a:pt x="4157" y="3576"/>
                  </a:cubicBezTo>
                  <a:cubicBezTo>
                    <a:pt x="4157" y="3606"/>
                    <a:pt x="4172" y="3621"/>
                    <a:pt x="4187" y="3621"/>
                  </a:cubicBezTo>
                  <a:cubicBezTo>
                    <a:pt x="4202" y="3621"/>
                    <a:pt x="4216" y="3606"/>
                    <a:pt x="4216" y="3576"/>
                  </a:cubicBezTo>
                  <a:lnTo>
                    <a:pt x="4216" y="3516"/>
                  </a:lnTo>
                  <a:cubicBezTo>
                    <a:pt x="4216" y="3516"/>
                    <a:pt x="3978" y="3263"/>
                    <a:pt x="3606" y="2965"/>
                  </a:cubicBezTo>
                  <a:cubicBezTo>
                    <a:pt x="3412" y="2772"/>
                    <a:pt x="3159" y="2593"/>
                    <a:pt x="2920" y="2399"/>
                  </a:cubicBezTo>
                  <a:cubicBezTo>
                    <a:pt x="2667" y="2146"/>
                    <a:pt x="2414" y="1967"/>
                    <a:pt x="2175" y="1714"/>
                  </a:cubicBezTo>
                  <a:cubicBezTo>
                    <a:pt x="1669" y="1282"/>
                    <a:pt x="1118" y="850"/>
                    <a:pt x="745" y="537"/>
                  </a:cubicBezTo>
                  <a:cubicBezTo>
                    <a:pt x="373" y="224"/>
                    <a:pt x="60" y="45"/>
                    <a:pt x="60" y="45"/>
                  </a:cubicBezTo>
                  <a:cubicBezTo>
                    <a:pt x="60" y="16"/>
                    <a:pt x="45" y="1"/>
                    <a:pt x="30"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
            <p:cNvSpPr/>
            <p:nvPr/>
          </p:nvSpPr>
          <p:spPr>
            <a:xfrm>
              <a:off x="6860648" y="4587889"/>
              <a:ext cx="11636" cy="184050"/>
            </a:xfrm>
            <a:custGeom>
              <a:avLst/>
              <a:gdLst/>
              <a:ahLst/>
              <a:cxnLst/>
              <a:rect l="l" t="t" r="r" b="b"/>
              <a:pathLst>
                <a:path w="373" h="5900" extrusionOk="0">
                  <a:moveTo>
                    <a:pt x="313" y="0"/>
                  </a:moveTo>
                  <a:lnTo>
                    <a:pt x="239" y="60"/>
                  </a:lnTo>
                  <a:cubicBezTo>
                    <a:pt x="239" y="60"/>
                    <a:pt x="239" y="432"/>
                    <a:pt x="179" y="984"/>
                  </a:cubicBezTo>
                  <a:cubicBezTo>
                    <a:pt x="120" y="1490"/>
                    <a:pt x="120" y="2235"/>
                    <a:pt x="60" y="2980"/>
                  </a:cubicBezTo>
                  <a:lnTo>
                    <a:pt x="60" y="4038"/>
                  </a:lnTo>
                  <a:cubicBezTo>
                    <a:pt x="0" y="4335"/>
                    <a:pt x="0" y="4648"/>
                    <a:pt x="0" y="4961"/>
                  </a:cubicBezTo>
                  <a:lnTo>
                    <a:pt x="0" y="5825"/>
                  </a:lnTo>
                  <a:cubicBezTo>
                    <a:pt x="0" y="5900"/>
                    <a:pt x="0" y="5900"/>
                    <a:pt x="60" y="5900"/>
                  </a:cubicBezTo>
                  <a:cubicBezTo>
                    <a:pt x="60" y="5900"/>
                    <a:pt x="120" y="5900"/>
                    <a:pt x="120" y="5825"/>
                  </a:cubicBezTo>
                  <a:cubicBezTo>
                    <a:pt x="120" y="5825"/>
                    <a:pt x="120" y="5453"/>
                    <a:pt x="179" y="4961"/>
                  </a:cubicBezTo>
                  <a:cubicBezTo>
                    <a:pt x="179" y="4648"/>
                    <a:pt x="239" y="4335"/>
                    <a:pt x="239" y="4038"/>
                  </a:cubicBezTo>
                  <a:cubicBezTo>
                    <a:pt x="239" y="3665"/>
                    <a:pt x="313" y="3352"/>
                    <a:pt x="313" y="2980"/>
                  </a:cubicBezTo>
                  <a:cubicBezTo>
                    <a:pt x="313" y="2235"/>
                    <a:pt x="373" y="1550"/>
                    <a:pt x="373" y="984"/>
                  </a:cubicBezTo>
                  <a:lnTo>
                    <a:pt x="373" y="60"/>
                  </a:lnTo>
                  <a:cubicBezTo>
                    <a:pt x="373" y="60"/>
                    <a:pt x="373" y="0"/>
                    <a:pt x="313"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
            <p:cNvSpPr/>
            <p:nvPr/>
          </p:nvSpPr>
          <p:spPr>
            <a:xfrm>
              <a:off x="6719366" y="4583709"/>
              <a:ext cx="146897" cy="122253"/>
            </a:xfrm>
            <a:custGeom>
              <a:avLst/>
              <a:gdLst/>
              <a:ahLst/>
              <a:cxnLst/>
              <a:rect l="l" t="t" r="r" b="b"/>
              <a:pathLst>
                <a:path w="4709" h="3919" extrusionOk="0">
                  <a:moveTo>
                    <a:pt x="4589" y="0"/>
                  </a:moveTo>
                  <a:cubicBezTo>
                    <a:pt x="4589" y="0"/>
                    <a:pt x="4336" y="253"/>
                    <a:pt x="3844" y="566"/>
                  </a:cubicBezTo>
                  <a:cubicBezTo>
                    <a:pt x="3650" y="745"/>
                    <a:pt x="3412" y="939"/>
                    <a:pt x="3159" y="1192"/>
                  </a:cubicBezTo>
                  <a:cubicBezTo>
                    <a:pt x="2846" y="1371"/>
                    <a:pt x="2608" y="1624"/>
                    <a:pt x="2295" y="1862"/>
                  </a:cubicBezTo>
                  <a:cubicBezTo>
                    <a:pt x="1729" y="2369"/>
                    <a:pt x="1177" y="2801"/>
                    <a:pt x="745" y="3173"/>
                  </a:cubicBezTo>
                  <a:cubicBezTo>
                    <a:pt x="298" y="3546"/>
                    <a:pt x="60" y="3799"/>
                    <a:pt x="60" y="3799"/>
                  </a:cubicBezTo>
                  <a:cubicBezTo>
                    <a:pt x="1" y="3859"/>
                    <a:pt x="1" y="3859"/>
                    <a:pt x="60" y="3918"/>
                  </a:cubicBezTo>
                  <a:lnTo>
                    <a:pt x="120" y="3918"/>
                  </a:lnTo>
                  <a:cubicBezTo>
                    <a:pt x="120" y="3918"/>
                    <a:pt x="433" y="3665"/>
                    <a:pt x="865" y="3352"/>
                  </a:cubicBezTo>
                  <a:cubicBezTo>
                    <a:pt x="1297" y="2980"/>
                    <a:pt x="1863" y="2488"/>
                    <a:pt x="2414" y="2056"/>
                  </a:cubicBezTo>
                  <a:cubicBezTo>
                    <a:pt x="2727" y="1803"/>
                    <a:pt x="2980" y="1564"/>
                    <a:pt x="3278" y="1311"/>
                  </a:cubicBezTo>
                  <a:cubicBezTo>
                    <a:pt x="3531" y="1118"/>
                    <a:pt x="3784" y="879"/>
                    <a:pt x="3963" y="686"/>
                  </a:cubicBezTo>
                  <a:cubicBezTo>
                    <a:pt x="4395" y="373"/>
                    <a:pt x="4649" y="134"/>
                    <a:pt x="4649" y="134"/>
                  </a:cubicBezTo>
                  <a:cubicBezTo>
                    <a:pt x="4708" y="75"/>
                    <a:pt x="4708" y="75"/>
                    <a:pt x="4708"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
            <p:cNvSpPr/>
            <p:nvPr/>
          </p:nvSpPr>
          <p:spPr>
            <a:xfrm>
              <a:off x="7609796" y="4115254"/>
              <a:ext cx="58116" cy="87845"/>
            </a:xfrm>
            <a:custGeom>
              <a:avLst/>
              <a:gdLst/>
              <a:ahLst/>
              <a:cxnLst/>
              <a:rect l="l" t="t" r="r" b="b"/>
              <a:pathLst>
                <a:path w="1863" h="2816" extrusionOk="0">
                  <a:moveTo>
                    <a:pt x="626" y="1"/>
                  </a:moveTo>
                  <a:cubicBezTo>
                    <a:pt x="60" y="1237"/>
                    <a:pt x="0" y="1922"/>
                    <a:pt x="626" y="2727"/>
                  </a:cubicBezTo>
                  <a:cubicBezTo>
                    <a:pt x="626" y="2727"/>
                    <a:pt x="820" y="2815"/>
                    <a:pt x="1037" y="2815"/>
                  </a:cubicBezTo>
                  <a:cubicBezTo>
                    <a:pt x="1228" y="2815"/>
                    <a:pt x="1438" y="2747"/>
                    <a:pt x="1550" y="2488"/>
                  </a:cubicBezTo>
                  <a:cubicBezTo>
                    <a:pt x="1862" y="1550"/>
                    <a:pt x="686" y="1"/>
                    <a:pt x="686" y="1"/>
                  </a:cubicBezTo>
                  <a:close/>
                </a:path>
              </a:pathLst>
            </a:custGeom>
            <a:solidFill>
              <a:srgbClr val="914A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
            <p:cNvSpPr/>
            <p:nvPr/>
          </p:nvSpPr>
          <p:spPr>
            <a:xfrm>
              <a:off x="6635701" y="4376294"/>
              <a:ext cx="453170" cy="421725"/>
            </a:xfrm>
            <a:custGeom>
              <a:avLst/>
              <a:gdLst/>
              <a:ahLst/>
              <a:cxnLst/>
              <a:rect l="l" t="t" r="r" b="b"/>
              <a:pathLst>
                <a:path w="14527" h="13519" extrusionOk="0">
                  <a:moveTo>
                    <a:pt x="7315" y="874"/>
                  </a:moveTo>
                  <a:cubicBezTo>
                    <a:pt x="10168" y="874"/>
                    <a:pt x="12652" y="2932"/>
                    <a:pt x="13111" y="5845"/>
                  </a:cubicBezTo>
                  <a:cubicBezTo>
                    <a:pt x="13602" y="9078"/>
                    <a:pt x="11427" y="12117"/>
                    <a:pt x="8195" y="12608"/>
                  </a:cubicBezTo>
                  <a:cubicBezTo>
                    <a:pt x="7888" y="12656"/>
                    <a:pt x="7583" y="12680"/>
                    <a:pt x="7282" y="12680"/>
                  </a:cubicBezTo>
                  <a:cubicBezTo>
                    <a:pt x="4421" y="12680"/>
                    <a:pt x="1889" y="10572"/>
                    <a:pt x="1431" y="7647"/>
                  </a:cubicBezTo>
                  <a:cubicBezTo>
                    <a:pt x="940" y="4415"/>
                    <a:pt x="3174" y="1435"/>
                    <a:pt x="6407" y="943"/>
                  </a:cubicBezTo>
                  <a:cubicBezTo>
                    <a:pt x="6712" y="897"/>
                    <a:pt x="7016" y="874"/>
                    <a:pt x="7315" y="874"/>
                  </a:cubicBezTo>
                  <a:close/>
                  <a:moveTo>
                    <a:pt x="7296" y="1"/>
                  </a:moveTo>
                  <a:cubicBezTo>
                    <a:pt x="6958" y="1"/>
                    <a:pt x="6616" y="26"/>
                    <a:pt x="6273" y="79"/>
                  </a:cubicBezTo>
                  <a:cubicBezTo>
                    <a:pt x="2548" y="631"/>
                    <a:pt x="1" y="4117"/>
                    <a:pt x="567" y="7767"/>
                  </a:cubicBezTo>
                  <a:cubicBezTo>
                    <a:pt x="1130" y="11119"/>
                    <a:pt x="3951" y="13518"/>
                    <a:pt x="7225" y="13518"/>
                  </a:cubicBezTo>
                  <a:cubicBezTo>
                    <a:pt x="7588" y="13518"/>
                    <a:pt x="7957" y="13489"/>
                    <a:pt x="8329" y="13428"/>
                  </a:cubicBezTo>
                  <a:cubicBezTo>
                    <a:pt x="11993" y="12861"/>
                    <a:pt x="14526" y="9450"/>
                    <a:pt x="13975" y="5726"/>
                  </a:cubicBezTo>
                  <a:cubicBezTo>
                    <a:pt x="13462" y="2404"/>
                    <a:pt x="10563" y="1"/>
                    <a:pt x="7296"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
            <p:cNvSpPr/>
            <p:nvPr/>
          </p:nvSpPr>
          <p:spPr>
            <a:xfrm>
              <a:off x="7389029" y="4374578"/>
              <a:ext cx="422474" cy="422474"/>
            </a:xfrm>
            <a:custGeom>
              <a:avLst/>
              <a:gdLst/>
              <a:ahLst/>
              <a:cxnLst/>
              <a:rect l="l" t="t" r="r" b="b"/>
              <a:pathLst>
                <a:path w="13543" h="13543" extrusionOk="0">
                  <a:moveTo>
                    <a:pt x="6764" y="879"/>
                  </a:moveTo>
                  <a:cubicBezTo>
                    <a:pt x="9997" y="879"/>
                    <a:pt x="12664" y="3546"/>
                    <a:pt x="12664" y="6779"/>
                  </a:cubicBezTo>
                  <a:cubicBezTo>
                    <a:pt x="12664" y="10056"/>
                    <a:pt x="9997" y="12663"/>
                    <a:pt x="6764" y="12663"/>
                  </a:cubicBezTo>
                  <a:cubicBezTo>
                    <a:pt x="3487" y="12663"/>
                    <a:pt x="880" y="10056"/>
                    <a:pt x="880" y="6779"/>
                  </a:cubicBezTo>
                  <a:cubicBezTo>
                    <a:pt x="880" y="3546"/>
                    <a:pt x="3487" y="879"/>
                    <a:pt x="6764" y="879"/>
                  </a:cubicBezTo>
                  <a:close/>
                  <a:moveTo>
                    <a:pt x="6764" y="0"/>
                  </a:moveTo>
                  <a:cubicBezTo>
                    <a:pt x="3040" y="0"/>
                    <a:pt x="1" y="3054"/>
                    <a:pt x="1" y="6779"/>
                  </a:cubicBezTo>
                  <a:cubicBezTo>
                    <a:pt x="1" y="10503"/>
                    <a:pt x="3040" y="13542"/>
                    <a:pt x="6764" y="13542"/>
                  </a:cubicBezTo>
                  <a:cubicBezTo>
                    <a:pt x="10489" y="13542"/>
                    <a:pt x="13543" y="10503"/>
                    <a:pt x="13543" y="6779"/>
                  </a:cubicBezTo>
                  <a:cubicBezTo>
                    <a:pt x="13543" y="3054"/>
                    <a:pt x="10489" y="0"/>
                    <a:pt x="6764"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
            <p:cNvSpPr/>
            <p:nvPr/>
          </p:nvSpPr>
          <p:spPr>
            <a:xfrm>
              <a:off x="6850884" y="3373437"/>
              <a:ext cx="784024" cy="1146635"/>
            </a:xfrm>
            <a:custGeom>
              <a:avLst/>
              <a:gdLst/>
              <a:ahLst/>
              <a:cxnLst/>
              <a:rect l="l" t="t" r="r" b="b"/>
              <a:pathLst>
                <a:path w="25133" h="36757" extrusionOk="0">
                  <a:moveTo>
                    <a:pt x="12820" y="0"/>
                  </a:moveTo>
                  <a:cubicBezTo>
                    <a:pt x="12769" y="0"/>
                    <a:pt x="12717" y="2"/>
                    <a:pt x="12663" y="4"/>
                  </a:cubicBezTo>
                  <a:cubicBezTo>
                    <a:pt x="10176" y="138"/>
                    <a:pt x="10488" y="2924"/>
                    <a:pt x="10488" y="2924"/>
                  </a:cubicBezTo>
                  <a:cubicBezTo>
                    <a:pt x="10488" y="2924"/>
                    <a:pt x="9252" y="2120"/>
                    <a:pt x="7941" y="1866"/>
                  </a:cubicBezTo>
                  <a:cubicBezTo>
                    <a:pt x="7762" y="1866"/>
                    <a:pt x="7568" y="1807"/>
                    <a:pt x="7390" y="1807"/>
                  </a:cubicBezTo>
                  <a:lnTo>
                    <a:pt x="6883" y="1807"/>
                  </a:lnTo>
                  <a:cubicBezTo>
                    <a:pt x="6332" y="1807"/>
                    <a:pt x="5840" y="1866"/>
                    <a:pt x="5393" y="2000"/>
                  </a:cubicBezTo>
                  <a:cubicBezTo>
                    <a:pt x="5155" y="2060"/>
                    <a:pt x="4961" y="2120"/>
                    <a:pt x="4783" y="2179"/>
                  </a:cubicBezTo>
                  <a:cubicBezTo>
                    <a:pt x="1177" y="3416"/>
                    <a:pt x="1" y="7706"/>
                    <a:pt x="626" y="9568"/>
                  </a:cubicBezTo>
                  <a:cubicBezTo>
                    <a:pt x="1371" y="11803"/>
                    <a:pt x="4470" y="12727"/>
                    <a:pt x="4470" y="12727"/>
                  </a:cubicBezTo>
                  <a:cubicBezTo>
                    <a:pt x="4470" y="12727"/>
                    <a:pt x="3904" y="13978"/>
                    <a:pt x="3352" y="15587"/>
                  </a:cubicBezTo>
                  <a:cubicBezTo>
                    <a:pt x="3099" y="16332"/>
                    <a:pt x="2861" y="17136"/>
                    <a:pt x="2608" y="17941"/>
                  </a:cubicBezTo>
                  <a:cubicBezTo>
                    <a:pt x="2548" y="18254"/>
                    <a:pt x="2488" y="18507"/>
                    <a:pt x="2414" y="18820"/>
                  </a:cubicBezTo>
                  <a:cubicBezTo>
                    <a:pt x="2295" y="19371"/>
                    <a:pt x="2235" y="19997"/>
                    <a:pt x="2176" y="20548"/>
                  </a:cubicBezTo>
                  <a:cubicBezTo>
                    <a:pt x="2920" y="20429"/>
                    <a:pt x="3665" y="20250"/>
                    <a:pt x="4276" y="19997"/>
                  </a:cubicBezTo>
                  <a:cubicBezTo>
                    <a:pt x="4376" y="20020"/>
                    <a:pt x="4481" y="20032"/>
                    <a:pt x="4587" y="20032"/>
                  </a:cubicBezTo>
                  <a:cubicBezTo>
                    <a:pt x="5018" y="20032"/>
                    <a:pt x="5482" y="19837"/>
                    <a:pt x="5840" y="19431"/>
                  </a:cubicBezTo>
                  <a:cubicBezTo>
                    <a:pt x="6392" y="19192"/>
                    <a:pt x="6764" y="19058"/>
                    <a:pt x="6883" y="19058"/>
                  </a:cubicBezTo>
                  <a:cubicBezTo>
                    <a:pt x="7256" y="19058"/>
                    <a:pt x="7822" y="19877"/>
                    <a:pt x="7390" y="20369"/>
                  </a:cubicBezTo>
                  <a:cubicBezTo>
                    <a:pt x="7136" y="20682"/>
                    <a:pt x="4529" y="21427"/>
                    <a:pt x="2176" y="21427"/>
                  </a:cubicBezTo>
                  <a:cubicBezTo>
                    <a:pt x="3099" y="28071"/>
                    <a:pt x="10116" y="28741"/>
                    <a:pt x="10116" y="28741"/>
                  </a:cubicBezTo>
                  <a:lnTo>
                    <a:pt x="10116" y="30231"/>
                  </a:lnTo>
                  <a:cubicBezTo>
                    <a:pt x="10682" y="32719"/>
                    <a:pt x="12231" y="35013"/>
                    <a:pt x="12231" y="35013"/>
                  </a:cubicBezTo>
                  <a:cubicBezTo>
                    <a:pt x="12231" y="35013"/>
                    <a:pt x="10920" y="35445"/>
                    <a:pt x="10920" y="35818"/>
                  </a:cubicBezTo>
                  <a:cubicBezTo>
                    <a:pt x="10920" y="35892"/>
                    <a:pt x="11055" y="35952"/>
                    <a:pt x="11233" y="36011"/>
                  </a:cubicBezTo>
                  <a:cubicBezTo>
                    <a:pt x="11859" y="36324"/>
                    <a:pt x="13408" y="36697"/>
                    <a:pt x="14094" y="36756"/>
                  </a:cubicBezTo>
                  <a:lnTo>
                    <a:pt x="14213" y="36756"/>
                  </a:lnTo>
                  <a:cubicBezTo>
                    <a:pt x="14958" y="36756"/>
                    <a:pt x="16269" y="33658"/>
                    <a:pt x="16820" y="32600"/>
                  </a:cubicBezTo>
                  <a:cubicBezTo>
                    <a:pt x="17133" y="32034"/>
                    <a:pt x="18250" y="31721"/>
                    <a:pt x="19487" y="31289"/>
                  </a:cubicBezTo>
                  <a:cubicBezTo>
                    <a:pt x="20604" y="30857"/>
                    <a:pt x="21855" y="30425"/>
                    <a:pt x="22719" y="29620"/>
                  </a:cubicBezTo>
                  <a:cubicBezTo>
                    <a:pt x="23151" y="29248"/>
                    <a:pt x="23643" y="28816"/>
                    <a:pt x="24090" y="28309"/>
                  </a:cubicBezTo>
                  <a:cubicBezTo>
                    <a:pt x="24462" y="27818"/>
                    <a:pt x="24760" y="27252"/>
                    <a:pt x="24954" y="26507"/>
                  </a:cubicBezTo>
                  <a:cubicBezTo>
                    <a:pt x="25073" y="25762"/>
                    <a:pt x="25133" y="24898"/>
                    <a:pt x="24954" y="23781"/>
                  </a:cubicBezTo>
                  <a:cubicBezTo>
                    <a:pt x="24760" y="22544"/>
                    <a:pt x="24269" y="21054"/>
                    <a:pt x="23524" y="19192"/>
                  </a:cubicBezTo>
                  <a:cubicBezTo>
                    <a:pt x="20485" y="11863"/>
                    <a:pt x="12783" y="5099"/>
                    <a:pt x="12783" y="5099"/>
                  </a:cubicBezTo>
                  <a:lnTo>
                    <a:pt x="12783" y="5099"/>
                  </a:lnTo>
                  <a:cubicBezTo>
                    <a:pt x="12783" y="5099"/>
                    <a:pt x="12926" y="5128"/>
                    <a:pt x="13152" y="5128"/>
                  </a:cubicBezTo>
                  <a:cubicBezTo>
                    <a:pt x="13669" y="5128"/>
                    <a:pt x="14618" y="4977"/>
                    <a:pt x="15271" y="3982"/>
                  </a:cubicBezTo>
                  <a:cubicBezTo>
                    <a:pt x="16000" y="2698"/>
                    <a:pt x="15244" y="0"/>
                    <a:pt x="12820" y="0"/>
                  </a:cubicBezTo>
                  <a:close/>
                </a:path>
              </a:pathLst>
            </a:custGeom>
            <a:solidFill>
              <a:srgbClr val="AB61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2"/>
            <p:cNvSpPr/>
            <p:nvPr/>
          </p:nvSpPr>
          <p:spPr>
            <a:xfrm>
              <a:off x="6860648" y="3859642"/>
              <a:ext cx="94833" cy="95893"/>
            </a:xfrm>
            <a:custGeom>
              <a:avLst/>
              <a:gdLst/>
              <a:ahLst/>
              <a:cxnLst/>
              <a:rect l="l" t="t" r="r" b="b"/>
              <a:pathLst>
                <a:path w="3040" h="3074" extrusionOk="0">
                  <a:moveTo>
                    <a:pt x="2980" y="1"/>
                  </a:moveTo>
                  <a:cubicBezTo>
                    <a:pt x="2980" y="1"/>
                    <a:pt x="373" y="433"/>
                    <a:pt x="0" y="2355"/>
                  </a:cubicBezTo>
                  <a:cubicBezTo>
                    <a:pt x="0" y="2608"/>
                    <a:pt x="0" y="2802"/>
                    <a:pt x="120" y="2921"/>
                  </a:cubicBezTo>
                  <a:cubicBezTo>
                    <a:pt x="227" y="3028"/>
                    <a:pt x="381" y="3074"/>
                    <a:pt x="554" y="3074"/>
                  </a:cubicBezTo>
                  <a:cubicBezTo>
                    <a:pt x="980" y="3074"/>
                    <a:pt x="1516" y="2796"/>
                    <a:pt x="1728" y="2489"/>
                  </a:cubicBezTo>
                  <a:cubicBezTo>
                    <a:pt x="2041" y="2429"/>
                    <a:pt x="2235" y="2355"/>
                    <a:pt x="2235" y="2355"/>
                  </a:cubicBezTo>
                  <a:lnTo>
                    <a:pt x="2295" y="2355"/>
                  </a:lnTo>
                  <a:cubicBezTo>
                    <a:pt x="2548" y="1550"/>
                    <a:pt x="2786" y="746"/>
                    <a:pt x="3039" y="1"/>
                  </a:cubicBezTo>
                  <a:close/>
                </a:path>
              </a:pathLst>
            </a:custGeom>
            <a:solidFill>
              <a:srgbClr val="914A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
            <p:cNvSpPr/>
            <p:nvPr/>
          </p:nvSpPr>
          <p:spPr>
            <a:xfrm>
              <a:off x="6992166" y="3359118"/>
              <a:ext cx="96704" cy="76740"/>
            </a:xfrm>
            <a:custGeom>
              <a:avLst/>
              <a:gdLst/>
              <a:ahLst/>
              <a:cxnLst/>
              <a:rect l="l" t="t" r="r" b="b"/>
              <a:pathLst>
                <a:path w="3100" h="2460" extrusionOk="0">
                  <a:moveTo>
                    <a:pt x="1308" y="0"/>
                  </a:moveTo>
                  <a:cubicBezTo>
                    <a:pt x="719" y="0"/>
                    <a:pt x="280" y="423"/>
                    <a:pt x="194" y="776"/>
                  </a:cubicBezTo>
                  <a:cubicBezTo>
                    <a:pt x="0" y="1580"/>
                    <a:pt x="626" y="2206"/>
                    <a:pt x="864" y="2459"/>
                  </a:cubicBezTo>
                  <a:cubicBezTo>
                    <a:pt x="1311" y="2325"/>
                    <a:pt x="1803" y="2266"/>
                    <a:pt x="2354" y="2266"/>
                  </a:cubicBezTo>
                  <a:lnTo>
                    <a:pt x="2354" y="2206"/>
                  </a:lnTo>
                  <a:cubicBezTo>
                    <a:pt x="2354" y="2206"/>
                    <a:pt x="3099" y="895"/>
                    <a:pt x="2056" y="225"/>
                  </a:cubicBezTo>
                  <a:cubicBezTo>
                    <a:pt x="1792" y="65"/>
                    <a:pt x="1538" y="0"/>
                    <a:pt x="1308" y="0"/>
                  </a:cubicBezTo>
                  <a:close/>
                </a:path>
              </a:pathLst>
            </a:custGeom>
            <a:solidFill>
              <a:srgbClr val="F084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
            <p:cNvSpPr/>
            <p:nvPr/>
          </p:nvSpPr>
          <p:spPr>
            <a:xfrm>
              <a:off x="6965214" y="3318066"/>
              <a:ext cx="162682" cy="123376"/>
            </a:xfrm>
            <a:custGeom>
              <a:avLst/>
              <a:gdLst/>
              <a:ahLst/>
              <a:cxnLst/>
              <a:rect l="l" t="t" r="r" b="b"/>
              <a:pathLst>
                <a:path w="5215" h="3955" extrusionOk="0">
                  <a:moveTo>
                    <a:pt x="2481" y="0"/>
                  </a:moveTo>
                  <a:cubicBezTo>
                    <a:pt x="1595" y="0"/>
                    <a:pt x="727" y="454"/>
                    <a:pt x="432" y="1347"/>
                  </a:cubicBezTo>
                  <a:cubicBezTo>
                    <a:pt x="0" y="2837"/>
                    <a:pt x="805" y="3641"/>
                    <a:pt x="1118" y="3954"/>
                  </a:cubicBezTo>
                  <a:cubicBezTo>
                    <a:pt x="1296" y="3895"/>
                    <a:pt x="1490" y="3835"/>
                    <a:pt x="1728" y="3775"/>
                  </a:cubicBezTo>
                  <a:cubicBezTo>
                    <a:pt x="1490" y="3522"/>
                    <a:pt x="864" y="2896"/>
                    <a:pt x="1058" y="2092"/>
                  </a:cubicBezTo>
                  <a:cubicBezTo>
                    <a:pt x="1144" y="1739"/>
                    <a:pt x="1583" y="1316"/>
                    <a:pt x="2172" y="1316"/>
                  </a:cubicBezTo>
                  <a:cubicBezTo>
                    <a:pt x="2402" y="1316"/>
                    <a:pt x="2656" y="1381"/>
                    <a:pt x="2920" y="1541"/>
                  </a:cubicBezTo>
                  <a:cubicBezTo>
                    <a:pt x="3963" y="2211"/>
                    <a:pt x="3218" y="3522"/>
                    <a:pt x="3218" y="3522"/>
                  </a:cubicBezTo>
                  <a:lnTo>
                    <a:pt x="3218" y="3582"/>
                  </a:lnTo>
                  <a:lnTo>
                    <a:pt x="3725" y="3582"/>
                  </a:lnTo>
                  <a:cubicBezTo>
                    <a:pt x="3903" y="3582"/>
                    <a:pt x="4097" y="3641"/>
                    <a:pt x="4276" y="3641"/>
                  </a:cubicBezTo>
                  <a:cubicBezTo>
                    <a:pt x="4276" y="3641"/>
                    <a:pt x="5214" y="2211"/>
                    <a:pt x="4470" y="1034"/>
                  </a:cubicBezTo>
                  <a:cubicBezTo>
                    <a:pt x="4033" y="342"/>
                    <a:pt x="3250" y="0"/>
                    <a:pt x="2481" y="0"/>
                  </a:cubicBezTo>
                  <a:close/>
                </a:path>
              </a:pathLst>
            </a:custGeom>
            <a:solidFill>
              <a:srgbClr val="9C4B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
            <p:cNvSpPr/>
            <p:nvPr/>
          </p:nvSpPr>
          <p:spPr>
            <a:xfrm>
              <a:off x="6897364" y="3575799"/>
              <a:ext cx="145026" cy="131487"/>
            </a:xfrm>
            <a:custGeom>
              <a:avLst/>
              <a:gdLst/>
              <a:ahLst/>
              <a:cxnLst/>
              <a:rect l="l" t="t" r="r" b="b"/>
              <a:pathLst>
                <a:path w="4649" h="4215" extrusionOk="0">
                  <a:moveTo>
                    <a:pt x="2285" y="0"/>
                  </a:moveTo>
                  <a:cubicBezTo>
                    <a:pt x="1238" y="0"/>
                    <a:pt x="477" y="965"/>
                    <a:pt x="254" y="1904"/>
                  </a:cubicBezTo>
                  <a:cubicBezTo>
                    <a:pt x="0" y="2888"/>
                    <a:pt x="626" y="3335"/>
                    <a:pt x="1609" y="3886"/>
                  </a:cubicBezTo>
                  <a:cubicBezTo>
                    <a:pt x="2022" y="4077"/>
                    <a:pt x="2491" y="4215"/>
                    <a:pt x="2928" y="4215"/>
                  </a:cubicBezTo>
                  <a:cubicBezTo>
                    <a:pt x="3612" y="4215"/>
                    <a:pt x="4219" y="3878"/>
                    <a:pt x="4410" y="2888"/>
                  </a:cubicBezTo>
                  <a:cubicBezTo>
                    <a:pt x="4648" y="1338"/>
                    <a:pt x="3903" y="653"/>
                    <a:pt x="3412" y="355"/>
                  </a:cubicBezTo>
                  <a:cubicBezTo>
                    <a:pt x="3011" y="106"/>
                    <a:pt x="2632" y="0"/>
                    <a:pt x="2285" y="0"/>
                  </a:cubicBezTo>
                  <a:close/>
                </a:path>
              </a:pathLst>
            </a:custGeom>
            <a:solidFill>
              <a:srgbClr val="D59A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
            <p:cNvSpPr/>
            <p:nvPr/>
          </p:nvSpPr>
          <p:spPr>
            <a:xfrm>
              <a:off x="7199426" y="3419699"/>
              <a:ext cx="98015" cy="91495"/>
            </a:xfrm>
            <a:custGeom>
              <a:avLst/>
              <a:gdLst/>
              <a:ahLst/>
              <a:cxnLst/>
              <a:rect l="l" t="t" r="r" b="b"/>
              <a:pathLst>
                <a:path w="3142" h="2933" extrusionOk="0">
                  <a:moveTo>
                    <a:pt x="1601" y="1"/>
                  </a:moveTo>
                  <a:cubicBezTo>
                    <a:pt x="1545" y="1"/>
                    <a:pt x="1488" y="4"/>
                    <a:pt x="1431" y="11"/>
                  </a:cubicBezTo>
                  <a:cubicBezTo>
                    <a:pt x="179" y="71"/>
                    <a:pt x="1" y="1694"/>
                    <a:pt x="60" y="1933"/>
                  </a:cubicBezTo>
                  <a:cubicBezTo>
                    <a:pt x="179" y="2305"/>
                    <a:pt x="746" y="2812"/>
                    <a:pt x="924" y="2871"/>
                  </a:cubicBezTo>
                  <a:cubicBezTo>
                    <a:pt x="995" y="2904"/>
                    <a:pt x="1151" y="2933"/>
                    <a:pt x="1347" y="2933"/>
                  </a:cubicBezTo>
                  <a:cubicBezTo>
                    <a:pt x="1857" y="2933"/>
                    <a:pt x="2635" y="2740"/>
                    <a:pt x="2861" y="1933"/>
                  </a:cubicBezTo>
                  <a:cubicBezTo>
                    <a:pt x="3142" y="881"/>
                    <a:pt x="2498" y="1"/>
                    <a:pt x="1601" y="1"/>
                  </a:cubicBezTo>
                  <a:close/>
                </a:path>
              </a:pathLst>
            </a:custGeom>
            <a:solidFill>
              <a:srgbClr val="F084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
            <p:cNvSpPr/>
            <p:nvPr/>
          </p:nvSpPr>
          <p:spPr>
            <a:xfrm>
              <a:off x="7085096" y="3877330"/>
              <a:ext cx="253771" cy="170106"/>
            </a:xfrm>
            <a:custGeom>
              <a:avLst/>
              <a:gdLst/>
              <a:ahLst/>
              <a:cxnLst/>
              <a:rect l="l" t="t" r="r" b="b"/>
              <a:pathLst>
                <a:path w="8135" h="5453" extrusionOk="0">
                  <a:moveTo>
                    <a:pt x="8075" y="0"/>
                  </a:moveTo>
                  <a:cubicBezTo>
                    <a:pt x="8016" y="0"/>
                    <a:pt x="7941" y="0"/>
                    <a:pt x="7941" y="60"/>
                  </a:cubicBezTo>
                  <a:cubicBezTo>
                    <a:pt x="7941" y="60"/>
                    <a:pt x="7882" y="179"/>
                    <a:pt x="7822" y="492"/>
                  </a:cubicBezTo>
                  <a:cubicBezTo>
                    <a:pt x="7703" y="805"/>
                    <a:pt x="7569" y="1177"/>
                    <a:pt x="7330" y="1609"/>
                  </a:cubicBezTo>
                  <a:cubicBezTo>
                    <a:pt x="7137" y="2101"/>
                    <a:pt x="6824" y="2607"/>
                    <a:pt x="6452" y="3158"/>
                  </a:cubicBezTo>
                  <a:cubicBezTo>
                    <a:pt x="6079" y="3650"/>
                    <a:pt x="5587" y="4156"/>
                    <a:pt x="5036" y="4529"/>
                  </a:cubicBezTo>
                  <a:cubicBezTo>
                    <a:pt x="4723" y="4648"/>
                    <a:pt x="4470" y="4842"/>
                    <a:pt x="4157" y="4961"/>
                  </a:cubicBezTo>
                  <a:cubicBezTo>
                    <a:pt x="3979" y="4961"/>
                    <a:pt x="3844" y="5021"/>
                    <a:pt x="3666" y="5080"/>
                  </a:cubicBezTo>
                  <a:lnTo>
                    <a:pt x="3412" y="5080"/>
                  </a:lnTo>
                  <a:cubicBezTo>
                    <a:pt x="3353" y="5140"/>
                    <a:pt x="3293" y="5140"/>
                    <a:pt x="3174" y="5140"/>
                  </a:cubicBezTo>
                  <a:cubicBezTo>
                    <a:pt x="2966" y="5140"/>
                    <a:pt x="2783" y="5173"/>
                    <a:pt x="2593" y="5173"/>
                  </a:cubicBezTo>
                  <a:cubicBezTo>
                    <a:pt x="2497" y="5173"/>
                    <a:pt x="2399" y="5165"/>
                    <a:pt x="2295" y="5140"/>
                  </a:cubicBezTo>
                  <a:cubicBezTo>
                    <a:pt x="2057" y="5080"/>
                    <a:pt x="1744" y="5021"/>
                    <a:pt x="1550" y="4901"/>
                  </a:cubicBezTo>
                  <a:cubicBezTo>
                    <a:pt x="1059" y="4708"/>
                    <a:pt x="746" y="4395"/>
                    <a:pt x="567" y="4216"/>
                  </a:cubicBezTo>
                  <a:cubicBezTo>
                    <a:pt x="314" y="4022"/>
                    <a:pt x="120" y="3903"/>
                    <a:pt x="120" y="3903"/>
                  </a:cubicBezTo>
                  <a:cubicBezTo>
                    <a:pt x="120" y="3903"/>
                    <a:pt x="60" y="3903"/>
                    <a:pt x="1" y="3963"/>
                  </a:cubicBezTo>
                  <a:cubicBezTo>
                    <a:pt x="1" y="3963"/>
                    <a:pt x="1" y="4022"/>
                    <a:pt x="60" y="4097"/>
                  </a:cubicBezTo>
                  <a:cubicBezTo>
                    <a:pt x="60" y="4097"/>
                    <a:pt x="195" y="4156"/>
                    <a:pt x="373" y="4395"/>
                  </a:cubicBezTo>
                  <a:cubicBezTo>
                    <a:pt x="627" y="4588"/>
                    <a:pt x="939" y="4901"/>
                    <a:pt x="1431" y="5140"/>
                  </a:cubicBezTo>
                  <a:cubicBezTo>
                    <a:pt x="1684" y="5274"/>
                    <a:pt x="1923" y="5393"/>
                    <a:pt x="2236" y="5453"/>
                  </a:cubicBezTo>
                  <a:lnTo>
                    <a:pt x="3472" y="5453"/>
                  </a:lnTo>
                  <a:lnTo>
                    <a:pt x="3547" y="5393"/>
                  </a:lnTo>
                  <a:lnTo>
                    <a:pt x="3725" y="5393"/>
                  </a:lnTo>
                  <a:cubicBezTo>
                    <a:pt x="3919" y="5333"/>
                    <a:pt x="4098" y="5333"/>
                    <a:pt x="4217" y="5274"/>
                  </a:cubicBezTo>
                  <a:cubicBezTo>
                    <a:pt x="4589" y="5140"/>
                    <a:pt x="4902" y="4961"/>
                    <a:pt x="5215" y="4767"/>
                  </a:cubicBezTo>
                  <a:cubicBezTo>
                    <a:pt x="5841" y="4395"/>
                    <a:pt x="6332" y="3844"/>
                    <a:pt x="6705" y="3352"/>
                  </a:cubicBezTo>
                  <a:cubicBezTo>
                    <a:pt x="7077" y="2786"/>
                    <a:pt x="7390" y="2235"/>
                    <a:pt x="7569" y="1728"/>
                  </a:cubicBezTo>
                  <a:cubicBezTo>
                    <a:pt x="7822" y="1296"/>
                    <a:pt x="7941" y="864"/>
                    <a:pt x="8016" y="551"/>
                  </a:cubicBezTo>
                  <a:cubicBezTo>
                    <a:pt x="8075" y="238"/>
                    <a:pt x="8135" y="60"/>
                    <a:pt x="8135" y="60"/>
                  </a:cubicBezTo>
                  <a:lnTo>
                    <a:pt x="8075" y="0"/>
                  </a:lnTo>
                  <a:close/>
                </a:path>
              </a:pathLst>
            </a:custGeom>
            <a:solidFill>
              <a:srgbClr val="914A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
            <p:cNvSpPr/>
            <p:nvPr/>
          </p:nvSpPr>
          <p:spPr>
            <a:xfrm>
              <a:off x="7048379" y="3594297"/>
              <a:ext cx="31195" cy="29323"/>
            </a:xfrm>
            <a:custGeom>
              <a:avLst/>
              <a:gdLst/>
              <a:ahLst/>
              <a:cxnLst/>
              <a:rect l="l" t="t" r="r" b="b"/>
              <a:pathLst>
                <a:path w="1000" h="940" extrusionOk="0">
                  <a:moveTo>
                    <a:pt x="493" y="0"/>
                  </a:moveTo>
                  <a:cubicBezTo>
                    <a:pt x="254" y="0"/>
                    <a:pt x="1" y="254"/>
                    <a:pt x="1" y="507"/>
                  </a:cubicBezTo>
                  <a:cubicBezTo>
                    <a:pt x="1" y="745"/>
                    <a:pt x="254" y="939"/>
                    <a:pt x="493" y="939"/>
                  </a:cubicBezTo>
                  <a:cubicBezTo>
                    <a:pt x="746" y="939"/>
                    <a:pt x="999" y="745"/>
                    <a:pt x="999" y="507"/>
                  </a:cubicBezTo>
                  <a:cubicBezTo>
                    <a:pt x="999" y="254"/>
                    <a:pt x="746" y="0"/>
                    <a:pt x="493" y="0"/>
                  </a:cubicBezTo>
                  <a:close/>
                </a:path>
              </a:pathLst>
            </a:custGeom>
            <a:solidFill>
              <a:srgbClr val="2C1D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
            <p:cNvSpPr/>
            <p:nvPr/>
          </p:nvSpPr>
          <p:spPr>
            <a:xfrm>
              <a:off x="6926157" y="3545976"/>
              <a:ext cx="29323" cy="29292"/>
            </a:xfrm>
            <a:custGeom>
              <a:avLst/>
              <a:gdLst/>
              <a:ahLst/>
              <a:cxnLst/>
              <a:rect l="l" t="t" r="r" b="b"/>
              <a:pathLst>
                <a:path w="940" h="939" extrusionOk="0">
                  <a:moveTo>
                    <a:pt x="507" y="0"/>
                  </a:moveTo>
                  <a:cubicBezTo>
                    <a:pt x="195" y="0"/>
                    <a:pt x="1" y="194"/>
                    <a:pt x="1" y="432"/>
                  </a:cubicBezTo>
                  <a:cubicBezTo>
                    <a:pt x="1" y="745"/>
                    <a:pt x="195" y="939"/>
                    <a:pt x="507" y="939"/>
                  </a:cubicBezTo>
                  <a:cubicBezTo>
                    <a:pt x="746" y="939"/>
                    <a:pt x="939" y="745"/>
                    <a:pt x="939" y="432"/>
                  </a:cubicBezTo>
                  <a:cubicBezTo>
                    <a:pt x="939" y="194"/>
                    <a:pt x="746" y="0"/>
                    <a:pt x="507" y="0"/>
                  </a:cubicBezTo>
                  <a:close/>
                </a:path>
              </a:pathLst>
            </a:custGeom>
            <a:solidFill>
              <a:srgbClr val="2C1D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
            <p:cNvSpPr/>
            <p:nvPr/>
          </p:nvSpPr>
          <p:spPr>
            <a:xfrm>
              <a:off x="6949398" y="3580884"/>
              <a:ext cx="62016" cy="41801"/>
            </a:xfrm>
            <a:custGeom>
              <a:avLst/>
              <a:gdLst/>
              <a:ahLst/>
              <a:cxnLst/>
              <a:rect l="l" t="t" r="r" b="b"/>
              <a:pathLst>
                <a:path w="1988" h="1340" extrusionOk="0">
                  <a:moveTo>
                    <a:pt x="602" y="0"/>
                  </a:moveTo>
                  <a:cubicBezTo>
                    <a:pt x="506" y="0"/>
                    <a:pt x="425" y="18"/>
                    <a:pt x="373" y="58"/>
                  </a:cubicBezTo>
                  <a:cubicBezTo>
                    <a:pt x="1" y="311"/>
                    <a:pt x="373" y="1175"/>
                    <a:pt x="627" y="1309"/>
                  </a:cubicBezTo>
                  <a:cubicBezTo>
                    <a:pt x="680" y="1330"/>
                    <a:pt x="753" y="1339"/>
                    <a:pt x="837" y="1339"/>
                  </a:cubicBezTo>
                  <a:cubicBezTo>
                    <a:pt x="1250" y="1339"/>
                    <a:pt x="1937" y="1112"/>
                    <a:pt x="1937" y="803"/>
                  </a:cubicBezTo>
                  <a:cubicBezTo>
                    <a:pt x="1987" y="443"/>
                    <a:pt x="1086" y="0"/>
                    <a:pt x="602" y="0"/>
                  </a:cubicBezTo>
                  <a:close/>
                </a:path>
              </a:pathLst>
            </a:custGeom>
            <a:solidFill>
              <a:srgbClr val="5026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
            <p:cNvSpPr/>
            <p:nvPr/>
          </p:nvSpPr>
          <p:spPr>
            <a:xfrm>
              <a:off x="7414141" y="4350308"/>
              <a:ext cx="415923" cy="203298"/>
            </a:xfrm>
            <a:custGeom>
              <a:avLst/>
              <a:gdLst/>
              <a:ahLst/>
              <a:cxnLst/>
              <a:rect l="l" t="t" r="r" b="b"/>
              <a:pathLst>
                <a:path w="13333" h="6517" extrusionOk="0">
                  <a:moveTo>
                    <a:pt x="6121" y="0"/>
                  </a:moveTo>
                  <a:cubicBezTo>
                    <a:pt x="1567" y="0"/>
                    <a:pt x="0" y="3551"/>
                    <a:pt x="0" y="4130"/>
                  </a:cubicBezTo>
                  <a:cubicBezTo>
                    <a:pt x="0" y="4172"/>
                    <a:pt x="10" y="4192"/>
                    <a:pt x="29" y="4192"/>
                  </a:cubicBezTo>
                  <a:cubicBezTo>
                    <a:pt x="278" y="4192"/>
                    <a:pt x="2132" y="970"/>
                    <a:pt x="5870" y="970"/>
                  </a:cubicBezTo>
                  <a:cubicBezTo>
                    <a:pt x="6162" y="970"/>
                    <a:pt x="6464" y="989"/>
                    <a:pt x="6779" y="1032"/>
                  </a:cubicBezTo>
                  <a:cubicBezTo>
                    <a:pt x="11486" y="1717"/>
                    <a:pt x="12544" y="6305"/>
                    <a:pt x="12663" y="6499"/>
                  </a:cubicBezTo>
                  <a:cubicBezTo>
                    <a:pt x="12672" y="6511"/>
                    <a:pt x="12683" y="6516"/>
                    <a:pt x="12695" y="6516"/>
                  </a:cubicBezTo>
                  <a:cubicBezTo>
                    <a:pt x="12867" y="6516"/>
                    <a:pt x="13333" y="5392"/>
                    <a:pt x="13110" y="4696"/>
                  </a:cubicBezTo>
                  <a:cubicBezTo>
                    <a:pt x="12738" y="3579"/>
                    <a:pt x="10995" y="406"/>
                    <a:pt x="6898" y="33"/>
                  </a:cubicBezTo>
                  <a:cubicBezTo>
                    <a:pt x="6630" y="11"/>
                    <a:pt x="6371" y="0"/>
                    <a:pt x="612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
            <p:cNvSpPr/>
            <p:nvPr/>
          </p:nvSpPr>
          <p:spPr>
            <a:xfrm>
              <a:off x="7224538" y="4537229"/>
              <a:ext cx="439662" cy="145493"/>
            </a:xfrm>
            <a:custGeom>
              <a:avLst/>
              <a:gdLst/>
              <a:ahLst/>
              <a:cxnLst/>
              <a:rect l="l" t="t" r="r" b="b"/>
              <a:pathLst>
                <a:path w="14094" h="4664" extrusionOk="0">
                  <a:moveTo>
                    <a:pt x="11367" y="0"/>
                  </a:moveTo>
                  <a:cubicBezTo>
                    <a:pt x="11293" y="75"/>
                    <a:pt x="11233" y="75"/>
                    <a:pt x="11173" y="135"/>
                  </a:cubicBezTo>
                  <a:cubicBezTo>
                    <a:pt x="11173" y="75"/>
                    <a:pt x="11114" y="75"/>
                    <a:pt x="11054" y="75"/>
                  </a:cubicBezTo>
                  <a:lnTo>
                    <a:pt x="10920" y="135"/>
                  </a:lnTo>
                  <a:cubicBezTo>
                    <a:pt x="10860" y="135"/>
                    <a:pt x="10801" y="135"/>
                    <a:pt x="10801" y="194"/>
                  </a:cubicBezTo>
                  <a:cubicBezTo>
                    <a:pt x="10761" y="194"/>
                    <a:pt x="10721" y="168"/>
                    <a:pt x="10682" y="168"/>
                  </a:cubicBezTo>
                  <a:cubicBezTo>
                    <a:pt x="10662" y="168"/>
                    <a:pt x="10642" y="174"/>
                    <a:pt x="10622" y="194"/>
                  </a:cubicBezTo>
                  <a:lnTo>
                    <a:pt x="10488" y="194"/>
                  </a:lnTo>
                  <a:cubicBezTo>
                    <a:pt x="10428" y="194"/>
                    <a:pt x="10369" y="194"/>
                    <a:pt x="10369" y="254"/>
                  </a:cubicBezTo>
                  <a:cubicBezTo>
                    <a:pt x="10329" y="254"/>
                    <a:pt x="10289" y="227"/>
                    <a:pt x="10245" y="227"/>
                  </a:cubicBezTo>
                  <a:cubicBezTo>
                    <a:pt x="10223" y="227"/>
                    <a:pt x="10200" y="234"/>
                    <a:pt x="10175" y="254"/>
                  </a:cubicBezTo>
                  <a:lnTo>
                    <a:pt x="10056" y="254"/>
                  </a:lnTo>
                  <a:cubicBezTo>
                    <a:pt x="9996" y="254"/>
                    <a:pt x="9937" y="254"/>
                    <a:pt x="9937" y="313"/>
                  </a:cubicBezTo>
                  <a:cubicBezTo>
                    <a:pt x="9877" y="313"/>
                    <a:pt x="9803" y="254"/>
                    <a:pt x="9743" y="254"/>
                  </a:cubicBezTo>
                  <a:lnTo>
                    <a:pt x="9624" y="313"/>
                  </a:lnTo>
                  <a:cubicBezTo>
                    <a:pt x="9564" y="313"/>
                    <a:pt x="9505" y="313"/>
                    <a:pt x="9505" y="373"/>
                  </a:cubicBezTo>
                  <a:cubicBezTo>
                    <a:pt x="9430" y="313"/>
                    <a:pt x="9371" y="313"/>
                    <a:pt x="9311" y="313"/>
                  </a:cubicBezTo>
                  <a:lnTo>
                    <a:pt x="9192" y="313"/>
                  </a:lnTo>
                  <a:cubicBezTo>
                    <a:pt x="9132" y="313"/>
                    <a:pt x="9132" y="373"/>
                    <a:pt x="9058" y="373"/>
                  </a:cubicBezTo>
                  <a:cubicBezTo>
                    <a:pt x="9018" y="373"/>
                    <a:pt x="8978" y="346"/>
                    <a:pt x="8939" y="346"/>
                  </a:cubicBezTo>
                  <a:cubicBezTo>
                    <a:pt x="8919" y="346"/>
                    <a:pt x="8899" y="353"/>
                    <a:pt x="8879" y="373"/>
                  </a:cubicBezTo>
                  <a:lnTo>
                    <a:pt x="8760" y="373"/>
                  </a:lnTo>
                  <a:cubicBezTo>
                    <a:pt x="8685" y="373"/>
                    <a:pt x="8685" y="373"/>
                    <a:pt x="8626" y="447"/>
                  </a:cubicBezTo>
                  <a:cubicBezTo>
                    <a:pt x="8566" y="373"/>
                    <a:pt x="8507" y="373"/>
                    <a:pt x="8447" y="373"/>
                  </a:cubicBezTo>
                  <a:lnTo>
                    <a:pt x="8387" y="373"/>
                  </a:lnTo>
                  <a:cubicBezTo>
                    <a:pt x="8313" y="373"/>
                    <a:pt x="8253" y="447"/>
                    <a:pt x="8194" y="447"/>
                  </a:cubicBezTo>
                  <a:cubicBezTo>
                    <a:pt x="8134" y="447"/>
                    <a:pt x="8075" y="373"/>
                    <a:pt x="8015" y="373"/>
                  </a:cubicBezTo>
                  <a:lnTo>
                    <a:pt x="7941" y="373"/>
                  </a:lnTo>
                  <a:cubicBezTo>
                    <a:pt x="7881" y="373"/>
                    <a:pt x="7821" y="447"/>
                    <a:pt x="7762" y="507"/>
                  </a:cubicBezTo>
                  <a:cubicBezTo>
                    <a:pt x="7720" y="465"/>
                    <a:pt x="7678" y="416"/>
                    <a:pt x="7631" y="416"/>
                  </a:cubicBezTo>
                  <a:cubicBezTo>
                    <a:pt x="7611" y="416"/>
                    <a:pt x="7590" y="425"/>
                    <a:pt x="7568" y="447"/>
                  </a:cubicBezTo>
                  <a:lnTo>
                    <a:pt x="7509" y="447"/>
                  </a:lnTo>
                  <a:cubicBezTo>
                    <a:pt x="7449" y="447"/>
                    <a:pt x="7389" y="447"/>
                    <a:pt x="7330" y="507"/>
                  </a:cubicBezTo>
                  <a:cubicBezTo>
                    <a:pt x="7270" y="447"/>
                    <a:pt x="7196" y="447"/>
                    <a:pt x="7136" y="447"/>
                  </a:cubicBezTo>
                  <a:lnTo>
                    <a:pt x="7076" y="447"/>
                  </a:lnTo>
                  <a:cubicBezTo>
                    <a:pt x="7017" y="447"/>
                    <a:pt x="6957" y="447"/>
                    <a:pt x="6898" y="507"/>
                  </a:cubicBezTo>
                  <a:cubicBezTo>
                    <a:pt x="6823" y="447"/>
                    <a:pt x="6764" y="447"/>
                    <a:pt x="6704" y="447"/>
                  </a:cubicBezTo>
                  <a:lnTo>
                    <a:pt x="6644" y="447"/>
                  </a:lnTo>
                  <a:cubicBezTo>
                    <a:pt x="6585" y="447"/>
                    <a:pt x="6525" y="507"/>
                    <a:pt x="6451" y="507"/>
                  </a:cubicBezTo>
                  <a:cubicBezTo>
                    <a:pt x="6391" y="507"/>
                    <a:pt x="6391" y="447"/>
                    <a:pt x="6272" y="447"/>
                  </a:cubicBezTo>
                  <a:lnTo>
                    <a:pt x="6212" y="447"/>
                  </a:lnTo>
                  <a:cubicBezTo>
                    <a:pt x="6153" y="447"/>
                    <a:pt x="6078" y="507"/>
                    <a:pt x="6019" y="507"/>
                  </a:cubicBezTo>
                  <a:cubicBezTo>
                    <a:pt x="5959" y="507"/>
                    <a:pt x="5959" y="447"/>
                    <a:pt x="5900" y="447"/>
                  </a:cubicBezTo>
                  <a:lnTo>
                    <a:pt x="5780" y="447"/>
                  </a:lnTo>
                  <a:cubicBezTo>
                    <a:pt x="5706" y="447"/>
                    <a:pt x="5646" y="447"/>
                    <a:pt x="5587" y="507"/>
                  </a:cubicBezTo>
                  <a:cubicBezTo>
                    <a:pt x="5527" y="447"/>
                    <a:pt x="5527" y="447"/>
                    <a:pt x="5468" y="447"/>
                  </a:cubicBezTo>
                  <a:lnTo>
                    <a:pt x="5333" y="447"/>
                  </a:lnTo>
                  <a:cubicBezTo>
                    <a:pt x="5274" y="447"/>
                    <a:pt x="5214" y="447"/>
                    <a:pt x="5155" y="507"/>
                  </a:cubicBezTo>
                  <a:cubicBezTo>
                    <a:pt x="5155" y="447"/>
                    <a:pt x="5095" y="447"/>
                    <a:pt x="5036" y="447"/>
                  </a:cubicBezTo>
                  <a:lnTo>
                    <a:pt x="4901" y="373"/>
                  </a:lnTo>
                  <a:cubicBezTo>
                    <a:pt x="4842" y="373"/>
                    <a:pt x="4782" y="447"/>
                    <a:pt x="4723" y="447"/>
                  </a:cubicBezTo>
                  <a:cubicBezTo>
                    <a:pt x="4723" y="447"/>
                    <a:pt x="4663" y="373"/>
                    <a:pt x="4589" y="373"/>
                  </a:cubicBezTo>
                  <a:lnTo>
                    <a:pt x="4469" y="373"/>
                  </a:lnTo>
                  <a:cubicBezTo>
                    <a:pt x="4410" y="373"/>
                    <a:pt x="4350" y="373"/>
                    <a:pt x="4291" y="447"/>
                  </a:cubicBezTo>
                  <a:cubicBezTo>
                    <a:pt x="4216" y="373"/>
                    <a:pt x="4216" y="373"/>
                    <a:pt x="4157" y="373"/>
                  </a:cubicBezTo>
                  <a:lnTo>
                    <a:pt x="4037" y="373"/>
                  </a:lnTo>
                  <a:cubicBezTo>
                    <a:pt x="3978" y="373"/>
                    <a:pt x="3918" y="373"/>
                    <a:pt x="3844" y="447"/>
                  </a:cubicBezTo>
                  <a:cubicBezTo>
                    <a:pt x="3784" y="373"/>
                    <a:pt x="3784" y="373"/>
                    <a:pt x="3725" y="373"/>
                  </a:cubicBezTo>
                  <a:lnTo>
                    <a:pt x="3605" y="373"/>
                  </a:lnTo>
                  <a:cubicBezTo>
                    <a:pt x="3546" y="373"/>
                    <a:pt x="3471" y="373"/>
                    <a:pt x="3412" y="447"/>
                  </a:cubicBezTo>
                  <a:cubicBezTo>
                    <a:pt x="3352" y="373"/>
                    <a:pt x="3293" y="373"/>
                    <a:pt x="3233" y="373"/>
                  </a:cubicBezTo>
                  <a:lnTo>
                    <a:pt x="3173" y="373"/>
                  </a:lnTo>
                  <a:cubicBezTo>
                    <a:pt x="3039" y="373"/>
                    <a:pt x="3039" y="373"/>
                    <a:pt x="2980" y="447"/>
                  </a:cubicBezTo>
                  <a:cubicBezTo>
                    <a:pt x="2920" y="373"/>
                    <a:pt x="2860" y="373"/>
                    <a:pt x="2801" y="373"/>
                  </a:cubicBezTo>
                  <a:lnTo>
                    <a:pt x="2667" y="373"/>
                  </a:lnTo>
                  <a:cubicBezTo>
                    <a:pt x="2607" y="373"/>
                    <a:pt x="2548" y="373"/>
                    <a:pt x="2548" y="447"/>
                  </a:cubicBezTo>
                  <a:cubicBezTo>
                    <a:pt x="2488" y="373"/>
                    <a:pt x="2428" y="373"/>
                    <a:pt x="2354" y="373"/>
                  </a:cubicBezTo>
                  <a:lnTo>
                    <a:pt x="2235" y="373"/>
                  </a:lnTo>
                  <a:cubicBezTo>
                    <a:pt x="2175" y="373"/>
                    <a:pt x="2116" y="447"/>
                    <a:pt x="2116" y="507"/>
                  </a:cubicBezTo>
                  <a:cubicBezTo>
                    <a:pt x="2056" y="447"/>
                    <a:pt x="1982" y="447"/>
                    <a:pt x="1922" y="447"/>
                  </a:cubicBezTo>
                  <a:lnTo>
                    <a:pt x="1803" y="447"/>
                  </a:lnTo>
                  <a:cubicBezTo>
                    <a:pt x="1743" y="507"/>
                    <a:pt x="1684" y="507"/>
                    <a:pt x="1609" y="567"/>
                  </a:cubicBezTo>
                  <a:cubicBezTo>
                    <a:pt x="1609" y="537"/>
                    <a:pt x="1594" y="522"/>
                    <a:pt x="1572" y="522"/>
                  </a:cubicBezTo>
                  <a:cubicBezTo>
                    <a:pt x="1550" y="522"/>
                    <a:pt x="1520" y="537"/>
                    <a:pt x="1490" y="567"/>
                  </a:cubicBezTo>
                  <a:lnTo>
                    <a:pt x="1371" y="567"/>
                  </a:lnTo>
                  <a:cubicBezTo>
                    <a:pt x="1311" y="626"/>
                    <a:pt x="1237" y="626"/>
                    <a:pt x="1177" y="686"/>
                  </a:cubicBezTo>
                  <a:lnTo>
                    <a:pt x="998" y="686"/>
                  </a:lnTo>
                  <a:cubicBezTo>
                    <a:pt x="998" y="745"/>
                    <a:pt x="939" y="745"/>
                    <a:pt x="939" y="745"/>
                  </a:cubicBezTo>
                  <a:cubicBezTo>
                    <a:pt x="864" y="820"/>
                    <a:pt x="805" y="879"/>
                    <a:pt x="805" y="939"/>
                  </a:cubicBezTo>
                  <a:cubicBezTo>
                    <a:pt x="745" y="939"/>
                    <a:pt x="685" y="939"/>
                    <a:pt x="626" y="999"/>
                  </a:cubicBezTo>
                  <a:cubicBezTo>
                    <a:pt x="566" y="999"/>
                    <a:pt x="566" y="1058"/>
                    <a:pt x="492" y="1058"/>
                  </a:cubicBezTo>
                  <a:cubicBezTo>
                    <a:pt x="432" y="1118"/>
                    <a:pt x="432" y="1192"/>
                    <a:pt x="432" y="1252"/>
                  </a:cubicBezTo>
                  <a:cubicBezTo>
                    <a:pt x="373" y="1252"/>
                    <a:pt x="313" y="1311"/>
                    <a:pt x="313" y="1371"/>
                  </a:cubicBezTo>
                  <a:cubicBezTo>
                    <a:pt x="253" y="1431"/>
                    <a:pt x="253" y="1431"/>
                    <a:pt x="253" y="1490"/>
                  </a:cubicBezTo>
                  <a:cubicBezTo>
                    <a:pt x="194" y="1624"/>
                    <a:pt x="194" y="1743"/>
                    <a:pt x="313" y="1803"/>
                  </a:cubicBezTo>
                  <a:cubicBezTo>
                    <a:pt x="345" y="1819"/>
                    <a:pt x="378" y="1826"/>
                    <a:pt x="410" y="1826"/>
                  </a:cubicBezTo>
                  <a:cubicBezTo>
                    <a:pt x="499" y="1826"/>
                    <a:pt x="582" y="1771"/>
                    <a:pt x="626" y="1684"/>
                  </a:cubicBezTo>
                  <a:lnTo>
                    <a:pt x="685" y="1624"/>
                  </a:lnTo>
                  <a:lnTo>
                    <a:pt x="685" y="1431"/>
                  </a:lnTo>
                  <a:cubicBezTo>
                    <a:pt x="745" y="1431"/>
                    <a:pt x="805" y="1431"/>
                    <a:pt x="805" y="1371"/>
                  </a:cubicBezTo>
                  <a:cubicBezTo>
                    <a:pt x="864" y="1371"/>
                    <a:pt x="864" y="1371"/>
                    <a:pt x="939" y="1311"/>
                  </a:cubicBezTo>
                  <a:cubicBezTo>
                    <a:pt x="939" y="1311"/>
                    <a:pt x="998" y="1252"/>
                    <a:pt x="998" y="1192"/>
                  </a:cubicBezTo>
                  <a:lnTo>
                    <a:pt x="1117" y="1192"/>
                  </a:lnTo>
                  <a:cubicBezTo>
                    <a:pt x="1177" y="1118"/>
                    <a:pt x="1177" y="1118"/>
                    <a:pt x="1237" y="1118"/>
                  </a:cubicBezTo>
                  <a:cubicBezTo>
                    <a:pt x="1237" y="1118"/>
                    <a:pt x="1311" y="1058"/>
                    <a:pt x="1311" y="999"/>
                  </a:cubicBezTo>
                  <a:cubicBezTo>
                    <a:pt x="1351" y="999"/>
                    <a:pt x="1391" y="1025"/>
                    <a:pt x="1430" y="1025"/>
                  </a:cubicBezTo>
                  <a:cubicBezTo>
                    <a:pt x="1450" y="1025"/>
                    <a:pt x="1470" y="1018"/>
                    <a:pt x="1490" y="999"/>
                  </a:cubicBezTo>
                  <a:lnTo>
                    <a:pt x="1609" y="999"/>
                  </a:lnTo>
                  <a:cubicBezTo>
                    <a:pt x="1684" y="939"/>
                    <a:pt x="1684" y="939"/>
                    <a:pt x="1743" y="879"/>
                  </a:cubicBezTo>
                  <a:cubicBezTo>
                    <a:pt x="1743" y="939"/>
                    <a:pt x="1803" y="939"/>
                    <a:pt x="1862" y="939"/>
                  </a:cubicBezTo>
                  <a:cubicBezTo>
                    <a:pt x="1922" y="879"/>
                    <a:pt x="1922" y="879"/>
                    <a:pt x="1982" y="879"/>
                  </a:cubicBezTo>
                  <a:cubicBezTo>
                    <a:pt x="2056" y="879"/>
                    <a:pt x="2116" y="879"/>
                    <a:pt x="2116" y="820"/>
                  </a:cubicBezTo>
                  <a:cubicBezTo>
                    <a:pt x="2175" y="820"/>
                    <a:pt x="2235" y="879"/>
                    <a:pt x="2294" y="879"/>
                  </a:cubicBezTo>
                  <a:lnTo>
                    <a:pt x="2428" y="820"/>
                  </a:lnTo>
                  <a:cubicBezTo>
                    <a:pt x="2488" y="820"/>
                    <a:pt x="2548" y="820"/>
                    <a:pt x="2548" y="745"/>
                  </a:cubicBezTo>
                  <a:cubicBezTo>
                    <a:pt x="2607" y="820"/>
                    <a:pt x="2667" y="820"/>
                    <a:pt x="2726" y="820"/>
                  </a:cubicBezTo>
                  <a:lnTo>
                    <a:pt x="2860" y="820"/>
                  </a:lnTo>
                  <a:cubicBezTo>
                    <a:pt x="2860" y="820"/>
                    <a:pt x="2920" y="820"/>
                    <a:pt x="2980" y="745"/>
                  </a:cubicBezTo>
                  <a:cubicBezTo>
                    <a:pt x="3039" y="820"/>
                    <a:pt x="3039" y="820"/>
                    <a:pt x="3173" y="820"/>
                  </a:cubicBezTo>
                  <a:lnTo>
                    <a:pt x="3233" y="820"/>
                  </a:lnTo>
                  <a:cubicBezTo>
                    <a:pt x="3293" y="820"/>
                    <a:pt x="3352" y="820"/>
                    <a:pt x="3412" y="745"/>
                  </a:cubicBezTo>
                  <a:cubicBezTo>
                    <a:pt x="3471" y="820"/>
                    <a:pt x="3471" y="820"/>
                    <a:pt x="3546" y="820"/>
                  </a:cubicBezTo>
                  <a:lnTo>
                    <a:pt x="3665" y="820"/>
                  </a:lnTo>
                  <a:cubicBezTo>
                    <a:pt x="3725" y="820"/>
                    <a:pt x="3784" y="820"/>
                    <a:pt x="3844" y="745"/>
                  </a:cubicBezTo>
                  <a:cubicBezTo>
                    <a:pt x="3918" y="820"/>
                    <a:pt x="3918" y="820"/>
                    <a:pt x="3978" y="820"/>
                  </a:cubicBezTo>
                  <a:lnTo>
                    <a:pt x="4097" y="820"/>
                  </a:lnTo>
                  <a:cubicBezTo>
                    <a:pt x="4157" y="820"/>
                    <a:pt x="4216" y="820"/>
                    <a:pt x="4291" y="745"/>
                  </a:cubicBezTo>
                  <a:cubicBezTo>
                    <a:pt x="4350" y="820"/>
                    <a:pt x="4350" y="820"/>
                    <a:pt x="4410" y="879"/>
                  </a:cubicBezTo>
                  <a:lnTo>
                    <a:pt x="4529" y="879"/>
                  </a:lnTo>
                  <a:cubicBezTo>
                    <a:pt x="4589" y="879"/>
                    <a:pt x="4663" y="820"/>
                    <a:pt x="4723" y="820"/>
                  </a:cubicBezTo>
                  <a:cubicBezTo>
                    <a:pt x="4782" y="820"/>
                    <a:pt x="4782" y="879"/>
                    <a:pt x="4842" y="879"/>
                  </a:cubicBezTo>
                  <a:lnTo>
                    <a:pt x="4961" y="879"/>
                  </a:lnTo>
                  <a:cubicBezTo>
                    <a:pt x="5036" y="879"/>
                    <a:pt x="5095" y="879"/>
                    <a:pt x="5155" y="820"/>
                  </a:cubicBezTo>
                  <a:cubicBezTo>
                    <a:pt x="5214" y="879"/>
                    <a:pt x="5214" y="879"/>
                    <a:pt x="5274" y="879"/>
                  </a:cubicBezTo>
                  <a:lnTo>
                    <a:pt x="5408" y="879"/>
                  </a:lnTo>
                  <a:cubicBezTo>
                    <a:pt x="5468" y="879"/>
                    <a:pt x="5527" y="879"/>
                    <a:pt x="5587" y="820"/>
                  </a:cubicBezTo>
                  <a:cubicBezTo>
                    <a:pt x="5646" y="879"/>
                    <a:pt x="5706" y="879"/>
                    <a:pt x="5780" y="879"/>
                  </a:cubicBezTo>
                  <a:lnTo>
                    <a:pt x="5840" y="879"/>
                  </a:lnTo>
                  <a:cubicBezTo>
                    <a:pt x="5857" y="897"/>
                    <a:pt x="5875" y="904"/>
                    <a:pt x="5892" y="904"/>
                  </a:cubicBezTo>
                  <a:cubicBezTo>
                    <a:pt x="5934" y="904"/>
                    <a:pt x="5977" y="862"/>
                    <a:pt x="6019" y="820"/>
                  </a:cubicBezTo>
                  <a:cubicBezTo>
                    <a:pt x="6078" y="879"/>
                    <a:pt x="6153" y="939"/>
                    <a:pt x="6212" y="939"/>
                  </a:cubicBezTo>
                  <a:lnTo>
                    <a:pt x="6332" y="939"/>
                  </a:lnTo>
                  <a:cubicBezTo>
                    <a:pt x="6391" y="939"/>
                    <a:pt x="6391" y="879"/>
                    <a:pt x="6451" y="820"/>
                  </a:cubicBezTo>
                  <a:cubicBezTo>
                    <a:pt x="6525" y="879"/>
                    <a:pt x="6585" y="879"/>
                    <a:pt x="6644" y="879"/>
                  </a:cubicBezTo>
                  <a:lnTo>
                    <a:pt x="6764" y="879"/>
                  </a:lnTo>
                  <a:cubicBezTo>
                    <a:pt x="6823" y="879"/>
                    <a:pt x="6898" y="879"/>
                    <a:pt x="6898" y="820"/>
                  </a:cubicBezTo>
                  <a:cubicBezTo>
                    <a:pt x="6957" y="879"/>
                    <a:pt x="7017" y="879"/>
                    <a:pt x="7076" y="879"/>
                  </a:cubicBezTo>
                  <a:lnTo>
                    <a:pt x="7196" y="879"/>
                  </a:lnTo>
                  <a:cubicBezTo>
                    <a:pt x="7270" y="879"/>
                    <a:pt x="7330" y="879"/>
                    <a:pt x="7330" y="820"/>
                  </a:cubicBezTo>
                  <a:cubicBezTo>
                    <a:pt x="7389" y="879"/>
                    <a:pt x="7449" y="879"/>
                    <a:pt x="7509" y="879"/>
                  </a:cubicBezTo>
                  <a:lnTo>
                    <a:pt x="7643" y="879"/>
                  </a:lnTo>
                  <a:cubicBezTo>
                    <a:pt x="7702" y="879"/>
                    <a:pt x="7762" y="820"/>
                    <a:pt x="7762" y="820"/>
                  </a:cubicBezTo>
                  <a:cubicBezTo>
                    <a:pt x="7821" y="820"/>
                    <a:pt x="7881" y="879"/>
                    <a:pt x="7941" y="879"/>
                  </a:cubicBezTo>
                  <a:lnTo>
                    <a:pt x="8075" y="879"/>
                  </a:lnTo>
                  <a:cubicBezTo>
                    <a:pt x="8134" y="879"/>
                    <a:pt x="8194" y="820"/>
                    <a:pt x="8194" y="745"/>
                  </a:cubicBezTo>
                  <a:cubicBezTo>
                    <a:pt x="8253" y="820"/>
                    <a:pt x="8313" y="820"/>
                    <a:pt x="8387" y="820"/>
                  </a:cubicBezTo>
                  <a:lnTo>
                    <a:pt x="8507" y="820"/>
                  </a:lnTo>
                  <a:cubicBezTo>
                    <a:pt x="8566" y="820"/>
                    <a:pt x="8626" y="820"/>
                    <a:pt x="8626" y="745"/>
                  </a:cubicBezTo>
                  <a:cubicBezTo>
                    <a:pt x="8685" y="820"/>
                    <a:pt x="8760" y="820"/>
                    <a:pt x="8820" y="820"/>
                  </a:cubicBezTo>
                  <a:lnTo>
                    <a:pt x="8939" y="820"/>
                  </a:lnTo>
                  <a:cubicBezTo>
                    <a:pt x="8998" y="820"/>
                    <a:pt x="9058" y="745"/>
                    <a:pt x="9058" y="745"/>
                  </a:cubicBezTo>
                  <a:cubicBezTo>
                    <a:pt x="9108" y="745"/>
                    <a:pt x="9151" y="778"/>
                    <a:pt x="9191" y="778"/>
                  </a:cubicBezTo>
                  <a:cubicBezTo>
                    <a:pt x="9212" y="778"/>
                    <a:pt x="9232" y="770"/>
                    <a:pt x="9252" y="745"/>
                  </a:cubicBezTo>
                  <a:lnTo>
                    <a:pt x="9371" y="745"/>
                  </a:lnTo>
                  <a:cubicBezTo>
                    <a:pt x="9430" y="745"/>
                    <a:pt x="9505" y="745"/>
                    <a:pt x="9505" y="686"/>
                  </a:cubicBezTo>
                  <a:cubicBezTo>
                    <a:pt x="9564" y="745"/>
                    <a:pt x="9624" y="745"/>
                    <a:pt x="9684" y="745"/>
                  </a:cubicBezTo>
                  <a:lnTo>
                    <a:pt x="9803" y="745"/>
                  </a:lnTo>
                  <a:cubicBezTo>
                    <a:pt x="9877" y="745"/>
                    <a:pt x="9937" y="686"/>
                    <a:pt x="9937" y="626"/>
                  </a:cubicBezTo>
                  <a:cubicBezTo>
                    <a:pt x="9996" y="686"/>
                    <a:pt x="10056" y="686"/>
                    <a:pt x="10116" y="686"/>
                  </a:cubicBezTo>
                  <a:lnTo>
                    <a:pt x="10250" y="686"/>
                  </a:lnTo>
                  <a:cubicBezTo>
                    <a:pt x="10309" y="686"/>
                    <a:pt x="10369" y="626"/>
                    <a:pt x="10369" y="567"/>
                  </a:cubicBezTo>
                  <a:cubicBezTo>
                    <a:pt x="10428" y="626"/>
                    <a:pt x="10488" y="626"/>
                    <a:pt x="10548" y="626"/>
                  </a:cubicBezTo>
                  <a:lnTo>
                    <a:pt x="10682" y="626"/>
                  </a:lnTo>
                  <a:cubicBezTo>
                    <a:pt x="10741" y="626"/>
                    <a:pt x="10801" y="567"/>
                    <a:pt x="10801" y="507"/>
                  </a:cubicBezTo>
                  <a:cubicBezTo>
                    <a:pt x="10860" y="567"/>
                    <a:pt x="10920" y="567"/>
                    <a:pt x="10995" y="567"/>
                  </a:cubicBezTo>
                  <a:lnTo>
                    <a:pt x="11114" y="567"/>
                  </a:lnTo>
                  <a:cubicBezTo>
                    <a:pt x="11173" y="507"/>
                    <a:pt x="11233" y="507"/>
                    <a:pt x="11233" y="447"/>
                  </a:cubicBezTo>
                  <a:cubicBezTo>
                    <a:pt x="11293" y="507"/>
                    <a:pt x="11367" y="507"/>
                    <a:pt x="11427" y="507"/>
                  </a:cubicBezTo>
                  <a:lnTo>
                    <a:pt x="11486" y="507"/>
                  </a:lnTo>
                  <a:cubicBezTo>
                    <a:pt x="11486" y="507"/>
                    <a:pt x="11486" y="447"/>
                    <a:pt x="11546" y="447"/>
                  </a:cubicBezTo>
                  <a:cubicBezTo>
                    <a:pt x="11605" y="447"/>
                    <a:pt x="11665" y="447"/>
                    <a:pt x="11665" y="373"/>
                  </a:cubicBezTo>
                  <a:cubicBezTo>
                    <a:pt x="11739" y="447"/>
                    <a:pt x="11799" y="447"/>
                    <a:pt x="11859" y="447"/>
                  </a:cubicBezTo>
                  <a:lnTo>
                    <a:pt x="11918" y="447"/>
                  </a:lnTo>
                  <a:cubicBezTo>
                    <a:pt x="11978" y="447"/>
                    <a:pt x="12037" y="447"/>
                    <a:pt x="12112" y="373"/>
                  </a:cubicBezTo>
                  <a:cubicBezTo>
                    <a:pt x="12112" y="447"/>
                    <a:pt x="12171" y="447"/>
                    <a:pt x="12231" y="447"/>
                  </a:cubicBezTo>
                  <a:cubicBezTo>
                    <a:pt x="12291" y="447"/>
                    <a:pt x="12291" y="447"/>
                    <a:pt x="12350" y="507"/>
                  </a:cubicBezTo>
                  <a:cubicBezTo>
                    <a:pt x="12410" y="507"/>
                    <a:pt x="12484" y="507"/>
                    <a:pt x="12484" y="447"/>
                  </a:cubicBezTo>
                  <a:cubicBezTo>
                    <a:pt x="12544" y="507"/>
                    <a:pt x="12544" y="507"/>
                    <a:pt x="12603" y="567"/>
                  </a:cubicBezTo>
                  <a:lnTo>
                    <a:pt x="12723" y="567"/>
                  </a:lnTo>
                  <a:cubicBezTo>
                    <a:pt x="12752" y="596"/>
                    <a:pt x="12767" y="611"/>
                    <a:pt x="12784" y="611"/>
                  </a:cubicBezTo>
                  <a:cubicBezTo>
                    <a:pt x="12801" y="611"/>
                    <a:pt x="12820" y="596"/>
                    <a:pt x="12857" y="567"/>
                  </a:cubicBezTo>
                  <a:cubicBezTo>
                    <a:pt x="12916" y="626"/>
                    <a:pt x="12916" y="686"/>
                    <a:pt x="12976" y="686"/>
                  </a:cubicBezTo>
                  <a:lnTo>
                    <a:pt x="13036" y="745"/>
                  </a:lnTo>
                  <a:cubicBezTo>
                    <a:pt x="13095" y="820"/>
                    <a:pt x="13155" y="820"/>
                    <a:pt x="13155" y="820"/>
                  </a:cubicBezTo>
                  <a:cubicBezTo>
                    <a:pt x="13229" y="879"/>
                    <a:pt x="13229" y="879"/>
                    <a:pt x="13229" y="939"/>
                  </a:cubicBezTo>
                  <a:cubicBezTo>
                    <a:pt x="13289" y="939"/>
                    <a:pt x="13289" y="999"/>
                    <a:pt x="13289" y="999"/>
                  </a:cubicBezTo>
                  <a:cubicBezTo>
                    <a:pt x="13348" y="1058"/>
                    <a:pt x="13408" y="1058"/>
                    <a:pt x="13408" y="1118"/>
                  </a:cubicBezTo>
                  <a:cubicBezTo>
                    <a:pt x="13408" y="1118"/>
                    <a:pt x="13408" y="1192"/>
                    <a:pt x="13468" y="1252"/>
                  </a:cubicBezTo>
                  <a:lnTo>
                    <a:pt x="13468" y="1311"/>
                  </a:lnTo>
                  <a:cubicBezTo>
                    <a:pt x="13527" y="1371"/>
                    <a:pt x="13527" y="1431"/>
                    <a:pt x="13602" y="1431"/>
                  </a:cubicBezTo>
                  <a:lnTo>
                    <a:pt x="13602" y="1624"/>
                  </a:lnTo>
                  <a:lnTo>
                    <a:pt x="13602" y="1684"/>
                  </a:lnTo>
                  <a:cubicBezTo>
                    <a:pt x="13602" y="1743"/>
                    <a:pt x="13661" y="1803"/>
                    <a:pt x="13661" y="1863"/>
                  </a:cubicBezTo>
                  <a:cubicBezTo>
                    <a:pt x="13661" y="1863"/>
                    <a:pt x="13602" y="1937"/>
                    <a:pt x="13602" y="1997"/>
                  </a:cubicBezTo>
                  <a:lnTo>
                    <a:pt x="13602" y="2056"/>
                  </a:lnTo>
                  <a:cubicBezTo>
                    <a:pt x="13602" y="2116"/>
                    <a:pt x="13661" y="2176"/>
                    <a:pt x="13661" y="2235"/>
                  </a:cubicBezTo>
                  <a:cubicBezTo>
                    <a:pt x="13602" y="2235"/>
                    <a:pt x="13602" y="2310"/>
                    <a:pt x="13602" y="2369"/>
                  </a:cubicBezTo>
                  <a:lnTo>
                    <a:pt x="13527" y="2429"/>
                  </a:lnTo>
                  <a:lnTo>
                    <a:pt x="13527" y="2608"/>
                  </a:lnTo>
                  <a:cubicBezTo>
                    <a:pt x="13468" y="2608"/>
                    <a:pt x="13468" y="2608"/>
                    <a:pt x="13408" y="2682"/>
                  </a:cubicBezTo>
                  <a:cubicBezTo>
                    <a:pt x="13408" y="2682"/>
                    <a:pt x="13408" y="2742"/>
                    <a:pt x="13348" y="2742"/>
                  </a:cubicBezTo>
                  <a:lnTo>
                    <a:pt x="13348" y="2920"/>
                  </a:lnTo>
                  <a:cubicBezTo>
                    <a:pt x="13289" y="2920"/>
                    <a:pt x="13229" y="2920"/>
                    <a:pt x="13155" y="2980"/>
                  </a:cubicBezTo>
                  <a:cubicBezTo>
                    <a:pt x="13155" y="2980"/>
                    <a:pt x="13095" y="2980"/>
                    <a:pt x="13095" y="3054"/>
                  </a:cubicBezTo>
                  <a:cubicBezTo>
                    <a:pt x="13036" y="3054"/>
                    <a:pt x="13036" y="3114"/>
                    <a:pt x="13036" y="3174"/>
                  </a:cubicBezTo>
                  <a:lnTo>
                    <a:pt x="12857" y="3174"/>
                  </a:lnTo>
                  <a:cubicBezTo>
                    <a:pt x="12857" y="3233"/>
                    <a:pt x="12782" y="3233"/>
                    <a:pt x="12782" y="3233"/>
                  </a:cubicBezTo>
                  <a:cubicBezTo>
                    <a:pt x="12723" y="3293"/>
                    <a:pt x="12663" y="3293"/>
                    <a:pt x="12663" y="3352"/>
                  </a:cubicBezTo>
                  <a:lnTo>
                    <a:pt x="12484" y="3352"/>
                  </a:lnTo>
                  <a:cubicBezTo>
                    <a:pt x="12484" y="3427"/>
                    <a:pt x="12410" y="3427"/>
                    <a:pt x="12410" y="3427"/>
                  </a:cubicBezTo>
                  <a:cubicBezTo>
                    <a:pt x="12350" y="3427"/>
                    <a:pt x="12291" y="3486"/>
                    <a:pt x="12291" y="3546"/>
                  </a:cubicBezTo>
                  <a:lnTo>
                    <a:pt x="11978" y="3546"/>
                  </a:lnTo>
                  <a:cubicBezTo>
                    <a:pt x="11978" y="3606"/>
                    <a:pt x="11918" y="3606"/>
                    <a:pt x="11859" y="3665"/>
                  </a:cubicBezTo>
                  <a:lnTo>
                    <a:pt x="11605" y="3665"/>
                  </a:lnTo>
                  <a:cubicBezTo>
                    <a:pt x="11546" y="3725"/>
                    <a:pt x="11486" y="3725"/>
                    <a:pt x="11486" y="3799"/>
                  </a:cubicBezTo>
                  <a:cubicBezTo>
                    <a:pt x="11446" y="3799"/>
                    <a:pt x="11407" y="3766"/>
                    <a:pt x="11363" y="3766"/>
                  </a:cubicBezTo>
                  <a:cubicBezTo>
                    <a:pt x="11341" y="3766"/>
                    <a:pt x="11317" y="3775"/>
                    <a:pt x="11293" y="3799"/>
                  </a:cubicBezTo>
                  <a:lnTo>
                    <a:pt x="11173" y="3799"/>
                  </a:lnTo>
                  <a:cubicBezTo>
                    <a:pt x="11114" y="3799"/>
                    <a:pt x="11114" y="3859"/>
                    <a:pt x="11054" y="3919"/>
                  </a:cubicBezTo>
                  <a:cubicBezTo>
                    <a:pt x="10995" y="3859"/>
                    <a:pt x="10920" y="3859"/>
                    <a:pt x="10860" y="3859"/>
                  </a:cubicBezTo>
                  <a:lnTo>
                    <a:pt x="10801" y="3859"/>
                  </a:lnTo>
                  <a:cubicBezTo>
                    <a:pt x="10741" y="3859"/>
                    <a:pt x="10682" y="3919"/>
                    <a:pt x="10622" y="3978"/>
                  </a:cubicBezTo>
                  <a:cubicBezTo>
                    <a:pt x="10548" y="3919"/>
                    <a:pt x="10548" y="3919"/>
                    <a:pt x="10488" y="3919"/>
                  </a:cubicBezTo>
                  <a:lnTo>
                    <a:pt x="10369" y="3919"/>
                  </a:lnTo>
                  <a:cubicBezTo>
                    <a:pt x="10309" y="3978"/>
                    <a:pt x="10250" y="3978"/>
                    <a:pt x="10175" y="4038"/>
                  </a:cubicBezTo>
                  <a:cubicBezTo>
                    <a:pt x="10175" y="3978"/>
                    <a:pt x="10116" y="3978"/>
                    <a:pt x="10056" y="3978"/>
                  </a:cubicBezTo>
                  <a:lnTo>
                    <a:pt x="9937" y="3978"/>
                  </a:lnTo>
                  <a:cubicBezTo>
                    <a:pt x="9877" y="3978"/>
                    <a:pt x="9803" y="4038"/>
                    <a:pt x="9743" y="4097"/>
                  </a:cubicBezTo>
                  <a:cubicBezTo>
                    <a:pt x="9743" y="4038"/>
                    <a:pt x="9684" y="4038"/>
                    <a:pt x="9624" y="4038"/>
                  </a:cubicBezTo>
                  <a:lnTo>
                    <a:pt x="9505" y="4038"/>
                  </a:lnTo>
                  <a:cubicBezTo>
                    <a:pt x="9430" y="4038"/>
                    <a:pt x="9371" y="4097"/>
                    <a:pt x="9371" y="4097"/>
                  </a:cubicBezTo>
                  <a:cubicBezTo>
                    <a:pt x="9311" y="4097"/>
                    <a:pt x="9252" y="4038"/>
                    <a:pt x="9192" y="4038"/>
                  </a:cubicBezTo>
                  <a:lnTo>
                    <a:pt x="9058" y="4097"/>
                  </a:lnTo>
                  <a:cubicBezTo>
                    <a:pt x="8998" y="4097"/>
                    <a:pt x="8939" y="4097"/>
                    <a:pt x="8939" y="4172"/>
                  </a:cubicBezTo>
                  <a:cubicBezTo>
                    <a:pt x="8879" y="4097"/>
                    <a:pt x="8820" y="4097"/>
                    <a:pt x="8760" y="4097"/>
                  </a:cubicBezTo>
                  <a:lnTo>
                    <a:pt x="8626" y="4097"/>
                  </a:lnTo>
                  <a:cubicBezTo>
                    <a:pt x="8566" y="4097"/>
                    <a:pt x="8507" y="4172"/>
                    <a:pt x="8507" y="4172"/>
                  </a:cubicBezTo>
                  <a:cubicBezTo>
                    <a:pt x="8447" y="4172"/>
                    <a:pt x="8387" y="4097"/>
                    <a:pt x="8313" y="4097"/>
                  </a:cubicBezTo>
                  <a:lnTo>
                    <a:pt x="8194" y="4172"/>
                  </a:lnTo>
                  <a:cubicBezTo>
                    <a:pt x="8134" y="4172"/>
                    <a:pt x="8075" y="4172"/>
                    <a:pt x="8075" y="4231"/>
                  </a:cubicBezTo>
                  <a:cubicBezTo>
                    <a:pt x="8015" y="4172"/>
                    <a:pt x="7941" y="4172"/>
                    <a:pt x="7881" y="4172"/>
                  </a:cubicBezTo>
                  <a:lnTo>
                    <a:pt x="7762" y="4172"/>
                  </a:lnTo>
                  <a:cubicBezTo>
                    <a:pt x="7702" y="4172"/>
                    <a:pt x="7643" y="4172"/>
                    <a:pt x="7643" y="4231"/>
                  </a:cubicBezTo>
                  <a:cubicBezTo>
                    <a:pt x="7568" y="4172"/>
                    <a:pt x="7509" y="4172"/>
                    <a:pt x="7449" y="4172"/>
                  </a:cubicBezTo>
                  <a:lnTo>
                    <a:pt x="7330" y="4172"/>
                  </a:lnTo>
                  <a:cubicBezTo>
                    <a:pt x="7270" y="4172"/>
                    <a:pt x="7196" y="4172"/>
                    <a:pt x="7196" y="4231"/>
                  </a:cubicBezTo>
                  <a:cubicBezTo>
                    <a:pt x="7136" y="4231"/>
                    <a:pt x="7076" y="4172"/>
                    <a:pt x="7017" y="4172"/>
                  </a:cubicBezTo>
                  <a:lnTo>
                    <a:pt x="6898" y="4172"/>
                  </a:lnTo>
                  <a:cubicBezTo>
                    <a:pt x="6823" y="4172"/>
                    <a:pt x="6764" y="4231"/>
                    <a:pt x="6764" y="4231"/>
                  </a:cubicBezTo>
                  <a:cubicBezTo>
                    <a:pt x="6704" y="4231"/>
                    <a:pt x="6644" y="4172"/>
                    <a:pt x="6585" y="4172"/>
                  </a:cubicBezTo>
                  <a:lnTo>
                    <a:pt x="6451" y="4172"/>
                  </a:lnTo>
                  <a:cubicBezTo>
                    <a:pt x="6391" y="4172"/>
                    <a:pt x="6332" y="4231"/>
                    <a:pt x="6332" y="4231"/>
                  </a:cubicBezTo>
                  <a:cubicBezTo>
                    <a:pt x="6272" y="4231"/>
                    <a:pt x="6212" y="4172"/>
                    <a:pt x="6153" y="4172"/>
                  </a:cubicBezTo>
                  <a:lnTo>
                    <a:pt x="6019" y="4172"/>
                  </a:lnTo>
                  <a:cubicBezTo>
                    <a:pt x="5959" y="4172"/>
                    <a:pt x="5900" y="4231"/>
                    <a:pt x="5900" y="4291"/>
                  </a:cubicBezTo>
                  <a:cubicBezTo>
                    <a:pt x="5840" y="4231"/>
                    <a:pt x="5780" y="4172"/>
                    <a:pt x="5706" y="4172"/>
                  </a:cubicBezTo>
                  <a:lnTo>
                    <a:pt x="5587" y="4172"/>
                  </a:lnTo>
                  <a:cubicBezTo>
                    <a:pt x="5527" y="4172"/>
                    <a:pt x="5468" y="4231"/>
                    <a:pt x="5468" y="4291"/>
                  </a:cubicBezTo>
                  <a:cubicBezTo>
                    <a:pt x="5408" y="4231"/>
                    <a:pt x="5333" y="4231"/>
                    <a:pt x="5274" y="4231"/>
                  </a:cubicBezTo>
                  <a:lnTo>
                    <a:pt x="5155" y="4231"/>
                  </a:lnTo>
                  <a:cubicBezTo>
                    <a:pt x="5095" y="4231"/>
                    <a:pt x="5036" y="4231"/>
                    <a:pt x="5036" y="4291"/>
                  </a:cubicBezTo>
                  <a:cubicBezTo>
                    <a:pt x="4961" y="4231"/>
                    <a:pt x="4901" y="4231"/>
                    <a:pt x="4842" y="4231"/>
                  </a:cubicBezTo>
                  <a:lnTo>
                    <a:pt x="4723" y="4172"/>
                  </a:lnTo>
                  <a:cubicBezTo>
                    <a:pt x="4663" y="4231"/>
                    <a:pt x="4589" y="4231"/>
                    <a:pt x="4589" y="4291"/>
                  </a:cubicBezTo>
                  <a:cubicBezTo>
                    <a:pt x="4529" y="4231"/>
                    <a:pt x="4469" y="4172"/>
                    <a:pt x="4410" y="4172"/>
                  </a:cubicBezTo>
                  <a:lnTo>
                    <a:pt x="4291" y="4172"/>
                  </a:lnTo>
                  <a:cubicBezTo>
                    <a:pt x="4216" y="4172"/>
                    <a:pt x="4157" y="4231"/>
                    <a:pt x="4157" y="4231"/>
                  </a:cubicBezTo>
                  <a:cubicBezTo>
                    <a:pt x="4097" y="4231"/>
                    <a:pt x="4037" y="4172"/>
                    <a:pt x="3978" y="4172"/>
                  </a:cubicBezTo>
                  <a:lnTo>
                    <a:pt x="3844" y="4172"/>
                  </a:lnTo>
                  <a:cubicBezTo>
                    <a:pt x="3784" y="4172"/>
                    <a:pt x="3725" y="4231"/>
                    <a:pt x="3725" y="4231"/>
                  </a:cubicBezTo>
                  <a:cubicBezTo>
                    <a:pt x="3665" y="4172"/>
                    <a:pt x="3605" y="4172"/>
                    <a:pt x="3546" y="4172"/>
                  </a:cubicBezTo>
                  <a:lnTo>
                    <a:pt x="3412" y="4172"/>
                  </a:lnTo>
                  <a:cubicBezTo>
                    <a:pt x="3352" y="4172"/>
                    <a:pt x="3293" y="4172"/>
                    <a:pt x="3293" y="4231"/>
                  </a:cubicBezTo>
                  <a:cubicBezTo>
                    <a:pt x="3233" y="4172"/>
                    <a:pt x="3173" y="4172"/>
                    <a:pt x="3099" y="4097"/>
                  </a:cubicBezTo>
                  <a:lnTo>
                    <a:pt x="2980" y="4097"/>
                  </a:lnTo>
                  <a:cubicBezTo>
                    <a:pt x="2920" y="4097"/>
                    <a:pt x="2920" y="4172"/>
                    <a:pt x="2860" y="4172"/>
                  </a:cubicBezTo>
                  <a:cubicBezTo>
                    <a:pt x="2801" y="4097"/>
                    <a:pt x="2726" y="4097"/>
                    <a:pt x="2667" y="4097"/>
                  </a:cubicBezTo>
                  <a:lnTo>
                    <a:pt x="2607" y="4097"/>
                  </a:lnTo>
                  <a:cubicBezTo>
                    <a:pt x="2587" y="4077"/>
                    <a:pt x="2568" y="4071"/>
                    <a:pt x="2548" y="4071"/>
                  </a:cubicBezTo>
                  <a:cubicBezTo>
                    <a:pt x="2508" y="4071"/>
                    <a:pt x="2468" y="4097"/>
                    <a:pt x="2428" y="4097"/>
                  </a:cubicBezTo>
                  <a:cubicBezTo>
                    <a:pt x="2354" y="4097"/>
                    <a:pt x="2354" y="4038"/>
                    <a:pt x="2294" y="4038"/>
                  </a:cubicBezTo>
                  <a:lnTo>
                    <a:pt x="2175" y="4038"/>
                  </a:lnTo>
                  <a:cubicBezTo>
                    <a:pt x="2155" y="4018"/>
                    <a:pt x="2135" y="4011"/>
                    <a:pt x="2115" y="4011"/>
                  </a:cubicBezTo>
                  <a:cubicBezTo>
                    <a:pt x="2074" y="4011"/>
                    <a:pt x="2031" y="4038"/>
                    <a:pt x="1982" y="4038"/>
                  </a:cubicBezTo>
                  <a:cubicBezTo>
                    <a:pt x="1982" y="3978"/>
                    <a:pt x="1922" y="3978"/>
                    <a:pt x="1862" y="3919"/>
                  </a:cubicBezTo>
                  <a:lnTo>
                    <a:pt x="1609" y="3919"/>
                  </a:lnTo>
                  <a:cubicBezTo>
                    <a:pt x="1550" y="3919"/>
                    <a:pt x="1550" y="3859"/>
                    <a:pt x="1490" y="3859"/>
                  </a:cubicBezTo>
                  <a:cubicBezTo>
                    <a:pt x="1430" y="3799"/>
                    <a:pt x="1430" y="3799"/>
                    <a:pt x="1371" y="3799"/>
                  </a:cubicBezTo>
                  <a:lnTo>
                    <a:pt x="1237" y="3799"/>
                  </a:lnTo>
                  <a:cubicBezTo>
                    <a:pt x="1177" y="3725"/>
                    <a:pt x="1177" y="3665"/>
                    <a:pt x="1117" y="3665"/>
                  </a:cubicBezTo>
                  <a:cubicBezTo>
                    <a:pt x="1058" y="3665"/>
                    <a:pt x="1058" y="3606"/>
                    <a:pt x="998" y="3606"/>
                  </a:cubicBezTo>
                  <a:lnTo>
                    <a:pt x="864" y="3606"/>
                  </a:lnTo>
                  <a:cubicBezTo>
                    <a:pt x="864" y="3546"/>
                    <a:pt x="864" y="3486"/>
                    <a:pt x="805" y="3427"/>
                  </a:cubicBezTo>
                  <a:cubicBezTo>
                    <a:pt x="805" y="3427"/>
                    <a:pt x="745" y="3427"/>
                    <a:pt x="745" y="3352"/>
                  </a:cubicBezTo>
                  <a:cubicBezTo>
                    <a:pt x="685" y="3352"/>
                    <a:pt x="685" y="3293"/>
                    <a:pt x="626" y="3293"/>
                  </a:cubicBezTo>
                  <a:cubicBezTo>
                    <a:pt x="626" y="3233"/>
                    <a:pt x="626" y="3233"/>
                    <a:pt x="566" y="3174"/>
                  </a:cubicBezTo>
                  <a:lnTo>
                    <a:pt x="566" y="3114"/>
                  </a:lnTo>
                  <a:cubicBezTo>
                    <a:pt x="492" y="3054"/>
                    <a:pt x="492" y="2980"/>
                    <a:pt x="432" y="2980"/>
                  </a:cubicBezTo>
                  <a:cubicBezTo>
                    <a:pt x="492" y="2920"/>
                    <a:pt x="492" y="2861"/>
                    <a:pt x="492" y="2801"/>
                  </a:cubicBezTo>
                  <a:cubicBezTo>
                    <a:pt x="432" y="2801"/>
                    <a:pt x="432" y="2742"/>
                    <a:pt x="432" y="2742"/>
                  </a:cubicBezTo>
                  <a:cubicBezTo>
                    <a:pt x="432" y="2682"/>
                    <a:pt x="432" y="2608"/>
                    <a:pt x="373" y="2608"/>
                  </a:cubicBezTo>
                  <a:cubicBezTo>
                    <a:pt x="432" y="2548"/>
                    <a:pt x="432" y="2488"/>
                    <a:pt x="432" y="2429"/>
                  </a:cubicBezTo>
                  <a:lnTo>
                    <a:pt x="432" y="2369"/>
                  </a:lnTo>
                  <a:cubicBezTo>
                    <a:pt x="492" y="2310"/>
                    <a:pt x="432" y="2235"/>
                    <a:pt x="432" y="2176"/>
                  </a:cubicBezTo>
                  <a:cubicBezTo>
                    <a:pt x="432" y="2176"/>
                    <a:pt x="492" y="2116"/>
                    <a:pt x="492" y="2056"/>
                  </a:cubicBezTo>
                  <a:cubicBezTo>
                    <a:pt x="492" y="1997"/>
                    <a:pt x="492" y="1997"/>
                    <a:pt x="566" y="1997"/>
                  </a:cubicBezTo>
                  <a:lnTo>
                    <a:pt x="313" y="1863"/>
                  </a:lnTo>
                  <a:lnTo>
                    <a:pt x="60" y="1803"/>
                  </a:lnTo>
                  <a:lnTo>
                    <a:pt x="60" y="1937"/>
                  </a:lnTo>
                  <a:cubicBezTo>
                    <a:pt x="60" y="1997"/>
                    <a:pt x="60" y="2056"/>
                    <a:pt x="119" y="2116"/>
                  </a:cubicBezTo>
                  <a:cubicBezTo>
                    <a:pt x="60" y="2176"/>
                    <a:pt x="0" y="2235"/>
                    <a:pt x="0" y="2310"/>
                  </a:cubicBezTo>
                  <a:lnTo>
                    <a:pt x="0" y="2429"/>
                  </a:lnTo>
                  <a:cubicBezTo>
                    <a:pt x="0" y="2488"/>
                    <a:pt x="0" y="2548"/>
                    <a:pt x="60" y="2608"/>
                  </a:cubicBezTo>
                  <a:cubicBezTo>
                    <a:pt x="0" y="2608"/>
                    <a:pt x="0" y="2682"/>
                    <a:pt x="0" y="2801"/>
                  </a:cubicBezTo>
                  <a:lnTo>
                    <a:pt x="0" y="2920"/>
                  </a:lnTo>
                  <a:cubicBezTo>
                    <a:pt x="0" y="2980"/>
                    <a:pt x="60" y="3054"/>
                    <a:pt x="119" y="3054"/>
                  </a:cubicBezTo>
                  <a:cubicBezTo>
                    <a:pt x="119" y="3114"/>
                    <a:pt x="60" y="3174"/>
                    <a:pt x="119" y="3233"/>
                  </a:cubicBezTo>
                  <a:cubicBezTo>
                    <a:pt x="119" y="3293"/>
                    <a:pt x="194" y="3352"/>
                    <a:pt x="194" y="3352"/>
                  </a:cubicBezTo>
                  <a:cubicBezTo>
                    <a:pt x="194" y="3427"/>
                    <a:pt x="253" y="3486"/>
                    <a:pt x="313" y="3486"/>
                  </a:cubicBezTo>
                  <a:cubicBezTo>
                    <a:pt x="313" y="3546"/>
                    <a:pt x="373" y="3606"/>
                    <a:pt x="373" y="3665"/>
                  </a:cubicBezTo>
                  <a:cubicBezTo>
                    <a:pt x="432" y="3725"/>
                    <a:pt x="432" y="3725"/>
                    <a:pt x="492" y="3799"/>
                  </a:cubicBezTo>
                  <a:cubicBezTo>
                    <a:pt x="566" y="3859"/>
                    <a:pt x="626" y="3859"/>
                    <a:pt x="685" y="3859"/>
                  </a:cubicBezTo>
                  <a:cubicBezTo>
                    <a:pt x="685" y="3919"/>
                    <a:pt x="745" y="3978"/>
                    <a:pt x="805" y="3978"/>
                  </a:cubicBezTo>
                  <a:cubicBezTo>
                    <a:pt x="805" y="4038"/>
                    <a:pt x="864" y="4038"/>
                    <a:pt x="864" y="4038"/>
                  </a:cubicBezTo>
                  <a:cubicBezTo>
                    <a:pt x="939" y="4097"/>
                    <a:pt x="998" y="4097"/>
                    <a:pt x="1058" y="4097"/>
                  </a:cubicBezTo>
                  <a:lnTo>
                    <a:pt x="1177" y="4231"/>
                  </a:lnTo>
                  <a:cubicBezTo>
                    <a:pt x="1237" y="4231"/>
                    <a:pt x="1311" y="4231"/>
                    <a:pt x="1311" y="4291"/>
                  </a:cubicBezTo>
                  <a:cubicBezTo>
                    <a:pt x="1371" y="4291"/>
                    <a:pt x="1430" y="4291"/>
                    <a:pt x="1490" y="4231"/>
                  </a:cubicBezTo>
                  <a:cubicBezTo>
                    <a:pt x="1550" y="4291"/>
                    <a:pt x="1550" y="4351"/>
                    <a:pt x="1609" y="4351"/>
                  </a:cubicBezTo>
                  <a:cubicBezTo>
                    <a:pt x="1684" y="4351"/>
                    <a:pt x="1743" y="4410"/>
                    <a:pt x="1743" y="4410"/>
                  </a:cubicBezTo>
                  <a:cubicBezTo>
                    <a:pt x="1803" y="4410"/>
                    <a:pt x="1862" y="4410"/>
                    <a:pt x="1922" y="4351"/>
                  </a:cubicBezTo>
                  <a:cubicBezTo>
                    <a:pt x="1982" y="4410"/>
                    <a:pt x="2056" y="4470"/>
                    <a:pt x="2116" y="4470"/>
                  </a:cubicBezTo>
                  <a:lnTo>
                    <a:pt x="2175" y="4470"/>
                  </a:lnTo>
                  <a:cubicBezTo>
                    <a:pt x="2235" y="4470"/>
                    <a:pt x="2294" y="4470"/>
                    <a:pt x="2354" y="4410"/>
                  </a:cubicBezTo>
                  <a:cubicBezTo>
                    <a:pt x="2428" y="4470"/>
                    <a:pt x="2488" y="4544"/>
                    <a:pt x="2548" y="4544"/>
                  </a:cubicBezTo>
                  <a:lnTo>
                    <a:pt x="2667" y="4544"/>
                  </a:lnTo>
                  <a:cubicBezTo>
                    <a:pt x="2726" y="4544"/>
                    <a:pt x="2801" y="4544"/>
                    <a:pt x="2801" y="4470"/>
                  </a:cubicBezTo>
                  <a:cubicBezTo>
                    <a:pt x="2860" y="4544"/>
                    <a:pt x="2920" y="4604"/>
                    <a:pt x="2980" y="4604"/>
                  </a:cubicBezTo>
                  <a:lnTo>
                    <a:pt x="3099" y="4604"/>
                  </a:lnTo>
                  <a:cubicBezTo>
                    <a:pt x="3173" y="4604"/>
                    <a:pt x="3233" y="4604"/>
                    <a:pt x="3233" y="4544"/>
                  </a:cubicBezTo>
                  <a:cubicBezTo>
                    <a:pt x="3293" y="4604"/>
                    <a:pt x="3352" y="4604"/>
                    <a:pt x="3412" y="4604"/>
                  </a:cubicBezTo>
                  <a:lnTo>
                    <a:pt x="3546" y="4604"/>
                  </a:lnTo>
                  <a:cubicBezTo>
                    <a:pt x="3605" y="4604"/>
                    <a:pt x="3665" y="4604"/>
                    <a:pt x="3665" y="4544"/>
                  </a:cubicBezTo>
                  <a:cubicBezTo>
                    <a:pt x="3725" y="4604"/>
                    <a:pt x="3784" y="4663"/>
                    <a:pt x="3844" y="4663"/>
                  </a:cubicBezTo>
                  <a:lnTo>
                    <a:pt x="3978" y="4663"/>
                  </a:lnTo>
                  <a:cubicBezTo>
                    <a:pt x="4037" y="4663"/>
                    <a:pt x="4097" y="4604"/>
                    <a:pt x="4097" y="4604"/>
                  </a:cubicBezTo>
                  <a:cubicBezTo>
                    <a:pt x="4157" y="4604"/>
                    <a:pt x="4216" y="4663"/>
                    <a:pt x="4291" y="4663"/>
                  </a:cubicBezTo>
                  <a:lnTo>
                    <a:pt x="4410" y="4663"/>
                  </a:lnTo>
                  <a:cubicBezTo>
                    <a:pt x="4469" y="4663"/>
                    <a:pt x="4529" y="4604"/>
                    <a:pt x="4589" y="4604"/>
                  </a:cubicBezTo>
                  <a:cubicBezTo>
                    <a:pt x="4589" y="4604"/>
                    <a:pt x="4663" y="4663"/>
                    <a:pt x="4723" y="4663"/>
                  </a:cubicBezTo>
                  <a:lnTo>
                    <a:pt x="4842" y="4663"/>
                  </a:lnTo>
                  <a:cubicBezTo>
                    <a:pt x="4901" y="4663"/>
                    <a:pt x="4961" y="4604"/>
                    <a:pt x="5036" y="4604"/>
                  </a:cubicBezTo>
                  <a:cubicBezTo>
                    <a:pt x="5036" y="4604"/>
                    <a:pt x="5095" y="4663"/>
                    <a:pt x="5155" y="4663"/>
                  </a:cubicBezTo>
                  <a:lnTo>
                    <a:pt x="5274" y="4663"/>
                  </a:lnTo>
                  <a:cubicBezTo>
                    <a:pt x="5333" y="4663"/>
                    <a:pt x="5408" y="4604"/>
                    <a:pt x="5468" y="4604"/>
                  </a:cubicBezTo>
                  <a:cubicBezTo>
                    <a:pt x="5468" y="4604"/>
                    <a:pt x="5527" y="4663"/>
                    <a:pt x="5587" y="4663"/>
                  </a:cubicBezTo>
                  <a:lnTo>
                    <a:pt x="5706" y="4663"/>
                  </a:lnTo>
                  <a:cubicBezTo>
                    <a:pt x="5780" y="4663"/>
                    <a:pt x="5840" y="4604"/>
                    <a:pt x="5900" y="4604"/>
                  </a:cubicBezTo>
                  <a:cubicBezTo>
                    <a:pt x="5900" y="4604"/>
                    <a:pt x="5959" y="4663"/>
                    <a:pt x="6019" y="4663"/>
                  </a:cubicBezTo>
                  <a:lnTo>
                    <a:pt x="6153" y="4663"/>
                  </a:lnTo>
                  <a:cubicBezTo>
                    <a:pt x="6212" y="4663"/>
                    <a:pt x="6272" y="4604"/>
                    <a:pt x="6332" y="4604"/>
                  </a:cubicBezTo>
                  <a:cubicBezTo>
                    <a:pt x="6332" y="4604"/>
                    <a:pt x="6391" y="4663"/>
                    <a:pt x="6451" y="4663"/>
                  </a:cubicBezTo>
                  <a:lnTo>
                    <a:pt x="6585" y="4663"/>
                  </a:lnTo>
                  <a:cubicBezTo>
                    <a:pt x="6644" y="4663"/>
                    <a:pt x="6704" y="4604"/>
                    <a:pt x="6764" y="4604"/>
                  </a:cubicBezTo>
                  <a:cubicBezTo>
                    <a:pt x="6764" y="4604"/>
                    <a:pt x="6823" y="4663"/>
                    <a:pt x="6898" y="4663"/>
                  </a:cubicBezTo>
                  <a:lnTo>
                    <a:pt x="7017" y="4663"/>
                  </a:lnTo>
                  <a:cubicBezTo>
                    <a:pt x="7076" y="4663"/>
                    <a:pt x="7136" y="4604"/>
                    <a:pt x="7196" y="4544"/>
                  </a:cubicBezTo>
                  <a:cubicBezTo>
                    <a:pt x="7196" y="4604"/>
                    <a:pt x="7270" y="4604"/>
                    <a:pt x="7330" y="4604"/>
                  </a:cubicBezTo>
                  <a:lnTo>
                    <a:pt x="7449" y="4604"/>
                  </a:lnTo>
                  <a:cubicBezTo>
                    <a:pt x="7509" y="4604"/>
                    <a:pt x="7568" y="4604"/>
                    <a:pt x="7643" y="4544"/>
                  </a:cubicBezTo>
                  <a:cubicBezTo>
                    <a:pt x="7643" y="4604"/>
                    <a:pt x="7702" y="4604"/>
                    <a:pt x="7762" y="4604"/>
                  </a:cubicBezTo>
                  <a:lnTo>
                    <a:pt x="7881" y="4604"/>
                  </a:lnTo>
                  <a:cubicBezTo>
                    <a:pt x="7941" y="4604"/>
                    <a:pt x="8015" y="4604"/>
                    <a:pt x="8075" y="4544"/>
                  </a:cubicBezTo>
                  <a:cubicBezTo>
                    <a:pt x="8134" y="4604"/>
                    <a:pt x="8194" y="4604"/>
                    <a:pt x="8194" y="4604"/>
                  </a:cubicBezTo>
                  <a:lnTo>
                    <a:pt x="8313" y="4604"/>
                  </a:lnTo>
                  <a:cubicBezTo>
                    <a:pt x="8387" y="4604"/>
                    <a:pt x="8447" y="4544"/>
                    <a:pt x="8507" y="4544"/>
                  </a:cubicBezTo>
                  <a:cubicBezTo>
                    <a:pt x="8566" y="4544"/>
                    <a:pt x="8626" y="4604"/>
                    <a:pt x="8685" y="4604"/>
                  </a:cubicBezTo>
                  <a:lnTo>
                    <a:pt x="8760" y="4544"/>
                  </a:lnTo>
                  <a:cubicBezTo>
                    <a:pt x="8820" y="4544"/>
                    <a:pt x="8879" y="4544"/>
                    <a:pt x="8939" y="4470"/>
                  </a:cubicBezTo>
                  <a:cubicBezTo>
                    <a:pt x="8998" y="4544"/>
                    <a:pt x="9058" y="4544"/>
                    <a:pt x="9132" y="4544"/>
                  </a:cubicBezTo>
                  <a:lnTo>
                    <a:pt x="9192" y="4544"/>
                  </a:lnTo>
                  <a:cubicBezTo>
                    <a:pt x="9252" y="4544"/>
                    <a:pt x="9311" y="4470"/>
                    <a:pt x="9371" y="4470"/>
                  </a:cubicBezTo>
                  <a:lnTo>
                    <a:pt x="9684" y="4470"/>
                  </a:lnTo>
                  <a:cubicBezTo>
                    <a:pt x="9743" y="4470"/>
                    <a:pt x="9743" y="4470"/>
                    <a:pt x="9803" y="4410"/>
                  </a:cubicBezTo>
                  <a:cubicBezTo>
                    <a:pt x="9877" y="4410"/>
                    <a:pt x="9937" y="4470"/>
                    <a:pt x="9996" y="4470"/>
                  </a:cubicBezTo>
                  <a:lnTo>
                    <a:pt x="10116" y="4410"/>
                  </a:lnTo>
                  <a:cubicBezTo>
                    <a:pt x="10175" y="4410"/>
                    <a:pt x="10175" y="4410"/>
                    <a:pt x="10250" y="4351"/>
                  </a:cubicBezTo>
                  <a:cubicBezTo>
                    <a:pt x="10309" y="4410"/>
                    <a:pt x="10369" y="4410"/>
                    <a:pt x="10428" y="4410"/>
                  </a:cubicBezTo>
                  <a:lnTo>
                    <a:pt x="10548" y="4351"/>
                  </a:lnTo>
                  <a:cubicBezTo>
                    <a:pt x="10622" y="4351"/>
                    <a:pt x="10622" y="4351"/>
                    <a:pt x="10682" y="4291"/>
                  </a:cubicBezTo>
                  <a:cubicBezTo>
                    <a:pt x="10741" y="4351"/>
                    <a:pt x="10801" y="4351"/>
                    <a:pt x="10860" y="4351"/>
                  </a:cubicBezTo>
                  <a:lnTo>
                    <a:pt x="10995" y="4291"/>
                  </a:lnTo>
                  <a:cubicBezTo>
                    <a:pt x="11054" y="4291"/>
                    <a:pt x="11114" y="4231"/>
                    <a:pt x="11114" y="4231"/>
                  </a:cubicBezTo>
                  <a:lnTo>
                    <a:pt x="11427" y="4231"/>
                  </a:lnTo>
                  <a:cubicBezTo>
                    <a:pt x="11486" y="4231"/>
                    <a:pt x="11486" y="4172"/>
                    <a:pt x="11546" y="4097"/>
                  </a:cubicBezTo>
                  <a:cubicBezTo>
                    <a:pt x="11605" y="4172"/>
                    <a:pt x="11665" y="4172"/>
                    <a:pt x="11739" y="4172"/>
                  </a:cubicBezTo>
                  <a:lnTo>
                    <a:pt x="11859" y="4097"/>
                  </a:lnTo>
                  <a:cubicBezTo>
                    <a:pt x="11918" y="4097"/>
                    <a:pt x="11918" y="4038"/>
                    <a:pt x="11978" y="3978"/>
                  </a:cubicBezTo>
                  <a:cubicBezTo>
                    <a:pt x="12008" y="4008"/>
                    <a:pt x="12041" y="4023"/>
                    <a:pt x="12075" y="4023"/>
                  </a:cubicBezTo>
                  <a:cubicBezTo>
                    <a:pt x="12108" y="4023"/>
                    <a:pt x="12142" y="4008"/>
                    <a:pt x="12171" y="3978"/>
                  </a:cubicBezTo>
                  <a:lnTo>
                    <a:pt x="12291" y="3978"/>
                  </a:lnTo>
                  <a:cubicBezTo>
                    <a:pt x="12350" y="3978"/>
                    <a:pt x="12350" y="3919"/>
                    <a:pt x="12410" y="3859"/>
                  </a:cubicBezTo>
                  <a:lnTo>
                    <a:pt x="12603" y="3859"/>
                  </a:lnTo>
                  <a:lnTo>
                    <a:pt x="12663" y="3799"/>
                  </a:lnTo>
                  <a:cubicBezTo>
                    <a:pt x="12723" y="3799"/>
                    <a:pt x="12782" y="3725"/>
                    <a:pt x="12782" y="3665"/>
                  </a:cubicBezTo>
                  <a:lnTo>
                    <a:pt x="12976" y="3665"/>
                  </a:lnTo>
                  <a:cubicBezTo>
                    <a:pt x="13036" y="3606"/>
                    <a:pt x="13036" y="3606"/>
                    <a:pt x="13095" y="3606"/>
                  </a:cubicBezTo>
                  <a:cubicBezTo>
                    <a:pt x="13155" y="3546"/>
                    <a:pt x="13229" y="3486"/>
                    <a:pt x="13229" y="3427"/>
                  </a:cubicBezTo>
                  <a:cubicBezTo>
                    <a:pt x="13289" y="3427"/>
                    <a:pt x="13348" y="3427"/>
                    <a:pt x="13408" y="3352"/>
                  </a:cubicBezTo>
                  <a:cubicBezTo>
                    <a:pt x="13408" y="3352"/>
                    <a:pt x="13468" y="3352"/>
                    <a:pt x="13468" y="3293"/>
                  </a:cubicBezTo>
                  <a:cubicBezTo>
                    <a:pt x="13527" y="3233"/>
                    <a:pt x="13527" y="3174"/>
                    <a:pt x="13527" y="3114"/>
                  </a:cubicBezTo>
                  <a:cubicBezTo>
                    <a:pt x="13602" y="3114"/>
                    <a:pt x="13661" y="3114"/>
                    <a:pt x="13721" y="3054"/>
                  </a:cubicBezTo>
                  <a:cubicBezTo>
                    <a:pt x="13780" y="2980"/>
                    <a:pt x="13780" y="2980"/>
                    <a:pt x="13780" y="2920"/>
                  </a:cubicBezTo>
                  <a:cubicBezTo>
                    <a:pt x="13840" y="2861"/>
                    <a:pt x="13840" y="2801"/>
                    <a:pt x="13840" y="2742"/>
                  </a:cubicBezTo>
                  <a:cubicBezTo>
                    <a:pt x="13900" y="2742"/>
                    <a:pt x="13974" y="2682"/>
                    <a:pt x="13974" y="2608"/>
                  </a:cubicBezTo>
                  <a:cubicBezTo>
                    <a:pt x="13974" y="2548"/>
                    <a:pt x="14034" y="2548"/>
                    <a:pt x="14034" y="2488"/>
                  </a:cubicBezTo>
                  <a:cubicBezTo>
                    <a:pt x="14034" y="2429"/>
                    <a:pt x="14034" y="2369"/>
                    <a:pt x="13974" y="2310"/>
                  </a:cubicBezTo>
                  <a:cubicBezTo>
                    <a:pt x="14034" y="2235"/>
                    <a:pt x="14093" y="2176"/>
                    <a:pt x="14093" y="2116"/>
                  </a:cubicBezTo>
                  <a:lnTo>
                    <a:pt x="14093" y="1997"/>
                  </a:lnTo>
                  <a:cubicBezTo>
                    <a:pt x="14093" y="1937"/>
                    <a:pt x="14034" y="1863"/>
                    <a:pt x="14034" y="1803"/>
                  </a:cubicBezTo>
                  <a:cubicBezTo>
                    <a:pt x="14034" y="1743"/>
                    <a:pt x="14093" y="1684"/>
                    <a:pt x="14034" y="1624"/>
                  </a:cubicBezTo>
                  <a:lnTo>
                    <a:pt x="14034" y="1490"/>
                  </a:lnTo>
                  <a:cubicBezTo>
                    <a:pt x="14034" y="1431"/>
                    <a:pt x="13974" y="1371"/>
                    <a:pt x="13900" y="1371"/>
                  </a:cubicBezTo>
                  <a:cubicBezTo>
                    <a:pt x="13974" y="1311"/>
                    <a:pt x="13974" y="1252"/>
                    <a:pt x="13900" y="1192"/>
                  </a:cubicBezTo>
                  <a:cubicBezTo>
                    <a:pt x="13900" y="1118"/>
                    <a:pt x="13900" y="1058"/>
                    <a:pt x="13840" y="1058"/>
                  </a:cubicBezTo>
                  <a:cubicBezTo>
                    <a:pt x="13840" y="999"/>
                    <a:pt x="13780" y="939"/>
                    <a:pt x="13721" y="939"/>
                  </a:cubicBezTo>
                  <a:cubicBezTo>
                    <a:pt x="13721" y="879"/>
                    <a:pt x="13721" y="820"/>
                    <a:pt x="13661" y="745"/>
                  </a:cubicBezTo>
                  <a:cubicBezTo>
                    <a:pt x="13661" y="686"/>
                    <a:pt x="13602" y="686"/>
                    <a:pt x="13602" y="626"/>
                  </a:cubicBezTo>
                  <a:cubicBezTo>
                    <a:pt x="13527" y="567"/>
                    <a:pt x="13468" y="567"/>
                    <a:pt x="13408" y="567"/>
                  </a:cubicBezTo>
                  <a:cubicBezTo>
                    <a:pt x="13408" y="507"/>
                    <a:pt x="13348" y="447"/>
                    <a:pt x="13289" y="373"/>
                  </a:cubicBezTo>
                  <a:lnTo>
                    <a:pt x="13229" y="313"/>
                  </a:lnTo>
                  <a:cubicBezTo>
                    <a:pt x="13192" y="284"/>
                    <a:pt x="13158" y="269"/>
                    <a:pt x="13127" y="269"/>
                  </a:cubicBezTo>
                  <a:cubicBezTo>
                    <a:pt x="13095" y="269"/>
                    <a:pt x="13065" y="284"/>
                    <a:pt x="13036" y="313"/>
                  </a:cubicBezTo>
                  <a:cubicBezTo>
                    <a:pt x="12976" y="254"/>
                    <a:pt x="12976" y="194"/>
                    <a:pt x="12857" y="135"/>
                  </a:cubicBezTo>
                  <a:lnTo>
                    <a:pt x="12782" y="135"/>
                  </a:lnTo>
                  <a:cubicBezTo>
                    <a:pt x="12723" y="105"/>
                    <a:pt x="12678" y="90"/>
                    <a:pt x="12648" y="90"/>
                  </a:cubicBezTo>
                  <a:cubicBezTo>
                    <a:pt x="12618" y="90"/>
                    <a:pt x="12603" y="105"/>
                    <a:pt x="12603" y="135"/>
                  </a:cubicBezTo>
                  <a:cubicBezTo>
                    <a:pt x="12544" y="75"/>
                    <a:pt x="12484" y="0"/>
                    <a:pt x="12410" y="0"/>
                  </a:cubicBezTo>
                  <a:lnTo>
                    <a:pt x="12291" y="0"/>
                  </a:lnTo>
                  <a:cubicBezTo>
                    <a:pt x="12231" y="0"/>
                    <a:pt x="12171" y="0"/>
                    <a:pt x="12112" y="75"/>
                  </a:cubicBezTo>
                  <a:cubicBezTo>
                    <a:pt x="12037" y="0"/>
                    <a:pt x="12037" y="0"/>
                    <a:pt x="11918" y="0"/>
                  </a:cubicBezTo>
                  <a:lnTo>
                    <a:pt x="11799" y="0"/>
                  </a:lnTo>
                  <a:cubicBezTo>
                    <a:pt x="11739" y="0"/>
                    <a:pt x="11665" y="0"/>
                    <a:pt x="11665" y="75"/>
                  </a:cubicBezTo>
                  <a:cubicBezTo>
                    <a:pt x="11605" y="0"/>
                    <a:pt x="11546" y="0"/>
                    <a:pt x="11486" y="0"/>
                  </a:cubicBezTo>
                  <a:close/>
                </a:path>
              </a:pathLst>
            </a:custGeom>
            <a:solidFill>
              <a:srgbClr val="914A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2"/>
            <p:cNvSpPr/>
            <p:nvPr/>
          </p:nvSpPr>
          <p:spPr>
            <a:xfrm>
              <a:off x="6842992" y="4556039"/>
              <a:ext cx="58116" cy="53468"/>
            </a:xfrm>
            <a:custGeom>
              <a:avLst/>
              <a:gdLst/>
              <a:ahLst/>
              <a:cxnLst/>
              <a:rect l="l" t="t" r="r" b="b"/>
              <a:pathLst>
                <a:path w="1863" h="1714" extrusionOk="0">
                  <a:moveTo>
                    <a:pt x="975" y="1"/>
                  </a:moveTo>
                  <a:cubicBezTo>
                    <a:pt x="919" y="1"/>
                    <a:pt x="862" y="8"/>
                    <a:pt x="805" y="23"/>
                  </a:cubicBezTo>
                  <a:cubicBezTo>
                    <a:pt x="313" y="83"/>
                    <a:pt x="0" y="515"/>
                    <a:pt x="60" y="962"/>
                  </a:cubicBezTo>
                  <a:cubicBezTo>
                    <a:pt x="128" y="1413"/>
                    <a:pt x="498" y="1714"/>
                    <a:pt x="939" y="1714"/>
                  </a:cubicBezTo>
                  <a:cubicBezTo>
                    <a:pt x="978" y="1714"/>
                    <a:pt x="1018" y="1711"/>
                    <a:pt x="1058" y="1707"/>
                  </a:cubicBezTo>
                  <a:cubicBezTo>
                    <a:pt x="1490" y="1632"/>
                    <a:pt x="1862" y="1200"/>
                    <a:pt x="1743" y="708"/>
                  </a:cubicBezTo>
                  <a:cubicBezTo>
                    <a:pt x="1691" y="332"/>
                    <a:pt x="1357" y="1"/>
                    <a:pt x="975"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
            <p:cNvSpPr/>
            <p:nvPr/>
          </p:nvSpPr>
          <p:spPr>
            <a:xfrm>
              <a:off x="6758266" y="4357702"/>
              <a:ext cx="328171" cy="203735"/>
            </a:xfrm>
            <a:custGeom>
              <a:avLst/>
              <a:gdLst/>
              <a:ahLst/>
              <a:cxnLst/>
              <a:rect l="l" t="t" r="r" b="b"/>
              <a:pathLst>
                <a:path w="10520" h="6531" extrusionOk="0">
                  <a:moveTo>
                    <a:pt x="3620" y="0"/>
                  </a:moveTo>
                  <a:cubicBezTo>
                    <a:pt x="1448" y="0"/>
                    <a:pt x="94" y="1077"/>
                    <a:pt x="50" y="1167"/>
                  </a:cubicBezTo>
                  <a:cubicBezTo>
                    <a:pt x="0" y="1247"/>
                    <a:pt x="76" y="1281"/>
                    <a:pt x="221" y="1281"/>
                  </a:cubicBezTo>
                  <a:cubicBezTo>
                    <a:pt x="428" y="1281"/>
                    <a:pt x="775" y="1212"/>
                    <a:pt x="1107" y="1107"/>
                  </a:cubicBezTo>
                  <a:cubicBezTo>
                    <a:pt x="1107" y="1107"/>
                    <a:pt x="2243" y="704"/>
                    <a:pt x="3652" y="704"/>
                  </a:cubicBezTo>
                  <a:cubicBezTo>
                    <a:pt x="4525" y="704"/>
                    <a:pt x="5503" y="859"/>
                    <a:pt x="6381" y="1361"/>
                  </a:cubicBezTo>
                  <a:cubicBezTo>
                    <a:pt x="9673" y="3283"/>
                    <a:pt x="9927" y="6381"/>
                    <a:pt x="10046" y="6500"/>
                  </a:cubicBezTo>
                  <a:cubicBezTo>
                    <a:pt x="10064" y="6520"/>
                    <a:pt x="10087" y="6530"/>
                    <a:pt x="10113" y="6530"/>
                  </a:cubicBezTo>
                  <a:cubicBezTo>
                    <a:pt x="10265" y="6530"/>
                    <a:pt x="10520" y="6202"/>
                    <a:pt x="10418" y="5517"/>
                  </a:cubicBezTo>
                  <a:cubicBezTo>
                    <a:pt x="10165" y="3655"/>
                    <a:pt x="8616" y="1361"/>
                    <a:pt x="6009" y="422"/>
                  </a:cubicBezTo>
                  <a:cubicBezTo>
                    <a:pt x="5135" y="116"/>
                    <a:pt x="4333" y="0"/>
                    <a:pt x="36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
            <p:cNvSpPr/>
            <p:nvPr/>
          </p:nvSpPr>
          <p:spPr>
            <a:xfrm>
              <a:off x="7042359" y="3638906"/>
              <a:ext cx="79485" cy="79516"/>
            </a:xfrm>
            <a:custGeom>
              <a:avLst/>
              <a:gdLst/>
              <a:ahLst/>
              <a:cxnLst/>
              <a:rect l="l" t="t" r="r" b="b"/>
              <a:pathLst>
                <a:path w="2548" h="2549" extrusionOk="0">
                  <a:moveTo>
                    <a:pt x="1311" y="1"/>
                  </a:moveTo>
                  <a:cubicBezTo>
                    <a:pt x="566" y="1"/>
                    <a:pt x="0" y="567"/>
                    <a:pt x="0" y="1237"/>
                  </a:cubicBezTo>
                  <a:cubicBezTo>
                    <a:pt x="0" y="1982"/>
                    <a:pt x="566" y="2548"/>
                    <a:pt x="1311" y="2548"/>
                  </a:cubicBezTo>
                  <a:cubicBezTo>
                    <a:pt x="1997" y="2548"/>
                    <a:pt x="2548" y="1982"/>
                    <a:pt x="2548" y="1237"/>
                  </a:cubicBezTo>
                  <a:cubicBezTo>
                    <a:pt x="2548" y="567"/>
                    <a:pt x="1997" y="1"/>
                    <a:pt x="1311" y="1"/>
                  </a:cubicBezTo>
                  <a:close/>
                </a:path>
              </a:pathLst>
            </a:custGeom>
            <a:solidFill>
              <a:srgbClr val="F084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
            <p:cNvSpPr/>
            <p:nvPr/>
          </p:nvSpPr>
          <p:spPr>
            <a:xfrm>
              <a:off x="6940102" y="3607774"/>
              <a:ext cx="61860" cy="42800"/>
            </a:xfrm>
            <a:custGeom>
              <a:avLst/>
              <a:gdLst/>
              <a:ahLst/>
              <a:cxnLst/>
              <a:rect l="l" t="t" r="r" b="b"/>
              <a:pathLst>
                <a:path w="1983" h="1372" extrusionOk="0">
                  <a:moveTo>
                    <a:pt x="120" y="1"/>
                  </a:moveTo>
                  <a:cubicBezTo>
                    <a:pt x="120" y="1"/>
                    <a:pt x="60" y="1"/>
                    <a:pt x="60" y="75"/>
                  </a:cubicBezTo>
                  <a:lnTo>
                    <a:pt x="60" y="194"/>
                  </a:lnTo>
                  <a:cubicBezTo>
                    <a:pt x="60" y="254"/>
                    <a:pt x="1" y="373"/>
                    <a:pt x="60" y="507"/>
                  </a:cubicBezTo>
                  <a:cubicBezTo>
                    <a:pt x="60" y="626"/>
                    <a:pt x="120" y="820"/>
                    <a:pt x="180" y="999"/>
                  </a:cubicBezTo>
                  <a:cubicBezTo>
                    <a:pt x="239" y="999"/>
                    <a:pt x="239" y="1058"/>
                    <a:pt x="299" y="1058"/>
                  </a:cubicBezTo>
                  <a:lnTo>
                    <a:pt x="373" y="1192"/>
                  </a:lnTo>
                  <a:lnTo>
                    <a:pt x="492" y="1252"/>
                  </a:lnTo>
                  <a:lnTo>
                    <a:pt x="612" y="1311"/>
                  </a:lnTo>
                  <a:cubicBezTo>
                    <a:pt x="746" y="1371"/>
                    <a:pt x="805" y="1371"/>
                    <a:pt x="925" y="1371"/>
                  </a:cubicBezTo>
                  <a:lnTo>
                    <a:pt x="1178" y="1371"/>
                  </a:lnTo>
                  <a:cubicBezTo>
                    <a:pt x="1297" y="1371"/>
                    <a:pt x="1357" y="1371"/>
                    <a:pt x="1416" y="1311"/>
                  </a:cubicBezTo>
                  <a:cubicBezTo>
                    <a:pt x="1491" y="1311"/>
                    <a:pt x="1550" y="1252"/>
                    <a:pt x="1610" y="1252"/>
                  </a:cubicBezTo>
                  <a:cubicBezTo>
                    <a:pt x="1863" y="1118"/>
                    <a:pt x="1982" y="939"/>
                    <a:pt x="1982" y="939"/>
                  </a:cubicBezTo>
                  <a:lnTo>
                    <a:pt x="1982" y="879"/>
                  </a:lnTo>
                  <a:lnTo>
                    <a:pt x="1923" y="879"/>
                  </a:lnTo>
                  <a:cubicBezTo>
                    <a:pt x="1923" y="879"/>
                    <a:pt x="1863" y="879"/>
                    <a:pt x="1789" y="939"/>
                  </a:cubicBezTo>
                  <a:cubicBezTo>
                    <a:pt x="1729" y="999"/>
                    <a:pt x="1669" y="999"/>
                    <a:pt x="1550" y="1058"/>
                  </a:cubicBezTo>
                  <a:cubicBezTo>
                    <a:pt x="1416" y="1118"/>
                    <a:pt x="1297" y="1192"/>
                    <a:pt x="1178" y="1192"/>
                  </a:cubicBezTo>
                  <a:lnTo>
                    <a:pt x="925" y="1192"/>
                  </a:lnTo>
                  <a:cubicBezTo>
                    <a:pt x="865" y="1192"/>
                    <a:pt x="805" y="1118"/>
                    <a:pt x="746" y="1118"/>
                  </a:cubicBezTo>
                  <a:lnTo>
                    <a:pt x="612" y="1058"/>
                  </a:lnTo>
                  <a:lnTo>
                    <a:pt x="492" y="999"/>
                  </a:lnTo>
                  <a:lnTo>
                    <a:pt x="433" y="939"/>
                  </a:lnTo>
                  <a:cubicBezTo>
                    <a:pt x="433" y="879"/>
                    <a:pt x="373" y="879"/>
                    <a:pt x="373" y="879"/>
                  </a:cubicBezTo>
                  <a:cubicBezTo>
                    <a:pt x="299" y="820"/>
                    <a:pt x="299" y="745"/>
                    <a:pt x="239" y="686"/>
                  </a:cubicBezTo>
                  <a:lnTo>
                    <a:pt x="239" y="507"/>
                  </a:lnTo>
                  <a:cubicBezTo>
                    <a:pt x="180" y="373"/>
                    <a:pt x="180" y="254"/>
                    <a:pt x="180" y="194"/>
                  </a:cubicBezTo>
                  <a:lnTo>
                    <a:pt x="180" y="75"/>
                  </a:lnTo>
                  <a:cubicBezTo>
                    <a:pt x="180" y="75"/>
                    <a:pt x="180" y="1"/>
                    <a:pt x="120" y="1"/>
                  </a:cubicBezTo>
                  <a:close/>
                </a:path>
              </a:pathLst>
            </a:custGeom>
            <a:solidFill>
              <a:srgbClr val="3D28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
            <p:cNvSpPr/>
            <p:nvPr/>
          </p:nvSpPr>
          <p:spPr>
            <a:xfrm>
              <a:off x="6994007" y="3962367"/>
              <a:ext cx="17719" cy="36748"/>
            </a:xfrm>
            <a:custGeom>
              <a:avLst/>
              <a:gdLst/>
              <a:ahLst/>
              <a:cxnLst/>
              <a:rect l="l" t="t" r="r" b="b"/>
              <a:pathLst>
                <a:path w="568" h="1178" extrusionOk="0">
                  <a:moveTo>
                    <a:pt x="433" y="0"/>
                  </a:moveTo>
                  <a:cubicBezTo>
                    <a:pt x="433" y="0"/>
                    <a:pt x="373" y="60"/>
                    <a:pt x="314" y="179"/>
                  </a:cubicBezTo>
                  <a:cubicBezTo>
                    <a:pt x="254" y="254"/>
                    <a:pt x="135" y="373"/>
                    <a:pt x="135" y="492"/>
                  </a:cubicBezTo>
                  <a:cubicBezTo>
                    <a:pt x="61" y="626"/>
                    <a:pt x="61" y="686"/>
                    <a:pt x="61" y="745"/>
                  </a:cubicBezTo>
                  <a:cubicBezTo>
                    <a:pt x="1" y="805"/>
                    <a:pt x="61" y="864"/>
                    <a:pt x="61" y="924"/>
                  </a:cubicBezTo>
                  <a:cubicBezTo>
                    <a:pt x="61" y="998"/>
                    <a:pt x="61" y="1058"/>
                    <a:pt x="135" y="1118"/>
                  </a:cubicBezTo>
                  <a:lnTo>
                    <a:pt x="135" y="1177"/>
                  </a:lnTo>
                  <a:lnTo>
                    <a:pt x="195" y="1177"/>
                  </a:lnTo>
                  <a:lnTo>
                    <a:pt x="254" y="1118"/>
                  </a:lnTo>
                  <a:lnTo>
                    <a:pt x="254" y="1058"/>
                  </a:lnTo>
                  <a:lnTo>
                    <a:pt x="254" y="924"/>
                  </a:lnTo>
                  <a:lnTo>
                    <a:pt x="254" y="805"/>
                  </a:lnTo>
                  <a:cubicBezTo>
                    <a:pt x="254" y="745"/>
                    <a:pt x="314" y="686"/>
                    <a:pt x="314" y="626"/>
                  </a:cubicBezTo>
                  <a:cubicBezTo>
                    <a:pt x="373" y="492"/>
                    <a:pt x="433" y="373"/>
                    <a:pt x="433" y="254"/>
                  </a:cubicBezTo>
                  <a:cubicBezTo>
                    <a:pt x="507" y="179"/>
                    <a:pt x="567" y="119"/>
                    <a:pt x="567" y="119"/>
                  </a:cubicBezTo>
                  <a:cubicBezTo>
                    <a:pt x="567" y="60"/>
                    <a:pt x="567" y="0"/>
                    <a:pt x="507" y="0"/>
                  </a:cubicBezTo>
                  <a:close/>
                </a:path>
              </a:pathLst>
            </a:custGeom>
            <a:solidFill>
              <a:srgbClr val="914A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
            <p:cNvSpPr/>
            <p:nvPr/>
          </p:nvSpPr>
          <p:spPr>
            <a:xfrm>
              <a:off x="6976818" y="3954475"/>
              <a:ext cx="15379" cy="39056"/>
            </a:xfrm>
            <a:custGeom>
              <a:avLst/>
              <a:gdLst/>
              <a:ahLst/>
              <a:cxnLst/>
              <a:rect l="l" t="t" r="r" b="b"/>
              <a:pathLst>
                <a:path w="493" h="1252" extrusionOk="0">
                  <a:moveTo>
                    <a:pt x="373" y="0"/>
                  </a:moveTo>
                  <a:cubicBezTo>
                    <a:pt x="314" y="60"/>
                    <a:pt x="314" y="134"/>
                    <a:pt x="239" y="134"/>
                  </a:cubicBezTo>
                  <a:cubicBezTo>
                    <a:pt x="239" y="194"/>
                    <a:pt x="180" y="253"/>
                    <a:pt x="120" y="313"/>
                  </a:cubicBezTo>
                  <a:lnTo>
                    <a:pt x="120" y="432"/>
                  </a:lnTo>
                  <a:cubicBezTo>
                    <a:pt x="60" y="507"/>
                    <a:pt x="60" y="507"/>
                    <a:pt x="60" y="566"/>
                  </a:cubicBezTo>
                  <a:cubicBezTo>
                    <a:pt x="1" y="626"/>
                    <a:pt x="1" y="685"/>
                    <a:pt x="1" y="805"/>
                  </a:cubicBezTo>
                  <a:lnTo>
                    <a:pt x="1" y="939"/>
                  </a:lnTo>
                  <a:lnTo>
                    <a:pt x="1" y="998"/>
                  </a:lnTo>
                  <a:lnTo>
                    <a:pt x="1" y="1177"/>
                  </a:lnTo>
                  <a:cubicBezTo>
                    <a:pt x="60" y="1251"/>
                    <a:pt x="60" y="1251"/>
                    <a:pt x="120" y="1251"/>
                  </a:cubicBezTo>
                  <a:lnTo>
                    <a:pt x="120" y="1177"/>
                  </a:lnTo>
                  <a:cubicBezTo>
                    <a:pt x="120" y="1177"/>
                    <a:pt x="180" y="1117"/>
                    <a:pt x="180" y="998"/>
                  </a:cubicBezTo>
                  <a:lnTo>
                    <a:pt x="180" y="805"/>
                  </a:lnTo>
                  <a:cubicBezTo>
                    <a:pt x="180" y="745"/>
                    <a:pt x="239" y="685"/>
                    <a:pt x="239" y="626"/>
                  </a:cubicBezTo>
                  <a:cubicBezTo>
                    <a:pt x="314" y="566"/>
                    <a:pt x="314" y="507"/>
                    <a:pt x="314" y="432"/>
                  </a:cubicBezTo>
                  <a:cubicBezTo>
                    <a:pt x="373" y="372"/>
                    <a:pt x="373" y="313"/>
                    <a:pt x="433" y="253"/>
                  </a:cubicBezTo>
                  <a:cubicBezTo>
                    <a:pt x="433" y="194"/>
                    <a:pt x="433" y="134"/>
                    <a:pt x="492" y="134"/>
                  </a:cubicBezTo>
                  <a:lnTo>
                    <a:pt x="492" y="60"/>
                  </a:lnTo>
                  <a:cubicBezTo>
                    <a:pt x="492" y="60"/>
                    <a:pt x="492" y="0"/>
                    <a:pt x="433" y="0"/>
                  </a:cubicBezTo>
                  <a:close/>
                </a:path>
              </a:pathLst>
            </a:custGeom>
            <a:solidFill>
              <a:srgbClr val="914A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
            <p:cNvSpPr/>
            <p:nvPr/>
          </p:nvSpPr>
          <p:spPr>
            <a:xfrm>
              <a:off x="6887600" y="3926119"/>
              <a:ext cx="11636" cy="26516"/>
            </a:xfrm>
            <a:custGeom>
              <a:avLst/>
              <a:gdLst/>
              <a:ahLst/>
              <a:cxnLst/>
              <a:rect l="l" t="t" r="r" b="b"/>
              <a:pathLst>
                <a:path w="373" h="850" extrusionOk="0">
                  <a:moveTo>
                    <a:pt x="283" y="0"/>
                  </a:moveTo>
                  <a:cubicBezTo>
                    <a:pt x="269" y="0"/>
                    <a:pt x="254" y="15"/>
                    <a:pt x="254" y="45"/>
                  </a:cubicBezTo>
                  <a:cubicBezTo>
                    <a:pt x="254" y="45"/>
                    <a:pt x="194" y="45"/>
                    <a:pt x="120" y="164"/>
                  </a:cubicBezTo>
                  <a:lnTo>
                    <a:pt x="60" y="224"/>
                  </a:lnTo>
                  <a:lnTo>
                    <a:pt x="60" y="358"/>
                  </a:lnTo>
                  <a:lnTo>
                    <a:pt x="0" y="417"/>
                  </a:lnTo>
                  <a:lnTo>
                    <a:pt x="0" y="596"/>
                  </a:lnTo>
                  <a:cubicBezTo>
                    <a:pt x="60" y="596"/>
                    <a:pt x="60" y="671"/>
                    <a:pt x="60" y="730"/>
                  </a:cubicBezTo>
                  <a:cubicBezTo>
                    <a:pt x="60" y="790"/>
                    <a:pt x="120" y="849"/>
                    <a:pt x="120" y="849"/>
                  </a:cubicBezTo>
                  <a:lnTo>
                    <a:pt x="194" y="849"/>
                  </a:lnTo>
                  <a:lnTo>
                    <a:pt x="254" y="790"/>
                  </a:lnTo>
                  <a:lnTo>
                    <a:pt x="254" y="671"/>
                  </a:lnTo>
                  <a:lnTo>
                    <a:pt x="254" y="596"/>
                  </a:lnTo>
                  <a:lnTo>
                    <a:pt x="254" y="477"/>
                  </a:lnTo>
                  <a:lnTo>
                    <a:pt x="254" y="358"/>
                  </a:lnTo>
                  <a:cubicBezTo>
                    <a:pt x="313" y="298"/>
                    <a:pt x="313" y="224"/>
                    <a:pt x="313" y="224"/>
                  </a:cubicBezTo>
                  <a:lnTo>
                    <a:pt x="313" y="105"/>
                  </a:lnTo>
                  <a:cubicBezTo>
                    <a:pt x="373" y="45"/>
                    <a:pt x="313" y="45"/>
                    <a:pt x="313" y="45"/>
                  </a:cubicBezTo>
                  <a:cubicBezTo>
                    <a:pt x="313" y="15"/>
                    <a:pt x="298" y="0"/>
                    <a:pt x="283" y="0"/>
                  </a:cubicBezTo>
                  <a:close/>
                </a:path>
              </a:pathLst>
            </a:custGeom>
            <a:solidFill>
              <a:srgbClr val="914A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
            <p:cNvSpPr/>
            <p:nvPr/>
          </p:nvSpPr>
          <p:spPr>
            <a:xfrm>
              <a:off x="6868072" y="3925651"/>
              <a:ext cx="11667" cy="28855"/>
            </a:xfrm>
            <a:custGeom>
              <a:avLst/>
              <a:gdLst/>
              <a:ahLst/>
              <a:cxnLst/>
              <a:rect l="l" t="t" r="r" b="b"/>
              <a:pathLst>
                <a:path w="374" h="925" extrusionOk="0">
                  <a:moveTo>
                    <a:pt x="254" y="0"/>
                  </a:moveTo>
                  <a:lnTo>
                    <a:pt x="254" y="60"/>
                  </a:lnTo>
                  <a:lnTo>
                    <a:pt x="194" y="120"/>
                  </a:lnTo>
                  <a:cubicBezTo>
                    <a:pt x="135" y="179"/>
                    <a:pt x="135" y="239"/>
                    <a:pt x="75" y="239"/>
                  </a:cubicBezTo>
                  <a:lnTo>
                    <a:pt x="75" y="373"/>
                  </a:lnTo>
                  <a:lnTo>
                    <a:pt x="75" y="432"/>
                  </a:lnTo>
                  <a:cubicBezTo>
                    <a:pt x="75" y="492"/>
                    <a:pt x="1" y="552"/>
                    <a:pt x="75" y="611"/>
                  </a:cubicBezTo>
                  <a:lnTo>
                    <a:pt x="75" y="745"/>
                  </a:lnTo>
                  <a:lnTo>
                    <a:pt x="75" y="805"/>
                  </a:lnTo>
                  <a:cubicBezTo>
                    <a:pt x="135" y="864"/>
                    <a:pt x="194" y="924"/>
                    <a:pt x="194" y="924"/>
                  </a:cubicBezTo>
                  <a:lnTo>
                    <a:pt x="254" y="924"/>
                  </a:lnTo>
                  <a:lnTo>
                    <a:pt x="314" y="864"/>
                  </a:lnTo>
                  <a:cubicBezTo>
                    <a:pt x="314" y="864"/>
                    <a:pt x="254" y="805"/>
                    <a:pt x="254" y="745"/>
                  </a:cubicBezTo>
                  <a:lnTo>
                    <a:pt x="254" y="611"/>
                  </a:lnTo>
                  <a:lnTo>
                    <a:pt x="254" y="492"/>
                  </a:lnTo>
                  <a:cubicBezTo>
                    <a:pt x="254" y="432"/>
                    <a:pt x="254" y="373"/>
                    <a:pt x="314" y="373"/>
                  </a:cubicBezTo>
                  <a:lnTo>
                    <a:pt x="314" y="239"/>
                  </a:lnTo>
                  <a:lnTo>
                    <a:pt x="373" y="120"/>
                  </a:lnTo>
                  <a:cubicBezTo>
                    <a:pt x="373" y="60"/>
                    <a:pt x="373" y="0"/>
                    <a:pt x="314" y="0"/>
                  </a:cubicBezTo>
                  <a:close/>
                </a:path>
              </a:pathLst>
            </a:custGeom>
            <a:solidFill>
              <a:srgbClr val="AB61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2"/>
            <p:cNvSpPr/>
            <p:nvPr/>
          </p:nvSpPr>
          <p:spPr>
            <a:xfrm>
              <a:off x="6866232" y="3551997"/>
              <a:ext cx="46481" cy="75336"/>
            </a:xfrm>
            <a:custGeom>
              <a:avLst/>
              <a:gdLst/>
              <a:ahLst/>
              <a:cxnLst/>
              <a:rect l="l" t="t" r="r" b="b"/>
              <a:pathLst>
                <a:path w="1490" h="2415" extrusionOk="0">
                  <a:moveTo>
                    <a:pt x="626" y="1"/>
                  </a:moveTo>
                  <a:cubicBezTo>
                    <a:pt x="253" y="805"/>
                    <a:pt x="60" y="1669"/>
                    <a:pt x="0" y="2414"/>
                  </a:cubicBezTo>
                  <a:lnTo>
                    <a:pt x="253" y="2414"/>
                  </a:lnTo>
                  <a:cubicBezTo>
                    <a:pt x="939" y="2414"/>
                    <a:pt x="1490" y="1863"/>
                    <a:pt x="1490" y="1178"/>
                  </a:cubicBezTo>
                  <a:cubicBezTo>
                    <a:pt x="1490" y="612"/>
                    <a:pt x="1117" y="120"/>
                    <a:pt x="626" y="1"/>
                  </a:cubicBezTo>
                  <a:close/>
                </a:path>
              </a:pathLst>
            </a:custGeom>
            <a:solidFill>
              <a:srgbClr val="F084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2"/>
            <p:cNvSpPr/>
            <p:nvPr/>
          </p:nvSpPr>
          <p:spPr>
            <a:xfrm>
              <a:off x="7236142" y="4558597"/>
              <a:ext cx="106469" cy="104597"/>
            </a:xfrm>
            <a:custGeom>
              <a:avLst/>
              <a:gdLst/>
              <a:ahLst/>
              <a:cxnLst/>
              <a:rect l="l" t="t" r="r" b="b"/>
              <a:pathLst>
                <a:path w="3413" h="3353" extrusionOk="0">
                  <a:moveTo>
                    <a:pt x="1684" y="1"/>
                  </a:moveTo>
                  <a:cubicBezTo>
                    <a:pt x="745" y="1"/>
                    <a:pt x="1" y="746"/>
                    <a:pt x="1" y="1684"/>
                  </a:cubicBezTo>
                  <a:cubicBezTo>
                    <a:pt x="1" y="2608"/>
                    <a:pt x="745" y="3353"/>
                    <a:pt x="1684" y="3353"/>
                  </a:cubicBezTo>
                  <a:cubicBezTo>
                    <a:pt x="2608" y="3353"/>
                    <a:pt x="3412" y="2608"/>
                    <a:pt x="3412" y="1684"/>
                  </a:cubicBezTo>
                  <a:cubicBezTo>
                    <a:pt x="3412" y="746"/>
                    <a:pt x="2608" y="1"/>
                    <a:pt x="1684"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2"/>
            <p:cNvSpPr/>
            <p:nvPr/>
          </p:nvSpPr>
          <p:spPr>
            <a:xfrm>
              <a:off x="7551711" y="4543281"/>
              <a:ext cx="104566" cy="104597"/>
            </a:xfrm>
            <a:custGeom>
              <a:avLst/>
              <a:gdLst/>
              <a:ahLst/>
              <a:cxnLst/>
              <a:rect l="l" t="t" r="r" b="b"/>
              <a:pathLst>
                <a:path w="3352" h="3353" extrusionOk="0">
                  <a:moveTo>
                    <a:pt x="1683" y="0"/>
                  </a:moveTo>
                  <a:cubicBezTo>
                    <a:pt x="745" y="0"/>
                    <a:pt x="0" y="745"/>
                    <a:pt x="0" y="1669"/>
                  </a:cubicBezTo>
                  <a:cubicBezTo>
                    <a:pt x="0" y="2607"/>
                    <a:pt x="745" y="3352"/>
                    <a:pt x="1683" y="3352"/>
                  </a:cubicBezTo>
                  <a:cubicBezTo>
                    <a:pt x="2607" y="3352"/>
                    <a:pt x="3352" y="2607"/>
                    <a:pt x="3352" y="1669"/>
                  </a:cubicBezTo>
                  <a:cubicBezTo>
                    <a:pt x="3352" y="745"/>
                    <a:pt x="2607" y="0"/>
                    <a:pt x="1683"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2"/>
            <p:cNvSpPr/>
            <p:nvPr/>
          </p:nvSpPr>
          <p:spPr>
            <a:xfrm>
              <a:off x="7579100" y="4576254"/>
              <a:ext cx="44203" cy="42332"/>
            </a:xfrm>
            <a:custGeom>
              <a:avLst/>
              <a:gdLst/>
              <a:ahLst/>
              <a:cxnLst/>
              <a:rect l="l" t="t" r="r" b="b"/>
              <a:pathLst>
                <a:path w="1417" h="1357" extrusionOk="0">
                  <a:moveTo>
                    <a:pt x="746" y="1"/>
                  </a:moveTo>
                  <a:cubicBezTo>
                    <a:pt x="299" y="1"/>
                    <a:pt x="1" y="314"/>
                    <a:pt x="1" y="686"/>
                  </a:cubicBezTo>
                  <a:cubicBezTo>
                    <a:pt x="1" y="1059"/>
                    <a:pt x="299" y="1357"/>
                    <a:pt x="746" y="1357"/>
                  </a:cubicBezTo>
                  <a:cubicBezTo>
                    <a:pt x="1118" y="1357"/>
                    <a:pt x="1416" y="1059"/>
                    <a:pt x="1416" y="686"/>
                  </a:cubicBezTo>
                  <a:cubicBezTo>
                    <a:pt x="1416" y="314"/>
                    <a:pt x="1118" y="1"/>
                    <a:pt x="746" y="1"/>
                  </a:cubicBezTo>
                  <a:close/>
                </a:path>
              </a:pathLst>
            </a:custGeom>
            <a:solidFill>
              <a:srgbClr val="AB61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2"/>
            <p:cNvSpPr/>
            <p:nvPr/>
          </p:nvSpPr>
          <p:spPr>
            <a:xfrm>
              <a:off x="7267275" y="4593473"/>
              <a:ext cx="36748" cy="34876"/>
            </a:xfrm>
            <a:custGeom>
              <a:avLst/>
              <a:gdLst/>
              <a:ahLst/>
              <a:cxnLst/>
              <a:rect l="l" t="t" r="r" b="b"/>
              <a:pathLst>
                <a:path w="1178" h="1118" extrusionOk="0">
                  <a:moveTo>
                    <a:pt x="612" y="0"/>
                  </a:moveTo>
                  <a:cubicBezTo>
                    <a:pt x="314" y="0"/>
                    <a:pt x="1" y="253"/>
                    <a:pt x="1" y="566"/>
                  </a:cubicBezTo>
                  <a:cubicBezTo>
                    <a:pt x="1" y="879"/>
                    <a:pt x="314" y="1117"/>
                    <a:pt x="612" y="1117"/>
                  </a:cubicBezTo>
                  <a:cubicBezTo>
                    <a:pt x="924" y="1117"/>
                    <a:pt x="1178" y="879"/>
                    <a:pt x="1178" y="566"/>
                  </a:cubicBezTo>
                  <a:cubicBezTo>
                    <a:pt x="1178" y="253"/>
                    <a:pt x="924" y="0"/>
                    <a:pt x="612" y="0"/>
                  </a:cubicBezTo>
                  <a:close/>
                </a:path>
              </a:pathLst>
            </a:custGeom>
            <a:solidFill>
              <a:srgbClr val="AB61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2"/>
            <p:cNvSpPr/>
            <p:nvPr/>
          </p:nvSpPr>
          <p:spPr>
            <a:xfrm>
              <a:off x="6860648" y="4032057"/>
              <a:ext cx="53936" cy="561448"/>
            </a:xfrm>
            <a:custGeom>
              <a:avLst/>
              <a:gdLst/>
              <a:ahLst/>
              <a:cxnLst/>
              <a:rect l="l" t="t" r="r" b="b"/>
              <a:pathLst>
                <a:path w="1729" h="17998" extrusionOk="0">
                  <a:moveTo>
                    <a:pt x="1356" y="1"/>
                  </a:moveTo>
                  <a:cubicBezTo>
                    <a:pt x="1177" y="1"/>
                    <a:pt x="1058" y="180"/>
                    <a:pt x="984" y="373"/>
                  </a:cubicBezTo>
                  <a:lnTo>
                    <a:pt x="0" y="17625"/>
                  </a:lnTo>
                  <a:cubicBezTo>
                    <a:pt x="0" y="17818"/>
                    <a:pt x="120" y="17997"/>
                    <a:pt x="313" y="17997"/>
                  </a:cubicBezTo>
                  <a:lnTo>
                    <a:pt x="373" y="17997"/>
                  </a:lnTo>
                  <a:cubicBezTo>
                    <a:pt x="552" y="17997"/>
                    <a:pt x="686" y="17878"/>
                    <a:pt x="686" y="17684"/>
                  </a:cubicBezTo>
                  <a:lnTo>
                    <a:pt x="1669" y="373"/>
                  </a:lnTo>
                  <a:cubicBezTo>
                    <a:pt x="1728" y="180"/>
                    <a:pt x="1550" y="61"/>
                    <a:pt x="13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2"/>
            <p:cNvSpPr/>
            <p:nvPr/>
          </p:nvSpPr>
          <p:spPr>
            <a:xfrm>
              <a:off x="6796511" y="3933075"/>
              <a:ext cx="298380" cy="112489"/>
            </a:xfrm>
            <a:custGeom>
              <a:avLst/>
              <a:gdLst/>
              <a:ahLst/>
              <a:cxnLst/>
              <a:rect l="l" t="t" r="r" b="b"/>
              <a:pathLst>
                <a:path w="9565" h="3606" extrusionOk="0">
                  <a:moveTo>
                    <a:pt x="4291" y="1"/>
                  </a:moveTo>
                  <a:cubicBezTo>
                    <a:pt x="4291" y="1"/>
                    <a:pt x="4097" y="75"/>
                    <a:pt x="3784" y="135"/>
                  </a:cubicBezTo>
                  <a:cubicBezTo>
                    <a:pt x="3572" y="442"/>
                    <a:pt x="3036" y="720"/>
                    <a:pt x="2610" y="720"/>
                  </a:cubicBezTo>
                  <a:cubicBezTo>
                    <a:pt x="2437" y="720"/>
                    <a:pt x="2283" y="674"/>
                    <a:pt x="2176" y="567"/>
                  </a:cubicBezTo>
                  <a:cubicBezTo>
                    <a:pt x="1624" y="746"/>
                    <a:pt x="1177" y="999"/>
                    <a:pt x="879" y="1193"/>
                  </a:cubicBezTo>
                  <a:cubicBezTo>
                    <a:pt x="1" y="1937"/>
                    <a:pt x="194" y="3174"/>
                    <a:pt x="2608" y="3487"/>
                  </a:cubicBezTo>
                  <a:cubicBezTo>
                    <a:pt x="2980" y="3546"/>
                    <a:pt x="3487" y="3606"/>
                    <a:pt x="3919" y="3606"/>
                  </a:cubicBezTo>
                  <a:cubicBezTo>
                    <a:pt x="6272" y="3606"/>
                    <a:pt x="8879" y="2742"/>
                    <a:pt x="9133" y="2429"/>
                  </a:cubicBezTo>
                  <a:cubicBezTo>
                    <a:pt x="9565" y="1937"/>
                    <a:pt x="8999" y="1118"/>
                    <a:pt x="8626" y="1118"/>
                  </a:cubicBezTo>
                  <a:cubicBezTo>
                    <a:pt x="8507" y="1118"/>
                    <a:pt x="8135" y="1252"/>
                    <a:pt x="7583" y="1491"/>
                  </a:cubicBezTo>
                  <a:cubicBezTo>
                    <a:pt x="7225" y="1897"/>
                    <a:pt x="6761" y="2092"/>
                    <a:pt x="6330" y="2092"/>
                  </a:cubicBezTo>
                  <a:cubicBezTo>
                    <a:pt x="6224" y="2092"/>
                    <a:pt x="6119" y="2080"/>
                    <a:pt x="6019" y="2057"/>
                  </a:cubicBezTo>
                  <a:cubicBezTo>
                    <a:pt x="5408" y="2310"/>
                    <a:pt x="4663" y="2369"/>
                    <a:pt x="3978" y="2489"/>
                  </a:cubicBezTo>
                  <a:cubicBezTo>
                    <a:pt x="3561" y="2542"/>
                    <a:pt x="3147" y="2586"/>
                    <a:pt x="2755" y="2586"/>
                  </a:cubicBezTo>
                  <a:cubicBezTo>
                    <a:pt x="2266" y="2586"/>
                    <a:pt x="1811" y="2517"/>
                    <a:pt x="1431" y="2310"/>
                  </a:cubicBezTo>
                  <a:cubicBezTo>
                    <a:pt x="313" y="1625"/>
                    <a:pt x="3546" y="999"/>
                    <a:pt x="4157" y="880"/>
                  </a:cubicBezTo>
                  <a:cubicBezTo>
                    <a:pt x="4231" y="567"/>
                    <a:pt x="4291" y="314"/>
                    <a:pt x="43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
            <p:cNvSpPr/>
            <p:nvPr/>
          </p:nvSpPr>
          <p:spPr>
            <a:xfrm>
              <a:off x="7518706" y="4331529"/>
              <a:ext cx="91121" cy="272457"/>
            </a:xfrm>
            <a:custGeom>
              <a:avLst/>
              <a:gdLst/>
              <a:ahLst/>
              <a:cxnLst/>
              <a:rect l="l" t="t" r="r" b="b"/>
              <a:pathLst>
                <a:path w="2921" h="8734" extrusionOk="0">
                  <a:moveTo>
                    <a:pt x="225" y="0"/>
                  </a:moveTo>
                  <a:cubicBezTo>
                    <a:pt x="199" y="0"/>
                    <a:pt x="169" y="7"/>
                    <a:pt x="134" y="25"/>
                  </a:cubicBezTo>
                  <a:cubicBezTo>
                    <a:pt x="75" y="25"/>
                    <a:pt x="0" y="144"/>
                    <a:pt x="0" y="203"/>
                  </a:cubicBezTo>
                  <a:cubicBezTo>
                    <a:pt x="0" y="203"/>
                    <a:pt x="75" y="338"/>
                    <a:pt x="134" y="576"/>
                  </a:cubicBezTo>
                  <a:cubicBezTo>
                    <a:pt x="134" y="829"/>
                    <a:pt x="254" y="1142"/>
                    <a:pt x="313" y="1574"/>
                  </a:cubicBezTo>
                  <a:cubicBezTo>
                    <a:pt x="447" y="1946"/>
                    <a:pt x="566" y="2438"/>
                    <a:pt x="686" y="2870"/>
                  </a:cubicBezTo>
                  <a:cubicBezTo>
                    <a:pt x="820" y="3436"/>
                    <a:pt x="998" y="3928"/>
                    <a:pt x="1118" y="4434"/>
                  </a:cubicBezTo>
                  <a:cubicBezTo>
                    <a:pt x="1430" y="5477"/>
                    <a:pt x="1803" y="6535"/>
                    <a:pt x="2056" y="7339"/>
                  </a:cubicBezTo>
                  <a:cubicBezTo>
                    <a:pt x="2175" y="7712"/>
                    <a:pt x="2309" y="8025"/>
                    <a:pt x="2369" y="8278"/>
                  </a:cubicBezTo>
                  <a:cubicBezTo>
                    <a:pt x="2488" y="8457"/>
                    <a:pt x="2548" y="8591"/>
                    <a:pt x="2548" y="8591"/>
                  </a:cubicBezTo>
                  <a:cubicBezTo>
                    <a:pt x="2548" y="8678"/>
                    <a:pt x="2620" y="8733"/>
                    <a:pt x="2705" y="8733"/>
                  </a:cubicBezTo>
                  <a:cubicBezTo>
                    <a:pt x="2736" y="8733"/>
                    <a:pt x="2769" y="8726"/>
                    <a:pt x="2801" y="8710"/>
                  </a:cubicBezTo>
                  <a:cubicBezTo>
                    <a:pt x="2861" y="8650"/>
                    <a:pt x="2920" y="8591"/>
                    <a:pt x="2861" y="8531"/>
                  </a:cubicBezTo>
                  <a:cubicBezTo>
                    <a:pt x="2861" y="8531"/>
                    <a:pt x="2861" y="8397"/>
                    <a:pt x="2801" y="8159"/>
                  </a:cubicBezTo>
                  <a:cubicBezTo>
                    <a:pt x="2741" y="7905"/>
                    <a:pt x="2682" y="7593"/>
                    <a:pt x="2548" y="7161"/>
                  </a:cubicBezTo>
                  <a:cubicBezTo>
                    <a:pt x="2369" y="6356"/>
                    <a:pt x="2116" y="5298"/>
                    <a:pt x="1803" y="4241"/>
                  </a:cubicBezTo>
                  <a:cubicBezTo>
                    <a:pt x="1624" y="3749"/>
                    <a:pt x="1490" y="3183"/>
                    <a:pt x="1311" y="2751"/>
                  </a:cubicBezTo>
                  <a:cubicBezTo>
                    <a:pt x="1118" y="2259"/>
                    <a:pt x="998" y="1753"/>
                    <a:pt x="879" y="1380"/>
                  </a:cubicBezTo>
                  <a:cubicBezTo>
                    <a:pt x="745" y="1008"/>
                    <a:pt x="626" y="710"/>
                    <a:pt x="507" y="457"/>
                  </a:cubicBezTo>
                  <a:cubicBezTo>
                    <a:pt x="447" y="203"/>
                    <a:pt x="373" y="84"/>
                    <a:pt x="373" y="84"/>
                  </a:cubicBezTo>
                  <a:cubicBezTo>
                    <a:pt x="331" y="42"/>
                    <a:pt x="288" y="0"/>
                    <a:pt x="2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2"/>
            <p:cNvSpPr/>
            <p:nvPr/>
          </p:nvSpPr>
          <p:spPr>
            <a:xfrm>
              <a:off x="7458750" y="4253635"/>
              <a:ext cx="191974" cy="96549"/>
            </a:xfrm>
            <a:custGeom>
              <a:avLst/>
              <a:gdLst/>
              <a:ahLst/>
              <a:cxnLst/>
              <a:rect l="l" t="t" r="r" b="b"/>
              <a:pathLst>
                <a:path w="6154" h="3095" extrusionOk="0">
                  <a:moveTo>
                    <a:pt x="5371" y="0"/>
                  </a:moveTo>
                  <a:cubicBezTo>
                    <a:pt x="5006" y="0"/>
                    <a:pt x="4634" y="93"/>
                    <a:pt x="4604" y="93"/>
                  </a:cubicBezTo>
                  <a:cubicBezTo>
                    <a:pt x="4157" y="600"/>
                    <a:pt x="3665" y="1032"/>
                    <a:pt x="3233" y="1404"/>
                  </a:cubicBezTo>
                  <a:cubicBezTo>
                    <a:pt x="2369" y="2209"/>
                    <a:pt x="1118" y="2641"/>
                    <a:pt x="1" y="3073"/>
                  </a:cubicBezTo>
                  <a:cubicBezTo>
                    <a:pt x="48" y="3088"/>
                    <a:pt x="108" y="3095"/>
                    <a:pt x="179" y="3095"/>
                  </a:cubicBezTo>
                  <a:cubicBezTo>
                    <a:pt x="750" y="3095"/>
                    <a:pt x="2034" y="2640"/>
                    <a:pt x="3412" y="2149"/>
                  </a:cubicBezTo>
                  <a:cubicBezTo>
                    <a:pt x="5215" y="1583"/>
                    <a:pt x="6153" y="1092"/>
                    <a:pt x="6094" y="466"/>
                  </a:cubicBezTo>
                  <a:cubicBezTo>
                    <a:pt x="6094" y="93"/>
                    <a:pt x="5736" y="0"/>
                    <a:pt x="53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
            <p:cNvSpPr/>
            <p:nvPr/>
          </p:nvSpPr>
          <p:spPr>
            <a:xfrm>
              <a:off x="7280751" y="4595314"/>
              <a:ext cx="325364" cy="19559"/>
            </a:xfrm>
            <a:custGeom>
              <a:avLst/>
              <a:gdLst/>
              <a:ahLst/>
              <a:cxnLst/>
              <a:rect l="l" t="t" r="r" b="b"/>
              <a:pathLst>
                <a:path w="10430" h="627" extrusionOk="0">
                  <a:moveTo>
                    <a:pt x="8686" y="1"/>
                  </a:moveTo>
                  <a:cubicBezTo>
                    <a:pt x="8440" y="38"/>
                    <a:pt x="8176" y="38"/>
                    <a:pt x="7904" y="38"/>
                  </a:cubicBezTo>
                  <a:cubicBezTo>
                    <a:pt x="7632" y="38"/>
                    <a:pt x="7353" y="38"/>
                    <a:pt x="7077" y="75"/>
                  </a:cubicBezTo>
                  <a:cubicBezTo>
                    <a:pt x="6451" y="75"/>
                    <a:pt x="5841" y="75"/>
                    <a:pt x="5215" y="135"/>
                  </a:cubicBezTo>
                  <a:cubicBezTo>
                    <a:pt x="4530" y="135"/>
                    <a:pt x="3904" y="135"/>
                    <a:pt x="3353" y="194"/>
                  </a:cubicBezTo>
                  <a:cubicBezTo>
                    <a:pt x="2727" y="194"/>
                    <a:pt x="2176" y="254"/>
                    <a:pt x="1669" y="254"/>
                  </a:cubicBezTo>
                  <a:cubicBezTo>
                    <a:pt x="1237" y="314"/>
                    <a:pt x="805" y="314"/>
                    <a:pt x="552" y="314"/>
                  </a:cubicBezTo>
                  <a:cubicBezTo>
                    <a:pt x="254" y="373"/>
                    <a:pt x="120" y="373"/>
                    <a:pt x="120" y="373"/>
                  </a:cubicBezTo>
                  <a:cubicBezTo>
                    <a:pt x="60" y="373"/>
                    <a:pt x="1" y="448"/>
                    <a:pt x="1" y="507"/>
                  </a:cubicBezTo>
                  <a:cubicBezTo>
                    <a:pt x="1" y="567"/>
                    <a:pt x="60" y="626"/>
                    <a:pt x="120" y="626"/>
                  </a:cubicBezTo>
                  <a:lnTo>
                    <a:pt x="3353" y="626"/>
                  </a:lnTo>
                  <a:cubicBezTo>
                    <a:pt x="3904" y="567"/>
                    <a:pt x="4589" y="567"/>
                    <a:pt x="5215" y="567"/>
                  </a:cubicBezTo>
                  <a:cubicBezTo>
                    <a:pt x="5841" y="507"/>
                    <a:pt x="6451" y="507"/>
                    <a:pt x="7077" y="507"/>
                  </a:cubicBezTo>
                  <a:cubicBezTo>
                    <a:pt x="7703" y="448"/>
                    <a:pt x="8254" y="448"/>
                    <a:pt x="8686" y="373"/>
                  </a:cubicBezTo>
                  <a:cubicBezTo>
                    <a:pt x="9684" y="314"/>
                    <a:pt x="10310" y="254"/>
                    <a:pt x="10310" y="254"/>
                  </a:cubicBezTo>
                  <a:cubicBezTo>
                    <a:pt x="10369" y="254"/>
                    <a:pt x="10429" y="194"/>
                    <a:pt x="10429" y="135"/>
                  </a:cubicBezTo>
                  <a:cubicBezTo>
                    <a:pt x="10429" y="75"/>
                    <a:pt x="10369" y="75"/>
                    <a:pt x="10310" y="75"/>
                  </a:cubicBezTo>
                  <a:cubicBezTo>
                    <a:pt x="10310" y="75"/>
                    <a:pt x="9684" y="1"/>
                    <a:pt x="86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2"/>
            <p:cNvSpPr/>
            <p:nvPr/>
          </p:nvSpPr>
          <p:spPr>
            <a:xfrm>
              <a:off x="6887600" y="4185443"/>
              <a:ext cx="402946" cy="430366"/>
            </a:xfrm>
            <a:custGeom>
              <a:avLst/>
              <a:gdLst/>
              <a:ahLst/>
              <a:cxnLst/>
              <a:rect l="l" t="t" r="r" b="b"/>
              <a:pathLst>
                <a:path w="12917" h="13796" extrusionOk="0">
                  <a:moveTo>
                    <a:pt x="222" y="0"/>
                  </a:moveTo>
                  <a:cubicBezTo>
                    <a:pt x="175" y="0"/>
                    <a:pt x="127" y="15"/>
                    <a:pt x="60" y="45"/>
                  </a:cubicBezTo>
                  <a:cubicBezTo>
                    <a:pt x="0" y="104"/>
                    <a:pt x="0" y="238"/>
                    <a:pt x="60" y="298"/>
                  </a:cubicBezTo>
                  <a:cubicBezTo>
                    <a:pt x="60" y="298"/>
                    <a:pt x="254" y="477"/>
                    <a:pt x="626" y="924"/>
                  </a:cubicBezTo>
                  <a:cubicBezTo>
                    <a:pt x="939" y="1296"/>
                    <a:pt x="1431" y="1788"/>
                    <a:pt x="1982" y="2473"/>
                  </a:cubicBezTo>
                  <a:cubicBezTo>
                    <a:pt x="2235" y="2786"/>
                    <a:pt x="2548" y="3158"/>
                    <a:pt x="2920" y="3456"/>
                  </a:cubicBezTo>
                  <a:cubicBezTo>
                    <a:pt x="3233" y="3829"/>
                    <a:pt x="3606" y="4276"/>
                    <a:pt x="3918" y="4648"/>
                  </a:cubicBezTo>
                  <a:cubicBezTo>
                    <a:pt x="4663" y="5453"/>
                    <a:pt x="5468" y="6257"/>
                    <a:pt x="6213" y="7121"/>
                  </a:cubicBezTo>
                  <a:cubicBezTo>
                    <a:pt x="7017" y="7926"/>
                    <a:pt x="7762" y="8805"/>
                    <a:pt x="8507" y="9609"/>
                  </a:cubicBezTo>
                  <a:cubicBezTo>
                    <a:pt x="9252" y="10354"/>
                    <a:pt x="9997" y="11099"/>
                    <a:pt x="10548" y="11724"/>
                  </a:cubicBezTo>
                  <a:cubicBezTo>
                    <a:pt x="11174" y="12335"/>
                    <a:pt x="11665" y="12842"/>
                    <a:pt x="12038" y="13140"/>
                  </a:cubicBezTo>
                  <a:lnTo>
                    <a:pt x="12604" y="13706"/>
                  </a:lnTo>
                  <a:cubicBezTo>
                    <a:pt x="12634" y="13765"/>
                    <a:pt x="12678" y="13795"/>
                    <a:pt x="12725" y="13795"/>
                  </a:cubicBezTo>
                  <a:cubicBezTo>
                    <a:pt x="12771" y="13795"/>
                    <a:pt x="12820" y="13765"/>
                    <a:pt x="12857" y="13706"/>
                  </a:cubicBezTo>
                  <a:cubicBezTo>
                    <a:pt x="12917" y="13646"/>
                    <a:pt x="12917" y="13587"/>
                    <a:pt x="12857" y="13453"/>
                  </a:cubicBezTo>
                  <a:cubicBezTo>
                    <a:pt x="12857" y="13453"/>
                    <a:pt x="12663" y="13274"/>
                    <a:pt x="12351" y="12901"/>
                  </a:cubicBezTo>
                  <a:cubicBezTo>
                    <a:pt x="12038" y="12529"/>
                    <a:pt x="11546" y="11963"/>
                    <a:pt x="10995" y="11352"/>
                  </a:cubicBezTo>
                  <a:cubicBezTo>
                    <a:pt x="10429" y="10667"/>
                    <a:pt x="9743" y="9922"/>
                    <a:pt x="8999" y="9117"/>
                  </a:cubicBezTo>
                  <a:cubicBezTo>
                    <a:pt x="8313" y="8372"/>
                    <a:pt x="7509" y="7494"/>
                    <a:pt x="6704" y="6629"/>
                  </a:cubicBezTo>
                  <a:cubicBezTo>
                    <a:pt x="5959" y="5825"/>
                    <a:pt x="5155" y="4946"/>
                    <a:pt x="4410" y="4201"/>
                  </a:cubicBezTo>
                  <a:cubicBezTo>
                    <a:pt x="4038" y="3829"/>
                    <a:pt x="3665" y="3456"/>
                    <a:pt x="3352" y="3084"/>
                  </a:cubicBezTo>
                  <a:cubicBezTo>
                    <a:pt x="2980" y="2711"/>
                    <a:pt x="2667" y="2413"/>
                    <a:pt x="2354" y="2101"/>
                  </a:cubicBezTo>
                  <a:cubicBezTo>
                    <a:pt x="1803" y="1475"/>
                    <a:pt x="1237" y="983"/>
                    <a:pt x="939" y="611"/>
                  </a:cubicBezTo>
                  <a:lnTo>
                    <a:pt x="373" y="45"/>
                  </a:lnTo>
                  <a:cubicBezTo>
                    <a:pt x="313" y="15"/>
                    <a:pt x="269" y="0"/>
                    <a:pt x="2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2"/>
            <p:cNvSpPr/>
            <p:nvPr/>
          </p:nvSpPr>
          <p:spPr>
            <a:xfrm>
              <a:off x="7263095" y="4520040"/>
              <a:ext cx="29323" cy="96673"/>
            </a:xfrm>
            <a:custGeom>
              <a:avLst/>
              <a:gdLst/>
              <a:ahLst/>
              <a:cxnLst/>
              <a:rect l="l" t="t" r="r" b="b"/>
              <a:pathLst>
                <a:path w="940" h="3099" extrusionOk="0">
                  <a:moveTo>
                    <a:pt x="194" y="0"/>
                  </a:moveTo>
                  <a:cubicBezTo>
                    <a:pt x="75" y="60"/>
                    <a:pt x="1" y="179"/>
                    <a:pt x="1" y="313"/>
                  </a:cubicBezTo>
                  <a:lnTo>
                    <a:pt x="448" y="2920"/>
                  </a:lnTo>
                  <a:cubicBezTo>
                    <a:pt x="507" y="3039"/>
                    <a:pt x="567" y="3099"/>
                    <a:pt x="686" y="3099"/>
                  </a:cubicBezTo>
                  <a:lnTo>
                    <a:pt x="746" y="3099"/>
                  </a:lnTo>
                  <a:cubicBezTo>
                    <a:pt x="880" y="3099"/>
                    <a:pt x="939" y="2980"/>
                    <a:pt x="939" y="2861"/>
                  </a:cubicBezTo>
                  <a:lnTo>
                    <a:pt x="507" y="179"/>
                  </a:lnTo>
                  <a:cubicBezTo>
                    <a:pt x="448" y="60"/>
                    <a:pt x="314" y="0"/>
                    <a:pt x="19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
            <p:cNvSpPr/>
            <p:nvPr/>
          </p:nvSpPr>
          <p:spPr>
            <a:xfrm>
              <a:off x="7172473" y="4496800"/>
              <a:ext cx="119945" cy="35625"/>
            </a:xfrm>
            <a:custGeom>
              <a:avLst/>
              <a:gdLst/>
              <a:ahLst/>
              <a:cxnLst/>
              <a:rect l="l" t="t" r="r" b="b"/>
              <a:pathLst>
                <a:path w="3845" h="1142" extrusionOk="0">
                  <a:moveTo>
                    <a:pt x="924" y="0"/>
                  </a:moveTo>
                  <a:lnTo>
                    <a:pt x="924" y="60"/>
                  </a:lnTo>
                  <a:cubicBezTo>
                    <a:pt x="671" y="179"/>
                    <a:pt x="1" y="745"/>
                    <a:pt x="433" y="999"/>
                  </a:cubicBezTo>
                  <a:cubicBezTo>
                    <a:pt x="601" y="1107"/>
                    <a:pt x="1229" y="1141"/>
                    <a:pt x="1887" y="1141"/>
                  </a:cubicBezTo>
                  <a:cubicBezTo>
                    <a:pt x="2681" y="1141"/>
                    <a:pt x="3520" y="1091"/>
                    <a:pt x="3651" y="1058"/>
                  </a:cubicBezTo>
                  <a:cubicBezTo>
                    <a:pt x="3844" y="999"/>
                    <a:pt x="3785" y="745"/>
                    <a:pt x="3785" y="745"/>
                  </a:cubicBezTo>
                  <a:cubicBezTo>
                    <a:pt x="3099" y="686"/>
                    <a:pt x="1550" y="313"/>
                    <a:pt x="9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2"/>
            <p:cNvSpPr/>
            <p:nvPr/>
          </p:nvSpPr>
          <p:spPr>
            <a:xfrm>
              <a:off x="7156688" y="4126391"/>
              <a:ext cx="228659" cy="343488"/>
            </a:xfrm>
            <a:custGeom>
              <a:avLst/>
              <a:gdLst/>
              <a:ahLst/>
              <a:cxnLst/>
              <a:rect l="l" t="t" r="r" b="b"/>
              <a:pathLst>
                <a:path w="7330" h="11011" extrusionOk="0">
                  <a:moveTo>
                    <a:pt x="5122" y="0"/>
                  </a:moveTo>
                  <a:cubicBezTo>
                    <a:pt x="4992" y="0"/>
                    <a:pt x="4858" y="5"/>
                    <a:pt x="4723" y="16"/>
                  </a:cubicBezTo>
                  <a:cubicBezTo>
                    <a:pt x="4350" y="16"/>
                    <a:pt x="3918" y="76"/>
                    <a:pt x="3486" y="210"/>
                  </a:cubicBezTo>
                  <a:cubicBezTo>
                    <a:pt x="3039" y="329"/>
                    <a:pt x="2607" y="508"/>
                    <a:pt x="2175" y="820"/>
                  </a:cubicBezTo>
                  <a:cubicBezTo>
                    <a:pt x="1743" y="1074"/>
                    <a:pt x="1371" y="1446"/>
                    <a:pt x="1058" y="1878"/>
                  </a:cubicBezTo>
                  <a:cubicBezTo>
                    <a:pt x="745" y="2310"/>
                    <a:pt x="566" y="2742"/>
                    <a:pt x="373" y="3249"/>
                  </a:cubicBezTo>
                  <a:cubicBezTo>
                    <a:pt x="253" y="3487"/>
                    <a:pt x="194" y="3740"/>
                    <a:pt x="134" y="3994"/>
                  </a:cubicBezTo>
                  <a:cubicBezTo>
                    <a:pt x="134" y="4113"/>
                    <a:pt x="60" y="4232"/>
                    <a:pt x="60" y="4366"/>
                  </a:cubicBezTo>
                  <a:lnTo>
                    <a:pt x="60" y="4798"/>
                  </a:lnTo>
                  <a:cubicBezTo>
                    <a:pt x="0" y="5290"/>
                    <a:pt x="134" y="5796"/>
                    <a:pt x="194" y="6288"/>
                  </a:cubicBezTo>
                  <a:cubicBezTo>
                    <a:pt x="313" y="6779"/>
                    <a:pt x="432" y="7211"/>
                    <a:pt x="626" y="7584"/>
                  </a:cubicBezTo>
                  <a:cubicBezTo>
                    <a:pt x="626" y="7718"/>
                    <a:pt x="685" y="7837"/>
                    <a:pt x="745" y="7897"/>
                  </a:cubicBezTo>
                  <a:cubicBezTo>
                    <a:pt x="745" y="8031"/>
                    <a:pt x="805" y="8090"/>
                    <a:pt x="879" y="8210"/>
                  </a:cubicBezTo>
                  <a:cubicBezTo>
                    <a:pt x="939" y="8403"/>
                    <a:pt x="998" y="8582"/>
                    <a:pt x="1058" y="8776"/>
                  </a:cubicBezTo>
                  <a:cubicBezTo>
                    <a:pt x="1177" y="8895"/>
                    <a:pt x="1252" y="9074"/>
                    <a:pt x="1311" y="9208"/>
                  </a:cubicBezTo>
                  <a:cubicBezTo>
                    <a:pt x="1430" y="9387"/>
                    <a:pt x="1490" y="9521"/>
                    <a:pt x="1549" y="9640"/>
                  </a:cubicBezTo>
                  <a:cubicBezTo>
                    <a:pt x="1743" y="9953"/>
                    <a:pt x="1862" y="10191"/>
                    <a:pt x="1996" y="10385"/>
                  </a:cubicBezTo>
                  <a:cubicBezTo>
                    <a:pt x="2056" y="10563"/>
                    <a:pt x="2175" y="10698"/>
                    <a:pt x="2235" y="10817"/>
                  </a:cubicBezTo>
                  <a:cubicBezTo>
                    <a:pt x="2294" y="10876"/>
                    <a:pt x="2369" y="10936"/>
                    <a:pt x="2369" y="10936"/>
                  </a:cubicBezTo>
                  <a:cubicBezTo>
                    <a:pt x="2369" y="11010"/>
                    <a:pt x="2488" y="11010"/>
                    <a:pt x="2488" y="11010"/>
                  </a:cubicBezTo>
                  <a:cubicBezTo>
                    <a:pt x="2548" y="10936"/>
                    <a:pt x="2607" y="10876"/>
                    <a:pt x="2548" y="10817"/>
                  </a:cubicBezTo>
                  <a:cubicBezTo>
                    <a:pt x="2548" y="10817"/>
                    <a:pt x="2428" y="10638"/>
                    <a:pt x="2235" y="10191"/>
                  </a:cubicBezTo>
                  <a:cubicBezTo>
                    <a:pt x="2116" y="10012"/>
                    <a:pt x="1996" y="9759"/>
                    <a:pt x="1862" y="9521"/>
                  </a:cubicBezTo>
                  <a:cubicBezTo>
                    <a:pt x="1743" y="9267"/>
                    <a:pt x="1549" y="8954"/>
                    <a:pt x="1430" y="8582"/>
                  </a:cubicBezTo>
                  <a:cubicBezTo>
                    <a:pt x="1371" y="8403"/>
                    <a:pt x="1311" y="8210"/>
                    <a:pt x="1177" y="8031"/>
                  </a:cubicBezTo>
                  <a:cubicBezTo>
                    <a:pt x="1177" y="7956"/>
                    <a:pt x="1117" y="7837"/>
                    <a:pt x="1058" y="7778"/>
                  </a:cubicBezTo>
                  <a:cubicBezTo>
                    <a:pt x="1058" y="7658"/>
                    <a:pt x="998" y="7584"/>
                    <a:pt x="998" y="7465"/>
                  </a:cubicBezTo>
                  <a:cubicBezTo>
                    <a:pt x="879" y="7092"/>
                    <a:pt x="745" y="6660"/>
                    <a:pt x="626" y="6169"/>
                  </a:cubicBezTo>
                  <a:cubicBezTo>
                    <a:pt x="566" y="5722"/>
                    <a:pt x="507" y="5290"/>
                    <a:pt x="507" y="4798"/>
                  </a:cubicBezTo>
                  <a:lnTo>
                    <a:pt x="507" y="4426"/>
                  </a:lnTo>
                  <a:cubicBezTo>
                    <a:pt x="566" y="4306"/>
                    <a:pt x="566" y="4232"/>
                    <a:pt x="566" y="4113"/>
                  </a:cubicBezTo>
                  <a:cubicBezTo>
                    <a:pt x="626" y="3860"/>
                    <a:pt x="685" y="3621"/>
                    <a:pt x="805" y="3368"/>
                  </a:cubicBezTo>
                  <a:cubicBezTo>
                    <a:pt x="939" y="2936"/>
                    <a:pt x="1177" y="2504"/>
                    <a:pt x="1430" y="2131"/>
                  </a:cubicBezTo>
                  <a:cubicBezTo>
                    <a:pt x="1743" y="1759"/>
                    <a:pt x="2056" y="1387"/>
                    <a:pt x="2428" y="1133"/>
                  </a:cubicBezTo>
                  <a:cubicBezTo>
                    <a:pt x="2801" y="880"/>
                    <a:pt x="3173" y="701"/>
                    <a:pt x="3605" y="582"/>
                  </a:cubicBezTo>
                  <a:cubicBezTo>
                    <a:pt x="3978" y="448"/>
                    <a:pt x="4350" y="388"/>
                    <a:pt x="4723" y="388"/>
                  </a:cubicBezTo>
                  <a:cubicBezTo>
                    <a:pt x="4941" y="371"/>
                    <a:pt x="5149" y="364"/>
                    <a:pt x="5345" y="364"/>
                  </a:cubicBezTo>
                  <a:cubicBezTo>
                    <a:pt x="5817" y="364"/>
                    <a:pt x="6220" y="406"/>
                    <a:pt x="6525" y="448"/>
                  </a:cubicBezTo>
                  <a:cubicBezTo>
                    <a:pt x="6704" y="508"/>
                    <a:pt x="6898" y="508"/>
                    <a:pt x="7017" y="582"/>
                  </a:cubicBezTo>
                  <a:lnTo>
                    <a:pt x="7211" y="582"/>
                  </a:lnTo>
                  <a:cubicBezTo>
                    <a:pt x="7228" y="599"/>
                    <a:pt x="7245" y="606"/>
                    <a:pt x="7260" y="606"/>
                  </a:cubicBezTo>
                  <a:cubicBezTo>
                    <a:pt x="7299" y="606"/>
                    <a:pt x="7330" y="561"/>
                    <a:pt x="7330" y="508"/>
                  </a:cubicBezTo>
                  <a:cubicBezTo>
                    <a:pt x="7330" y="448"/>
                    <a:pt x="7330" y="388"/>
                    <a:pt x="7270" y="388"/>
                  </a:cubicBezTo>
                  <a:cubicBezTo>
                    <a:pt x="7270" y="388"/>
                    <a:pt x="7211" y="329"/>
                    <a:pt x="7076" y="329"/>
                  </a:cubicBezTo>
                  <a:cubicBezTo>
                    <a:pt x="6957" y="269"/>
                    <a:pt x="6764" y="210"/>
                    <a:pt x="6585" y="210"/>
                  </a:cubicBezTo>
                  <a:cubicBezTo>
                    <a:pt x="6231" y="100"/>
                    <a:pt x="5708" y="0"/>
                    <a:pt x="5122" y="0"/>
                  </a:cubicBezTo>
                  <a:close/>
                </a:path>
              </a:pathLst>
            </a:custGeom>
            <a:solidFill>
              <a:srgbClr val="914A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
            <p:cNvSpPr/>
            <p:nvPr/>
          </p:nvSpPr>
          <p:spPr>
            <a:xfrm>
              <a:off x="6965214" y="3805269"/>
              <a:ext cx="230531" cy="197745"/>
            </a:xfrm>
            <a:custGeom>
              <a:avLst/>
              <a:gdLst/>
              <a:ahLst/>
              <a:cxnLst/>
              <a:rect l="l" t="t" r="r" b="b"/>
              <a:pathLst>
                <a:path w="7390" h="6339" extrusionOk="0">
                  <a:moveTo>
                    <a:pt x="7315" y="1"/>
                  </a:moveTo>
                  <a:cubicBezTo>
                    <a:pt x="7255" y="1"/>
                    <a:pt x="7196" y="1"/>
                    <a:pt x="7196" y="75"/>
                  </a:cubicBezTo>
                  <a:cubicBezTo>
                    <a:pt x="7196" y="75"/>
                    <a:pt x="7136" y="254"/>
                    <a:pt x="7017" y="627"/>
                  </a:cubicBezTo>
                  <a:cubicBezTo>
                    <a:pt x="6943" y="999"/>
                    <a:pt x="6764" y="1491"/>
                    <a:pt x="6570" y="2057"/>
                  </a:cubicBezTo>
                  <a:cubicBezTo>
                    <a:pt x="6511" y="2176"/>
                    <a:pt x="6451" y="2370"/>
                    <a:pt x="6391" y="2489"/>
                  </a:cubicBezTo>
                  <a:cubicBezTo>
                    <a:pt x="6332" y="2548"/>
                    <a:pt x="6272" y="2608"/>
                    <a:pt x="6272" y="2682"/>
                  </a:cubicBezTo>
                  <a:cubicBezTo>
                    <a:pt x="6198" y="2742"/>
                    <a:pt x="6138" y="2742"/>
                    <a:pt x="6079" y="2802"/>
                  </a:cubicBezTo>
                  <a:cubicBezTo>
                    <a:pt x="6000" y="2839"/>
                    <a:pt x="5910" y="2853"/>
                    <a:pt x="5812" y="2853"/>
                  </a:cubicBezTo>
                  <a:cubicBezTo>
                    <a:pt x="5594" y="2853"/>
                    <a:pt x="5337" y="2783"/>
                    <a:pt x="5080" y="2742"/>
                  </a:cubicBezTo>
                  <a:cubicBezTo>
                    <a:pt x="4648" y="2682"/>
                    <a:pt x="4276" y="2682"/>
                    <a:pt x="3844" y="2608"/>
                  </a:cubicBezTo>
                  <a:lnTo>
                    <a:pt x="3218" y="2608"/>
                  </a:lnTo>
                  <a:cubicBezTo>
                    <a:pt x="2980" y="2608"/>
                    <a:pt x="2786" y="2682"/>
                    <a:pt x="2548" y="2682"/>
                  </a:cubicBezTo>
                  <a:cubicBezTo>
                    <a:pt x="1728" y="2861"/>
                    <a:pt x="924" y="3353"/>
                    <a:pt x="432" y="4038"/>
                  </a:cubicBezTo>
                  <a:cubicBezTo>
                    <a:pt x="239" y="4411"/>
                    <a:pt x="60" y="4783"/>
                    <a:pt x="0" y="5155"/>
                  </a:cubicBezTo>
                  <a:cubicBezTo>
                    <a:pt x="0" y="5349"/>
                    <a:pt x="0" y="5588"/>
                    <a:pt x="60" y="5781"/>
                  </a:cubicBezTo>
                  <a:cubicBezTo>
                    <a:pt x="120" y="5960"/>
                    <a:pt x="239" y="6094"/>
                    <a:pt x="432" y="6213"/>
                  </a:cubicBezTo>
                  <a:cubicBezTo>
                    <a:pt x="584" y="6307"/>
                    <a:pt x="750" y="6338"/>
                    <a:pt x="908" y="6338"/>
                  </a:cubicBezTo>
                  <a:cubicBezTo>
                    <a:pt x="1075" y="6338"/>
                    <a:pt x="1233" y="6303"/>
                    <a:pt x="1356" y="6273"/>
                  </a:cubicBezTo>
                  <a:cubicBezTo>
                    <a:pt x="1609" y="6154"/>
                    <a:pt x="1803" y="6034"/>
                    <a:pt x="1982" y="5900"/>
                  </a:cubicBezTo>
                  <a:cubicBezTo>
                    <a:pt x="2101" y="5781"/>
                    <a:pt x="2235" y="5662"/>
                    <a:pt x="2295" y="5588"/>
                  </a:cubicBezTo>
                  <a:cubicBezTo>
                    <a:pt x="2354" y="5528"/>
                    <a:pt x="2354" y="5468"/>
                    <a:pt x="2354" y="5468"/>
                  </a:cubicBezTo>
                  <a:cubicBezTo>
                    <a:pt x="2414" y="5409"/>
                    <a:pt x="2414" y="5409"/>
                    <a:pt x="2354" y="5349"/>
                  </a:cubicBezTo>
                  <a:lnTo>
                    <a:pt x="2235" y="5349"/>
                  </a:lnTo>
                  <a:cubicBezTo>
                    <a:pt x="2235" y="5349"/>
                    <a:pt x="2175" y="5409"/>
                    <a:pt x="2101" y="5468"/>
                  </a:cubicBezTo>
                  <a:cubicBezTo>
                    <a:pt x="2041" y="5528"/>
                    <a:pt x="1982" y="5662"/>
                    <a:pt x="1863" y="5781"/>
                  </a:cubicBezTo>
                  <a:cubicBezTo>
                    <a:pt x="1669" y="5841"/>
                    <a:pt x="1550" y="5960"/>
                    <a:pt x="1296" y="6034"/>
                  </a:cubicBezTo>
                  <a:cubicBezTo>
                    <a:pt x="1201" y="6058"/>
                    <a:pt x="1103" y="6073"/>
                    <a:pt x="1004" y="6073"/>
                  </a:cubicBezTo>
                  <a:cubicBezTo>
                    <a:pt x="855" y="6073"/>
                    <a:pt x="703" y="6040"/>
                    <a:pt x="552" y="5960"/>
                  </a:cubicBezTo>
                  <a:cubicBezTo>
                    <a:pt x="492" y="5900"/>
                    <a:pt x="373" y="5781"/>
                    <a:pt x="313" y="5662"/>
                  </a:cubicBezTo>
                  <a:lnTo>
                    <a:pt x="313" y="5215"/>
                  </a:lnTo>
                  <a:cubicBezTo>
                    <a:pt x="373" y="4917"/>
                    <a:pt x="492" y="4545"/>
                    <a:pt x="745" y="4232"/>
                  </a:cubicBezTo>
                  <a:cubicBezTo>
                    <a:pt x="1118" y="3666"/>
                    <a:pt x="1863" y="3174"/>
                    <a:pt x="2667" y="3055"/>
                  </a:cubicBezTo>
                  <a:cubicBezTo>
                    <a:pt x="2846" y="2980"/>
                    <a:pt x="3039" y="2980"/>
                    <a:pt x="3218" y="2980"/>
                  </a:cubicBezTo>
                  <a:lnTo>
                    <a:pt x="3844" y="2980"/>
                  </a:lnTo>
                  <a:cubicBezTo>
                    <a:pt x="4216" y="2980"/>
                    <a:pt x="4648" y="2980"/>
                    <a:pt x="5021" y="3055"/>
                  </a:cubicBezTo>
                  <a:cubicBezTo>
                    <a:pt x="5214" y="3115"/>
                    <a:pt x="5393" y="3115"/>
                    <a:pt x="5587" y="3115"/>
                  </a:cubicBezTo>
                  <a:cubicBezTo>
                    <a:pt x="5661" y="3139"/>
                    <a:pt x="5748" y="3154"/>
                    <a:pt x="5837" y="3154"/>
                  </a:cubicBezTo>
                  <a:cubicBezTo>
                    <a:pt x="5963" y="3154"/>
                    <a:pt x="6093" y="3125"/>
                    <a:pt x="6198" y="3055"/>
                  </a:cubicBezTo>
                  <a:cubicBezTo>
                    <a:pt x="6332" y="2980"/>
                    <a:pt x="6391" y="2980"/>
                    <a:pt x="6451" y="2861"/>
                  </a:cubicBezTo>
                  <a:cubicBezTo>
                    <a:pt x="6570" y="2802"/>
                    <a:pt x="6570" y="2682"/>
                    <a:pt x="6645" y="2608"/>
                  </a:cubicBezTo>
                  <a:cubicBezTo>
                    <a:pt x="6704" y="2429"/>
                    <a:pt x="6764" y="2310"/>
                    <a:pt x="6823" y="2176"/>
                  </a:cubicBezTo>
                  <a:cubicBezTo>
                    <a:pt x="7017" y="1565"/>
                    <a:pt x="7136" y="1059"/>
                    <a:pt x="7255" y="686"/>
                  </a:cubicBezTo>
                  <a:cubicBezTo>
                    <a:pt x="7315" y="314"/>
                    <a:pt x="7390" y="135"/>
                    <a:pt x="7390" y="135"/>
                  </a:cubicBezTo>
                  <a:cubicBezTo>
                    <a:pt x="7390" y="75"/>
                    <a:pt x="7390" y="1"/>
                    <a:pt x="7315" y="1"/>
                  </a:cubicBezTo>
                  <a:close/>
                </a:path>
              </a:pathLst>
            </a:custGeom>
            <a:solidFill>
              <a:srgbClr val="914A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
            <p:cNvSpPr/>
            <p:nvPr/>
          </p:nvSpPr>
          <p:spPr>
            <a:xfrm>
              <a:off x="7191689" y="3986731"/>
              <a:ext cx="34720" cy="27982"/>
            </a:xfrm>
            <a:custGeom>
              <a:avLst/>
              <a:gdLst/>
              <a:ahLst/>
              <a:cxnLst/>
              <a:rect l="l" t="t" r="r" b="b"/>
              <a:pathLst>
                <a:path w="1113" h="897" extrusionOk="0">
                  <a:moveTo>
                    <a:pt x="968" y="0"/>
                  </a:moveTo>
                  <a:cubicBezTo>
                    <a:pt x="938" y="0"/>
                    <a:pt x="906" y="8"/>
                    <a:pt x="874" y="24"/>
                  </a:cubicBezTo>
                  <a:cubicBezTo>
                    <a:pt x="740" y="83"/>
                    <a:pt x="562" y="277"/>
                    <a:pt x="427" y="277"/>
                  </a:cubicBezTo>
                  <a:cubicBezTo>
                    <a:pt x="406" y="272"/>
                    <a:pt x="386" y="269"/>
                    <a:pt x="365" y="269"/>
                  </a:cubicBezTo>
                  <a:cubicBezTo>
                    <a:pt x="157" y="269"/>
                    <a:pt x="1" y="532"/>
                    <a:pt x="55" y="709"/>
                  </a:cubicBezTo>
                  <a:cubicBezTo>
                    <a:pt x="142" y="825"/>
                    <a:pt x="247" y="897"/>
                    <a:pt x="364" y="897"/>
                  </a:cubicBezTo>
                  <a:cubicBezTo>
                    <a:pt x="427" y="897"/>
                    <a:pt x="493" y="875"/>
                    <a:pt x="562" y="828"/>
                  </a:cubicBezTo>
                  <a:cubicBezTo>
                    <a:pt x="681" y="709"/>
                    <a:pt x="800" y="649"/>
                    <a:pt x="934" y="515"/>
                  </a:cubicBezTo>
                  <a:cubicBezTo>
                    <a:pt x="1053" y="396"/>
                    <a:pt x="1053" y="277"/>
                    <a:pt x="1113" y="143"/>
                  </a:cubicBezTo>
                  <a:cubicBezTo>
                    <a:pt x="1113" y="56"/>
                    <a:pt x="1049" y="0"/>
                    <a:pt x="968" y="0"/>
                  </a:cubicBezTo>
                  <a:close/>
                </a:path>
              </a:pathLst>
            </a:custGeom>
            <a:solidFill>
              <a:srgbClr val="914A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
            <p:cNvSpPr/>
            <p:nvPr/>
          </p:nvSpPr>
          <p:spPr>
            <a:xfrm>
              <a:off x="7162709" y="3988478"/>
              <a:ext cx="23271" cy="16658"/>
            </a:xfrm>
            <a:custGeom>
              <a:avLst/>
              <a:gdLst/>
              <a:ahLst/>
              <a:cxnLst/>
              <a:rect l="l" t="t" r="r" b="b"/>
              <a:pathLst>
                <a:path w="746" h="534" extrusionOk="0">
                  <a:moveTo>
                    <a:pt x="616" y="1"/>
                  </a:moveTo>
                  <a:cubicBezTo>
                    <a:pt x="572" y="1"/>
                    <a:pt x="532" y="27"/>
                    <a:pt x="492" y="27"/>
                  </a:cubicBezTo>
                  <a:cubicBezTo>
                    <a:pt x="433" y="87"/>
                    <a:pt x="314" y="87"/>
                    <a:pt x="239" y="87"/>
                  </a:cubicBezTo>
                  <a:cubicBezTo>
                    <a:pt x="224" y="79"/>
                    <a:pt x="209" y="76"/>
                    <a:pt x="194" y="76"/>
                  </a:cubicBezTo>
                  <a:cubicBezTo>
                    <a:pt x="91" y="76"/>
                    <a:pt x="1" y="236"/>
                    <a:pt x="1" y="340"/>
                  </a:cubicBezTo>
                  <a:cubicBezTo>
                    <a:pt x="1" y="459"/>
                    <a:pt x="180" y="534"/>
                    <a:pt x="314" y="534"/>
                  </a:cubicBezTo>
                  <a:cubicBezTo>
                    <a:pt x="433" y="459"/>
                    <a:pt x="552" y="400"/>
                    <a:pt x="612" y="281"/>
                  </a:cubicBezTo>
                  <a:cubicBezTo>
                    <a:pt x="686" y="221"/>
                    <a:pt x="746" y="87"/>
                    <a:pt x="686" y="27"/>
                  </a:cubicBezTo>
                  <a:cubicBezTo>
                    <a:pt x="661" y="7"/>
                    <a:pt x="638" y="1"/>
                    <a:pt x="616" y="1"/>
                  </a:cubicBezTo>
                  <a:close/>
                </a:path>
              </a:pathLst>
            </a:custGeom>
            <a:solidFill>
              <a:srgbClr val="914A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
            <p:cNvSpPr/>
            <p:nvPr/>
          </p:nvSpPr>
          <p:spPr>
            <a:xfrm>
              <a:off x="7207318" y="4253822"/>
              <a:ext cx="23646" cy="38557"/>
            </a:xfrm>
            <a:custGeom>
              <a:avLst/>
              <a:gdLst/>
              <a:ahLst/>
              <a:cxnLst/>
              <a:rect l="l" t="t" r="r" b="b"/>
              <a:pathLst>
                <a:path w="758" h="1236" extrusionOk="0">
                  <a:moveTo>
                    <a:pt x="243" y="1"/>
                  </a:moveTo>
                  <a:cubicBezTo>
                    <a:pt x="145" y="1"/>
                    <a:pt x="61" y="231"/>
                    <a:pt x="61" y="281"/>
                  </a:cubicBezTo>
                  <a:cubicBezTo>
                    <a:pt x="1" y="519"/>
                    <a:pt x="1" y="773"/>
                    <a:pt x="61" y="1026"/>
                  </a:cubicBezTo>
                  <a:cubicBezTo>
                    <a:pt x="81" y="1175"/>
                    <a:pt x="183" y="1235"/>
                    <a:pt x="295" y="1235"/>
                  </a:cubicBezTo>
                  <a:cubicBezTo>
                    <a:pt x="508" y="1235"/>
                    <a:pt x="757" y="1017"/>
                    <a:pt x="552" y="773"/>
                  </a:cubicBezTo>
                  <a:cubicBezTo>
                    <a:pt x="433" y="654"/>
                    <a:pt x="373" y="519"/>
                    <a:pt x="373" y="341"/>
                  </a:cubicBezTo>
                  <a:cubicBezTo>
                    <a:pt x="299" y="221"/>
                    <a:pt x="373" y="87"/>
                    <a:pt x="299" y="28"/>
                  </a:cubicBezTo>
                  <a:cubicBezTo>
                    <a:pt x="280" y="9"/>
                    <a:pt x="261" y="1"/>
                    <a:pt x="243" y="1"/>
                  </a:cubicBezTo>
                  <a:close/>
                </a:path>
              </a:pathLst>
            </a:custGeom>
            <a:solidFill>
              <a:srgbClr val="914A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
            <p:cNvSpPr/>
            <p:nvPr/>
          </p:nvSpPr>
          <p:spPr>
            <a:xfrm>
              <a:off x="7197585" y="4291443"/>
              <a:ext cx="28263" cy="43049"/>
            </a:xfrm>
            <a:custGeom>
              <a:avLst/>
              <a:gdLst/>
              <a:ahLst/>
              <a:cxnLst/>
              <a:rect l="l" t="t" r="r" b="b"/>
              <a:pathLst>
                <a:path w="906" h="1380" extrusionOk="0">
                  <a:moveTo>
                    <a:pt x="163" y="0"/>
                  </a:moveTo>
                  <a:cubicBezTo>
                    <a:pt x="107" y="0"/>
                    <a:pt x="60" y="33"/>
                    <a:pt x="60" y="133"/>
                  </a:cubicBezTo>
                  <a:cubicBezTo>
                    <a:pt x="0" y="505"/>
                    <a:pt x="60" y="803"/>
                    <a:pt x="179" y="1176"/>
                  </a:cubicBezTo>
                  <a:cubicBezTo>
                    <a:pt x="242" y="1321"/>
                    <a:pt x="349" y="1380"/>
                    <a:pt x="457" y="1380"/>
                  </a:cubicBezTo>
                  <a:cubicBezTo>
                    <a:pt x="680" y="1380"/>
                    <a:pt x="906" y="1129"/>
                    <a:pt x="745" y="878"/>
                  </a:cubicBezTo>
                  <a:cubicBezTo>
                    <a:pt x="551" y="624"/>
                    <a:pt x="432" y="312"/>
                    <a:pt x="313" y="58"/>
                  </a:cubicBezTo>
                  <a:cubicBezTo>
                    <a:pt x="277" y="29"/>
                    <a:pt x="216" y="0"/>
                    <a:pt x="163" y="0"/>
                  </a:cubicBezTo>
                  <a:close/>
                </a:path>
              </a:pathLst>
            </a:custGeom>
            <a:solidFill>
              <a:srgbClr val="914A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2"/>
            <p:cNvSpPr/>
            <p:nvPr/>
          </p:nvSpPr>
          <p:spPr>
            <a:xfrm>
              <a:off x="7552428" y="3986107"/>
              <a:ext cx="20682" cy="60300"/>
            </a:xfrm>
            <a:custGeom>
              <a:avLst/>
              <a:gdLst/>
              <a:ahLst/>
              <a:cxnLst/>
              <a:rect l="l" t="t" r="r" b="b"/>
              <a:pathLst>
                <a:path w="663" h="1933" extrusionOk="0">
                  <a:moveTo>
                    <a:pt x="202" y="0"/>
                  </a:moveTo>
                  <a:cubicBezTo>
                    <a:pt x="103" y="0"/>
                    <a:pt x="0" y="83"/>
                    <a:pt x="37" y="237"/>
                  </a:cubicBezTo>
                  <a:cubicBezTo>
                    <a:pt x="171" y="535"/>
                    <a:pt x="230" y="908"/>
                    <a:pt x="349" y="1221"/>
                  </a:cubicBezTo>
                  <a:cubicBezTo>
                    <a:pt x="409" y="1474"/>
                    <a:pt x="484" y="1727"/>
                    <a:pt x="603" y="1906"/>
                  </a:cubicBezTo>
                  <a:cubicBezTo>
                    <a:pt x="623" y="1926"/>
                    <a:pt x="636" y="1932"/>
                    <a:pt x="645" y="1932"/>
                  </a:cubicBezTo>
                  <a:cubicBezTo>
                    <a:pt x="662" y="1932"/>
                    <a:pt x="662" y="1906"/>
                    <a:pt x="662" y="1906"/>
                  </a:cubicBezTo>
                  <a:cubicBezTo>
                    <a:pt x="662" y="1593"/>
                    <a:pt x="603" y="1280"/>
                    <a:pt x="543" y="1042"/>
                  </a:cubicBezTo>
                  <a:cubicBezTo>
                    <a:pt x="484" y="729"/>
                    <a:pt x="409" y="416"/>
                    <a:pt x="349" y="103"/>
                  </a:cubicBezTo>
                  <a:cubicBezTo>
                    <a:pt x="326" y="34"/>
                    <a:pt x="265" y="0"/>
                    <a:pt x="202" y="0"/>
                  </a:cubicBezTo>
                  <a:close/>
                </a:path>
              </a:pathLst>
            </a:custGeom>
            <a:solidFill>
              <a:srgbClr val="914A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2"/>
            <p:cNvSpPr/>
            <p:nvPr/>
          </p:nvSpPr>
          <p:spPr>
            <a:xfrm>
              <a:off x="7529219" y="3982020"/>
              <a:ext cx="16939" cy="36124"/>
            </a:xfrm>
            <a:custGeom>
              <a:avLst/>
              <a:gdLst/>
              <a:ahLst/>
              <a:cxnLst/>
              <a:rect l="l" t="t" r="r" b="b"/>
              <a:pathLst>
                <a:path w="543" h="1158" extrusionOk="0">
                  <a:moveTo>
                    <a:pt x="177" y="1"/>
                  </a:moveTo>
                  <a:cubicBezTo>
                    <a:pt x="94" y="1"/>
                    <a:pt x="1" y="70"/>
                    <a:pt x="36" y="175"/>
                  </a:cubicBezTo>
                  <a:cubicBezTo>
                    <a:pt x="110" y="488"/>
                    <a:pt x="229" y="800"/>
                    <a:pt x="349" y="1113"/>
                  </a:cubicBezTo>
                  <a:cubicBezTo>
                    <a:pt x="378" y="1143"/>
                    <a:pt x="393" y="1158"/>
                    <a:pt x="401" y="1158"/>
                  </a:cubicBezTo>
                  <a:cubicBezTo>
                    <a:pt x="408" y="1158"/>
                    <a:pt x="408" y="1143"/>
                    <a:pt x="408" y="1113"/>
                  </a:cubicBezTo>
                  <a:cubicBezTo>
                    <a:pt x="542" y="800"/>
                    <a:pt x="349" y="428"/>
                    <a:pt x="289" y="115"/>
                  </a:cubicBezTo>
                  <a:cubicBezTo>
                    <a:pt x="289" y="35"/>
                    <a:pt x="236" y="1"/>
                    <a:pt x="177" y="1"/>
                  </a:cubicBezTo>
                  <a:close/>
                </a:path>
              </a:pathLst>
            </a:custGeom>
            <a:solidFill>
              <a:srgbClr val="914A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
            <p:cNvSpPr/>
            <p:nvPr/>
          </p:nvSpPr>
          <p:spPr>
            <a:xfrm>
              <a:off x="7524727" y="3921439"/>
              <a:ext cx="23271" cy="40959"/>
            </a:xfrm>
            <a:custGeom>
              <a:avLst/>
              <a:gdLst/>
              <a:ahLst/>
              <a:cxnLst/>
              <a:rect l="l" t="t" r="r" b="b"/>
              <a:pathLst>
                <a:path w="746" h="1313" extrusionOk="0">
                  <a:moveTo>
                    <a:pt x="79" y="0"/>
                  </a:moveTo>
                  <a:cubicBezTo>
                    <a:pt x="45" y="0"/>
                    <a:pt x="1" y="54"/>
                    <a:pt x="1" y="135"/>
                  </a:cubicBezTo>
                  <a:cubicBezTo>
                    <a:pt x="254" y="508"/>
                    <a:pt x="433" y="940"/>
                    <a:pt x="686" y="1312"/>
                  </a:cubicBezTo>
                  <a:lnTo>
                    <a:pt x="746" y="1312"/>
                  </a:lnTo>
                  <a:cubicBezTo>
                    <a:pt x="493" y="880"/>
                    <a:pt x="373" y="448"/>
                    <a:pt x="120" y="76"/>
                  </a:cubicBezTo>
                  <a:cubicBezTo>
                    <a:pt x="120" y="23"/>
                    <a:pt x="102" y="0"/>
                    <a:pt x="79" y="0"/>
                  </a:cubicBezTo>
                  <a:close/>
                </a:path>
              </a:pathLst>
            </a:custGeom>
            <a:solidFill>
              <a:srgbClr val="914A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2"/>
            <p:cNvSpPr/>
            <p:nvPr/>
          </p:nvSpPr>
          <p:spPr>
            <a:xfrm>
              <a:off x="7490444" y="3912299"/>
              <a:ext cx="20838" cy="31101"/>
            </a:xfrm>
            <a:custGeom>
              <a:avLst/>
              <a:gdLst/>
              <a:ahLst/>
              <a:cxnLst/>
              <a:rect l="l" t="t" r="r" b="b"/>
              <a:pathLst>
                <a:path w="668" h="997" extrusionOk="0">
                  <a:moveTo>
                    <a:pt x="252" y="0"/>
                  </a:moveTo>
                  <a:cubicBezTo>
                    <a:pt x="143" y="0"/>
                    <a:pt x="0" y="91"/>
                    <a:pt x="42" y="175"/>
                  </a:cubicBezTo>
                  <a:cubicBezTo>
                    <a:pt x="161" y="428"/>
                    <a:pt x="296" y="741"/>
                    <a:pt x="534" y="920"/>
                  </a:cubicBezTo>
                  <a:cubicBezTo>
                    <a:pt x="534" y="920"/>
                    <a:pt x="620" y="996"/>
                    <a:pt x="654" y="996"/>
                  </a:cubicBezTo>
                  <a:cubicBezTo>
                    <a:pt x="663" y="996"/>
                    <a:pt x="668" y="992"/>
                    <a:pt x="668" y="980"/>
                  </a:cubicBezTo>
                  <a:cubicBezTo>
                    <a:pt x="668" y="860"/>
                    <a:pt x="608" y="741"/>
                    <a:pt x="534" y="607"/>
                  </a:cubicBezTo>
                  <a:cubicBezTo>
                    <a:pt x="474" y="428"/>
                    <a:pt x="415" y="235"/>
                    <a:pt x="355" y="56"/>
                  </a:cubicBezTo>
                  <a:cubicBezTo>
                    <a:pt x="337" y="16"/>
                    <a:pt x="298" y="0"/>
                    <a:pt x="252" y="0"/>
                  </a:cubicBezTo>
                  <a:close/>
                </a:path>
              </a:pathLst>
            </a:custGeom>
            <a:solidFill>
              <a:srgbClr val="914A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
            <p:cNvSpPr/>
            <p:nvPr/>
          </p:nvSpPr>
          <p:spPr>
            <a:xfrm>
              <a:off x="7488042" y="3861358"/>
              <a:ext cx="21400" cy="29479"/>
            </a:xfrm>
            <a:custGeom>
              <a:avLst/>
              <a:gdLst/>
              <a:ahLst/>
              <a:cxnLst/>
              <a:rect l="l" t="t" r="r" b="b"/>
              <a:pathLst>
                <a:path w="686" h="945" extrusionOk="0">
                  <a:moveTo>
                    <a:pt x="96" y="1"/>
                  </a:moveTo>
                  <a:cubicBezTo>
                    <a:pt x="47" y="1"/>
                    <a:pt x="0" y="56"/>
                    <a:pt x="0" y="140"/>
                  </a:cubicBezTo>
                  <a:cubicBezTo>
                    <a:pt x="119" y="318"/>
                    <a:pt x="238" y="512"/>
                    <a:pt x="373" y="631"/>
                  </a:cubicBezTo>
                  <a:cubicBezTo>
                    <a:pt x="432" y="750"/>
                    <a:pt x="492" y="944"/>
                    <a:pt x="611" y="944"/>
                  </a:cubicBezTo>
                  <a:lnTo>
                    <a:pt x="685" y="944"/>
                  </a:lnTo>
                  <a:cubicBezTo>
                    <a:pt x="685" y="810"/>
                    <a:pt x="551" y="691"/>
                    <a:pt x="492" y="572"/>
                  </a:cubicBezTo>
                  <a:cubicBezTo>
                    <a:pt x="432" y="378"/>
                    <a:pt x="313" y="259"/>
                    <a:pt x="179" y="65"/>
                  </a:cubicBezTo>
                  <a:cubicBezTo>
                    <a:pt x="157" y="21"/>
                    <a:pt x="126" y="1"/>
                    <a:pt x="96" y="1"/>
                  </a:cubicBezTo>
                  <a:close/>
                </a:path>
              </a:pathLst>
            </a:custGeom>
            <a:solidFill>
              <a:srgbClr val="914A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2"/>
            <p:cNvSpPr/>
            <p:nvPr/>
          </p:nvSpPr>
          <p:spPr>
            <a:xfrm>
              <a:off x="7492846" y="3959840"/>
              <a:ext cx="20308" cy="27639"/>
            </a:xfrm>
            <a:custGeom>
              <a:avLst/>
              <a:gdLst/>
              <a:ahLst/>
              <a:cxnLst/>
              <a:rect l="l" t="t" r="r" b="b"/>
              <a:pathLst>
                <a:path w="651" h="886" extrusionOk="0">
                  <a:moveTo>
                    <a:pt x="210" y="1"/>
                  </a:moveTo>
                  <a:cubicBezTo>
                    <a:pt x="101" y="1"/>
                    <a:pt x="0" y="134"/>
                    <a:pt x="84" y="260"/>
                  </a:cubicBezTo>
                  <a:cubicBezTo>
                    <a:pt x="159" y="335"/>
                    <a:pt x="278" y="454"/>
                    <a:pt x="338" y="573"/>
                  </a:cubicBezTo>
                  <a:cubicBezTo>
                    <a:pt x="397" y="707"/>
                    <a:pt x="457" y="826"/>
                    <a:pt x="531" y="886"/>
                  </a:cubicBezTo>
                  <a:cubicBezTo>
                    <a:pt x="591" y="886"/>
                    <a:pt x="591" y="886"/>
                    <a:pt x="651" y="826"/>
                  </a:cubicBezTo>
                  <a:cubicBezTo>
                    <a:pt x="651" y="707"/>
                    <a:pt x="591" y="573"/>
                    <a:pt x="531" y="513"/>
                  </a:cubicBezTo>
                  <a:cubicBezTo>
                    <a:pt x="457" y="335"/>
                    <a:pt x="397" y="200"/>
                    <a:pt x="338" y="81"/>
                  </a:cubicBezTo>
                  <a:cubicBezTo>
                    <a:pt x="303" y="24"/>
                    <a:pt x="256" y="1"/>
                    <a:pt x="210" y="1"/>
                  </a:cubicBezTo>
                  <a:close/>
                </a:path>
              </a:pathLst>
            </a:custGeom>
            <a:solidFill>
              <a:srgbClr val="914A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2"/>
            <p:cNvSpPr/>
            <p:nvPr/>
          </p:nvSpPr>
          <p:spPr>
            <a:xfrm>
              <a:off x="7447675" y="3879482"/>
              <a:ext cx="20869" cy="30384"/>
            </a:xfrm>
            <a:custGeom>
              <a:avLst/>
              <a:gdLst/>
              <a:ahLst/>
              <a:cxnLst/>
              <a:rect l="l" t="t" r="r" b="b"/>
              <a:pathLst>
                <a:path w="669" h="974" extrusionOk="0">
                  <a:moveTo>
                    <a:pt x="206" y="1"/>
                  </a:moveTo>
                  <a:cubicBezTo>
                    <a:pt x="115" y="1"/>
                    <a:pt x="1" y="85"/>
                    <a:pt x="43" y="169"/>
                  </a:cubicBezTo>
                  <a:cubicBezTo>
                    <a:pt x="177" y="423"/>
                    <a:pt x="356" y="676"/>
                    <a:pt x="549" y="914"/>
                  </a:cubicBezTo>
                  <a:cubicBezTo>
                    <a:pt x="549" y="974"/>
                    <a:pt x="609" y="974"/>
                    <a:pt x="609" y="974"/>
                  </a:cubicBezTo>
                  <a:lnTo>
                    <a:pt x="668" y="974"/>
                  </a:lnTo>
                  <a:lnTo>
                    <a:pt x="668" y="914"/>
                  </a:lnTo>
                  <a:lnTo>
                    <a:pt x="668" y="855"/>
                  </a:lnTo>
                  <a:cubicBezTo>
                    <a:pt x="549" y="601"/>
                    <a:pt x="356" y="363"/>
                    <a:pt x="296" y="50"/>
                  </a:cubicBezTo>
                  <a:cubicBezTo>
                    <a:pt x="278" y="15"/>
                    <a:pt x="244" y="1"/>
                    <a:pt x="206" y="1"/>
                  </a:cubicBezTo>
                  <a:close/>
                </a:path>
              </a:pathLst>
            </a:custGeom>
            <a:solidFill>
              <a:srgbClr val="914A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2"/>
            <p:cNvSpPr/>
            <p:nvPr/>
          </p:nvSpPr>
          <p:spPr>
            <a:xfrm>
              <a:off x="7456878" y="3851157"/>
              <a:ext cx="11667" cy="16440"/>
            </a:xfrm>
            <a:custGeom>
              <a:avLst/>
              <a:gdLst/>
              <a:ahLst/>
              <a:cxnLst/>
              <a:rect l="l" t="t" r="r" b="b"/>
              <a:pathLst>
                <a:path w="374" h="527" extrusionOk="0">
                  <a:moveTo>
                    <a:pt x="145" y="0"/>
                  </a:moveTo>
                  <a:cubicBezTo>
                    <a:pt x="76" y="0"/>
                    <a:pt x="1" y="48"/>
                    <a:pt x="1" y="154"/>
                  </a:cubicBezTo>
                  <a:cubicBezTo>
                    <a:pt x="1" y="273"/>
                    <a:pt x="195" y="467"/>
                    <a:pt x="314" y="526"/>
                  </a:cubicBezTo>
                  <a:cubicBezTo>
                    <a:pt x="373" y="526"/>
                    <a:pt x="373" y="526"/>
                    <a:pt x="373" y="467"/>
                  </a:cubicBezTo>
                  <a:cubicBezTo>
                    <a:pt x="373" y="392"/>
                    <a:pt x="373" y="333"/>
                    <a:pt x="314" y="273"/>
                  </a:cubicBezTo>
                  <a:cubicBezTo>
                    <a:pt x="314" y="213"/>
                    <a:pt x="254" y="154"/>
                    <a:pt x="254" y="94"/>
                  </a:cubicBezTo>
                  <a:cubicBezTo>
                    <a:pt x="254" y="33"/>
                    <a:pt x="202" y="0"/>
                    <a:pt x="145" y="0"/>
                  </a:cubicBezTo>
                  <a:close/>
                </a:path>
              </a:pathLst>
            </a:custGeom>
            <a:solidFill>
              <a:srgbClr val="914A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2"/>
            <p:cNvSpPr/>
            <p:nvPr/>
          </p:nvSpPr>
          <p:spPr>
            <a:xfrm>
              <a:off x="7442279" y="3789765"/>
              <a:ext cx="28107" cy="33223"/>
            </a:xfrm>
            <a:custGeom>
              <a:avLst/>
              <a:gdLst/>
              <a:ahLst/>
              <a:cxnLst/>
              <a:rect l="l" t="t" r="r" b="b"/>
              <a:pathLst>
                <a:path w="901" h="1065" extrusionOk="0">
                  <a:moveTo>
                    <a:pt x="115" y="1"/>
                  </a:moveTo>
                  <a:cubicBezTo>
                    <a:pt x="54" y="1"/>
                    <a:pt x="0" y="52"/>
                    <a:pt x="37" y="126"/>
                  </a:cubicBezTo>
                  <a:cubicBezTo>
                    <a:pt x="216" y="498"/>
                    <a:pt x="529" y="811"/>
                    <a:pt x="901" y="1064"/>
                  </a:cubicBezTo>
                  <a:lnTo>
                    <a:pt x="901" y="1004"/>
                  </a:lnTo>
                  <a:cubicBezTo>
                    <a:pt x="663" y="692"/>
                    <a:pt x="409" y="438"/>
                    <a:pt x="216" y="66"/>
                  </a:cubicBezTo>
                  <a:cubicBezTo>
                    <a:pt x="193" y="20"/>
                    <a:pt x="153" y="1"/>
                    <a:pt x="115" y="1"/>
                  </a:cubicBezTo>
                  <a:close/>
                </a:path>
              </a:pathLst>
            </a:custGeom>
            <a:solidFill>
              <a:srgbClr val="914A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2"/>
            <p:cNvSpPr/>
            <p:nvPr/>
          </p:nvSpPr>
          <p:spPr>
            <a:xfrm>
              <a:off x="7394301" y="3798157"/>
              <a:ext cx="19871" cy="26422"/>
            </a:xfrm>
            <a:custGeom>
              <a:avLst/>
              <a:gdLst/>
              <a:ahLst/>
              <a:cxnLst/>
              <a:rect l="l" t="t" r="r" b="b"/>
              <a:pathLst>
                <a:path w="637" h="847" extrusionOk="0">
                  <a:moveTo>
                    <a:pt x="232" y="1"/>
                  </a:moveTo>
                  <a:cubicBezTo>
                    <a:pt x="125" y="1"/>
                    <a:pt x="1" y="85"/>
                    <a:pt x="85" y="169"/>
                  </a:cubicBezTo>
                  <a:cubicBezTo>
                    <a:pt x="204" y="363"/>
                    <a:pt x="264" y="542"/>
                    <a:pt x="398" y="735"/>
                  </a:cubicBezTo>
                  <a:cubicBezTo>
                    <a:pt x="439" y="777"/>
                    <a:pt x="537" y="846"/>
                    <a:pt x="594" y="846"/>
                  </a:cubicBezTo>
                  <a:cubicBezTo>
                    <a:pt x="619" y="846"/>
                    <a:pt x="636" y="832"/>
                    <a:pt x="636" y="795"/>
                  </a:cubicBezTo>
                  <a:lnTo>
                    <a:pt x="636" y="735"/>
                  </a:lnTo>
                  <a:cubicBezTo>
                    <a:pt x="577" y="601"/>
                    <a:pt x="577" y="542"/>
                    <a:pt x="517" y="482"/>
                  </a:cubicBezTo>
                  <a:cubicBezTo>
                    <a:pt x="458" y="363"/>
                    <a:pt x="398" y="229"/>
                    <a:pt x="338" y="50"/>
                  </a:cubicBezTo>
                  <a:cubicBezTo>
                    <a:pt x="317" y="15"/>
                    <a:pt x="276" y="1"/>
                    <a:pt x="232" y="1"/>
                  </a:cubicBezTo>
                  <a:close/>
                </a:path>
              </a:pathLst>
            </a:custGeom>
            <a:solidFill>
              <a:srgbClr val="914A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
            <p:cNvSpPr/>
            <p:nvPr/>
          </p:nvSpPr>
          <p:spPr>
            <a:xfrm>
              <a:off x="7434979" y="3920722"/>
              <a:ext cx="21930" cy="35625"/>
            </a:xfrm>
            <a:custGeom>
              <a:avLst/>
              <a:gdLst/>
              <a:ahLst/>
              <a:cxnLst/>
              <a:rect l="l" t="t" r="r" b="b"/>
              <a:pathLst>
                <a:path w="703" h="1142" extrusionOk="0">
                  <a:moveTo>
                    <a:pt x="216" y="0"/>
                  </a:moveTo>
                  <a:cubicBezTo>
                    <a:pt x="102" y="0"/>
                    <a:pt x="1" y="94"/>
                    <a:pt x="77" y="218"/>
                  </a:cubicBezTo>
                  <a:cubicBezTo>
                    <a:pt x="211" y="531"/>
                    <a:pt x="390" y="903"/>
                    <a:pt x="643" y="1142"/>
                  </a:cubicBezTo>
                  <a:cubicBezTo>
                    <a:pt x="703" y="1142"/>
                    <a:pt x="703" y="1142"/>
                    <a:pt x="703" y="1082"/>
                  </a:cubicBezTo>
                  <a:cubicBezTo>
                    <a:pt x="703" y="903"/>
                    <a:pt x="584" y="769"/>
                    <a:pt x="584" y="590"/>
                  </a:cubicBezTo>
                  <a:cubicBezTo>
                    <a:pt x="524" y="397"/>
                    <a:pt x="450" y="278"/>
                    <a:pt x="390" y="99"/>
                  </a:cubicBezTo>
                  <a:cubicBezTo>
                    <a:pt x="347" y="29"/>
                    <a:pt x="280" y="0"/>
                    <a:pt x="216" y="0"/>
                  </a:cubicBezTo>
                  <a:close/>
                </a:path>
              </a:pathLst>
            </a:custGeom>
            <a:solidFill>
              <a:srgbClr val="914A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2"/>
            <p:cNvSpPr/>
            <p:nvPr/>
          </p:nvSpPr>
          <p:spPr>
            <a:xfrm>
              <a:off x="7399354" y="3867878"/>
              <a:ext cx="18998" cy="26672"/>
            </a:xfrm>
            <a:custGeom>
              <a:avLst/>
              <a:gdLst/>
              <a:ahLst/>
              <a:cxnLst/>
              <a:rect l="l" t="t" r="r" b="b"/>
              <a:pathLst>
                <a:path w="609" h="855" extrusionOk="0">
                  <a:moveTo>
                    <a:pt x="159" y="0"/>
                  </a:moveTo>
                  <a:cubicBezTo>
                    <a:pt x="85" y="0"/>
                    <a:pt x="0" y="85"/>
                    <a:pt x="42" y="169"/>
                  </a:cubicBezTo>
                  <a:cubicBezTo>
                    <a:pt x="176" y="422"/>
                    <a:pt x="355" y="601"/>
                    <a:pt x="549" y="854"/>
                  </a:cubicBezTo>
                  <a:cubicBezTo>
                    <a:pt x="608" y="854"/>
                    <a:pt x="608" y="795"/>
                    <a:pt x="608" y="795"/>
                  </a:cubicBezTo>
                  <a:cubicBezTo>
                    <a:pt x="549" y="541"/>
                    <a:pt x="415" y="229"/>
                    <a:pt x="236" y="50"/>
                  </a:cubicBezTo>
                  <a:cubicBezTo>
                    <a:pt x="219" y="15"/>
                    <a:pt x="190" y="0"/>
                    <a:pt x="159" y="0"/>
                  </a:cubicBezTo>
                  <a:close/>
                </a:path>
              </a:pathLst>
            </a:custGeom>
            <a:solidFill>
              <a:srgbClr val="914A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2"/>
            <p:cNvSpPr/>
            <p:nvPr/>
          </p:nvSpPr>
          <p:spPr>
            <a:xfrm>
              <a:off x="7316532" y="3445716"/>
              <a:ext cx="11667" cy="17095"/>
            </a:xfrm>
            <a:custGeom>
              <a:avLst/>
              <a:gdLst/>
              <a:ahLst/>
              <a:cxnLst/>
              <a:rect l="l" t="t" r="r" b="b"/>
              <a:pathLst>
                <a:path w="374" h="548" extrusionOk="0">
                  <a:moveTo>
                    <a:pt x="187" y="0"/>
                  </a:moveTo>
                  <a:cubicBezTo>
                    <a:pt x="94" y="0"/>
                    <a:pt x="1" y="78"/>
                    <a:pt x="31" y="235"/>
                  </a:cubicBezTo>
                  <a:cubicBezTo>
                    <a:pt x="31" y="354"/>
                    <a:pt x="31" y="488"/>
                    <a:pt x="150" y="548"/>
                  </a:cubicBezTo>
                  <a:lnTo>
                    <a:pt x="224" y="548"/>
                  </a:lnTo>
                  <a:cubicBezTo>
                    <a:pt x="344" y="488"/>
                    <a:pt x="344" y="354"/>
                    <a:pt x="344" y="235"/>
                  </a:cubicBezTo>
                  <a:cubicBezTo>
                    <a:pt x="373" y="78"/>
                    <a:pt x="280" y="0"/>
                    <a:pt x="187" y="0"/>
                  </a:cubicBezTo>
                  <a:close/>
                </a:path>
              </a:pathLst>
            </a:custGeom>
            <a:solidFill>
              <a:srgbClr val="6D3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
            <p:cNvSpPr/>
            <p:nvPr/>
          </p:nvSpPr>
          <p:spPr>
            <a:xfrm>
              <a:off x="7302151" y="3421602"/>
              <a:ext cx="15161" cy="14256"/>
            </a:xfrm>
            <a:custGeom>
              <a:avLst/>
              <a:gdLst/>
              <a:ahLst/>
              <a:cxnLst/>
              <a:rect l="l" t="t" r="r" b="b"/>
              <a:pathLst>
                <a:path w="486" h="457" extrusionOk="0">
                  <a:moveTo>
                    <a:pt x="294" y="1"/>
                  </a:moveTo>
                  <a:cubicBezTo>
                    <a:pt x="277" y="1"/>
                    <a:pt x="258" y="3"/>
                    <a:pt x="238" y="10"/>
                  </a:cubicBezTo>
                  <a:cubicBezTo>
                    <a:pt x="60" y="10"/>
                    <a:pt x="0" y="203"/>
                    <a:pt x="119" y="322"/>
                  </a:cubicBezTo>
                  <a:lnTo>
                    <a:pt x="119" y="382"/>
                  </a:lnTo>
                  <a:lnTo>
                    <a:pt x="179" y="382"/>
                  </a:lnTo>
                  <a:cubicBezTo>
                    <a:pt x="179" y="382"/>
                    <a:pt x="179" y="456"/>
                    <a:pt x="238" y="456"/>
                  </a:cubicBezTo>
                  <a:lnTo>
                    <a:pt x="372" y="456"/>
                  </a:lnTo>
                  <a:cubicBezTo>
                    <a:pt x="432" y="382"/>
                    <a:pt x="432" y="382"/>
                    <a:pt x="432" y="322"/>
                  </a:cubicBezTo>
                  <a:cubicBezTo>
                    <a:pt x="486" y="215"/>
                    <a:pt x="443" y="1"/>
                    <a:pt x="294" y="1"/>
                  </a:cubicBezTo>
                  <a:close/>
                </a:path>
              </a:pathLst>
            </a:custGeom>
            <a:solidFill>
              <a:srgbClr val="6D3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
            <p:cNvSpPr/>
            <p:nvPr/>
          </p:nvSpPr>
          <p:spPr>
            <a:xfrm>
              <a:off x="7301215" y="3442908"/>
              <a:ext cx="9546" cy="17001"/>
            </a:xfrm>
            <a:custGeom>
              <a:avLst/>
              <a:gdLst/>
              <a:ahLst/>
              <a:cxnLst/>
              <a:rect l="l" t="t" r="r" b="b"/>
              <a:pathLst>
                <a:path w="306" h="545" extrusionOk="0">
                  <a:moveTo>
                    <a:pt x="155" y="1"/>
                  </a:moveTo>
                  <a:cubicBezTo>
                    <a:pt x="78" y="1"/>
                    <a:pt x="0" y="49"/>
                    <a:pt x="30" y="146"/>
                  </a:cubicBezTo>
                  <a:cubicBezTo>
                    <a:pt x="30" y="325"/>
                    <a:pt x="90" y="384"/>
                    <a:pt x="209" y="518"/>
                  </a:cubicBezTo>
                  <a:cubicBezTo>
                    <a:pt x="209" y="538"/>
                    <a:pt x="215" y="545"/>
                    <a:pt x="224" y="545"/>
                  </a:cubicBezTo>
                  <a:cubicBezTo>
                    <a:pt x="242" y="545"/>
                    <a:pt x="268" y="518"/>
                    <a:pt x="268" y="518"/>
                  </a:cubicBezTo>
                  <a:cubicBezTo>
                    <a:pt x="209" y="384"/>
                    <a:pt x="268" y="265"/>
                    <a:pt x="268" y="146"/>
                  </a:cubicBezTo>
                  <a:cubicBezTo>
                    <a:pt x="306" y="49"/>
                    <a:pt x="231" y="1"/>
                    <a:pt x="155" y="1"/>
                  </a:cubicBezTo>
                  <a:close/>
                </a:path>
              </a:pathLst>
            </a:custGeom>
            <a:solidFill>
              <a:srgbClr val="6D3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
            <p:cNvSpPr/>
            <p:nvPr/>
          </p:nvSpPr>
          <p:spPr>
            <a:xfrm>
              <a:off x="7080573" y="3354657"/>
              <a:ext cx="12478" cy="17064"/>
            </a:xfrm>
            <a:custGeom>
              <a:avLst/>
              <a:gdLst/>
              <a:ahLst/>
              <a:cxnLst/>
              <a:rect l="l" t="t" r="r" b="b"/>
              <a:pathLst>
                <a:path w="400" h="547" extrusionOk="0">
                  <a:moveTo>
                    <a:pt x="211" y="1"/>
                  </a:moveTo>
                  <a:cubicBezTo>
                    <a:pt x="99" y="1"/>
                    <a:pt x="1" y="106"/>
                    <a:pt x="86" y="234"/>
                  </a:cubicBezTo>
                  <a:cubicBezTo>
                    <a:pt x="146" y="293"/>
                    <a:pt x="265" y="427"/>
                    <a:pt x="340" y="547"/>
                  </a:cubicBezTo>
                  <a:lnTo>
                    <a:pt x="399" y="547"/>
                  </a:lnTo>
                  <a:cubicBezTo>
                    <a:pt x="399" y="368"/>
                    <a:pt x="399" y="234"/>
                    <a:pt x="340" y="55"/>
                  </a:cubicBezTo>
                  <a:cubicBezTo>
                    <a:pt x="302" y="17"/>
                    <a:pt x="255" y="1"/>
                    <a:pt x="211" y="1"/>
                  </a:cubicBezTo>
                  <a:close/>
                </a:path>
              </a:pathLst>
            </a:custGeom>
            <a:solidFill>
              <a:srgbClr val="6D3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
            <p:cNvSpPr/>
            <p:nvPr/>
          </p:nvSpPr>
          <p:spPr>
            <a:xfrm>
              <a:off x="7058393" y="3336471"/>
              <a:ext cx="18842" cy="16409"/>
            </a:xfrm>
            <a:custGeom>
              <a:avLst/>
              <a:gdLst/>
              <a:ahLst/>
              <a:cxnLst/>
              <a:rect l="l" t="t" r="r" b="b"/>
              <a:pathLst>
                <a:path w="604" h="526" extrusionOk="0">
                  <a:moveTo>
                    <a:pt x="289" y="1"/>
                  </a:moveTo>
                  <a:cubicBezTo>
                    <a:pt x="128" y="1"/>
                    <a:pt x="1" y="157"/>
                    <a:pt x="52" y="325"/>
                  </a:cubicBezTo>
                  <a:cubicBezTo>
                    <a:pt x="52" y="420"/>
                    <a:pt x="167" y="525"/>
                    <a:pt x="281" y="525"/>
                  </a:cubicBezTo>
                  <a:cubicBezTo>
                    <a:pt x="310" y="525"/>
                    <a:pt x="338" y="519"/>
                    <a:pt x="365" y="504"/>
                  </a:cubicBezTo>
                  <a:lnTo>
                    <a:pt x="425" y="444"/>
                  </a:lnTo>
                  <a:cubicBezTo>
                    <a:pt x="604" y="385"/>
                    <a:pt x="604" y="131"/>
                    <a:pt x="425" y="72"/>
                  </a:cubicBezTo>
                  <a:lnTo>
                    <a:pt x="365" y="12"/>
                  </a:lnTo>
                  <a:cubicBezTo>
                    <a:pt x="339" y="4"/>
                    <a:pt x="314" y="1"/>
                    <a:pt x="289" y="1"/>
                  </a:cubicBezTo>
                  <a:close/>
                </a:path>
              </a:pathLst>
            </a:custGeom>
            <a:solidFill>
              <a:srgbClr val="6D3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2"/>
            <p:cNvSpPr/>
            <p:nvPr/>
          </p:nvSpPr>
          <p:spPr>
            <a:xfrm>
              <a:off x="7063727" y="3361926"/>
              <a:ext cx="11667" cy="7924"/>
            </a:xfrm>
            <a:custGeom>
              <a:avLst/>
              <a:gdLst/>
              <a:ahLst/>
              <a:cxnLst/>
              <a:rect l="l" t="t" r="r" b="b"/>
              <a:pathLst>
                <a:path w="374" h="254" extrusionOk="0">
                  <a:moveTo>
                    <a:pt x="135" y="1"/>
                  </a:moveTo>
                  <a:cubicBezTo>
                    <a:pt x="60" y="60"/>
                    <a:pt x="1" y="194"/>
                    <a:pt x="135" y="254"/>
                  </a:cubicBezTo>
                  <a:lnTo>
                    <a:pt x="254" y="254"/>
                  </a:lnTo>
                  <a:cubicBezTo>
                    <a:pt x="373" y="254"/>
                    <a:pt x="313" y="194"/>
                    <a:pt x="313" y="135"/>
                  </a:cubicBezTo>
                  <a:cubicBezTo>
                    <a:pt x="313" y="60"/>
                    <a:pt x="254" y="1"/>
                    <a:pt x="135" y="1"/>
                  </a:cubicBezTo>
                  <a:close/>
                </a:path>
              </a:pathLst>
            </a:custGeom>
            <a:solidFill>
              <a:srgbClr val="6D38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2"/>
            <p:cNvSpPr/>
            <p:nvPr/>
          </p:nvSpPr>
          <p:spPr>
            <a:xfrm>
              <a:off x="7738694" y="4404244"/>
              <a:ext cx="49569" cy="64293"/>
            </a:xfrm>
            <a:custGeom>
              <a:avLst/>
              <a:gdLst/>
              <a:ahLst/>
              <a:cxnLst/>
              <a:rect l="l" t="t" r="r" b="b"/>
              <a:pathLst>
                <a:path w="1589" h="2061" extrusionOk="0">
                  <a:moveTo>
                    <a:pt x="424" y="1"/>
                  </a:moveTo>
                  <a:cubicBezTo>
                    <a:pt x="181" y="1"/>
                    <a:pt x="0" y="295"/>
                    <a:pt x="159" y="539"/>
                  </a:cubicBezTo>
                  <a:cubicBezTo>
                    <a:pt x="337" y="852"/>
                    <a:pt x="650" y="1046"/>
                    <a:pt x="844" y="1358"/>
                  </a:cubicBezTo>
                  <a:cubicBezTo>
                    <a:pt x="1023" y="1537"/>
                    <a:pt x="1216" y="1850"/>
                    <a:pt x="1395" y="2029"/>
                  </a:cubicBezTo>
                  <a:cubicBezTo>
                    <a:pt x="1413" y="2051"/>
                    <a:pt x="1438" y="2060"/>
                    <a:pt x="1463" y="2060"/>
                  </a:cubicBezTo>
                  <a:cubicBezTo>
                    <a:pt x="1523" y="2060"/>
                    <a:pt x="1589" y="2011"/>
                    <a:pt x="1589" y="1969"/>
                  </a:cubicBezTo>
                  <a:cubicBezTo>
                    <a:pt x="1589" y="1656"/>
                    <a:pt x="1395" y="1284"/>
                    <a:pt x="1276" y="986"/>
                  </a:cubicBezTo>
                  <a:cubicBezTo>
                    <a:pt x="1082" y="673"/>
                    <a:pt x="904" y="301"/>
                    <a:pt x="591" y="47"/>
                  </a:cubicBezTo>
                  <a:cubicBezTo>
                    <a:pt x="534" y="15"/>
                    <a:pt x="478" y="1"/>
                    <a:pt x="42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
            <p:cNvSpPr/>
            <p:nvPr/>
          </p:nvSpPr>
          <p:spPr>
            <a:xfrm>
              <a:off x="7722254" y="4394106"/>
              <a:ext cx="11636" cy="11636"/>
            </a:xfrm>
            <a:custGeom>
              <a:avLst/>
              <a:gdLst/>
              <a:ahLst/>
              <a:cxnLst/>
              <a:rect l="l" t="t" r="r" b="b"/>
              <a:pathLst>
                <a:path w="373" h="373" extrusionOk="0">
                  <a:moveTo>
                    <a:pt x="179" y="0"/>
                  </a:moveTo>
                  <a:cubicBezTo>
                    <a:pt x="120" y="0"/>
                    <a:pt x="0" y="60"/>
                    <a:pt x="0" y="194"/>
                  </a:cubicBezTo>
                  <a:cubicBezTo>
                    <a:pt x="0" y="313"/>
                    <a:pt x="60" y="372"/>
                    <a:pt x="120" y="372"/>
                  </a:cubicBezTo>
                  <a:cubicBezTo>
                    <a:pt x="254" y="372"/>
                    <a:pt x="373" y="372"/>
                    <a:pt x="373" y="253"/>
                  </a:cubicBezTo>
                  <a:cubicBezTo>
                    <a:pt x="373" y="119"/>
                    <a:pt x="313" y="0"/>
                    <a:pt x="17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2"/>
            <p:cNvSpPr/>
            <p:nvPr/>
          </p:nvSpPr>
          <p:spPr>
            <a:xfrm>
              <a:off x="6957321" y="4382470"/>
              <a:ext cx="36717" cy="25143"/>
            </a:xfrm>
            <a:custGeom>
              <a:avLst/>
              <a:gdLst/>
              <a:ahLst/>
              <a:cxnLst/>
              <a:rect l="l" t="t" r="r" b="b"/>
              <a:pathLst>
                <a:path w="1177" h="806" extrusionOk="0">
                  <a:moveTo>
                    <a:pt x="432" y="1"/>
                  </a:moveTo>
                  <a:cubicBezTo>
                    <a:pt x="119" y="1"/>
                    <a:pt x="0" y="373"/>
                    <a:pt x="313" y="567"/>
                  </a:cubicBezTo>
                  <a:cubicBezTo>
                    <a:pt x="432" y="626"/>
                    <a:pt x="626" y="626"/>
                    <a:pt x="805" y="745"/>
                  </a:cubicBezTo>
                  <a:cubicBezTo>
                    <a:pt x="864" y="745"/>
                    <a:pt x="939" y="805"/>
                    <a:pt x="1058" y="805"/>
                  </a:cubicBezTo>
                  <a:lnTo>
                    <a:pt x="1177" y="805"/>
                  </a:lnTo>
                  <a:cubicBezTo>
                    <a:pt x="1117" y="805"/>
                    <a:pt x="1117" y="686"/>
                    <a:pt x="1117" y="686"/>
                  </a:cubicBezTo>
                  <a:cubicBezTo>
                    <a:pt x="1117" y="567"/>
                    <a:pt x="1058" y="492"/>
                    <a:pt x="998" y="433"/>
                  </a:cubicBezTo>
                  <a:cubicBezTo>
                    <a:pt x="864" y="254"/>
                    <a:pt x="685" y="60"/>
                    <a:pt x="4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2"/>
            <p:cNvSpPr/>
            <p:nvPr/>
          </p:nvSpPr>
          <p:spPr>
            <a:xfrm>
              <a:off x="6941973" y="4376231"/>
              <a:ext cx="13507" cy="10918"/>
            </a:xfrm>
            <a:custGeom>
              <a:avLst/>
              <a:gdLst/>
              <a:ahLst/>
              <a:cxnLst/>
              <a:rect l="l" t="t" r="r" b="b"/>
              <a:pathLst>
                <a:path w="433" h="350" extrusionOk="0">
                  <a:moveTo>
                    <a:pt x="168" y="0"/>
                  </a:moveTo>
                  <a:cubicBezTo>
                    <a:pt x="77" y="0"/>
                    <a:pt x="0" y="105"/>
                    <a:pt x="0" y="201"/>
                  </a:cubicBezTo>
                  <a:cubicBezTo>
                    <a:pt x="44" y="287"/>
                    <a:pt x="118" y="350"/>
                    <a:pt x="178" y="350"/>
                  </a:cubicBezTo>
                  <a:cubicBezTo>
                    <a:pt x="201" y="350"/>
                    <a:pt x="222" y="340"/>
                    <a:pt x="239" y="320"/>
                  </a:cubicBezTo>
                  <a:lnTo>
                    <a:pt x="313" y="320"/>
                  </a:lnTo>
                  <a:cubicBezTo>
                    <a:pt x="432" y="260"/>
                    <a:pt x="432" y="81"/>
                    <a:pt x="313" y="22"/>
                  </a:cubicBezTo>
                  <a:lnTo>
                    <a:pt x="239" y="22"/>
                  </a:lnTo>
                  <a:cubicBezTo>
                    <a:pt x="215" y="7"/>
                    <a:pt x="191" y="0"/>
                    <a:pt x="1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5" name="Google Shape;305;p2"/>
          <p:cNvSpPr/>
          <p:nvPr/>
        </p:nvSpPr>
        <p:spPr>
          <a:xfrm>
            <a:off x="1024852" y="3874179"/>
            <a:ext cx="183115" cy="71998"/>
          </a:xfrm>
          <a:custGeom>
            <a:avLst/>
            <a:gdLst/>
            <a:ahLst/>
            <a:cxnLst/>
            <a:rect l="l" t="t" r="r" b="b"/>
            <a:pathLst>
              <a:path w="5870" h="2308" extrusionOk="0">
                <a:moveTo>
                  <a:pt x="1860" y="1"/>
                </a:moveTo>
                <a:cubicBezTo>
                  <a:pt x="913" y="1"/>
                  <a:pt x="0" y="276"/>
                  <a:pt x="223" y="1338"/>
                </a:cubicBezTo>
                <a:cubicBezTo>
                  <a:pt x="355" y="2013"/>
                  <a:pt x="1087" y="2308"/>
                  <a:pt x="2012" y="2308"/>
                </a:cubicBezTo>
                <a:cubicBezTo>
                  <a:pt x="3290" y="2308"/>
                  <a:pt x="4936" y="1745"/>
                  <a:pt x="5869" y="846"/>
                </a:cubicBezTo>
                <a:cubicBezTo>
                  <a:pt x="5869" y="846"/>
                  <a:pt x="4007" y="339"/>
                  <a:pt x="2949" y="101"/>
                </a:cubicBezTo>
                <a:cubicBezTo>
                  <a:pt x="2629" y="45"/>
                  <a:pt x="2242" y="1"/>
                  <a:pt x="1860" y="1"/>
                </a:cubicBezTo>
                <a:close/>
              </a:path>
            </a:pathLst>
          </a:custGeom>
          <a:solidFill>
            <a:srgbClr val="FCDD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
          <p:cNvSpPr/>
          <p:nvPr/>
        </p:nvSpPr>
        <p:spPr>
          <a:xfrm>
            <a:off x="1074546" y="3886626"/>
            <a:ext cx="158502" cy="33004"/>
          </a:xfrm>
          <a:custGeom>
            <a:avLst/>
            <a:gdLst/>
            <a:ahLst/>
            <a:cxnLst/>
            <a:rect l="l" t="t" r="r" b="b"/>
            <a:pathLst>
              <a:path w="5081" h="1058" extrusionOk="0">
                <a:moveTo>
                  <a:pt x="4962" y="0"/>
                </a:moveTo>
                <a:cubicBezTo>
                  <a:pt x="4962" y="0"/>
                  <a:pt x="4902" y="74"/>
                  <a:pt x="4783" y="74"/>
                </a:cubicBezTo>
                <a:cubicBezTo>
                  <a:pt x="4708" y="134"/>
                  <a:pt x="4649" y="134"/>
                  <a:pt x="4530" y="194"/>
                </a:cubicBezTo>
                <a:cubicBezTo>
                  <a:pt x="4470" y="253"/>
                  <a:pt x="4336" y="253"/>
                  <a:pt x="4217" y="313"/>
                </a:cubicBezTo>
                <a:cubicBezTo>
                  <a:pt x="4157" y="313"/>
                  <a:pt x="4038" y="372"/>
                  <a:pt x="3904" y="447"/>
                </a:cubicBezTo>
                <a:lnTo>
                  <a:pt x="3725" y="447"/>
                </a:lnTo>
                <a:cubicBezTo>
                  <a:pt x="3591" y="507"/>
                  <a:pt x="3531" y="507"/>
                  <a:pt x="3472" y="507"/>
                </a:cubicBezTo>
                <a:cubicBezTo>
                  <a:pt x="3412" y="507"/>
                  <a:pt x="3353" y="566"/>
                  <a:pt x="3293" y="566"/>
                </a:cubicBezTo>
                <a:lnTo>
                  <a:pt x="3040" y="566"/>
                </a:lnTo>
                <a:cubicBezTo>
                  <a:pt x="2921" y="626"/>
                  <a:pt x="2727" y="626"/>
                  <a:pt x="2608" y="626"/>
                </a:cubicBezTo>
                <a:cubicBezTo>
                  <a:pt x="2414" y="685"/>
                  <a:pt x="2295" y="685"/>
                  <a:pt x="2101" y="685"/>
                </a:cubicBezTo>
                <a:lnTo>
                  <a:pt x="1237" y="685"/>
                </a:lnTo>
                <a:cubicBezTo>
                  <a:pt x="1118" y="685"/>
                  <a:pt x="984" y="685"/>
                  <a:pt x="865" y="626"/>
                </a:cubicBezTo>
                <a:lnTo>
                  <a:pt x="314" y="626"/>
                </a:lnTo>
                <a:cubicBezTo>
                  <a:pt x="239" y="566"/>
                  <a:pt x="180" y="566"/>
                  <a:pt x="180" y="566"/>
                </a:cubicBezTo>
                <a:lnTo>
                  <a:pt x="120" y="566"/>
                </a:lnTo>
                <a:cubicBezTo>
                  <a:pt x="60" y="566"/>
                  <a:pt x="1" y="566"/>
                  <a:pt x="1" y="626"/>
                </a:cubicBezTo>
                <a:cubicBezTo>
                  <a:pt x="1" y="685"/>
                  <a:pt x="1" y="745"/>
                  <a:pt x="60" y="745"/>
                </a:cubicBezTo>
                <a:lnTo>
                  <a:pt x="120" y="745"/>
                </a:lnTo>
                <a:cubicBezTo>
                  <a:pt x="180" y="819"/>
                  <a:pt x="180" y="819"/>
                  <a:pt x="314" y="819"/>
                </a:cubicBezTo>
                <a:cubicBezTo>
                  <a:pt x="433" y="879"/>
                  <a:pt x="612" y="939"/>
                  <a:pt x="865" y="939"/>
                </a:cubicBezTo>
                <a:cubicBezTo>
                  <a:pt x="1118" y="998"/>
                  <a:pt x="1356" y="998"/>
                  <a:pt x="1669" y="1058"/>
                </a:cubicBezTo>
                <a:lnTo>
                  <a:pt x="2176" y="1058"/>
                </a:lnTo>
                <a:cubicBezTo>
                  <a:pt x="2295" y="1058"/>
                  <a:pt x="2474" y="1058"/>
                  <a:pt x="2608" y="998"/>
                </a:cubicBezTo>
                <a:cubicBezTo>
                  <a:pt x="2787" y="998"/>
                  <a:pt x="2980" y="998"/>
                  <a:pt x="3099" y="939"/>
                </a:cubicBezTo>
                <a:cubicBezTo>
                  <a:pt x="3293" y="939"/>
                  <a:pt x="3412" y="879"/>
                  <a:pt x="3531" y="879"/>
                </a:cubicBezTo>
                <a:cubicBezTo>
                  <a:pt x="3666" y="819"/>
                  <a:pt x="3725" y="819"/>
                  <a:pt x="3785" y="819"/>
                </a:cubicBezTo>
                <a:cubicBezTo>
                  <a:pt x="3844" y="745"/>
                  <a:pt x="3904" y="745"/>
                  <a:pt x="3964" y="685"/>
                </a:cubicBezTo>
                <a:cubicBezTo>
                  <a:pt x="4098" y="685"/>
                  <a:pt x="4217" y="626"/>
                  <a:pt x="4336" y="566"/>
                </a:cubicBezTo>
                <a:cubicBezTo>
                  <a:pt x="4470" y="507"/>
                  <a:pt x="4589" y="507"/>
                  <a:pt x="4649" y="447"/>
                </a:cubicBezTo>
                <a:cubicBezTo>
                  <a:pt x="4708" y="372"/>
                  <a:pt x="4842" y="313"/>
                  <a:pt x="4902" y="313"/>
                </a:cubicBezTo>
                <a:cubicBezTo>
                  <a:pt x="4962" y="194"/>
                  <a:pt x="5081" y="194"/>
                  <a:pt x="5081" y="194"/>
                </a:cubicBezTo>
                <a:lnTo>
                  <a:pt x="5081" y="74"/>
                </a:lnTo>
                <a:cubicBezTo>
                  <a:pt x="5081" y="0"/>
                  <a:pt x="5021" y="0"/>
                  <a:pt x="4962" y="0"/>
                </a:cubicBezTo>
                <a:close/>
              </a:path>
            </a:pathLst>
          </a:custGeom>
          <a:solidFill>
            <a:srgbClr val="6638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2"/>
          <p:cNvSpPr/>
          <p:nvPr/>
        </p:nvSpPr>
        <p:spPr>
          <a:xfrm>
            <a:off x="1041573" y="3718922"/>
            <a:ext cx="160810" cy="137071"/>
          </a:xfrm>
          <a:custGeom>
            <a:avLst/>
            <a:gdLst/>
            <a:ahLst/>
            <a:cxnLst/>
            <a:rect l="l" t="t" r="r" b="b"/>
            <a:pathLst>
              <a:path w="5155" h="4394" extrusionOk="0">
                <a:moveTo>
                  <a:pt x="1085" y="0"/>
                </a:moveTo>
                <a:cubicBezTo>
                  <a:pt x="864" y="0"/>
                  <a:pt x="644" y="104"/>
                  <a:pt x="432" y="356"/>
                </a:cubicBezTo>
                <a:cubicBezTo>
                  <a:pt x="0" y="847"/>
                  <a:pt x="432" y="2218"/>
                  <a:pt x="1743" y="3335"/>
                </a:cubicBezTo>
                <a:cubicBezTo>
                  <a:pt x="2968" y="4345"/>
                  <a:pt x="4765" y="4393"/>
                  <a:pt x="5100" y="4393"/>
                </a:cubicBezTo>
                <a:cubicBezTo>
                  <a:pt x="5135" y="4393"/>
                  <a:pt x="5155" y="4393"/>
                  <a:pt x="5155" y="4393"/>
                </a:cubicBezTo>
                <a:cubicBezTo>
                  <a:pt x="5155" y="4393"/>
                  <a:pt x="3531" y="2650"/>
                  <a:pt x="2980" y="1845"/>
                </a:cubicBezTo>
                <a:cubicBezTo>
                  <a:pt x="2599" y="1222"/>
                  <a:pt x="1843" y="0"/>
                  <a:pt x="1085" y="0"/>
                </a:cubicBezTo>
                <a:close/>
              </a:path>
            </a:pathLst>
          </a:custGeom>
          <a:solidFill>
            <a:srgbClr val="F3A8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2"/>
          <p:cNvSpPr/>
          <p:nvPr/>
        </p:nvSpPr>
        <p:spPr>
          <a:xfrm>
            <a:off x="1088022" y="3748494"/>
            <a:ext cx="141313" cy="122815"/>
          </a:xfrm>
          <a:custGeom>
            <a:avLst/>
            <a:gdLst/>
            <a:ahLst/>
            <a:cxnLst/>
            <a:rect l="l" t="t" r="r" b="b"/>
            <a:pathLst>
              <a:path w="4530" h="3937" extrusionOk="0">
                <a:moveTo>
                  <a:pt x="105" y="0"/>
                </a:moveTo>
                <a:cubicBezTo>
                  <a:pt x="93" y="0"/>
                  <a:pt x="80" y="8"/>
                  <a:pt x="60" y="33"/>
                </a:cubicBezTo>
                <a:cubicBezTo>
                  <a:pt x="1" y="33"/>
                  <a:pt x="1" y="93"/>
                  <a:pt x="1" y="152"/>
                </a:cubicBezTo>
                <a:cubicBezTo>
                  <a:pt x="1" y="152"/>
                  <a:pt x="180" y="465"/>
                  <a:pt x="492" y="897"/>
                </a:cubicBezTo>
                <a:cubicBezTo>
                  <a:pt x="686" y="1151"/>
                  <a:pt x="865" y="1389"/>
                  <a:pt x="1118" y="1642"/>
                </a:cubicBezTo>
                <a:cubicBezTo>
                  <a:pt x="1178" y="1761"/>
                  <a:pt x="1297" y="1955"/>
                  <a:pt x="1431" y="2074"/>
                </a:cubicBezTo>
                <a:cubicBezTo>
                  <a:pt x="1610" y="2193"/>
                  <a:pt x="1744" y="2327"/>
                  <a:pt x="1863" y="2447"/>
                </a:cubicBezTo>
                <a:cubicBezTo>
                  <a:pt x="1982" y="2566"/>
                  <a:pt x="2116" y="2700"/>
                  <a:pt x="2295" y="2819"/>
                </a:cubicBezTo>
                <a:cubicBezTo>
                  <a:pt x="2414" y="2879"/>
                  <a:pt x="2548" y="3013"/>
                  <a:pt x="2727" y="3132"/>
                </a:cubicBezTo>
                <a:cubicBezTo>
                  <a:pt x="2861" y="3192"/>
                  <a:pt x="2980" y="3311"/>
                  <a:pt x="3099" y="3385"/>
                </a:cubicBezTo>
                <a:cubicBezTo>
                  <a:pt x="3293" y="3445"/>
                  <a:pt x="3412" y="3564"/>
                  <a:pt x="3532" y="3564"/>
                </a:cubicBezTo>
                <a:cubicBezTo>
                  <a:pt x="3666" y="3624"/>
                  <a:pt x="3785" y="3683"/>
                  <a:pt x="3844" y="3758"/>
                </a:cubicBezTo>
                <a:cubicBezTo>
                  <a:pt x="3978" y="3817"/>
                  <a:pt x="4098" y="3817"/>
                  <a:pt x="4157" y="3877"/>
                </a:cubicBezTo>
                <a:cubicBezTo>
                  <a:pt x="4276" y="3877"/>
                  <a:pt x="4410" y="3936"/>
                  <a:pt x="4410" y="3936"/>
                </a:cubicBezTo>
                <a:cubicBezTo>
                  <a:pt x="4410" y="3936"/>
                  <a:pt x="4470" y="3936"/>
                  <a:pt x="4530" y="3877"/>
                </a:cubicBezTo>
                <a:cubicBezTo>
                  <a:pt x="4530" y="3817"/>
                  <a:pt x="4530" y="3758"/>
                  <a:pt x="4470" y="3758"/>
                </a:cubicBezTo>
                <a:cubicBezTo>
                  <a:pt x="4470" y="3758"/>
                  <a:pt x="4410" y="3683"/>
                  <a:pt x="4217" y="3624"/>
                </a:cubicBezTo>
                <a:cubicBezTo>
                  <a:pt x="4157" y="3624"/>
                  <a:pt x="4098" y="3564"/>
                  <a:pt x="3978" y="3504"/>
                </a:cubicBezTo>
                <a:cubicBezTo>
                  <a:pt x="3904" y="3445"/>
                  <a:pt x="3785" y="3385"/>
                  <a:pt x="3666" y="3311"/>
                </a:cubicBezTo>
                <a:cubicBezTo>
                  <a:pt x="3532" y="3251"/>
                  <a:pt x="3412" y="3192"/>
                  <a:pt x="3293" y="3132"/>
                </a:cubicBezTo>
                <a:cubicBezTo>
                  <a:pt x="3159" y="3013"/>
                  <a:pt x="3040" y="2938"/>
                  <a:pt x="2921" y="2819"/>
                </a:cubicBezTo>
                <a:cubicBezTo>
                  <a:pt x="2787" y="2759"/>
                  <a:pt x="2667" y="2640"/>
                  <a:pt x="2489" y="2506"/>
                </a:cubicBezTo>
                <a:cubicBezTo>
                  <a:pt x="2355" y="2387"/>
                  <a:pt x="2235" y="2268"/>
                  <a:pt x="2116" y="2134"/>
                </a:cubicBezTo>
                <a:cubicBezTo>
                  <a:pt x="1982" y="2015"/>
                  <a:pt x="1863" y="1895"/>
                  <a:pt x="1744" y="1761"/>
                </a:cubicBezTo>
                <a:cubicBezTo>
                  <a:pt x="1610" y="1642"/>
                  <a:pt x="1491" y="1583"/>
                  <a:pt x="1371" y="1449"/>
                </a:cubicBezTo>
                <a:cubicBezTo>
                  <a:pt x="1118" y="1210"/>
                  <a:pt x="924" y="957"/>
                  <a:pt x="746" y="704"/>
                </a:cubicBezTo>
                <a:cubicBezTo>
                  <a:pt x="552" y="525"/>
                  <a:pt x="433" y="331"/>
                  <a:pt x="314" y="212"/>
                </a:cubicBezTo>
                <a:cubicBezTo>
                  <a:pt x="254" y="93"/>
                  <a:pt x="180" y="33"/>
                  <a:pt x="180" y="33"/>
                </a:cubicBezTo>
                <a:cubicBezTo>
                  <a:pt x="140" y="33"/>
                  <a:pt x="127" y="0"/>
                  <a:pt x="105" y="0"/>
                </a:cubicBezTo>
                <a:close/>
              </a:path>
            </a:pathLst>
          </a:custGeom>
          <a:solidFill>
            <a:srgbClr val="6638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2"/>
          <p:cNvSpPr/>
          <p:nvPr/>
        </p:nvSpPr>
        <p:spPr>
          <a:xfrm>
            <a:off x="7912004" y="2194796"/>
            <a:ext cx="124406" cy="96829"/>
          </a:xfrm>
          <a:custGeom>
            <a:avLst/>
            <a:gdLst/>
            <a:ahLst/>
            <a:cxnLst/>
            <a:rect l="l" t="t" r="r" b="b"/>
            <a:pathLst>
              <a:path w="3988" h="3104" extrusionOk="0">
                <a:moveTo>
                  <a:pt x="3165" y="0"/>
                </a:moveTo>
                <a:cubicBezTo>
                  <a:pt x="2616" y="0"/>
                  <a:pt x="2112" y="1000"/>
                  <a:pt x="2007" y="1661"/>
                </a:cubicBezTo>
                <a:cubicBezTo>
                  <a:pt x="2007" y="1661"/>
                  <a:pt x="1486" y="393"/>
                  <a:pt x="987" y="393"/>
                </a:cubicBezTo>
                <a:cubicBezTo>
                  <a:pt x="914" y="393"/>
                  <a:pt x="841" y="421"/>
                  <a:pt x="770" y="484"/>
                </a:cubicBezTo>
                <a:cubicBezTo>
                  <a:pt x="1" y="1139"/>
                  <a:pt x="1044" y="3103"/>
                  <a:pt x="1997" y="3103"/>
                </a:cubicBezTo>
                <a:cubicBezTo>
                  <a:pt x="2040" y="3103"/>
                  <a:pt x="2083" y="3099"/>
                  <a:pt x="2126" y="3091"/>
                </a:cubicBezTo>
                <a:cubicBezTo>
                  <a:pt x="3184" y="2838"/>
                  <a:pt x="3988" y="424"/>
                  <a:pt x="3377" y="52"/>
                </a:cubicBezTo>
                <a:cubicBezTo>
                  <a:pt x="3306" y="16"/>
                  <a:pt x="3235" y="0"/>
                  <a:pt x="31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2"/>
          <p:cNvSpPr/>
          <p:nvPr/>
        </p:nvSpPr>
        <p:spPr>
          <a:xfrm>
            <a:off x="7920489" y="2339354"/>
            <a:ext cx="120132" cy="97391"/>
          </a:xfrm>
          <a:custGeom>
            <a:avLst/>
            <a:gdLst/>
            <a:ahLst/>
            <a:cxnLst/>
            <a:rect l="l" t="t" r="r" b="b"/>
            <a:pathLst>
              <a:path w="3851" h="3122" extrusionOk="0">
                <a:moveTo>
                  <a:pt x="2951" y="1"/>
                </a:moveTo>
                <a:cubicBezTo>
                  <a:pt x="2454" y="1"/>
                  <a:pt x="2159" y="1101"/>
                  <a:pt x="2107" y="1809"/>
                </a:cubicBezTo>
                <a:cubicBezTo>
                  <a:pt x="2107" y="1809"/>
                  <a:pt x="1494" y="480"/>
                  <a:pt x="882" y="480"/>
                </a:cubicBezTo>
                <a:cubicBezTo>
                  <a:pt x="793" y="480"/>
                  <a:pt x="704" y="508"/>
                  <a:pt x="617" y="572"/>
                </a:cubicBezTo>
                <a:cubicBezTo>
                  <a:pt x="0" y="1057"/>
                  <a:pt x="1325" y="3121"/>
                  <a:pt x="2190" y="3121"/>
                </a:cubicBezTo>
                <a:cubicBezTo>
                  <a:pt x="2202" y="3121"/>
                  <a:pt x="2214" y="3121"/>
                  <a:pt x="2226" y="3120"/>
                </a:cubicBezTo>
                <a:cubicBezTo>
                  <a:pt x="3105" y="3120"/>
                  <a:pt x="3850" y="513"/>
                  <a:pt x="3165" y="66"/>
                </a:cubicBezTo>
                <a:cubicBezTo>
                  <a:pt x="3090" y="21"/>
                  <a:pt x="3018" y="1"/>
                  <a:pt x="295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2"/>
          <p:cNvSpPr/>
          <p:nvPr/>
        </p:nvSpPr>
        <p:spPr>
          <a:xfrm>
            <a:off x="7920707" y="2483755"/>
            <a:ext cx="113862" cy="86504"/>
          </a:xfrm>
          <a:custGeom>
            <a:avLst/>
            <a:gdLst/>
            <a:ahLst/>
            <a:cxnLst/>
            <a:rect l="l" t="t" r="r" b="b"/>
            <a:pathLst>
              <a:path w="3650" h="2773" extrusionOk="0">
                <a:moveTo>
                  <a:pt x="2999" y="0"/>
                </a:moveTo>
                <a:cubicBezTo>
                  <a:pt x="2612" y="0"/>
                  <a:pt x="2183" y="779"/>
                  <a:pt x="2040" y="1530"/>
                </a:cubicBezTo>
                <a:cubicBezTo>
                  <a:pt x="2040" y="1530"/>
                  <a:pt x="1288" y="333"/>
                  <a:pt x="758" y="333"/>
                </a:cubicBezTo>
                <a:cubicBezTo>
                  <a:pt x="659" y="333"/>
                  <a:pt x="568" y="374"/>
                  <a:pt x="491" y="472"/>
                </a:cubicBezTo>
                <a:cubicBezTo>
                  <a:pt x="1" y="1078"/>
                  <a:pt x="1506" y="2772"/>
                  <a:pt x="2157" y="2772"/>
                </a:cubicBezTo>
                <a:cubicBezTo>
                  <a:pt x="2179" y="2772"/>
                  <a:pt x="2200" y="2770"/>
                  <a:pt x="2219" y="2766"/>
                </a:cubicBezTo>
                <a:cubicBezTo>
                  <a:pt x="2845" y="2707"/>
                  <a:pt x="3649" y="651"/>
                  <a:pt x="3277" y="159"/>
                </a:cubicBezTo>
                <a:cubicBezTo>
                  <a:pt x="3190" y="49"/>
                  <a:pt x="3096" y="0"/>
                  <a:pt x="299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2"/>
          <p:cNvSpPr/>
          <p:nvPr/>
        </p:nvSpPr>
        <p:spPr>
          <a:xfrm>
            <a:off x="8143283" y="1620652"/>
            <a:ext cx="73464" cy="149611"/>
          </a:xfrm>
          <a:custGeom>
            <a:avLst/>
            <a:gdLst/>
            <a:ahLst/>
            <a:cxnLst/>
            <a:rect l="l" t="t" r="r" b="b"/>
            <a:pathLst>
              <a:path w="2355" h="4796" extrusionOk="0">
                <a:moveTo>
                  <a:pt x="1414" y="0"/>
                </a:moveTo>
                <a:cubicBezTo>
                  <a:pt x="1242" y="0"/>
                  <a:pt x="1084" y="90"/>
                  <a:pt x="984" y="267"/>
                </a:cubicBezTo>
                <a:cubicBezTo>
                  <a:pt x="0" y="2248"/>
                  <a:pt x="2041" y="4796"/>
                  <a:pt x="2041" y="4796"/>
                </a:cubicBezTo>
                <a:cubicBezTo>
                  <a:pt x="2235" y="3991"/>
                  <a:pt x="2354" y="2382"/>
                  <a:pt x="2295" y="1206"/>
                </a:cubicBezTo>
                <a:cubicBezTo>
                  <a:pt x="2204" y="397"/>
                  <a:pt x="1777" y="0"/>
                  <a:pt x="141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2"/>
          <p:cNvSpPr/>
          <p:nvPr/>
        </p:nvSpPr>
        <p:spPr>
          <a:xfrm>
            <a:off x="8219898" y="1650880"/>
            <a:ext cx="114891" cy="167736"/>
          </a:xfrm>
          <a:custGeom>
            <a:avLst/>
            <a:gdLst/>
            <a:ahLst/>
            <a:cxnLst/>
            <a:rect l="l" t="t" r="r" b="b"/>
            <a:pathLst>
              <a:path w="3683" h="5377" extrusionOk="0">
                <a:moveTo>
                  <a:pt x="2485" y="1"/>
                </a:moveTo>
                <a:cubicBezTo>
                  <a:pt x="1818" y="1"/>
                  <a:pt x="1" y="2059"/>
                  <a:pt x="524" y="5376"/>
                </a:cubicBezTo>
                <a:cubicBezTo>
                  <a:pt x="524" y="5376"/>
                  <a:pt x="703" y="4140"/>
                  <a:pt x="1328" y="3454"/>
                </a:cubicBezTo>
                <a:cubicBezTo>
                  <a:pt x="1880" y="2769"/>
                  <a:pt x="3682" y="907"/>
                  <a:pt x="2624" y="43"/>
                </a:cubicBezTo>
                <a:cubicBezTo>
                  <a:pt x="2587" y="15"/>
                  <a:pt x="2540" y="1"/>
                  <a:pt x="248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2"/>
          <p:cNvSpPr/>
          <p:nvPr/>
        </p:nvSpPr>
        <p:spPr>
          <a:xfrm>
            <a:off x="2102755" y="4629504"/>
            <a:ext cx="29292" cy="64823"/>
          </a:xfrm>
          <a:custGeom>
            <a:avLst/>
            <a:gdLst/>
            <a:ahLst/>
            <a:cxnLst/>
            <a:rect l="l" t="t" r="r" b="b"/>
            <a:pathLst>
              <a:path w="939" h="2078" extrusionOk="0">
                <a:moveTo>
                  <a:pt x="307" y="1"/>
                </a:moveTo>
                <a:cubicBezTo>
                  <a:pt x="170" y="1"/>
                  <a:pt x="46" y="81"/>
                  <a:pt x="0" y="275"/>
                </a:cubicBezTo>
                <a:cubicBezTo>
                  <a:pt x="0" y="588"/>
                  <a:pt x="313" y="901"/>
                  <a:pt x="432" y="1214"/>
                </a:cubicBezTo>
                <a:cubicBezTo>
                  <a:pt x="566" y="1393"/>
                  <a:pt x="805" y="1825"/>
                  <a:pt x="745" y="2018"/>
                </a:cubicBezTo>
                <a:cubicBezTo>
                  <a:pt x="685" y="2078"/>
                  <a:pt x="745" y="2078"/>
                  <a:pt x="805" y="2078"/>
                </a:cubicBezTo>
                <a:cubicBezTo>
                  <a:pt x="939" y="1765"/>
                  <a:pt x="939" y="1452"/>
                  <a:pt x="879" y="1139"/>
                </a:cubicBezTo>
                <a:cubicBezTo>
                  <a:pt x="879" y="841"/>
                  <a:pt x="805" y="156"/>
                  <a:pt x="432" y="22"/>
                </a:cubicBezTo>
                <a:cubicBezTo>
                  <a:pt x="391" y="8"/>
                  <a:pt x="348" y="1"/>
                  <a:pt x="30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2"/>
          <p:cNvSpPr/>
          <p:nvPr/>
        </p:nvSpPr>
        <p:spPr>
          <a:xfrm>
            <a:off x="2145492" y="4620270"/>
            <a:ext cx="25143" cy="68036"/>
          </a:xfrm>
          <a:custGeom>
            <a:avLst/>
            <a:gdLst/>
            <a:ahLst/>
            <a:cxnLst/>
            <a:rect l="l" t="t" r="r" b="b"/>
            <a:pathLst>
              <a:path w="806" h="2181" extrusionOk="0">
                <a:moveTo>
                  <a:pt x="361" y="1"/>
                </a:moveTo>
                <a:cubicBezTo>
                  <a:pt x="220" y="1"/>
                  <a:pt x="89" y="80"/>
                  <a:pt x="60" y="258"/>
                </a:cubicBezTo>
                <a:cubicBezTo>
                  <a:pt x="1" y="631"/>
                  <a:pt x="254" y="1137"/>
                  <a:pt x="314" y="1510"/>
                </a:cubicBezTo>
                <a:cubicBezTo>
                  <a:pt x="373" y="1689"/>
                  <a:pt x="433" y="1882"/>
                  <a:pt x="492" y="2061"/>
                </a:cubicBezTo>
                <a:cubicBezTo>
                  <a:pt x="552" y="2121"/>
                  <a:pt x="626" y="2121"/>
                  <a:pt x="686" y="2180"/>
                </a:cubicBezTo>
                <a:cubicBezTo>
                  <a:pt x="746" y="2180"/>
                  <a:pt x="805" y="2121"/>
                  <a:pt x="805" y="2061"/>
                </a:cubicBezTo>
                <a:lnTo>
                  <a:pt x="805" y="1569"/>
                </a:lnTo>
                <a:cubicBezTo>
                  <a:pt x="805" y="1316"/>
                  <a:pt x="746" y="1137"/>
                  <a:pt x="746" y="884"/>
                </a:cubicBezTo>
                <a:lnTo>
                  <a:pt x="746" y="258"/>
                </a:lnTo>
                <a:cubicBezTo>
                  <a:pt x="683" y="95"/>
                  <a:pt x="516" y="1"/>
                  <a:pt x="3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2"/>
          <p:cNvSpPr/>
          <p:nvPr/>
        </p:nvSpPr>
        <p:spPr>
          <a:xfrm>
            <a:off x="2191973" y="4641514"/>
            <a:ext cx="55465" cy="82916"/>
          </a:xfrm>
          <a:custGeom>
            <a:avLst/>
            <a:gdLst/>
            <a:ahLst/>
            <a:cxnLst/>
            <a:rect l="l" t="t" r="r" b="b"/>
            <a:pathLst>
              <a:path w="1778" h="2658" extrusionOk="0">
                <a:moveTo>
                  <a:pt x="1199" y="1"/>
                </a:moveTo>
                <a:cubicBezTo>
                  <a:pt x="1085" y="1"/>
                  <a:pt x="965" y="43"/>
                  <a:pt x="865" y="143"/>
                </a:cubicBezTo>
                <a:cubicBezTo>
                  <a:pt x="492" y="516"/>
                  <a:pt x="313" y="1127"/>
                  <a:pt x="179" y="1633"/>
                </a:cubicBezTo>
                <a:cubicBezTo>
                  <a:pt x="120" y="1812"/>
                  <a:pt x="1" y="2065"/>
                  <a:pt x="1" y="2319"/>
                </a:cubicBezTo>
                <a:cubicBezTo>
                  <a:pt x="1" y="2378"/>
                  <a:pt x="1" y="2438"/>
                  <a:pt x="60" y="2497"/>
                </a:cubicBezTo>
                <a:lnTo>
                  <a:pt x="60" y="2557"/>
                </a:lnTo>
                <a:cubicBezTo>
                  <a:pt x="90" y="2624"/>
                  <a:pt x="153" y="2657"/>
                  <a:pt x="209" y="2657"/>
                </a:cubicBezTo>
                <a:cubicBezTo>
                  <a:pt x="265" y="2657"/>
                  <a:pt x="313" y="2624"/>
                  <a:pt x="313" y="2557"/>
                </a:cubicBezTo>
                <a:cubicBezTo>
                  <a:pt x="552" y="2438"/>
                  <a:pt x="626" y="2065"/>
                  <a:pt x="745" y="1872"/>
                </a:cubicBezTo>
                <a:cubicBezTo>
                  <a:pt x="924" y="1440"/>
                  <a:pt x="1177" y="948"/>
                  <a:pt x="1550" y="576"/>
                </a:cubicBezTo>
                <a:cubicBezTo>
                  <a:pt x="1778" y="304"/>
                  <a:pt x="1507" y="1"/>
                  <a:pt x="11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2"/>
          <p:cNvSpPr/>
          <p:nvPr/>
        </p:nvSpPr>
        <p:spPr>
          <a:xfrm>
            <a:off x="1182824" y="4670369"/>
            <a:ext cx="56900" cy="83447"/>
          </a:xfrm>
          <a:custGeom>
            <a:avLst/>
            <a:gdLst/>
            <a:ahLst/>
            <a:cxnLst/>
            <a:rect l="l" t="t" r="r" b="b"/>
            <a:pathLst>
              <a:path w="1824" h="2675" extrusionOk="0">
                <a:moveTo>
                  <a:pt x="1265" y="1"/>
                </a:moveTo>
                <a:cubicBezTo>
                  <a:pt x="1155" y="1"/>
                  <a:pt x="1039" y="43"/>
                  <a:pt x="939" y="142"/>
                </a:cubicBezTo>
                <a:cubicBezTo>
                  <a:pt x="567" y="515"/>
                  <a:pt x="373" y="1140"/>
                  <a:pt x="195" y="1632"/>
                </a:cubicBezTo>
                <a:cubicBezTo>
                  <a:pt x="120" y="1885"/>
                  <a:pt x="60" y="2064"/>
                  <a:pt x="1" y="2317"/>
                </a:cubicBezTo>
                <a:cubicBezTo>
                  <a:pt x="1" y="2377"/>
                  <a:pt x="60" y="2511"/>
                  <a:pt x="60" y="2570"/>
                </a:cubicBezTo>
                <a:lnTo>
                  <a:pt x="120" y="2570"/>
                </a:lnTo>
                <a:lnTo>
                  <a:pt x="120" y="2630"/>
                </a:lnTo>
                <a:cubicBezTo>
                  <a:pt x="120" y="2660"/>
                  <a:pt x="168" y="2675"/>
                  <a:pt x="224" y="2675"/>
                </a:cubicBezTo>
                <a:cubicBezTo>
                  <a:pt x="280" y="2675"/>
                  <a:pt x="344" y="2660"/>
                  <a:pt x="373" y="2630"/>
                </a:cubicBezTo>
                <a:lnTo>
                  <a:pt x="373" y="2570"/>
                </a:lnTo>
                <a:cubicBezTo>
                  <a:pt x="567" y="2436"/>
                  <a:pt x="686" y="2064"/>
                  <a:pt x="746" y="1885"/>
                </a:cubicBezTo>
                <a:cubicBezTo>
                  <a:pt x="999" y="1453"/>
                  <a:pt x="1237" y="1021"/>
                  <a:pt x="1550" y="649"/>
                </a:cubicBezTo>
                <a:cubicBezTo>
                  <a:pt x="1824" y="321"/>
                  <a:pt x="1567" y="1"/>
                  <a:pt x="12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2"/>
          <p:cNvSpPr/>
          <p:nvPr/>
        </p:nvSpPr>
        <p:spPr>
          <a:xfrm>
            <a:off x="1159895" y="4651184"/>
            <a:ext cx="26703" cy="69003"/>
          </a:xfrm>
          <a:custGeom>
            <a:avLst/>
            <a:gdLst/>
            <a:ahLst/>
            <a:cxnLst/>
            <a:rect l="l" t="t" r="r" b="b"/>
            <a:pathLst>
              <a:path w="856" h="2212" extrusionOk="0">
                <a:moveTo>
                  <a:pt x="387" y="0"/>
                </a:moveTo>
                <a:cubicBezTo>
                  <a:pt x="194" y="0"/>
                  <a:pt x="0" y="156"/>
                  <a:pt x="110" y="385"/>
                </a:cubicBezTo>
                <a:cubicBezTo>
                  <a:pt x="244" y="757"/>
                  <a:pt x="304" y="1130"/>
                  <a:pt x="363" y="1502"/>
                </a:cubicBezTo>
                <a:cubicBezTo>
                  <a:pt x="363" y="1636"/>
                  <a:pt x="304" y="1934"/>
                  <a:pt x="423" y="2128"/>
                </a:cubicBezTo>
                <a:cubicBezTo>
                  <a:pt x="423" y="2170"/>
                  <a:pt x="490" y="2212"/>
                  <a:pt x="550" y="2212"/>
                </a:cubicBezTo>
                <a:cubicBezTo>
                  <a:pt x="575" y="2212"/>
                  <a:pt x="599" y="2205"/>
                  <a:pt x="617" y="2187"/>
                </a:cubicBezTo>
                <a:cubicBezTo>
                  <a:pt x="676" y="2128"/>
                  <a:pt x="736" y="2068"/>
                  <a:pt x="736" y="2009"/>
                </a:cubicBezTo>
                <a:cubicBezTo>
                  <a:pt x="795" y="1815"/>
                  <a:pt x="795" y="1636"/>
                  <a:pt x="795" y="1502"/>
                </a:cubicBezTo>
                <a:cubicBezTo>
                  <a:pt x="795" y="1070"/>
                  <a:pt x="855" y="578"/>
                  <a:pt x="676" y="206"/>
                </a:cubicBezTo>
                <a:cubicBezTo>
                  <a:pt x="630" y="62"/>
                  <a:pt x="509" y="0"/>
                  <a:pt x="3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2"/>
          <p:cNvSpPr/>
          <p:nvPr/>
        </p:nvSpPr>
        <p:spPr>
          <a:xfrm>
            <a:off x="2381576" y="4667998"/>
            <a:ext cx="62296" cy="87221"/>
          </a:xfrm>
          <a:custGeom>
            <a:avLst/>
            <a:gdLst/>
            <a:ahLst/>
            <a:cxnLst/>
            <a:rect l="l" t="t" r="r" b="b"/>
            <a:pathLst>
              <a:path w="1997" h="2796" extrusionOk="0">
                <a:moveTo>
                  <a:pt x="489" y="0"/>
                </a:moveTo>
                <a:cubicBezTo>
                  <a:pt x="425" y="0"/>
                  <a:pt x="363" y="15"/>
                  <a:pt x="314" y="39"/>
                </a:cubicBezTo>
                <a:cubicBezTo>
                  <a:pt x="135" y="99"/>
                  <a:pt x="60" y="159"/>
                  <a:pt x="60" y="278"/>
                </a:cubicBezTo>
                <a:cubicBezTo>
                  <a:pt x="1" y="412"/>
                  <a:pt x="1" y="591"/>
                  <a:pt x="60" y="725"/>
                </a:cubicBezTo>
                <a:cubicBezTo>
                  <a:pt x="314" y="1023"/>
                  <a:pt x="567" y="1276"/>
                  <a:pt x="805" y="1589"/>
                </a:cubicBezTo>
                <a:cubicBezTo>
                  <a:pt x="1058" y="1902"/>
                  <a:pt x="1178" y="2334"/>
                  <a:pt x="1371" y="2706"/>
                </a:cubicBezTo>
                <a:cubicBezTo>
                  <a:pt x="1401" y="2766"/>
                  <a:pt x="1464" y="2795"/>
                  <a:pt x="1520" y="2795"/>
                </a:cubicBezTo>
                <a:cubicBezTo>
                  <a:pt x="1576" y="2795"/>
                  <a:pt x="1625" y="2766"/>
                  <a:pt x="1625" y="2706"/>
                </a:cubicBezTo>
                <a:cubicBezTo>
                  <a:pt x="1997" y="1842"/>
                  <a:pt x="1371" y="650"/>
                  <a:pt x="746" y="99"/>
                </a:cubicBezTo>
                <a:cubicBezTo>
                  <a:pt x="676" y="29"/>
                  <a:pt x="580" y="0"/>
                  <a:pt x="4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2"/>
          <p:cNvSpPr/>
          <p:nvPr/>
        </p:nvSpPr>
        <p:spPr>
          <a:xfrm>
            <a:off x="2397735" y="4621019"/>
            <a:ext cx="59645" cy="90528"/>
          </a:xfrm>
          <a:custGeom>
            <a:avLst/>
            <a:gdLst/>
            <a:ahLst/>
            <a:cxnLst/>
            <a:rect l="l" t="t" r="r" b="b"/>
            <a:pathLst>
              <a:path w="1912" h="2902" extrusionOk="0">
                <a:moveTo>
                  <a:pt x="579" y="1"/>
                </a:moveTo>
                <a:cubicBezTo>
                  <a:pt x="303" y="1"/>
                  <a:pt x="0" y="261"/>
                  <a:pt x="168" y="547"/>
                </a:cubicBezTo>
                <a:cubicBezTo>
                  <a:pt x="481" y="1039"/>
                  <a:pt x="794" y="1545"/>
                  <a:pt x="1107" y="2037"/>
                </a:cubicBezTo>
                <a:cubicBezTo>
                  <a:pt x="1226" y="2231"/>
                  <a:pt x="1405" y="2469"/>
                  <a:pt x="1539" y="2722"/>
                </a:cubicBezTo>
                <a:cubicBezTo>
                  <a:pt x="1658" y="2782"/>
                  <a:pt x="1777" y="2782"/>
                  <a:pt x="1851" y="2901"/>
                </a:cubicBezTo>
                <a:lnTo>
                  <a:pt x="1911" y="2841"/>
                </a:lnTo>
                <a:lnTo>
                  <a:pt x="1851" y="2841"/>
                </a:lnTo>
                <a:cubicBezTo>
                  <a:pt x="1851" y="2782"/>
                  <a:pt x="1911" y="2603"/>
                  <a:pt x="1911" y="2529"/>
                </a:cubicBezTo>
                <a:cubicBezTo>
                  <a:pt x="1777" y="2290"/>
                  <a:pt x="1658" y="2037"/>
                  <a:pt x="1598" y="1724"/>
                </a:cubicBezTo>
                <a:cubicBezTo>
                  <a:pt x="1345" y="1233"/>
                  <a:pt x="1166" y="741"/>
                  <a:pt x="913" y="234"/>
                </a:cubicBezTo>
                <a:cubicBezTo>
                  <a:pt x="853" y="68"/>
                  <a:pt x="719" y="1"/>
                  <a:pt x="5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2"/>
          <p:cNvSpPr/>
          <p:nvPr/>
        </p:nvSpPr>
        <p:spPr>
          <a:xfrm>
            <a:off x="2451297" y="4623140"/>
            <a:ext cx="36748" cy="96299"/>
          </a:xfrm>
          <a:custGeom>
            <a:avLst/>
            <a:gdLst/>
            <a:ahLst/>
            <a:cxnLst/>
            <a:rect l="l" t="t" r="r" b="b"/>
            <a:pathLst>
              <a:path w="1178" h="3087" extrusionOk="0">
                <a:moveTo>
                  <a:pt x="381" y="1"/>
                </a:moveTo>
                <a:cubicBezTo>
                  <a:pt x="226" y="1"/>
                  <a:pt x="115" y="114"/>
                  <a:pt x="60" y="300"/>
                </a:cubicBezTo>
                <a:cubicBezTo>
                  <a:pt x="0" y="673"/>
                  <a:pt x="373" y="1224"/>
                  <a:pt x="507" y="1597"/>
                </a:cubicBezTo>
                <a:cubicBezTo>
                  <a:pt x="686" y="2088"/>
                  <a:pt x="686" y="2595"/>
                  <a:pt x="805" y="3086"/>
                </a:cubicBezTo>
                <a:lnTo>
                  <a:pt x="879" y="3086"/>
                </a:lnTo>
                <a:cubicBezTo>
                  <a:pt x="1177" y="2714"/>
                  <a:pt x="1177" y="2029"/>
                  <a:pt x="1177" y="1597"/>
                </a:cubicBezTo>
                <a:cubicBezTo>
                  <a:pt x="1118" y="1105"/>
                  <a:pt x="1118" y="166"/>
                  <a:pt x="566" y="47"/>
                </a:cubicBezTo>
                <a:cubicBezTo>
                  <a:pt x="499" y="16"/>
                  <a:pt x="437" y="1"/>
                  <a:pt x="3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2"/>
          <p:cNvSpPr/>
          <p:nvPr/>
        </p:nvSpPr>
        <p:spPr>
          <a:xfrm>
            <a:off x="8199060" y="4637677"/>
            <a:ext cx="24894" cy="83603"/>
          </a:xfrm>
          <a:custGeom>
            <a:avLst/>
            <a:gdLst/>
            <a:ahLst/>
            <a:cxnLst/>
            <a:rect l="l" t="t" r="r" b="b"/>
            <a:pathLst>
              <a:path w="798" h="2680" extrusionOk="0">
                <a:moveTo>
                  <a:pt x="321" y="1"/>
                </a:moveTo>
                <a:cubicBezTo>
                  <a:pt x="156" y="1"/>
                  <a:pt x="0" y="85"/>
                  <a:pt x="0" y="266"/>
                </a:cubicBezTo>
                <a:cubicBezTo>
                  <a:pt x="0" y="1071"/>
                  <a:pt x="134" y="1875"/>
                  <a:pt x="313" y="2680"/>
                </a:cubicBezTo>
                <a:cubicBezTo>
                  <a:pt x="313" y="2680"/>
                  <a:pt x="373" y="2680"/>
                  <a:pt x="373" y="2620"/>
                </a:cubicBezTo>
                <a:cubicBezTo>
                  <a:pt x="313" y="1875"/>
                  <a:pt x="447" y="1190"/>
                  <a:pt x="685" y="445"/>
                </a:cubicBezTo>
                <a:cubicBezTo>
                  <a:pt x="798" y="160"/>
                  <a:pt x="550" y="1"/>
                  <a:pt x="32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2"/>
          <p:cNvSpPr/>
          <p:nvPr/>
        </p:nvSpPr>
        <p:spPr>
          <a:xfrm>
            <a:off x="8236213" y="4628817"/>
            <a:ext cx="47947" cy="83696"/>
          </a:xfrm>
          <a:custGeom>
            <a:avLst/>
            <a:gdLst/>
            <a:ahLst/>
            <a:cxnLst/>
            <a:rect l="l" t="t" r="r" b="b"/>
            <a:pathLst>
              <a:path w="1537" h="2683" extrusionOk="0">
                <a:moveTo>
                  <a:pt x="871" y="1"/>
                </a:moveTo>
                <a:cubicBezTo>
                  <a:pt x="744" y="1"/>
                  <a:pt x="625" y="53"/>
                  <a:pt x="552" y="178"/>
                </a:cubicBezTo>
                <a:cubicBezTo>
                  <a:pt x="180" y="729"/>
                  <a:pt x="1" y="1355"/>
                  <a:pt x="1" y="1981"/>
                </a:cubicBezTo>
                <a:cubicBezTo>
                  <a:pt x="61" y="2219"/>
                  <a:pt x="180" y="2472"/>
                  <a:pt x="373" y="2591"/>
                </a:cubicBezTo>
                <a:cubicBezTo>
                  <a:pt x="373" y="2633"/>
                  <a:pt x="490" y="2682"/>
                  <a:pt x="560" y="2682"/>
                </a:cubicBezTo>
                <a:cubicBezTo>
                  <a:pt x="590" y="2682"/>
                  <a:pt x="612" y="2673"/>
                  <a:pt x="612" y="2651"/>
                </a:cubicBezTo>
                <a:cubicBezTo>
                  <a:pt x="805" y="2413"/>
                  <a:pt x="746" y="2100"/>
                  <a:pt x="805" y="1847"/>
                </a:cubicBezTo>
                <a:cubicBezTo>
                  <a:pt x="865" y="1415"/>
                  <a:pt x="1118" y="1042"/>
                  <a:pt x="1357" y="670"/>
                </a:cubicBezTo>
                <a:cubicBezTo>
                  <a:pt x="1537" y="320"/>
                  <a:pt x="1182" y="1"/>
                  <a:pt x="87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2"/>
          <p:cNvSpPr/>
          <p:nvPr/>
        </p:nvSpPr>
        <p:spPr>
          <a:xfrm>
            <a:off x="8288278" y="4659357"/>
            <a:ext cx="51253" cy="61922"/>
          </a:xfrm>
          <a:custGeom>
            <a:avLst/>
            <a:gdLst/>
            <a:ahLst/>
            <a:cxnLst/>
            <a:rect l="l" t="t" r="r" b="b"/>
            <a:pathLst>
              <a:path w="1643" h="1985" extrusionOk="0">
                <a:moveTo>
                  <a:pt x="1082" y="0"/>
                </a:moveTo>
                <a:cubicBezTo>
                  <a:pt x="989" y="0"/>
                  <a:pt x="892" y="36"/>
                  <a:pt x="805" y="123"/>
                </a:cubicBezTo>
                <a:cubicBezTo>
                  <a:pt x="626" y="436"/>
                  <a:pt x="432" y="748"/>
                  <a:pt x="254" y="1121"/>
                </a:cubicBezTo>
                <a:cubicBezTo>
                  <a:pt x="194" y="1300"/>
                  <a:pt x="0" y="1672"/>
                  <a:pt x="60" y="1925"/>
                </a:cubicBezTo>
                <a:lnTo>
                  <a:pt x="120" y="1985"/>
                </a:lnTo>
                <a:cubicBezTo>
                  <a:pt x="313" y="1925"/>
                  <a:pt x="492" y="1612"/>
                  <a:pt x="626" y="1434"/>
                </a:cubicBezTo>
                <a:cubicBezTo>
                  <a:pt x="805" y="1121"/>
                  <a:pt x="1058" y="868"/>
                  <a:pt x="1311" y="629"/>
                </a:cubicBezTo>
                <a:cubicBezTo>
                  <a:pt x="1643" y="389"/>
                  <a:pt x="1387" y="0"/>
                  <a:pt x="108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2"/>
          <p:cNvSpPr/>
          <p:nvPr/>
        </p:nvSpPr>
        <p:spPr>
          <a:xfrm>
            <a:off x="2467082" y="4371646"/>
            <a:ext cx="30727" cy="113051"/>
          </a:xfrm>
          <a:custGeom>
            <a:avLst/>
            <a:gdLst/>
            <a:ahLst/>
            <a:cxnLst/>
            <a:rect l="l" t="t" r="r" b="b"/>
            <a:pathLst>
              <a:path w="985" h="3624" extrusionOk="0">
                <a:moveTo>
                  <a:pt x="452" y="1"/>
                </a:moveTo>
                <a:cubicBezTo>
                  <a:pt x="265" y="1"/>
                  <a:pt x="89" y="110"/>
                  <a:pt x="60" y="348"/>
                </a:cubicBezTo>
                <a:cubicBezTo>
                  <a:pt x="1" y="839"/>
                  <a:pt x="120" y="1346"/>
                  <a:pt x="180" y="1778"/>
                </a:cubicBezTo>
                <a:cubicBezTo>
                  <a:pt x="239" y="2403"/>
                  <a:pt x="373" y="2955"/>
                  <a:pt x="612" y="3521"/>
                </a:cubicBezTo>
                <a:cubicBezTo>
                  <a:pt x="635" y="3590"/>
                  <a:pt x="696" y="3624"/>
                  <a:pt x="759" y="3624"/>
                </a:cubicBezTo>
                <a:cubicBezTo>
                  <a:pt x="858" y="3624"/>
                  <a:pt x="961" y="3541"/>
                  <a:pt x="925" y="3387"/>
                </a:cubicBezTo>
                <a:cubicBezTo>
                  <a:pt x="865" y="2895"/>
                  <a:pt x="865" y="2329"/>
                  <a:pt x="865" y="1837"/>
                </a:cubicBezTo>
                <a:cubicBezTo>
                  <a:pt x="865" y="1346"/>
                  <a:pt x="984" y="839"/>
                  <a:pt x="925" y="348"/>
                </a:cubicBezTo>
                <a:cubicBezTo>
                  <a:pt x="863" y="125"/>
                  <a:pt x="651" y="1"/>
                  <a:pt x="4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2"/>
          <p:cNvSpPr/>
          <p:nvPr/>
        </p:nvSpPr>
        <p:spPr>
          <a:xfrm>
            <a:off x="2503798" y="4377604"/>
            <a:ext cx="61953" cy="78331"/>
          </a:xfrm>
          <a:custGeom>
            <a:avLst/>
            <a:gdLst/>
            <a:ahLst/>
            <a:cxnLst/>
            <a:rect l="l" t="t" r="r" b="b"/>
            <a:pathLst>
              <a:path w="1986" h="2511" extrusionOk="0">
                <a:moveTo>
                  <a:pt x="1520" y="1"/>
                </a:moveTo>
                <a:cubicBezTo>
                  <a:pt x="1470" y="1"/>
                  <a:pt x="1415" y="12"/>
                  <a:pt x="1356" y="37"/>
                </a:cubicBezTo>
                <a:cubicBezTo>
                  <a:pt x="865" y="216"/>
                  <a:pt x="552" y="648"/>
                  <a:pt x="373" y="1095"/>
                </a:cubicBezTo>
                <a:cubicBezTo>
                  <a:pt x="180" y="1527"/>
                  <a:pt x="1" y="2138"/>
                  <a:pt x="314" y="2510"/>
                </a:cubicBezTo>
                <a:cubicBezTo>
                  <a:pt x="552" y="2272"/>
                  <a:pt x="612" y="1900"/>
                  <a:pt x="805" y="1587"/>
                </a:cubicBezTo>
                <a:cubicBezTo>
                  <a:pt x="984" y="1155"/>
                  <a:pt x="1237" y="901"/>
                  <a:pt x="1610" y="723"/>
                </a:cubicBezTo>
                <a:cubicBezTo>
                  <a:pt x="1985" y="503"/>
                  <a:pt x="1854" y="1"/>
                  <a:pt x="15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2"/>
          <p:cNvSpPr/>
          <p:nvPr/>
        </p:nvSpPr>
        <p:spPr>
          <a:xfrm>
            <a:off x="2337311" y="4485695"/>
            <a:ext cx="87065" cy="66820"/>
          </a:xfrm>
          <a:custGeom>
            <a:avLst/>
            <a:gdLst/>
            <a:ahLst/>
            <a:cxnLst/>
            <a:rect l="l" t="t" r="r" b="b"/>
            <a:pathLst>
              <a:path w="2791" h="2142" extrusionOk="0">
                <a:moveTo>
                  <a:pt x="581" y="1"/>
                </a:moveTo>
                <a:cubicBezTo>
                  <a:pt x="280" y="1"/>
                  <a:pt x="1" y="272"/>
                  <a:pt x="124" y="669"/>
                </a:cubicBezTo>
                <a:cubicBezTo>
                  <a:pt x="399" y="1429"/>
                  <a:pt x="1433" y="2142"/>
                  <a:pt x="2266" y="2142"/>
                </a:cubicBezTo>
                <a:cubicBezTo>
                  <a:pt x="2381" y="2142"/>
                  <a:pt x="2492" y="2128"/>
                  <a:pt x="2597" y="2099"/>
                </a:cubicBezTo>
                <a:cubicBezTo>
                  <a:pt x="2790" y="2025"/>
                  <a:pt x="2790" y="1727"/>
                  <a:pt x="2671" y="1593"/>
                </a:cubicBezTo>
                <a:cubicBezTo>
                  <a:pt x="2418" y="1355"/>
                  <a:pt x="2045" y="1280"/>
                  <a:pt x="1792" y="1101"/>
                </a:cubicBezTo>
                <a:cubicBezTo>
                  <a:pt x="1479" y="908"/>
                  <a:pt x="1241" y="669"/>
                  <a:pt x="1047" y="297"/>
                </a:cubicBezTo>
                <a:cubicBezTo>
                  <a:pt x="933" y="90"/>
                  <a:pt x="754" y="1"/>
                  <a:pt x="5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2"/>
          <p:cNvSpPr/>
          <p:nvPr/>
        </p:nvSpPr>
        <p:spPr>
          <a:xfrm>
            <a:off x="1028752" y="4099906"/>
            <a:ext cx="122971" cy="68379"/>
          </a:xfrm>
          <a:custGeom>
            <a:avLst/>
            <a:gdLst/>
            <a:ahLst/>
            <a:cxnLst/>
            <a:rect l="l" t="t" r="r" b="b"/>
            <a:pathLst>
              <a:path w="3942" h="2192" extrusionOk="0">
                <a:moveTo>
                  <a:pt x="1960" y="1"/>
                </a:moveTo>
                <a:cubicBezTo>
                  <a:pt x="1096" y="61"/>
                  <a:pt x="471" y="746"/>
                  <a:pt x="158" y="1491"/>
                </a:cubicBezTo>
                <a:cubicBezTo>
                  <a:pt x="1" y="1893"/>
                  <a:pt x="322" y="2192"/>
                  <a:pt x="649" y="2192"/>
                </a:cubicBezTo>
                <a:cubicBezTo>
                  <a:pt x="818" y="2192"/>
                  <a:pt x="989" y="2111"/>
                  <a:pt x="1096" y="1923"/>
                </a:cubicBezTo>
                <a:cubicBezTo>
                  <a:pt x="1409" y="1431"/>
                  <a:pt x="1782" y="1178"/>
                  <a:pt x="2333" y="1118"/>
                </a:cubicBezTo>
                <a:cubicBezTo>
                  <a:pt x="2705" y="1118"/>
                  <a:pt x="3078" y="1237"/>
                  <a:pt x="3510" y="1237"/>
                </a:cubicBezTo>
                <a:cubicBezTo>
                  <a:pt x="3763" y="1237"/>
                  <a:pt x="3942" y="865"/>
                  <a:pt x="3763" y="612"/>
                </a:cubicBezTo>
                <a:cubicBezTo>
                  <a:pt x="3331" y="120"/>
                  <a:pt x="2586" y="1"/>
                  <a:pt x="19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2"/>
          <p:cNvSpPr/>
          <p:nvPr/>
        </p:nvSpPr>
        <p:spPr>
          <a:xfrm>
            <a:off x="1164324" y="3075237"/>
            <a:ext cx="36623" cy="32599"/>
          </a:xfrm>
          <a:custGeom>
            <a:avLst/>
            <a:gdLst/>
            <a:ahLst/>
            <a:cxnLst/>
            <a:rect l="l" t="t" r="r" b="b"/>
            <a:pathLst>
              <a:path w="1174" h="1045" extrusionOk="0">
                <a:moveTo>
                  <a:pt x="646" y="1"/>
                </a:moveTo>
                <a:cubicBezTo>
                  <a:pt x="581" y="1"/>
                  <a:pt x="513" y="15"/>
                  <a:pt x="433" y="40"/>
                </a:cubicBezTo>
                <a:lnTo>
                  <a:pt x="314" y="40"/>
                </a:lnTo>
                <a:cubicBezTo>
                  <a:pt x="60" y="99"/>
                  <a:pt x="1" y="353"/>
                  <a:pt x="1" y="531"/>
                </a:cubicBezTo>
                <a:cubicBezTo>
                  <a:pt x="1" y="785"/>
                  <a:pt x="195" y="904"/>
                  <a:pt x="373" y="963"/>
                </a:cubicBezTo>
                <a:cubicBezTo>
                  <a:pt x="433" y="963"/>
                  <a:pt x="493" y="963"/>
                  <a:pt x="567" y="1038"/>
                </a:cubicBezTo>
                <a:cubicBezTo>
                  <a:pt x="588" y="1042"/>
                  <a:pt x="610" y="1044"/>
                  <a:pt x="631" y="1044"/>
                </a:cubicBezTo>
                <a:cubicBezTo>
                  <a:pt x="908" y="1044"/>
                  <a:pt x="1174" y="702"/>
                  <a:pt x="1118" y="412"/>
                </a:cubicBezTo>
                <a:cubicBezTo>
                  <a:pt x="1118" y="293"/>
                  <a:pt x="1059" y="159"/>
                  <a:pt x="939" y="99"/>
                </a:cubicBezTo>
                <a:cubicBezTo>
                  <a:pt x="826" y="29"/>
                  <a:pt x="738" y="1"/>
                  <a:pt x="64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2"/>
          <p:cNvSpPr/>
          <p:nvPr/>
        </p:nvSpPr>
        <p:spPr>
          <a:xfrm>
            <a:off x="1107550" y="2226615"/>
            <a:ext cx="42332" cy="39680"/>
          </a:xfrm>
          <a:custGeom>
            <a:avLst/>
            <a:gdLst/>
            <a:ahLst/>
            <a:cxnLst/>
            <a:rect l="l" t="t" r="r" b="b"/>
            <a:pathLst>
              <a:path w="1357" h="1272" extrusionOk="0">
                <a:moveTo>
                  <a:pt x="535" y="0"/>
                </a:moveTo>
                <a:cubicBezTo>
                  <a:pt x="478" y="0"/>
                  <a:pt x="422" y="9"/>
                  <a:pt x="373" y="30"/>
                </a:cubicBezTo>
                <a:cubicBezTo>
                  <a:pt x="239" y="90"/>
                  <a:pt x="120" y="209"/>
                  <a:pt x="60" y="402"/>
                </a:cubicBezTo>
                <a:cubicBezTo>
                  <a:pt x="0" y="522"/>
                  <a:pt x="0" y="700"/>
                  <a:pt x="60" y="834"/>
                </a:cubicBezTo>
                <a:cubicBezTo>
                  <a:pt x="120" y="1013"/>
                  <a:pt x="239" y="1147"/>
                  <a:pt x="433" y="1207"/>
                </a:cubicBezTo>
                <a:cubicBezTo>
                  <a:pt x="501" y="1252"/>
                  <a:pt x="580" y="1272"/>
                  <a:pt x="662" y="1272"/>
                </a:cubicBezTo>
                <a:cubicBezTo>
                  <a:pt x="794" y="1272"/>
                  <a:pt x="933" y="1221"/>
                  <a:pt x="1043" y="1147"/>
                </a:cubicBezTo>
                <a:cubicBezTo>
                  <a:pt x="1297" y="954"/>
                  <a:pt x="1356" y="522"/>
                  <a:pt x="1177" y="268"/>
                </a:cubicBezTo>
                <a:cubicBezTo>
                  <a:pt x="1118" y="209"/>
                  <a:pt x="1043" y="149"/>
                  <a:pt x="984" y="149"/>
                </a:cubicBezTo>
                <a:cubicBezTo>
                  <a:pt x="854" y="63"/>
                  <a:pt x="686" y="0"/>
                  <a:pt x="5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2"/>
          <p:cNvSpPr/>
          <p:nvPr/>
        </p:nvSpPr>
        <p:spPr>
          <a:xfrm>
            <a:off x="1266021" y="1880850"/>
            <a:ext cx="34876" cy="33036"/>
          </a:xfrm>
          <a:custGeom>
            <a:avLst/>
            <a:gdLst/>
            <a:ahLst/>
            <a:cxnLst/>
            <a:rect l="l" t="t" r="r" b="b"/>
            <a:pathLst>
              <a:path w="1118" h="1059" extrusionOk="0">
                <a:moveTo>
                  <a:pt x="507" y="0"/>
                </a:moveTo>
                <a:cubicBezTo>
                  <a:pt x="194" y="0"/>
                  <a:pt x="1" y="313"/>
                  <a:pt x="1" y="552"/>
                </a:cubicBezTo>
                <a:cubicBezTo>
                  <a:pt x="1" y="686"/>
                  <a:pt x="135" y="865"/>
                  <a:pt x="194" y="924"/>
                </a:cubicBezTo>
                <a:cubicBezTo>
                  <a:pt x="313" y="984"/>
                  <a:pt x="433" y="1058"/>
                  <a:pt x="626" y="1058"/>
                </a:cubicBezTo>
                <a:cubicBezTo>
                  <a:pt x="880" y="1058"/>
                  <a:pt x="1118" y="686"/>
                  <a:pt x="1058" y="432"/>
                </a:cubicBezTo>
                <a:cubicBezTo>
                  <a:pt x="1058" y="313"/>
                  <a:pt x="999" y="179"/>
                  <a:pt x="880" y="120"/>
                </a:cubicBezTo>
                <a:cubicBezTo>
                  <a:pt x="745" y="0"/>
                  <a:pt x="626" y="0"/>
                  <a:pt x="5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2"/>
          <p:cNvSpPr/>
          <p:nvPr/>
        </p:nvSpPr>
        <p:spPr>
          <a:xfrm>
            <a:off x="1040160" y="1054089"/>
            <a:ext cx="52532" cy="36748"/>
          </a:xfrm>
          <a:custGeom>
            <a:avLst/>
            <a:gdLst/>
            <a:ahLst/>
            <a:cxnLst/>
            <a:rect l="l" t="t" r="r" b="b"/>
            <a:pathLst>
              <a:path w="1684" h="1178" extrusionOk="0">
                <a:moveTo>
                  <a:pt x="745" y="1"/>
                </a:moveTo>
                <a:cubicBezTo>
                  <a:pt x="0" y="1"/>
                  <a:pt x="134" y="1178"/>
                  <a:pt x="939" y="1178"/>
                </a:cubicBezTo>
                <a:cubicBezTo>
                  <a:pt x="1684" y="1178"/>
                  <a:pt x="1549" y="1"/>
                  <a:pt x="7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2"/>
          <p:cNvSpPr/>
          <p:nvPr/>
        </p:nvSpPr>
        <p:spPr>
          <a:xfrm>
            <a:off x="1137270" y="1175843"/>
            <a:ext cx="31" cy="31"/>
          </a:xfrm>
          <a:custGeom>
            <a:avLst/>
            <a:gdLst/>
            <a:ahLst/>
            <a:cxnLst/>
            <a:rect l="l" t="t" r="r" b="b"/>
            <a:pathLst>
              <a:path w="1" h="1" extrusionOk="0">
                <a:moveTo>
                  <a:pt x="1" y="1"/>
                </a:move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2"/>
          <p:cNvSpPr/>
          <p:nvPr/>
        </p:nvSpPr>
        <p:spPr>
          <a:xfrm>
            <a:off x="1109849" y="1155940"/>
            <a:ext cx="31164" cy="29074"/>
          </a:xfrm>
          <a:custGeom>
            <a:avLst/>
            <a:gdLst/>
            <a:ahLst/>
            <a:cxnLst/>
            <a:rect l="l" t="t" r="r" b="b"/>
            <a:pathLst>
              <a:path w="999" h="932" extrusionOk="0">
                <a:moveTo>
                  <a:pt x="677" y="0"/>
                </a:moveTo>
                <a:cubicBezTo>
                  <a:pt x="619" y="0"/>
                  <a:pt x="563" y="13"/>
                  <a:pt x="507" y="13"/>
                </a:cubicBezTo>
                <a:cubicBezTo>
                  <a:pt x="433" y="13"/>
                  <a:pt x="373" y="88"/>
                  <a:pt x="314" y="88"/>
                </a:cubicBezTo>
                <a:cubicBezTo>
                  <a:pt x="1" y="207"/>
                  <a:pt x="1" y="639"/>
                  <a:pt x="194" y="833"/>
                </a:cubicBezTo>
                <a:cubicBezTo>
                  <a:pt x="264" y="902"/>
                  <a:pt x="360" y="931"/>
                  <a:pt x="451" y="931"/>
                </a:cubicBezTo>
                <a:cubicBezTo>
                  <a:pt x="515" y="931"/>
                  <a:pt x="577" y="917"/>
                  <a:pt x="626" y="892"/>
                </a:cubicBezTo>
                <a:cubicBezTo>
                  <a:pt x="805" y="833"/>
                  <a:pt x="880" y="699"/>
                  <a:pt x="939" y="579"/>
                </a:cubicBezTo>
                <a:lnTo>
                  <a:pt x="939" y="579"/>
                </a:lnTo>
                <a:lnTo>
                  <a:pt x="880" y="639"/>
                </a:lnTo>
                <a:cubicBezTo>
                  <a:pt x="939" y="579"/>
                  <a:pt x="939" y="520"/>
                  <a:pt x="999" y="386"/>
                </a:cubicBezTo>
                <a:cubicBezTo>
                  <a:pt x="999" y="267"/>
                  <a:pt x="939" y="147"/>
                  <a:pt x="880" y="88"/>
                </a:cubicBezTo>
                <a:cubicBezTo>
                  <a:pt x="809" y="17"/>
                  <a:pt x="742" y="0"/>
                  <a:pt x="6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2"/>
          <p:cNvSpPr/>
          <p:nvPr/>
        </p:nvSpPr>
        <p:spPr>
          <a:xfrm>
            <a:off x="8193476" y="3044954"/>
            <a:ext cx="46512" cy="46075"/>
          </a:xfrm>
          <a:custGeom>
            <a:avLst/>
            <a:gdLst/>
            <a:ahLst/>
            <a:cxnLst/>
            <a:rect l="l" t="t" r="r" b="b"/>
            <a:pathLst>
              <a:path w="1491" h="1477" extrusionOk="0">
                <a:moveTo>
                  <a:pt x="739" y="1"/>
                </a:moveTo>
                <a:cubicBezTo>
                  <a:pt x="656" y="1"/>
                  <a:pt x="572" y="16"/>
                  <a:pt x="492" y="46"/>
                </a:cubicBezTo>
                <a:cubicBezTo>
                  <a:pt x="120" y="166"/>
                  <a:pt x="0" y="612"/>
                  <a:pt x="179" y="910"/>
                </a:cubicBezTo>
                <a:cubicBezTo>
                  <a:pt x="254" y="985"/>
                  <a:pt x="254" y="1044"/>
                  <a:pt x="313" y="1104"/>
                </a:cubicBezTo>
                <a:cubicBezTo>
                  <a:pt x="432" y="1357"/>
                  <a:pt x="626" y="1477"/>
                  <a:pt x="864" y="1477"/>
                </a:cubicBezTo>
                <a:cubicBezTo>
                  <a:pt x="1177" y="1417"/>
                  <a:pt x="1490" y="1104"/>
                  <a:pt x="1431" y="791"/>
                </a:cubicBezTo>
                <a:cubicBezTo>
                  <a:pt x="1371" y="672"/>
                  <a:pt x="1371" y="538"/>
                  <a:pt x="1296" y="359"/>
                </a:cubicBezTo>
                <a:cubicBezTo>
                  <a:pt x="1208" y="126"/>
                  <a:pt x="979" y="1"/>
                  <a:pt x="73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2"/>
          <p:cNvSpPr/>
          <p:nvPr/>
        </p:nvSpPr>
        <p:spPr>
          <a:xfrm>
            <a:off x="8146996" y="1894326"/>
            <a:ext cx="33036" cy="33316"/>
          </a:xfrm>
          <a:custGeom>
            <a:avLst/>
            <a:gdLst/>
            <a:ahLst/>
            <a:cxnLst/>
            <a:rect l="l" t="t" r="r" b="b"/>
            <a:pathLst>
              <a:path w="1059" h="1068" extrusionOk="0">
                <a:moveTo>
                  <a:pt x="433" y="0"/>
                </a:moveTo>
                <a:cubicBezTo>
                  <a:pt x="313" y="60"/>
                  <a:pt x="179" y="120"/>
                  <a:pt x="60" y="254"/>
                </a:cubicBezTo>
                <a:cubicBezTo>
                  <a:pt x="1" y="313"/>
                  <a:pt x="1" y="433"/>
                  <a:pt x="1" y="626"/>
                </a:cubicBezTo>
                <a:cubicBezTo>
                  <a:pt x="1" y="841"/>
                  <a:pt x="254" y="1067"/>
                  <a:pt x="478" y="1067"/>
                </a:cubicBezTo>
                <a:cubicBezTo>
                  <a:pt x="503" y="1067"/>
                  <a:pt x="528" y="1064"/>
                  <a:pt x="552" y="1058"/>
                </a:cubicBezTo>
                <a:cubicBezTo>
                  <a:pt x="686" y="1058"/>
                  <a:pt x="865" y="999"/>
                  <a:pt x="924" y="865"/>
                </a:cubicBezTo>
                <a:cubicBezTo>
                  <a:pt x="999" y="745"/>
                  <a:pt x="1058" y="626"/>
                  <a:pt x="1058" y="492"/>
                </a:cubicBezTo>
                <a:cubicBezTo>
                  <a:pt x="1058" y="179"/>
                  <a:pt x="686" y="0"/>
                  <a:pt x="4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2"/>
          <p:cNvSpPr/>
          <p:nvPr/>
        </p:nvSpPr>
        <p:spPr>
          <a:xfrm>
            <a:off x="8073718" y="1992840"/>
            <a:ext cx="36592" cy="31413"/>
          </a:xfrm>
          <a:custGeom>
            <a:avLst/>
            <a:gdLst/>
            <a:ahLst/>
            <a:cxnLst/>
            <a:rect l="l" t="t" r="r" b="b"/>
            <a:pathLst>
              <a:path w="1173" h="1007" extrusionOk="0">
                <a:moveTo>
                  <a:pt x="607" y="1"/>
                </a:moveTo>
                <a:cubicBezTo>
                  <a:pt x="368" y="1"/>
                  <a:pt x="115" y="194"/>
                  <a:pt x="55" y="448"/>
                </a:cubicBezTo>
                <a:cubicBezTo>
                  <a:pt x="1" y="721"/>
                  <a:pt x="246" y="1006"/>
                  <a:pt x="529" y="1006"/>
                </a:cubicBezTo>
                <a:cubicBezTo>
                  <a:pt x="554" y="1006"/>
                  <a:pt x="580" y="1004"/>
                  <a:pt x="607" y="999"/>
                </a:cubicBezTo>
                <a:cubicBezTo>
                  <a:pt x="666" y="999"/>
                  <a:pt x="741" y="999"/>
                  <a:pt x="741" y="939"/>
                </a:cubicBezTo>
                <a:cubicBezTo>
                  <a:pt x="860" y="939"/>
                  <a:pt x="979" y="880"/>
                  <a:pt x="1039" y="820"/>
                </a:cubicBezTo>
                <a:cubicBezTo>
                  <a:pt x="1113" y="746"/>
                  <a:pt x="1173" y="626"/>
                  <a:pt x="1173" y="567"/>
                </a:cubicBezTo>
                <a:cubicBezTo>
                  <a:pt x="1173" y="448"/>
                  <a:pt x="1173" y="314"/>
                  <a:pt x="1039" y="254"/>
                </a:cubicBezTo>
                <a:cubicBezTo>
                  <a:pt x="979" y="135"/>
                  <a:pt x="919" y="75"/>
                  <a:pt x="800" y="75"/>
                </a:cubicBezTo>
                <a:cubicBezTo>
                  <a:pt x="741" y="75"/>
                  <a:pt x="666" y="75"/>
                  <a:pt x="6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2"/>
          <p:cNvSpPr/>
          <p:nvPr/>
        </p:nvSpPr>
        <p:spPr>
          <a:xfrm>
            <a:off x="8063923" y="2932995"/>
            <a:ext cx="46387" cy="113425"/>
          </a:xfrm>
          <a:custGeom>
            <a:avLst/>
            <a:gdLst/>
            <a:ahLst/>
            <a:cxnLst/>
            <a:rect l="l" t="t" r="r" b="b"/>
            <a:pathLst>
              <a:path w="1487" h="3636" extrusionOk="0">
                <a:moveTo>
                  <a:pt x="717" y="1"/>
                </a:moveTo>
                <a:cubicBezTo>
                  <a:pt x="372" y="1"/>
                  <a:pt x="0" y="341"/>
                  <a:pt x="116" y="775"/>
                </a:cubicBezTo>
                <a:cubicBezTo>
                  <a:pt x="310" y="1341"/>
                  <a:pt x="369" y="1967"/>
                  <a:pt x="489" y="2518"/>
                </a:cubicBezTo>
                <a:cubicBezTo>
                  <a:pt x="548" y="2831"/>
                  <a:pt x="608" y="3084"/>
                  <a:pt x="801" y="3323"/>
                </a:cubicBezTo>
                <a:cubicBezTo>
                  <a:pt x="861" y="3457"/>
                  <a:pt x="980" y="3516"/>
                  <a:pt x="1055" y="3635"/>
                </a:cubicBezTo>
                <a:cubicBezTo>
                  <a:pt x="1114" y="3635"/>
                  <a:pt x="1114" y="3635"/>
                  <a:pt x="1114" y="3576"/>
                </a:cubicBezTo>
                <a:lnTo>
                  <a:pt x="1055" y="3576"/>
                </a:lnTo>
                <a:cubicBezTo>
                  <a:pt x="1114" y="3516"/>
                  <a:pt x="1233" y="3457"/>
                  <a:pt x="1293" y="3382"/>
                </a:cubicBezTo>
                <a:cubicBezTo>
                  <a:pt x="1353" y="3323"/>
                  <a:pt x="1353" y="3203"/>
                  <a:pt x="1353" y="3084"/>
                </a:cubicBezTo>
                <a:cubicBezTo>
                  <a:pt x="1487" y="2771"/>
                  <a:pt x="1427" y="2458"/>
                  <a:pt x="1427" y="2146"/>
                </a:cubicBezTo>
                <a:cubicBezTo>
                  <a:pt x="1427" y="1594"/>
                  <a:pt x="1353" y="909"/>
                  <a:pt x="1174" y="343"/>
                </a:cubicBezTo>
                <a:cubicBezTo>
                  <a:pt x="1085" y="101"/>
                  <a:pt x="905" y="1"/>
                  <a:pt x="7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2"/>
          <p:cNvSpPr/>
          <p:nvPr/>
        </p:nvSpPr>
        <p:spPr>
          <a:xfrm>
            <a:off x="8253433" y="3564987"/>
            <a:ext cx="38588" cy="36748"/>
          </a:xfrm>
          <a:custGeom>
            <a:avLst/>
            <a:gdLst/>
            <a:ahLst/>
            <a:cxnLst/>
            <a:rect l="l" t="t" r="r" b="b"/>
            <a:pathLst>
              <a:path w="1237" h="1178" extrusionOk="0">
                <a:moveTo>
                  <a:pt x="566" y="1"/>
                </a:moveTo>
                <a:cubicBezTo>
                  <a:pt x="194" y="1"/>
                  <a:pt x="0" y="373"/>
                  <a:pt x="0" y="671"/>
                </a:cubicBezTo>
                <a:cubicBezTo>
                  <a:pt x="0" y="805"/>
                  <a:pt x="119" y="984"/>
                  <a:pt x="253" y="1043"/>
                </a:cubicBezTo>
                <a:cubicBezTo>
                  <a:pt x="373" y="1177"/>
                  <a:pt x="492" y="1177"/>
                  <a:pt x="685" y="1177"/>
                </a:cubicBezTo>
                <a:cubicBezTo>
                  <a:pt x="998" y="1177"/>
                  <a:pt x="1237" y="805"/>
                  <a:pt x="1237" y="492"/>
                </a:cubicBezTo>
                <a:cubicBezTo>
                  <a:pt x="1177" y="373"/>
                  <a:pt x="1117" y="179"/>
                  <a:pt x="998" y="120"/>
                </a:cubicBezTo>
                <a:cubicBezTo>
                  <a:pt x="864" y="1"/>
                  <a:pt x="685" y="1"/>
                  <a:pt x="5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2"/>
          <p:cNvSpPr/>
          <p:nvPr/>
        </p:nvSpPr>
        <p:spPr>
          <a:xfrm>
            <a:off x="8218557" y="2100182"/>
            <a:ext cx="151077" cy="264471"/>
          </a:xfrm>
          <a:custGeom>
            <a:avLst/>
            <a:gdLst/>
            <a:ahLst/>
            <a:cxnLst/>
            <a:rect l="l" t="t" r="r" b="b"/>
            <a:pathLst>
              <a:path w="4843" h="8478" extrusionOk="0">
                <a:moveTo>
                  <a:pt x="4190" y="1"/>
                </a:moveTo>
                <a:cubicBezTo>
                  <a:pt x="3999" y="1"/>
                  <a:pt x="3787" y="128"/>
                  <a:pt x="3725" y="359"/>
                </a:cubicBezTo>
                <a:cubicBezTo>
                  <a:pt x="3666" y="597"/>
                  <a:pt x="3606" y="850"/>
                  <a:pt x="3546" y="1163"/>
                </a:cubicBezTo>
                <a:lnTo>
                  <a:pt x="3472" y="1163"/>
                </a:lnTo>
                <a:cubicBezTo>
                  <a:pt x="2727" y="3204"/>
                  <a:pt x="254" y="5066"/>
                  <a:pt x="120" y="7301"/>
                </a:cubicBezTo>
                <a:cubicBezTo>
                  <a:pt x="1" y="7495"/>
                  <a:pt x="60" y="7673"/>
                  <a:pt x="195" y="7807"/>
                </a:cubicBezTo>
                <a:lnTo>
                  <a:pt x="195" y="8046"/>
                </a:lnTo>
                <a:cubicBezTo>
                  <a:pt x="254" y="8299"/>
                  <a:pt x="433" y="8478"/>
                  <a:pt x="746" y="8478"/>
                </a:cubicBezTo>
                <a:cubicBezTo>
                  <a:pt x="4411" y="7927"/>
                  <a:pt x="4843" y="3264"/>
                  <a:pt x="4530" y="359"/>
                </a:cubicBezTo>
                <a:cubicBezTo>
                  <a:pt x="4530" y="113"/>
                  <a:pt x="4369" y="1"/>
                  <a:pt x="419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2"/>
          <p:cNvSpPr/>
          <p:nvPr/>
        </p:nvSpPr>
        <p:spPr>
          <a:xfrm>
            <a:off x="8326835" y="1987256"/>
            <a:ext cx="27452" cy="21431"/>
          </a:xfrm>
          <a:custGeom>
            <a:avLst/>
            <a:gdLst/>
            <a:ahLst/>
            <a:cxnLst/>
            <a:rect l="l" t="t" r="r" b="b"/>
            <a:pathLst>
              <a:path w="880" h="687" extrusionOk="0">
                <a:moveTo>
                  <a:pt x="448" y="1"/>
                </a:moveTo>
                <a:cubicBezTo>
                  <a:pt x="1" y="1"/>
                  <a:pt x="75" y="686"/>
                  <a:pt x="507" y="686"/>
                </a:cubicBezTo>
                <a:cubicBezTo>
                  <a:pt x="880" y="686"/>
                  <a:pt x="820" y="1"/>
                  <a:pt x="4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2"/>
          <p:cNvSpPr/>
          <p:nvPr/>
        </p:nvSpPr>
        <p:spPr>
          <a:xfrm>
            <a:off x="7635572" y="794515"/>
            <a:ext cx="39056" cy="48633"/>
          </a:xfrm>
          <a:custGeom>
            <a:avLst/>
            <a:gdLst/>
            <a:ahLst/>
            <a:cxnLst/>
            <a:rect l="l" t="t" r="r" b="b"/>
            <a:pathLst>
              <a:path w="1252" h="1559" extrusionOk="0">
                <a:moveTo>
                  <a:pt x="660" y="0"/>
                </a:moveTo>
                <a:cubicBezTo>
                  <a:pt x="628" y="0"/>
                  <a:pt x="597" y="3"/>
                  <a:pt x="566" y="9"/>
                </a:cubicBezTo>
                <a:cubicBezTo>
                  <a:pt x="373" y="9"/>
                  <a:pt x="254" y="128"/>
                  <a:pt x="134" y="262"/>
                </a:cubicBezTo>
                <a:cubicBezTo>
                  <a:pt x="0" y="381"/>
                  <a:pt x="0" y="501"/>
                  <a:pt x="0" y="694"/>
                </a:cubicBezTo>
                <a:lnTo>
                  <a:pt x="0" y="1007"/>
                </a:lnTo>
                <a:cubicBezTo>
                  <a:pt x="0" y="1126"/>
                  <a:pt x="134" y="1320"/>
                  <a:pt x="254" y="1439"/>
                </a:cubicBezTo>
                <a:cubicBezTo>
                  <a:pt x="373" y="1499"/>
                  <a:pt x="566" y="1558"/>
                  <a:pt x="686" y="1558"/>
                </a:cubicBezTo>
                <a:cubicBezTo>
                  <a:pt x="879" y="1499"/>
                  <a:pt x="1058" y="1439"/>
                  <a:pt x="1118" y="1320"/>
                </a:cubicBezTo>
                <a:cubicBezTo>
                  <a:pt x="1252" y="1186"/>
                  <a:pt x="1252" y="1007"/>
                  <a:pt x="1252" y="813"/>
                </a:cubicBezTo>
                <a:lnTo>
                  <a:pt x="1252" y="575"/>
                </a:lnTo>
                <a:cubicBezTo>
                  <a:pt x="1252" y="239"/>
                  <a:pt x="949" y="0"/>
                  <a:pt x="66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2"/>
          <p:cNvSpPr/>
          <p:nvPr/>
        </p:nvSpPr>
        <p:spPr>
          <a:xfrm>
            <a:off x="7751973" y="794824"/>
            <a:ext cx="17220" cy="16908"/>
          </a:xfrm>
          <a:custGeom>
            <a:avLst/>
            <a:gdLst/>
            <a:ahLst/>
            <a:cxnLst/>
            <a:rect l="l" t="t" r="r" b="b"/>
            <a:pathLst>
              <a:path w="552" h="542" extrusionOk="0">
                <a:moveTo>
                  <a:pt x="282" y="1"/>
                </a:moveTo>
                <a:cubicBezTo>
                  <a:pt x="250" y="1"/>
                  <a:pt x="217" y="15"/>
                  <a:pt x="179" y="45"/>
                </a:cubicBezTo>
                <a:cubicBezTo>
                  <a:pt x="162" y="28"/>
                  <a:pt x="139" y="21"/>
                  <a:pt x="116" y="21"/>
                </a:cubicBezTo>
                <a:cubicBezTo>
                  <a:pt x="60" y="21"/>
                  <a:pt x="1" y="63"/>
                  <a:pt x="1" y="105"/>
                </a:cubicBezTo>
                <a:lnTo>
                  <a:pt x="1" y="299"/>
                </a:lnTo>
                <a:cubicBezTo>
                  <a:pt x="35" y="438"/>
                  <a:pt x="177" y="541"/>
                  <a:pt x="312" y="541"/>
                </a:cubicBezTo>
                <a:cubicBezTo>
                  <a:pt x="409" y="541"/>
                  <a:pt x="502" y="488"/>
                  <a:pt x="552" y="358"/>
                </a:cubicBezTo>
                <a:lnTo>
                  <a:pt x="552" y="164"/>
                </a:lnTo>
                <a:cubicBezTo>
                  <a:pt x="492" y="105"/>
                  <a:pt x="492" y="45"/>
                  <a:pt x="373" y="45"/>
                </a:cubicBezTo>
                <a:cubicBezTo>
                  <a:pt x="343" y="15"/>
                  <a:pt x="314" y="1"/>
                  <a:pt x="28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2"/>
          <p:cNvSpPr/>
          <p:nvPr/>
        </p:nvSpPr>
        <p:spPr>
          <a:xfrm>
            <a:off x="1439362" y="1336653"/>
            <a:ext cx="44172" cy="38588"/>
          </a:xfrm>
          <a:custGeom>
            <a:avLst/>
            <a:gdLst/>
            <a:ahLst/>
            <a:cxnLst/>
            <a:rect l="l" t="t" r="r" b="b"/>
            <a:pathLst>
              <a:path w="1416" h="1237" extrusionOk="0">
                <a:moveTo>
                  <a:pt x="551" y="0"/>
                </a:moveTo>
                <a:cubicBezTo>
                  <a:pt x="179" y="0"/>
                  <a:pt x="0" y="373"/>
                  <a:pt x="0" y="686"/>
                </a:cubicBezTo>
                <a:cubicBezTo>
                  <a:pt x="0" y="865"/>
                  <a:pt x="119" y="999"/>
                  <a:pt x="239" y="1118"/>
                </a:cubicBezTo>
                <a:cubicBezTo>
                  <a:pt x="373" y="1177"/>
                  <a:pt x="492" y="1237"/>
                  <a:pt x="611" y="1237"/>
                </a:cubicBezTo>
                <a:lnTo>
                  <a:pt x="671" y="1237"/>
                </a:lnTo>
                <a:cubicBezTo>
                  <a:pt x="924" y="1237"/>
                  <a:pt x="1177" y="1118"/>
                  <a:pt x="1296" y="865"/>
                </a:cubicBezTo>
                <a:cubicBezTo>
                  <a:pt x="1415" y="626"/>
                  <a:pt x="1296" y="179"/>
                  <a:pt x="924" y="60"/>
                </a:cubicBezTo>
                <a:cubicBezTo>
                  <a:pt x="805" y="0"/>
                  <a:pt x="671" y="0"/>
                  <a:pt x="5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2"/>
          <p:cNvSpPr/>
          <p:nvPr/>
        </p:nvSpPr>
        <p:spPr>
          <a:xfrm>
            <a:off x="1458391" y="1375210"/>
            <a:ext cx="1903" cy="31"/>
          </a:xfrm>
          <a:custGeom>
            <a:avLst/>
            <a:gdLst/>
            <a:ahLst/>
            <a:cxnLst/>
            <a:rect l="l" t="t" r="r" b="b"/>
            <a:pathLst>
              <a:path w="61" h="1" extrusionOk="0">
                <a:moveTo>
                  <a:pt x="1" y="1"/>
                </a:moveTo>
                <a:lnTo>
                  <a:pt x="1" y="1"/>
                </a:lnTo>
                <a:lnTo>
                  <a:pt x="6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2"/>
          <p:cNvSpPr/>
          <p:nvPr/>
        </p:nvSpPr>
        <p:spPr>
          <a:xfrm>
            <a:off x="1458391" y="1375210"/>
            <a:ext cx="31" cy="31"/>
          </a:xfrm>
          <a:custGeom>
            <a:avLst/>
            <a:gdLst/>
            <a:ahLst/>
            <a:cxnLst/>
            <a:rect l="l" t="t" r="r" b="b"/>
            <a:pathLst>
              <a:path w="1" h="1" extrusionOk="0">
                <a:moveTo>
                  <a:pt x="1" y="1"/>
                </a:move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2"/>
          <p:cNvSpPr/>
          <p:nvPr/>
        </p:nvSpPr>
        <p:spPr>
          <a:xfrm>
            <a:off x="1576662" y="1376645"/>
            <a:ext cx="42332" cy="39493"/>
          </a:xfrm>
          <a:custGeom>
            <a:avLst/>
            <a:gdLst/>
            <a:ahLst/>
            <a:cxnLst/>
            <a:rect l="l" t="t" r="r" b="b"/>
            <a:pathLst>
              <a:path w="1357" h="1266" extrusionOk="0">
                <a:moveTo>
                  <a:pt x="605" y="1"/>
                </a:moveTo>
                <a:cubicBezTo>
                  <a:pt x="359" y="1"/>
                  <a:pt x="170" y="135"/>
                  <a:pt x="120" y="387"/>
                </a:cubicBezTo>
                <a:cubicBezTo>
                  <a:pt x="61" y="462"/>
                  <a:pt x="61" y="521"/>
                  <a:pt x="61" y="521"/>
                </a:cubicBezTo>
                <a:lnTo>
                  <a:pt x="61" y="581"/>
                </a:lnTo>
                <a:cubicBezTo>
                  <a:pt x="1" y="1013"/>
                  <a:pt x="373" y="1266"/>
                  <a:pt x="746" y="1266"/>
                </a:cubicBezTo>
                <a:lnTo>
                  <a:pt x="865" y="1266"/>
                </a:lnTo>
                <a:lnTo>
                  <a:pt x="925" y="1206"/>
                </a:lnTo>
                <a:lnTo>
                  <a:pt x="984" y="1206"/>
                </a:lnTo>
                <a:cubicBezTo>
                  <a:pt x="1237" y="1072"/>
                  <a:pt x="1357" y="894"/>
                  <a:pt x="1297" y="581"/>
                </a:cubicBezTo>
                <a:lnTo>
                  <a:pt x="1297" y="521"/>
                </a:lnTo>
                <a:cubicBezTo>
                  <a:pt x="1297" y="149"/>
                  <a:pt x="984" y="15"/>
                  <a:pt x="746" y="15"/>
                </a:cubicBezTo>
                <a:cubicBezTo>
                  <a:pt x="697" y="5"/>
                  <a:pt x="650" y="1"/>
                  <a:pt x="6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2"/>
          <p:cNvSpPr/>
          <p:nvPr/>
        </p:nvSpPr>
        <p:spPr>
          <a:xfrm>
            <a:off x="958376" y="3377430"/>
            <a:ext cx="143684" cy="68161"/>
          </a:xfrm>
          <a:custGeom>
            <a:avLst/>
            <a:gdLst/>
            <a:ahLst/>
            <a:cxnLst/>
            <a:rect l="l" t="t" r="r" b="b"/>
            <a:pathLst>
              <a:path w="4606" h="2185" extrusionOk="0">
                <a:moveTo>
                  <a:pt x="3746" y="0"/>
                </a:moveTo>
                <a:cubicBezTo>
                  <a:pt x="3631" y="0"/>
                  <a:pt x="3515" y="39"/>
                  <a:pt x="3412" y="129"/>
                </a:cubicBezTo>
                <a:cubicBezTo>
                  <a:pt x="2920" y="502"/>
                  <a:pt x="2414" y="755"/>
                  <a:pt x="1803" y="934"/>
                </a:cubicBezTo>
                <a:cubicBezTo>
                  <a:pt x="1237" y="1128"/>
                  <a:pt x="686" y="1187"/>
                  <a:pt x="179" y="1560"/>
                </a:cubicBezTo>
                <a:cubicBezTo>
                  <a:pt x="0" y="1679"/>
                  <a:pt x="60" y="1932"/>
                  <a:pt x="179" y="1992"/>
                </a:cubicBezTo>
                <a:cubicBezTo>
                  <a:pt x="530" y="2123"/>
                  <a:pt x="919" y="2184"/>
                  <a:pt x="1319" y="2184"/>
                </a:cubicBezTo>
                <a:cubicBezTo>
                  <a:pt x="2414" y="2184"/>
                  <a:pt x="3583" y="1725"/>
                  <a:pt x="4216" y="993"/>
                </a:cubicBezTo>
                <a:cubicBezTo>
                  <a:pt x="4605" y="557"/>
                  <a:pt x="4183" y="0"/>
                  <a:pt x="374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2"/>
          <p:cNvSpPr/>
          <p:nvPr/>
        </p:nvSpPr>
        <p:spPr>
          <a:xfrm>
            <a:off x="8154857" y="2585389"/>
            <a:ext cx="176221" cy="146835"/>
          </a:xfrm>
          <a:custGeom>
            <a:avLst/>
            <a:gdLst/>
            <a:ahLst/>
            <a:cxnLst/>
            <a:rect l="l" t="t" r="r" b="b"/>
            <a:pathLst>
              <a:path w="5649" h="4707" extrusionOk="0">
                <a:moveTo>
                  <a:pt x="5142" y="0"/>
                </a:moveTo>
                <a:cubicBezTo>
                  <a:pt x="4590" y="879"/>
                  <a:pt x="4099" y="1624"/>
                  <a:pt x="3279" y="2309"/>
                </a:cubicBezTo>
                <a:cubicBezTo>
                  <a:pt x="2475" y="2980"/>
                  <a:pt x="1492" y="3426"/>
                  <a:pt x="553" y="3799"/>
                </a:cubicBezTo>
                <a:cubicBezTo>
                  <a:pt x="1" y="3957"/>
                  <a:pt x="330" y="4706"/>
                  <a:pt x="794" y="4706"/>
                </a:cubicBezTo>
                <a:cubicBezTo>
                  <a:pt x="856" y="4706"/>
                  <a:pt x="920" y="4693"/>
                  <a:pt x="985" y="4663"/>
                </a:cubicBezTo>
                <a:cubicBezTo>
                  <a:pt x="2669" y="3978"/>
                  <a:pt x="5648" y="2175"/>
                  <a:pt x="52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2"/>
          <p:cNvSpPr/>
          <p:nvPr/>
        </p:nvSpPr>
        <p:spPr>
          <a:xfrm>
            <a:off x="8309646" y="3630558"/>
            <a:ext cx="46512" cy="45981"/>
          </a:xfrm>
          <a:custGeom>
            <a:avLst/>
            <a:gdLst/>
            <a:ahLst/>
            <a:cxnLst/>
            <a:rect l="l" t="t" r="r" b="b"/>
            <a:pathLst>
              <a:path w="1491" h="1474" extrusionOk="0">
                <a:moveTo>
                  <a:pt x="865" y="0"/>
                </a:moveTo>
                <a:cubicBezTo>
                  <a:pt x="720" y="0"/>
                  <a:pt x="571" y="48"/>
                  <a:pt x="433" y="133"/>
                </a:cubicBezTo>
                <a:cubicBezTo>
                  <a:pt x="314" y="252"/>
                  <a:pt x="180" y="431"/>
                  <a:pt x="120" y="565"/>
                </a:cubicBezTo>
                <a:cubicBezTo>
                  <a:pt x="1" y="938"/>
                  <a:pt x="120" y="1310"/>
                  <a:pt x="492" y="1429"/>
                </a:cubicBezTo>
                <a:cubicBezTo>
                  <a:pt x="555" y="1459"/>
                  <a:pt x="629" y="1474"/>
                  <a:pt x="706" y="1474"/>
                </a:cubicBezTo>
                <a:cubicBezTo>
                  <a:pt x="941" y="1474"/>
                  <a:pt x="1207" y="1337"/>
                  <a:pt x="1297" y="1057"/>
                </a:cubicBezTo>
                <a:cubicBezTo>
                  <a:pt x="1491" y="804"/>
                  <a:pt x="1491" y="506"/>
                  <a:pt x="1371" y="252"/>
                </a:cubicBezTo>
                <a:cubicBezTo>
                  <a:pt x="1230" y="77"/>
                  <a:pt x="1051" y="0"/>
                  <a:pt x="8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2"/>
          <p:cNvSpPr/>
          <p:nvPr/>
        </p:nvSpPr>
        <p:spPr>
          <a:xfrm>
            <a:off x="8123755" y="4186815"/>
            <a:ext cx="31" cy="31"/>
          </a:xfrm>
          <a:custGeom>
            <a:avLst/>
            <a:gdLst/>
            <a:ahLst/>
            <a:cxnLst/>
            <a:rect l="l" t="t" r="r" b="b"/>
            <a:pathLst>
              <a:path w="1" h="1" extrusionOk="0">
                <a:moveTo>
                  <a:pt x="1" y="1"/>
                </a:move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2"/>
          <p:cNvSpPr/>
          <p:nvPr/>
        </p:nvSpPr>
        <p:spPr>
          <a:xfrm>
            <a:off x="8117735" y="4188687"/>
            <a:ext cx="31" cy="31"/>
          </a:xfrm>
          <a:custGeom>
            <a:avLst/>
            <a:gdLst/>
            <a:ahLst/>
            <a:cxnLst/>
            <a:rect l="l" t="t" r="r" b="b"/>
            <a:pathLst>
              <a:path w="1" h="1" extrusionOk="0">
                <a:moveTo>
                  <a:pt x="0" y="0"/>
                </a:move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2"/>
          <p:cNvSpPr/>
          <p:nvPr/>
        </p:nvSpPr>
        <p:spPr>
          <a:xfrm>
            <a:off x="2517274" y="4473404"/>
            <a:ext cx="50442" cy="46668"/>
          </a:xfrm>
          <a:custGeom>
            <a:avLst/>
            <a:gdLst/>
            <a:ahLst/>
            <a:cxnLst/>
            <a:rect l="l" t="t" r="r" b="b"/>
            <a:pathLst>
              <a:path w="1617" h="1496" extrusionOk="0">
                <a:moveTo>
                  <a:pt x="1161" y="1"/>
                </a:moveTo>
                <a:cubicBezTo>
                  <a:pt x="1107" y="1"/>
                  <a:pt x="1052" y="20"/>
                  <a:pt x="999" y="65"/>
                </a:cubicBezTo>
                <a:cubicBezTo>
                  <a:pt x="746" y="318"/>
                  <a:pt x="552" y="557"/>
                  <a:pt x="314" y="810"/>
                </a:cubicBezTo>
                <a:cubicBezTo>
                  <a:pt x="180" y="1004"/>
                  <a:pt x="1" y="1242"/>
                  <a:pt x="1" y="1495"/>
                </a:cubicBezTo>
                <a:lnTo>
                  <a:pt x="60" y="1495"/>
                </a:lnTo>
                <a:cubicBezTo>
                  <a:pt x="254" y="1376"/>
                  <a:pt x="373" y="1182"/>
                  <a:pt x="552" y="1063"/>
                </a:cubicBezTo>
                <a:cubicBezTo>
                  <a:pt x="805" y="870"/>
                  <a:pt x="1118" y="750"/>
                  <a:pt x="1371" y="557"/>
                </a:cubicBezTo>
                <a:cubicBezTo>
                  <a:pt x="1616" y="410"/>
                  <a:pt x="1408" y="1"/>
                  <a:pt x="11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2"/>
          <p:cNvSpPr/>
          <p:nvPr/>
        </p:nvSpPr>
        <p:spPr>
          <a:xfrm>
            <a:off x="971852" y="3488203"/>
            <a:ext cx="106437" cy="30852"/>
          </a:xfrm>
          <a:custGeom>
            <a:avLst/>
            <a:gdLst/>
            <a:ahLst/>
            <a:cxnLst/>
            <a:rect l="l" t="t" r="r" b="b"/>
            <a:pathLst>
              <a:path w="3412" h="989" extrusionOk="0">
                <a:moveTo>
                  <a:pt x="2320" y="1"/>
                </a:moveTo>
                <a:cubicBezTo>
                  <a:pt x="1914" y="1"/>
                  <a:pt x="1467" y="88"/>
                  <a:pt x="1118" y="184"/>
                </a:cubicBezTo>
                <a:cubicBezTo>
                  <a:pt x="864" y="243"/>
                  <a:pt x="626" y="303"/>
                  <a:pt x="432" y="362"/>
                </a:cubicBezTo>
                <a:cubicBezTo>
                  <a:pt x="254" y="482"/>
                  <a:pt x="179" y="675"/>
                  <a:pt x="0" y="794"/>
                </a:cubicBezTo>
                <a:cubicBezTo>
                  <a:pt x="36" y="783"/>
                  <a:pt x="73" y="778"/>
                  <a:pt x="109" y="778"/>
                </a:cubicBezTo>
                <a:cubicBezTo>
                  <a:pt x="256" y="778"/>
                  <a:pt x="409" y="854"/>
                  <a:pt x="552" y="854"/>
                </a:cubicBezTo>
                <a:lnTo>
                  <a:pt x="1237" y="854"/>
                </a:lnTo>
                <a:cubicBezTo>
                  <a:pt x="1743" y="854"/>
                  <a:pt x="2235" y="988"/>
                  <a:pt x="2667" y="988"/>
                </a:cubicBezTo>
                <a:cubicBezTo>
                  <a:pt x="3293" y="988"/>
                  <a:pt x="3412" y="184"/>
                  <a:pt x="2786" y="50"/>
                </a:cubicBezTo>
                <a:cubicBezTo>
                  <a:pt x="2644" y="15"/>
                  <a:pt x="2486" y="1"/>
                  <a:pt x="23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2"/>
          <p:cNvSpPr/>
          <p:nvPr/>
        </p:nvSpPr>
        <p:spPr>
          <a:xfrm>
            <a:off x="1076605" y="1871616"/>
            <a:ext cx="114174" cy="41302"/>
          </a:xfrm>
          <a:custGeom>
            <a:avLst/>
            <a:gdLst/>
            <a:ahLst/>
            <a:cxnLst/>
            <a:rect l="l" t="t" r="r" b="b"/>
            <a:pathLst>
              <a:path w="3660" h="1324" extrusionOk="0">
                <a:moveTo>
                  <a:pt x="2230" y="0"/>
                </a:moveTo>
                <a:cubicBezTo>
                  <a:pt x="1627" y="0"/>
                  <a:pt x="1002" y="151"/>
                  <a:pt x="486" y="356"/>
                </a:cubicBezTo>
                <a:cubicBezTo>
                  <a:pt x="0" y="579"/>
                  <a:pt x="278" y="1323"/>
                  <a:pt x="687" y="1323"/>
                </a:cubicBezTo>
                <a:cubicBezTo>
                  <a:pt x="743" y="1323"/>
                  <a:pt x="800" y="1310"/>
                  <a:pt x="858" y="1280"/>
                </a:cubicBezTo>
                <a:cubicBezTo>
                  <a:pt x="1737" y="788"/>
                  <a:pt x="2661" y="669"/>
                  <a:pt x="3600" y="416"/>
                </a:cubicBezTo>
                <a:cubicBezTo>
                  <a:pt x="3600" y="416"/>
                  <a:pt x="3659" y="356"/>
                  <a:pt x="3600" y="356"/>
                </a:cubicBezTo>
                <a:cubicBezTo>
                  <a:pt x="3204" y="101"/>
                  <a:pt x="2724" y="0"/>
                  <a:pt x="223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2"/>
          <p:cNvSpPr/>
          <p:nvPr/>
        </p:nvSpPr>
        <p:spPr>
          <a:xfrm>
            <a:off x="1237655" y="1360704"/>
            <a:ext cx="160592" cy="130894"/>
          </a:xfrm>
          <a:custGeom>
            <a:avLst/>
            <a:gdLst/>
            <a:ahLst/>
            <a:cxnLst/>
            <a:rect l="l" t="t" r="r" b="b"/>
            <a:pathLst>
              <a:path w="5148" h="4196" extrusionOk="0">
                <a:moveTo>
                  <a:pt x="4293" y="0"/>
                </a:moveTo>
                <a:cubicBezTo>
                  <a:pt x="4141" y="0"/>
                  <a:pt x="3986" y="67"/>
                  <a:pt x="3859" y="228"/>
                </a:cubicBezTo>
                <a:cubicBezTo>
                  <a:pt x="3293" y="973"/>
                  <a:pt x="2667" y="1643"/>
                  <a:pt x="1997" y="2328"/>
                </a:cubicBezTo>
                <a:cubicBezTo>
                  <a:pt x="1371" y="3013"/>
                  <a:pt x="686" y="3580"/>
                  <a:pt x="1" y="4190"/>
                </a:cubicBezTo>
                <a:cubicBezTo>
                  <a:pt x="45" y="4194"/>
                  <a:pt x="90" y="4195"/>
                  <a:pt x="135" y="4195"/>
                </a:cubicBezTo>
                <a:cubicBezTo>
                  <a:pt x="888" y="4195"/>
                  <a:pt x="1588" y="3734"/>
                  <a:pt x="2235" y="3326"/>
                </a:cubicBezTo>
                <a:cubicBezTo>
                  <a:pt x="3174" y="2641"/>
                  <a:pt x="3978" y="1777"/>
                  <a:pt x="4783" y="973"/>
                </a:cubicBezTo>
                <a:cubicBezTo>
                  <a:pt x="5148" y="552"/>
                  <a:pt x="4732" y="0"/>
                  <a:pt x="42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2"/>
          <p:cNvSpPr/>
          <p:nvPr/>
        </p:nvSpPr>
        <p:spPr>
          <a:xfrm>
            <a:off x="8325743" y="828705"/>
            <a:ext cx="42020" cy="96954"/>
          </a:xfrm>
          <a:custGeom>
            <a:avLst/>
            <a:gdLst/>
            <a:ahLst/>
            <a:cxnLst/>
            <a:rect l="l" t="t" r="r" b="b"/>
            <a:pathLst>
              <a:path w="1347" h="3108" extrusionOk="0">
                <a:moveTo>
                  <a:pt x="670" y="1"/>
                </a:moveTo>
                <a:cubicBezTo>
                  <a:pt x="348" y="1"/>
                  <a:pt x="0" y="264"/>
                  <a:pt x="36" y="641"/>
                </a:cubicBezTo>
                <a:lnTo>
                  <a:pt x="36" y="1014"/>
                </a:lnTo>
                <a:cubicBezTo>
                  <a:pt x="110" y="1326"/>
                  <a:pt x="170" y="1639"/>
                  <a:pt x="170" y="1937"/>
                </a:cubicBezTo>
                <a:cubicBezTo>
                  <a:pt x="223" y="2161"/>
                  <a:pt x="369" y="3107"/>
                  <a:pt x="752" y="3107"/>
                </a:cubicBezTo>
                <a:cubicBezTo>
                  <a:pt x="802" y="3107"/>
                  <a:pt x="856" y="3091"/>
                  <a:pt x="915" y="3055"/>
                </a:cubicBezTo>
                <a:cubicBezTo>
                  <a:pt x="1347" y="2816"/>
                  <a:pt x="1228" y="2071"/>
                  <a:pt x="1287" y="1639"/>
                </a:cubicBezTo>
                <a:cubicBezTo>
                  <a:pt x="1287" y="1192"/>
                  <a:pt x="1347" y="760"/>
                  <a:pt x="1153" y="388"/>
                </a:cubicBezTo>
                <a:cubicBezTo>
                  <a:pt x="1082" y="115"/>
                  <a:pt x="882" y="1"/>
                  <a:pt x="67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2"/>
          <p:cNvSpPr/>
          <p:nvPr/>
        </p:nvSpPr>
        <p:spPr>
          <a:xfrm>
            <a:off x="8365891" y="879178"/>
            <a:ext cx="46948" cy="87596"/>
          </a:xfrm>
          <a:custGeom>
            <a:avLst/>
            <a:gdLst/>
            <a:ahLst/>
            <a:cxnLst/>
            <a:rect l="l" t="t" r="r" b="b"/>
            <a:pathLst>
              <a:path w="1505" h="2808" extrusionOk="0">
                <a:moveTo>
                  <a:pt x="698" y="0"/>
                </a:moveTo>
                <a:cubicBezTo>
                  <a:pt x="506" y="0"/>
                  <a:pt x="324" y="94"/>
                  <a:pt x="239" y="319"/>
                </a:cubicBezTo>
                <a:cubicBezTo>
                  <a:pt x="120" y="826"/>
                  <a:pt x="60" y="1258"/>
                  <a:pt x="0" y="1690"/>
                </a:cubicBezTo>
                <a:lnTo>
                  <a:pt x="0" y="2375"/>
                </a:lnTo>
                <a:cubicBezTo>
                  <a:pt x="0" y="2435"/>
                  <a:pt x="0" y="2494"/>
                  <a:pt x="60" y="2628"/>
                </a:cubicBezTo>
                <a:cubicBezTo>
                  <a:pt x="60" y="2628"/>
                  <a:pt x="60" y="2688"/>
                  <a:pt x="120" y="2688"/>
                </a:cubicBezTo>
                <a:cubicBezTo>
                  <a:pt x="120" y="2748"/>
                  <a:pt x="120" y="2748"/>
                  <a:pt x="179" y="2748"/>
                </a:cubicBezTo>
                <a:cubicBezTo>
                  <a:pt x="179" y="2807"/>
                  <a:pt x="179" y="2807"/>
                  <a:pt x="239" y="2807"/>
                </a:cubicBezTo>
                <a:cubicBezTo>
                  <a:pt x="313" y="2748"/>
                  <a:pt x="373" y="2748"/>
                  <a:pt x="492" y="2628"/>
                </a:cubicBezTo>
                <a:cubicBezTo>
                  <a:pt x="611" y="2494"/>
                  <a:pt x="686" y="2315"/>
                  <a:pt x="745" y="2122"/>
                </a:cubicBezTo>
                <a:cubicBezTo>
                  <a:pt x="924" y="1690"/>
                  <a:pt x="1118" y="1258"/>
                  <a:pt x="1296" y="826"/>
                </a:cubicBezTo>
                <a:cubicBezTo>
                  <a:pt x="1504" y="370"/>
                  <a:pt x="1080" y="0"/>
                  <a:pt x="69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2"/>
          <p:cNvSpPr/>
          <p:nvPr/>
        </p:nvSpPr>
        <p:spPr>
          <a:xfrm>
            <a:off x="8338470" y="1774412"/>
            <a:ext cx="46512" cy="152544"/>
          </a:xfrm>
          <a:custGeom>
            <a:avLst/>
            <a:gdLst/>
            <a:ahLst/>
            <a:cxnLst/>
            <a:rect l="l" t="t" r="r" b="b"/>
            <a:pathLst>
              <a:path w="1491" h="4890" extrusionOk="0">
                <a:moveTo>
                  <a:pt x="1371" y="1"/>
                </a:moveTo>
                <a:cubicBezTo>
                  <a:pt x="626" y="180"/>
                  <a:pt x="507" y="746"/>
                  <a:pt x="313" y="1416"/>
                </a:cubicBezTo>
                <a:cubicBezTo>
                  <a:pt x="134" y="2355"/>
                  <a:pt x="0" y="3785"/>
                  <a:pt x="447" y="4589"/>
                </a:cubicBezTo>
                <a:cubicBezTo>
                  <a:pt x="569" y="4790"/>
                  <a:pt x="765" y="4889"/>
                  <a:pt x="955" y="4889"/>
                </a:cubicBezTo>
                <a:cubicBezTo>
                  <a:pt x="1230" y="4889"/>
                  <a:pt x="1490" y="4682"/>
                  <a:pt x="1490" y="4277"/>
                </a:cubicBezTo>
                <a:cubicBezTo>
                  <a:pt x="1490" y="3532"/>
                  <a:pt x="1192" y="2727"/>
                  <a:pt x="1192" y="1923"/>
                </a:cubicBezTo>
                <a:cubicBezTo>
                  <a:pt x="1192" y="1550"/>
                  <a:pt x="1252" y="1118"/>
                  <a:pt x="1311" y="746"/>
                </a:cubicBezTo>
                <a:cubicBezTo>
                  <a:pt x="1371" y="552"/>
                  <a:pt x="1371" y="239"/>
                  <a:pt x="1431" y="61"/>
                </a:cubicBezTo>
                <a:cubicBezTo>
                  <a:pt x="1431" y="1"/>
                  <a:pt x="1371"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2"/>
          <p:cNvSpPr/>
          <p:nvPr/>
        </p:nvSpPr>
        <p:spPr>
          <a:xfrm>
            <a:off x="7985276" y="766858"/>
            <a:ext cx="118822" cy="161840"/>
          </a:xfrm>
          <a:custGeom>
            <a:avLst/>
            <a:gdLst/>
            <a:ahLst/>
            <a:cxnLst/>
            <a:rect l="l" t="t" r="r" b="b"/>
            <a:pathLst>
              <a:path w="3809" h="5188" extrusionOk="0">
                <a:moveTo>
                  <a:pt x="864" y="0"/>
                </a:moveTo>
                <a:cubicBezTo>
                  <a:pt x="0" y="1728"/>
                  <a:pt x="998" y="4023"/>
                  <a:pt x="2548" y="5080"/>
                </a:cubicBezTo>
                <a:cubicBezTo>
                  <a:pt x="2657" y="5156"/>
                  <a:pt x="2769" y="5188"/>
                  <a:pt x="2878" y="5188"/>
                </a:cubicBezTo>
                <a:cubicBezTo>
                  <a:pt x="3391" y="5188"/>
                  <a:pt x="3809" y="4464"/>
                  <a:pt x="3292" y="4157"/>
                </a:cubicBezTo>
                <a:cubicBezTo>
                  <a:pt x="1609" y="3158"/>
                  <a:pt x="1683" y="1550"/>
                  <a:pt x="8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2"/>
          <p:cNvSpPr/>
          <p:nvPr/>
        </p:nvSpPr>
        <p:spPr>
          <a:xfrm>
            <a:off x="8085198" y="4757965"/>
            <a:ext cx="31" cy="31"/>
          </a:xfrm>
          <a:custGeom>
            <a:avLst/>
            <a:gdLst/>
            <a:ahLst/>
            <a:cxnLst/>
            <a:rect l="l" t="t" r="r" b="b"/>
            <a:pathLst>
              <a:path w="1" h="1" extrusionOk="0">
                <a:moveTo>
                  <a:pt x="0" y="1"/>
                </a:move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2"/>
          <p:cNvSpPr/>
          <p:nvPr/>
        </p:nvSpPr>
        <p:spPr>
          <a:xfrm>
            <a:off x="8122342" y="4044245"/>
            <a:ext cx="42800" cy="49631"/>
          </a:xfrm>
          <a:custGeom>
            <a:avLst/>
            <a:gdLst/>
            <a:ahLst/>
            <a:cxnLst/>
            <a:rect l="l" t="t" r="r" b="b"/>
            <a:pathLst>
              <a:path w="1372" h="1591" extrusionOk="0">
                <a:moveTo>
                  <a:pt x="699" y="0"/>
                </a:moveTo>
                <a:cubicBezTo>
                  <a:pt x="519" y="0"/>
                  <a:pt x="355" y="82"/>
                  <a:pt x="254" y="225"/>
                </a:cubicBezTo>
                <a:cubicBezTo>
                  <a:pt x="60" y="464"/>
                  <a:pt x="1" y="777"/>
                  <a:pt x="60" y="1030"/>
                </a:cubicBezTo>
                <a:cubicBezTo>
                  <a:pt x="60" y="1343"/>
                  <a:pt x="314" y="1521"/>
                  <a:pt x="567" y="1581"/>
                </a:cubicBezTo>
                <a:cubicBezTo>
                  <a:pt x="599" y="1587"/>
                  <a:pt x="632" y="1590"/>
                  <a:pt x="664" y="1590"/>
                </a:cubicBezTo>
                <a:cubicBezTo>
                  <a:pt x="939" y="1590"/>
                  <a:pt x="1186" y="1370"/>
                  <a:pt x="1252" y="1089"/>
                </a:cubicBezTo>
                <a:lnTo>
                  <a:pt x="1252" y="896"/>
                </a:lnTo>
                <a:lnTo>
                  <a:pt x="1312" y="836"/>
                </a:lnTo>
                <a:cubicBezTo>
                  <a:pt x="1312" y="777"/>
                  <a:pt x="1371" y="657"/>
                  <a:pt x="1312" y="523"/>
                </a:cubicBezTo>
                <a:cubicBezTo>
                  <a:pt x="1312" y="404"/>
                  <a:pt x="1252" y="225"/>
                  <a:pt x="1118" y="151"/>
                </a:cubicBezTo>
                <a:cubicBezTo>
                  <a:pt x="983" y="48"/>
                  <a:pt x="836" y="0"/>
                  <a:pt x="69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2"/>
          <p:cNvSpPr/>
          <p:nvPr/>
        </p:nvSpPr>
        <p:spPr>
          <a:xfrm>
            <a:off x="3288755" y="4580247"/>
            <a:ext cx="142842" cy="210379"/>
          </a:xfrm>
          <a:custGeom>
            <a:avLst/>
            <a:gdLst/>
            <a:ahLst/>
            <a:cxnLst/>
            <a:rect l="l" t="t" r="r" b="b"/>
            <a:pathLst>
              <a:path w="4579" h="6744" extrusionOk="0">
                <a:moveTo>
                  <a:pt x="735" y="0"/>
                </a:moveTo>
                <a:cubicBezTo>
                  <a:pt x="384" y="0"/>
                  <a:pt x="1" y="307"/>
                  <a:pt x="150" y="737"/>
                </a:cubicBezTo>
                <a:cubicBezTo>
                  <a:pt x="1089" y="2972"/>
                  <a:pt x="1893" y="5459"/>
                  <a:pt x="4128" y="6696"/>
                </a:cubicBezTo>
                <a:cubicBezTo>
                  <a:pt x="4171" y="6729"/>
                  <a:pt x="4214" y="6743"/>
                  <a:pt x="4254" y="6743"/>
                </a:cubicBezTo>
                <a:cubicBezTo>
                  <a:pt x="4449" y="6743"/>
                  <a:pt x="4579" y="6402"/>
                  <a:pt x="4381" y="6204"/>
                </a:cubicBezTo>
                <a:cubicBezTo>
                  <a:pt x="2638" y="4774"/>
                  <a:pt x="1893" y="2540"/>
                  <a:pt x="1208" y="364"/>
                </a:cubicBezTo>
                <a:cubicBezTo>
                  <a:pt x="1141" y="109"/>
                  <a:pt x="944" y="0"/>
                  <a:pt x="7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2"/>
          <p:cNvSpPr/>
          <p:nvPr/>
        </p:nvSpPr>
        <p:spPr>
          <a:xfrm>
            <a:off x="3385366" y="4615559"/>
            <a:ext cx="52938" cy="128960"/>
          </a:xfrm>
          <a:custGeom>
            <a:avLst/>
            <a:gdLst/>
            <a:ahLst/>
            <a:cxnLst/>
            <a:rect l="l" t="t" r="r" b="b"/>
            <a:pathLst>
              <a:path w="1697" h="4134" extrusionOk="0">
                <a:moveTo>
                  <a:pt x="502" y="1"/>
                </a:moveTo>
                <a:cubicBezTo>
                  <a:pt x="258" y="1"/>
                  <a:pt x="1" y="172"/>
                  <a:pt x="33" y="469"/>
                </a:cubicBezTo>
                <a:cubicBezTo>
                  <a:pt x="227" y="1661"/>
                  <a:pt x="480" y="3016"/>
                  <a:pt x="1225" y="4015"/>
                </a:cubicBezTo>
                <a:cubicBezTo>
                  <a:pt x="1284" y="4098"/>
                  <a:pt x="1358" y="4133"/>
                  <a:pt x="1428" y="4133"/>
                </a:cubicBezTo>
                <a:cubicBezTo>
                  <a:pt x="1570" y="4133"/>
                  <a:pt x="1697" y="3990"/>
                  <a:pt x="1657" y="3821"/>
                </a:cubicBezTo>
                <a:cubicBezTo>
                  <a:pt x="1344" y="2644"/>
                  <a:pt x="971" y="1586"/>
                  <a:pt x="912" y="409"/>
                </a:cubicBezTo>
                <a:cubicBezTo>
                  <a:pt x="912" y="127"/>
                  <a:pt x="712" y="1"/>
                  <a:pt x="5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2"/>
          <p:cNvSpPr/>
          <p:nvPr/>
        </p:nvSpPr>
        <p:spPr>
          <a:xfrm>
            <a:off x="3446789" y="4611442"/>
            <a:ext cx="37465" cy="96549"/>
          </a:xfrm>
          <a:custGeom>
            <a:avLst/>
            <a:gdLst/>
            <a:ahLst/>
            <a:cxnLst/>
            <a:rect l="l" t="t" r="r" b="b"/>
            <a:pathLst>
              <a:path w="1201" h="3095" extrusionOk="0">
                <a:moveTo>
                  <a:pt x="639" y="0"/>
                </a:moveTo>
                <a:cubicBezTo>
                  <a:pt x="477" y="0"/>
                  <a:pt x="327" y="88"/>
                  <a:pt x="298" y="303"/>
                </a:cubicBezTo>
                <a:cubicBezTo>
                  <a:pt x="179" y="1167"/>
                  <a:pt x="1" y="2091"/>
                  <a:pt x="239" y="3029"/>
                </a:cubicBezTo>
                <a:cubicBezTo>
                  <a:pt x="262" y="3075"/>
                  <a:pt x="304" y="3094"/>
                  <a:pt x="351" y="3094"/>
                </a:cubicBezTo>
                <a:cubicBezTo>
                  <a:pt x="427" y="3094"/>
                  <a:pt x="515" y="3043"/>
                  <a:pt x="552" y="2970"/>
                </a:cubicBezTo>
                <a:cubicBezTo>
                  <a:pt x="671" y="2165"/>
                  <a:pt x="671" y="1286"/>
                  <a:pt x="1043" y="541"/>
                </a:cubicBezTo>
                <a:cubicBezTo>
                  <a:pt x="1201" y="236"/>
                  <a:pt x="904" y="0"/>
                  <a:pt x="6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2"/>
          <p:cNvSpPr/>
          <p:nvPr/>
        </p:nvSpPr>
        <p:spPr>
          <a:xfrm>
            <a:off x="1056890" y="4265926"/>
            <a:ext cx="50692" cy="43143"/>
          </a:xfrm>
          <a:custGeom>
            <a:avLst/>
            <a:gdLst/>
            <a:ahLst/>
            <a:cxnLst/>
            <a:rect l="l" t="t" r="r" b="b"/>
            <a:pathLst>
              <a:path w="1625" h="1383" extrusionOk="0">
                <a:moveTo>
                  <a:pt x="412" y="1"/>
                </a:moveTo>
                <a:cubicBezTo>
                  <a:pt x="380" y="1"/>
                  <a:pt x="347" y="4"/>
                  <a:pt x="314" y="12"/>
                </a:cubicBezTo>
                <a:cubicBezTo>
                  <a:pt x="1" y="131"/>
                  <a:pt x="1" y="504"/>
                  <a:pt x="194" y="757"/>
                </a:cubicBezTo>
                <a:cubicBezTo>
                  <a:pt x="507" y="1010"/>
                  <a:pt x="880" y="1249"/>
                  <a:pt x="1312" y="1383"/>
                </a:cubicBezTo>
                <a:cubicBezTo>
                  <a:pt x="1550" y="1383"/>
                  <a:pt x="1624" y="1130"/>
                  <a:pt x="1431" y="951"/>
                </a:cubicBezTo>
                <a:cubicBezTo>
                  <a:pt x="1371" y="817"/>
                  <a:pt x="1178" y="757"/>
                  <a:pt x="1058" y="638"/>
                </a:cubicBezTo>
                <a:cubicBezTo>
                  <a:pt x="1058" y="578"/>
                  <a:pt x="999" y="504"/>
                  <a:pt x="939" y="444"/>
                </a:cubicBezTo>
                <a:lnTo>
                  <a:pt x="880" y="385"/>
                </a:lnTo>
                <a:cubicBezTo>
                  <a:pt x="815" y="165"/>
                  <a:pt x="626" y="1"/>
                  <a:pt x="41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2"/>
          <p:cNvSpPr/>
          <p:nvPr/>
        </p:nvSpPr>
        <p:spPr>
          <a:xfrm>
            <a:off x="1089894" y="4230956"/>
            <a:ext cx="29292" cy="37216"/>
          </a:xfrm>
          <a:custGeom>
            <a:avLst/>
            <a:gdLst/>
            <a:ahLst/>
            <a:cxnLst/>
            <a:rect l="l" t="t" r="r" b="b"/>
            <a:pathLst>
              <a:path w="939" h="1193" extrusionOk="0">
                <a:moveTo>
                  <a:pt x="376" y="1"/>
                </a:moveTo>
                <a:cubicBezTo>
                  <a:pt x="335" y="1"/>
                  <a:pt x="294" y="6"/>
                  <a:pt x="254" y="16"/>
                </a:cubicBezTo>
                <a:cubicBezTo>
                  <a:pt x="0" y="135"/>
                  <a:pt x="0" y="508"/>
                  <a:pt x="194" y="701"/>
                </a:cubicBezTo>
                <a:cubicBezTo>
                  <a:pt x="313" y="820"/>
                  <a:pt x="432" y="1074"/>
                  <a:pt x="686" y="1193"/>
                </a:cubicBezTo>
                <a:cubicBezTo>
                  <a:pt x="745" y="1193"/>
                  <a:pt x="805" y="1193"/>
                  <a:pt x="805" y="1133"/>
                </a:cubicBezTo>
                <a:lnTo>
                  <a:pt x="864" y="1133"/>
                </a:lnTo>
                <a:lnTo>
                  <a:pt x="864" y="1074"/>
                </a:lnTo>
                <a:cubicBezTo>
                  <a:pt x="939" y="1014"/>
                  <a:pt x="864" y="880"/>
                  <a:pt x="864" y="761"/>
                </a:cubicBezTo>
                <a:cubicBezTo>
                  <a:pt x="805" y="642"/>
                  <a:pt x="805" y="508"/>
                  <a:pt x="805" y="329"/>
                </a:cubicBezTo>
                <a:cubicBezTo>
                  <a:pt x="755" y="119"/>
                  <a:pt x="573" y="1"/>
                  <a:pt x="3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2"/>
          <p:cNvSpPr/>
          <p:nvPr/>
        </p:nvSpPr>
        <p:spPr>
          <a:xfrm>
            <a:off x="5009162" y="4590104"/>
            <a:ext cx="44141" cy="95862"/>
          </a:xfrm>
          <a:custGeom>
            <a:avLst/>
            <a:gdLst/>
            <a:ahLst/>
            <a:cxnLst/>
            <a:rect l="l" t="t" r="r" b="b"/>
            <a:pathLst>
              <a:path w="1415" h="3073" extrusionOk="0">
                <a:moveTo>
                  <a:pt x="975" y="0"/>
                </a:moveTo>
                <a:cubicBezTo>
                  <a:pt x="879" y="0"/>
                  <a:pt x="788" y="49"/>
                  <a:pt x="745" y="168"/>
                </a:cubicBezTo>
                <a:cubicBezTo>
                  <a:pt x="447" y="1047"/>
                  <a:pt x="1" y="2104"/>
                  <a:pt x="254" y="3028"/>
                </a:cubicBezTo>
                <a:cubicBezTo>
                  <a:pt x="254" y="3058"/>
                  <a:pt x="269" y="3073"/>
                  <a:pt x="291" y="3073"/>
                </a:cubicBezTo>
                <a:cubicBezTo>
                  <a:pt x="313" y="3073"/>
                  <a:pt x="343" y="3058"/>
                  <a:pt x="373" y="3028"/>
                </a:cubicBezTo>
                <a:cubicBezTo>
                  <a:pt x="567" y="2104"/>
                  <a:pt x="745" y="1285"/>
                  <a:pt x="1252" y="481"/>
                </a:cubicBezTo>
                <a:cubicBezTo>
                  <a:pt x="1415" y="226"/>
                  <a:pt x="1182" y="0"/>
                  <a:pt x="9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2"/>
          <p:cNvSpPr/>
          <p:nvPr/>
        </p:nvSpPr>
        <p:spPr>
          <a:xfrm>
            <a:off x="8296825" y="4507500"/>
            <a:ext cx="53281" cy="68847"/>
          </a:xfrm>
          <a:custGeom>
            <a:avLst/>
            <a:gdLst/>
            <a:ahLst/>
            <a:cxnLst/>
            <a:rect l="l" t="t" r="r" b="b"/>
            <a:pathLst>
              <a:path w="1708" h="2207" extrusionOk="0">
                <a:moveTo>
                  <a:pt x="742" y="1"/>
                </a:moveTo>
                <a:cubicBezTo>
                  <a:pt x="353" y="1"/>
                  <a:pt x="0" y="563"/>
                  <a:pt x="412" y="834"/>
                </a:cubicBezTo>
                <a:cubicBezTo>
                  <a:pt x="591" y="953"/>
                  <a:pt x="725" y="1207"/>
                  <a:pt x="903" y="1400"/>
                </a:cubicBezTo>
                <a:cubicBezTo>
                  <a:pt x="1037" y="1639"/>
                  <a:pt x="1216" y="1892"/>
                  <a:pt x="1469" y="2145"/>
                </a:cubicBezTo>
                <a:cubicBezTo>
                  <a:pt x="1490" y="2187"/>
                  <a:pt x="1525" y="2207"/>
                  <a:pt x="1563" y="2207"/>
                </a:cubicBezTo>
                <a:cubicBezTo>
                  <a:pt x="1632" y="2207"/>
                  <a:pt x="1708" y="2137"/>
                  <a:pt x="1708" y="2011"/>
                </a:cubicBezTo>
                <a:cubicBezTo>
                  <a:pt x="1589" y="1460"/>
                  <a:pt x="1410" y="834"/>
                  <a:pt x="1157" y="283"/>
                </a:cubicBezTo>
                <a:cubicBezTo>
                  <a:pt x="1039" y="80"/>
                  <a:pt x="888" y="1"/>
                  <a:pt x="74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2"/>
          <p:cNvSpPr/>
          <p:nvPr/>
        </p:nvSpPr>
        <p:spPr>
          <a:xfrm>
            <a:off x="8361711" y="4469192"/>
            <a:ext cx="48259" cy="75960"/>
          </a:xfrm>
          <a:custGeom>
            <a:avLst/>
            <a:gdLst/>
            <a:ahLst/>
            <a:cxnLst/>
            <a:rect l="l" t="t" r="r" b="b"/>
            <a:pathLst>
              <a:path w="1547" h="2435" extrusionOk="0">
                <a:moveTo>
                  <a:pt x="920" y="1"/>
                </a:moveTo>
                <a:cubicBezTo>
                  <a:pt x="844" y="1"/>
                  <a:pt x="763" y="25"/>
                  <a:pt x="686" y="81"/>
                </a:cubicBezTo>
                <a:cubicBezTo>
                  <a:pt x="313" y="260"/>
                  <a:pt x="254" y="692"/>
                  <a:pt x="134" y="1005"/>
                </a:cubicBezTo>
                <a:cubicBezTo>
                  <a:pt x="0" y="1511"/>
                  <a:pt x="0" y="2003"/>
                  <a:pt x="194" y="2435"/>
                </a:cubicBezTo>
                <a:lnTo>
                  <a:pt x="254" y="2435"/>
                </a:lnTo>
                <a:cubicBezTo>
                  <a:pt x="507" y="1884"/>
                  <a:pt x="686" y="1064"/>
                  <a:pt x="1192" y="692"/>
                </a:cubicBezTo>
                <a:cubicBezTo>
                  <a:pt x="1546" y="496"/>
                  <a:pt x="1270" y="1"/>
                  <a:pt x="9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1" name="Google Shape;371;p2"/>
          <p:cNvGrpSpPr/>
          <p:nvPr/>
        </p:nvGrpSpPr>
        <p:grpSpPr>
          <a:xfrm>
            <a:off x="1293024" y="3276110"/>
            <a:ext cx="884008" cy="1449297"/>
            <a:chOff x="1378719" y="3569529"/>
            <a:chExt cx="705007" cy="1155463"/>
          </a:xfrm>
        </p:grpSpPr>
        <p:sp>
          <p:nvSpPr>
            <p:cNvPr id="372" name="Google Shape;372;p2"/>
            <p:cNvSpPr/>
            <p:nvPr/>
          </p:nvSpPr>
          <p:spPr>
            <a:xfrm>
              <a:off x="1837379" y="3651228"/>
              <a:ext cx="73932" cy="208445"/>
            </a:xfrm>
            <a:custGeom>
              <a:avLst/>
              <a:gdLst/>
              <a:ahLst/>
              <a:cxnLst/>
              <a:rect l="l" t="t" r="r" b="b"/>
              <a:pathLst>
                <a:path w="2370" h="6682" extrusionOk="0">
                  <a:moveTo>
                    <a:pt x="1506" y="0"/>
                  </a:moveTo>
                  <a:cubicBezTo>
                    <a:pt x="952" y="0"/>
                    <a:pt x="972" y="2192"/>
                    <a:pt x="820" y="3077"/>
                  </a:cubicBezTo>
                  <a:cubicBezTo>
                    <a:pt x="448" y="5073"/>
                    <a:pt x="75" y="6190"/>
                    <a:pt x="75" y="6190"/>
                  </a:cubicBezTo>
                  <a:lnTo>
                    <a:pt x="1" y="6310"/>
                  </a:lnTo>
                  <a:cubicBezTo>
                    <a:pt x="194" y="6429"/>
                    <a:pt x="448" y="6563"/>
                    <a:pt x="626" y="6682"/>
                  </a:cubicBezTo>
                  <a:lnTo>
                    <a:pt x="626" y="6622"/>
                  </a:lnTo>
                  <a:cubicBezTo>
                    <a:pt x="626" y="6622"/>
                    <a:pt x="1565" y="5877"/>
                    <a:pt x="1997" y="3956"/>
                  </a:cubicBezTo>
                  <a:cubicBezTo>
                    <a:pt x="2310" y="2704"/>
                    <a:pt x="2369" y="783"/>
                    <a:pt x="1863" y="231"/>
                  </a:cubicBezTo>
                  <a:cubicBezTo>
                    <a:pt x="1723" y="71"/>
                    <a:pt x="1605" y="0"/>
                    <a:pt x="1506" y="0"/>
                  </a:cubicBezTo>
                  <a:close/>
                </a:path>
              </a:pathLst>
            </a:custGeom>
            <a:solidFill>
              <a:srgbClr val="F28F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2"/>
            <p:cNvSpPr/>
            <p:nvPr/>
          </p:nvSpPr>
          <p:spPr>
            <a:xfrm>
              <a:off x="1579927" y="3644958"/>
              <a:ext cx="79485" cy="212875"/>
            </a:xfrm>
            <a:custGeom>
              <a:avLst/>
              <a:gdLst/>
              <a:ahLst/>
              <a:cxnLst/>
              <a:rect l="l" t="t" r="r" b="b"/>
              <a:pathLst>
                <a:path w="2548" h="6824" extrusionOk="0">
                  <a:moveTo>
                    <a:pt x="686" y="0"/>
                  </a:moveTo>
                  <a:cubicBezTo>
                    <a:pt x="0" y="0"/>
                    <a:pt x="567" y="1982"/>
                    <a:pt x="805" y="3039"/>
                  </a:cubicBezTo>
                  <a:cubicBezTo>
                    <a:pt x="1177" y="4902"/>
                    <a:pt x="1490" y="6630"/>
                    <a:pt x="1550" y="6823"/>
                  </a:cubicBezTo>
                  <a:cubicBezTo>
                    <a:pt x="1803" y="6630"/>
                    <a:pt x="2056" y="6511"/>
                    <a:pt x="2295" y="6391"/>
                  </a:cubicBezTo>
                  <a:lnTo>
                    <a:pt x="2295" y="6332"/>
                  </a:lnTo>
                  <a:cubicBezTo>
                    <a:pt x="2295" y="6332"/>
                    <a:pt x="2548" y="4768"/>
                    <a:pt x="2235" y="2846"/>
                  </a:cubicBezTo>
                  <a:cubicBezTo>
                    <a:pt x="1997" y="1550"/>
                    <a:pt x="1371" y="0"/>
                    <a:pt x="686" y="0"/>
                  </a:cubicBezTo>
                  <a:close/>
                </a:path>
              </a:pathLst>
            </a:custGeom>
            <a:solidFill>
              <a:srgbClr val="F28F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2"/>
            <p:cNvSpPr/>
            <p:nvPr/>
          </p:nvSpPr>
          <p:spPr>
            <a:xfrm>
              <a:off x="1473490" y="4436687"/>
              <a:ext cx="48383" cy="87096"/>
            </a:xfrm>
            <a:custGeom>
              <a:avLst/>
              <a:gdLst/>
              <a:ahLst/>
              <a:cxnLst/>
              <a:rect l="l" t="t" r="r" b="b"/>
              <a:pathLst>
                <a:path w="1551" h="2792" extrusionOk="0">
                  <a:moveTo>
                    <a:pt x="562" y="1"/>
                  </a:moveTo>
                  <a:cubicBezTo>
                    <a:pt x="416" y="1"/>
                    <a:pt x="294" y="125"/>
                    <a:pt x="254" y="497"/>
                  </a:cubicBezTo>
                  <a:cubicBezTo>
                    <a:pt x="1" y="2240"/>
                    <a:pt x="1059" y="2732"/>
                    <a:pt x="1312" y="2791"/>
                  </a:cubicBezTo>
                  <a:cubicBezTo>
                    <a:pt x="1550" y="2672"/>
                    <a:pt x="1491" y="1987"/>
                    <a:pt x="1491" y="1555"/>
                  </a:cubicBezTo>
                  <a:cubicBezTo>
                    <a:pt x="1491" y="1183"/>
                    <a:pt x="1550" y="870"/>
                    <a:pt x="1237" y="497"/>
                  </a:cubicBezTo>
                  <a:cubicBezTo>
                    <a:pt x="1237" y="497"/>
                    <a:pt x="853" y="1"/>
                    <a:pt x="562" y="1"/>
                  </a:cubicBezTo>
                  <a:close/>
                </a:path>
              </a:pathLst>
            </a:custGeom>
            <a:solidFill>
              <a:srgbClr val="DB85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2"/>
            <p:cNvSpPr/>
            <p:nvPr/>
          </p:nvSpPr>
          <p:spPr>
            <a:xfrm>
              <a:off x="1378719" y="3964021"/>
              <a:ext cx="655532" cy="760971"/>
            </a:xfrm>
            <a:custGeom>
              <a:avLst/>
              <a:gdLst/>
              <a:ahLst/>
              <a:cxnLst/>
              <a:rect l="l" t="t" r="r" b="b"/>
              <a:pathLst>
                <a:path w="21014" h="24394" extrusionOk="0">
                  <a:moveTo>
                    <a:pt x="1739" y="1"/>
                  </a:moveTo>
                  <a:cubicBezTo>
                    <a:pt x="0" y="1"/>
                    <a:pt x="26" y="3733"/>
                    <a:pt x="1177" y="6398"/>
                  </a:cubicBezTo>
                  <a:cubicBezTo>
                    <a:pt x="2488" y="9258"/>
                    <a:pt x="4961" y="10629"/>
                    <a:pt x="4961" y="10629"/>
                  </a:cubicBezTo>
                  <a:cubicBezTo>
                    <a:pt x="4961" y="10629"/>
                    <a:pt x="4409" y="12983"/>
                    <a:pt x="4275" y="15649"/>
                  </a:cubicBezTo>
                  <a:lnTo>
                    <a:pt x="4275" y="16707"/>
                  </a:lnTo>
                  <a:cubicBezTo>
                    <a:pt x="4275" y="17139"/>
                    <a:pt x="4275" y="17571"/>
                    <a:pt x="4350" y="17943"/>
                  </a:cubicBezTo>
                  <a:cubicBezTo>
                    <a:pt x="4588" y="20551"/>
                    <a:pt x="5393" y="22979"/>
                    <a:pt x="5586" y="23411"/>
                  </a:cubicBezTo>
                  <a:cubicBezTo>
                    <a:pt x="5848" y="23971"/>
                    <a:pt x="6980" y="24169"/>
                    <a:pt x="7897" y="24169"/>
                  </a:cubicBezTo>
                  <a:cubicBezTo>
                    <a:pt x="8494" y="24169"/>
                    <a:pt x="9000" y="24085"/>
                    <a:pt x="9117" y="23962"/>
                  </a:cubicBezTo>
                  <a:cubicBezTo>
                    <a:pt x="9370" y="23724"/>
                    <a:pt x="8879" y="22845"/>
                    <a:pt x="8879" y="22845"/>
                  </a:cubicBezTo>
                  <a:cubicBezTo>
                    <a:pt x="9117" y="22294"/>
                    <a:pt x="9683" y="19806"/>
                    <a:pt x="9683" y="19806"/>
                  </a:cubicBezTo>
                  <a:cubicBezTo>
                    <a:pt x="10180" y="19873"/>
                    <a:pt x="10640" y="19901"/>
                    <a:pt x="11061" y="19901"/>
                  </a:cubicBezTo>
                  <a:cubicBezTo>
                    <a:pt x="11852" y="19901"/>
                    <a:pt x="12510" y="19803"/>
                    <a:pt x="13035" y="19686"/>
                  </a:cubicBezTo>
                  <a:cubicBezTo>
                    <a:pt x="13035" y="19686"/>
                    <a:pt x="13348" y="23158"/>
                    <a:pt x="13720" y="23902"/>
                  </a:cubicBezTo>
                  <a:cubicBezTo>
                    <a:pt x="13925" y="24268"/>
                    <a:pt x="14569" y="24394"/>
                    <a:pt x="15262" y="24394"/>
                  </a:cubicBezTo>
                  <a:cubicBezTo>
                    <a:pt x="16237" y="24394"/>
                    <a:pt x="17307" y="24145"/>
                    <a:pt x="17385" y="23962"/>
                  </a:cubicBezTo>
                  <a:cubicBezTo>
                    <a:pt x="17504" y="23724"/>
                    <a:pt x="17251" y="23217"/>
                    <a:pt x="17251" y="23217"/>
                  </a:cubicBezTo>
                  <a:cubicBezTo>
                    <a:pt x="17251" y="23217"/>
                    <a:pt x="17936" y="19627"/>
                    <a:pt x="17817" y="16513"/>
                  </a:cubicBezTo>
                  <a:cubicBezTo>
                    <a:pt x="17817" y="16025"/>
                    <a:pt x="17770" y="15431"/>
                    <a:pt x="17666" y="14866"/>
                  </a:cubicBezTo>
                  <a:lnTo>
                    <a:pt x="17666" y="14866"/>
                  </a:lnTo>
                  <a:cubicBezTo>
                    <a:pt x="17782" y="15293"/>
                    <a:pt x="18152" y="16193"/>
                    <a:pt x="18994" y="16394"/>
                  </a:cubicBezTo>
                  <a:cubicBezTo>
                    <a:pt x="19047" y="16409"/>
                    <a:pt x="19117" y="16417"/>
                    <a:pt x="19200" y="16417"/>
                  </a:cubicBezTo>
                  <a:cubicBezTo>
                    <a:pt x="19793" y="16417"/>
                    <a:pt x="21013" y="15988"/>
                    <a:pt x="20856" y="14353"/>
                  </a:cubicBezTo>
                  <a:cubicBezTo>
                    <a:pt x="20365" y="9690"/>
                    <a:pt x="16193" y="6651"/>
                    <a:pt x="16193" y="6651"/>
                  </a:cubicBezTo>
                  <a:cubicBezTo>
                    <a:pt x="14951" y="7357"/>
                    <a:pt x="13307" y="7731"/>
                    <a:pt x="11664" y="7731"/>
                  </a:cubicBezTo>
                  <a:cubicBezTo>
                    <a:pt x="11435" y="7731"/>
                    <a:pt x="11207" y="7723"/>
                    <a:pt x="10979" y="7709"/>
                  </a:cubicBezTo>
                  <a:cubicBezTo>
                    <a:pt x="9430" y="7575"/>
                    <a:pt x="8134" y="7336"/>
                    <a:pt x="7195" y="6770"/>
                  </a:cubicBezTo>
                  <a:cubicBezTo>
                    <a:pt x="6763" y="6532"/>
                    <a:pt x="5899" y="5340"/>
                    <a:pt x="4842" y="4163"/>
                  </a:cubicBezTo>
                  <a:cubicBezTo>
                    <a:pt x="3352" y="1988"/>
                    <a:pt x="3099" y="126"/>
                    <a:pt x="1862" y="7"/>
                  </a:cubicBezTo>
                  <a:cubicBezTo>
                    <a:pt x="1820" y="3"/>
                    <a:pt x="1779" y="1"/>
                    <a:pt x="1739" y="1"/>
                  </a:cubicBezTo>
                  <a:close/>
                </a:path>
              </a:pathLst>
            </a:custGeom>
            <a:solidFill>
              <a:srgbClr val="F7B8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2"/>
            <p:cNvSpPr/>
            <p:nvPr/>
          </p:nvSpPr>
          <p:spPr>
            <a:xfrm>
              <a:off x="1531138" y="3572274"/>
              <a:ext cx="182647" cy="305087"/>
            </a:xfrm>
            <a:custGeom>
              <a:avLst/>
              <a:gdLst/>
              <a:ahLst/>
              <a:cxnLst/>
              <a:rect l="l" t="t" r="r" b="b"/>
              <a:pathLst>
                <a:path w="5855" h="9780" extrusionOk="0">
                  <a:moveTo>
                    <a:pt x="1312" y="0"/>
                  </a:moveTo>
                  <a:cubicBezTo>
                    <a:pt x="64" y="0"/>
                    <a:pt x="0" y="1723"/>
                    <a:pt x="700" y="3880"/>
                  </a:cubicBezTo>
                  <a:cubicBezTo>
                    <a:pt x="1996" y="7842"/>
                    <a:pt x="2250" y="9407"/>
                    <a:pt x="2309" y="9779"/>
                  </a:cubicBezTo>
                  <a:cubicBezTo>
                    <a:pt x="2563" y="9526"/>
                    <a:pt x="2816" y="9332"/>
                    <a:pt x="3114" y="9153"/>
                  </a:cubicBezTo>
                  <a:cubicBezTo>
                    <a:pt x="3054" y="8960"/>
                    <a:pt x="2741" y="7232"/>
                    <a:pt x="2369" y="5369"/>
                  </a:cubicBezTo>
                  <a:cubicBezTo>
                    <a:pt x="2131" y="4312"/>
                    <a:pt x="1564" y="2330"/>
                    <a:pt x="2250" y="2330"/>
                  </a:cubicBezTo>
                  <a:cubicBezTo>
                    <a:pt x="2935" y="2330"/>
                    <a:pt x="3561" y="3880"/>
                    <a:pt x="3799" y="5176"/>
                  </a:cubicBezTo>
                  <a:cubicBezTo>
                    <a:pt x="4112" y="7098"/>
                    <a:pt x="3859" y="8662"/>
                    <a:pt x="3859" y="8662"/>
                  </a:cubicBezTo>
                  <a:lnTo>
                    <a:pt x="3859" y="8721"/>
                  </a:lnTo>
                  <a:cubicBezTo>
                    <a:pt x="4052" y="8587"/>
                    <a:pt x="4306" y="8528"/>
                    <a:pt x="4484" y="8468"/>
                  </a:cubicBezTo>
                  <a:cubicBezTo>
                    <a:pt x="5855" y="6233"/>
                    <a:pt x="4544" y="468"/>
                    <a:pt x="1564" y="21"/>
                  </a:cubicBezTo>
                  <a:cubicBezTo>
                    <a:pt x="1475" y="7"/>
                    <a:pt x="1391" y="0"/>
                    <a:pt x="1312" y="0"/>
                  </a:cubicBezTo>
                  <a:close/>
                </a:path>
              </a:pathLst>
            </a:custGeom>
            <a:solidFill>
              <a:srgbClr val="F7B8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2"/>
            <p:cNvSpPr/>
            <p:nvPr/>
          </p:nvSpPr>
          <p:spPr>
            <a:xfrm>
              <a:off x="1810427" y="3569529"/>
              <a:ext cx="164554" cy="307832"/>
            </a:xfrm>
            <a:custGeom>
              <a:avLst/>
              <a:gdLst/>
              <a:ahLst/>
              <a:cxnLst/>
              <a:rect l="l" t="t" r="r" b="b"/>
              <a:pathLst>
                <a:path w="5275" h="9868" extrusionOk="0">
                  <a:moveTo>
                    <a:pt x="2067" y="0"/>
                  </a:moveTo>
                  <a:cubicBezTo>
                    <a:pt x="1154" y="0"/>
                    <a:pt x="644" y="1452"/>
                    <a:pt x="433" y="3461"/>
                  </a:cubicBezTo>
                  <a:cubicBezTo>
                    <a:pt x="254" y="5830"/>
                    <a:pt x="60" y="8303"/>
                    <a:pt x="1" y="8556"/>
                  </a:cubicBezTo>
                  <a:cubicBezTo>
                    <a:pt x="313" y="8675"/>
                    <a:pt x="626" y="8809"/>
                    <a:pt x="865" y="8929"/>
                  </a:cubicBezTo>
                  <a:lnTo>
                    <a:pt x="939" y="8809"/>
                  </a:lnTo>
                  <a:cubicBezTo>
                    <a:pt x="939" y="8809"/>
                    <a:pt x="1312" y="7692"/>
                    <a:pt x="1684" y="5696"/>
                  </a:cubicBezTo>
                  <a:cubicBezTo>
                    <a:pt x="1836" y="4811"/>
                    <a:pt x="1816" y="2619"/>
                    <a:pt x="2370" y="2619"/>
                  </a:cubicBezTo>
                  <a:cubicBezTo>
                    <a:pt x="2469" y="2619"/>
                    <a:pt x="2587" y="2690"/>
                    <a:pt x="2727" y="2850"/>
                  </a:cubicBezTo>
                  <a:cubicBezTo>
                    <a:pt x="3233" y="3402"/>
                    <a:pt x="3174" y="5323"/>
                    <a:pt x="2861" y="6575"/>
                  </a:cubicBezTo>
                  <a:cubicBezTo>
                    <a:pt x="2429" y="8496"/>
                    <a:pt x="1490" y="9241"/>
                    <a:pt x="1490" y="9241"/>
                  </a:cubicBezTo>
                  <a:lnTo>
                    <a:pt x="1490" y="9301"/>
                  </a:lnTo>
                  <a:cubicBezTo>
                    <a:pt x="1744" y="9420"/>
                    <a:pt x="1982" y="9673"/>
                    <a:pt x="2235" y="9867"/>
                  </a:cubicBezTo>
                  <a:cubicBezTo>
                    <a:pt x="4351" y="8243"/>
                    <a:pt x="5274" y="1673"/>
                    <a:pt x="2667" y="184"/>
                  </a:cubicBezTo>
                  <a:cubicBezTo>
                    <a:pt x="2450" y="59"/>
                    <a:pt x="2250" y="0"/>
                    <a:pt x="2067" y="0"/>
                  </a:cubicBezTo>
                  <a:close/>
                </a:path>
              </a:pathLst>
            </a:custGeom>
            <a:solidFill>
              <a:srgbClr val="F7B8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2"/>
            <p:cNvSpPr/>
            <p:nvPr/>
          </p:nvSpPr>
          <p:spPr>
            <a:xfrm>
              <a:off x="1518130" y="3824797"/>
              <a:ext cx="451267" cy="380392"/>
            </a:xfrm>
            <a:custGeom>
              <a:avLst/>
              <a:gdLst/>
              <a:ahLst/>
              <a:cxnLst/>
              <a:rect l="l" t="t" r="r" b="b"/>
              <a:pathLst>
                <a:path w="14466" h="12194" extrusionOk="0">
                  <a:moveTo>
                    <a:pt x="7330" y="1"/>
                  </a:moveTo>
                  <a:cubicBezTo>
                    <a:pt x="6391" y="1"/>
                    <a:pt x="5587" y="120"/>
                    <a:pt x="4901" y="373"/>
                  </a:cubicBezTo>
                  <a:cubicBezTo>
                    <a:pt x="4723" y="433"/>
                    <a:pt x="4469" y="492"/>
                    <a:pt x="4276" y="626"/>
                  </a:cubicBezTo>
                  <a:cubicBezTo>
                    <a:pt x="4037" y="746"/>
                    <a:pt x="3784" y="865"/>
                    <a:pt x="3531" y="1058"/>
                  </a:cubicBezTo>
                  <a:cubicBezTo>
                    <a:pt x="3233" y="1237"/>
                    <a:pt x="2980" y="1431"/>
                    <a:pt x="2726" y="1684"/>
                  </a:cubicBezTo>
                  <a:cubicBezTo>
                    <a:pt x="685" y="3472"/>
                    <a:pt x="0" y="6392"/>
                    <a:pt x="119" y="7509"/>
                  </a:cubicBezTo>
                  <a:cubicBezTo>
                    <a:pt x="179" y="7941"/>
                    <a:pt x="253" y="8254"/>
                    <a:pt x="373" y="8626"/>
                  </a:cubicBezTo>
                  <a:cubicBezTo>
                    <a:pt x="1237" y="9878"/>
                    <a:pt x="1669" y="10369"/>
                    <a:pt x="2726" y="11233"/>
                  </a:cubicBezTo>
                  <a:cubicBezTo>
                    <a:pt x="3724" y="11740"/>
                    <a:pt x="4961" y="12038"/>
                    <a:pt x="6510" y="12172"/>
                  </a:cubicBezTo>
                  <a:cubicBezTo>
                    <a:pt x="6738" y="12186"/>
                    <a:pt x="6966" y="12194"/>
                    <a:pt x="7195" y="12194"/>
                  </a:cubicBezTo>
                  <a:cubicBezTo>
                    <a:pt x="8838" y="12194"/>
                    <a:pt x="10482" y="11820"/>
                    <a:pt x="11724" y="11114"/>
                  </a:cubicBezTo>
                  <a:cubicBezTo>
                    <a:pt x="13408" y="10176"/>
                    <a:pt x="14466" y="8626"/>
                    <a:pt x="14153" y="6451"/>
                  </a:cubicBezTo>
                  <a:cubicBezTo>
                    <a:pt x="13899" y="4589"/>
                    <a:pt x="13035" y="2861"/>
                    <a:pt x="11605" y="1684"/>
                  </a:cubicBezTo>
                  <a:cubicBezTo>
                    <a:pt x="11352" y="1490"/>
                    <a:pt x="11114" y="1237"/>
                    <a:pt x="10860" y="1118"/>
                  </a:cubicBezTo>
                  <a:cubicBezTo>
                    <a:pt x="10682" y="999"/>
                    <a:pt x="10428" y="865"/>
                    <a:pt x="10235" y="746"/>
                  </a:cubicBezTo>
                  <a:cubicBezTo>
                    <a:pt x="9996" y="626"/>
                    <a:pt x="9683" y="492"/>
                    <a:pt x="9371" y="373"/>
                  </a:cubicBezTo>
                  <a:cubicBezTo>
                    <a:pt x="8745" y="194"/>
                    <a:pt x="8075" y="60"/>
                    <a:pt x="7330" y="1"/>
                  </a:cubicBezTo>
                  <a:close/>
                </a:path>
              </a:pathLst>
            </a:custGeom>
            <a:solidFill>
              <a:srgbClr val="F7B8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2"/>
            <p:cNvSpPr/>
            <p:nvPr/>
          </p:nvSpPr>
          <p:spPr>
            <a:xfrm>
              <a:off x="1806715" y="3990911"/>
              <a:ext cx="44640" cy="41458"/>
            </a:xfrm>
            <a:custGeom>
              <a:avLst/>
              <a:gdLst/>
              <a:ahLst/>
              <a:cxnLst/>
              <a:rect l="l" t="t" r="r" b="b"/>
              <a:pathLst>
                <a:path w="1431" h="1329" extrusionOk="0">
                  <a:moveTo>
                    <a:pt x="710" y="0"/>
                  </a:moveTo>
                  <a:cubicBezTo>
                    <a:pt x="421" y="0"/>
                    <a:pt x="114" y="234"/>
                    <a:pt x="60" y="515"/>
                  </a:cubicBezTo>
                  <a:cubicBezTo>
                    <a:pt x="0" y="888"/>
                    <a:pt x="239" y="1201"/>
                    <a:pt x="552" y="1320"/>
                  </a:cubicBezTo>
                  <a:cubicBezTo>
                    <a:pt x="588" y="1326"/>
                    <a:pt x="624" y="1329"/>
                    <a:pt x="660" y="1329"/>
                  </a:cubicBezTo>
                  <a:cubicBezTo>
                    <a:pt x="984" y="1329"/>
                    <a:pt x="1249" y="1090"/>
                    <a:pt x="1356" y="754"/>
                  </a:cubicBezTo>
                  <a:cubicBezTo>
                    <a:pt x="1431" y="456"/>
                    <a:pt x="1177" y="83"/>
                    <a:pt x="805" y="9"/>
                  </a:cubicBezTo>
                  <a:cubicBezTo>
                    <a:pt x="774" y="3"/>
                    <a:pt x="742" y="0"/>
                    <a:pt x="710" y="0"/>
                  </a:cubicBezTo>
                  <a:close/>
                </a:path>
              </a:pathLst>
            </a:custGeom>
            <a:solidFill>
              <a:srgbClr val="2A0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2"/>
            <p:cNvSpPr/>
            <p:nvPr/>
          </p:nvSpPr>
          <p:spPr>
            <a:xfrm>
              <a:off x="1825775" y="3990193"/>
              <a:ext cx="34876" cy="23396"/>
            </a:xfrm>
            <a:custGeom>
              <a:avLst/>
              <a:gdLst/>
              <a:ahLst/>
              <a:cxnLst/>
              <a:rect l="l" t="t" r="r" b="b"/>
              <a:pathLst>
                <a:path w="1118" h="750" extrusionOk="0">
                  <a:moveTo>
                    <a:pt x="1055" y="0"/>
                  </a:moveTo>
                  <a:cubicBezTo>
                    <a:pt x="969" y="0"/>
                    <a:pt x="892" y="177"/>
                    <a:pt x="686" y="226"/>
                  </a:cubicBezTo>
                  <a:cubicBezTo>
                    <a:pt x="626" y="245"/>
                    <a:pt x="565" y="252"/>
                    <a:pt x="510" y="252"/>
                  </a:cubicBezTo>
                  <a:cubicBezTo>
                    <a:pt x="399" y="252"/>
                    <a:pt x="313" y="226"/>
                    <a:pt x="313" y="226"/>
                  </a:cubicBezTo>
                  <a:lnTo>
                    <a:pt x="313" y="226"/>
                  </a:lnTo>
                  <a:cubicBezTo>
                    <a:pt x="313" y="226"/>
                    <a:pt x="0" y="479"/>
                    <a:pt x="373" y="717"/>
                  </a:cubicBezTo>
                  <a:cubicBezTo>
                    <a:pt x="415" y="739"/>
                    <a:pt x="458" y="749"/>
                    <a:pt x="499" y="749"/>
                  </a:cubicBezTo>
                  <a:cubicBezTo>
                    <a:pt x="825" y="749"/>
                    <a:pt x="1118" y="151"/>
                    <a:pt x="1118" y="32"/>
                  </a:cubicBezTo>
                  <a:cubicBezTo>
                    <a:pt x="1095" y="10"/>
                    <a:pt x="1075" y="0"/>
                    <a:pt x="1055" y="0"/>
                  </a:cubicBezTo>
                  <a:close/>
                </a:path>
              </a:pathLst>
            </a:custGeom>
            <a:solidFill>
              <a:srgbClr val="2A0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2"/>
            <p:cNvSpPr/>
            <p:nvPr/>
          </p:nvSpPr>
          <p:spPr>
            <a:xfrm>
              <a:off x="1659381" y="3990942"/>
              <a:ext cx="40928" cy="39524"/>
            </a:xfrm>
            <a:custGeom>
              <a:avLst/>
              <a:gdLst/>
              <a:ahLst/>
              <a:cxnLst/>
              <a:rect l="l" t="t" r="r" b="b"/>
              <a:pathLst>
                <a:path w="1312" h="1267" extrusionOk="0">
                  <a:moveTo>
                    <a:pt x="704" y="1"/>
                  </a:moveTo>
                  <a:cubicBezTo>
                    <a:pt x="678" y="1"/>
                    <a:pt x="653" y="3"/>
                    <a:pt x="627" y="8"/>
                  </a:cubicBezTo>
                  <a:cubicBezTo>
                    <a:pt x="254" y="8"/>
                    <a:pt x="1" y="321"/>
                    <a:pt x="1" y="693"/>
                  </a:cubicBezTo>
                  <a:cubicBezTo>
                    <a:pt x="1" y="980"/>
                    <a:pt x="264" y="1267"/>
                    <a:pt x="594" y="1267"/>
                  </a:cubicBezTo>
                  <a:cubicBezTo>
                    <a:pt x="624" y="1267"/>
                    <a:pt x="655" y="1264"/>
                    <a:pt x="686" y="1259"/>
                  </a:cubicBezTo>
                  <a:cubicBezTo>
                    <a:pt x="1059" y="1259"/>
                    <a:pt x="1312" y="946"/>
                    <a:pt x="1312" y="634"/>
                  </a:cubicBezTo>
                  <a:cubicBezTo>
                    <a:pt x="1244" y="292"/>
                    <a:pt x="987" y="1"/>
                    <a:pt x="704" y="1"/>
                  </a:cubicBezTo>
                  <a:close/>
                </a:path>
              </a:pathLst>
            </a:custGeom>
            <a:solidFill>
              <a:srgbClr val="2A0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2"/>
            <p:cNvSpPr/>
            <p:nvPr/>
          </p:nvSpPr>
          <p:spPr>
            <a:xfrm>
              <a:off x="1649773" y="3986450"/>
              <a:ext cx="32880" cy="24644"/>
            </a:xfrm>
            <a:custGeom>
              <a:avLst/>
              <a:gdLst/>
              <a:ahLst/>
              <a:cxnLst/>
              <a:rect l="l" t="t" r="r" b="b"/>
              <a:pathLst>
                <a:path w="1054" h="790" extrusionOk="0">
                  <a:moveTo>
                    <a:pt x="98" y="0"/>
                  </a:moveTo>
                  <a:cubicBezTo>
                    <a:pt x="83" y="0"/>
                    <a:pt x="70" y="10"/>
                    <a:pt x="56" y="33"/>
                  </a:cubicBezTo>
                  <a:cubicBezTo>
                    <a:pt x="0" y="88"/>
                    <a:pt x="216" y="790"/>
                    <a:pt x="595" y="790"/>
                  </a:cubicBezTo>
                  <a:cubicBezTo>
                    <a:pt x="623" y="790"/>
                    <a:pt x="652" y="786"/>
                    <a:pt x="681" y="778"/>
                  </a:cubicBezTo>
                  <a:cubicBezTo>
                    <a:pt x="1054" y="599"/>
                    <a:pt x="801" y="286"/>
                    <a:pt x="801" y="286"/>
                  </a:cubicBezTo>
                  <a:lnTo>
                    <a:pt x="801" y="286"/>
                  </a:lnTo>
                  <a:cubicBezTo>
                    <a:pt x="801" y="286"/>
                    <a:pt x="721" y="313"/>
                    <a:pt x="611" y="313"/>
                  </a:cubicBezTo>
                  <a:cubicBezTo>
                    <a:pt x="556" y="313"/>
                    <a:pt x="493" y="306"/>
                    <a:pt x="428" y="286"/>
                  </a:cubicBezTo>
                  <a:cubicBezTo>
                    <a:pt x="235" y="177"/>
                    <a:pt x="159" y="0"/>
                    <a:pt x="98" y="0"/>
                  </a:cubicBezTo>
                  <a:close/>
                </a:path>
              </a:pathLst>
            </a:custGeom>
            <a:solidFill>
              <a:srgbClr val="2A0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2"/>
            <p:cNvSpPr/>
            <p:nvPr/>
          </p:nvSpPr>
          <p:spPr>
            <a:xfrm>
              <a:off x="1727230" y="4012404"/>
              <a:ext cx="56276" cy="33160"/>
            </a:xfrm>
            <a:custGeom>
              <a:avLst/>
              <a:gdLst/>
              <a:ahLst/>
              <a:cxnLst/>
              <a:rect l="l" t="t" r="r" b="b"/>
              <a:pathLst>
                <a:path w="1804" h="1063" extrusionOk="0">
                  <a:moveTo>
                    <a:pt x="939" y="1"/>
                  </a:moveTo>
                  <a:cubicBezTo>
                    <a:pt x="577" y="1"/>
                    <a:pt x="192" y="64"/>
                    <a:pt x="120" y="199"/>
                  </a:cubicBezTo>
                  <a:cubicBezTo>
                    <a:pt x="1" y="437"/>
                    <a:pt x="627" y="1063"/>
                    <a:pt x="925" y="1063"/>
                  </a:cubicBezTo>
                  <a:cubicBezTo>
                    <a:pt x="1297" y="1063"/>
                    <a:pt x="1804" y="318"/>
                    <a:pt x="1610" y="139"/>
                  </a:cubicBezTo>
                  <a:cubicBezTo>
                    <a:pt x="1554" y="49"/>
                    <a:pt x="1256" y="1"/>
                    <a:pt x="939" y="1"/>
                  </a:cubicBezTo>
                  <a:close/>
                </a:path>
              </a:pathLst>
            </a:custGeom>
            <a:solidFill>
              <a:srgbClr val="F28F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2"/>
            <p:cNvSpPr/>
            <p:nvPr/>
          </p:nvSpPr>
          <p:spPr>
            <a:xfrm>
              <a:off x="1697969" y="4041072"/>
              <a:ext cx="116201" cy="45389"/>
            </a:xfrm>
            <a:custGeom>
              <a:avLst/>
              <a:gdLst/>
              <a:ahLst/>
              <a:cxnLst/>
              <a:rect l="l" t="t" r="r" b="b"/>
              <a:pathLst>
                <a:path w="3725" h="1455" extrusionOk="0">
                  <a:moveTo>
                    <a:pt x="126" y="0"/>
                  </a:moveTo>
                  <a:cubicBezTo>
                    <a:pt x="110" y="0"/>
                    <a:pt x="92" y="7"/>
                    <a:pt x="75" y="25"/>
                  </a:cubicBezTo>
                  <a:cubicBezTo>
                    <a:pt x="0" y="25"/>
                    <a:pt x="0" y="84"/>
                    <a:pt x="0" y="144"/>
                  </a:cubicBezTo>
                  <a:cubicBezTo>
                    <a:pt x="0" y="144"/>
                    <a:pt x="0" y="204"/>
                    <a:pt x="75" y="338"/>
                  </a:cubicBezTo>
                  <a:cubicBezTo>
                    <a:pt x="135" y="457"/>
                    <a:pt x="194" y="636"/>
                    <a:pt x="313" y="829"/>
                  </a:cubicBezTo>
                  <a:cubicBezTo>
                    <a:pt x="447" y="889"/>
                    <a:pt x="507" y="1008"/>
                    <a:pt x="626" y="1082"/>
                  </a:cubicBezTo>
                  <a:cubicBezTo>
                    <a:pt x="686" y="1082"/>
                    <a:pt x="745" y="1142"/>
                    <a:pt x="820" y="1202"/>
                  </a:cubicBezTo>
                  <a:cubicBezTo>
                    <a:pt x="820" y="1202"/>
                    <a:pt x="939" y="1261"/>
                    <a:pt x="999" y="1261"/>
                  </a:cubicBezTo>
                  <a:cubicBezTo>
                    <a:pt x="1058" y="1321"/>
                    <a:pt x="1118" y="1321"/>
                    <a:pt x="1192" y="1321"/>
                  </a:cubicBezTo>
                  <a:cubicBezTo>
                    <a:pt x="1252" y="1380"/>
                    <a:pt x="1311" y="1380"/>
                    <a:pt x="1431" y="1380"/>
                  </a:cubicBezTo>
                  <a:cubicBezTo>
                    <a:pt x="1490" y="1380"/>
                    <a:pt x="1565" y="1455"/>
                    <a:pt x="1624" y="1455"/>
                  </a:cubicBezTo>
                  <a:lnTo>
                    <a:pt x="1863" y="1455"/>
                  </a:lnTo>
                  <a:lnTo>
                    <a:pt x="2056" y="1380"/>
                  </a:lnTo>
                  <a:lnTo>
                    <a:pt x="2310" y="1380"/>
                  </a:lnTo>
                  <a:cubicBezTo>
                    <a:pt x="2429" y="1321"/>
                    <a:pt x="2608" y="1321"/>
                    <a:pt x="2742" y="1261"/>
                  </a:cubicBezTo>
                  <a:cubicBezTo>
                    <a:pt x="2980" y="1142"/>
                    <a:pt x="3233" y="948"/>
                    <a:pt x="3352" y="770"/>
                  </a:cubicBezTo>
                  <a:cubicBezTo>
                    <a:pt x="3546" y="636"/>
                    <a:pt x="3606" y="457"/>
                    <a:pt x="3665" y="338"/>
                  </a:cubicBezTo>
                  <a:cubicBezTo>
                    <a:pt x="3665" y="263"/>
                    <a:pt x="3725" y="204"/>
                    <a:pt x="3725" y="204"/>
                  </a:cubicBezTo>
                  <a:lnTo>
                    <a:pt x="3725" y="144"/>
                  </a:lnTo>
                  <a:cubicBezTo>
                    <a:pt x="3725" y="84"/>
                    <a:pt x="3725" y="25"/>
                    <a:pt x="3665" y="25"/>
                  </a:cubicBezTo>
                  <a:cubicBezTo>
                    <a:pt x="3648" y="7"/>
                    <a:pt x="3630" y="0"/>
                    <a:pt x="3614" y="0"/>
                  </a:cubicBezTo>
                  <a:cubicBezTo>
                    <a:pt x="3576" y="0"/>
                    <a:pt x="3546" y="42"/>
                    <a:pt x="3546" y="84"/>
                  </a:cubicBezTo>
                  <a:lnTo>
                    <a:pt x="3486" y="84"/>
                  </a:lnTo>
                  <a:cubicBezTo>
                    <a:pt x="3486" y="144"/>
                    <a:pt x="3486" y="144"/>
                    <a:pt x="3427" y="204"/>
                  </a:cubicBezTo>
                  <a:cubicBezTo>
                    <a:pt x="3352" y="263"/>
                    <a:pt x="3233" y="397"/>
                    <a:pt x="3114" y="516"/>
                  </a:cubicBezTo>
                  <a:cubicBezTo>
                    <a:pt x="2980" y="636"/>
                    <a:pt x="2801" y="770"/>
                    <a:pt x="2548" y="889"/>
                  </a:cubicBezTo>
                  <a:cubicBezTo>
                    <a:pt x="2429" y="889"/>
                    <a:pt x="2369" y="948"/>
                    <a:pt x="2235" y="948"/>
                  </a:cubicBezTo>
                  <a:cubicBezTo>
                    <a:pt x="2175" y="948"/>
                    <a:pt x="2116" y="948"/>
                    <a:pt x="2056" y="1008"/>
                  </a:cubicBezTo>
                  <a:lnTo>
                    <a:pt x="1624" y="1008"/>
                  </a:lnTo>
                  <a:cubicBezTo>
                    <a:pt x="1565" y="1008"/>
                    <a:pt x="1490" y="948"/>
                    <a:pt x="1490" y="948"/>
                  </a:cubicBezTo>
                  <a:lnTo>
                    <a:pt x="1311" y="948"/>
                  </a:lnTo>
                  <a:cubicBezTo>
                    <a:pt x="1252" y="948"/>
                    <a:pt x="1192" y="889"/>
                    <a:pt x="1118" y="889"/>
                  </a:cubicBezTo>
                  <a:cubicBezTo>
                    <a:pt x="999" y="829"/>
                    <a:pt x="939" y="829"/>
                    <a:pt x="820" y="770"/>
                  </a:cubicBezTo>
                  <a:cubicBezTo>
                    <a:pt x="745" y="710"/>
                    <a:pt x="686" y="636"/>
                    <a:pt x="567" y="576"/>
                  </a:cubicBezTo>
                  <a:cubicBezTo>
                    <a:pt x="447" y="457"/>
                    <a:pt x="373" y="338"/>
                    <a:pt x="313" y="204"/>
                  </a:cubicBezTo>
                  <a:lnTo>
                    <a:pt x="194" y="84"/>
                  </a:lnTo>
                  <a:cubicBezTo>
                    <a:pt x="194" y="42"/>
                    <a:pt x="164" y="0"/>
                    <a:pt x="126" y="0"/>
                  </a:cubicBezTo>
                  <a:close/>
                </a:path>
              </a:pathLst>
            </a:custGeom>
            <a:solidFill>
              <a:srgbClr val="2A0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2"/>
            <p:cNvSpPr/>
            <p:nvPr/>
          </p:nvSpPr>
          <p:spPr>
            <a:xfrm>
              <a:off x="1899645" y="4684532"/>
              <a:ext cx="13507" cy="33036"/>
            </a:xfrm>
            <a:custGeom>
              <a:avLst/>
              <a:gdLst/>
              <a:ahLst/>
              <a:cxnLst/>
              <a:rect l="l" t="t" r="r" b="b"/>
              <a:pathLst>
                <a:path w="433" h="1059" extrusionOk="0">
                  <a:moveTo>
                    <a:pt x="1" y="1"/>
                  </a:moveTo>
                  <a:lnTo>
                    <a:pt x="1" y="120"/>
                  </a:lnTo>
                  <a:lnTo>
                    <a:pt x="61" y="120"/>
                  </a:lnTo>
                  <a:cubicBezTo>
                    <a:pt x="61" y="195"/>
                    <a:pt x="61" y="195"/>
                    <a:pt x="120" y="254"/>
                  </a:cubicBezTo>
                  <a:lnTo>
                    <a:pt x="120" y="373"/>
                  </a:lnTo>
                  <a:cubicBezTo>
                    <a:pt x="180" y="373"/>
                    <a:pt x="180" y="433"/>
                    <a:pt x="180" y="433"/>
                  </a:cubicBezTo>
                  <a:lnTo>
                    <a:pt x="180" y="567"/>
                  </a:lnTo>
                  <a:cubicBezTo>
                    <a:pt x="180" y="627"/>
                    <a:pt x="239" y="686"/>
                    <a:pt x="239" y="686"/>
                  </a:cubicBezTo>
                  <a:lnTo>
                    <a:pt x="239" y="805"/>
                  </a:lnTo>
                  <a:lnTo>
                    <a:pt x="239" y="865"/>
                  </a:lnTo>
                  <a:lnTo>
                    <a:pt x="239" y="999"/>
                  </a:lnTo>
                  <a:lnTo>
                    <a:pt x="239" y="1059"/>
                  </a:lnTo>
                  <a:lnTo>
                    <a:pt x="373" y="1059"/>
                  </a:lnTo>
                  <a:cubicBezTo>
                    <a:pt x="373" y="1059"/>
                    <a:pt x="433" y="999"/>
                    <a:pt x="433" y="865"/>
                  </a:cubicBezTo>
                  <a:lnTo>
                    <a:pt x="433" y="686"/>
                  </a:lnTo>
                  <a:lnTo>
                    <a:pt x="433" y="493"/>
                  </a:lnTo>
                  <a:cubicBezTo>
                    <a:pt x="373" y="433"/>
                    <a:pt x="373" y="373"/>
                    <a:pt x="314" y="314"/>
                  </a:cubicBezTo>
                  <a:cubicBezTo>
                    <a:pt x="314" y="254"/>
                    <a:pt x="239" y="195"/>
                    <a:pt x="239" y="120"/>
                  </a:cubicBezTo>
                  <a:lnTo>
                    <a:pt x="120" y="1"/>
                  </a:lnTo>
                  <a:close/>
                </a:path>
              </a:pathLst>
            </a:custGeom>
            <a:solidFill>
              <a:srgbClr val="DB85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2"/>
            <p:cNvSpPr/>
            <p:nvPr/>
          </p:nvSpPr>
          <p:spPr>
            <a:xfrm>
              <a:off x="1878276" y="4688275"/>
              <a:ext cx="13507" cy="34876"/>
            </a:xfrm>
            <a:custGeom>
              <a:avLst/>
              <a:gdLst/>
              <a:ahLst/>
              <a:cxnLst/>
              <a:rect l="l" t="t" r="r" b="b"/>
              <a:pathLst>
                <a:path w="433" h="1118" extrusionOk="0">
                  <a:moveTo>
                    <a:pt x="1" y="0"/>
                  </a:moveTo>
                  <a:lnTo>
                    <a:pt x="1" y="75"/>
                  </a:lnTo>
                  <a:lnTo>
                    <a:pt x="1" y="134"/>
                  </a:lnTo>
                  <a:cubicBezTo>
                    <a:pt x="60" y="134"/>
                    <a:pt x="60" y="194"/>
                    <a:pt x="60" y="194"/>
                  </a:cubicBezTo>
                  <a:cubicBezTo>
                    <a:pt x="60" y="253"/>
                    <a:pt x="120" y="253"/>
                    <a:pt x="120" y="253"/>
                  </a:cubicBezTo>
                  <a:lnTo>
                    <a:pt x="120" y="373"/>
                  </a:lnTo>
                  <a:cubicBezTo>
                    <a:pt x="179" y="373"/>
                    <a:pt x="179" y="447"/>
                    <a:pt x="179" y="507"/>
                  </a:cubicBezTo>
                  <a:lnTo>
                    <a:pt x="179" y="685"/>
                  </a:lnTo>
                  <a:lnTo>
                    <a:pt x="179" y="820"/>
                  </a:lnTo>
                  <a:lnTo>
                    <a:pt x="179" y="879"/>
                  </a:lnTo>
                  <a:cubicBezTo>
                    <a:pt x="179" y="998"/>
                    <a:pt x="254" y="1058"/>
                    <a:pt x="254" y="1058"/>
                  </a:cubicBezTo>
                  <a:cubicBezTo>
                    <a:pt x="254" y="1058"/>
                    <a:pt x="254" y="1117"/>
                    <a:pt x="314" y="1117"/>
                  </a:cubicBezTo>
                  <a:lnTo>
                    <a:pt x="314" y="1058"/>
                  </a:lnTo>
                  <a:cubicBezTo>
                    <a:pt x="314" y="1058"/>
                    <a:pt x="373" y="998"/>
                    <a:pt x="373" y="879"/>
                  </a:cubicBezTo>
                  <a:cubicBezTo>
                    <a:pt x="373" y="820"/>
                    <a:pt x="433" y="745"/>
                    <a:pt x="433" y="685"/>
                  </a:cubicBezTo>
                  <a:cubicBezTo>
                    <a:pt x="373" y="626"/>
                    <a:pt x="433" y="566"/>
                    <a:pt x="373" y="507"/>
                  </a:cubicBezTo>
                  <a:cubicBezTo>
                    <a:pt x="373" y="447"/>
                    <a:pt x="373" y="313"/>
                    <a:pt x="314" y="253"/>
                  </a:cubicBezTo>
                  <a:cubicBezTo>
                    <a:pt x="314" y="194"/>
                    <a:pt x="254" y="134"/>
                    <a:pt x="254" y="134"/>
                  </a:cubicBezTo>
                  <a:cubicBezTo>
                    <a:pt x="179" y="75"/>
                    <a:pt x="120" y="0"/>
                    <a:pt x="120" y="0"/>
                  </a:cubicBezTo>
                  <a:close/>
                </a:path>
              </a:pathLst>
            </a:custGeom>
            <a:solidFill>
              <a:srgbClr val="DB85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2"/>
            <p:cNvSpPr/>
            <p:nvPr/>
          </p:nvSpPr>
          <p:spPr>
            <a:xfrm>
              <a:off x="1634300" y="4686403"/>
              <a:ext cx="15379" cy="31164"/>
            </a:xfrm>
            <a:custGeom>
              <a:avLst/>
              <a:gdLst/>
              <a:ahLst/>
              <a:cxnLst/>
              <a:rect l="l" t="t" r="r" b="b"/>
              <a:pathLst>
                <a:path w="493" h="999" extrusionOk="0">
                  <a:moveTo>
                    <a:pt x="60" y="1"/>
                  </a:moveTo>
                  <a:cubicBezTo>
                    <a:pt x="0" y="60"/>
                    <a:pt x="60" y="60"/>
                    <a:pt x="60" y="60"/>
                  </a:cubicBezTo>
                  <a:cubicBezTo>
                    <a:pt x="60" y="60"/>
                    <a:pt x="60" y="135"/>
                    <a:pt x="120" y="194"/>
                  </a:cubicBezTo>
                  <a:cubicBezTo>
                    <a:pt x="179" y="254"/>
                    <a:pt x="179" y="313"/>
                    <a:pt x="179" y="313"/>
                  </a:cubicBezTo>
                  <a:cubicBezTo>
                    <a:pt x="179" y="373"/>
                    <a:pt x="254" y="373"/>
                    <a:pt x="254" y="433"/>
                  </a:cubicBezTo>
                  <a:lnTo>
                    <a:pt x="254" y="507"/>
                  </a:lnTo>
                  <a:lnTo>
                    <a:pt x="254" y="567"/>
                  </a:lnTo>
                  <a:cubicBezTo>
                    <a:pt x="313" y="567"/>
                    <a:pt x="254" y="626"/>
                    <a:pt x="313" y="626"/>
                  </a:cubicBezTo>
                  <a:lnTo>
                    <a:pt x="313" y="686"/>
                  </a:lnTo>
                  <a:lnTo>
                    <a:pt x="313" y="805"/>
                  </a:lnTo>
                  <a:lnTo>
                    <a:pt x="313" y="939"/>
                  </a:lnTo>
                  <a:cubicBezTo>
                    <a:pt x="313" y="999"/>
                    <a:pt x="313" y="999"/>
                    <a:pt x="373" y="999"/>
                  </a:cubicBezTo>
                  <a:lnTo>
                    <a:pt x="373" y="939"/>
                  </a:lnTo>
                  <a:cubicBezTo>
                    <a:pt x="373" y="939"/>
                    <a:pt x="432" y="939"/>
                    <a:pt x="432" y="805"/>
                  </a:cubicBezTo>
                  <a:lnTo>
                    <a:pt x="492" y="745"/>
                  </a:lnTo>
                  <a:lnTo>
                    <a:pt x="492" y="626"/>
                  </a:lnTo>
                  <a:lnTo>
                    <a:pt x="492" y="567"/>
                  </a:lnTo>
                  <a:lnTo>
                    <a:pt x="432" y="433"/>
                  </a:lnTo>
                  <a:cubicBezTo>
                    <a:pt x="432" y="373"/>
                    <a:pt x="432" y="313"/>
                    <a:pt x="373" y="254"/>
                  </a:cubicBezTo>
                  <a:cubicBezTo>
                    <a:pt x="373" y="194"/>
                    <a:pt x="313" y="135"/>
                    <a:pt x="254" y="135"/>
                  </a:cubicBezTo>
                  <a:cubicBezTo>
                    <a:pt x="179" y="1"/>
                    <a:pt x="120" y="1"/>
                    <a:pt x="120" y="1"/>
                  </a:cubicBezTo>
                  <a:close/>
                </a:path>
              </a:pathLst>
            </a:custGeom>
            <a:solidFill>
              <a:srgbClr val="DB85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2"/>
            <p:cNvSpPr/>
            <p:nvPr/>
          </p:nvSpPr>
          <p:spPr>
            <a:xfrm>
              <a:off x="1612931" y="4688275"/>
              <a:ext cx="13507" cy="29292"/>
            </a:xfrm>
            <a:custGeom>
              <a:avLst/>
              <a:gdLst/>
              <a:ahLst/>
              <a:cxnLst/>
              <a:rect l="l" t="t" r="r" b="b"/>
              <a:pathLst>
                <a:path w="433" h="939" extrusionOk="0">
                  <a:moveTo>
                    <a:pt x="0" y="0"/>
                  </a:moveTo>
                  <a:cubicBezTo>
                    <a:pt x="0" y="75"/>
                    <a:pt x="0" y="75"/>
                    <a:pt x="60" y="134"/>
                  </a:cubicBezTo>
                  <a:lnTo>
                    <a:pt x="119" y="194"/>
                  </a:lnTo>
                  <a:lnTo>
                    <a:pt x="119" y="253"/>
                  </a:lnTo>
                  <a:lnTo>
                    <a:pt x="194" y="313"/>
                  </a:lnTo>
                  <a:lnTo>
                    <a:pt x="194" y="373"/>
                  </a:lnTo>
                  <a:cubicBezTo>
                    <a:pt x="253" y="447"/>
                    <a:pt x="253" y="447"/>
                    <a:pt x="253" y="507"/>
                  </a:cubicBezTo>
                  <a:lnTo>
                    <a:pt x="253" y="566"/>
                  </a:lnTo>
                  <a:lnTo>
                    <a:pt x="253" y="626"/>
                  </a:lnTo>
                  <a:lnTo>
                    <a:pt x="253" y="685"/>
                  </a:lnTo>
                  <a:lnTo>
                    <a:pt x="253" y="745"/>
                  </a:lnTo>
                  <a:lnTo>
                    <a:pt x="253" y="879"/>
                  </a:lnTo>
                  <a:cubicBezTo>
                    <a:pt x="253" y="939"/>
                    <a:pt x="313" y="939"/>
                    <a:pt x="313" y="939"/>
                  </a:cubicBezTo>
                  <a:lnTo>
                    <a:pt x="373" y="939"/>
                  </a:lnTo>
                  <a:cubicBezTo>
                    <a:pt x="373" y="939"/>
                    <a:pt x="373" y="879"/>
                    <a:pt x="432" y="745"/>
                  </a:cubicBezTo>
                  <a:lnTo>
                    <a:pt x="432" y="685"/>
                  </a:lnTo>
                  <a:lnTo>
                    <a:pt x="432" y="626"/>
                  </a:lnTo>
                  <a:lnTo>
                    <a:pt x="432" y="507"/>
                  </a:lnTo>
                  <a:lnTo>
                    <a:pt x="432" y="447"/>
                  </a:lnTo>
                  <a:cubicBezTo>
                    <a:pt x="432" y="313"/>
                    <a:pt x="373" y="313"/>
                    <a:pt x="373" y="253"/>
                  </a:cubicBezTo>
                  <a:cubicBezTo>
                    <a:pt x="313" y="194"/>
                    <a:pt x="313" y="134"/>
                    <a:pt x="253" y="134"/>
                  </a:cubicBezTo>
                  <a:cubicBezTo>
                    <a:pt x="194" y="0"/>
                    <a:pt x="119" y="0"/>
                    <a:pt x="119" y="0"/>
                  </a:cubicBezTo>
                  <a:close/>
                </a:path>
              </a:pathLst>
            </a:custGeom>
            <a:solidFill>
              <a:srgbClr val="DB85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2"/>
            <p:cNvSpPr/>
            <p:nvPr/>
          </p:nvSpPr>
          <p:spPr>
            <a:xfrm>
              <a:off x="1746758" y="4202631"/>
              <a:ext cx="65572" cy="61828"/>
            </a:xfrm>
            <a:custGeom>
              <a:avLst/>
              <a:gdLst/>
              <a:ahLst/>
              <a:cxnLst/>
              <a:rect l="l" t="t" r="r" b="b"/>
              <a:pathLst>
                <a:path w="2102" h="1982" extrusionOk="0">
                  <a:moveTo>
                    <a:pt x="299" y="373"/>
                  </a:moveTo>
                  <a:cubicBezTo>
                    <a:pt x="433" y="373"/>
                    <a:pt x="611" y="492"/>
                    <a:pt x="805" y="552"/>
                  </a:cubicBezTo>
                  <a:cubicBezTo>
                    <a:pt x="984" y="671"/>
                    <a:pt x="1237" y="864"/>
                    <a:pt x="1416" y="984"/>
                  </a:cubicBezTo>
                  <a:cubicBezTo>
                    <a:pt x="1490" y="1118"/>
                    <a:pt x="1610" y="1177"/>
                    <a:pt x="1610" y="1296"/>
                  </a:cubicBezTo>
                  <a:cubicBezTo>
                    <a:pt x="1669" y="1356"/>
                    <a:pt x="1669" y="1416"/>
                    <a:pt x="1610" y="1550"/>
                  </a:cubicBezTo>
                  <a:lnTo>
                    <a:pt x="1416" y="1550"/>
                  </a:lnTo>
                  <a:cubicBezTo>
                    <a:pt x="1297" y="1490"/>
                    <a:pt x="1178" y="1416"/>
                    <a:pt x="1044" y="1296"/>
                  </a:cubicBezTo>
                  <a:cubicBezTo>
                    <a:pt x="865" y="1177"/>
                    <a:pt x="671" y="924"/>
                    <a:pt x="552" y="745"/>
                  </a:cubicBezTo>
                  <a:cubicBezTo>
                    <a:pt x="433" y="611"/>
                    <a:pt x="373" y="432"/>
                    <a:pt x="299" y="373"/>
                  </a:cubicBezTo>
                  <a:close/>
                  <a:moveTo>
                    <a:pt x="179" y="0"/>
                  </a:moveTo>
                  <a:lnTo>
                    <a:pt x="1" y="119"/>
                  </a:lnTo>
                  <a:lnTo>
                    <a:pt x="1" y="179"/>
                  </a:lnTo>
                  <a:lnTo>
                    <a:pt x="1" y="373"/>
                  </a:lnTo>
                  <a:cubicBezTo>
                    <a:pt x="60" y="552"/>
                    <a:pt x="120" y="745"/>
                    <a:pt x="239" y="924"/>
                  </a:cubicBezTo>
                  <a:cubicBezTo>
                    <a:pt x="433" y="1177"/>
                    <a:pt x="552" y="1416"/>
                    <a:pt x="805" y="1609"/>
                  </a:cubicBezTo>
                  <a:cubicBezTo>
                    <a:pt x="924" y="1728"/>
                    <a:pt x="1044" y="1862"/>
                    <a:pt x="1237" y="1922"/>
                  </a:cubicBezTo>
                  <a:cubicBezTo>
                    <a:pt x="1356" y="1982"/>
                    <a:pt x="1416" y="1982"/>
                    <a:pt x="1610" y="1982"/>
                  </a:cubicBezTo>
                  <a:cubicBezTo>
                    <a:pt x="1669" y="1982"/>
                    <a:pt x="1729" y="1922"/>
                    <a:pt x="1788" y="1922"/>
                  </a:cubicBezTo>
                  <a:lnTo>
                    <a:pt x="1922" y="1788"/>
                  </a:lnTo>
                  <a:cubicBezTo>
                    <a:pt x="1982" y="1728"/>
                    <a:pt x="2042" y="1609"/>
                    <a:pt x="2042" y="1490"/>
                  </a:cubicBezTo>
                  <a:cubicBezTo>
                    <a:pt x="2101" y="1356"/>
                    <a:pt x="2042" y="1237"/>
                    <a:pt x="2042" y="1118"/>
                  </a:cubicBezTo>
                  <a:cubicBezTo>
                    <a:pt x="1922" y="924"/>
                    <a:pt x="1788" y="805"/>
                    <a:pt x="1669" y="671"/>
                  </a:cubicBezTo>
                  <a:cubicBezTo>
                    <a:pt x="1416" y="492"/>
                    <a:pt x="1178" y="373"/>
                    <a:pt x="924" y="239"/>
                  </a:cubicBezTo>
                  <a:cubicBezTo>
                    <a:pt x="492" y="60"/>
                    <a:pt x="179" y="0"/>
                    <a:pt x="1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2"/>
            <p:cNvSpPr/>
            <p:nvPr/>
          </p:nvSpPr>
          <p:spPr>
            <a:xfrm>
              <a:off x="1688673" y="4202631"/>
              <a:ext cx="63700" cy="61828"/>
            </a:xfrm>
            <a:custGeom>
              <a:avLst/>
              <a:gdLst/>
              <a:ahLst/>
              <a:cxnLst/>
              <a:rect l="l" t="t" r="r" b="b"/>
              <a:pathLst>
                <a:path w="2042" h="1982" extrusionOk="0">
                  <a:moveTo>
                    <a:pt x="1729" y="373"/>
                  </a:moveTo>
                  <a:cubicBezTo>
                    <a:pt x="1729" y="432"/>
                    <a:pt x="1609" y="611"/>
                    <a:pt x="1490" y="745"/>
                  </a:cubicBezTo>
                  <a:cubicBezTo>
                    <a:pt x="1356" y="924"/>
                    <a:pt x="1177" y="1177"/>
                    <a:pt x="984" y="1296"/>
                  </a:cubicBezTo>
                  <a:cubicBezTo>
                    <a:pt x="865" y="1416"/>
                    <a:pt x="745" y="1490"/>
                    <a:pt x="671" y="1550"/>
                  </a:cubicBezTo>
                  <a:lnTo>
                    <a:pt x="492" y="1550"/>
                  </a:lnTo>
                  <a:cubicBezTo>
                    <a:pt x="433" y="1416"/>
                    <a:pt x="373" y="1356"/>
                    <a:pt x="433" y="1296"/>
                  </a:cubicBezTo>
                  <a:cubicBezTo>
                    <a:pt x="433" y="1177"/>
                    <a:pt x="552" y="1118"/>
                    <a:pt x="611" y="984"/>
                  </a:cubicBezTo>
                  <a:cubicBezTo>
                    <a:pt x="865" y="864"/>
                    <a:pt x="1043" y="671"/>
                    <a:pt x="1297" y="552"/>
                  </a:cubicBezTo>
                  <a:cubicBezTo>
                    <a:pt x="1490" y="492"/>
                    <a:pt x="1609" y="373"/>
                    <a:pt x="1729" y="373"/>
                  </a:cubicBezTo>
                  <a:close/>
                  <a:moveTo>
                    <a:pt x="1922" y="0"/>
                  </a:moveTo>
                  <a:cubicBezTo>
                    <a:pt x="1922" y="0"/>
                    <a:pt x="1609" y="60"/>
                    <a:pt x="1118" y="239"/>
                  </a:cubicBezTo>
                  <a:cubicBezTo>
                    <a:pt x="924" y="373"/>
                    <a:pt x="611" y="492"/>
                    <a:pt x="373" y="671"/>
                  </a:cubicBezTo>
                  <a:cubicBezTo>
                    <a:pt x="239" y="805"/>
                    <a:pt x="120" y="924"/>
                    <a:pt x="60" y="1118"/>
                  </a:cubicBezTo>
                  <a:cubicBezTo>
                    <a:pt x="0" y="1237"/>
                    <a:pt x="0" y="1356"/>
                    <a:pt x="0" y="1490"/>
                  </a:cubicBezTo>
                  <a:cubicBezTo>
                    <a:pt x="0" y="1609"/>
                    <a:pt x="60" y="1728"/>
                    <a:pt x="120" y="1788"/>
                  </a:cubicBezTo>
                  <a:cubicBezTo>
                    <a:pt x="179" y="1788"/>
                    <a:pt x="239" y="1922"/>
                    <a:pt x="298" y="1922"/>
                  </a:cubicBezTo>
                  <a:cubicBezTo>
                    <a:pt x="373" y="1982"/>
                    <a:pt x="433" y="1982"/>
                    <a:pt x="492" y="1982"/>
                  </a:cubicBezTo>
                  <a:cubicBezTo>
                    <a:pt x="611" y="1982"/>
                    <a:pt x="745" y="1982"/>
                    <a:pt x="805" y="1922"/>
                  </a:cubicBezTo>
                  <a:cubicBezTo>
                    <a:pt x="984" y="1862"/>
                    <a:pt x="1118" y="1728"/>
                    <a:pt x="1237" y="1609"/>
                  </a:cubicBezTo>
                  <a:cubicBezTo>
                    <a:pt x="1490" y="1416"/>
                    <a:pt x="1669" y="1177"/>
                    <a:pt x="1788" y="924"/>
                  </a:cubicBezTo>
                  <a:cubicBezTo>
                    <a:pt x="1922" y="745"/>
                    <a:pt x="1982" y="552"/>
                    <a:pt x="2041" y="373"/>
                  </a:cubicBezTo>
                  <a:lnTo>
                    <a:pt x="2041" y="179"/>
                  </a:lnTo>
                  <a:lnTo>
                    <a:pt x="2041" y="119"/>
                  </a:lnTo>
                  <a:lnTo>
                    <a:pt x="19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2"/>
            <p:cNvSpPr/>
            <p:nvPr/>
          </p:nvSpPr>
          <p:spPr>
            <a:xfrm>
              <a:off x="1744450" y="4208215"/>
              <a:ext cx="58116" cy="85069"/>
            </a:xfrm>
            <a:custGeom>
              <a:avLst/>
              <a:gdLst/>
              <a:ahLst/>
              <a:cxnLst/>
              <a:rect l="l" t="t" r="r" b="b"/>
              <a:pathLst>
                <a:path w="1863" h="2727" extrusionOk="0">
                  <a:moveTo>
                    <a:pt x="134" y="0"/>
                  </a:moveTo>
                  <a:cubicBezTo>
                    <a:pt x="75" y="0"/>
                    <a:pt x="0" y="60"/>
                    <a:pt x="0" y="119"/>
                  </a:cubicBezTo>
                  <a:lnTo>
                    <a:pt x="0" y="253"/>
                  </a:lnTo>
                  <a:cubicBezTo>
                    <a:pt x="0" y="313"/>
                    <a:pt x="0" y="432"/>
                    <a:pt x="75" y="626"/>
                  </a:cubicBezTo>
                  <a:lnTo>
                    <a:pt x="75" y="864"/>
                  </a:lnTo>
                  <a:cubicBezTo>
                    <a:pt x="134" y="939"/>
                    <a:pt x="134" y="1058"/>
                    <a:pt x="134" y="1117"/>
                  </a:cubicBezTo>
                  <a:cubicBezTo>
                    <a:pt x="194" y="1237"/>
                    <a:pt x="194" y="1311"/>
                    <a:pt x="253" y="1430"/>
                  </a:cubicBezTo>
                  <a:cubicBezTo>
                    <a:pt x="313" y="1549"/>
                    <a:pt x="313" y="1609"/>
                    <a:pt x="373" y="1743"/>
                  </a:cubicBezTo>
                  <a:cubicBezTo>
                    <a:pt x="447" y="1803"/>
                    <a:pt x="507" y="1922"/>
                    <a:pt x="566" y="1981"/>
                  </a:cubicBezTo>
                  <a:cubicBezTo>
                    <a:pt x="626" y="2116"/>
                    <a:pt x="685" y="2175"/>
                    <a:pt x="745" y="2235"/>
                  </a:cubicBezTo>
                  <a:cubicBezTo>
                    <a:pt x="820" y="2294"/>
                    <a:pt x="939" y="2354"/>
                    <a:pt x="998" y="2428"/>
                  </a:cubicBezTo>
                  <a:cubicBezTo>
                    <a:pt x="1058" y="2488"/>
                    <a:pt x="1118" y="2548"/>
                    <a:pt x="1252" y="2548"/>
                  </a:cubicBezTo>
                  <a:cubicBezTo>
                    <a:pt x="1371" y="2667"/>
                    <a:pt x="1490" y="2667"/>
                    <a:pt x="1624" y="2667"/>
                  </a:cubicBezTo>
                  <a:cubicBezTo>
                    <a:pt x="1684" y="2726"/>
                    <a:pt x="1743" y="2726"/>
                    <a:pt x="1743" y="2726"/>
                  </a:cubicBezTo>
                  <a:cubicBezTo>
                    <a:pt x="1803" y="2726"/>
                    <a:pt x="1862" y="2667"/>
                    <a:pt x="1862" y="2607"/>
                  </a:cubicBezTo>
                  <a:cubicBezTo>
                    <a:pt x="1862" y="2548"/>
                    <a:pt x="1862" y="2488"/>
                    <a:pt x="1803" y="2488"/>
                  </a:cubicBezTo>
                  <a:cubicBezTo>
                    <a:pt x="1803" y="2488"/>
                    <a:pt x="1743" y="2488"/>
                    <a:pt x="1684" y="2428"/>
                  </a:cubicBezTo>
                  <a:cubicBezTo>
                    <a:pt x="1624" y="2428"/>
                    <a:pt x="1624" y="2428"/>
                    <a:pt x="1564" y="2354"/>
                  </a:cubicBezTo>
                  <a:cubicBezTo>
                    <a:pt x="1490" y="2354"/>
                    <a:pt x="1430" y="2294"/>
                    <a:pt x="1371" y="2294"/>
                  </a:cubicBezTo>
                  <a:cubicBezTo>
                    <a:pt x="1371" y="2235"/>
                    <a:pt x="1311" y="2175"/>
                    <a:pt x="1252" y="2116"/>
                  </a:cubicBezTo>
                  <a:cubicBezTo>
                    <a:pt x="1192" y="2116"/>
                    <a:pt x="1118" y="1981"/>
                    <a:pt x="1058" y="1981"/>
                  </a:cubicBezTo>
                  <a:cubicBezTo>
                    <a:pt x="998" y="1862"/>
                    <a:pt x="939" y="1803"/>
                    <a:pt x="939" y="1743"/>
                  </a:cubicBezTo>
                  <a:cubicBezTo>
                    <a:pt x="879" y="1683"/>
                    <a:pt x="820" y="1609"/>
                    <a:pt x="745" y="1490"/>
                  </a:cubicBezTo>
                  <a:cubicBezTo>
                    <a:pt x="745" y="1430"/>
                    <a:pt x="685" y="1371"/>
                    <a:pt x="626" y="1237"/>
                  </a:cubicBezTo>
                  <a:cubicBezTo>
                    <a:pt x="626" y="1177"/>
                    <a:pt x="566" y="1117"/>
                    <a:pt x="566" y="998"/>
                  </a:cubicBezTo>
                  <a:cubicBezTo>
                    <a:pt x="507" y="939"/>
                    <a:pt x="507" y="864"/>
                    <a:pt x="447" y="745"/>
                  </a:cubicBezTo>
                  <a:cubicBezTo>
                    <a:pt x="447" y="685"/>
                    <a:pt x="373" y="626"/>
                    <a:pt x="373" y="566"/>
                  </a:cubicBezTo>
                  <a:cubicBezTo>
                    <a:pt x="313" y="432"/>
                    <a:pt x="313" y="313"/>
                    <a:pt x="313" y="194"/>
                  </a:cubicBezTo>
                  <a:cubicBezTo>
                    <a:pt x="253" y="119"/>
                    <a:pt x="253" y="60"/>
                    <a:pt x="253" y="60"/>
                  </a:cubicBezTo>
                  <a:cubicBezTo>
                    <a:pt x="253" y="0"/>
                    <a:pt x="194" y="0"/>
                    <a:pt x="1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2"/>
            <p:cNvSpPr/>
            <p:nvPr/>
          </p:nvSpPr>
          <p:spPr>
            <a:xfrm>
              <a:off x="1705861" y="4211927"/>
              <a:ext cx="46512" cy="79017"/>
            </a:xfrm>
            <a:custGeom>
              <a:avLst/>
              <a:gdLst/>
              <a:ahLst/>
              <a:cxnLst/>
              <a:rect l="l" t="t" r="r" b="b"/>
              <a:pathLst>
                <a:path w="1491" h="2533" extrusionOk="0">
                  <a:moveTo>
                    <a:pt x="1371" y="0"/>
                  </a:moveTo>
                  <a:cubicBezTo>
                    <a:pt x="1371" y="0"/>
                    <a:pt x="1312" y="0"/>
                    <a:pt x="1312" y="75"/>
                  </a:cubicBezTo>
                  <a:cubicBezTo>
                    <a:pt x="1312" y="75"/>
                    <a:pt x="1312" y="134"/>
                    <a:pt x="1237" y="194"/>
                  </a:cubicBezTo>
                  <a:lnTo>
                    <a:pt x="1237" y="313"/>
                  </a:lnTo>
                  <a:cubicBezTo>
                    <a:pt x="1178" y="373"/>
                    <a:pt x="1178" y="373"/>
                    <a:pt x="1178" y="447"/>
                  </a:cubicBezTo>
                  <a:cubicBezTo>
                    <a:pt x="1118" y="507"/>
                    <a:pt x="1118" y="566"/>
                    <a:pt x="1118" y="626"/>
                  </a:cubicBezTo>
                  <a:cubicBezTo>
                    <a:pt x="1058" y="686"/>
                    <a:pt x="1058" y="745"/>
                    <a:pt x="999" y="879"/>
                  </a:cubicBezTo>
                  <a:cubicBezTo>
                    <a:pt x="999" y="939"/>
                    <a:pt x="939" y="998"/>
                    <a:pt x="939" y="1058"/>
                  </a:cubicBezTo>
                  <a:cubicBezTo>
                    <a:pt x="865" y="1118"/>
                    <a:pt x="805" y="1192"/>
                    <a:pt x="805" y="1252"/>
                  </a:cubicBezTo>
                  <a:cubicBezTo>
                    <a:pt x="686" y="1430"/>
                    <a:pt x="626" y="1564"/>
                    <a:pt x="492" y="1684"/>
                  </a:cubicBezTo>
                  <a:cubicBezTo>
                    <a:pt x="433" y="1803"/>
                    <a:pt x="373" y="1937"/>
                    <a:pt x="254" y="1997"/>
                  </a:cubicBezTo>
                  <a:cubicBezTo>
                    <a:pt x="120" y="2175"/>
                    <a:pt x="1" y="2309"/>
                    <a:pt x="1" y="2309"/>
                  </a:cubicBezTo>
                  <a:cubicBezTo>
                    <a:pt x="1" y="2369"/>
                    <a:pt x="1" y="2429"/>
                    <a:pt x="60" y="2488"/>
                  </a:cubicBezTo>
                  <a:cubicBezTo>
                    <a:pt x="60" y="2518"/>
                    <a:pt x="75" y="2533"/>
                    <a:pt x="99" y="2533"/>
                  </a:cubicBezTo>
                  <a:cubicBezTo>
                    <a:pt x="124" y="2533"/>
                    <a:pt x="157" y="2518"/>
                    <a:pt x="194" y="2488"/>
                  </a:cubicBezTo>
                  <a:cubicBezTo>
                    <a:pt x="194" y="2488"/>
                    <a:pt x="314" y="2429"/>
                    <a:pt x="567" y="2235"/>
                  </a:cubicBezTo>
                  <a:cubicBezTo>
                    <a:pt x="626" y="2175"/>
                    <a:pt x="746" y="2056"/>
                    <a:pt x="865" y="1937"/>
                  </a:cubicBezTo>
                  <a:cubicBezTo>
                    <a:pt x="939" y="1862"/>
                    <a:pt x="939" y="1803"/>
                    <a:pt x="999" y="1684"/>
                  </a:cubicBezTo>
                  <a:lnTo>
                    <a:pt x="1178" y="1490"/>
                  </a:lnTo>
                  <a:cubicBezTo>
                    <a:pt x="1237" y="1311"/>
                    <a:pt x="1312" y="1192"/>
                    <a:pt x="1371" y="998"/>
                  </a:cubicBezTo>
                  <a:cubicBezTo>
                    <a:pt x="1431" y="939"/>
                    <a:pt x="1431" y="820"/>
                    <a:pt x="1431" y="745"/>
                  </a:cubicBezTo>
                  <a:cubicBezTo>
                    <a:pt x="1490" y="686"/>
                    <a:pt x="1490" y="626"/>
                    <a:pt x="1490" y="566"/>
                  </a:cubicBezTo>
                  <a:lnTo>
                    <a:pt x="1490" y="194"/>
                  </a:lnTo>
                  <a:lnTo>
                    <a:pt x="1490" y="75"/>
                  </a:lnTo>
                  <a:cubicBezTo>
                    <a:pt x="1490" y="0"/>
                    <a:pt x="1431" y="0"/>
                    <a:pt x="13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2"/>
            <p:cNvSpPr/>
            <p:nvPr/>
          </p:nvSpPr>
          <p:spPr>
            <a:xfrm>
              <a:off x="1595712" y="4167755"/>
              <a:ext cx="297943" cy="48383"/>
            </a:xfrm>
            <a:custGeom>
              <a:avLst/>
              <a:gdLst/>
              <a:ahLst/>
              <a:cxnLst/>
              <a:rect l="l" t="t" r="r" b="b"/>
              <a:pathLst>
                <a:path w="9551" h="1551" extrusionOk="0">
                  <a:moveTo>
                    <a:pt x="9431" y="1"/>
                  </a:moveTo>
                  <a:cubicBezTo>
                    <a:pt x="9431" y="1"/>
                    <a:pt x="9372" y="1"/>
                    <a:pt x="9312" y="61"/>
                  </a:cubicBezTo>
                  <a:cubicBezTo>
                    <a:pt x="9237" y="61"/>
                    <a:pt x="9178" y="120"/>
                    <a:pt x="9059" y="180"/>
                  </a:cubicBezTo>
                  <a:cubicBezTo>
                    <a:pt x="8805" y="299"/>
                    <a:pt x="8433" y="433"/>
                    <a:pt x="8001" y="552"/>
                  </a:cubicBezTo>
                  <a:cubicBezTo>
                    <a:pt x="7822" y="671"/>
                    <a:pt x="7569" y="746"/>
                    <a:pt x="7316" y="805"/>
                  </a:cubicBezTo>
                  <a:cubicBezTo>
                    <a:pt x="7077" y="805"/>
                    <a:pt x="6824" y="865"/>
                    <a:pt x="6511" y="925"/>
                  </a:cubicBezTo>
                  <a:cubicBezTo>
                    <a:pt x="6392" y="984"/>
                    <a:pt x="6258" y="984"/>
                    <a:pt x="6079" y="984"/>
                  </a:cubicBezTo>
                  <a:cubicBezTo>
                    <a:pt x="5960" y="984"/>
                    <a:pt x="5826" y="1044"/>
                    <a:pt x="5647" y="1044"/>
                  </a:cubicBezTo>
                  <a:cubicBezTo>
                    <a:pt x="5334" y="1044"/>
                    <a:pt x="5081" y="1044"/>
                    <a:pt x="4768" y="1118"/>
                  </a:cubicBezTo>
                  <a:lnTo>
                    <a:pt x="3845" y="1118"/>
                  </a:lnTo>
                  <a:cubicBezTo>
                    <a:pt x="3725" y="1044"/>
                    <a:pt x="3532" y="1044"/>
                    <a:pt x="3413" y="1044"/>
                  </a:cubicBezTo>
                  <a:cubicBezTo>
                    <a:pt x="3278" y="1044"/>
                    <a:pt x="3159" y="1044"/>
                    <a:pt x="2980" y="984"/>
                  </a:cubicBezTo>
                  <a:cubicBezTo>
                    <a:pt x="2727" y="984"/>
                    <a:pt x="2414" y="925"/>
                    <a:pt x="2161" y="865"/>
                  </a:cubicBezTo>
                  <a:cubicBezTo>
                    <a:pt x="1923" y="805"/>
                    <a:pt x="1669" y="746"/>
                    <a:pt x="1491" y="671"/>
                  </a:cubicBezTo>
                  <a:cubicBezTo>
                    <a:pt x="1237" y="612"/>
                    <a:pt x="1044" y="552"/>
                    <a:pt x="865" y="493"/>
                  </a:cubicBezTo>
                  <a:cubicBezTo>
                    <a:pt x="746" y="433"/>
                    <a:pt x="552" y="373"/>
                    <a:pt x="433" y="299"/>
                  </a:cubicBezTo>
                  <a:cubicBezTo>
                    <a:pt x="180" y="180"/>
                    <a:pt x="61" y="120"/>
                    <a:pt x="61" y="120"/>
                  </a:cubicBezTo>
                  <a:lnTo>
                    <a:pt x="1" y="120"/>
                  </a:lnTo>
                  <a:lnTo>
                    <a:pt x="1" y="180"/>
                  </a:lnTo>
                  <a:cubicBezTo>
                    <a:pt x="1" y="180"/>
                    <a:pt x="120" y="299"/>
                    <a:pt x="373" y="433"/>
                  </a:cubicBezTo>
                  <a:cubicBezTo>
                    <a:pt x="612" y="552"/>
                    <a:pt x="925" y="746"/>
                    <a:pt x="1357" y="925"/>
                  </a:cubicBezTo>
                  <a:cubicBezTo>
                    <a:pt x="1610" y="1044"/>
                    <a:pt x="1863" y="1118"/>
                    <a:pt x="2102" y="1178"/>
                  </a:cubicBezTo>
                  <a:cubicBezTo>
                    <a:pt x="2355" y="1237"/>
                    <a:pt x="2668" y="1357"/>
                    <a:pt x="2906" y="1357"/>
                  </a:cubicBezTo>
                  <a:cubicBezTo>
                    <a:pt x="3100" y="1416"/>
                    <a:pt x="3219" y="1416"/>
                    <a:pt x="3353" y="1416"/>
                  </a:cubicBezTo>
                  <a:cubicBezTo>
                    <a:pt x="3532" y="1491"/>
                    <a:pt x="3651" y="1491"/>
                    <a:pt x="3845" y="1491"/>
                  </a:cubicBezTo>
                  <a:lnTo>
                    <a:pt x="4098" y="1491"/>
                  </a:lnTo>
                  <a:lnTo>
                    <a:pt x="4277" y="1550"/>
                  </a:lnTo>
                  <a:lnTo>
                    <a:pt x="4768" y="1550"/>
                  </a:lnTo>
                  <a:cubicBezTo>
                    <a:pt x="5081" y="1491"/>
                    <a:pt x="5394" y="1491"/>
                    <a:pt x="5707" y="1491"/>
                  </a:cubicBezTo>
                  <a:cubicBezTo>
                    <a:pt x="5826" y="1491"/>
                    <a:pt x="6020" y="1416"/>
                    <a:pt x="6139" y="1416"/>
                  </a:cubicBezTo>
                  <a:cubicBezTo>
                    <a:pt x="6332" y="1357"/>
                    <a:pt x="6452" y="1357"/>
                    <a:pt x="6571" y="1357"/>
                  </a:cubicBezTo>
                  <a:cubicBezTo>
                    <a:pt x="6884" y="1297"/>
                    <a:pt x="7137" y="1237"/>
                    <a:pt x="7450" y="1118"/>
                  </a:cubicBezTo>
                  <a:cubicBezTo>
                    <a:pt x="7569" y="1118"/>
                    <a:pt x="7688" y="1044"/>
                    <a:pt x="7822" y="984"/>
                  </a:cubicBezTo>
                  <a:cubicBezTo>
                    <a:pt x="7941" y="984"/>
                    <a:pt x="8001" y="925"/>
                    <a:pt x="8120" y="865"/>
                  </a:cubicBezTo>
                  <a:cubicBezTo>
                    <a:pt x="8254" y="865"/>
                    <a:pt x="8373" y="805"/>
                    <a:pt x="8433" y="746"/>
                  </a:cubicBezTo>
                  <a:cubicBezTo>
                    <a:pt x="8567" y="671"/>
                    <a:pt x="8627" y="671"/>
                    <a:pt x="8746" y="612"/>
                  </a:cubicBezTo>
                  <a:cubicBezTo>
                    <a:pt x="8865" y="552"/>
                    <a:pt x="9059" y="433"/>
                    <a:pt x="9118" y="373"/>
                  </a:cubicBezTo>
                  <a:cubicBezTo>
                    <a:pt x="9237" y="299"/>
                    <a:pt x="9372" y="239"/>
                    <a:pt x="9431" y="180"/>
                  </a:cubicBezTo>
                  <a:lnTo>
                    <a:pt x="9491" y="120"/>
                  </a:lnTo>
                  <a:cubicBezTo>
                    <a:pt x="9550" y="61"/>
                    <a:pt x="9550" y="61"/>
                    <a:pt x="949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2"/>
            <p:cNvSpPr/>
            <p:nvPr/>
          </p:nvSpPr>
          <p:spPr>
            <a:xfrm>
              <a:off x="1411692" y="4008598"/>
              <a:ext cx="42332" cy="43018"/>
            </a:xfrm>
            <a:custGeom>
              <a:avLst/>
              <a:gdLst/>
              <a:ahLst/>
              <a:cxnLst/>
              <a:rect l="l" t="t" r="r" b="b"/>
              <a:pathLst>
                <a:path w="1357" h="1379" extrusionOk="0">
                  <a:moveTo>
                    <a:pt x="703" y="1"/>
                  </a:moveTo>
                  <a:cubicBezTo>
                    <a:pt x="673" y="1"/>
                    <a:pt x="642" y="3"/>
                    <a:pt x="611" y="8"/>
                  </a:cubicBezTo>
                  <a:cubicBezTo>
                    <a:pt x="313" y="8"/>
                    <a:pt x="1" y="321"/>
                    <a:pt x="60" y="753"/>
                  </a:cubicBezTo>
                  <a:cubicBezTo>
                    <a:pt x="60" y="1125"/>
                    <a:pt x="373" y="1379"/>
                    <a:pt x="745" y="1379"/>
                  </a:cubicBezTo>
                  <a:cubicBezTo>
                    <a:pt x="1118" y="1379"/>
                    <a:pt x="1356" y="1006"/>
                    <a:pt x="1356" y="634"/>
                  </a:cubicBezTo>
                  <a:cubicBezTo>
                    <a:pt x="1302" y="292"/>
                    <a:pt x="1034" y="1"/>
                    <a:pt x="703" y="1"/>
                  </a:cubicBezTo>
                  <a:close/>
                </a:path>
              </a:pathLst>
            </a:custGeom>
            <a:solidFill>
              <a:srgbClr val="F28F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2"/>
            <p:cNvSpPr/>
            <p:nvPr/>
          </p:nvSpPr>
          <p:spPr>
            <a:xfrm>
              <a:off x="1448409" y="3991160"/>
              <a:ext cx="15379" cy="19559"/>
            </a:xfrm>
            <a:custGeom>
              <a:avLst/>
              <a:gdLst/>
              <a:ahLst/>
              <a:cxnLst/>
              <a:rect l="l" t="t" r="r" b="b"/>
              <a:pathLst>
                <a:path w="493" h="627" extrusionOk="0">
                  <a:moveTo>
                    <a:pt x="179" y="1"/>
                  </a:moveTo>
                  <a:cubicBezTo>
                    <a:pt x="60" y="1"/>
                    <a:pt x="0" y="135"/>
                    <a:pt x="0" y="314"/>
                  </a:cubicBezTo>
                  <a:cubicBezTo>
                    <a:pt x="0" y="507"/>
                    <a:pt x="120" y="627"/>
                    <a:pt x="254" y="627"/>
                  </a:cubicBezTo>
                  <a:cubicBezTo>
                    <a:pt x="373" y="567"/>
                    <a:pt x="492" y="448"/>
                    <a:pt x="432" y="254"/>
                  </a:cubicBezTo>
                  <a:cubicBezTo>
                    <a:pt x="432" y="135"/>
                    <a:pt x="313" y="1"/>
                    <a:pt x="179" y="1"/>
                  </a:cubicBezTo>
                  <a:close/>
                </a:path>
              </a:pathLst>
            </a:custGeom>
            <a:solidFill>
              <a:srgbClr val="F28F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2"/>
            <p:cNvSpPr/>
            <p:nvPr/>
          </p:nvSpPr>
          <p:spPr>
            <a:xfrm>
              <a:off x="1425169" y="3977684"/>
              <a:ext cx="15379" cy="17719"/>
            </a:xfrm>
            <a:custGeom>
              <a:avLst/>
              <a:gdLst/>
              <a:ahLst/>
              <a:cxnLst/>
              <a:rect l="l" t="t" r="r" b="b"/>
              <a:pathLst>
                <a:path w="493" h="568" extrusionOk="0">
                  <a:moveTo>
                    <a:pt x="254" y="1"/>
                  </a:moveTo>
                  <a:cubicBezTo>
                    <a:pt x="120" y="1"/>
                    <a:pt x="1" y="135"/>
                    <a:pt x="1" y="314"/>
                  </a:cubicBezTo>
                  <a:cubicBezTo>
                    <a:pt x="60" y="433"/>
                    <a:pt x="120" y="567"/>
                    <a:pt x="313" y="567"/>
                  </a:cubicBezTo>
                  <a:cubicBezTo>
                    <a:pt x="433" y="567"/>
                    <a:pt x="492" y="433"/>
                    <a:pt x="492" y="254"/>
                  </a:cubicBezTo>
                  <a:cubicBezTo>
                    <a:pt x="492" y="135"/>
                    <a:pt x="373" y="1"/>
                    <a:pt x="254" y="1"/>
                  </a:cubicBezTo>
                  <a:close/>
                </a:path>
              </a:pathLst>
            </a:custGeom>
            <a:solidFill>
              <a:srgbClr val="F28F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2"/>
            <p:cNvSpPr/>
            <p:nvPr/>
          </p:nvSpPr>
          <p:spPr>
            <a:xfrm>
              <a:off x="1403800" y="3989320"/>
              <a:ext cx="15348" cy="17688"/>
            </a:xfrm>
            <a:custGeom>
              <a:avLst/>
              <a:gdLst/>
              <a:ahLst/>
              <a:cxnLst/>
              <a:rect l="l" t="t" r="r" b="b"/>
              <a:pathLst>
                <a:path w="492" h="567" extrusionOk="0">
                  <a:moveTo>
                    <a:pt x="194" y="0"/>
                  </a:moveTo>
                  <a:cubicBezTo>
                    <a:pt x="60" y="0"/>
                    <a:pt x="0" y="134"/>
                    <a:pt x="0" y="313"/>
                  </a:cubicBezTo>
                  <a:cubicBezTo>
                    <a:pt x="0" y="432"/>
                    <a:pt x="119" y="566"/>
                    <a:pt x="254" y="566"/>
                  </a:cubicBezTo>
                  <a:cubicBezTo>
                    <a:pt x="373" y="566"/>
                    <a:pt x="492" y="432"/>
                    <a:pt x="492" y="254"/>
                  </a:cubicBezTo>
                  <a:cubicBezTo>
                    <a:pt x="432" y="134"/>
                    <a:pt x="313" y="0"/>
                    <a:pt x="194" y="0"/>
                  </a:cubicBezTo>
                  <a:close/>
                </a:path>
              </a:pathLst>
            </a:custGeom>
            <a:solidFill>
              <a:srgbClr val="F28F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2"/>
            <p:cNvSpPr/>
            <p:nvPr/>
          </p:nvSpPr>
          <p:spPr>
            <a:xfrm>
              <a:off x="1657540" y="3766681"/>
              <a:ext cx="75118" cy="87065"/>
            </a:xfrm>
            <a:custGeom>
              <a:avLst/>
              <a:gdLst/>
              <a:ahLst/>
              <a:cxnLst/>
              <a:rect l="l" t="t" r="r" b="b"/>
              <a:pathLst>
                <a:path w="2408" h="2791" extrusionOk="0">
                  <a:moveTo>
                    <a:pt x="1401" y="0"/>
                  </a:moveTo>
                  <a:cubicBezTo>
                    <a:pt x="1391" y="0"/>
                    <a:pt x="1381" y="1"/>
                    <a:pt x="1371" y="1"/>
                  </a:cubicBezTo>
                  <a:cubicBezTo>
                    <a:pt x="492" y="61"/>
                    <a:pt x="0" y="1864"/>
                    <a:pt x="0" y="1864"/>
                  </a:cubicBezTo>
                  <a:cubicBezTo>
                    <a:pt x="0" y="2296"/>
                    <a:pt x="60" y="2489"/>
                    <a:pt x="313" y="2609"/>
                  </a:cubicBezTo>
                  <a:cubicBezTo>
                    <a:pt x="313" y="2609"/>
                    <a:pt x="965" y="2791"/>
                    <a:pt x="1465" y="2791"/>
                  </a:cubicBezTo>
                  <a:cubicBezTo>
                    <a:pt x="1620" y="2791"/>
                    <a:pt x="1760" y="2773"/>
                    <a:pt x="1863" y="2728"/>
                  </a:cubicBezTo>
                  <a:cubicBezTo>
                    <a:pt x="2407" y="2492"/>
                    <a:pt x="2239" y="0"/>
                    <a:pt x="14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2"/>
            <p:cNvSpPr/>
            <p:nvPr/>
          </p:nvSpPr>
          <p:spPr>
            <a:xfrm>
              <a:off x="1552975" y="3796441"/>
              <a:ext cx="94833" cy="86473"/>
            </a:xfrm>
            <a:custGeom>
              <a:avLst/>
              <a:gdLst/>
              <a:ahLst/>
              <a:cxnLst/>
              <a:rect l="l" t="t" r="r" b="b"/>
              <a:pathLst>
                <a:path w="3040" h="2772" extrusionOk="0">
                  <a:moveTo>
                    <a:pt x="1069" y="1"/>
                  </a:moveTo>
                  <a:cubicBezTo>
                    <a:pt x="978" y="1"/>
                    <a:pt x="890" y="15"/>
                    <a:pt x="805" y="46"/>
                  </a:cubicBezTo>
                  <a:cubicBezTo>
                    <a:pt x="0" y="418"/>
                    <a:pt x="924" y="2772"/>
                    <a:pt x="1550" y="2772"/>
                  </a:cubicBezTo>
                  <a:cubicBezTo>
                    <a:pt x="2041" y="2772"/>
                    <a:pt x="2920" y="1908"/>
                    <a:pt x="2920" y="1908"/>
                  </a:cubicBezTo>
                  <a:cubicBezTo>
                    <a:pt x="3039" y="1655"/>
                    <a:pt x="3039" y="1535"/>
                    <a:pt x="2861" y="1163"/>
                  </a:cubicBezTo>
                  <a:cubicBezTo>
                    <a:pt x="2861" y="1163"/>
                    <a:pt x="1892" y="1"/>
                    <a:pt x="1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2"/>
            <p:cNvSpPr/>
            <p:nvPr/>
          </p:nvSpPr>
          <p:spPr>
            <a:xfrm>
              <a:off x="1634300" y="3816468"/>
              <a:ext cx="40460" cy="39930"/>
            </a:xfrm>
            <a:custGeom>
              <a:avLst/>
              <a:gdLst/>
              <a:ahLst/>
              <a:cxnLst/>
              <a:rect l="l" t="t" r="r" b="b"/>
              <a:pathLst>
                <a:path w="1297" h="1280" extrusionOk="0">
                  <a:moveTo>
                    <a:pt x="733" y="0"/>
                  </a:moveTo>
                  <a:cubicBezTo>
                    <a:pt x="488" y="0"/>
                    <a:pt x="160" y="118"/>
                    <a:pt x="60" y="268"/>
                  </a:cubicBezTo>
                  <a:cubicBezTo>
                    <a:pt x="0" y="387"/>
                    <a:pt x="60" y="1013"/>
                    <a:pt x="254" y="1206"/>
                  </a:cubicBezTo>
                  <a:cubicBezTo>
                    <a:pt x="288" y="1258"/>
                    <a:pt x="376" y="1280"/>
                    <a:pt x="485" y="1280"/>
                  </a:cubicBezTo>
                  <a:cubicBezTo>
                    <a:pt x="753" y="1280"/>
                    <a:pt x="1152" y="1150"/>
                    <a:pt x="1237" y="1013"/>
                  </a:cubicBezTo>
                  <a:cubicBezTo>
                    <a:pt x="1297" y="759"/>
                    <a:pt x="1118" y="89"/>
                    <a:pt x="865" y="14"/>
                  </a:cubicBezTo>
                  <a:cubicBezTo>
                    <a:pt x="825" y="5"/>
                    <a:pt x="781" y="0"/>
                    <a:pt x="7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2"/>
            <p:cNvSpPr/>
            <p:nvPr/>
          </p:nvSpPr>
          <p:spPr>
            <a:xfrm>
              <a:off x="1870384" y="4237476"/>
              <a:ext cx="67880" cy="450830"/>
            </a:xfrm>
            <a:custGeom>
              <a:avLst/>
              <a:gdLst/>
              <a:ahLst/>
              <a:cxnLst/>
              <a:rect l="l" t="t" r="r" b="b"/>
              <a:pathLst>
                <a:path w="2176" h="14452" extrusionOk="0">
                  <a:moveTo>
                    <a:pt x="0" y="1"/>
                  </a:moveTo>
                  <a:lnTo>
                    <a:pt x="0" y="60"/>
                  </a:lnTo>
                  <a:cubicBezTo>
                    <a:pt x="0" y="60"/>
                    <a:pt x="60" y="239"/>
                    <a:pt x="194" y="671"/>
                  </a:cubicBezTo>
                  <a:cubicBezTo>
                    <a:pt x="254" y="865"/>
                    <a:pt x="373" y="1043"/>
                    <a:pt x="432" y="1356"/>
                  </a:cubicBezTo>
                  <a:cubicBezTo>
                    <a:pt x="567" y="1610"/>
                    <a:pt x="626" y="1922"/>
                    <a:pt x="745" y="2235"/>
                  </a:cubicBezTo>
                  <a:cubicBezTo>
                    <a:pt x="879" y="2533"/>
                    <a:pt x="999" y="2906"/>
                    <a:pt x="1058" y="3278"/>
                  </a:cubicBezTo>
                  <a:cubicBezTo>
                    <a:pt x="1177" y="3650"/>
                    <a:pt x="1311" y="4097"/>
                    <a:pt x="1431" y="4470"/>
                  </a:cubicBezTo>
                  <a:cubicBezTo>
                    <a:pt x="1550" y="4902"/>
                    <a:pt x="1624" y="5334"/>
                    <a:pt x="1684" y="5766"/>
                  </a:cubicBezTo>
                  <a:cubicBezTo>
                    <a:pt x="1743" y="6019"/>
                    <a:pt x="1803" y="6198"/>
                    <a:pt x="1803" y="6451"/>
                  </a:cubicBezTo>
                  <a:cubicBezTo>
                    <a:pt x="1863" y="6704"/>
                    <a:pt x="1922" y="6883"/>
                    <a:pt x="1922" y="7137"/>
                  </a:cubicBezTo>
                  <a:cubicBezTo>
                    <a:pt x="1922" y="7375"/>
                    <a:pt x="1997" y="7569"/>
                    <a:pt x="1997" y="7822"/>
                  </a:cubicBezTo>
                  <a:lnTo>
                    <a:pt x="1997" y="8492"/>
                  </a:lnTo>
                  <a:cubicBezTo>
                    <a:pt x="1997" y="8939"/>
                    <a:pt x="1997" y="9371"/>
                    <a:pt x="1922" y="9803"/>
                  </a:cubicBezTo>
                  <a:cubicBezTo>
                    <a:pt x="1922" y="10235"/>
                    <a:pt x="1863" y="10667"/>
                    <a:pt x="1863" y="11040"/>
                  </a:cubicBezTo>
                  <a:cubicBezTo>
                    <a:pt x="1803" y="11472"/>
                    <a:pt x="1803" y="11844"/>
                    <a:pt x="1743" y="12157"/>
                  </a:cubicBezTo>
                  <a:cubicBezTo>
                    <a:pt x="1743" y="12529"/>
                    <a:pt x="1684" y="12842"/>
                    <a:pt x="1624" y="13095"/>
                  </a:cubicBezTo>
                  <a:cubicBezTo>
                    <a:pt x="1624" y="13408"/>
                    <a:pt x="1550" y="13587"/>
                    <a:pt x="1550" y="13840"/>
                  </a:cubicBezTo>
                  <a:cubicBezTo>
                    <a:pt x="1490" y="14213"/>
                    <a:pt x="1431" y="14451"/>
                    <a:pt x="1431" y="14451"/>
                  </a:cubicBezTo>
                  <a:lnTo>
                    <a:pt x="1490" y="14451"/>
                  </a:lnTo>
                  <a:cubicBezTo>
                    <a:pt x="1490" y="14451"/>
                    <a:pt x="1550" y="14213"/>
                    <a:pt x="1624" y="13840"/>
                  </a:cubicBezTo>
                  <a:cubicBezTo>
                    <a:pt x="1684" y="13468"/>
                    <a:pt x="1803" y="12842"/>
                    <a:pt x="1863" y="12157"/>
                  </a:cubicBezTo>
                  <a:cubicBezTo>
                    <a:pt x="1922" y="11844"/>
                    <a:pt x="1997" y="11472"/>
                    <a:pt x="2056" y="11040"/>
                  </a:cubicBezTo>
                  <a:cubicBezTo>
                    <a:pt x="2056" y="10667"/>
                    <a:pt x="2116" y="10235"/>
                    <a:pt x="2116" y="9803"/>
                  </a:cubicBezTo>
                  <a:cubicBezTo>
                    <a:pt x="2175" y="9371"/>
                    <a:pt x="2175" y="8939"/>
                    <a:pt x="2175" y="8492"/>
                  </a:cubicBezTo>
                  <a:lnTo>
                    <a:pt x="2175" y="7822"/>
                  </a:lnTo>
                  <a:cubicBezTo>
                    <a:pt x="2175" y="7569"/>
                    <a:pt x="2175" y="7315"/>
                    <a:pt x="2116" y="7137"/>
                  </a:cubicBezTo>
                  <a:cubicBezTo>
                    <a:pt x="2116" y="6883"/>
                    <a:pt x="2056" y="6630"/>
                    <a:pt x="2056" y="6392"/>
                  </a:cubicBezTo>
                  <a:cubicBezTo>
                    <a:pt x="1997" y="6198"/>
                    <a:pt x="1997" y="5960"/>
                    <a:pt x="1922" y="5766"/>
                  </a:cubicBezTo>
                  <a:cubicBezTo>
                    <a:pt x="1803" y="5274"/>
                    <a:pt x="1743" y="4842"/>
                    <a:pt x="1624" y="4470"/>
                  </a:cubicBezTo>
                  <a:cubicBezTo>
                    <a:pt x="1550" y="4217"/>
                    <a:pt x="1490" y="4023"/>
                    <a:pt x="1431" y="3844"/>
                  </a:cubicBezTo>
                  <a:cubicBezTo>
                    <a:pt x="1371" y="3591"/>
                    <a:pt x="1311" y="3412"/>
                    <a:pt x="1252" y="3218"/>
                  </a:cubicBezTo>
                  <a:cubicBezTo>
                    <a:pt x="1118" y="2846"/>
                    <a:pt x="999" y="2474"/>
                    <a:pt x="879" y="2161"/>
                  </a:cubicBezTo>
                  <a:cubicBezTo>
                    <a:pt x="686" y="1550"/>
                    <a:pt x="432" y="984"/>
                    <a:pt x="313" y="611"/>
                  </a:cubicBezTo>
                  <a:cubicBezTo>
                    <a:pt x="135" y="239"/>
                    <a:pt x="60" y="60"/>
                    <a:pt x="60" y="60"/>
                  </a:cubicBezTo>
                  <a:lnTo>
                    <a:pt x="0" y="1"/>
                  </a:lnTo>
                  <a:close/>
                </a:path>
              </a:pathLst>
            </a:custGeom>
            <a:solidFill>
              <a:srgbClr val="DB85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2"/>
            <p:cNvSpPr/>
            <p:nvPr/>
          </p:nvSpPr>
          <p:spPr>
            <a:xfrm>
              <a:off x="1467937" y="3985608"/>
              <a:ext cx="133390" cy="193815"/>
            </a:xfrm>
            <a:custGeom>
              <a:avLst/>
              <a:gdLst/>
              <a:ahLst/>
              <a:cxnLst/>
              <a:rect l="l" t="t" r="r" b="b"/>
              <a:pathLst>
                <a:path w="4276" h="6213" extrusionOk="0">
                  <a:moveTo>
                    <a:pt x="0" y="0"/>
                  </a:moveTo>
                  <a:cubicBezTo>
                    <a:pt x="1" y="2"/>
                    <a:pt x="60" y="120"/>
                    <a:pt x="179" y="313"/>
                  </a:cubicBezTo>
                  <a:cubicBezTo>
                    <a:pt x="239" y="373"/>
                    <a:pt x="239" y="492"/>
                    <a:pt x="298" y="626"/>
                  </a:cubicBezTo>
                  <a:cubicBezTo>
                    <a:pt x="373" y="745"/>
                    <a:pt x="432" y="924"/>
                    <a:pt x="551" y="1058"/>
                  </a:cubicBezTo>
                  <a:cubicBezTo>
                    <a:pt x="805" y="1669"/>
                    <a:pt x="1177" y="2607"/>
                    <a:pt x="1669" y="3352"/>
                  </a:cubicBezTo>
                  <a:cubicBezTo>
                    <a:pt x="1788" y="3605"/>
                    <a:pt x="1982" y="3784"/>
                    <a:pt x="2101" y="3978"/>
                  </a:cubicBezTo>
                  <a:cubicBezTo>
                    <a:pt x="2235" y="4157"/>
                    <a:pt x="2354" y="4350"/>
                    <a:pt x="2473" y="4529"/>
                  </a:cubicBezTo>
                  <a:cubicBezTo>
                    <a:pt x="2667" y="4648"/>
                    <a:pt x="2786" y="4842"/>
                    <a:pt x="2905" y="5021"/>
                  </a:cubicBezTo>
                  <a:cubicBezTo>
                    <a:pt x="3039" y="5155"/>
                    <a:pt x="3158" y="5274"/>
                    <a:pt x="3352" y="5393"/>
                  </a:cubicBezTo>
                  <a:cubicBezTo>
                    <a:pt x="3412" y="5527"/>
                    <a:pt x="3531" y="5646"/>
                    <a:pt x="3650" y="5765"/>
                  </a:cubicBezTo>
                  <a:cubicBezTo>
                    <a:pt x="3784" y="5840"/>
                    <a:pt x="3844" y="5900"/>
                    <a:pt x="3963" y="5959"/>
                  </a:cubicBezTo>
                  <a:cubicBezTo>
                    <a:pt x="4097" y="6138"/>
                    <a:pt x="4216" y="6212"/>
                    <a:pt x="4216" y="6212"/>
                  </a:cubicBezTo>
                  <a:lnTo>
                    <a:pt x="4276" y="6212"/>
                  </a:lnTo>
                  <a:lnTo>
                    <a:pt x="4216" y="6138"/>
                  </a:lnTo>
                  <a:cubicBezTo>
                    <a:pt x="4216" y="6138"/>
                    <a:pt x="4157" y="6078"/>
                    <a:pt x="4022" y="5900"/>
                  </a:cubicBezTo>
                  <a:cubicBezTo>
                    <a:pt x="3963" y="5840"/>
                    <a:pt x="3844" y="5765"/>
                    <a:pt x="3784" y="5646"/>
                  </a:cubicBezTo>
                  <a:cubicBezTo>
                    <a:pt x="3650" y="5527"/>
                    <a:pt x="3531" y="5468"/>
                    <a:pt x="3412" y="5333"/>
                  </a:cubicBezTo>
                  <a:cubicBezTo>
                    <a:pt x="3278" y="5155"/>
                    <a:pt x="3158" y="5021"/>
                    <a:pt x="3039" y="4901"/>
                  </a:cubicBezTo>
                  <a:cubicBezTo>
                    <a:pt x="2905" y="4723"/>
                    <a:pt x="2786" y="4529"/>
                    <a:pt x="2667" y="4410"/>
                  </a:cubicBezTo>
                  <a:cubicBezTo>
                    <a:pt x="2533" y="4216"/>
                    <a:pt x="2414" y="4037"/>
                    <a:pt x="2294" y="3844"/>
                  </a:cubicBezTo>
                  <a:cubicBezTo>
                    <a:pt x="2160" y="3665"/>
                    <a:pt x="1982" y="3471"/>
                    <a:pt x="1862" y="3293"/>
                  </a:cubicBezTo>
                  <a:lnTo>
                    <a:pt x="1669" y="2980"/>
                  </a:lnTo>
                  <a:cubicBezTo>
                    <a:pt x="1609" y="2860"/>
                    <a:pt x="1609" y="2786"/>
                    <a:pt x="1549" y="2667"/>
                  </a:cubicBezTo>
                  <a:cubicBezTo>
                    <a:pt x="1415" y="2488"/>
                    <a:pt x="1296" y="2294"/>
                    <a:pt x="1177" y="2116"/>
                  </a:cubicBezTo>
                  <a:cubicBezTo>
                    <a:pt x="983" y="1669"/>
                    <a:pt x="805" y="1296"/>
                    <a:pt x="611" y="998"/>
                  </a:cubicBezTo>
                  <a:cubicBezTo>
                    <a:pt x="551" y="864"/>
                    <a:pt x="492" y="745"/>
                    <a:pt x="373" y="626"/>
                  </a:cubicBezTo>
                  <a:cubicBezTo>
                    <a:pt x="298" y="492"/>
                    <a:pt x="239" y="373"/>
                    <a:pt x="179" y="253"/>
                  </a:cubicBezTo>
                  <a:cubicBezTo>
                    <a:pt x="60" y="120"/>
                    <a:pt x="1" y="2"/>
                    <a:pt x="0" y="0"/>
                  </a:cubicBezTo>
                  <a:close/>
                </a:path>
              </a:pathLst>
            </a:custGeom>
            <a:solidFill>
              <a:srgbClr val="DB85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2"/>
            <p:cNvSpPr/>
            <p:nvPr/>
          </p:nvSpPr>
          <p:spPr>
            <a:xfrm>
              <a:off x="1678909" y="4560469"/>
              <a:ext cx="158502" cy="27452"/>
            </a:xfrm>
            <a:custGeom>
              <a:avLst/>
              <a:gdLst/>
              <a:ahLst/>
              <a:cxnLst/>
              <a:rect l="l" t="t" r="r" b="b"/>
              <a:pathLst>
                <a:path w="5081" h="880" extrusionOk="0">
                  <a:moveTo>
                    <a:pt x="5021" y="0"/>
                  </a:moveTo>
                  <a:cubicBezTo>
                    <a:pt x="5021" y="0"/>
                    <a:pt x="4962" y="0"/>
                    <a:pt x="4842" y="75"/>
                  </a:cubicBezTo>
                  <a:cubicBezTo>
                    <a:pt x="4783" y="134"/>
                    <a:pt x="4708" y="134"/>
                    <a:pt x="4589" y="194"/>
                  </a:cubicBezTo>
                  <a:cubicBezTo>
                    <a:pt x="4529" y="194"/>
                    <a:pt x="4410" y="194"/>
                    <a:pt x="4276" y="254"/>
                  </a:cubicBezTo>
                  <a:cubicBezTo>
                    <a:pt x="4217" y="254"/>
                    <a:pt x="4157" y="313"/>
                    <a:pt x="4097" y="313"/>
                  </a:cubicBezTo>
                  <a:cubicBezTo>
                    <a:pt x="4038" y="313"/>
                    <a:pt x="3963" y="313"/>
                    <a:pt x="3904" y="373"/>
                  </a:cubicBezTo>
                  <a:cubicBezTo>
                    <a:pt x="3785" y="373"/>
                    <a:pt x="3665" y="447"/>
                    <a:pt x="3472" y="447"/>
                  </a:cubicBezTo>
                  <a:cubicBezTo>
                    <a:pt x="3353" y="507"/>
                    <a:pt x="3219" y="507"/>
                    <a:pt x="3040" y="507"/>
                  </a:cubicBezTo>
                  <a:cubicBezTo>
                    <a:pt x="2921" y="566"/>
                    <a:pt x="2727" y="566"/>
                    <a:pt x="2608" y="566"/>
                  </a:cubicBezTo>
                  <a:cubicBezTo>
                    <a:pt x="2414" y="626"/>
                    <a:pt x="2295" y="626"/>
                    <a:pt x="2101" y="626"/>
                  </a:cubicBezTo>
                  <a:cubicBezTo>
                    <a:pt x="2042" y="656"/>
                    <a:pt x="1967" y="656"/>
                    <a:pt x="1891" y="656"/>
                  </a:cubicBezTo>
                  <a:cubicBezTo>
                    <a:pt x="1814" y="656"/>
                    <a:pt x="1736" y="656"/>
                    <a:pt x="1669" y="686"/>
                  </a:cubicBezTo>
                  <a:lnTo>
                    <a:pt x="1" y="686"/>
                  </a:lnTo>
                  <a:lnTo>
                    <a:pt x="60" y="745"/>
                  </a:lnTo>
                  <a:cubicBezTo>
                    <a:pt x="60" y="745"/>
                    <a:pt x="373" y="745"/>
                    <a:pt x="805" y="820"/>
                  </a:cubicBezTo>
                  <a:cubicBezTo>
                    <a:pt x="924" y="820"/>
                    <a:pt x="1118" y="879"/>
                    <a:pt x="1237" y="879"/>
                  </a:cubicBezTo>
                  <a:lnTo>
                    <a:pt x="1669" y="879"/>
                  </a:lnTo>
                  <a:cubicBezTo>
                    <a:pt x="1803" y="879"/>
                    <a:pt x="1982" y="879"/>
                    <a:pt x="2101" y="820"/>
                  </a:cubicBezTo>
                  <a:lnTo>
                    <a:pt x="2608" y="820"/>
                  </a:lnTo>
                  <a:cubicBezTo>
                    <a:pt x="2786" y="820"/>
                    <a:pt x="2921" y="745"/>
                    <a:pt x="3099" y="745"/>
                  </a:cubicBezTo>
                  <a:cubicBezTo>
                    <a:pt x="3219" y="686"/>
                    <a:pt x="3412" y="686"/>
                    <a:pt x="3531" y="626"/>
                  </a:cubicBezTo>
                  <a:cubicBezTo>
                    <a:pt x="3665" y="626"/>
                    <a:pt x="3844" y="566"/>
                    <a:pt x="3963" y="507"/>
                  </a:cubicBezTo>
                  <a:lnTo>
                    <a:pt x="4157" y="507"/>
                  </a:lnTo>
                  <a:cubicBezTo>
                    <a:pt x="4217" y="447"/>
                    <a:pt x="4276" y="447"/>
                    <a:pt x="4336" y="373"/>
                  </a:cubicBezTo>
                  <a:cubicBezTo>
                    <a:pt x="4470" y="373"/>
                    <a:pt x="4529" y="313"/>
                    <a:pt x="4649" y="313"/>
                  </a:cubicBezTo>
                  <a:cubicBezTo>
                    <a:pt x="4708" y="254"/>
                    <a:pt x="4842" y="194"/>
                    <a:pt x="4902" y="194"/>
                  </a:cubicBezTo>
                  <a:cubicBezTo>
                    <a:pt x="4962" y="134"/>
                    <a:pt x="4962" y="134"/>
                    <a:pt x="5021" y="75"/>
                  </a:cubicBezTo>
                  <a:lnTo>
                    <a:pt x="5081" y="75"/>
                  </a:lnTo>
                  <a:lnTo>
                    <a:pt x="5081" y="0"/>
                  </a:lnTo>
                  <a:close/>
                </a:path>
              </a:pathLst>
            </a:custGeom>
            <a:solidFill>
              <a:srgbClr val="DB85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2"/>
            <p:cNvSpPr/>
            <p:nvPr/>
          </p:nvSpPr>
          <p:spPr>
            <a:xfrm>
              <a:off x="1845272" y="4045533"/>
              <a:ext cx="238455" cy="21431"/>
            </a:xfrm>
            <a:custGeom>
              <a:avLst/>
              <a:gdLst/>
              <a:ahLst/>
              <a:cxnLst/>
              <a:rect l="l" t="t" r="r" b="b"/>
              <a:pathLst>
                <a:path w="7644" h="687" extrusionOk="0">
                  <a:moveTo>
                    <a:pt x="1" y="1"/>
                  </a:moveTo>
                  <a:lnTo>
                    <a:pt x="1" y="61"/>
                  </a:lnTo>
                  <a:lnTo>
                    <a:pt x="1178" y="61"/>
                  </a:lnTo>
                  <a:cubicBezTo>
                    <a:pt x="1550" y="61"/>
                    <a:pt x="1982" y="61"/>
                    <a:pt x="2429" y="120"/>
                  </a:cubicBezTo>
                  <a:cubicBezTo>
                    <a:pt x="2861" y="120"/>
                    <a:pt x="3353" y="195"/>
                    <a:pt x="3785" y="195"/>
                  </a:cubicBezTo>
                  <a:cubicBezTo>
                    <a:pt x="4038" y="195"/>
                    <a:pt x="4291" y="254"/>
                    <a:pt x="4530" y="254"/>
                  </a:cubicBezTo>
                  <a:cubicBezTo>
                    <a:pt x="4783" y="254"/>
                    <a:pt x="4962" y="314"/>
                    <a:pt x="5215" y="314"/>
                  </a:cubicBezTo>
                  <a:cubicBezTo>
                    <a:pt x="5468" y="314"/>
                    <a:pt x="5647" y="373"/>
                    <a:pt x="5841" y="373"/>
                  </a:cubicBezTo>
                  <a:cubicBezTo>
                    <a:pt x="6079" y="433"/>
                    <a:pt x="6273" y="433"/>
                    <a:pt x="6452" y="493"/>
                  </a:cubicBezTo>
                  <a:cubicBezTo>
                    <a:pt x="6586" y="493"/>
                    <a:pt x="6764" y="567"/>
                    <a:pt x="6899" y="567"/>
                  </a:cubicBezTo>
                  <a:cubicBezTo>
                    <a:pt x="7077" y="627"/>
                    <a:pt x="7196" y="627"/>
                    <a:pt x="7271" y="627"/>
                  </a:cubicBezTo>
                  <a:cubicBezTo>
                    <a:pt x="7196" y="567"/>
                    <a:pt x="7077" y="567"/>
                    <a:pt x="6958" y="493"/>
                  </a:cubicBezTo>
                  <a:cubicBezTo>
                    <a:pt x="6764" y="493"/>
                    <a:pt x="6645" y="433"/>
                    <a:pt x="6452" y="373"/>
                  </a:cubicBezTo>
                  <a:cubicBezTo>
                    <a:pt x="6273" y="373"/>
                    <a:pt x="6079" y="373"/>
                    <a:pt x="5900" y="314"/>
                  </a:cubicBezTo>
                  <a:cubicBezTo>
                    <a:pt x="5647" y="314"/>
                    <a:pt x="5468" y="254"/>
                    <a:pt x="5215" y="254"/>
                  </a:cubicBezTo>
                  <a:cubicBezTo>
                    <a:pt x="5036" y="195"/>
                    <a:pt x="4783" y="195"/>
                    <a:pt x="4530" y="195"/>
                  </a:cubicBezTo>
                  <a:cubicBezTo>
                    <a:pt x="4291" y="120"/>
                    <a:pt x="4038" y="120"/>
                    <a:pt x="3845" y="61"/>
                  </a:cubicBezTo>
                  <a:cubicBezTo>
                    <a:pt x="3353" y="61"/>
                    <a:pt x="2861" y="1"/>
                    <a:pt x="2429" y="1"/>
                  </a:cubicBezTo>
                  <a:close/>
                  <a:moveTo>
                    <a:pt x="7271" y="627"/>
                  </a:moveTo>
                  <a:cubicBezTo>
                    <a:pt x="7509" y="686"/>
                    <a:pt x="7643" y="686"/>
                    <a:pt x="7643" y="686"/>
                  </a:cubicBezTo>
                  <a:cubicBezTo>
                    <a:pt x="7643" y="686"/>
                    <a:pt x="7509" y="627"/>
                    <a:pt x="7271" y="627"/>
                  </a:cubicBezTo>
                  <a:close/>
                </a:path>
              </a:pathLst>
            </a:custGeom>
            <a:solidFill>
              <a:srgbClr val="2A0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2"/>
            <p:cNvSpPr/>
            <p:nvPr/>
          </p:nvSpPr>
          <p:spPr>
            <a:xfrm>
              <a:off x="1841560" y="4060881"/>
              <a:ext cx="226351" cy="77644"/>
            </a:xfrm>
            <a:custGeom>
              <a:avLst/>
              <a:gdLst/>
              <a:ahLst/>
              <a:cxnLst/>
              <a:rect l="l" t="t" r="r" b="b"/>
              <a:pathLst>
                <a:path w="7256" h="2489" extrusionOk="0">
                  <a:moveTo>
                    <a:pt x="1" y="1"/>
                  </a:moveTo>
                  <a:lnTo>
                    <a:pt x="1" y="75"/>
                  </a:lnTo>
                  <a:cubicBezTo>
                    <a:pt x="1" y="75"/>
                    <a:pt x="433" y="194"/>
                    <a:pt x="1118" y="373"/>
                  </a:cubicBezTo>
                  <a:cubicBezTo>
                    <a:pt x="1491" y="507"/>
                    <a:pt x="1863" y="626"/>
                    <a:pt x="2295" y="745"/>
                  </a:cubicBezTo>
                  <a:cubicBezTo>
                    <a:pt x="2727" y="880"/>
                    <a:pt x="3159" y="1058"/>
                    <a:pt x="3666" y="1192"/>
                  </a:cubicBezTo>
                  <a:cubicBezTo>
                    <a:pt x="4098" y="1371"/>
                    <a:pt x="4530" y="1490"/>
                    <a:pt x="4962" y="1624"/>
                  </a:cubicBezTo>
                  <a:cubicBezTo>
                    <a:pt x="5394" y="1803"/>
                    <a:pt x="5766" y="1937"/>
                    <a:pt x="6079" y="2056"/>
                  </a:cubicBezTo>
                  <a:cubicBezTo>
                    <a:pt x="6451" y="2176"/>
                    <a:pt x="6705" y="2310"/>
                    <a:pt x="6883" y="2369"/>
                  </a:cubicBezTo>
                  <a:cubicBezTo>
                    <a:pt x="7137" y="2429"/>
                    <a:pt x="7196" y="2488"/>
                    <a:pt x="7196" y="2488"/>
                  </a:cubicBezTo>
                  <a:lnTo>
                    <a:pt x="7256" y="2488"/>
                  </a:lnTo>
                  <a:cubicBezTo>
                    <a:pt x="7256" y="2488"/>
                    <a:pt x="7137" y="2429"/>
                    <a:pt x="6943" y="2369"/>
                  </a:cubicBezTo>
                  <a:cubicBezTo>
                    <a:pt x="6764" y="2235"/>
                    <a:pt x="6451" y="2176"/>
                    <a:pt x="6139" y="1997"/>
                  </a:cubicBezTo>
                  <a:cubicBezTo>
                    <a:pt x="5766" y="1863"/>
                    <a:pt x="5394" y="1744"/>
                    <a:pt x="4962" y="1565"/>
                  </a:cubicBezTo>
                  <a:cubicBezTo>
                    <a:pt x="4589" y="1431"/>
                    <a:pt x="4098" y="1252"/>
                    <a:pt x="3666" y="1118"/>
                  </a:cubicBezTo>
                  <a:cubicBezTo>
                    <a:pt x="3412" y="1058"/>
                    <a:pt x="3219" y="939"/>
                    <a:pt x="2980" y="880"/>
                  </a:cubicBezTo>
                  <a:cubicBezTo>
                    <a:pt x="2787" y="820"/>
                    <a:pt x="2548" y="745"/>
                    <a:pt x="2355" y="686"/>
                  </a:cubicBezTo>
                  <a:cubicBezTo>
                    <a:pt x="1923" y="567"/>
                    <a:pt x="1491" y="447"/>
                    <a:pt x="1178" y="313"/>
                  </a:cubicBezTo>
                  <a:cubicBezTo>
                    <a:pt x="805" y="254"/>
                    <a:pt x="492" y="135"/>
                    <a:pt x="314" y="75"/>
                  </a:cubicBezTo>
                  <a:cubicBezTo>
                    <a:pt x="120" y="75"/>
                    <a:pt x="1" y="1"/>
                    <a:pt x="1" y="1"/>
                  </a:cubicBezTo>
                  <a:close/>
                </a:path>
              </a:pathLst>
            </a:custGeom>
            <a:solidFill>
              <a:srgbClr val="2A0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2"/>
            <p:cNvSpPr/>
            <p:nvPr/>
          </p:nvSpPr>
          <p:spPr>
            <a:xfrm>
              <a:off x="1421457" y="4037641"/>
              <a:ext cx="237955" cy="23271"/>
            </a:xfrm>
            <a:custGeom>
              <a:avLst/>
              <a:gdLst/>
              <a:ahLst/>
              <a:cxnLst/>
              <a:rect l="l" t="t" r="r" b="b"/>
              <a:pathLst>
                <a:path w="7628" h="746" extrusionOk="0">
                  <a:moveTo>
                    <a:pt x="6451" y="1"/>
                  </a:moveTo>
                  <a:cubicBezTo>
                    <a:pt x="6079" y="1"/>
                    <a:pt x="5647" y="1"/>
                    <a:pt x="5215" y="75"/>
                  </a:cubicBezTo>
                  <a:cubicBezTo>
                    <a:pt x="4768" y="75"/>
                    <a:pt x="4276" y="75"/>
                    <a:pt x="3784" y="135"/>
                  </a:cubicBezTo>
                  <a:cubicBezTo>
                    <a:pt x="3531" y="135"/>
                    <a:pt x="3278" y="194"/>
                    <a:pt x="3099" y="194"/>
                  </a:cubicBezTo>
                  <a:cubicBezTo>
                    <a:pt x="2846" y="194"/>
                    <a:pt x="2607" y="254"/>
                    <a:pt x="2414" y="254"/>
                  </a:cubicBezTo>
                  <a:cubicBezTo>
                    <a:pt x="2161" y="254"/>
                    <a:pt x="1982" y="314"/>
                    <a:pt x="1729" y="373"/>
                  </a:cubicBezTo>
                  <a:cubicBezTo>
                    <a:pt x="1550" y="373"/>
                    <a:pt x="1356" y="373"/>
                    <a:pt x="1177" y="448"/>
                  </a:cubicBezTo>
                  <a:cubicBezTo>
                    <a:pt x="984" y="448"/>
                    <a:pt x="864" y="507"/>
                    <a:pt x="671" y="567"/>
                  </a:cubicBezTo>
                  <a:cubicBezTo>
                    <a:pt x="864" y="567"/>
                    <a:pt x="984" y="507"/>
                    <a:pt x="1177" y="507"/>
                  </a:cubicBezTo>
                  <a:cubicBezTo>
                    <a:pt x="1356" y="507"/>
                    <a:pt x="1550" y="448"/>
                    <a:pt x="1729" y="448"/>
                  </a:cubicBezTo>
                  <a:cubicBezTo>
                    <a:pt x="1982" y="373"/>
                    <a:pt x="2161" y="373"/>
                    <a:pt x="2414" y="314"/>
                  </a:cubicBezTo>
                  <a:cubicBezTo>
                    <a:pt x="2607" y="314"/>
                    <a:pt x="2846" y="314"/>
                    <a:pt x="3099" y="254"/>
                  </a:cubicBezTo>
                  <a:lnTo>
                    <a:pt x="3784" y="254"/>
                  </a:lnTo>
                  <a:cubicBezTo>
                    <a:pt x="4276" y="194"/>
                    <a:pt x="4768" y="135"/>
                    <a:pt x="5215" y="135"/>
                  </a:cubicBezTo>
                  <a:cubicBezTo>
                    <a:pt x="5647" y="135"/>
                    <a:pt x="6079" y="135"/>
                    <a:pt x="6451" y="75"/>
                  </a:cubicBezTo>
                  <a:lnTo>
                    <a:pt x="7628" y="75"/>
                  </a:lnTo>
                  <a:lnTo>
                    <a:pt x="7628" y="1"/>
                  </a:lnTo>
                  <a:close/>
                  <a:moveTo>
                    <a:pt x="671" y="567"/>
                  </a:moveTo>
                  <a:cubicBezTo>
                    <a:pt x="552" y="567"/>
                    <a:pt x="432" y="626"/>
                    <a:pt x="298" y="626"/>
                  </a:cubicBezTo>
                  <a:cubicBezTo>
                    <a:pt x="120" y="686"/>
                    <a:pt x="0" y="686"/>
                    <a:pt x="0" y="686"/>
                  </a:cubicBezTo>
                  <a:lnTo>
                    <a:pt x="0" y="746"/>
                  </a:lnTo>
                  <a:cubicBezTo>
                    <a:pt x="0" y="746"/>
                    <a:pt x="120" y="686"/>
                    <a:pt x="298" y="686"/>
                  </a:cubicBezTo>
                  <a:cubicBezTo>
                    <a:pt x="432" y="626"/>
                    <a:pt x="552" y="626"/>
                    <a:pt x="671" y="567"/>
                  </a:cubicBezTo>
                  <a:close/>
                </a:path>
              </a:pathLst>
            </a:custGeom>
            <a:solidFill>
              <a:srgbClr val="2A0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2"/>
            <p:cNvSpPr/>
            <p:nvPr/>
          </p:nvSpPr>
          <p:spPr>
            <a:xfrm>
              <a:off x="1436804" y="4053457"/>
              <a:ext cx="226351" cy="77176"/>
            </a:xfrm>
            <a:custGeom>
              <a:avLst/>
              <a:gdLst/>
              <a:ahLst/>
              <a:cxnLst/>
              <a:rect l="l" t="t" r="r" b="b"/>
              <a:pathLst>
                <a:path w="7256" h="2474" extrusionOk="0">
                  <a:moveTo>
                    <a:pt x="7255" y="0"/>
                  </a:moveTo>
                  <a:cubicBezTo>
                    <a:pt x="7255" y="0"/>
                    <a:pt x="7136" y="60"/>
                    <a:pt x="6957" y="119"/>
                  </a:cubicBezTo>
                  <a:cubicBezTo>
                    <a:pt x="6704" y="179"/>
                    <a:pt x="6451" y="239"/>
                    <a:pt x="6078" y="373"/>
                  </a:cubicBezTo>
                  <a:cubicBezTo>
                    <a:pt x="5765" y="432"/>
                    <a:pt x="5333" y="551"/>
                    <a:pt x="4901" y="685"/>
                  </a:cubicBezTo>
                  <a:cubicBezTo>
                    <a:pt x="4723" y="745"/>
                    <a:pt x="4469" y="805"/>
                    <a:pt x="4276" y="924"/>
                  </a:cubicBezTo>
                  <a:cubicBezTo>
                    <a:pt x="4037" y="983"/>
                    <a:pt x="3784" y="1058"/>
                    <a:pt x="3605" y="1118"/>
                  </a:cubicBezTo>
                  <a:cubicBezTo>
                    <a:pt x="3099" y="1296"/>
                    <a:pt x="2667" y="1430"/>
                    <a:pt x="2235" y="1609"/>
                  </a:cubicBezTo>
                  <a:cubicBezTo>
                    <a:pt x="1862" y="1728"/>
                    <a:pt x="1430" y="1922"/>
                    <a:pt x="1117" y="2041"/>
                  </a:cubicBezTo>
                  <a:cubicBezTo>
                    <a:pt x="804" y="2175"/>
                    <a:pt x="492" y="2294"/>
                    <a:pt x="313" y="2354"/>
                  </a:cubicBezTo>
                  <a:cubicBezTo>
                    <a:pt x="119" y="2414"/>
                    <a:pt x="0" y="2473"/>
                    <a:pt x="0" y="2473"/>
                  </a:cubicBezTo>
                  <a:cubicBezTo>
                    <a:pt x="0" y="2473"/>
                    <a:pt x="119" y="2473"/>
                    <a:pt x="313" y="2414"/>
                  </a:cubicBezTo>
                  <a:cubicBezTo>
                    <a:pt x="492" y="2294"/>
                    <a:pt x="804" y="2235"/>
                    <a:pt x="1117" y="2101"/>
                  </a:cubicBezTo>
                  <a:cubicBezTo>
                    <a:pt x="1490" y="1982"/>
                    <a:pt x="1862" y="1803"/>
                    <a:pt x="2294" y="1669"/>
                  </a:cubicBezTo>
                  <a:cubicBezTo>
                    <a:pt x="2726" y="1550"/>
                    <a:pt x="3158" y="1356"/>
                    <a:pt x="3605" y="1237"/>
                  </a:cubicBezTo>
                  <a:cubicBezTo>
                    <a:pt x="4097" y="1118"/>
                    <a:pt x="4529" y="924"/>
                    <a:pt x="4961" y="805"/>
                  </a:cubicBezTo>
                  <a:cubicBezTo>
                    <a:pt x="5393" y="685"/>
                    <a:pt x="5765" y="551"/>
                    <a:pt x="6078" y="432"/>
                  </a:cubicBezTo>
                  <a:cubicBezTo>
                    <a:pt x="6763" y="179"/>
                    <a:pt x="7255" y="60"/>
                    <a:pt x="7255" y="60"/>
                  </a:cubicBezTo>
                  <a:lnTo>
                    <a:pt x="7255" y="0"/>
                  </a:lnTo>
                  <a:close/>
                </a:path>
              </a:pathLst>
            </a:custGeom>
            <a:solidFill>
              <a:srgbClr val="2A0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8" name="Google Shape;408;p2"/>
          <p:cNvSpPr/>
          <p:nvPr/>
        </p:nvSpPr>
        <p:spPr>
          <a:xfrm>
            <a:off x="1115973" y="4392234"/>
            <a:ext cx="90122" cy="144495"/>
          </a:xfrm>
          <a:custGeom>
            <a:avLst/>
            <a:gdLst/>
            <a:ahLst/>
            <a:cxnLst/>
            <a:rect l="l" t="t" r="r" b="b"/>
            <a:pathLst>
              <a:path w="2889" h="4632" extrusionOk="0">
                <a:moveTo>
                  <a:pt x="2203" y="0"/>
                </a:moveTo>
                <a:cubicBezTo>
                  <a:pt x="1712" y="626"/>
                  <a:pt x="848" y="2041"/>
                  <a:pt x="401" y="3099"/>
                </a:cubicBezTo>
                <a:cubicBezTo>
                  <a:pt x="1" y="4008"/>
                  <a:pt x="380" y="4631"/>
                  <a:pt x="800" y="4631"/>
                </a:cubicBezTo>
                <a:cubicBezTo>
                  <a:pt x="896" y="4631"/>
                  <a:pt x="995" y="4599"/>
                  <a:pt x="1086" y="4529"/>
                </a:cubicBezTo>
                <a:cubicBezTo>
                  <a:pt x="2889" y="3159"/>
                  <a:pt x="2204" y="1"/>
                  <a:pt x="22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2"/>
          <p:cNvSpPr/>
          <p:nvPr/>
        </p:nvSpPr>
        <p:spPr>
          <a:xfrm>
            <a:off x="1029937" y="4337861"/>
            <a:ext cx="151077" cy="122877"/>
          </a:xfrm>
          <a:custGeom>
            <a:avLst/>
            <a:gdLst/>
            <a:ahLst/>
            <a:cxnLst/>
            <a:rect l="l" t="t" r="r" b="b"/>
            <a:pathLst>
              <a:path w="4843" h="3939" extrusionOk="0">
                <a:moveTo>
                  <a:pt x="4842" y="0"/>
                </a:moveTo>
                <a:cubicBezTo>
                  <a:pt x="4842" y="1"/>
                  <a:pt x="4097" y="939"/>
                  <a:pt x="3293" y="1311"/>
                </a:cubicBezTo>
                <a:cubicBezTo>
                  <a:pt x="2414" y="1684"/>
                  <a:pt x="1" y="2548"/>
                  <a:pt x="552" y="3784"/>
                </a:cubicBezTo>
                <a:cubicBezTo>
                  <a:pt x="607" y="3885"/>
                  <a:pt x="744" y="3938"/>
                  <a:pt x="937" y="3938"/>
                </a:cubicBezTo>
                <a:cubicBezTo>
                  <a:pt x="1827" y="3938"/>
                  <a:pt x="3924" y="2805"/>
                  <a:pt x="484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2"/>
          <p:cNvSpPr/>
          <p:nvPr/>
        </p:nvSpPr>
        <p:spPr>
          <a:xfrm>
            <a:off x="617468" y="819409"/>
            <a:ext cx="124125" cy="124125"/>
          </a:xfrm>
          <a:custGeom>
            <a:avLst/>
            <a:gdLst/>
            <a:ahLst/>
            <a:cxnLst/>
            <a:rect l="l" t="t" r="r" b="b"/>
            <a:pathLst>
              <a:path w="3979" h="3979" extrusionOk="0">
                <a:moveTo>
                  <a:pt x="3978" y="1997"/>
                </a:moveTo>
                <a:cubicBezTo>
                  <a:pt x="3978" y="3055"/>
                  <a:pt x="3114" y="3978"/>
                  <a:pt x="1997" y="3978"/>
                </a:cubicBezTo>
                <a:cubicBezTo>
                  <a:pt x="880" y="3978"/>
                  <a:pt x="1" y="3055"/>
                  <a:pt x="1" y="1997"/>
                </a:cubicBezTo>
                <a:cubicBezTo>
                  <a:pt x="1" y="880"/>
                  <a:pt x="880" y="1"/>
                  <a:pt x="1997" y="1"/>
                </a:cubicBezTo>
                <a:cubicBezTo>
                  <a:pt x="3114" y="1"/>
                  <a:pt x="3978" y="880"/>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2"/>
          <p:cNvSpPr/>
          <p:nvPr/>
        </p:nvSpPr>
        <p:spPr>
          <a:xfrm>
            <a:off x="617468" y="1059673"/>
            <a:ext cx="124125" cy="124125"/>
          </a:xfrm>
          <a:custGeom>
            <a:avLst/>
            <a:gdLst/>
            <a:ahLst/>
            <a:cxnLst/>
            <a:rect l="l" t="t" r="r" b="b"/>
            <a:pathLst>
              <a:path w="3979" h="3979" extrusionOk="0">
                <a:moveTo>
                  <a:pt x="3978" y="1982"/>
                </a:moveTo>
                <a:cubicBezTo>
                  <a:pt x="3978" y="3040"/>
                  <a:pt x="3114" y="3978"/>
                  <a:pt x="1997" y="3978"/>
                </a:cubicBezTo>
                <a:cubicBezTo>
                  <a:pt x="880" y="3978"/>
                  <a:pt x="1" y="3040"/>
                  <a:pt x="1" y="1982"/>
                </a:cubicBezTo>
                <a:cubicBezTo>
                  <a:pt x="1" y="865"/>
                  <a:pt x="880" y="1"/>
                  <a:pt x="1997" y="1"/>
                </a:cubicBezTo>
                <a:cubicBezTo>
                  <a:pt x="3114" y="1"/>
                  <a:pt x="3978" y="865"/>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2"/>
          <p:cNvSpPr/>
          <p:nvPr/>
        </p:nvSpPr>
        <p:spPr>
          <a:xfrm>
            <a:off x="617468" y="1295756"/>
            <a:ext cx="124125" cy="124125"/>
          </a:xfrm>
          <a:custGeom>
            <a:avLst/>
            <a:gdLst/>
            <a:ahLst/>
            <a:cxnLst/>
            <a:rect l="l" t="t" r="r" b="b"/>
            <a:pathLst>
              <a:path w="3979" h="3979" extrusionOk="0">
                <a:moveTo>
                  <a:pt x="3978" y="1997"/>
                </a:moveTo>
                <a:cubicBezTo>
                  <a:pt x="3978" y="3114"/>
                  <a:pt x="3114" y="3978"/>
                  <a:pt x="1997" y="3978"/>
                </a:cubicBezTo>
                <a:cubicBezTo>
                  <a:pt x="880" y="3978"/>
                  <a:pt x="1" y="3114"/>
                  <a:pt x="1" y="1997"/>
                </a:cubicBezTo>
                <a:cubicBezTo>
                  <a:pt x="1" y="939"/>
                  <a:pt x="880" y="1"/>
                  <a:pt x="1997" y="1"/>
                </a:cubicBezTo>
                <a:cubicBezTo>
                  <a:pt x="3114" y="1"/>
                  <a:pt x="3978" y="939"/>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2"/>
          <p:cNvSpPr/>
          <p:nvPr/>
        </p:nvSpPr>
        <p:spPr>
          <a:xfrm>
            <a:off x="617468" y="1536020"/>
            <a:ext cx="124125" cy="124125"/>
          </a:xfrm>
          <a:custGeom>
            <a:avLst/>
            <a:gdLst/>
            <a:ahLst/>
            <a:cxnLst/>
            <a:rect l="l" t="t" r="r" b="b"/>
            <a:pathLst>
              <a:path w="3979" h="3979" extrusionOk="0">
                <a:moveTo>
                  <a:pt x="3978" y="1982"/>
                </a:moveTo>
                <a:cubicBezTo>
                  <a:pt x="3978" y="3099"/>
                  <a:pt x="3114" y="3978"/>
                  <a:pt x="1997" y="3978"/>
                </a:cubicBezTo>
                <a:cubicBezTo>
                  <a:pt x="880" y="3978"/>
                  <a:pt x="1" y="3099"/>
                  <a:pt x="1" y="1982"/>
                </a:cubicBezTo>
                <a:cubicBezTo>
                  <a:pt x="1" y="939"/>
                  <a:pt x="880" y="1"/>
                  <a:pt x="1997" y="1"/>
                </a:cubicBezTo>
                <a:cubicBezTo>
                  <a:pt x="3114" y="1"/>
                  <a:pt x="3978" y="939"/>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2"/>
          <p:cNvSpPr/>
          <p:nvPr/>
        </p:nvSpPr>
        <p:spPr>
          <a:xfrm>
            <a:off x="617468" y="1768392"/>
            <a:ext cx="124125" cy="124094"/>
          </a:xfrm>
          <a:custGeom>
            <a:avLst/>
            <a:gdLst/>
            <a:ahLst/>
            <a:cxnLst/>
            <a:rect l="l" t="t" r="r" b="b"/>
            <a:pathLst>
              <a:path w="3979" h="3978" extrusionOk="0">
                <a:moveTo>
                  <a:pt x="3978" y="1982"/>
                </a:moveTo>
                <a:cubicBezTo>
                  <a:pt x="3978" y="3099"/>
                  <a:pt x="3114" y="3978"/>
                  <a:pt x="1997" y="3978"/>
                </a:cubicBezTo>
                <a:cubicBezTo>
                  <a:pt x="880" y="3978"/>
                  <a:pt x="1" y="3099"/>
                  <a:pt x="1" y="1982"/>
                </a:cubicBezTo>
                <a:cubicBezTo>
                  <a:pt x="1" y="939"/>
                  <a:pt x="880" y="0"/>
                  <a:pt x="1997" y="0"/>
                </a:cubicBezTo>
                <a:cubicBezTo>
                  <a:pt x="3114" y="0"/>
                  <a:pt x="3978" y="939"/>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2"/>
          <p:cNvSpPr/>
          <p:nvPr/>
        </p:nvSpPr>
        <p:spPr>
          <a:xfrm>
            <a:off x="617468" y="2008656"/>
            <a:ext cx="124125" cy="123626"/>
          </a:xfrm>
          <a:custGeom>
            <a:avLst/>
            <a:gdLst/>
            <a:ahLst/>
            <a:cxnLst/>
            <a:rect l="l" t="t" r="r" b="b"/>
            <a:pathLst>
              <a:path w="3979" h="3963" extrusionOk="0">
                <a:moveTo>
                  <a:pt x="3978" y="1982"/>
                </a:moveTo>
                <a:cubicBezTo>
                  <a:pt x="3978" y="3099"/>
                  <a:pt x="3114" y="3963"/>
                  <a:pt x="1997" y="3963"/>
                </a:cubicBezTo>
                <a:cubicBezTo>
                  <a:pt x="880" y="3963"/>
                  <a:pt x="1" y="3099"/>
                  <a:pt x="1" y="1982"/>
                </a:cubicBezTo>
                <a:cubicBezTo>
                  <a:pt x="1" y="924"/>
                  <a:pt x="880" y="0"/>
                  <a:pt x="1997" y="0"/>
                </a:cubicBezTo>
                <a:cubicBezTo>
                  <a:pt x="3114" y="0"/>
                  <a:pt x="3978" y="924"/>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2"/>
          <p:cNvSpPr/>
          <p:nvPr/>
        </p:nvSpPr>
        <p:spPr>
          <a:xfrm>
            <a:off x="617468" y="2246580"/>
            <a:ext cx="124125" cy="124125"/>
          </a:xfrm>
          <a:custGeom>
            <a:avLst/>
            <a:gdLst/>
            <a:ahLst/>
            <a:cxnLst/>
            <a:rect l="l" t="t" r="r" b="b"/>
            <a:pathLst>
              <a:path w="3979" h="3979" extrusionOk="0">
                <a:moveTo>
                  <a:pt x="3978" y="1997"/>
                </a:moveTo>
                <a:cubicBezTo>
                  <a:pt x="3978" y="3114"/>
                  <a:pt x="3114" y="3978"/>
                  <a:pt x="1997" y="3978"/>
                </a:cubicBezTo>
                <a:cubicBezTo>
                  <a:pt x="880" y="3978"/>
                  <a:pt x="1" y="3114"/>
                  <a:pt x="1" y="1997"/>
                </a:cubicBezTo>
                <a:cubicBezTo>
                  <a:pt x="1" y="880"/>
                  <a:pt x="880" y="1"/>
                  <a:pt x="1997" y="1"/>
                </a:cubicBezTo>
                <a:cubicBezTo>
                  <a:pt x="3114" y="1"/>
                  <a:pt x="3978" y="880"/>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2"/>
          <p:cNvSpPr/>
          <p:nvPr/>
        </p:nvSpPr>
        <p:spPr>
          <a:xfrm>
            <a:off x="617468" y="2486844"/>
            <a:ext cx="124125" cy="124125"/>
          </a:xfrm>
          <a:custGeom>
            <a:avLst/>
            <a:gdLst/>
            <a:ahLst/>
            <a:cxnLst/>
            <a:rect l="l" t="t" r="r" b="b"/>
            <a:pathLst>
              <a:path w="3979" h="3979" extrusionOk="0">
                <a:moveTo>
                  <a:pt x="3978" y="1982"/>
                </a:moveTo>
                <a:cubicBezTo>
                  <a:pt x="3978" y="3099"/>
                  <a:pt x="3114" y="3978"/>
                  <a:pt x="1997" y="3978"/>
                </a:cubicBezTo>
                <a:cubicBezTo>
                  <a:pt x="880" y="3978"/>
                  <a:pt x="1" y="3099"/>
                  <a:pt x="1" y="1982"/>
                </a:cubicBezTo>
                <a:cubicBezTo>
                  <a:pt x="1" y="865"/>
                  <a:pt x="880" y="1"/>
                  <a:pt x="1997" y="1"/>
                </a:cubicBezTo>
                <a:cubicBezTo>
                  <a:pt x="3114" y="1"/>
                  <a:pt x="3978" y="865"/>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2"/>
          <p:cNvSpPr/>
          <p:nvPr/>
        </p:nvSpPr>
        <p:spPr>
          <a:xfrm>
            <a:off x="617468" y="2727108"/>
            <a:ext cx="124125" cy="123657"/>
          </a:xfrm>
          <a:custGeom>
            <a:avLst/>
            <a:gdLst/>
            <a:ahLst/>
            <a:cxnLst/>
            <a:rect l="l" t="t" r="r" b="b"/>
            <a:pathLst>
              <a:path w="3979" h="3964" extrusionOk="0">
                <a:moveTo>
                  <a:pt x="3978" y="1982"/>
                </a:moveTo>
                <a:cubicBezTo>
                  <a:pt x="3978" y="3099"/>
                  <a:pt x="3114" y="3964"/>
                  <a:pt x="1997" y="3964"/>
                </a:cubicBezTo>
                <a:cubicBezTo>
                  <a:pt x="880" y="3964"/>
                  <a:pt x="1" y="3099"/>
                  <a:pt x="1" y="1982"/>
                </a:cubicBezTo>
                <a:cubicBezTo>
                  <a:pt x="1" y="865"/>
                  <a:pt x="880" y="1"/>
                  <a:pt x="1997" y="1"/>
                </a:cubicBezTo>
                <a:cubicBezTo>
                  <a:pt x="3114" y="1"/>
                  <a:pt x="3978" y="865"/>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2"/>
          <p:cNvSpPr/>
          <p:nvPr/>
        </p:nvSpPr>
        <p:spPr>
          <a:xfrm>
            <a:off x="617468" y="2966904"/>
            <a:ext cx="124125" cy="124125"/>
          </a:xfrm>
          <a:custGeom>
            <a:avLst/>
            <a:gdLst/>
            <a:ahLst/>
            <a:cxnLst/>
            <a:rect l="l" t="t" r="r" b="b"/>
            <a:pathLst>
              <a:path w="3979" h="3979" extrusionOk="0">
                <a:moveTo>
                  <a:pt x="3978" y="1997"/>
                </a:moveTo>
                <a:cubicBezTo>
                  <a:pt x="3978" y="3114"/>
                  <a:pt x="3114" y="3979"/>
                  <a:pt x="1997" y="3979"/>
                </a:cubicBezTo>
                <a:cubicBezTo>
                  <a:pt x="880" y="3979"/>
                  <a:pt x="1" y="3114"/>
                  <a:pt x="1" y="1997"/>
                </a:cubicBezTo>
                <a:cubicBezTo>
                  <a:pt x="1" y="880"/>
                  <a:pt x="880" y="1"/>
                  <a:pt x="1997" y="1"/>
                </a:cubicBezTo>
                <a:cubicBezTo>
                  <a:pt x="3114" y="1"/>
                  <a:pt x="3978" y="880"/>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2"/>
          <p:cNvSpPr/>
          <p:nvPr/>
        </p:nvSpPr>
        <p:spPr>
          <a:xfrm>
            <a:off x="617468" y="3205327"/>
            <a:ext cx="124125" cy="123657"/>
          </a:xfrm>
          <a:custGeom>
            <a:avLst/>
            <a:gdLst/>
            <a:ahLst/>
            <a:cxnLst/>
            <a:rect l="l" t="t" r="r" b="b"/>
            <a:pathLst>
              <a:path w="3979" h="3964" extrusionOk="0">
                <a:moveTo>
                  <a:pt x="3978" y="1982"/>
                </a:moveTo>
                <a:cubicBezTo>
                  <a:pt x="3978" y="3039"/>
                  <a:pt x="3114" y="3963"/>
                  <a:pt x="1997" y="3963"/>
                </a:cubicBezTo>
                <a:cubicBezTo>
                  <a:pt x="880" y="3963"/>
                  <a:pt x="1" y="3039"/>
                  <a:pt x="1" y="1982"/>
                </a:cubicBezTo>
                <a:cubicBezTo>
                  <a:pt x="1" y="864"/>
                  <a:pt x="880" y="0"/>
                  <a:pt x="1997" y="0"/>
                </a:cubicBezTo>
                <a:cubicBezTo>
                  <a:pt x="3114" y="0"/>
                  <a:pt x="3978" y="864"/>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2"/>
          <p:cNvSpPr/>
          <p:nvPr/>
        </p:nvSpPr>
        <p:spPr>
          <a:xfrm>
            <a:off x="617468" y="3445123"/>
            <a:ext cx="124125" cy="124125"/>
          </a:xfrm>
          <a:custGeom>
            <a:avLst/>
            <a:gdLst/>
            <a:ahLst/>
            <a:cxnLst/>
            <a:rect l="l" t="t" r="r" b="b"/>
            <a:pathLst>
              <a:path w="3979" h="3979" extrusionOk="0">
                <a:moveTo>
                  <a:pt x="3978" y="1997"/>
                </a:moveTo>
                <a:cubicBezTo>
                  <a:pt x="3978" y="3054"/>
                  <a:pt x="3114" y="3978"/>
                  <a:pt x="1997" y="3978"/>
                </a:cubicBezTo>
                <a:cubicBezTo>
                  <a:pt x="880" y="3978"/>
                  <a:pt x="1" y="3054"/>
                  <a:pt x="1" y="1997"/>
                </a:cubicBezTo>
                <a:cubicBezTo>
                  <a:pt x="1" y="879"/>
                  <a:pt x="880" y="0"/>
                  <a:pt x="1997" y="0"/>
                </a:cubicBezTo>
                <a:cubicBezTo>
                  <a:pt x="3114" y="0"/>
                  <a:pt x="3978" y="879"/>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2"/>
          <p:cNvSpPr/>
          <p:nvPr/>
        </p:nvSpPr>
        <p:spPr>
          <a:xfrm>
            <a:off x="617468" y="3677495"/>
            <a:ext cx="124125" cy="124094"/>
          </a:xfrm>
          <a:custGeom>
            <a:avLst/>
            <a:gdLst/>
            <a:ahLst/>
            <a:cxnLst/>
            <a:rect l="l" t="t" r="r" b="b"/>
            <a:pathLst>
              <a:path w="3979" h="3978" extrusionOk="0">
                <a:moveTo>
                  <a:pt x="3978" y="1996"/>
                </a:moveTo>
                <a:cubicBezTo>
                  <a:pt x="3978" y="3054"/>
                  <a:pt x="3114" y="3978"/>
                  <a:pt x="1997" y="3978"/>
                </a:cubicBezTo>
                <a:cubicBezTo>
                  <a:pt x="880" y="3978"/>
                  <a:pt x="1" y="3054"/>
                  <a:pt x="1" y="1996"/>
                </a:cubicBezTo>
                <a:cubicBezTo>
                  <a:pt x="1" y="879"/>
                  <a:pt x="880" y="0"/>
                  <a:pt x="1997" y="0"/>
                </a:cubicBezTo>
                <a:cubicBezTo>
                  <a:pt x="3114" y="0"/>
                  <a:pt x="3978" y="879"/>
                  <a:pt x="3978" y="199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2"/>
          <p:cNvSpPr/>
          <p:nvPr/>
        </p:nvSpPr>
        <p:spPr>
          <a:xfrm>
            <a:off x="617468" y="3917758"/>
            <a:ext cx="124125" cy="124094"/>
          </a:xfrm>
          <a:custGeom>
            <a:avLst/>
            <a:gdLst/>
            <a:ahLst/>
            <a:cxnLst/>
            <a:rect l="l" t="t" r="r" b="b"/>
            <a:pathLst>
              <a:path w="3979" h="3978" extrusionOk="0">
                <a:moveTo>
                  <a:pt x="3978" y="1982"/>
                </a:moveTo>
                <a:cubicBezTo>
                  <a:pt x="3978" y="3039"/>
                  <a:pt x="3114" y="3978"/>
                  <a:pt x="1997" y="3978"/>
                </a:cubicBezTo>
                <a:cubicBezTo>
                  <a:pt x="880" y="3978"/>
                  <a:pt x="1" y="3039"/>
                  <a:pt x="1" y="1982"/>
                </a:cubicBezTo>
                <a:cubicBezTo>
                  <a:pt x="1" y="864"/>
                  <a:pt x="880" y="0"/>
                  <a:pt x="1997" y="0"/>
                </a:cubicBezTo>
                <a:cubicBezTo>
                  <a:pt x="3114" y="0"/>
                  <a:pt x="3978" y="864"/>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2"/>
          <p:cNvSpPr/>
          <p:nvPr/>
        </p:nvSpPr>
        <p:spPr>
          <a:xfrm>
            <a:off x="617468" y="4153842"/>
            <a:ext cx="124125" cy="124094"/>
          </a:xfrm>
          <a:custGeom>
            <a:avLst/>
            <a:gdLst/>
            <a:ahLst/>
            <a:cxnLst/>
            <a:rect l="l" t="t" r="r" b="b"/>
            <a:pathLst>
              <a:path w="3979" h="3978" extrusionOk="0">
                <a:moveTo>
                  <a:pt x="3978" y="1996"/>
                </a:moveTo>
                <a:cubicBezTo>
                  <a:pt x="3978" y="3114"/>
                  <a:pt x="3114" y="3978"/>
                  <a:pt x="1997" y="3978"/>
                </a:cubicBezTo>
                <a:cubicBezTo>
                  <a:pt x="880" y="3978"/>
                  <a:pt x="1" y="3114"/>
                  <a:pt x="1" y="1996"/>
                </a:cubicBezTo>
                <a:cubicBezTo>
                  <a:pt x="1" y="939"/>
                  <a:pt x="880" y="0"/>
                  <a:pt x="1997" y="0"/>
                </a:cubicBezTo>
                <a:cubicBezTo>
                  <a:pt x="3114" y="0"/>
                  <a:pt x="3978" y="939"/>
                  <a:pt x="3978" y="199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2"/>
          <p:cNvSpPr/>
          <p:nvPr/>
        </p:nvSpPr>
        <p:spPr>
          <a:xfrm>
            <a:off x="617468" y="4394106"/>
            <a:ext cx="124125" cy="124094"/>
          </a:xfrm>
          <a:custGeom>
            <a:avLst/>
            <a:gdLst/>
            <a:ahLst/>
            <a:cxnLst/>
            <a:rect l="l" t="t" r="r" b="b"/>
            <a:pathLst>
              <a:path w="3979" h="3978" extrusionOk="0">
                <a:moveTo>
                  <a:pt x="3978" y="1981"/>
                </a:moveTo>
                <a:cubicBezTo>
                  <a:pt x="3978" y="3099"/>
                  <a:pt x="3114" y="3978"/>
                  <a:pt x="1997" y="3978"/>
                </a:cubicBezTo>
                <a:cubicBezTo>
                  <a:pt x="880" y="3978"/>
                  <a:pt x="1" y="3099"/>
                  <a:pt x="1" y="1981"/>
                </a:cubicBezTo>
                <a:cubicBezTo>
                  <a:pt x="1" y="939"/>
                  <a:pt x="880" y="0"/>
                  <a:pt x="1997" y="0"/>
                </a:cubicBezTo>
                <a:cubicBezTo>
                  <a:pt x="3114" y="0"/>
                  <a:pt x="3978" y="939"/>
                  <a:pt x="3978" y="198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2"/>
          <p:cNvSpPr/>
          <p:nvPr/>
        </p:nvSpPr>
        <p:spPr>
          <a:xfrm>
            <a:off x="617468" y="4634370"/>
            <a:ext cx="124125" cy="123626"/>
          </a:xfrm>
          <a:custGeom>
            <a:avLst/>
            <a:gdLst/>
            <a:ahLst/>
            <a:cxnLst/>
            <a:rect l="l" t="t" r="r" b="b"/>
            <a:pathLst>
              <a:path w="3979" h="3963" extrusionOk="0">
                <a:moveTo>
                  <a:pt x="3978" y="1981"/>
                </a:moveTo>
                <a:cubicBezTo>
                  <a:pt x="3978" y="3099"/>
                  <a:pt x="3114" y="3963"/>
                  <a:pt x="1997" y="3963"/>
                </a:cubicBezTo>
                <a:cubicBezTo>
                  <a:pt x="880" y="3963"/>
                  <a:pt x="1" y="3099"/>
                  <a:pt x="1" y="1981"/>
                </a:cubicBezTo>
                <a:cubicBezTo>
                  <a:pt x="1" y="924"/>
                  <a:pt x="880" y="0"/>
                  <a:pt x="1997" y="0"/>
                </a:cubicBezTo>
                <a:cubicBezTo>
                  <a:pt x="3114" y="0"/>
                  <a:pt x="3978" y="924"/>
                  <a:pt x="3978" y="198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2"/>
          <p:cNvSpPr/>
          <p:nvPr/>
        </p:nvSpPr>
        <p:spPr>
          <a:xfrm>
            <a:off x="307951" y="1307361"/>
            <a:ext cx="410401" cy="102756"/>
          </a:xfrm>
          <a:custGeom>
            <a:avLst/>
            <a:gdLst/>
            <a:ahLst/>
            <a:cxnLst/>
            <a:rect l="l" t="t" r="r" b="b"/>
            <a:pathLst>
              <a:path w="13156" h="3294" extrusionOk="0">
                <a:moveTo>
                  <a:pt x="11412" y="1"/>
                </a:moveTo>
                <a:cubicBezTo>
                  <a:pt x="12411" y="1"/>
                  <a:pt x="13155" y="746"/>
                  <a:pt x="13155" y="1684"/>
                </a:cubicBezTo>
                <a:cubicBezTo>
                  <a:pt x="13155" y="2548"/>
                  <a:pt x="12411" y="3293"/>
                  <a:pt x="11412" y="3293"/>
                </a:cubicBezTo>
                <a:lnTo>
                  <a:pt x="1729" y="3293"/>
                </a:lnTo>
                <a:cubicBezTo>
                  <a:pt x="746" y="3293"/>
                  <a:pt x="1" y="2548"/>
                  <a:pt x="1" y="1684"/>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2"/>
          <p:cNvSpPr/>
          <p:nvPr/>
        </p:nvSpPr>
        <p:spPr>
          <a:xfrm>
            <a:off x="307951" y="1069437"/>
            <a:ext cx="410401" cy="102725"/>
          </a:xfrm>
          <a:custGeom>
            <a:avLst/>
            <a:gdLst/>
            <a:ahLst/>
            <a:cxnLst/>
            <a:rect l="l" t="t" r="r" b="b"/>
            <a:pathLst>
              <a:path w="13156" h="3293" extrusionOk="0">
                <a:moveTo>
                  <a:pt x="11412" y="0"/>
                </a:moveTo>
                <a:cubicBezTo>
                  <a:pt x="12411" y="0"/>
                  <a:pt x="13155" y="745"/>
                  <a:pt x="13155" y="1669"/>
                </a:cubicBezTo>
                <a:cubicBezTo>
                  <a:pt x="13155" y="2548"/>
                  <a:pt x="12411" y="3293"/>
                  <a:pt x="11412" y="3293"/>
                </a:cubicBezTo>
                <a:lnTo>
                  <a:pt x="1729" y="3293"/>
                </a:lnTo>
                <a:cubicBezTo>
                  <a:pt x="746" y="3293"/>
                  <a:pt x="1" y="2548"/>
                  <a:pt x="1" y="166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2"/>
          <p:cNvSpPr/>
          <p:nvPr/>
        </p:nvSpPr>
        <p:spPr>
          <a:xfrm>
            <a:off x="307951" y="831044"/>
            <a:ext cx="410401" cy="102725"/>
          </a:xfrm>
          <a:custGeom>
            <a:avLst/>
            <a:gdLst/>
            <a:ahLst/>
            <a:cxnLst/>
            <a:rect l="l" t="t" r="r" b="b"/>
            <a:pathLst>
              <a:path w="13156" h="3293" extrusionOk="0">
                <a:moveTo>
                  <a:pt x="11412" y="0"/>
                </a:moveTo>
                <a:cubicBezTo>
                  <a:pt x="12411" y="0"/>
                  <a:pt x="13155" y="745"/>
                  <a:pt x="13155" y="1624"/>
                </a:cubicBezTo>
                <a:cubicBezTo>
                  <a:pt x="13155" y="2548"/>
                  <a:pt x="12411" y="3292"/>
                  <a:pt x="11412" y="3292"/>
                </a:cubicBezTo>
                <a:lnTo>
                  <a:pt x="1729" y="3292"/>
                </a:lnTo>
                <a:cubicBezTo>
                  <a:pt x="746" y="3292"/>
                  <a:pt x="1" y="2548"/>
                  <a:pt x="1" y="1624"/>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2"/>
          <p:cNvSpPr/>
          <p:nvPr/>
        </p:nvSpPr>
        <p:spPr>
          <a:xfrm>
            <a:off x="307951" y="2023972"/>
            <a:ext cx="410401" cy="100885"/>
          </a:xfrm>
          <a:custGeom>
            <a:avLst/>
            <a:gdLst/>
            <a:ahLst/>
            <a:cxnLst/>
            <a:rect l="l" t="t" r="r" b="b"/>
            <a:pathLst>
              <a:path w="13156" h="3234" extrusionOk="0">
                <a:moveTo>
                  <a:pt x="11412" y="1"/>
                </a:moveTo>
                <a:cubicBezTo>
                  <a:pt x="12411" y="1"/>
                  <a:pt x="13155" y="686"/>
                  <a:pt x="13155" y="1610"/>
                </a:cubicBezTo>
                <a:cubicBezTo>
                  <a:pt x="13155" y="2489"/>
                  <a:pt x="12411" y="3234"/>
                  <a:pt x="11412" y="3234"/>
                </a:cubicBezTo>
                <a:lnTo>
                  <a:pt x="1729" y="3234"/>
                </a:lnTo>
                <a:cubicBezTo>
                  <a:pt x="746" y="3234"/>
                  <a:pt x="1" y="2489"/>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2"/>
          <p:cNvSpPr/>
          <p:nvPr/>
        </p:nvSpPr>
        <p:spPr>
          <a:xfrm>
            <a:off x="307951" y="1786048"/>
            <a:ext cx="410401" cy="100417"/>
          </a:xfrm>
          <a:custGeom>
            <a:avLst/>
            <a:gdLst/>
            <a:ahLst/>
            <a:cxnLst/>
            <a:rect l="l" t="t" r="r" b="b"/>
            <a:pathLst>
              <a:path w="13156" h="3219" extrusionOk="0">
                <a:moveTo>
                  <a:pt x="11412" y="0"/>
                </a:moveTo>
                <a:cubicBezTo>
                  <a:pt x="12411" y="0"/>
                  <a:pt x="13155" y="671"/>
                  <a:pt x="13155" y="1609"/>
                </a:cubicBezTo>
                <a:cubicBezTo>
                  <a:pt x="13155" y="2473"/>
                  <a:pt x="12411" y="3218"/>
                  <a:pt x="11412" y="3218"/>
                </a:cubicBezTo>
                <a:lnTo>
                  <a:pt x="1729" y="3218"/>
                </a:lnTo>
                <a:cubicBezTo>
                  <a:pt x="746" y="3218"/>
                  <a:pt x="1" y="2473"/>
                  <a:pt x="1" y="1609"/>
                </a:cubicBezTo>
                <a:cubicBezTo>
                  <a:pt x="1" y="671"/>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2"/>
          <p:cNvSpPr/>
          <p:nvPr/>
        </p:nvSpPr>
        <p:spPr>
          <a:xfrm>
            <a:off x="307951" y="1547625"/>
            <a:ext cx="410401" cy="100885"/>
          </a:xfrm>
          <a:custGeom>
            <a:avLst/>
            <a:gdLst/>
            <a:ahLst/>
            <a:cxnLst/>
            <a:rect l="l" t="t" r="r" b="b"/>
            <a:pathLst>
              <a:path w="13156" h="3234" extrusionOk="0">
                <a:moveTo>
                  <a:pt x="11412" y="1"/>
                </a:moveTo>
                <a:cubicBezTo>
                  <a:pt x="12411" y="1"/>
                  <a:pt x="13155" y="686"/>
                  <a:pt x="13155" y="1610"/>
                </a:cubicBezTo>
                <a:cubicBezTo>
                  <a:pt x="13155" y="2489"/>
                  <a:pt x="12411" y="3234"/>
                  <a:pt x="11412" y="3234"/>
                </a:cubicBezTo>
                <a:lnTo>
                  <a:pt x="1729" y="3234"/>
                </a:lnTo>
                <a:cubicBezTo>
                  <a:pt x="746" y="3234"/>
                  <a:pt x="1" y="2489"/>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2"/>
          <p:cNvSpPr/>
          <p:nvPr/>
        </p:nvSpPr>
        <p:spPr>
          <a:xfrm>
            <a:off x="307951" y="2738743"/>
            <a:ext cx="410401" cy="100417"/>
          </a:xfrm>
          <a:custGeom>
            <a:avLst/>
            <a:gdLst/>
            <a:ahLst/>
            <a:cxnLst/>
            <a:rect l="l" t="t" r="r" b="b"/>
            <a:pathLst>
              <a:path w="13156" h="3219" extrusionOk="0">
                <a:moveTo>
                  <a:pt x="11412" y="0"/>
                </a:moveTo>
                <a:cubicBezTo>
                  <a:pt x="12411" y="0"/>
                  <a:pt x="13155" y="745"/>
                  <a:pt x="13155" y="1609"/>
                </a:cubicBezTo>
                <a:cubicBezTo>
                  <a:pt x="13155" y="2533"/>
                  <a:pt x="12411" y="3218"/>
                  <a:pt x="11412" y="3218"/>
                </a:cubicBezTo>
                <a:lnTo>
                  <a:pt x="1729" y="3218"/>
                </a:lnTo>
                <a:cubicBezTo>
                  <a:pt x="746" y="3218"/>
                  <a:pt x="1" y="2533"/>
                  <a:pt x="1" y="160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2"/>
          <p:cNvSpPr/>
          <p:nvPr/>
        </p:nvSpPr>
        <p:spPr>
          <a:xfrm>
            <a:off x="307951" y="2500320"/>
            <a:ext cx="410401" cy="100885"/>
          </a:xfrm>
          <a:custGeom>
            <a:avLst/>
            <a:gdLst/>
            <a:ahLst/>
            <a:cxnLst/>
            <a:rect l="l" t="t" r="r" b="b"/>
            <a:pathLst>
              <a:path w="13156" h="3234" extrusionOk="0">
                <a:moveTo>
                  <a:pt x="11412" y="1"/>
                </a:moveTo>
                <a:cubicBezTo>
                  <a:pt x="12411" y="1"/>
                  <a:pt x="13155" y="746"/>
                  <a:pt x="13155" y="1610"/>
                </a:cubicBezTo>
                <a:cubicBezTo>
                  <a:pt x="13155" y="2548"/>
                  <a:pt x="12411" y="3234"/>
                  <a:pt x="11412" y="3234"/>
                </a:cubicBezTo>
                <a:lnTo>
                  <a:pt x="1729" y="3234"/>
                </a:lnTo>
                <a:cubicBezTo>
                  <a:pt x="746" y="3234"/>
                  <a:pt x="1" y="2548"/>
                  <a:pt x="1" y="1610"/>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2"/>
          <p:cNvSpPr/>
          <p:nvPr/>
        </p:nvSpPr>
        <p:spPr>
          <a:xfrm>
            <a:off x="307951" y="2262396"/>
            <a:ext cx="410401" cy="100417"/>
          </a:xfrm>
          <a:custGeom>
            <a:avLst/>
            <a:gdLst/>
            <a:ahLst/>
            <a:cxnLst/>
            <a:rect l="l" t="t" r="r" b="b"/>
            <a:pathLst>
              <a:path w="13156" h="3219" extrusionOk="0">
                <a:moveTo>
                  <a:pt x="11412" y="0"/>
                </a:moveTo>
                <a:cubicBezTo>
                  <a:pt x="12411" y="0"/>
                  <a:pt x="13155" y="745"/>
                  <a:pt x="13155" y="1609"/>
                </a:cubicBezTo>
                <a:cubicBezTo>
                  <a:pt x="13155" y="2473"/>
                  <a:pt x="12411" y="3218"/>
                  <a:pt x="11412" y="3218"/>
                </a:cubicBezTo>
                <a:lnTo>
                  <a:pt x="1729" y="3218"/>
                </a:lnTo>
                <a:cubicBezTo>
                  <a:pt x="746" y="3218"/>
                  <a:pt x="1" y="2473"/>
                  <a:pt x="1" y="160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2"/>
          <p:cNvSpPr/>
          <p:nvPr/>
        </p:nvSpPr>
        <p:spPr>
          <a:xfrm>
            <a:off x="307951" y="3212751"/>
            <a:ext cx="410401" cy="102725"/>
          </a:xfrm>
          <a:custGeom>
            <a:avLst/>
            <a:gdLst/>
            <a:ahLst/>
            <a:cxnLst/>
            <a:rect l="l" t="t" r="r" b="b"/>
            <a:pathLst>
              <a:path w="13156" h="3293" extrusionOk="0">
                <a:moveTo>
                  <a:pt x="11412" y="1"/>
                </a:moveTo>
                <a:cubicBezTo>
                  <a:pt x="12411" y="1"/>
                  <a:pt x="13155" y="746"/>
                  <a:pt x="13155" y="1684"/>
                </a:cubicBezTo>
                <a:cubicBezTo>
                  <a:pt x="13155" y="2548"/>
                  <a:pt x="12411" y="3293"/>
                  <a:pt x="11412" y="3293"/>
                </a:cubicBezTo>
                <a:lnTo>
                  <a:pt x="1729" y="3293"/>
                </a:lnTo>
                <a:cubicBezTo>
                  <a:pt x="746" y="3293"/>
                  <a:pt x="1" y="2548"/>
                  <a:pt x="1" y="1684"/>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2"/>
          <p:cNvSpPr/>
          <p:nvPr/>
        </p:nvSpPr>
        <p:spPr>
          <a:xfrm>
            <a:off x="307951" y="2974827"/>
            <a:ext cx="410401" cy="102725"/>
          </a:xfrm>
          <a:custGeom>
            <a:avLst/>
            <a:gdLst/>
            <a:ahLst/>
            <a:cxnLst/>
            <a:rect l="l" t="t" r="r" b="b"/>
            <a:pathLst>
              <a:path w="13156" h="3293" extrusionOk="0">
                <a:moveTo>
                  <a:pt x="11412" y="0"/>
                </a:moveTo>
                <a:cubicBezTo>
                  <a:pt x="12411" y="0"/>
                  <a:pt x="13155" y="745"/>
                  <a:pt x="13155" y="1669"/>
                </a:cubicBezTo>
                <a:cubicBezTo>
                  <a:pt x="13155" y="2548"/>
                  <a:pt x="12411" y="3292"/>
                  <a:pt x="11412" y="3292"/>
                </a:cubicBezTo>
                <a:lnTo>
                  <a:pt x="1729" y="3292"/>
                </a:lnTo>
                <a:cubicBezTo>
                  <a:pt x="746" y="3292"/>
                  <a:pt x="1" y="2548"/>
                  <a:pt x="1" y="166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2"/>
          <p:cNvSpPr/>
          <p:nvPr/>
        </p:nvSpPr>
        <p:spPr>
          <a:xfrm>
            <a:off x="307951" y="3929363"/>
            <a:ext cx="410401" cy="100885"/>
          </a:xfrm>
          <a:custGeom>
            <a:avLst/>
            <a:gdLst/>
            <a:ahLst/>
            <a:cxnLst/>
            <a:rect l="l" t="t" r="r" b="b"/>
            <a:pathLst>
              <a:path w="13156" h="3234" extrusionOk="0">
                <a:moveTo>
                  <a:pt x="11412" y="1"/>
                </a:moveTo>
                <a:cubicBezTo>
                  <a:pt x="12411" y="1"/>
                  <a:pt x="13155" y="686"/>
                  <a:pt x="13155" y="1610"/>
                </a:cubicBezTo>
                <a:cubicBezTo>
                  <a:pt x="13155" y="2488"/>
                  <a:pt x="12411" y="3233"/>
                  <a:pt x="11412" y="3233"/>
                </a:cubicBezTo>
                <a:lnTo>
                  <a:pt x="1729" y="3233"/>
                </a:lnTo>
                <a:cubicBezTo>
                  <a:pt x="746" y="3233"/>
                  <a:pt x="1" y="2488"/>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2"/>
          <p:cNvSpPr/>
          <p:nvPr/>
        </p:nvSpPr>
        <p:spPr>
          <a:xfrm>
            <a:off x="307951" y="3691439"/>
            <a:ext cx="410401" cy="100386"/>
          </a:xfrm>
          <a:custGeom>
            <a:avLst/>
            <a:gdLst/>
            <a:ahLst/>
            <a:cxnLst/>
            <a:rect l="l" t="t" r="r" b="b"/>
            <a:pathLst>
              <a:path w="13156" h="3218" extrusionOk="0">
                <a:moveTo>
                  <a:pt x="11412" y="0"/>
                </a:moveTo>
                <a:cubicBezTo>
                  <a:pt x="12411" y="0"/>
                  <a:pt x="13155" y="670"/>
                  <a:pt x="13155" y="1609"/>
                </a:cubicBezTo>
                <a:cubicBezTo>
                  <a:pt x="13155" y="2473"/>
                  <a:pt x="12411" y="3218"/>
                  <a:pt x="11412" y="3218"/>
                </a:cubicBezTo>
                <a:lnTo>
                  <a:pt x="1729" y="3218"/>
                </a:lnTo>
                <a:cubicBezTo>
                  <a:pt x="746" y="3218"/>
                  <a:pt x="1" y="2473"/>
                  <a:pt x="1" y="1609"/>
                </a:cubicBezTo>
                <a:cubicBezTo>
                  <a:pt x="1" y="670"/>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2"/>
          <p:cNvSpPr/>
          <p:nvPr/>
        </p:nvSpPr>
        <p:spPr>
          <a:xfrm>
            <a:off x="307951" y="3453015"/>
            <a:ext cx="410401" cy="100885"/>
          </a:xfrm>
          <a:custGeom>
            <a:avLst/>
            <a:gdLst/>
            <a:ahLst/>
            <a:cxnLst/>
            <a:rect l="l" t="t" r="r" b="b"/>
            <a:pathLst>
              <a:path w="13156" h="3234" extrusionOk="0">
                <a:moveTo>
                  <a:pt x="11412" y="1"/>
                </a:moveTo>
                <a:cubicBezTo>
                  <a:pt x="12411" y="1"/>
                  <a:pt x="13155" y="686"/>
                  <a:pt x="13155" y="1610"/>
                </a:cubicBezTo>
                <a:cubicBezTo>
                  <a:pt x="13155" y="2489"/>
                  <a:pt x="12411" y="3233"/>
                  <a:pt x="11412" y="3233"/>
                </a:cubicBezTo>
                <a:lnTo>
                  <a:pt x="1729" y="3233"/>
                </a:lnTo>
                <a:cubicBezTo>
                  <a:pt x="746" y="3233"/>
                  <a:pt x="1" y="2489"/>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2"/>
          <p:cNvSpPr/>
          <p:nvPr/>
        </p:nvSpPr>
        <p:spPr>
          <a:xfrm>
            <a:off x="307951" y="4644103"/>
            <a:ext cx="410401" cy="100417"/>
          </a:xfrm>
          <a:custGeom>
            <a:avLst/>
            <a:gdLst/>
            <a:ahLst/>
            <a:cxnLst/>
            <a:rect l="l" t="t" r="r" b="b"/>
            <a:pathLst>
              <a:path w="13156" h="3219" extrusionOk="0">
                <a:moveTo>
                  <a:pt x="11412" y="1"/>
                </a:moveTo>
                <a:cubicBezTo>
                  <a:pt x="12411" y="1"/>
                  <a:pt x="13155" y="746"/>
                  <a:pt x="13155" y="1610"/>
                </a:cubicBezTo>
                <a:cubicBezTo>
                  <a:pt x="13155" y="2533"/>
                  <a:pt x="12411" y="3219"/>
                  <a:pt x="11412" y="3219"/>
                </a:cubicBezTo>
                <a:lnTo>
                  <a:pt x="1729" y="3219"/>
                </a:lnTo>
                <a:cubicBezTo>
                  <a:pt x="746" y="3219"/>
                  <a:pt x="1" y="2533"/>
                  <a:pt x="1" y="1610"/>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2"/>
          <p:cNvSpPr/>
          <p:nvPr/>
        </p:nvSpPr>
        <p:spPr>
          <a:xfrm>
            <a:off x="307951" y="4405711"/>
            <a:ext cx="410401" cy="100885"/>
          </a:xfrm>
          <a:custGeom>
            <a:avLst/>
            <a:gdLst/>
            <a:ahLst/>
            <a:cxnLst/>
            <a:rect l="l" t="t" r="r" b="b"/>
            <a:pathLst>
              <a:path w="13156" h="3234" extrusionOk="0">
                <a:moveTo>
                  <a:pt x="11412" y="0"/>
                </a:moveTo>
                <a:cubicBezTo>
                  <a:pt x="12411" y="0"/>
                  <a:pt x="13155" y="745"/>
                  <a:pt x="13155" y="1609"/>
                </a:cubicBezTo>
                <a:cubicBezTo>
                  <a:pt x="13155" y="2548"/>
                  <a:pt x="12411" y="3233"/>
                  <a:pt x="11412" y="3233"/>
                </a:cubicBezTo>
                <a:lnTo>
                  <a:pt x="1729" y="3233"/>
                </a:lnTo>
                <a:cubicBezTo>
                  <a:pt x="746" y="3233"/>
                  <a:pt x="1" y="2548"/>
                  <a:pt x="1" y="160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2"/>
          <p:cNvSpPr/>
          <p:nvPr/>
        </p:nvSpPr>
        <p:spPr>
          <a:xfrm>
            <a:off x="307951" y="4167755"/>
            <a:ext cx="410401" cy="100417"/>
          </a:xfrm>
          <a:custGeom>
            <a:avLst/>
            <a:gdLst/>
            <a:ahLst/>
            <a:cxnLst/>
            <a:rect l="l" t="t" r="r" b="b"/>
            <a:pathLst>
              <a:path w="13156" h="3219" extrusionOk="0">
                <a:moveTo>
                  <a:pt x="11412" y="1"/>
                </a:moveTo>
                <a:cubicBezTo>
                  <a:pt x="12411" y="1"/>
                  <a:pt x="13155" y="746"/>
                  <a:pt x="13155" y="1610"/>
                </a:cubicBezTo>
                <a:cubicBezTo>
                  <a:pt x="13155" y="2474"/>
                  <a:pt x="12411" y="3219"/>
                  <a:pt x="11412" y="3219"/>
                </a:cubicBezTo>
                <a:lnTo>
                  <a:pt x="1729" y="3219"/>
                </a:lnTo>
                <a:cubicBezTo>
                  <a:pt x="746" y="3219"/>
                  <a:pt x="1" y="2474"/>
                  <a:pt x="1" y="1610"/>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4" name="Google Shape;444;p2"/>
          <p:cNvGrpSpPr/>
          <p:nvPr/>
        </p:nvGrpSpPr>
        <p:grpSpPr>
          <a:xfrm>
            <a:off x="2668779" y="4372279"/>
            <a:ext cx="588837" cy="445995"/>
            <a:chOff x="2592579" y="4448479"/>
            <a:chExt cx="588837" cy="445995"/>
          </a:xfrm>
        </p:grpSpPr>
        <p:sp>
          <p:nvSpPr>
            <p:cNvPr id="445" name="Google Shape;445;p2"/>
            <p:cNvSpPr/>
            <p:nvPr/>
          </p:nvSpPr>
          <p:spPr>
            <a:xfrm>
              <a:off x="2592579" y="4448479"/>
              <a:ext cx="501928" cy="359710"/>
            </a:xfrm>
            <a:custGeom>
              <a:avLst/>
              <a:gdLst/>
              <a:ahLst/>
              <a:cxnLst/>
              <a:rect l="l" t="t" r="r" b="b"/>
              <a:pathLst>
                <a:path w="16090" h="11531" extrusionOk="0">
                  <a:moveTo>
                    <a:pt x="5661" y="0"/>
                  </a:moveTo>
                  <a:cubicBezTo>
                    <a:pt x="3173" y="60"/>
                    <a:pt x="3233" y="1862"/>
                    <a:pt x="2429" y="1862"/>
                  </a:cubicBezTo>
                  <a:cubicBezTo>
                    <a:pt x="2059" y="1862"/>
                    <a:pt x="1636" y="1755"/>
                    <a:pt x="1262" y="1755"/>
                  </a:cubicBezTo>
                  <a:cubicBezTo>
                    <a:pt x="822" y="1755"/>
                    <a:pt x="450" y="1903"/>
                    <a:pt x="313" y="2548"/>
                  </a:cubicBezTo>
                  <a:cubicBezTo>
                    <a:pt x="0" y="3784"/>
                    <a:pt x="4231" y="6391"/>
                    <a:pt x="5900" y="6570"/>
                  </a:cubicBezTo>
                  <a:cubicBezTo>
                    <a:pt x="5900" y="6570"/>
                    <a:pt x="5155" y="7687"/>
                    <a:pt x="6466" y="9177"/>
                  </a:cubicBezTo>
                  <a:cubicBezTo>
                    <a:pt x="7018" y="9811"/>
                    <a:pt x="7629" y="9951"/>
                    <a:pt x="8225" y="9951"/>
                  </a:cubicBezTo>
                  <a:cubicBezTo>
                    <a:pt x="8696" y="9951"/>
                    <a:pt x="9158" y="9864"/>
                    <a:pt x="9573" y="9864"/>
                  </a:cubicBezTo>
                  <a:cubicBezTo>
                    <a:pt x="9866" y="9864"/>
                    <a:pt x="10135" y="9907"/>
                    <a:pt x="10369" y="10056"/>
                  </a:cubicBezTo>
                  <a:cubicBezTo>
                    <a:pt x="11113" y="10511"/>
                    <a:pt x="13101" y="11531"/>
                    <a:pt x="14397" y="11531"/>
                  </a:cubicBezTo>
                  <a:cubicBezTo>
                    <a:pt x="14839" y="11531"/>
                    <a:pt x="15200" y="11413"/>
                    <a:pt x="15404" y="11114"/>
                  </a:cubicBezTo>
                  <a:cubicBezTo>
                    <a:pt x="16090" y="10115"/>
                    <a:pt x="13542" y="2920"/>
                    <a:pt x="11307" y="2175"/>
                  </a:cubicBezTo>
                  <a:cubicBezTo>
                    <a:pt x="10571" y="1930"/>
                    <a:pt x="10084" y="1859"/>
                    <a:pt x="9739" y="1859"/>
                  </a:cubicBezTo>
                  <a:cubicBezTo>
                    <a:pt x="9270" y="1859"/>
                    <a:pt x="9065" y="1990"/>
                    <a:pt x="8854" y="1990"/>
                  </a:cubicBezTo>
                  <a:cubicBezTo>
                    <a:pt x="8751" y="1990"/>
                    <a:pt x="8646" y="1958"/>
                    <a:pt x="8507" y="1862"/>
                  </a:cubicBezTo>
                  <a:cubicBezTo>
                    <a:pt x="7821" y="1430"/>
                    <a:pt x="8075" y="0"/>
                    <a:pt x="566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2"/>
            <p:cNvSpPr/>
            <p:nvPr/>
          </p:nvSpPr>
          <p:spPr>
            <a:xfrm>
              <a:off x="2676213" y="4539537"/>
              <a:ext cx="505203" cy="354937"/>
            </a:xfrm>
            <a:custGeom>
              <a:avLst/>
              <a:gdLst/>
              <a:ahLst/>
              <a:cxnLst/>
              <a:rect l="l" t="t" r="r" b="b"/>
              <a:pathLst>
                <a:path w="16195" h="11378" extrusionOk="0">
                  <a:moveTo>
                    <a:pt x="120" y="1"/>
                  </a:moveTo>
                  <a:cubicBezTo>
                    <a:pt x="60" y="1"/>
                    <a:pt x="1" y="1"/>
                    <a:pt x="1" y="61"/>
                  </a:cubicBezTo>
                  <a:cubicBezTo>
                    <a:pt x="1" y="120"/>
                    <a:pt x="1" y="180"/>
                    <a:pt x="60" y="180"/>
                  </a:cubicBezTo>
                  <a:cubicBezTo>
                    <a:pt x="865" y="373"/>
                    <a:pt x="1669" y="612"/>
                    <a:pt x="2414" y="925"/>
                  </a:cubicBezTo>
                  <a:cubicBezTo>
                    <a:pt x="3219" y="1237"/>
                    <a:pt x="3964" y="1550"/>
                    <a:pt x="4649" y="1923"/>
                  </a:cubicBezTo>
                  <a:lnTo>
                    <a:pt x="5766" y="2474"/>
                  </a:lnTo>
                  <a:cubicBezTo>
                    <a:pt x="6079" y="2727"/>
                    <a:pt x="6451" y="2906"/>
                    <a:pt x="6824" y="3159"/>
                  </a:cubicBezTo>
                  <a:cubicBezTo>
                    <a:pt x="7137" y="3412"/>
                    <a:pt x="7450" y="3651"/>
                    <a:pt x="7748" y="3904"/>
                  </a:cubicBezTo>
                  <a:cubicBezTo>
                    <a:pt x="7941" y="4023"/>
                    <a:pt x="8060" y="4157"/>
                    <a:pt x="8254" y="4277"/>
                  </a:cubicBezTo>
                  <a:cubicBezTo>
                    <a:pt x="8373" y="4470"/>
                    <a:pt x="8492" y="4589"/>
                    <a:pt x="8686" y="4709"/>
                  </a:cubicBezTo>
                  <a:cubicBezTo>
                    <a:pt x="9863" y="5885"/>
                    <a:pt x="10980" y="7077"/>
                    <a:pt x="12157" y="8254"/>
                  </a:cubicBezTo>
                  <a:cubicBezTo>
                    <a:pt x="12783" y="8805"/>
                    <a:pt x="13334" y="9431"/>
                    <a:pt x="13960" y="9982"/>
                  </a:cubicBezTo>
                  <a:cubicBezTo>
                    <a:pt x="14273" y="10236"/>
                    <a:pt x="14585" y="10548"/>
                    <a:pt x="14958" y="10802"/>
                  </a:cubicBezTo>
                  <a:cubicBezTo>
                    <a:pt x="15271" y="10980"/>
                    <a:pt x="15643" y="11234"/>
                    <a:pt x="16075" y="11353"/>
                  </a:cubicBezTo>
                  <a:cubicBezTo>
                    <a:pt x="16093" y="11370"/>
                    <a:pt x="16110" y="11378"/>
                    <a:pt x="16126" y="11378"/>
                  </a:cubicBezTo>
                  <a:cubicBezTo>
                    <a:pt x="16165" y="11378"/>
                    <a:pt x="16194" y="11335"/>
                    <a:pt x="16194" y="11293"/>
                  </a:cubicBezTo>
                  <a:cubicBezTo>
                    <a:pt x="16194" y="11293"/>
                    <a:pt x="16194" y="11234"/>
                    <a:pt x="16135" y="11174"/>
                  </a:cubicBezTo>
                  <a:cubicBezTo>
                    <a:pt x="15762" y="11040"/>
                    <a:pt x="15450" y="10802"/>
                    <a:pt x="15077" y="10548"/>
                  </a:cubicBezTo>
                  <a:cubicBezTo>
                    <a:pt x="14764" y="10295"/>
                    <a:pt x="14451" y="10057"/>
                    <a:pt x="14213" y="9744"/>
                  </a:cubicBezTo>
                  <a:cubicBezTo>
                    <a:pt x="13587" y="9178"/>
                    <a:pt x="13036" y="8567"/>
                    <a:pt x="12410" y="8001"/>
                  </a:cubicBezTo>
                  <a:cubicBezTo>
                    <a:pt x="11293" y="6764"/>
                    <a:pt x="10176" y="5588"/>
                    <a:pt x="8999" y="4396"/>
                  </a:cubicBezTo>
                  <a:cubicBezTo>
                    <a:pt x="8805" y="4277"/>
                    <a:pt x="8686" y="4157"/>
                    <a:pt x="8492" y="3964"/>
                  </a:cubicBezTo>
                  <a:cubicBezTo>
                    <a:pt x="8373" y="3845"/>
                    <a:pt x="8194" y="3725"/>
                    <a:pt x="8060" y="3591"/>
                  </a:cubicBezTo>
                  <a:cubicBezTo>
                    <a:pt x="7688" y="3278"/>
                    <a:pt x="7375" y="3040"/>
                    <a:pt x="7003" y="2787"/>
                  </a:cubicBezTo>
                  <a:cubicBezTo>
                    <a:pt x="6705" y="2534"/>
                    <a:pt x="6332" y="2355"/>
                    <a:pt x="5960" y="2161"/>
                  </a:cubicBezTo>
                  <a:cubicBezTo>
                    <a:pt x="5587" y="1923"/>
                    <a:pt x="5215" y="1729"/>
                    <a:pt x="4842" y="1550"/>
                  </a:cubicBezTo>
                  <a:cubicBezTo>
                    <a:pt x="3353" y="865"/>
                    <a:pt x="1729" y="299"/>
                    <a:pt x="120"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
            <p:cNvSpPr/>
            <p:nvPr/>
          </p:nvSpPr>
          <p:spPr>
            <a:xfrm>
              <a:off x="2712930" y="4490748"/>
              <a:ext cx="112021" cy="122253"/>
            </a:xfrm>
            <a:custGeom>
              <a:avLst/>
              <a:gdLst/>
              <a:ahLst/>
              <a:cxnLst/>
              <a:rect l="l" t="t" r="r" b="b"/>
              <a:pathLst>
                <a:path w="3591" h="3919" extrusionOk="0">
                  <a:moveTo>
                    <a:pt x="865" y="1"/>
                  </a:moveTo>
                  <a:cubicBezTo>
                    <a:pt x="805" y="1"/>
                    <a:pt x="746" y="75"/>
                    <a:pt x="805" y="135"/>
                  </a:cubicBezTo>
                  <a:cubicBezTo>
                    <a:pt x="865" y="448"/>
                    <a:pt x="1058" y="746"/>
                    <a:pt x="1178" y="1058"/>
                  </a:cubicBezTo>
                  <a:cubicBezTo>
                    <a:pt x="1356" y="1371"/>
                    <a:pt x="1550" y="1625"/>
                    <a:pt x="1803" y="1863"/>
                  </a:cubicBezTo>
                  <a:cubicBezTo>
                    <a:pt x="2081" y="2285"/>
                    <a:pt x="2426" y="2633"/>
                    <a:pt x="2812" y="2962"/>
                  </a:cubicBezTo>
                  <a:lnTo>
                    <a:pt x="2812" y="2962"/>
                  </a:lnTo>
                  <a:cubicBezTo>
                    <a:pt x="1833" y="3064"/>
                    <a:pt x="904" y="3309"/>
                    <a:pt x="60" y="3725"/>
                  </a:cubicBezTo>
                  <a:cubicBezTo>
                    <a:pt x="1" y="3725"/>
                    <a:pt x="1" y="3800"/>
                    <a:pt x="1" y="3859"/>
                  </a:cubicBezTo>
                  <a:cubicBezTo>
                    <a:pt x="1" y="3859"/>
                    <a:pt x="60" y="3919"/>
                    <a:pt x="120" y="3919"/>
                  </a:cubicBezTo>
                  <a:cubicBezTo>
                    <a:pt x="1178" y="3606"/>
                    <a:pt x="2235" y="3353"/>
                    <a:pt x="3353" y="3293"/>
                  </a:cubicBezTo>
                  <a:cubicBezTo>
                    <a:pt x="3412" y="3293"/>
                    <a:pt x="3472" y="3293"/>
                    <a:pt x="3472" y="3233"/>
                  </a:cubicBezTo>
                  <a:cubicBezTo>
                    <a:pt x="3591" y="3174"/>
                    <a:pt x="3591" y="3055"/>
                    <a:pt x="3472" y="2921"/>
                  </a:cubicBezTo>
                  <a:cubicBezTo>
                    <a:pt x="2980" y="2548"/>
                    <a:pt x="2474" y="2116"/>
                    <a:pt x="2042" y="1625"/>
                  </a:cubicBezTo>
                  <a:cubicBezTo>
                    <a:pt x="1863" y="1371"/>
                    <a:pt x="1669" y="1118"/>
                    <a:pt x="1490" y="880"/>
                  </a:cubicBezTo>
                  <a:cubicBezTo>
                    <a:pt x="1297" y="626"/>
                    <a:pt x="1118" y="373"/>
                    <a:pt x="984" y="75"/>
                  </a:cubicBezTo>
                  <a:cubicBezTo>
                    <a:pt x="924" y="1"/>
                    <a:pt x="924" y="1"/>
                    <a:pt x="865"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
            <p:cNvSpPr/>
            <p:nvPr/>
          </p:nvSpPr>
          <p:spPr>
            <a:xfrm>
              <a:off x="2799839" y="4529804"/>
              <a:ext cx="118073" cy="137570"/>
            </a:xfrm>
            <a:custGeom>
              <a:avLst/>
              <a:gdLst/>
              <a:ahLst/>
              <a:cxnLst/>
              <a:rect l="l" t="t" r="r" b="b"/>
              <a:pathLst>
                <a:path w="3785" h="4410" extrusionOk="0">
                  <a:moveTo>
                    <a:pt x="999" y="0"/>
                  </a:moveTo>
                  <a:cubicBezTo>
                    <a:pt x="939" y="0"/>
                    <a:pt x="939" y="60"/>
                    <a:pt x="939" y="119"/>
                  </a:cubicBezTo>
                  <a:cubicBezTo>
                    <a:pt x="1118" y="864"/>
                    <a:pt x="1490" y="1549"/>
                    <a:pt x="1922" y="2175"/>
                  </a:cubicBezTo>
                  <a:cubicBezTo>
                    <a:pt x="2228" y="2593"/>
                    <a:pt x="2555" y="3018"/>
                    <a:pt x="2907" y="3421"/>
                  </a:cubicBezTo>
                  <a:lnTo>
                    <a:pt x="2907" y="3421"/>
                  </a:lnTo>
                  <a:cubicBezTo>
                    <a:pt x="2830" y="3415"/>
                    <a:pt x="2750" y="3412"/>
                    <a:pt x="2667" y="3412"/>
                  </a:cubicBezTo>
                  <a:cubicBezTo>
                    <a:pt x="2580" y="3394"/>
                    <a:pt x="2491" y="3387"/>
                    <a:pt x="2402" y="3387"/>
                  </a:cubicBezTo>
                  <a:cubicBezTo>
                    <a:pt x="2186" y="3387"/>
                    <a:pt x="1965" y="3429"/>
                    <a:pt x="1744" y="3471"/>
                  </a:cubicBezTo>
                  <a:cubicBezTo>
                    <a:pt x="1118" y="3665"/>
                    <a:pt x="626" y="3903"/>
                    <a:pt x="60" y="4216"/>
                  </a:cubicBezTo>
                  <a:cubicBezTo>
                    <a:pt x="60" y="4216"/>
                    <a:pt x="1" y="4276"/>
                    <a:pt x="60" y="4335"/>
                  </a:cubicBezTo>
                  <a:cubicBezTo>
                    <a:pt x="60" y="4410"/>
                    <a:pt x="135" y="4410"/>
                    <a:pt x="194" y="4410"/>
                  </a:cubicBezTo>
                  <a:cubicBezTo>
                    <a:pt x="745" y="4157"/>
                    <a:pt x="1252" y="3963"/>
                    <a:pt x="1863" y="3844"/>
                  </a:cubicBezTo>
                  <a:cubicBezTo>
                    <a:pt x="2029" y="3804"/>
                    <a:pt x="2207" y="3785"/>
                    <a:pt x="2389" y="3785"/>
                  </a:cubicBezTo>
                  <a:cubicBezTo>
                    <a:pt x="2760" y="3785"/>
                    <a:pt x="3147" y="3867"/>
                    <a:pt x="3487" y="4037"/>
                  </a:cubicBezTo>
                  <a:cubicBezTo>
                    <a:pt x="3546" y="4037"/>
                    <a:pt x="3606" y="4037"/>
                    <a:pt x="3665" y="3963"/>
                  </a:cubicBezTo>
                  <a:cubicBezTo>
                    <a:pt x="3785" y="3903"/>
                    <a:pt x="3785" y="3784"/>
                    <a:pt x="3725" y="3665"/>
                  </a:cubicBezTo>
                  <a:cubicBezTo>
                    <a:pt x="3233" y="3099"/>
                    <a:pt x="2742" y="2548"/>
                    <a:pt x="2295" y="1981"/>
                  </a:cubicBezTo>
                  <a:cubicBezTo>
                    <a:pt x="1803" y="1356"/>
                    <a:pt x="1431" y="745"/>
                    <a:pt x="1118" y="60"/>
                  </a:cubicBezTo>
                  <a:cubicBezTo>
                    <a:pt x="1118" y="0"/>
                    <a:pt x="1058" y="0"/>
                    <a:pt x="999"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2"/>
            <p:cNvSpPr/>
            <p:nvPr/>
          </p:nvSpPr>
          <p:spPr>
            <a:xfrm>
              <a:off x="2856083" y="4546993"/>
              <a:ext cx="149206" cy="187763"/>
            </a:xfrm>
            <a:custGeom>
              <a:avLst/>
              <a:gdLst/>
              <a:ahLst/>
              <a:cxnLst/>
              <a:rect l="l" t="t" r="r" b="b"/>
              <a:pathLst>
                <a:path w="4783" h="6019" extrusionOk="0">
                  <a:moveTo>
                    <a:pt x="2116" y="0"/>
                  </a:moveTo>
                  <a:cubicBezTo>
                    <a:pt x="2056" y="0"/>
                    <a:pt x="1982" y="60"/>
                    <a:pt x="1982" y="134"/>
                  </a:cubicBezTo>
                  <a:cubicBezTo>
                    <a:pt x="2116" y="1177"/>
                    <a:pt x="2354" y="2175"/>
                    <a:pt x="2801" y="3173"/>
                  </a:cubicBezTo>
                  <a:cubicBezTo>
                    <a:pt x="2980" y="3665"/>
                    <a:pt x="3233" y="4157"/>
                    <a:pt x="3471" y="4604"/>
                  </a:cubicBezTo>
                  <a:cubicBezTo>
                    <a:pt x="3627" y="4907"/>
                    <a:pt x="3806" y="5187"/>
                    <a:pt x="3994" y="5459"/>
                  </a:cubicBezTo>
                  <a:lnTo>
                    <a:pt x="3994" y="5459"/>
                  </a:lnTo>
                  <a:cubicBezTo>
                    <a:pt x="3820" y="5417"/>
                    <a:pt x="3645" y="5376"/>
                    <a:pt x="3471" y="5349"/>
                  </a:cubicBezTo>
                  <a:cubicBezTo>
                    <a:pt x="3099" y="5274"/>
                    <a:pt x="2726" y="5274"/>
                    <a:pt x="2354" y="5274"/>
                  </a:cubicBezTo>
                  <a:cubicBezTo>
                    <a:pt x="1982" y="5274"/>
                    <a:pt x="1609" y="5274"/>
                    <a:pt x="1177" y="5349"/>
                  </a:cubicBezTo>
                  <a:cubicBezTo>
                    <a:pt x="805" y="5408"/>
                    <a:pt x="432" y="5468"/>
                    <a:pt x="119" y="5587"/>
                  </a:cubicBezTo>
                  <a:cubicBezTo>
                    <a:pt x="60" y="5587"/>
                    <a:pt x="0" y="5646"/>
                    <a:pt x="60" y="5721"/>
                  </a:cubicBezTo>
                  <a:cubicBezTo>
                    <a:pt x="60" y="5781"/>
                    <a:pt x="119" y="5781"/>
                    <a:pt x="119" y="5781"/>
                  </a:cubicBezTo>
                  <a:cubicBezTo>
                    <a:pt x="492" y="5721"/>
                    <a:pt x="864" y="5646"/>
                    <a:pt x="1237" y="5646"/>
                  </a:cubicBezTo>
                  <a:cubicBezTo>
                    <a:pt x="1423" y="5617"/>
                    <a:pt x="1609" y="5602"/>
                    <a:pt x="1795" y="5602"/>
                  </a:cubicBezTo>
                  <a:cubicBezTo>
                    <a:pt x="1982" y="5602"/>
                    <a:pt x="2168" y="5617"/>
                    <a:pt x="2354" y="5646"/>
                  </a:cubicBezTo>
                  <a:cubicBezTo>
                    <a:pt x="2726" y="5646"/>
                    <a:pt x="3039" y="5721"/>
                    <a:pt x="3412" y="5781"/>
                  </a:cubicBezTo>
                  <a:cubicBezTo>
                    <a:pt x="3784" y="5840"/>
                    <a:pt x="4157" y="5900"/>
                    <a:pt x="4469" y="6019"/>
                  </a:cubicBezTo>
                  <a:cubicBezTo>
                    <a:pt x="4529" y="6019"/>
                    <a:pt x="4589" y="6019"/>
                    <a:pt x="4663" y="5959"/>
                  </a:cubicBezTo>
                  <a:cubicBezTo>
                    <a:pt x="4782" y="5900"/>
                    <a:pt x="4782" y="5781"/>
                    <a:pt x="4723" y="5721"/>
                  </a:cubicBezTo>
                  <a:cubicBezTo>
                    <a:pt x="4410" y="5274"/>
                    <a:pt x="4097" y="4842"/>
                    <a:pt x="3844" y="4410"/>
                  </a:cubicBezTo>
                  <a:cubicBezTo>
                    <a:pt x="3605" y="3978"/>
                    <a:pt x="3352" y="3486"/>
                    <a:pt x="3173" y="3039"/>
                  </a:cubicBezTo>
                  <a:cubicBezTo>
                    <a:pt x="2726" y="2056"/>
                    <a:pt x="2428" y="1058"/>
                    <a:pt x="2175" y="60"/>
                  </a:cubicBezTo>
                  <a:cubicBezTo>
                    <a:pt x="2175" y="0"/>
                    <a:pt x="2175" y="0"/>
                    <a:pt x="2116"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0" name="Google Shape;450;p2"/>
          <p:cNvSpPr/>
          <p:nvPr/>
        </p:nvSpPr>
        <p:spPr>
          <a:xfrm>
            <a:off x="7963819" y="1117477"/>
            <a:ext cx="336095" cy="257764"/>
          </a:xfrm>
          <a:custGeom>
            <a:avLst/>
            <a:gdLst/>
            <a:ahLst/>
            <a:cxnLst/>
            <a:rect l="l" t="t" r="r" b="b"/>
            <a:pathLst>
              <a:path w="10774" h="8263" extrusionOk="0">
                <a:moveTo>
                  <a:pt x="2437" y="1"/>
                </a:moveTo>
                <a:cubicBezTo>
                  <a:pt x="476" y="1"/>
                  <a:pt x="1" y="1728"/>
                  <a:pt x="718" y="2617"/>
                </a:cubicBezTo>
                <a:cubicBezTo>
                  <a:pt x="2148" y="4539"/>
                  <a:pt x="7675" y="5224"/>
                  <a:pt x="10774" y="8263"/>
                </a:cubicBezTo>
                <a:cubicBezTo>
                  <a:pt x="10774" y="8263"/>
                  <a:pt x="9910" y="3302"/>
                  <a:pt x="5441" y="948"/>
                </a:cubicBezTo>
                <a:cubicBezTo>
                  <a:pt x="4200" y="265"/>
                  <a:pt x="3205" y="1"/>
                  <a:pt x="24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
          <p:cNvSpPr/>
          <p:nvPr/>
        </p:nvSpPr>
        <p:spPr>
          <a:xfrm>
            <a:off x="8059618" y="1187478"/>
            <a:ext cx="286776" cy="258326"/>
          </a:xfrm>
          <a:custGeom>
            <a:avLst/>
            <a:gdLst/>
            <a:ahLst/>
            <a:cxnLst/>
            <a:rect l="l" t="t" r="r" b="b"/>
            <a:pathLst>
              <a:path w="9193" h="8281" extrusionOk="0">
                <a:moveTo>
                  <a:pt x="135" y="0"/>
                </a:moveTo>
                <a:cubicBezTo>
                  <a:pt x="75" y="0"/>
                  <a:pt x="75" y="0"/>
                  <a:pt x="1" y="60"/>
                </a:cubicBezTo>
                <a:cubicBezTo>
                  <a:pt x="1" y="120"/>
                  <a:pt x="75" y="194"/>
                  <a:pt x="135" y="254"/>
                </a:cubicBezTo>
                <a:cubicBezTo>
                  <a:pt x="627" y="313"/>
                  <a:pt x="1118" y="492"/>
                  <a:pt x="1565" y="745"/>
                </a:cubicBezTo>
                <a:cubicBezTo>
                  <a:pt x="1997" y="939"/>
                  <a:pt x="2429" y="1177"/>
                  <a:pt x="2861" y="1431"/>
                </a:cubicBezTo>
                <a:cubicBezTo>
                  <a:pt x="3725" y="1982"/>
                  <a:pt x="4545" y="2667"/>
                  <a:pt x="5215" y="3352"/>
                </a:cubicBezTo>
                <a:lnTo>
                  <a:pt x="5781" y="3918"/>
                </a:lnTo>
                <a:lnTo>
                  <a:pt x="6273" y="4470"/>
                </a:lnTo>
                <a:lnTo>
                  <a:pt x="6526" y="4782"/>
                </a:lnTo>
                <a:lnTo>
                  <a:pt x="6779" y="5095"/>
                </a:lnTo>
                <a:cubicBezTo>
                  <a:pt x="6898" y="5274"/>
                  <a:pt x="7077" y="5468"/>
                  <a:pt x="7211" y="5647"/>
                </a:cubicBezTo>
                <a:cubicBezTo>
                  <a:pt x="7524" y="6079"/>
                  <a:pt x="7822" y="6526"/>
                  <a:pt x="8135" y="6958"/>
                </a:cubicBezTo>
                <a:cubicBezTo>
                  <a:pt x="8388" y="7390"/>
                  <a:pt x="8641" y="7822"/>
                  <a:pt x="8939" y="8254"/>
                </a:cubicBezTo>
                <a:cubicBezTo>
                  <a:pt x="8939" y="8254"/>
                  <a:pt x="8973" y="8280"/>
                  <a:pt x="9012" y="8280"/>
                </a:cubicBezTo>
                <a:cubicBezTo>
                  <a:pt x="9032" y="8280"/>
                  <a:pt x="9054" y="8273"/>
                  <a:pt x="9073" y="8254"/>
                </a:cubicBezTo>
                <a:cubicBezTo>
                  <a:pt x="9133" y="8254"/>
                  <a:pt x="9193" y="8194"/>
                  <a:pt x="9133" y="8134"/>
                </a:cubicBezTo>
                <a:cubicBezTo>
                  <a:pt x="8880" y="7643"/>
                  <a:pt x="8641" y="7196"/>
                  <a:pt x="8448" y="6704"/>
                </a:cubicBezTo>
                <a:cubicBezTo>
                  <a:pt x="8135" y="6272"/>
                  <a:pt x="7897" y="5840"/>
                  <a:pt x="7584" y="5408"/>
                </a:cubicBezTo>
                <a:cubicBezTo>
                  <a:pt x="7450" y="5215"/>
                  <a:pt x="7271" y="4961"/>
                  <a:pt x="7152" y="4782"/>
                </a:cubicBezTo>
                <a:lnTo>
                  <a:pt x="6898" y="4470"/>
                </a:lnTo>
                <a:lnTo>
                  <a:pt x="6645" y="4157"/>
                </a:lnTo>
                <a:lnTo>
                  <a:pt x="6154" y="3606"/>
                </a:lnTo>
                <a:lnTo>
                  <a:pt x="5587" y="3039"/>
                </a:lnTo>
                <a:cubicBezTo>
                  <a:pt x="4843" y="2295"/>
                  <a:pt x="4038" y="1609"/>
                  <a:pt x="3114" y="1058"/>
                </a:cubicBezTo>
                <a:cubicBezTo>
                  <a:pt x="2176" y="567"/>
                  <a:pt x="1252" y="120"/>
                  <a:pt x="135"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2" name="Google Shape;452;p2"/>
          <p:cNvGrpSpPr/>
          <p:nvPr/>
        </p:nvGrpSpPr>
        <p:grpSpPr>
          <a:xfrm>
            <a:off x="5220602" y="4141177"/>
            <a:ext cx="1348207" cy="654003"/>
            <a:chOff x="5220602" y="4141177"/>
            <a:chExt cx="1348207" cy="654003"/>
          </a:xfrm>
        </p:grpSpPr>
        <p:sp>
          <p:nvSpPr>
            <p:cNvPr id="453" name="Google Shape;453;p2"/>
            <p:cNvSpPr/>
            <p:nvPr/>
          </p:nvSpPr>
          <p:spPr>
            <a:xfrm>
              <a:off x="5238882" y="4727019"/>
              <a:ext cx="49163" cy="68161"/>
            </a:xfrm>
            <a:custGeom>
              <a:avLst/>
              <a:gdLst/>
              <a:ahLst/>
              <a:cxnLst/>
              <a:rect l="l" t="t" r="r" b="b"/>
              <a:pathLst>
                <a:path w="1576" h="2185" extrusionOk="0">
                  <a:moveTo>
                    <a:pt x="454" y="1"/>
                  </a:moveTo>
                  <a:cubicBezTo>
                    <a:pt x="226" y="1"/>
                    <a:pt x="0" y="236"/>
                    <a:pt x="85" y="501"/>
                  </a:cubicBezTo>
                  <a:cubicBezTo>
                    <a:pt x="219" y="814"/>
                    <a:pt x="532" y="1186"/>
                    <a:pt x="711" y="1440"/>
                  </a:cubicBezTo>
                  <a:cubicBezTo>
                    <a:pt x="905" y="1678"/>
                    <a:pt x="1083" y="2110"/>
                    <a:pt x="1456" y="2185"/>
                  </a:cubicBezTo>
                  <a:lnTo>
                    <a:pt x="1515" y="2110"/>
                  </a:lnTo>
                  <a:cubicBezTo>
                    <a:pt x="1575" y="1812"/>
                    <a:pt x="1337" y="1440"/>
                    <a:pt x="1203" y="1186"/>
                  </a:cubicBezTo>
                  <a:cubicBezTo>
                    <a:pt x="1024" y="874"/>
                    <a:pt x="964" y="442"/>
                    <a:pt x="711" y="129"/>
                  </a:cubicBezTo>
                  <a:cubicBezTo>
                    <a:pt x="638" y="39"/>
                    <a:pt x="546" y="1"/>
                    <a:pt x="4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2"/>
            <p:cNvSpPr/>
            <p:nvPr/>
          </p:nvSpPr>
          <p:spPr>
            <a:xfrm>
              <a:off x="5294035" y="4704122"/>
              <a:ext cx="31164" cy="84382"/>
            </a:xfrm>
            <a:custGeom>
              <a:avLst/>
              <a:gdLst/>
              <a:ahLst/>
              <a:cxnLst/>
              <a:rect l="l" t="t" r="r" b="b"/>
              <a:pathLst>
                <a:path w="999" h="2705" extrusionOk="0">
                  <a:moveTo>
                    <a:pt x="359" y="0"/>
                  </a:moveTo>
                  <a:cubicBezTo>
                    <a:pt x="175" y="0"/>
                    <a:pt x="1" y="100"/>
                    <a:pt x="1" y="312"/>
                  </a:cubicBezTo>
                  <a:cubicBezTo>
                    <a:pt x="1" y="1176"/>
                    <a:pt x="60" y="2099"/>
                    <a:pt x="746" y="2665"/>
                  </a:cubicBezTo>
                  <a:cubicBezTo>
                    <a:pt x="773" y="2693"/>
                    <a:pt x="801" y="2704"/>
                    <a:pt x="829" y="2704"/>
                  </a:cubicBezTo>
                  <a:cubicBezTo>
                    <a:pt x="919" y="2704"/>
                    <a:pt x="999" y="2575"/>
                    <a:pt x="999" y="2472"/>
                  </a:cubicBezTo>
                  <a:cubicBezTo>
                    <a:pt x="746" y="1920"/>
                    <a:pt x="552" y="1176"/>
                    <a:pt x="746" y="550"/>
                  </a:cubicBezTo>
                  <a:cubicBezTo>
                    <a:pt x="893" y="194"/>
                    <a:pt x="616" y="0"/>
                    <a:pt x="3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2"/>
            <p:cNvSpPr/>
            <p:nvPr/>
          </p:nvSpPr>
          <p:spPr>
            <a:xfrm>
              <a:off x="5330752" y="4691925"/>
              <a:ext cx="43361" cy="60549"/>
            </a:xfrm>
            <a:custGeom>
              <a:avLst/>
              <a:gdLst/>
              <a:ahLst/>
              <a:cxnLst/>
              <a:rect l="l" t="t" r="r" b="b"/>
              <a:pathLst>
                <a:path w="1390" h="1941" extrusionOk="0">
                  <a:moveTo>
                    <a:pt x="946" y="0"/>
                  </a:moveTo>
                  <a:cubicBezTo>
                    <a:pt x="880" y="0"/>
                    <a:pt x="811" y="23"/>
                    <a:pt x="746" y="77"/>
                  </a:cubicBezTo>
                  <a:cubicBezTo>
                    <a:pt x="373" y="330"/>
                    <a:pt x="194" y="628"/>
                    <a:pt x="60" y="1075"/>
                  </a:cubicBezTo>
                  <a:cubicBezTo>
                    <a:pt x="1" y="1373"/>
                    <a:pt x="60" y="1626"/>
                    <a:pt x="254" y="1879"/>
                  </a:cubicBezTo>
                  <a:cubicBezTo>
                    <a:pt x="295" y="1921"/>
                    <a:pt x="346" y="1941"/>
                    <a:pt x="394" y="1941"/>
                  </a:cubicBezTo>
                  <a:cubicBezTo>
                    <a:pt x="485" y="1941"/>
                    <a:pt x="567" y="1872"/>
                    <a:pt x="567" y="1745"/>
                  </a:cubicBezTo>
                  <a:lnTo>
                    <a:pt x="626" y="1626"/>
                  </a:lnTo>
                  <a:cubicBezTo>
                    <a:pt x="686" y="1507"/>
                    <a:pt x="746" y="1373"/>
                    <a:pt x="805" y="1254"/>
                  </a:cubicBezTo>
                  <a:cubicBezTo>
                    <a:pt x="939" y="1000"/>
                    <a:pt x="1118" y="822"/>
                    <a:pt x="1237" y="568"/>
                  </a:cubicBezTo>
                  <a:cubicBezTo>
                    <a:pt x="1390" y="322"/>
                    <a:pt x="1190" y="0"/>
                    <a:pt x="9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2"/>
            <p:cNvSpPr/>
            <p:nvPr/>
          </p:nvSpPr>
          <p:spPr>
            <a:xfrm>
              <a:off x="6394492" y="4452191"/>
              <a:ext cx="83228" cy="113394"/>
            </a:xfrm>
            <a:custGeom>
              <a:avLst/>
              <a:gdLst/>
              <a:ahLst/>
              <a:cxnLst/>
              <a:rect l="l" t="t" r="r" b="b"/>
              <a:pathLst>
                <a:path w="2668" h="3635" extrusionOk="0">
                  <a:moveTo>
                    <a:pt x="1650" y="1"/>
                  </a:moveTo>
                  <a:cubicBezTo>
                    <a:pt x="1485" y="1"/>
                    <a:pt x="1321" y="41"/>
                    <a:pt x="1178" y="119"/>
                  </a:cubicBezTo>
                  <a:cubicBezTo>
                    <a:pt x="805" y="373"/>
                    <a:pt x="627" y="805"/>
                    <a:pt x="567" y="1237"/>
                  </a:cubicBezTo>
                  <a:cubicBezTo>
                    <a:pt x="433" y="1490"/>
                    <a:pt x="314" y="1684"/>
                    <a:pt x="254" y="1922"/>
                  </a:cubicBezTo>
                  <a:cubicBezTo>
                    <a:pt x="120" y="2235"/>
                    <a:pt x="1" y="2667"/>
                    <a:pt x="120" y="3039"/>
                  </a:cubicBezTo>
                  <a:cubicBezTo>
                    <a:pt x="232" y="3399"/>
                    <a:pt x="591" y="3635"/>
                    <a:pt x="958" y="3635"/>
                  </a:cubicBezTo>
                  <a:cubicBezTo>
                    <a:pt x="1032" y="3635"/>
                    <a:pt x="1106" y="3625"/>
                    <a:pt x="1178" y="3605"/>
                  </a:cubicBezTo>
                  <a:cubicBezTo>
                    <a:pt x="1610" y="3412"/>
                    <a:pt x="1863" y="3099"/>
                    <a:pt x="2116" y="2801"/>
                  </a:cubicBezTo>
                  <a:cubicBezTo>
                    <a:pt x="2355" y="2488"/>
                    <a:pt x="2489" y="2056"/>
                    <a:pt x="2548" y="1684"/>
                  </a:cubicBezTo>
                  <a:cubicBezTo>
                    <a:pt x="2608" y="1311"/>
                    <a:pt x="2668" y="864"/>
                    <a:pt x="2489" y="492"/>
                  </a:cubicBezTo>
                  <a:cubicBezTo>
                    <a:pt x="2319" y="163"/>
                    <a:pt x="1983" y="1"/>
                    <a:pt x="16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2"/>
            <p:cNvSpPr/>
            <p:nvPr/>
          </p:nvSpPr>
          <p:spPr>
            <a:xfrm>
              <a:off x="6483741" y="4513988"/>
              <a:ext cx="85069" cy="77644"/>
            </a:xfrm>
            <a:custGeom>
              <a:avLst/>
              <a:gdLst/>
              <a:ahLst/>
              <a:cxnLst/>
              <a:rect l="l" t="t" r="r" b="b"/>
              <a:pathLst>
                <a:path w="2727" h="2489" extrusionOk="0">
                  <a:moveTo>
                    <a:pt x="1490" y="1"/>
                  </a:moveTo>
                  <a:cubicBezTo>
                    <a:pt x="1058" y="75"/>
                    <a:pt x="686" y="254"/>
                    <a:pt x="551" y="626"/>
                  </a:cubicBezTo>
                  <a:lnTo>
                    <a:pt x="492" y="686"/>
                  </a:lnTo>
                  <a:cubicBezTo>
                    <a:pt x="432" y="745"/>
                    <a:pt x="373" y="880"/>
                    <a:pt x="313" y="999"/>
                  </a:cubicBezTo>
                  <a:cubicBezTo>
                    <a:pt x="119" y="1312"/>
                    <a:pt x="0" y="1684"/>
                    <a:pt x="179" y="1997"/>
                  </a:cubicBezTo>
                  <a:cubicBezTo>
                    <a:pt x="313" y="2429"/>
                    <a:pt x="745" y="2488"/>
                    <a:pt x="1118" y="2488"/>
                  </a:cubicBezTo>
                  <a:cubicBezTo>
                    <a:pt x="1430" y="2488"/>
                    <a:pt x="1803" y="2429"/>
                    <a:pt x="2101" y="2235"/>
                  </a:cubicBezTo>
                  <a:cubicBezTo>
                    <a:pt x="2354" y="2056"/>
                    <a:pt x="2607" y="1744"/>
                    <a:pt x="2667" y="1371"/>
                  </a:cubicBezTo>
                  <a:cubicBezTo>
                    <a:pt x="2727" y="999"/>
                    <a:pt x="2607" y="626"/>
                    <a:pt x="2354" y="373"/>
                  </a:cubicBezTo>
                  <a:cubicBezTo>
                    <a:pt x="2101" y="135"/>
                    <a:pt x="1803" y="1"/>
                    <a:pt x="149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2"/>
            <p:cNvSpPr/>
            <p:nvPr/>
          </p:nvSpPr>
          <p:spPr>
            <a:xfrm>
              <a:off x="6338278" y="4603206"/>
              <a:ext cx="215183" cy="111740"/>
            </a:xfrm>
            <a:custGeom>
              <a:avLst/>
              <a:gdLst/>
              <a:ahLst/>
              <a:cxnLst/>
              <a:rect l="l" t="t" r="r" b="b"/>
              <a:pathLst>
                <a:path w="6898" h="3582" extrusionOk="0">
                  <a:moveTo>
                    <a:pt x="1922" y="1"/>
                  </a:moveTo>
                  <a:cubicBezTo>
                    <a:pt x="1490" y="1"/>
                    <a:pt x="998" y="195"/>
                    <a:pt x="686" y="567"/>
                  </a:cubicBezTo>
                  <a:cubicBezTo>
                    <a:pt x="0" y="1431"/>
                    <a:pt x="566" y="2548"/>
                    <a:pt x="1430" y="3040"/>
                  </a:cubicBezTo>
                  <a:cubicBezTo>
                    <a:pt x="2126" y="3388"/>
                    <a:pt x="2986" y="3581"/>
                    <a:pt x="3784" y="3581"/>
                  </a:cubicBezTo>
                  <a:cubicBezTo>
                    <a:pt x="3978" y="3581"/>
                    <a:pt x="4167" y="3570"/>
                    <a:pt x="4350" y="3547"/>
                  </a:cubicBezTo>
                  <a:cubicBezTo>
                    <a:pt x="4902" y="3547"/>
                    <a:pt x="5527" y="3412"/>
                    <a:pt x="6019" y="3174"/>
                  </a:cubicBezTo>
                  <a:cubicBezTo>
                    <a:pt x="6585" y="2921"/>
                    <a:pt x="6898" y="2295"/>
                    <a:pt x="6764" y="1684"/>
                  </a:cubicBezTo>
                  <a:cubicBezTo>
                    <a:pt x="6704" y="1550"/>
                    <a:pt x="6585" y="1431"/>
                    <a:pt x="6466" y="1312"/>
                  </a:cubicBezTo>
                  <a:cubicBezTo>
                    <a:pt x="6391" y="1237"/>
                    <a:pt x="6332" y="1118"/>
                    <a:pt x="6213" y="1118"/>
                  </a:cubicBezTo>
                  <a:cubicBezTo>
                    <a:pt x="5214" y="999"/>
                    <a:pt x="4231" y="746"/>
                    <a:pt x="3293" y="373"/>
                  </a:cubicBezTo>
                  <a:cubicBezTo>
                    <a:pt x="2861" y="254"/>
                    <a:pt x="2429" y="1"/>
                    <a:pt x="19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2"/>
            <p:cNvSpPr/>
            <p:nvPr/>
          </p:nvSpPr>
          <p:spPr>
            <a:xfrm>
              <a:off x="5220602" y="4141177"/>
              <a:ext cx="269119" cy="371002"/>
            </a:xfrm>
            <a:custGeom>
              <a:avLst/>
              <a:gdLst/>
              <a:ahLst/>
              <a:cxnLst/>
              <a:rect l="l" t="t" r="r" b="b"/>
              <a:pathLst>
                <a:path w="8627" h="11893" extrusionOk="0">
                  <a:moveTo>
                    <a:pt x="4457" y="0"/>
                  </a:moveTo>
                  <a:cubicBezTo>
                    <a:pt x="4268" y="0"/>
                    <a:pt x="4064" y="33"/>
                    <a:pt x="3844" y="108"/>
                  </a:cubicBezTo>
                  <a:cubicBezTo>
                    <a:pt x="2101" y="600"/>
                    <a:pt x="2727" y="4265"/>
                    <a:pt x="2414" y="4443"/>
                  </a:cubicBezTo>
                  <a:cubicBezTo>
                    <a:pt x="2390" y="4462"/>
                    <a:pt x="2363" y="4470"/>
                    <a:pt x="2333" y="4470"/>
                  </a:cubicBezTo>
                  <a:cubicBezTo>
                    <a:pt x="2155" y="4470"/>
                    <a:pt x="1891" y="4172"/>
                    <a:pt x="1525" y="4172"/>
                  </a:cubicBezTo>
                  <a:cubicBezTo>
                    <a:pt x="1334" y="4172"/>
                    <a:pt x="1114" y="4253"/>
                    <a:pt x="865" y="4503"/>
                  </a:cubicBezTo>
                  <a:cubicBezTo>
                    <a:pt x="1" y="5382"/>
                    <a:pt x="239" y="7304"/>
                    <a:pt x="1610" y="9345"/>
                  </a:cubicBezTo>
                  <a:cubicBezTo>
                    <a:pt x="2980" y="11460"/>
                    <a:pt x="5707" y="11892"/>
                    <a:pt x="5707" y="11892"/>
                  </a:cubicBezTo>
                  <a:cubicBezTo>
                    <a:pt x="5766" y="11088"/>
                    <a:pt x="6392" y="10030"/>
                    <a:pt x="7375" y="8540"/>
                  </a:cubicBezTo>
                  <a:cubicBezTo>
                    <a:pt x="7941" y="7736"/>
                    <a:pt x="8627" y="6067"/>
                    <a:pt x="8195" y="5248"/>
                  </a:cubicBezTo>
                  <a:cubicBezTo>
                    <a:pt x="8028" y="4926"/>
                    <a:pt x="7803" y="4827"/>
                    <a:pt x="7571" y="4827"/>
                  </a:cubicBezTo>
                  <a:cubicBezTo>
                    <a:pt x="7205" y="4827"/>
                    <a:pt x="6819" y="5072"/>
                    <a:pt x="6610" y="5072"/>
                  </a:cubicBezTo>
                  <a:cubicBezTo>
                    <a:pt x="6596" y="5072"/>
                    <a:pt x="6583" y="5071"/>
                    <a:pt x="6571" y="5069"/>
                  </a:cubicBezTo>
                  <a:cubicBezTo>
                    <a:pt x="6258" y="5069"/>
                    <a:pt x="6571" y="3013"/>
                    <a:pt x="6452" y="2149"/>
                  </a:cubicBezTo>
                  <a:cubicBezTo>
                    <a:pt x="6283" y="1451"/>
                    <a:pt x="5700" y="0"/>
                    <a:pt x="44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2"/>
            <p:cNvSpPr/>
            <p:nvPr/>
          </p:nvSpPr>
          <p:spPr>
            <a:xfrm>
              <a:off x="5352120" y="4299273"/>
              <a:ext cx="143185" cy="340213"/>
            </a:xfrm>
            <a:custGeom>
              <a:avLst/>
              <a:gdLst/>
              <a:ahLst/>
              <a:cxnLst/>
              <a:rect l="l" t="t" r="r" b="b"/>
              <a:pathLst>
                <a:path w="4590" h="10906" extrusionOk="0">
                  <a:moveTo>
                    <a:pt x="254" y="1"/>
                  </a:moveTo>
                  <a:cubicBezTo>
                    <a:pt x="180" y="1"/>
                    <a:pt x="120" y="61"/>
                    <a:pt x="120" y="120"/>
                  </a:cubicBezTo>
                  <a:cubicBezTo>
                    <a:pt x="1" y="1118"/>
                    <a:pt x="61" y="2116"/>
                    <a:pt x="254" y="3100"/>
                  </a:cubicBezTo>
                  <a:cubicBezTo>
                    <a:pt x="373" y="4098"/>
                    <a:pt x="627" y="5096"/>
                    <a:pt x="925" y="6020"/>
                  </a:cubicBezTo>
                  <a:lnTo>
                    <a:pt x="1237" y="6705"/>
                  </a:lnTo>
                  <a:cubicBezTo>
                    <a:pt x="1297" y="6958"/>
                    <a:pt x="1431" y="7196"/>
                    <a:pt x="1550" y="7390"/>
                  </a:cubicBezTo>
                  <a:cubicBezTo>
                    <a:pt x="1610" y="7628"/>
                    <a:pt x="1804" y="7822"/>
                    <a:pt x="1923" y="8075"/>
                  </a:cubicBezTo>
                  <a:cubicBezTo>
                    <a:pt x="2042" y="8254"/>
                    <a:pt x="2176" y="8507"/>
                    <a:pt x="2295" y="8686"/>
                  </a:cubicBezTo>
                  <a:cubicBezTo>
                    <a:pt x="2861" y="9565"/>
                    <a:pt x="3606" y="10236"/>
                    <a:pt x="4411" y="10861"/>
                  </a:cubicBezTo>
                  <a:cubicBezTo>
                    <a:pt x="4440" y="10891"/>
                    <a:pt x="4470" y="10906"/>
                    <a:pt x="4493" y="10906"/>
                  </a:cubicBezTo>
                  <a:cubicBezTo>
                    <a:pt x="4515" y="10906"/>
                    <a:pt x="4530" y="10891"/>
                    <a:pt x="4530" y="10861"/>
                  </a:cubicBezTo>
                  <a:cubicBezTo>
                    <a:pt x="4589" y="10802"/>
                    <a:pt x="4589" y="10742"/>
                    <a:pt x="4530" y="10682"/>
                  </a:cubicBezTo>
                  <a:lnTo>
                    <a:pt x="4038" y="10176"/>
                  </a:lnTo>
                  <a:cubicBezTo>
                    <a:pt x="3979" y="10057"/>
                    <a:pt x="3844" y="9997"/>
                    <a:pt x="3785" y="9938"/>
                  </a:cubicBezTo>
                  <a:lnTo>
                    <a:pt x="3532" y="9625"/>
                  </a:lnTo>
                  <a:cubicBezTo>
                    <a:pt x="3412" y="9431"/>
                    <a:pt x="3234" y="9252"/>
                    <a:pt x="3100" y="9059"/>
                  </a:cubicBezTo>
                  <a:lnTo>
                    <a:pt x="2668" y="8448"/>
                  </a:lnTo>
                  <a:cubicBezTo>
                    <a:pt x="2176" y="7628"/>
                    <a:pt x="1744" y="6764"/>
                    <a:pt x="1431" y="5841"/>
                  </a:cubicBezTo>
                  <a:cubicBezTo>
                    <a:pt x="1059" y="4962"/>
                    <a:pt x="805" y="3979"/>
                    <a:pt x="627" y="3040"/>
                  </a:cubicBezTo>
                  <a:cubicBezTo>
                    <a:pt x="552" y="2548"/>
                    <a:pt x="493" y="2042"/>
                    <a:pt x="433" y="1550"/>
                  </a:cubicBezTo>
                  <a:cubicBezTo>
                    <a:pt x="373" y="1118"/>
                    <a:pt x="373" y="627"/>
                    <a:pt x="314" y="120"/>
                  </a:cubicBezTo>
                  <a:cubicBezTo>
                    <a:pt x="314" y="61"/>
                    <a:pt x="314" y="1"/>
                    <a:pt x="254"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2"/>
            <p:cNvSpPr/>
            <p:nvPr/>
          </p:nvSpPr>
          <p:spPr>
            <a:xfrm>
              <a:off x="5695568" y="4517077"/>
              <a:ext cx="544228" cy="275171"/>
            </a:xfrm>
            <a:custGeom>
              <a:avLst/>
              <a:gdLst/>
              <a:ahLst/>
              <a:cxnLst/>
              <a:rect l="l" t="t" r="r" b="b"/>
              <a:pathLst>
                <a:path w="17446" h="8821" extrusionOk="0">
                  <a:moveTo>
                    <a:pt x="44" y="0"/>
                  </a:moveTo>
                  <a:cubicBezTo>
                    <a:pt x="15" y="0"/>
                    <a:pt x="0" y="11"/>
                    <a:pt x="0" y="36"/>
                  </a:cubicBezTo>
                  <a:cubicBezTo>
                    <a:pt x="0" y="781"/>
                    <a:pt x="372" y="4684"/>
                    <a:pt x="1862" y="5935"/>
                  </a:cubicBezTo>
                  <a:cubicBezTo>
                    <a:pt x="2417" y="6400"/>
                    <a:pt x="3197" y="6546"/>
                    <a:pt x="4019" y="6546"/>
                  </a:cubicBezTo>
                  <a:cubicBezTo>
                    <a:pt x="5435" y="6546"/>
                    <a:pt x="6979" y="6112"/>
                    <a:pt x="7733" y="6112"/>
                  </a:cubicBezTo>
                  <a:cubicBezTo>
                    <a:pt x="7764" y="6112"/>
                    <a:pt x="7793" y="6112"/>
                    <a:pt x="7821" y="6114"/>
                  </a:cubicBezTo>
                  <a:cubicBezTo>
                    <a:pt x="8939" y="6173"/>
                    <a:pt x="9624" y="7976"/>
                    <a:pt x="11173" y="8602"/>
                  </a:cubicBezTo>
                  <a:cubicBezTo>
                    <a:pt x="11517" y="8754"/>
                    <a:pt x="11963" y="8820"/>
                    <a:pt x="12460" y="8820"/>
                  </a:cubicBezTo>
                  <a:cubicBezTo>
                    <a:pt x="14201" y="8820"/>
                    <a:pt x="16576" y="8008"/>
                    <a:pt x="17445" y="7231"/>
                  </a:cubicBezTo>
                  <a:cubicBezTo>
                    <a:pt x="17445" y="7231"/>
                    <a:pt x="17073" y="4311"/>
                    <a:pt x="15583" y="3566"/>
                  </a:cubicBezTo>
                  <a:cubicBezTo>
                    <a:pt x="15134" y="3342"/>
                    <a:pt x="14701" y="3265"/>
                    <a:pt x="14298" y="3265"/>
                  </a:cubicBezTo>
                  <a:cubicBezTo>
                    <a:pt x="13421" y="3265"/>
                    <a:pt x="12690" y="3631"/>
                    <a:pt x="12251" y="3631"/>
                  </a:cubicBezTo>
                  <a:cubicBezTo>
                    <a:pt x="12223" y="3631"/>
                    <a:pt x="12197" y="3629"/>
                    <a:pt x="12171" y="3626"/>
                  </a:cubicBezTo>
                  <a:cubicBezTo>
                    <a:pt x="11605" y="3566"/>
                    <a:pt x="11352" y="2956"/>
                    <a:pt x="9862" y="1645"/>
                  </a:cubicBezTo>
                  <a:cubicBezTo>
                    <a:pt x="9101" y="1008"/>
                    <a:pt x="8008" y="846"/>
                    <a:pt x="6865" y="846"/>
                  </a:cubicBezTo>
                  <a:cubicBezTo>
                    <a:pt x="5684" y="846"/>
                    <a:pt x="4448" y="1019"/>
                    <a:pt x="3471" y="1019"/>
                  </a:cubicBezTo>
                  <a:cubicBezTo>
                    <a:pt x="1789" y="965"/>
                    <a:pt x="314" y="0"/>
                    <a:pt x="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2"/>
            <p:cNvSpPr/>
            <p:nvPr/>
          </p:nvSpPr>
          <p:spPr>
            <a:xfrm>
              <a:off x="5720648" y="4551641"/>
              <a:ext cx="619502" cy="204202"/>
            </a:xfrm>
            <a:custGeom>
              <a:avLst/>
              <a:gdLst/>
              <a:ahLst/>
              <a:cxnLst/>
              <a:rect l="l" t="t" r="r" b="b"/>
              <a:pathLst>
                <a:path w="19859" h="6546" extrusionOk="0">
                  <a:moveTo>
                    <a:pt x="157" y="0"/>
                  </a:moveTo>
                  <a:cubicBezTo>
                    <a:pt x="123" y="0"/>
                    <a:pt x="90" y="15"/>
                    <a:pt x="60" y="45"/>
                  </a:cubicBezTo>
                  <a:cubicBezTo>
                    <a:pt x="0" y="45"/>
                    <a:pt x="0" y="105"/>
                    <a:pt x="60" y="164"/>
                  </a:cubicBezTo>
                  <a:cubicBezTo>
                    <a:pt x="254" y="596"/>
                    <a:pt x="567" y="969"/>
                    <a:pt x="865" y="1281"/>
                  </a:cubicBezTo>
                  <a:cubicBezTo>
                    <a:pt x="1237" y="1594"/>
                    <a:pt x="1609" y="1848"/>
                    <a:pt x="2056" y="2026"/>
                  </a:cubicBezTo>
                  <a:cubicBezTo>
                    <a:pt x="2429" y="2220"/>
                    <a:pt x="2861" y="2399"/>
                    <a:pt x="3352" y="2458"/>
                  </a:cubicBezTo>
                  <a:cubicBezTo>
                    <a:pt x="3784" y="2592"/>
                    <a:pt x="4216" y="2652"/>
                    <a:pt x="4663" y="2712"/>
                  </a:cubicBezTo>
                  <a:cubicBezTo>
                    <a:pt x="5587" y="2831"/>
                    <a:pt x="6451" y="2831"/>
                    <a:pt x="7330" y="2965"/>
                  </a:cubicBezTo>
                  <a:cubicBezTo>
                    <a:pt x="7762" y="3084"/>
                    <a:pt x="8135" y="3144"/>
                    <a:pt x="8567" y="3337"/>
                  </a:cubicBezTo>
                  <a:cubicBezTo>
                    <a:pt x="8939" y="3457"/>
                    <a:pt x="9311" y="3710"/>
                    <a:pt x="9624" y="3948"/>
                  </a:cubicBezTo>
                  <a:lnTo>
                    <a:pt x="10116" y="4380"/>
                  </a:lnTo>
                  <a:cubicBezTo>
                    <a:pt x="10250" y="4574"/>
                    <a:pt x="10429" y="4693"/>
                    <a:pt x="10622" y="4887"/>
                  </a:cubicBezTo>
                  <a:cubicBezTo>
                    <a:pt x="10995" y="5125"/>
                    <a:pt x="11367" y="5378"/>
                    <a:pt x="11799" y="5572"/>
                  </a:cubicBezTo>
                  <a:cubicBezTo>
                    <a:pt x="12604" y="6004"/>
                    <a:pt x="13468" y="6242"/>
                    <a:pt x="14406" y="6436"/>
                  </a:cubicBezTo>
                  <a:cubicBezTo>
                    <a:pt x="14932" y="6510"/>
                    <a:pt x="15464" y="6546"/>
                    <a:pt x="15994" y="6546"/>
                  </a:cubicBezTo>
                  <a:cubicBezTo>
                    <a:pt x="17279" y="6546"/>
                    <a:pt x="18558" y="6335"/>
                    <a:pt x="19740" y="5944"/>
                  </a:cubicBezTo>
                  <a:cubicBezTo>
                    <a:pt x="19799" y="5944"/>
                    <a:pt x="19859" y="5870"/>
                    <a:pt x="19799" y="5810"/>
                  </a:cubicBezTo>
                  <a:cubicBezTo>
                    <a:pt x="19799" y="5768"/>
                    <a:pt x="19770" y="5726"/>
                    <a:pt x="19731" y="5726"/>
                  </a:cubicBezTo>
                  <a:cubicBezTo>
                    <a:pt x="19715" y="5726"/>
                    <a:pt x="19698" y="5733"/>
                    <a:pt x="19680" y="5751"/>
                  </a:cubicBezTo>
                  <a:cubicBezTo>
                    <a:pt x="18816" y="5944"/>
                    <a:pt x="17937" y="6064"/>
                    <a:pt x="17073" y="6123"/>
                  </a:cubicBezTo>
                  <a:cubicBezTo>
                    <a:pt x="16842" y="6139"/>
                    <a:pt x="16609" y="6147"/>
                    <a:pt x="16376" y="6147"/>
                  </a:cubicBezTo>
                  <a:cubicBezTo>
                    <a:pt x="15739" y="6147"/>
                    <a:pt x="15099" y="6091"/>
                    <a:pt x="14466" y="6004"/>
                  </a:cubicBezTo>
                  <a:cubicBezTo>
                    <a:pt x="13602" y="5810"/>
                    <a:pt x="12783" y="5572"/>
                    <a:pt x="11978" y="5125"/>
                  </a:cubicBezTo>
                  <a:cubicBezTo>
                    <a:pt x="11606" y="4946"/>
                    <a:pt x="11233" y="4753"/>
                    <a:pt x="10920" y="4455"/>
                  </a:cubicBezTo>
                  <a:cubicBezTo>
                    <a:pt x="10742" y="4321"/>
                    <a:pt x="10548" y="4201"/>
                    <a:pt x="10429" y="4082"/>
                  </a:cubicBezTo>
                  <a:lnTo>
                    <a:pt x="9937" y="3576"/>
                  </a:lnTo>
                  <a:cubicBezTo>
                    <a:pt x="9565" y="3263"/>
                    <a:pt x="9192" y="3024"/>
                    <a:pt x="8760" y="2831"/>
                  </a:cubicBezTo>
                  <a:cubicBezTo>
                    <a:pt x="8313" y="2712"/>
                    <a:pt x="7822" y="2592"/>
                    <a:pt x="7390" y="2518"/>
                  </a:cubicBezTo>
                  <a:cubicBezTo>
                    <a:pt x="6451" y="2399"/>
                    <a:pt x="5587" y="2339"/>
                    <a:pt x="4723" y="2280"/>
                  </a:cubicBezTo>
                  <a:cubicBezTo>
                    <a:pt x="4291" y="2220"/>
                    <a:pt x="3844" y="2146"/>
                    <a:pt x="3412" y="2086"/>
                  </a:cubicBezTo>
                  <a:cubicBezTo>
                    <a:pt x="2980" y="1967"/>
                    <a:pt x="2548" y="1907"/>
                    <a:pt x="2176" y="1714"/>
                  </a:cubicBezTo>
                  <a:cubicBezTo>
                    <a:pt x="1803" y="1535"/>
                    <a:pt x="1431" y="1281"/>
                    <a:pt x="1058" y="1028"/>
                  </a:cubicBezTo>
                  <a:cubicBezTo>
                    <a:pt x="745" y="790"/>
                    <a:pt x="433" y="417"/>
                    <a:pt x="254" y="105"/>
                  </a:cubicBezTo>
                  <a:lnTo>
                    <a:pt x="254" y="45"/>
                  </a:lnTo>
                  <a:cubicBezTo>
                    <a:pt x="224" y="15"/>
                    <a:pt x="190" y="0"/>
                    <a:pt x="157"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3" name="Google Shape;463;p2"/>
          <p:cNvGrpSpPr/>
          <p:nvPr/>
        </p:nvGrpSpPr>
        <p:grpSpPr>
          <a:xfrm>
            <a:off x="7774869" y="1404633"/>
            <a:ext cx="211698" cy="345889"/>
            <a:chOff x="7625581" y="1360486"/>
            <a:chExt cx="344393" cy="562695"/>
          </a:xfrm>
        </p:grpSpPr>
        <p:sp>
          <p:nvSpPr>
            <p:cNvPr id="464" name="Google Shape;464;p2"/>
            <p:cNvSpPr/>
            <p:nvPr/>
          </p:nvSpPr>
          <p:spPr>
            <a:xfrm>
              <a:off x="7625581" y="1360486"/>
              <a:ext cx="344393" cy="364358"/>
            </a:xfrm>
            <a:custGeom>
              <a:avLst/>
              <a:gdLst/>
              <a:ahLst/>
              <a:cxnLst/>
              <a:rect l="l" t="t" r="r" b="b"/>
              <a:pathLst>
                <a:path w="11040" h="11680" extrusionOk="0">
                  <a:moveTo>
                    <a:pt x="7057" y="0"/>
                  </a:moveTo>
                  <a:cubicBezTo>
                    <a:pt x="5196" y="0"/>
                    <a:pt x="2852" y="1528"/>
                    <a:pt x="1491" y="4823"/>
                  </a:cubicBezTo>
                  <a:cubicBezTo>
                    <a:pt x="60" y="8056"/>
                    <a:pt x="1" y="8979"/>
                    <a:pt x="373" y="9471"/>
                  </a:cubicBezTo>
                  <a:cubicBezTo>
                    <a:pt x="433" y="9546"/>
                    <a:pt x="433" y="9605"/>
                    <a:pt x="492" y="9665"/>
                  </a:cubicBezTo>
                  <a:cubicBezTo>
                    <a:pt x="924" y="10037"/>
                    <a:pt x="2846" y="9724"/>
                    <a:pt x="4023" y="10156"/>
                  </a:cubicBezTo>
                  <a:cubicBezTo>
                    <a:pt x="4157" y="10216"/>
                    <a:pt x="4276" y="10290"/>
                    <a:pt x="4396" y="10350"/>
                  </a:cubicBezTo>
                  <a:cubicBezTo>
                    <a:pt x="4768" y="10588"/>
                    <a:pt x="5215" y="10782"/>
                    <a:pt x="5587" y="10961"/>
                  </a:cubicBezTo>
                  <a:cubicBezTo>
                    <a:pt x="6677" y="11444"/>
                    <a:pt x="7785" y="11680"/>
                    <a:pt x="8676" y="11680"/>
                  </a:cubicBezTo>
                  <a:cubicBezTo>
                    <a:pt x="9404" y="11680"/>
                    <a:pt x="9987" y="11522"/>
                    <a:pt x="10295" y="11214"/>
                  </a:cubicBezTo>
                  <a:lnTo>
                    <a:pt x="10355" y="11214"/>
                  </a:lnTo>
                  <a:cubicBezTo>
                    <a:pt x="10355" y="11154"/>
                    <a:pt x="10429" y="11095"/>
                    <a:pt x="10489" y="11035"/>
                  </a:cubicBezTo>
                  <a:cubicBezTo>
                    <a:pt x="11040" y="10037"/>
                    <a:pt x="9863" y="7683"/>
                    <a:pt x="9803" y="5136"/>
                  </a:cubicBezTo>
                  <a:cubicBezTo>
                    <a:pt x="9684" y="2648"/>
                    <a:pt x="9610" y="413"/>
                    <a:pt x="7569" y="41"/>
                  </a:cubicBezTo>
                  <a:cubicBezTo>
                    <a:pt x="7403" y="14"/>
                    <a:pt x="7232" y="0"/>
                    <a:pt x="705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2"/>
            <p:cNvSpPr/>
            <p:nvPr/>
          </p:nvSpPr>
          <p:spPr>
            <a:xfrm>
              <a:off x="7795687" y="1702383"/>
              <a:ext cx="151046" cy="46668"/>
            </a:xfrm>
            <a:custGeom>
              <a:avLst/>
              <a:gdLst/>
              <a:ahLst/>
              <a:cxnLst/>
              <a:rect l="l" t="t" r="r" b="b"/>
              <a:pathLst>
                <a:path w="4842" h="1496" extrusionOk="0">
                  <a:moveTo>
                    <a:pt x="134" y="1"/>
                  </a:moveTo>
                  <a:cubicBezTo>
                    <a:pt x="134" y="507"/>
                    <a:pt x="60" y="999"/>
                    <a:pt x="0" y="1431"/>
                  </a:cubicBezTo>
                  <a:cubicBezTo>
                    <a:pt x="395" y="1476"/>
                    <a:pt x="762" y="1495"/>
                    <a:pt x="1104" y="1495"/>
                  </a:cubicBezTo>
                  <a:cubicBezTo>
                    <a:pt x="3616" y="1495"/>
                    <a:pt x="4737" y="425"/>
                    <a:pt x="4842" y="254"/>
                  </a:cubicBezTo>
                  <a:lnTo>
                    <a:pt x="4842" y="254"/>
                  </a:lnTo>
                  <a:cubicBezTo>
                    <a:pt x="4534" y="562"/>
                    <a:pt x="3951" y="720"/>
                    <a:pt x="3223" y="720"/>
                  </a:cubicBezTo>
                  <a:cubicBezTo>
                    <a:pt x="2332" y="720"/>
                    <a:pt x="1224" y="484"/>
                    <a:pt x="13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2"/>
            <p:cNvSpPr/>
            <p:nvPr/>
          </p:nvSpPr>
          <p:spPr>
            <a:xfrm>
              <a:off x="7652533" y="1677302"/>
              <a:ext cx="147365" cy="245879"/>
            </a:xfrm>
            <a:custGeom>
              <a:avLst/>
              <a:gdLst/>
              <a:ahLst/>
              <a:cxnLst/>
              <a:rect l="l" t="t" r="r" b="b"/>
              <a:pathLst>
                <a:path w="4724" h="7882" extrusionOk="0">
                  <a:moveTo>
                    <a:pt x="3159" y="0"/>
                  </a:moveTo>
                  <a:cubicBezTo>
                    <a:pt x="3159" y="0"/>
                    <a:pt x="2861" y="805"/>
                    <a:pt x="2489" y="1803"/>
                  </a:cubicBezTo>
                  <a:cubicBezTo>
                    <a:pt x="1863" y="3412"/>
                    <a:pt x="865" y="5647"/>
                    <a:pt x="314" y="6332"/>
                  </a:cubicBezTo>
                  <a:cubicBezTo>
                    <a:pt x="1" y="6764"/>
                    <a:pt x="1237" y="7822"/>
                    <a:pt x="2489" y="7881"/>
                  </a:cubicBezTo>
                  <a:cubicBezTo>
                    <a:pt x="3666" y="7881"/>
                    <a:pt x="4157" y="7702"/>
                    <a:pt x="4276" y="7330"/>
                  </a:cubicBezTo>
                  <a:cubicBezTo>
                    <a:pt x="4410" y="7077"/>
                    <a:pt x="4410" y="4842"/>
                    <a:pt x="4589" y="2235"/>
                  </a:cubicBezTo>
                  <a:cubicBezTo>
                    <a:pt x="4649" y="1803"/>
                    <a:pt x="4723" y="1311"/>
                    <a:pt x="4723" y="805"/>
                  </a:cubicBezTo>
                  <a:cubicBezTo>
                    <a:pt x="4351" y="626"/>
                    <a:pt x="3904" y="432"/>
                    <a:pt x="3532" y="194"/>
                  </a:cubicBezTo>
                  <a:cubicBezTo>
                    <a:pt x="3412" y="134"/>
                    <a:pt x="3293" y="60"/>
                    <a:pt x="3159" y="0"/>
                  </a:cubicBezTo>
                  <a:close/>
                </a:path>
              </a:pathLst>
            </a:custGeom>
            <a:solidFill>
              <a:srgbClr val="AE6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2"/>
            <p:cNvSpPr/>
            <p:nvPr/>
          </p:nvSpPr>
          <p:spPr>
            <a:xfrm>
              <a:off x="7637216" y="1655934"/>
              <a:ext cx="113893" cy="77613"/>
            </a:xfrm>
            <a:custGeom>
              <a:avLst/>
              <a:gdLst/>
              <a:ahLst/>
              <a:cxnLst/>
              <a:rect l="l" t="t" r="r" b="b"/>
              <a:pathLst>
                <a:path w="3651" h="2488" extrusionOk="0">
                  <a:moveTo>
                    <a:pt x="0" y="0"/>
                  </a:moveTo>
                  <a:lnTo>
                    <a:pt x="0" y="0"/>
                  </a:lnTo>
                  <a:cubicBezTo>
                    <a:pt x="60" y="134"/>
                    <a:pt x="864" y="1564"/>
                    <a:pt x="2980" y="2488"/>
                  </a:cubicBezTo>
                  <a:cubicBezTo>
                    <a:pt x="3352" y="1490"/>
                    <a:pt x="3650" y="685"/>
                    <a:pt x="3650" y="685"/>
                  </a:cubicBezTo>
                  <a:cubicBezTo>
                    <a:pt x="2473" y="253"/>
                    <a:pt x="551" y="566"/>
                    <a:pt x="119" y="194"/>
                  </a:cubicBezTo>
                  <a:cubicBezTo>
                    <a:pt x="60" y="134"/>
                    <a:pt x="60" y="75"/>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2"/>
            <p:cNvSpPr/>
            <p:nvPr/>
          </p:nvSpPr>
          <p:spPr>
            <a:xfrm>
              <a:off x="7704597" y="1361734"/>
              <a:ext cx="141781" cy="310016"/>
            </a:xfrm>
            <a:custGeom>
              <a:avLst/>
              <a:gdLst/>
              <a:ahLst/>
              <a:cxnLst/>
              <a:rect l="l" t="t" r="r" b="b"/>
              <a:pathLst>
                <a:path w="4545" h="9938" extrusionOk="0">
                  <a:moveTo>
                    <a:pt x="4470" y="1"/>
                  </a:moveTo>
                  <a:cubicBezTo>
                    <a:pt x="4410" y="61"/>
                    <a:pt x="4410" y="61"/>
                    <a:pt x="4350" y="120"/>
                  </a:cubicBezTo>
                  <a:cubicBezTo>
                    <a:pt x="4291" y="195"/>
                    <a:pt x="4231" y="195"/>
                    <a:pt x="4231" y="254"/>
                  </a:cubicBezTo>
                  <a:cubicBezTo>
                    <a:pt x="4097" y="314"/>
                    <a:pt x="4038" y="373"/>
                    <a:pt x="3978" y="493"/>
                  </a:cubicBezTo>
                  <a:cubicBezTo>
                    <a:pt x="3799" y="686"/>
                    <a:pt x="3665" y="865"/>
                    <a:pt x="3546" y="1059"/>
                  </a:cubicBezTo>
                  <a:cubicBezTo>
                    <a:pt x="3293" y="1431"/>
                    <a:pt x="3054" y="1804"/>
                    <a:pt x="2801" y="2176"/>
                  </a:cubicBezTo>
                  <a:cubicBezTo>
                    <a:pt x="2309" y="2980"/>
                    <a:pt x="1863" y="3785"/>
                    <a:pt x="1430" y="4589"/>
                  </a:cubicBezTo>
                  <a:cubicBezTo>
                    <a:pt x="1058" y="5409"/>
                    <a:pt x="745" y="6273"/>
                    <a:pt x="447" y="7137"/>
                  </a:cubicBezTo>
                  <a:cubicBezTo>
                    <a:pt x="194" y="8016"/>
                    <a:pt x="0" y="8939"/>
                    <a:pt x="134" y="9878"/>
                  </a:cubicBezTo>
                  <a:lnTo>
                    <a:pt x="134" y="9938"/>
                  </a:lnTo>
                  <a:lnTo>
                    <a:pt x="194" y="9878"/>
                  </a:lnTo>
                  <a:cubicBezTo>
                    <a:pt x="134" y="9431"/>
                    <a:pt x="194" y="8939"/>
                    <a:pt x="254" y="8507"/>
                  </a:cubicBezTo>
                  <a:cubicBezTo>
                    <a:pt x="313" y="8075"/>
                    <a:pt x="447" y="7643"/>
                    <a:pt x="566" y="7196"/>
                  </a:cubicBezTo>
                  <a:cubicBezTo>
                    <a:pt x="820" y="6332"/>
                    <a:pt x="1192" y="5468"/>
                    <a:pt x="1565" y="4664"/>
                  </a:cubicBezTo>
                  <a:cubicBezTo>
                    <a:pt x="1997" y="3845"/>
                    <a:pt x="2429" y="3040"/>
                    <a:pt x="2920" y="2236"/>
                  </a:cubicBezTo>
                  <a:cubicBezTo>
                    <a:pt x="3114" y="1863"/>
                    <a:pt x="3352" y="1491"/>
                    <a:pt x="3665" y="1118"/>
                  </a:cubicBezTo>
                  <a:cubicBezTo>
                    <a:pt x="3799" y="940"/>
                    <a:pt x="3918" y="746"/>
                    <a:pt x="4038" y="567"/>
                  </a:cubicBezTo>
                  <a:cubicBezTo>
                    <a:pt x="4097" y="433"/>
                    <a:pt x="4172" y="373"/>
                    <a:pt x="4291" y="314"/>
                  </a:cubicBezTo>
                  <a:cubicBezTo>
                    <a:pt x="4350" y="254"/>
                    <a:pt x="4410" y="120"/>
                    <a:pt x="4544" y="120"/>
                  </a:cubicBezTo>
                  <a:lnTo>
                    <a:pt x="4544" y="61"/>
                  </a:lnTo>
                  <a:lnTo>
                    <a:pt x="447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2"/>
            <p:cNvSpPr/>
            <p:nvPr/>
          </p:nvSpPr>
          <p:spPr>
            <a:xfrm>
              <a:off x="7675773" y="1377082"/>
              <a:ext cx="154790" cy="290488"/>
            </a:xfrm>
            <a:custGeom>
              <a:avLst/>
              <a:gdLst/>
              <a:ahLst/>
              <a:cxnLst/>
              <a:rect l="l" t="t" r="r" b="b"/>
              <a:pathLst>
                <a:path w="4962" h="9312" extrusionOk="0">
                  <a:moveTo>
                    <a:pt x="4902" y="1"/>
                  </a:moveTo>
                  <a:cubicBezTo>
                    <a:pt x="4038" y="313"/>
                    <a:pt x="3353" y="939"/>
                    <a:pt x="2727" y="1624"/>
                  </a:cubicBezTo>
                  <a:cubicBezTo>
                    <a:pt x="2116" y="2310"/>
                    <a:pt x="1550" y="3114"/>
                    <a:pt x="1118" y="3919"/>
                  </a:cubicBezTo>
                  <a:cubicBezTo>
                    <a:pt x="999" y="4097"/>
                    <a:pt x="924" y="4351"/>
                    <a:pt x="805" y="4544"/>
                  </a:cubicBezTo>
                  <a:cubicBezTo>
                    <a:pt x="686" y="4723"/>
                    <a:pt x="626" y="4976"/>
                    <a:pt x="552" y="5155"/>
                  </a:cubicBezTo>
                  <a:cubicBezTo>
                    <a:pt x="373" y="5587"/>
                    <a:pt x="254" y="6034"/>
                    <a:pt x="179" y="6526"/>
                  </a:cubicBezTo>
                  <a:cubicBezTo>
                    <a:pt x="60" y="6958"/>
                    <a:pt x="1" y="7449"/>
                    <a:pt x="1" y="7896"/>
                  </a:cubicBezTo>
                  <a:cubicBezTo>
                    <a:pt x="1" y="8135"/>
                    <a:pt x="60" y="8388"/>
                    <a:pt x="60" y="8567"/>
                  </a:cubicBezTo>
                  <a:cubicBezTo>
                    <a:pt x="60" y="8701"/>
                    <a:pt x="120" y="8820"/>
                    <a:pt x="120" y="8939"/>
                  </a:cubicBezTo>
                  <a:cubicBezTo>
                    <a:pt x="179" y="9073"/>
                    <a:pt x="179" y="9192"/>
                    <a:pt x="179" y="9252"/>
                  </a:cubicBezTo>
                  <a:lnTo>
                    <a:pt x="254" y="9312"/>
                  </a:lnTo>
                  <a:lnTo>
                    <a:pt x="314" y="9252"/>
                  </a:lnTo>
                  <a:cubicBezTo>
                    <a:pt x="60" y="8328"/>
                    <a:pt x="60" y="7449"/>
                    <a:pt x="254" y="6526"/>
                  </a:cubicBezTo>
                  <a:cubicBezTo>
                    <a:pt x="433" y="5662"/>
                    <a:pt x="805" y="4783"/>
                    <a:pt x="1237" y="3978"/>
                  </a:cubicBezTo>
                  <a:cubicBezTo>
                    <a:pt x="1669" y="3174"/>
                    <a:pt x="2176" y="2369"/>
                    <a:pt x="2787" y="1684"/>
                  </a:cubicBezTo>
                  <a:cubicBezTo>
                    <a:pt x="3099" y="1371"/>
                    <a:pt x="3412" y="1058"/>
                    <a:pt x="3785" y="745"/>
                  </a:cubicBezTo>
                  <a:cubicBezTo>
                    <a:pt x="4157" y="507"/>
                    <a:pt x="4530" y="254"/>
                    <a:pt x="4962" y="75"/>
                  </a:cubicBezTo>
                  <a:lnTo>
                    <a:pt x="49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2"/>
            <p:cNvSpPr/>
            <p:nvPr/>
          </p:nvSpPr>
          <p:spPr>
            <a:xfrm>
              <a:off x="7757099" y="1363605"/>
              <a:ext cx="112489" cy="319780"/>
            </a:xfrm>
            <a:custGeom>
              <a:avLst/>
              <a:gdLst/>
              <a:ahLst/>
              <a:cxnLst/>
              <a:rect l="l" t="t" r="r" b="b"/>
              <a:pathLst>
                <a:path w="3606" h="10251" extrusionOk="0">
                  <a:moveTo>
                    <a:pt x="3531" y="1"/>
                  </a:moveTo>
                  <a:cubicBezTo>
                    <a:pt x="2921" y="626"/>
                    <a:pt x="2414" y="1431"/>
                    <a:pt x="2042" y="2235"/>
                  </a:cubicBezTo>
                  <a:cubicBezTo>
                    <a:pt x="1610" y="3040"/>
                    <a:pt x="1297" y="3919"/>
                    <a:pt x="1058" y="4783"/>
                  </a:cubicBezTo>
                  <a:cubicBezTo>
                    <a:pt x="805" y="5647"/>
                    <a:pt x="626" y="6585"/>
                    <a:pt x="373" y="7449"/>
                  </a:cubicBezTo>
                  <a:cubicBezTo>
                    <a:pt x="314" y="7881"/>
                    <a:pt x="254" y="8388"/>
                    <a:pt x="120" y="8820"/>
                  </a:cubicBezTo>
                  <a:cubicBezTo>
                    <a:pt x="120" y="9073"/>
                    <a:pt x="60" y="9252"/>
                    <a:pt x="60" y="9505"/>
                  </a:cubicBezTo>
                  <a:cubicBezTo>
                    <a:pt x="60" y="9684"/>
                    <a:pt x="1" y="9937"/>
                    <a:pt x="60" y="10190"/>
                  </a:cubicBezTo>
                  <a:lnTo>
                    <a:pt x="60" y="10250"/>
                  </a:lnTo>
                  <a:lnTo>
                    <a:pt x="120" y="10190"/>
                  </a:lnTo>
                  <a:cubicBezTo>
                    <a:pt x="120" y="9937"/>
                    <a:pt x="120" y="9744"/>
                    <a:pt x="180" y="9505"/>
                  </a:cubicBezTo>
                  <a:cubicBezTo>
                    <a:pt x="180" y="9252"/>
                    <a:pt x="254" y="9073"/>
                    <a:pt x="254" y="8820"/>
                  </a:cubicBezTo>
                  <a:cubicBezTo>
                    <a:pt x="314" y="8388"/>
                    <a:pt x="433" y="7956"/>
                    <a:pt x="492" y="7509"/>
                  </a:cubicBezTo>
                  <a:cubicBezTo>
                    <a:pt x="686" y="6585"/>
                    <a:pt x="924" y="5721"/>
                    <a:pt x="1178" y="4842"/>
                  </a:cubicBezTo>
                  <a:cubicBezTo>
                    <a:pt x="1297" y="4410"/>
                    <a:pt x="1431" y="3978"/>
                    <a:pt x="1610" y="3546"/>
                  </a:cubicBezTo>
                  <a:cubicBezTo>
                    <a:pt x="1744" y="3114"/>
                    <a:pt x="1923" y="2742"/>
                    <a:pt x="2116" y="2295"/>
                  </a:cubicBezTo>
                  <a:cubicBezTo>
                    <a:pt x="2295" y="1863"/>
                    <a:pt x="2548" y="1490"/>
                    <a:pt x="2787" y="1118"/>
                  </a:cubicBezTo>
                  <a:cubicBezTo>
                    <a:pt x="3040" y="745"/>
                    <a:pt x="3293" y="373"/>
                    <a:pt x="360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2"/>
            <p:cNvSpPr/>
            <p:nvPr/>
          </p:nvSpPr>
          <p:spPr>
            <a:xfrm>
              <a:off x="7813343" y="1369657"/>
              <a:ext cx="75305" cy="342521"/>
            </a:xfrm>
            <a:custGeom>
              <a:avLst/>
              <a:gdLst/>
              <a:ahLst/>
              <a:cxnLst/>
              <a:rect l="l" t="t" r="r" b="b"/>
              <a:pathLst>
                <a:path w="2414" h="10980" extrusionOk="0">
                  <a:moveTo>
                    <a:pt x="2354" y="0"/>
                  </a:moveTo>
                  <a:lnTo>
                    <a:pt x="2295" y="60"/>
                  </a:lnTo>
                  <a:cubicBezTo>
                    <a:pt x="1863" y="864"/>
                    <a:pt x="1609" y="1728"/>
                    <a:pt x="1356" y="2667"/>
                  </a:cubicBezTo>
                  <a:cubicBezTo>
                    <a:pt x="1118" y="3531"/>
                    <a:pt x="864" y="4469"/>
                    <a:pt x="745" y="5393"/>
                  </a:cubicBezTo>
                  <a:cubicBezTo>
                    <a:pt x="552" y="6332"/>
                    <a:pt x="432" y="7255"/>
                    <a:pt x="313" y="8134"/>
                  </a:cubicBezTo>
                  <a:cubicBezTo>
                    <a:pt x="179" y="9058"/>
                    <a:pt x="60" y="9996"/>
                    <a:pt x="0" y="10920"/>
                  </a:cubicBezTo>
                  <a:lnTo>
                    <a:pt x="0" y="10980"/>
                  </a:lnTo>
                  <a:lnTo>
                    <a:pt x="60" y="10920"/>
                  </a:lnTo>
                  <a:lnTo>
                    <a:pt x="239" y="9550"/>
                  </a:lnTo>
                  <a:lnTo>
                    <a:pt x="432" y="8194"/>
                  </a:lnTo>
                  <a:cubicBezTo>
                    <a:pt x="492" y="7255"/>
                    <a:pt x="686" y="6332"/>
                    <a:pt x="864" y="5393"/>
                  </a:cubicBezTo>
                  <a:cubicBezTo>
                    <a:pt x="984" y="4469"/>
                    <a:pt x="1177" y="3591"/>
                    <a:pt x="1431" y="2667"/>
                  </a:cubicBezTo>
                  <a:cubicBezTo>
                    <a:pt x="1550" y="2235"/>
                    <a:pt x="1728" y="1803"/>
                    <a:pt x="1863" y="1356"/>
                  </a:cubicBezTo>
                  <a:cubicBezTo>
                    <a:pt x="2041" y="924"/>
                    <a:pt x="2175" y="492"/>
                    <a:pt x="2414" y="60"/>
                  </a:cubicBezTo>
                  <a:lnTo>
                    <a:pt x="235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2"/>
            <p:cNvSpPr/>
            <p:nvPr/>
          </p:nvSpPr>
          <p:spPr>
            <a:xfrm>
              <a:off x="7863536" y="1391026"/>
              <a:ext cx="44640" cy="332788"/>
            </a:xfrm>
            <a:custGeom>
              <a:avLst/>
              <a:gdLst/>
              <a:ahLst/>
              <a:cxnLst/>
              <a:rect l="l" t="t" r="r" b="b"/>
              <a:pathLst>
                <a:path w="1431" h="10668" extrusionOk="0">
                  <a:moveTo>
                    <a:pt x="1430" y="1"/>
                  </a:moveTo>
                  <a:lnTo>
                    <a:pt x="1371" y="60"/>
                  </a:lnTo>
                  <a:cubicBezTo>
                    <a:pt x="1118" y="865"/>
                    <a:pt x="864" y="1729"/>
                    <a:pt x="686" y="2608"/>
                  </a:cubicBezTo>
                  <a:cubicBezTo>
                    <a:pt x="566" y="3472"/>
                    <a:pt x="373" y="4395"/>
                    <a:pt x="254" y="5274"/>
                  </a:cubicBezTo>
                  <a:cubicBezTo>
                    <a:pt x="194" y="6138"/>
                    <a:pt x="119" y="7077"/>
                    <a:pt x="60" y="7941"/>
                  </a:cubicBezTo>
                  <a:cubicBezTo>
                    <a:pt x="0" y="8805"/>
                    <a:pt x="0" y="9743"/>
                    <a:pt x="0" y="10608"/>
                  </a:cubicBezTo>
                  <a:lnTo>
                    <a:pt x="0" y="10667"/>
                  </a:lnTo>
                  <a:lnTo>
                    <a:pt x="60" y="10608"/>
                  </a:lnTo>
                  <a:cubicBezTo>
                    <a:pt x="60" y="10175"/>
                    <a:pt x="60" y="9743"/>
                    <a:pt x="119" y="9311"/>
                  </a:cubicBezTo>
                  <a:cubicBezTo>
                    <a:pt x="119" y="8805"/>
                    <a:pt x="119" y="8373"/>
                    <a:pt x="194" y="7941"/>
                  </a:cubicBezTo>
                  <a:cubicBezTo>
                    <a:pt x="194" y="7077"/>
                    <a:pt x="313" y="6138"/>
                    <a:pt x="432" y="5274"/>
                  </a:cubicBezTo>
                  <a:cubicBezTo>
                    <a:pt x="492" y="4395"/>
                    <a:pt x="626" y="3531"/>
                    <a:pt x="805" y="2667"/>
                  </a:cubicBezTo>
                  <a:cubicBezTo>
                    <a:pt x="939" y="2235"/>
                    <a:pt x="998" y="1788"/>
                    <a:pt x="1118" y="1356"/>
                  </a:cubicBezTo>
                  <a:cubicBezTo>
                    <a:pt x="1237" y="924"/>
                    <a:pt x="1371" y="492"/>
                    <a:pt x="1430" y="60"/>
                  </a:cubicBezTo>
                  <a:lnTo>
                    <a:pt x="143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2"/>
            <p:cNvSpPr/>
            <p:nvPr/>
          </p:nvSpPr>
          <p:spPr>
            <a:xfrm>
              <a:off x="7900252" y="1458407"/>
              <a:ext cx="29292" cy="265407"/>
            </a:xfrm>
            <a:custGeom>
              <a:avLst/>
              <a:gdLst/>
              <a:ahLst/>
              <a:cxnLst/>
              <a:rect l="l" t="t" r="r" b="b"/>
              <a:pathLst>
                <a:path w="939" h="8508" extrusionOk="0">
                  <a:moveTo>
                    <a:pt x="805" y="1"/>
                  </a:moveTo>
                  <a:cubicBezTo>
                    <a:pt x="566" y="686"/>
                    <a:pt x="373" y="1371"/>
                    <a:pt x="194" y="2056"/>
                  </a:cubicBezTo>
                  <a:cubicBezTo>
                    <a:pt x="60" y="2801"/>
                    <a:pt x="0" y="3487"/>
                    <a:pt x="60" y="4232"/>
                  </a:cubicBezTo>
                  <a:cubicBezTo>
                    <a:pt x="60" y="4604"/>
                    <a:pt x="134" y="4917"/>
                    <a:pt x="194" y="5289"/>
                  </a:cubicBezTo>
                  <a:cubicBezTo>
                    <a:pt x="253" y="5662"/>
                    <a:pt x="373" y="5960"/>
                    <a:pt x="373" y="6332"/>
                  </a:cubicBezTo>
                  <a:cubicBezTo>
                    <a:pt x="566" y="7017"/>
                    <a:pt x="566" y="7762"/>
                    <a:pt x="507" y="8448"/>
                  </a:cubicBezTo>
                  <a:lnTo>
                    <a:pt x="507" y="8507"/>
                  </a:lnTo>
                  <a:lnTo>
                    <a:pt x="566" y="8448"/>
                  </a:lnTo>
                  <a:cubicBezTo>
                    <a:pt x="626" y="8075"/>
                    <a:pt x="626" y="7762"/>
                    <a:pt x="626" y="7390"/>
                  </a:cubicBezTo>
                  <a:cubicBezTo>
                    <a:pt x="626" y="7017"/>
                    <a:pt x="566" y="6645"/>
                    <a:pt x="507" y="6332"/>
                  </a:cubicBezTo>
                  <a:cubicBezTo>
                    <a:pt x="373" y="5587"/>
                    <a:pt x="253" y="4917"/>
                    <a:pt x="194" y="4232"/>
                  </a:cubicBezTo>
                  <a:cubicBezTo>
                    <a:pt x="134" y="3487"/>
                    <a:pt x="194" y="2801"/>
                    <a:pt x="313" y="2116"/>
                  </a:cubicBezTo>
                  <a:cubicBezTo>
                    <a:pt x="373" y="1744"/>
                    <a:pt x="507" y="1371"/>
                    <a:pt x="566" y="1058"/>
                  </a:cubicBezTo>
                  <a:cubicBezTo>
                    <a:pt x="685" y="686"/>
                    <a:pt x="805" y="373"/>
                    <a:pt x="939" y="75"/>
                  </a:cubicBezTo>
                  <a:lnTo>
                    <a:pt x="87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4" name="Google Shape;474;p2"/>
          <p:cNvGrpSpPr/>
          <p:nvPr/>
        </p:nvGrpSpPr>
        <p:grpSpPr>
          <a:xfrm>
            <a:off x="3416525" y="3858676"/>
            <a:ext cx="1587677" cy="981643"/>
            <a:chOff x="3416525" y="3858676"/>
            <a:chExt cx="1587677" cy="981643"/>
          </a:xfrm>
        </p:grpSpPr>
        <p:sp>
          <p:nvSpPr>
            <p:cNvPr id="475" name="Google Shape;475;p2"/>
            <p:cNvSpPr/>
            <p:nvPr/>
          </p:nvSpPr>
          <p:spPr>
            <a:xfrm>
              <a:off x="4903099" y="4613469"/>
              <a:ext cx="73558" cy="69253"/>
            </a:xfrm>
            <a:custGeom>
              <a:avLst/>
              <a:gdLst/>
              <a:ahLst/>
              <a:cxnLst/>
              <a:rect l="l" t="t" r="r" b="b"/>
              <a:pathLst>
                <a:path w="2358" h="2220" extrusionOk="0">
                  <a:moveTo>
                    <a:pt x="707" y="0"/>
                  </a:moveTo>
                  <a:cubicBezTo>
                    <a:pt x="370" y="0"/>
                    <a:pt x="0" y="491"/>
                    <a:pt x="421" y="730"/>
                  </a:cubicBezTo>
                  <a:cubicBezTo>
                    <a:pt x="734" y="908"/>
                    <a:pt x="987" y="1162"/>
                    <a:pt x="1300" y="1415"/>
                  </a:cubicBezTo>
                  <a:cubicBezTo>
                    <a:pt x="1538" y="1653"/>
                    <a:pt x="1851" y="2100"/>
                    <a:pt x="2224" y="2219"/>
                  </a:cubicBezTo>
                  <a:cubicBezTo>
                    <a:pt x="2283" y="2219"/>
                    <a:pt x="2358" y="2219"/>
                    <a:pt x="2358" y="2160"/>
                  </a:cubicBezTo>
                  <a:cubicBezTo>
                    <a:pt x="2283" y="1787"/>
                    <a:pt x="1911" y="1415"/>
                    <a:pt x="1732" y="1102"/>
                  </a:cubicBezTo>
                  <a:cubicBezTo>
                    <a:pt x="1479" y="789"/>
                    <a:pt x="1240" y="476"/>
                    <a:pt x="987" y="164"/>
                  </a:cubicBezTo>
                  <a:cubicBezTo>
                    <a:pt x="913" y="47"/>
                    <a:pt x="812" y="0"/>
                    <a:pt x="70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2"/>
            <p:cNvSpPr/>
            <p:nvPr/>
          </p:nvSpPr>
          <p:spPr>
            <a:xfrm>
              <a:off x="4970605" y="4580278"/>
              <a:ext cx="33597" cy="87845"/>
            </a:xfrm>
            <a:custGeom>
              <a:avLst/>
              <a:gdLst/>
              <a:ahLst/>
              <a:cxnLst/>
              <a:rect l="l" t="t" r="r" b="b"/>
              <a:pathLst>
                <a:path w="1077" h="2816" extrusionOk="0">
                  <a:moveTo>
                    <a:pt x="473" y="0"/>
                  </a:moveTo>
                  <a:cubicBezTo>
                    <a:pt x="260" y="0"/>
                    <a:pt x="60" y="133"/>
                    <a:pt x="60" y="423"/>
                  </a:cubicBezTo>
                  <a:cubicBezTo>
                    <a:pt x="0" y="1168"/>
                    <a:pt x="194" y="2106"/>
                    <a:pt x="685" y="2717"/>
                  </a:cubicBezTo>
                  <a:cubicBezTo>
                    <a:pt x="728" y="2787"/>
                    <a:pt x="780" y="2816"/>
                    <a:pt x="830" y="2816"/>
                  </a:cubicBezTo>
                  <a:cubicBezTo>
                    <a:pt x="918" y="2816"/>
                    <a:pt x="998" y="2722"/>
                    <a:pt x="998" y="2598"/>
                  </a:cubicBezTo>
                  <a:cubicBezTo>
                    <a:pt x="939" y="1913"/>
                    <a:pt x="745" y="1362"/>
                    <a:pt x="939" y="676"/>
                  </a:cubicBezTo>
                  <a:cubicBezTo>
                    <a:pt x="1076" y="247"/>
                    <a:pt x="763" y="0"/>
                    <a:pt x="4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2"/>
            <p:cNvSpPr/>
            <p:nvPr/>
          </p:nvSpPr>
          <p:spPr>
            <a:xfrm>
              <a:off x="4872372" y="4790688"/>
              <a:ext cx="40148" cy="49631"/>
            </a:xfrm>
            <a:custGeom>
              <a:avLst/>
              <a:gdLst/>
              <a:ahLst/>
              <a:cxnLst/>
              <a:rect l="l" t="t" r="r" b="b"/>
              <a:pathLst>
                <a:path w="1287" h="1591" extrusionOk="0">
                  <a:moveTo>
                    <a:pt x="508" y="1"/>
                  </a:moveTo>
                  <a:cubicBezTo>
                    <a:pt x="240" y="1"/>
                    <a:pt x="1" y="304"/>
                    <a:pt x="229" y="576"/>
                  </a:cubicBezTo>
                  <a:cubicBezTo>
                    <a:pt x="289" y="695"/>
                    <a:pt x="423" y="814"/>
                    <a:pt x="542" y="888"/>
                  </a:cubicBezTo>
                  <a:cubicBezTo>
                    <a:pt x="795" y="1127"/>
                    <a:pt x="914" y="1380"/>
                    <a:pt x="1168" y="1559"/>
                  </a:cubicBezTo>
                  <a:cubicBezTo>
                    <a:pt x="1185" y="1581"/>
                    <a:pt x="1203" y="1590"/>
                    <a:pt x="1220" y="1590"/>
                  </a:cubicBezTo>
                  <a:cubicBezTo>
                    <a:pt x="1258" y="1590"/>
                    <a:pt x="1287" y="1541"/>
                    <a:pt x="1287" y="1499"/>
                  </a:cubicBezTo>
                  <a:cubicBezTo>
                    <a:pt x="1287" y="1186"/>
                    <a:pt x="1108" y="888"/>
                    <a:pt x="1034" y="635"/>
                  </a:cubicBezTo>
                  <a:cubicBezTo>
                    <a:pt x="974" y="516"/>
                    <a:pt x="974" y="382"/>
                    <a:pt x="855" y="263"/>
                  </a:cubicBezTo>
                  <a:cubicBezTo>
                    <a:pt x="855" y="203"/>
                    <a:pt x="795" y="203"/>
                    <a:pt x="795" y="144"/>
                  </a:cubicBezTo>
                  <a:cubicBezTo>
                    <a:pt x="710" y="43"/>
                    <a:pt x="607" y="1"/>
                    <a:pt x="50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2"/>
            <p:cNvSpPr/>
            <p:nvPr/>
          </p:nvSpPr>
          <p:spPr>
            <a:xfrm>
              <a:off x="4889342" y="4771503"/>
              <a:ext cx="52470" cy="57180"/>
            </a:xfrm>
            <a:custGeom>
              <a:avLst/>
              <a:gdLst/>
              <a:ahLst/>
              <a:cxnLst/>
              <a:rect l="l" t="t" r="r" b="b"/>
              <a:pathLst>
                <a:path w="1682" h="1833" extrusionOk="0">
                  <a:moveTo>
                    <a:pt x="458" y="1"/>
                  </a:moveTo>
                  <a:cubicBezTo>
                    <a:pt x="0" y="1"/>
                    <a:pt x="36" y="818"/>
                    <a:pt x="564" y="818"/>
                  </a:cubicBezTo>
                  <a:cubicBezTo>
                    <a:pt x="430" y="818"/>
                    <a:pt x="624" y="878"/>
                    <a:pt x="683" y="878"/>
                  </a:cubicBezTo>
                  <a:cubicBezTo>
                    <a:pt x="743" y="878"/>
                    <a:pt x="862" y="997"/>
                    <a:pt x="936" y="1131"/>
                  </a:cubicBezTo>
                  <a:cubicBezTo>
                    <a:pt x="1115" y="1310"/>
                    <a:pt x="1234" y="1623"/>
                    <a:pt x="1488" y="1801"/>
                  </a:cubicBezTo>
                  <a:cubicBezTo>
                    <a:pt x="1506" y="1824"/>
                    <a:pt x="1530" y="1833"/>
                    <a:pt x="1556" y="1833"/>
                  </a:cubicBezTo>
                  <a:cubicBezTo>
                    <a:pt x="1616" y="1833"/>
                    <a:pt x="1681" y="1784"/>
                    <a:pt x="1681" y="1742"/>
                  </a:cubicBezTo>
                  <a:cubicBezTo>
                    <a:pt x="1681" y="1369"/>
                    <a:pt x="1488" y="937"/>
                    <a:pt x="1309" y="625"/>
                  </a:cubicBezTo>
                  <a:cubicBezTo>
                    <a:pt x="1115" y="312"/>
                    <a:pt x="936" y="73"/>
                    <a:pt x="564" y="14"/>
                  </a:cubicBezTo>
                  <a:cubicBezTo>
                    <a:pt x="526" y="5"/>
                    <a:pt x="491" y="1"/>
                    <a:pt x="4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2"/>
            <p:cNvSpPr/>
            <p:nvPr/>
          </p:nvSpPr>
          <p:spPr>
            <a:xfrm>
              <a:off x="4793183" y="4492025"/>
              <a:ext cx="170468" cy="99583"/>
            </a:xfrm>
            <a:custGeom>
              <a:avLst/>
              <a:gdLst/>
              <a:ahLst/>
              <a:cxnLst/>
              <a:rect l="l" t="t" r="r" b="b"/>
              <a:pathLst>
                <a:path w="4158" h="2429" extrusionOk="0">
                  <a:moveTo>
                    <a:pt x="1237" y="0"/>
                  </a:moveTo>
                  <a:cubicBezTo>
                    <a:pt x="1178" y="0"/>
                    <a:pt x="373" y="0"/>
                    <a:pt x="1" y="1177"/>
                  </a:cubicBezTo>
                  <a:cubicBezTo>
                    <a:pt x="1357" y="1177"/>
                    <a:pt x="2042" y="1803"/>
                    <a:pt x="2236" y="2428"/>
                  </a:cubicBezTo>
                  <a:lnTo>
                    <a:pt x="2295" y="2428"/>
                  </a:lnTo>
                  <a:cubicBezTo>
                    <a:pt x="2295" y="2428"/>
                    <a:pt x="2846" y="2428"/>
                    <a:pt x="3293" y="2294"/>
                  </a:cubicBezTo>
                  <a:cubicBezTo>
                    <a:pt x="3532" y="2235"/>
                    <a:pt x="3725" y="2175"/>
                    <a:pt x="3845" y="1982"/>
                  </a:cubicBezTo>
                  <a:cubicBezTo>
                    <a:pt x="3964" y="1862"/>
                    <a:pt x="4038" y="1743"/>
                    <a:pt x="4098" y="1550"/>
                  </a:cubicBezTo>
                  <a:cubicBezTo>
                    <a:pt x="4157" y="864"/>
                    <a:pt x="3666" y="60"/>
                    <a:pt x="2236" y="0"/>
                  </a:cubicBezTo>
                  <a:close/>
                </a:path>
              </a:pathLst>
            </a:custGeom>
            <a:solidFill>
              <a:srgbClr val="F7B8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2"/>
            <p:cNvSpPr/>
            <p:nvPr/>
          </p:nvSpPr>
          <p:spPr>
            <a:xfrm>
              <a:off x="4716845" y="4540277"/>
              <a:ext cx="170468" cy="127666"/>
            </a:xfrm>
            <a:custGeom>
              <a:avLst/>
              <a:gdLst/>
              <a:ahLst/>
              <a:cxnLst/>
              <a:rect l="l" t="t" r="r" b="b"/>
              <a:pathLst>
                <a:path w="4158" h="3114" extrusionOk="0">
                  <a:moveTo>
                    <a:pt x="1863" y="0"/>
                  </a:moveTo>
                  <a:cubicBezTo>
                    <a:pt x="1490" y="0"/>
                    <a:pt x="1118" y="60"/>
                    <a:pt x="746" y="60"/>
                  </a:cubicBezTo>
                  <a:cubicBezTo>
                    <a:pt x="686" y="134"/>
                    <a:pt x="1" y="1311"/>
                    <a:pt x="239" y="3114"/>
                  </a:cubicBezTo>
                  <a:cubicBezTo>
                    <a:pt x="2176" y="2920"/>
                    <a:pt x="3963" y="2667"/>
                    <a:pt x="4098" y="2175"/>
                  </a:cubicBezTo>
                  <a:cubicBezTo>
                    <a:pt x="4157" y="1862"/>
                    <a:pt x="4157" y="1549"/>
                    <a:pt x="4098" y="1251"/>
                  </a:cubicBezTo>
                  <a:cubicBezTo>
                    <a:pt x="3904" y="626"/>
                    <a:pt x="3219" y="0"/>
                    <a:pt x="1863" y="0"/>
                  </a:cubicBezTo>
                  <a:close/>
                </a:path>
              </a:pathLst>
            </a:custGeom>
            <a:solidFill>
              <a:srgbClr val="F7B8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2"/>
            <p:cNvSpPr/>
            <p:nvPr/>
          </p:nvSpPr>
          <p:spPr>
            <a:xfrm>
              <a:off x="3874632" y="4431392"/>
              <a:ext cx="412271" cy="295756"/>
            </a:xfrm>
            <a:custGeom>
              <a:avLst/>
              <a:gdLst/>
              <a:ahLst/>
              <a:cxnLst/>
              <a:rect l="l" t="t" r="r" b="b"/>
              <a:pathLst>
                <a:path w="10056" h="7214" extrusionOk="0">
                  <a:moveTo>
                    <a:pt x="3618" y="0"/>
                  </a:moveTo>
                  <a:cubicBezTo>
                    <a:pt x="2704" y="0"/>
                    <a:pt x="1393" y="152"/>
                    <a:pt x="1117" y="988"/>
                  </a:cubicBezTo>
                  <a:cubicBezTo>
                    <a:pt x="924" y="1360"/>
                    <a:pt x="1117" y="1673"/>
                    <a:pt x="1356" y="1971"/>
                  </a:cubicBezTo>
                  <a:cubicBezTo>
                    <a:pt x="1117" y="2105"/>
                    <a:pt x="924" y="2343"/>
                    <a:pt x="804" y="2656"/>
                  </a:cubicBezTo>
                  <a:cubicBezTo>
                    <a:pt x="551" y="3282"/>
                    <a:pt x="864" y="3833"/>
                    <a:pt x="1356" y="4280"/>
                  </a:cubicBezTo>
                  <a:cubicBezTo>
                    <a:pt x="670" y="4459"/>
                    <a:pt x="60" y="4891"/>
                    <a:pt x="0" y="5636"/>
                  </a:cubicBezTo>
                  <a:cubicBezTo>
                    <a:pt x="0" y="7021"/>
                    <a:pt x="1223" y="7214"/>
                    <a:pt x="1972" y="7214"/>
                  </a:cubicBezTo>
                  <a:cubicBezTo>
                    <a:pt x="2263" y="7214"/>
                    <a:pt x="2483" y="7185"/>
                    <a:pt x="2533" y="7185"/>
                  </a:cubicBezTo>
                  <a:cubicBezTo>
                    <a:pt x="4513" y="6720"/>
                    <a:pt x="6441" y="6209"/>
                    <a:pt x="7854" y="6209"/>
                  </a:cubicBezTo>
                  <a:cubicBezTo>
                    <a:pt x="8704" y="6209"/>
                    <a:pt x="9368" y="6394"/>
                    <a:pt x="9743" y="6887"/>
                  </a:cubicBezTo>
                  <a:cubicBezTo>
                    <a:pt x="9755" y="6899"/>
                    <a:pt x="9768" y="6905"/>
                    <a:pt x="9781" y="6905"/>
                  </a:cubicBezTo>
                  <a:cubicBezTo>
                    <a:pt x="9899" y="6905"/>
                    <a:pt x="10056" y="6433"/>
                    <a:pt x="10056" y="5695"/>
                  </a:cubicBezTo>
                  <a:cubicBezTo>
                    <a:pt x="9981" y="4459"/>
                    <a:pt x="9430" y="2343"/>
                    <a:pt x="7002" y="1047"/>
                  </a:cubicBezTo>
                  <a:cubicBezTo>
                    <a:pt x="6197" y="615"/>
                    <a:pt x="5333" y="302"/>
                    <a:pt x="4529" y="49"/>
                  </a:cubicBezTo>
                  <a:cubicBezTo>
                    <a:pt x="4529" y="49"/>
                    <a:pt x="4138" y="0"/>
                    <a:pt x="3618" y="0"/>
                  </a:cubicBezTo>
                  <a:close/>
                </a:path>
              </a:pathLst>
            </a:custGeom>
            <a:solidFill>
              <a:srgbClr val="F7B8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2"/>
            <p:cNvSpPr/>
            <p:nvPr/>
          </p:nvSpPr>
          <p:spPr>
            <a:xfrm>
              <a:off x="4163788" y="4206815"/>
              <a:ext cx="736315" cy="250126"/>
            </a:xfrm>
            <a:custGeom>
              <a:avLst/>
              <a:gdLst/>
              <a:ahLst/>
              <a:cxnLst/>
              <a:rect l="l" t="t" r="r" b="b"/>
              <a:pathLst>
                <a:path w="17960" h="6101" extrusionOk="0">
                  <a:moveTo>
                    <a:pt x="17766" y="0"/>
                  </a:moveTo>
                  <a:cubicBezTo>
                    <a:pt x="16649" y="372"/>
                    <a:pt x="15353" y="313"/>
                    <a:pt x="14176" y="879"/>
                  </a:cubicBezTo>
                  <a:cubicBezTo>
                    <a:pt x="11941" y="1996"/>
                    <a:pt x="11867" y="3486"/>
                    <a:pt x="11003" y="3724"/>
                  </a:cubicBezTo>
                  <a:cubicBezTo>
                    <a:pt x="10982" y="3727"/>
                    <a:pt x="10961" y="3729"/>
                    <a:pt x="10939" y="3729"/>
                  </a:cubicBezTo>
                  <a:cubicBezTo>
                    <a:pt x="10379" y="3729"/>
                    <a:pt x="9417" y="2837"/>
                    <a:pt x="6966" y="2235"/>
                  </a:cubicBezTo>
                  <a:cubicBezTo>
                    <a:pt x="6216" y="2080"/>
                    <a:pt x="5581" y="2029"/>
                    <a:pt x="5020" y="2029"/>
                  </a:cubicBezTo>
                  <a:cubicBezTo>
                    <a:pt x="4008" y="2029"/>
                    <a:pt x="3232" y="2196"/>
                    <a:pt x="2437" y="2235"/>
                  </a:cubicBezTo>
                  <a:cubicBezTo>
                    <a:pt x="2284" y="2255"/>
                    <a:pt x="2145" y="2264"/>
                    <a:pt x="2019" y="2264"/>
                  </a:cubicBezTo>
                  <a:cubicBezTo>
                    <a:pt x="1317" y="2264"/>
                    <a:pt x="1007" y="1996"/>
                    <a:pt x="1007" y="1996"/>
                  </a:cubicBezTo>
                  <a:cubicBezTo>
                    <a:pt x="694" y="2309"/>
                    <a:pt x="455" y="2548"/>
                    <a:pt x="262" y="2682"/>
                  </a:cubicBezTo>
                  <a:cubicBezTo>
                    <a:pt x="0" y="2849"/>
                    <a:pt x="172" y="3236"/>
                    <a:pt x="853" y="3236"/>
                  </a:cubicBezTo>
                  <a:cubicBezTo>
                    <a:pt x="1143" y="3236"/>
                    <a:pt x="1525" y="3166"/>
                    <a:pt x="2005" y="2980"/>
                  </a:cubicBezTo>
                  <a:lnTo>
                    <a:pt x="2005" y="2980"/>
                  </a:lnTo>
                  <a:cubicBezTo>
                    <a:pt x="1945" y="3054"/>
                    <a:pt x="887" y="3978"/>
                    <a:pt x="1260" y="4544"/>
                  </a:cubicBezTo>
                  <a:cubicBezTo>
                    <a:pt x="1324" y="4645"/>
                    <a:pt x="1435" y="4685"/>
                    <a:pt x="1573" y="4685"/>
                  </a:cubicBezTo>
                  <a:cubicBezTo>
                    <a:pt x="2109" y="4685"/>
                    <a:pt x="3052" y="4072"/>
                    <a:pt x="3241" y="3978"/>
                  </a:cubicBezTo>
                  <a:lnTo>
                    <a:pt x="3241" y="3978"/>
                  </a:lnTo>
                  <a:cubicBezTo>
                    <a:pt x="3062" y="4097"/>
                    <a:pt x="2064" y="4842"/>
                    <a:pt x="2869" y="5155"/>
                  </a:cubicBezTo>
                  <a:cubicBezTo>
                    <a:pt x="3205" y="5267"/>
                    <a:pt x="3559" y="5306"/>
                    <a:pt x="3890" y="5306"/>
                  </a:cubicBezTo>
                  <a:cubicBezTo>
                    <a:pt x="4657" y="5306"/>
                    <a:pt x="5297" y="5095"/>
                    <a:pt x="5297" y="5095"/>
                  </a:cubicBezTo>
                  <a:cubicBezTo>
                    <a:pt x="5297" y="5095"/>
                    <a:pt x="8198" y="6100"/>
                    <a:pt x="10460" y="6100"/>
                  </a:cubicBezTo>
                  <a:cubicBezTo>
                    <a:pt x="10782" y="6100"/>
                    <a:pt x="11090" y="6080"/>
                    <a:pt x="11375" y="6034"/>
                  </a:cubicBezTo>
                  <a:cubicBezTo>
                    <a:pt x="13059" y="5721"/>
                    <a:pt x="14414" y="4171"/>
                    <a:pt x="15159" y="3426"/>
                  </a:cubicBezTo>
                  <a:cubicBezTo>
                    <a:pt x="15904" y="2607"/>
                    <a:pt x="16962" y="2488"/>
                    <a:pt x="17215" y="2115"/>
                  </a:cubicBezTo>
                  <a:cubicBezTo>
                    <a:pt x="17528" y="1743"/>
                    <a:pt x="16649" y="1371"/>
                    <a:pt x="16649" y="1371"/>
                  </a:cubicBezTo>
                  <a:cubicBezTo>
                    <a:pt x="16649" y="1371"/>
                    <a:pt x="17960" y="939"/>
                    <a:pt x="17960" y="313"/>
                  </a:cubicBezTo>
                  <a:cubicBezTo>
                    <a:pt x="17900" y="194"/>
                    <a:pt x="17900" y="75"/>
                    <a:pt x="17766" y="0"/>
                  </a:cubicBezTo>
                  <a:close/>
                </a:path>
              </a:pathLst>
            </a:custGeom>
            <a:solidFill>
              <a:srgbClr val="F7B8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2"/>
            <p:cNvSpPr/>
            <p:nvPr/>
          </p:nvSpPr>
          <p:spPr>
            <a:xfrm>
              <a:off x="4671051" y="3883725"/>
              <a:ext cx="114260" cy="198510"/>
            </a:xfrm>
            <a:custGeom>
              <a:avLst/>
              <a:gdLst/>
              <a:ahLst/>
              <a:cxnLst/>
              <a:rect l="l" t="t" r="r" b="b"/>
              <a:pathLst>
                <a:path w="2787" h="4842" extrusionOk="0">
                  <a:moveTo>
                    <a:pt x="2548" y="0"/>
                  </a:moveTo>
                  <a:lnTo>
                    <a:pt x="2548" y="0"/>
                  </a:lnTo>
                  <a:cubicBezTo>
                    <a:pt x="924" y="1252"/>
                    <a:pt x="0" y="2980"/>
                    <a:pt x="0" y="2980"/>
                  </a:cubicBezTo>
                  <a:lnTo>
                    <a:pt x="0" y="3039"/>
                  </a:lnTo>
                  <a:cubicBezTo>
                    <a:pt x="864" y="3486"/>
                    <a:pt x="1729" y="4157"/>
                    <a:pt x="2414" y="4842"/>
                  </a:cubicBezTo>
                  <a:cubicBezTo>
                    <a:pt x="2786" y="3546"/>
                    <a:pt x="2786" y="1118"/>
                    <a:pt x="2548" y="0"/>
                  </a:cubicBezTo>
                  <a:close/>
                </a:path>
              </a:pathLst>
            </a:custGeom>
            <a:solidFill>
              <a:srgbClr val="F7B8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2"/>
            <p:cNvSpPr/>
            <p:nvPr/>
          </p:nvSpPr>
          <p:spPr>
            <a:xfrm>
              <a:off x="4561711" y="4459023"/>
              <a:ext cx="295059" cy="71500"/>
            </a:xfrm>
            <a:custGeom>
              <a:avLst/>
              <a:gdLst/>
              <a:ahLst/>
              <a:cxnLst/>
              <a:rect l="l" t="t" r="r" b="b"/>
              <a:pathLst>
                <a:path w="7197" h="1744" extrusionOk="0">
                  <a:moveTo>
                    <a:pt x="1669" y="1"/>
                  </a:moveTo>
                  <a:cubicBezTo>
                    <a:pt x="1356" y="433"/>
                    <a:pt x="746" y="1118"/>
                    <a:pt x="1" y="1550"/>
                  </a:cubicBezTo>
                  <a:cubicBezTo>
                    <a:pt x="1356" y="1669"/>
                    <a:pt x="3040" y="1744"/>
                    <a:pt x="4842" y="1744"/>
                  </a:cubicBezTo>
                  <a:lnTo>
                    <a:pt x="5960" y="1744"/>
                  </a:lnTo>
                  <a:cubicBezTo>
                    <a:pt x="6332" y="552"/>
                    <a:pt x="7137" y="552"/>
                    <a:pt x="7196" y="552"/>
                  </a:cubicBezTo>
                  <a:cubicBezTo>
                    <a:pt x="6079" y="492"/>
                    <a:pt x="4902" y="492"/>
                    <a:pt x="3964" y="433"/>
                  </a:cubicBezTo>
                  <a:cubicBezTo>
                    <a:pt x="2414" y="314"/>
                    <a:pt x="1729" y="1"/>
                    <a:pt x="1669" y="1"/>
                  </a:cubicBezTo>
                  <a:close/>
                </a:path>
              </a:pathLst>
            </a:custGeom>
            <a:solidFill>
              <a:srgbClr val="D986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2"/>
            <p:cNvSpPr/>
            <p:nvPr/>
          </p:nvSpPr>
          <p:spPr>
            <a:xfrm>
              <a:off x="4205032" y="3858676"/>
              <a:ext cx="687159" cy="501030"/>
            </a:xfrm>
            <a:custGeom>
              <a:avLst/>
              <a:gdLst/>
              <a:ahLst/>
              <a:cxnLst/>
              <a:rect l="l" t="t" r="r" b="b"/>
              <a:pathLst>
                <a:path w="16761" h="12221" extrusionOk="0">
                  <a:moveTo>
                    <a:pt x="13542" y="0"/>
                  </a:moveTo>
                  <a:cubicBezTo>
                    <a:pt x="13036" y="0"/>
                    <a:pt x="10488" y="2980"/>
                    <a:pt x="10310" y="3218"/>
                  </a:cubicBezTo>
                  <a:cubicBezTo>
                    <a:pt x="9997" y="3099"/>
                    <a:pt x="9684" y="3040"/>
                    <a:pt x="9312" y="2980"/>
                  </a:cubicBezTo>
                  <a:lnTo>
                    <a:pt x="9252" y="2980"/>
                  </a:lnTo>
                  <a:cubicBezTo>
                    <a:pt x="9446" y="2786"/>
                    <a:pt x="9624" y="2608"/>
                    <a:pt x="9505" y="2414"/>
                  </a:cubicBezTo>
                  <a:cubicBezTo>
                    <a:pt x="9384" y="2293"/>
                    <a:pt x="9164" y="2216"/>
                    <a:pt x="8846" y="2216"/>
                  </a:cubicBezTo>
                  <a:cubicBezTo>
                    <a:pt x="8498" y="2216"/>
                    <a:pt x="8033" y="2308"/>
                    <a:pt x="7449" y="2533"/>
                  </a:cubicBezTo>
                  <a:cubicBezTo>
                    <a:pt x="6645" y="2786"/>
                    <a:pt x="5408" y="3784"/>
                    <a:pt x="5408" y="3784"/>
                  </a:cubicBezTo>
                  <a:cubicBezTo>
                    <a:pt x="5408" y="3784"/>
                    <a:pt x="2245" y="1473"/>
                    <a:pt x="1469" y="1473"/>
                  </a:cubicBezTo>
                  <a:cubicBezTo>
                    <a:pt x="1430" y="1473"/>
                    <a:pt x="1397" y="1478"/>
                    <a:pt x="1371" y="1490"/>
                  </a:cubicBezTo>
                  <a:cubicBezTo>
                    <a:pt x="805" y="1788"/>
                    <a:pt x="1550" y="6079"/>
                    <a:pt x="2235" y="6883"/>
                  </a:cubicBezTo>
                  <a:cubicBezTo>
                    <a:pt x="2235" y="6883"/>
                    <a:pt x="2116" y="7077"/>
                    <a:pt x="1922" y="7449"/>
                  </a:cubicBezTo>
                  <a:cubicBezTo>
                    <a:pt x="1550" y="8194"/>
                    <a:pt x="745" y="9609"/>
                    <a:pt x="1" y="10488"/>
                  </a:cubicBezTo>
                  <a:cubicBezTo>
                    <a:pt x="1" y="10488"/>
                    <a:pt x="311" y="10756"/>
                    <a:pt x="1013" y="10756"/>
                  </a:cubicBezTo>
                  <a:cubicBezTo>
                    <a:pt x="1139" y="10756"/>
                    <a:pt x="1278" y="10747"/>
                    <a:pt x="1431" y="10727"/>
                  </a:cubicBezTo>
                  <a:cubicBezTo>
                    <a:pt x="2226" y="10688"/>
                    <a:pt x="3002" y="10521"/>
                    <a:pt x="4014" y="10521"/>
                  </a:cubicBezTo>
                  <a:cubicBezTo>
                    <a:pt x="4575" y="10521"/>
                    <a:pt x="5210" y="10572"/>
                    <a:pt x="5960" y="10727"/>
                  </a:cubicBezTo>
                  <a:cubicBezTo>
                    <a:pt x="8411" y="11329"/>
                    <a:pt x="9373" y="12221"/>
                    <a:pt x="9933" y="12221"/>
                  </a:cubicBezTo>
                  <a:cubicBezTo>
                    <a:pt x="9955" y="12221"/>
                    <a:pt x="9976" y="12219"/>
                    <a:pt x="9997" y="12216"/>
                  </a:cubicBezTo>
                  <a:cubicBezTo>
                    <a:pt x="10861" y="11978"/>
                    <a:pt x="10935" y="10488"/>
                    <a:pt x="13170" y="9371"/>
                  </a:cubicBezTo>
                  <a:cubicBezTo>
                    <a:pt x="14347" y="8805"/>
                    <a:pt x="15643" y="8864"/>
                    <a:pt x="16760" y="8492"/>
                  </a:cubicBezTo>
                  <a:cubicBezTo>
                    <a:pt x="16447" y="8254"/>
                    <a:pt x="15703" y="8060"/>
                    <a:pt x="14839" y="6764"/>
                  </a:cubicBezTo>
                  <a:cubicBezTo>
                    <a:pt x="14526" y="6332"/>
                    <a:pt x="14153" y="5885"/>
                    <a:pt x="13781" y="5453"/>
                  </a:cubicBezTo>
                  <a:cubicBezTo>
                    <a:pt x="13096" y="4768"/>
                    <a:pt x="12231" y="4097"/>
                    <a:pt x="11367" y="3650"/>
                  </a:cubicBezTo>
                  <a:lnTo>
                    <a:pt x="11367" y="3591"/>
                  </a:lnTo>
                  <a:cubicBezTo>
                    <a:pt x="11367" y="3591"/>
                    <a:pt x="12291" y="1863"/>
                    <a:pt x="13915" y="611"/>
                  </a:cubicBezTo>
                  <a:cubicBezTo>
                    <a:pt x="13840" y="239"/>
                    <a:pt x="13721" y="0"/>
                    <a:pt x="13542" y="0"/>
                  </a:cubicBezTo>
                  <a:close/>
                </a:path>
              </a:pathLst>
            </a:custGeom>
            <a:solidFill>
              <a:srgbClr val="D986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2"/>
            <p:cNvSpPr/>
            <p:nvPr/>
          </p:nvSpPr>
          <p:spPr>
            <a:xfrm>
              <a:off x="3416525" y="4127570"/>
              <a:ext cx="1330902" cy="635174"/>
            </a:xfrm>
            <a:custGeom>
              <a:avLst/>
              <a:gdLst/>
              <a:ahLst/>
              <a:cxnLst/>
              <a:rect l="l" t="t" r="r" b="b"/>
              <a:pathLst>
                <a:path w="32463" h="15493" extrusionOk="0">
                  <a:moveTo>
                    <a:pt x="15262" y="1"/>
                  </a:moveTo>
                  <a:cubicBezTo>
                    <a:pt x="15041" y="1"/>
                    <a:pt x="14815" y="4"/>
                    <a:pt x="14586" y="11"/>
                  </a:cubicBezTo>
                  <a:cubicBezTo>
                    <a:pt x="8195" y="265"/>
                    <a:pt x="4276" y="1188"/>
                    <a:pt x="2161" y="6104"/>
                  </a:cubicBezTo>
                  <a:cubicBezTo>
                    <a:pt x="1" y="11006"/>
                    <a:pt x="2414" y="15162"/>
                    <a:pt x="8195" y="15475"/>
                  </a:cubicBezTo>
                  <a:cubicBezTo>
                    <a:pt x="8354" y="15487"/>
                    <a:pt x="8518" y="15493"/>
                    <a:pt x="8687" y="15493"/>
                  </a:cubicBezTo>
                  <a:cubicBezTo>
                    <a:pt x="10162" y="15493"/>
                    <a:pt x="11982" y="15050"/>
                    <a:pt x="13707" y="14596"/>
                  </a:cubicBezTo>
                  <a:cubicBezTo>
                    <a:pt x="13657" y="14596"/>
                    <a:pt x="13437" y="14625"/>
                    <a:pt x="13146" y="14625"/>
                  </a:cubicBezTo>
                  <a:cubicBezTo>
                    <a:pt x="12397" y="14625"/>
                    <a:pt x="11174" y="14432"/>
                    <a:pt x="11174" y="13047"/>
                  </a:cubicBezTo>
                  <a:cubicBezTo>
                    <a:pt x="11234" y="12302"/>
                    <a:pt x="11844" y="11870"/>
                    <a:pt x="12530" y="11691"/>
                  </a:cubicBezTo>
                  <a:cubicBezTo>
                    <a:pt x="12038" y="11244"/>
                    <a:pt x="11725" y="10693"/>
                    <a:pt x="11978" y="10067"/>
                  </a:cubicBezTo>
                  <a:cubicBezTo>
                    <a:pt x="12098" y="9754"/>
                    <a:pt x="12291" y="9516"/>
                    <a:pt x="12530" y="9382"/>
                  </a:cubicBezTo>
                  <a:cubicBezTo>
                    <a:pt x="12291" y="9084"/>
                    <a:pt x="12098" y="8771"/>
                    <a:pt x="12291" y="8399"/>
                  </a:cubicBezTo>
                  <a:cubicBezTo>
                    <a:pt x="12567" y="7563"/>
                    <a:pt x="13878" y="7411"/>
                    <a:pt x="14792" y="7411"/>
                  </a:cubicBezTo>
                  <a:cubicBezTo>
                    <a:pt x="15312" y="7411"/>
                    <a:pt x="15703" y="7460"/>
                    <a:pt x="15703" y="7460"/>
                  </a:cubicBezTo>
                  <a:cubicBezTo>
                    <a:pt x="16507" y="7713"/>
                    <a:pt x="17371" y="8026"/>
                    <a:pt x="18176" y="8458"/>
                  </a:cubicBezTo>
                  <a:cubicBezTo>
                    <a:pt x="20604" y="9754"/>
                    <a:pt x="21155" y="11870"/>
                    <a:pt x="21230" y="13106"/>
                  </a:cubicBezTo>
                  <a:cubicBezTo>
                    <a:pt x="21811" y="13388"/>
                    <a:pt x="22656" y="13471"/>
                    <a:pt x="23585" y="13471"/>
                  </a:cubicBezTo>
                  <a:cubicBezTo>
                    <a:pt x="24917" y="13471"/>
                    <a:pt x="26420" y="13300"/>
                    <a:pt x="27561" y="13300"/>
                  </a:cubicBezTo>
                  <a:cubicBezTo>
                    <a:pt x="27809" y="13316"/>
                    <a:pt x="28119" y="13323"/>
                    <a:pt x="28474" y="13323"/>
                  </a:cubicBezTo>
                  <a:cubicBezTo>
                    <a:pt x="29441" y="13323"/>
                    <a:pt x="30735" y="13268"/>
                    <a:pt x="31956" y="13181"/>
                  </a:cubicBezTo>
                  <a:cubicBezTo>
                    <a:pt x="31718" y="11378"/>
                    <a:pt x="32403" y="10201"/>
                    <a:pt x="32463" y="10127"/>
                  </a:cubicBezTo>
                  <a:cubicBezTo>
                    <a:pt x="30600" y="10127"/>
                    <a:pt x="28977" y="10007"/>
                    <a:pt x="27621" y="9948"/>
                  </a:cubicBezTo>
                  <a:cubicBezTo>
                    <a:pt x="28366" y="9456"/>
                    <a:pt x="28977" y="8771"/>
                    <a:pt x="29289" y="8339"/>
                  </a:cubicBezTo>
                  <a:cubicBezTo>
                    <a:pt x="29483" y="8086"/>
                    <a:pt x="29602" y="7967"/>
                    <a:pt x="29602" y="7967"/>
                  </a:cubicBezTo>
                  <a:lnTo>
                    <a:pt x="29602" y="7967"/>
                  </a:lnTo>
                  <a:cubicBezTo>
                    <a:pt x="29317" y="8013"/>
                    <a:pt x="29009" y="8033"/>
                    <a:pt x="28687" y="8033"/>
                  </a:cubicBezTo>
                  <a:cubicBezTo>
                    <a:pt x="26425" y="8033"/>
                    <a:pt x="23524" y="7028"/>
                    <a:pt x="23524" y="7028"/>
                  </a:cubicBezTo>
                  <a:cubicBezTo>
                    <a:pt x="23524" y="7028"/>
                    <a:pt x="22884" y="7239"/>
                    <a:pt x="22117" y="7239"/>
                  </a:cubicBezTo>
                  <a:cubicBezTo>
                    <a:pt x="21786" y="7239"/>
                    <a:pt x="21432" y="7200"/>
                    <a:pt x="21096" y="7088"/>
                  </a:cubicBezTo>
                  <a:cubicBezTo>
                    <a:pt x="20291" y="6775"/>
                    <a:pt x="21289" y="6030"/>
                    <a:pt x="21468" y="5911"/>
                  </a:cubicBezTo>
                  <a:lnTo>
                    <a:pt x="21468" y="5911"/>
                  </a:lnTo>
                  <a:cubicBezTo>
                    <a:pt x="21279" y="6005"/>
                    <a:pt x="20336" y="6618"/>
                    <a:pt x="19800" y="6618"/>
                  </a:cubicBezTo>
                  <a:cubicBezTo>
                    <a:pt x="19662" y="6618"/>
                    <a:pt x="19551" y="6578"/>
                    <a:pt x="19487" y="6477"/>
                  </a:cubicBezTo>
                  <a:cubicBezTo>
                    <a:pt x="19114" y="5911"/>
                    <a:pt x="20172" y="4987"/>
                    <a:pt x="20232" y="4913"/>
                  </a:cubicBezTo>
                  <a:lnTo>
                    <a:pt x="20232" y="4913"/>
                  </a:lnTo>
                  <a:cubicBezTo>
                    <a:pt x="19752" y="5099"/>
                    <a:pt x="19370" y="5169"/>
                    <a:pt x="19080" y="5169"/>
                  </a:cubicBezTo>
                  <a:cubicBezTo>
                    <a:pt x="18399" y="5169"/>
                    <a:pt x="18227" y="4782"/>
                    <a:pt x="18489" y="4615"/>
                  </a:cubicBezTo>
                  <a:cubicBezTo>
                    <a:pt x="18682" y="4481"/>
                    <a:pt x="18921" y="4242"/>
                    <a:pt x="19234" y="3929"/>
                  </a:cubicBezTo>
                  <a:cubicBezTo>
                    <a:pt x="19978" y="3050"/>
                    <a:pt x="20783" y="1635"/>
                    <a:pt x="21155" y="890"/>
                  </a:cubicBezTo>
                  <a:lnTo>
                    <a:pt x="21155" y="816"/>
                  </a:lnTo>
                  <a:cubicBezTo>
                    <a:pt x="21155" y="816"/>
                    <a:pt x="18697" y="1"/>
                    <a:pt x="15262" y="1"/>
                  </a:cubicBezTo>
                  <a:close/>
                </a:path>
              </a:pathLst>
            </a:custGeom>
            <a:solidFill>
              <a:srgbClr val="D986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2"/>
            <p:cNvSpPr/>
            <p:nvPr/>
          </p:nvSpPr>
          <p:spPr>
            <a:xfrm>
              <a:off x="4446917" y="4246991"/>
              <a:ext cx="106921" cy="57192"/>
            </a:xfrm>
            <a:custGeom>
              <a:avLst/>
              <a:gdLst/>
              <a:ahLst/>
              <a:cxnLst/>
              <a:rect l="l" t="t" r="r" b="b"/>
              <a:pathLst>
                <a:path w="2608" h="1395" extrusionOk="0">
                  <a:moveTo>
                    <a:pt x="835" y="0"/>
                  </a:moveTo>
                  <a:cubicBezTo>
                    <a:pt x="316" y="0"/>
                    <a:pt x="60" y="253"/>
                    <a:pt x="60" y="391"/>
                  </a:cubicBezTo>
                  <a:cubicBezTo>
                    <a:pt x="0" y="584"/>
                    <a:pt x="745" y="391"/>
                    <a:pt x="1177" y="644"/>
                  </a:cubicBezTo>
                  <a:cubicBezTo>
                    <a:pt x="1819" y="993"/>
                    <a:pt x="2082" y="1394"/>
                    <a:pt x="2309" y="1394"/>
                  </a:cubicBezTo>
                  <a:cubicBezTo>
                    <a:pt x="2324" y="1394"/>
                    <a:pt x="2339" y="1392"/>
                    <a:pt x="2354" y="1389"/>
                  </a:cubicBezTo>
                  <a:cubicBezTo>
                    <a:pt x="2607" y="1329"/>
                    <a:pt x="2175" y="391"/>
                    <a:pt x="1371" y="78"/>
                  </a:cubicBezTo>
                  <a:cubicBezTo>
                    <a:pt x="1168" y="23"/>
                    <a:pt x="990" y="0"/>
                    <a:pt x="835" y="0"/>
                  </a:cubicBezTo>
                  <a:close/>
                </a:path>
              </a:pathLst>
            </a:custGeom>
            <a:solidFill>
              <a:srgbClr val="45110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2"/>
            <p:cNvSpPr/>
            <p:nvPr/>
          </p:nvSpPr>
          <p:spPr>
            <a:xfrm>
              <a:off x="4645387" y="4201650"/>
              <a:ext cx="86792" cy="81544"/>
            </a:xfrm>
            <a:custGeom>
              <a:avLst/>
              <a:gdLst/>
              <a:ahLst/>
              <a:cxnLst/>
              <a:rect l="l" t="t" r="r" b="b"/>
              <a:pathLst>
                <a:path w="2117" h="1989" extrusionOk="0">
                  <a:moveTo>
                    <a:pt x="1554" y="0"/>
                  </a:moveTo>
                  <a:cubicBezTo>
                    <a:pt x="1327" y="0"/>
                    <a:pt x="1017" y="88"/>
                    <a:pt x="686" y="379"/>
                  </a:cubicBezTo>
                  <a:cubicBezTo>
                    <a:pt x="60" y="1005"/>
                    <a:pt x="1" y="1988"/>
                    <a:pt x="254" y="1988"/>
                  </a:cubicBezTo>
                  <a:cubicBezTo>
                    <a:pt x="492" y="1929"/>
                    <a:pt x="567" y="1437"/>
                    <a:pt x="1058" y="811"/>
                  </a:cubicBezTo>
                  <a:cubicBezTo>
                    <a:pt x="1371" y="439"/>
                    <a:pt x="2116" y="320"/>
                    <a:pt x="1923" y="126"/>
                  </a:cubicBezTo>
                  <a:cubicBezTo>
                    <a:pt x="1894" y="70"/>
                    <a:pt x="1757" y="0"/>
                    <a:pt x="1554" y="0"/>
                  </a:cubicBezTo>
                  <a:close/>
                </a:path>
              </a:pathLst>
            </a:custGeom>
            <a:solidFill>
              <a:srgbClr val="45110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2"/>
            <p:cNvSpPr/>
            <p:nvPr/>
          </p:nvSpPr>
          <p:spPr>
            <a:xfrm>
              <a:off x="4266118" y="3952189"/>
              <a:ext cx="137465" cy="171042"/>
            </a:xfrm>
            <a:custGeom>
              <a:avLst/>
              <a:gdLst/>
              <a:ahLst/>
              <a:cxnLst/>
              <a:rect l="l" t="t" r="r" b="b"/>
              <a:pathLst>
                <a:path w="3353" h="4172" extrusionOk="0">
                  <a:moveTo>
                    <a:pt x="325" y="1"/>
                  </a:moveTo>
                  <a:cubicBezTo>
                    <a:pt x="297" y="1"/>
                    <a:pt x="273" y="5"/>
                    <a:pt x="254" y="14"/>
                  </a:cubicBezTo>
                  <a:cubicBezTo>
                    <a:pt x="0" y="133"/>
                    <a:pt x="879" y="4111"/>
                    <a:pt x="1118" y="4170"/>
                  </a:cubicBezTo>
                  <a:cubicBezTo>
                    <a:pt x="1121" y="4171"/>
                    <a:pt x="1124" y="4172"/>
                    <a:pt x="1128" y="4172"/>
                  </a:cubicBezTo>
                  <a:cubicBezTo>
                    <a:pt x="1332" y="4172"/>
                    <a:pt x="1946" y="2476"/>
                    <a:pt x="3352" y="1876"/>
                  </a:cubicBezTo>
                  <a:cubicBezTo>
                    <a:pt x="3352" y="1876"/>
                    <a:pt x="920" y="1"/>
                    <a:pt x="325" y="1"/>
                  </a:cubicBezTo>
                  <a:close/>
                </a:path>
              </a:pathLst>
            </a:custGeom>
            <a:solidFill>
              <a:srgbClr val="F7B8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2"/>
            <p:cNvSpPr/>
            <p:nvPr/>
          </p:nvSpPr>
          <p:spPr>
            <a:xfrm>
              <a:off x="4477420" y="4192261"/>
              <a:ext cx="55060" cy="34192"/>
            </a:xfrm>
            <a:custGeom>
              <a:avLst/>
              <a:gdLst/>
              <a:ahLst/>
              <a:cxnLst/>
              <a:rect l="l" t="t" r="r" b="b"/>
              <a:pathLst>
                <a:path w="1343" h="834" extrusionOk="0">
                  <a:moveTo>
                    <a:pt x="410" y="1"/>
                  </a:moveTo>
                  <a:cubicBezTo>
                    <a:pt x="312" y="1"/>
                    <a:pt x="234" y="35"/>
                    <a:pt x="195" y="117"/>
                  </a:cubicBezTo>
                  <a:cubicBezTo>
                    <a:pt x="1" y="493"/>
                    <a:pt x="643" y="834"/>
                    <a:pt x="1010" y="834"/>
                  </a:cubicBezTo>
                  <a:cubicBezTo>
                    <a:pt x="1123" y="834"/>
                    <a:pt x="1209" y="801"/>
                    <a:pt x="1237" y="727"/>
                  </a:cubicBezTo>
                  <a:cubicBezTo>
                    <a:pt x="1342" y="437"/>
                    <a:pt x="757" y="1"/>
                    <a:pt x="4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2"/>
            <p:cNvSpPr/>
            <p:nvPr/>
          </p:nvSpPr>
          <p:spPr>
            <a:xfrm>
              <a:off x="4613491" y="4168648"/>
              <a:ext cx="55183" cy="41079"/>
            </a:xfrm>
            <a:custGeom>
              <a:avLst/>
              <a:gdLst/>
              <a:ahLst/>
              <a:cxnLst/>
              <a:rect l="l" t="t" r="r" b="b"/>
              <a:pathLst>
                <a:path w="1346" h="1002" extrusionOk="0">
                  <a:moveTo>
                    <a:pt x="851" y="1"/>
                  </a:moveTo>
                  <a:cubicBezTo>
                    <a:pt x="476" y="1"/>
                    <a:pt x="1" y="677"/>
                    <a:pt x="153" y="931"/>
                  </a:cubicBezTo>
                  <a:cubicBezTo>
                    <a:pt x="183" y="980"/>
                    <a:pt x="235" y="1002"/>
                    <a:pt x="299" y="1002"/>
                  </a:cubicBezTo>
                  <a:cubicBezTo>
                    <a:pt x="644" y="1002"/>
                    <a:pt x="1346" y="381"/>
                    <a:pt x="1032" y="67"/>
                  </a:cubicBezTo>
                  <a:cubicBezTo>
                    <a:pt x="977" y="21"/>
                    <a:pt x="915" y="1"/>
                    <a:pt x="85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2"/>
            <p:cNvSpPr/>
            <p:nvPr/>
          </p:nvSpPr>
          <p:spPr>
            <a:xfrm>
              <a:off x="4612425" y="4362518"/>
              <a:ext cx="10413" cy="37923"/>
            </a:xfrm>
            <a:custGeom>
              <a:avLst/>
              <a:gdLst/>
              <a:ahLst/>
              <a:cxnLst/>
              <a:rect l="l" t="t" r="r" b="b"/>
              <a:pathLst>
                <a:path w="254" h="925" extrusionOk="0">
                  <a:moveTo>
                    <a:pt x="60" y="1"/>
                  </a:moveTo>
                  <a:lnTo>
                    <a:pt x="0" y="61"/>
                  </a:lnTo>
                  <a:lnTo>
                    <a:pt x="0" y="299"/>
                  </a:lnTo>
                  <a:cubicBezTo>
                    <a:pt x="0" y="373"/>
                    <a:pt x="0" y="433"/>
                    <a:pt x="60" y="493"/>
                  </a:cubicBezTo>
                  <a:cubicBezTo>
                    <a:pt x="60" y="612"/>
                    <a:pt x="60" y="805"/>
                    <a:pt x="119" y="925"/>
                  </a:cubicBezTo>
                  <a:lnTo>
                    <a:pt x="254" y="925"/>
                  </a:lnTo>
                  <a:cubicBezTo>
                    <a:pt x="254" y="746"/>
                    <a:pt x="254" y="612"/>
                    <a:pt x="179" y="493"/>
                  </a:cubicBezTo>
                  <a:lnTo>
                    <a:pt x="179" y="239"/>
                  </a:lnTo>
                  <a:cubicBezTo>
                    <a:pt x="179" y="180"/>
                    <a:pt x="119" y="120"/>
                    <a:pt x="119" y="61"/>
                  </a:cubicBezTo>
                  <a:lnTo>
                    <a:pt x="60" y="1"/>
                  </a:lnTo>
                  <a:close/>
                </a:path>
              </a:pathLst>
            </a:custGeom>
            <a:solidFill>
              <a:srgbClr val="A23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2"/>
            <p:cNvSpPr/>
            <p:nvPr/>
          </p:nvSpPr>
          <p:spPr>
            <a:xfrm>
              <a:off x="4424287" y="3945670"/>
              <a:ext cx="198551" cy="151240"/>
            </a:xfrm>
            <a:custGeom>
              <a:avLst/>
              <a:gdLst/>
              <a:ahLst/>
              <a:cxnLst/>
              <a:rect l="l" t="t" r="r" b="b"/>
              <a:pathLst>
                <a:path w="4843" h="3689" extrusionOk="0">
                  <a:moveTo>
                    <a:pt x="3591" y="2154"/>
                  </a:moveTo>
                  <a:cubicBezTo>
                    <a:pt x="3767" y="2195"/>
                    <a:pt x="3972" y="2273"/>
                    <a:pt x="4140" y="2376"/>
                  </a:cubicBezTo>
                  <a:lnTo>
                    <a:pt x="4140" y="2376"/>
                  </a:lnTo>
                  <a:cubicBezTo>
                    <a:pt x="4025" y="2407"/>
                    <a:pt x="3881" y="2407"/>
                    <a:pt x="3785" y="2407"/>
                  </a:cubicBezTo>
                  <a:cubicBezTo>
                    <a:pt x="3651" y="2348"/>
                    <a:pt x="3472" y="2348"/>
                    <a:pt x="3412" y="2214"/>
                  </a:cubicBezTo>
                  <a:lnTo>
                    <a:pt x="3412" y="2154"/>
                  </a:lnTo>
                  <a:close/>
                  <a:moveTo>
                    <a:pt x="3458" y="0"/>
                  </a:moveTo>
                  <a:cubicBezTo>
                    <a:pt x="3359" y="0"/>
                    <a:pt x="3260" y="15"/>
                    <a:pt x="3159" y="39"/>
                  </a:cubicBezTo>
                  <a:cubicBezTo>
                    <a:pt x="2980" y="39"/>
                    <a:pt x="2727" y="113"/>
                    <a:pt x="2474" y="173"/>
                  </a:cubicBezTo>
                  <a:cubicBezTo>
                    <a:pt x="2235" y="292"/>
                    <a:pt x="2042" y="351"/>
                    <a:pt x="1789" y="411"/>
                  </a:cubicBezTo>
                  <a:cubicBezTo>
                    <a:pt x="1610" y="545"/>
                    <a:pt x="1356" y="664"/>
                    <a:pt x="1178" y="783"/>
                  </a:cubicBezTo>
                  <a:cubicBezTo>
                    <a:pt x="805" y="1037"/>
                    <a:pt x="373" y="1350"/>
                    <a:pt x="1" y="1662"/>
                  </a:cubicBezTo>
                  <a:lnTo>
                    <a:pt x="60" y="1722"/>
                  </a:lnTo>
                  <a:cubicBezTo>
                    <a:pt x="433" y="1409"/>
                    <a:pt x="865" y="1156"/>
                    <a:pt x="1237" y="918"/>
                  </a:cubicBezTo>
                  <a:cubicBezTo>
                    <a:pt x="1416" y="783"/>
                    <a:pt x="1669" y="664"/>
                    <a:pt x="1863" y="545"/>
                  </a:cubicBezTo>
                  <a:cubicBezTo>
                    <a:pt x="2042" y="486"/>
                    <a:pt x="2295" y="411"/>
                    <a:pt x="2533" y="351"/>
                  </a:cubicBezTo>
                  <a:cubicBezTo>
                    <a:pt x="2727" y="292"/>
                    <a:pt x="2980" y="232"/>
                    <a:pt x="3219" y="232"/>
                  </a:cubicBezTo>
                  <a:cubicBezTo>
                    <a:pt x="3316" y="202"/>
                    <a:pt x="3424" y="188"/>
                    <a:pt x="3532" y="188"/>
                  </a:cubicBezTo>
                  <a:cubicBezTo>
                    <a:pt x="3640" y="188"/>
                    <a:pt x="3748" y="202"/>
                    <a:pt x="3844" y="232"/>
                  </a:cubicBezTo>
                  <a:cubicBezTo>
                    <a:pt x="3904" y="292"/>
                    <a:pt x="3964" y="292"/>
                    <a:pt x="4023" y="292"/>
                  </a:cubicBezTo>
                  <a:lnTo>
                    <a:pt x="4023" y="351"/>
                  </a:lnTo>
                  <a:lnTo>
                    <a:pt x="4098" y="411"/>
                  </a:lnTo>
                  <a:cubicBezTo>
                    <a:pt x="4098" y="486"/>
                    <a:pt x="4023" y="545"/>
                    <a:pt x="3964" y="664"/>
                  </a:cubicBezTo>
                  <a:cubicBezTo>
                    <a:pt x="3844" y="858"/>
                    <a:pt x="3651" y="977"/>
                    <a:pt x="3472" y="1096"/>
                  </a:cubicBezTo>
                  <a:lnTo>
                    <a:pt x="3472" y="1156"/>
                  </a:lnTo>
                  <a:cubicBezTo>
                    <a:pt x="3472" y="1230"/>
                    <a:pt x="3472" y="1290"/>
                    <a:pt x="3532" y="1290"/>
                  </a:cubicBezTo>
                  <a:cubicBezTo>
                    <a:pt x="3844" y="1290"/>
                    <a:pt x="4157" y="1350"/>
                    <a:pt x="4396" y="1469"/>
                  </a:cubicBezTo>
                  <a:cubicBezTo>
                    <a:pt x="4530" y="1528"/>
                    <a:pt x="4589" y="1662"/>
                    <a:pt x="4589" y="1782"/>
                  </a:cubicBezTo>
                  <a:cubicBezTo>
                    <a:pt x="4649" y="1901"/>
                    <a:pt x="4649" y="2035"/>
                    <a:pt x="4530" y="2154"/>
                  </a:cubicBezTo>
                  <a:cubicBezTo>
                    <a:pt x="4487" y="2239"/>
                    <a:pt x="4406" y="2302"/>
                    <a:pt x="4320" y="2330"/>
                  </a:cubicBezTo>
                  <a:lnTo>
                    <a:pt x="4320" y="2330"/>
                  </a:lnTo>
                  <a:cubicBezTo>
                    <a:pt x="4235" y="2257"/>
                    <a:pt x="4144" y="2191"/>
                    <a:pt x="4023" y="2154"/>
                  </a:cubicBezTo>
                  <a:cubicBezTo>
                    <a:pt x="3904" y="2094"/>
                    <a:pt x="3785" y="2035"/>
                    <a:pt x="3591" y="1975"/>
                  </a:cubicBezTo>
                  <a:cubicBezTo>
                    <a:pt x="3532" y="1975"/>
                    <a:pt x="3412" y="1975"/>
                    <a:pt x="3278" y="2035"/>
                  </a:cubicBezTo>
                  <a:cubicBezTo>
                    <a:pt x="3278" y="2035"/>
                    <a:pt x="3219" y="2035"/>
                    <a:pt x="3219" y="2094"/>
                  </a:cubicBezTo>
                  <a:lnTo>
                    <a:pt x="3219" y="2214"/>
                  </a:lnTo>
                  <a:cubicBezTo>
                    <a:pt x="3219" y="2273"/>
                    <a:pt x="3278" y="2273"/>
                    <a:pt x="3278" y="2348"/>
                  </a:cubicBezTo>
                  <a:cubicBezTo>
                    <a:pt x="3412" y="2467"/>
                    <a:pt x="3591" y="2527"/>
                    <a:pt x="3785" y="2527"/>
                  </a:cubicBezTo>
                  <a:cubicBezTo>
                    <a:pt x="3844" y="2556"/>
                    <a:pt x="3923" y="2571"/>
                    <a:pt x="4008" y="2571"/>
                  </a:cubicBezTo>
                  <a:cubicBezTo>
                    <a:pt x="4094" y="2571"/>
                    <a:pt x="4187" y="2556"/>
                    <a:pt x="4276" y="2527"/>
                  </a:cubicBezTo>
                  <a:cubicBezTo>
                    <a:pt x="4289" y="2520"/>
                    <a:pt x="4302" y="2514"/>
                    <a:pt x="4316" y="2508"/>
                  </a:cubicBezTo>
                  <a:lnTo>
                    <a:pt x="4316" y="2508"/>
                  </a:lnTo>
                  <a:cubicBezTo>
                    <a:pt x="4323" y="2514"/>
                    <a:pt x="4330" y="2520"/>
                    <a:pt x="4336" y="2527"/>
                  </a:cubicBezTo>
                  <a:cubicBezTo>
                    <a:pt x="4396" y="2646"/>
                    <a:pt x="4470" y="2780"/>
                    <a:pt x="4470" y="2899"/>
                  </a:cubicBezTo>
                  <a:lnTo>
                    <a:pt x="4470" y="3152"/>
                  </a:lnTo>
                  <a:lnTo>
                    <a:pt x="4396" y="3212"/>
                  </a:lnTo>
                  <a:lnTo>
                    <a:pt x="4336" y="3331"/>
                  </a:lnTo>
                  <a:cubicBezTo>
                    <a:pt x="4246" y="3477"/>
                    <a:pt x="4012" y="3547"/>
                    <a:pt x="3794" y="3547"/>
                  </a:cubicBezTo>
                  <a:cubicBezTo>
                    <a:pt x="3723" y="3547"/>
                    <a:pt x="3653" y="3539"/>
                    <a:pt x="3591" y="3525"/>
                  </a:cubicBezTo>
                  <a:cubicBezTo>
                    <a:pt x="3412" y="3525"/>
                    <a:pt x="3278" y="3465"/>
                    <a:pt x="3159" y="3391"/>
                  </a:cubicBezTo>
                  <a:cubicBezTo>
                    <a:pt x="3040" y="3271"/>
                    <a:pt x="2906" y="3212"/>
                    <a:pt x="2906" y="3018"/>
                  </a:cubicBezTo>
                  <a:lnTo>
                    <a:pt x="2846" y="3018"/>
                  </a:lnTo>
                  <a:cubicBezTo>
                    <a:pt x="2846" y="3018"/>
                    <a:pt x="2787" y="3018"/>
                    <a:pt x="2787" y="3093"/>
                  </a:cubicBezTo>
                  <a:cubicBezTo>
                    <a:pt x="2846" y="3271"/>
                    <a:pt x="2980" y="3391"/>
                    <a:pt x="3100" y="3465"/>
                  </a:cubicBezTo>
                  <a:cubicBezTo>
                    <a:pt x="3219" y="3525"/>
                    <a:pt x="3412" y="3584"/>
                    <a:pt x="3532" y="3644"/>
                  </a:cubicBezTo>
                  <a:cubicBezTo>
                    <a:pt x="3628" y="3674"/>
                    <a:pt x="3707" y="3689"/>
                    <a:pt x="3783" y="3689"/>
                  </a:cubicBezTo>
                  <a:cubicBezTo>
                    <a:pt x="3859" y="3689"/>
                    <a:pt x="3934" y="3674"/>
                    <a:pt x="4023" y="3644"/>
                  </a:cubicBezTo>
                  <a:cubicBezTo>
                    <a:pt x="4217" y="3644"/>
                    <a:pt x="4336" y="3525"/>
                    <a:pt x="4470" y="3391"/>
                  </a:cubicBezTo>
                  <a:lnTo>
                    <a:pt x="4530" y="3271"/>
                  </a:lnTo>
                  <a:cubicBezTo>
                    <a:pt x="4589" y="3271"/>
                    <a:pt x="4589" y="3212"/>
                    <a:pt x="4589" y="3152"/>
                  </a:cubicBezTo>
                  <a:cubicBezTo>
                    <a:pt x="4649" y="3093"/>
                    <a:pt x="4649" y="3018"/>
                    <a:pt x="4649" y="2899"/>
                  </a:cubicBezTo>
                  <a:cubicBezTo>
                    <a:pt x="4649" y="2780"/>
                    <a:pt x="4530" y="2586"/>
                    <a:pt x="4470" y="2467"/>
                  </a:cubicBezTo>
                  <a:cubicBezTo>
                    <a:pt x="4463" y="2461"/>
                    <a:pt x="4456" y="2455"/>
                    <a:pt x="4450" y="2448"/>
                  </a:cubicBezTo>
                  <a:lnTo>
                    <a:pt x="4450" y="2448"/>
                  </a:lnTo>
                  <a:cubicBezTo>
                    <a:pt x="4541" y="2406"/>
                    <a:pt x="4638" y="2353"/>
                    <a:pt x="4708" y="2273"/>
                  </a:cubicBezTo>
                  <a:cubicBezTo>
                    <a:pt x="4843" y="2094"/>
                    <a:pt x="4843" y="1901"/>
                    <a:pt x="4768" y="1722"/>
                  </a:cubicBezTo>
                  <a:cubicBezTo>
                    <a:pt x="4768" y="1528"/>
                    <a:pt x="4649" y="1409"/>
                    <a:pt x="4470" y="1350"/>
                  </a:cubicBezTo>
                  <a:cubicBezTo>
                    <a:pt x="4336" y="1230"/>
                    <a:pt x="4157" y="1156"/>
                    <a:pt x="4023" y="1156"/>
                  </a:cubicBezTo>
                  <a:cubicBezTo>
                    <a:pt x="3937" y="1127"/>
                    <a:pt x="3865" y="1112"/>
                    <a:pt x="3791" y="1105"/>
                  </a:cubicBezTo>
                  <a:lnTo>
                    <a:pt x="3791" y="1105"/>
                  </a:lnTo>
                  <a:cubicBezTo>
                    <a:pt x="3907" y="1002"/>
                    <a:pt x="4011" y="908"/>
                    <a:pt x="4098" y="783"/>
                  </a:cubicBezTo>
                  <a:cubicBezTo>
                    <a:pt x="4157" y="724"/>
                    <a:pt x="4217" y="664"/>
                    <a:pt x="4217" y="605"/>
                  </a:cubicBezTo>
                  <a:cubicBezTo>
                    <a:pt x="4217" y="545"/>
                    <a:pt x="4276" y="486"/>
                    <a:pt x="4217" y="351"/>
                  </a:cubicBezTo>
                  <a:lnTo>
                    <a:pt x="4217" y="232"/>
                  </a:lnTo>
                  <a:cubicBezTo>
                    <a:pt x="4157" y="232"/>
                    <a:pt x="4157" y="173"/>
                    <a:pt x="4098" y="173"/>
                  </a:cubicBezTo>
                  <a:cubicBezTo>
                    <a:pt x="4023" y="113"/>
                    <a:pt x="3964" y="113"/>
                    <a:pt x="3904" y="113"/>
                  </a:cubicBezTo>
                  <a:cubicBezTo>
                    <a:pt x="3752" y="33"/>
                    <a:pt x="3605" y="0"/>
                    <a:pt x="3458" y="0"/>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2"/>
            <p:cNvSpPr/>
            <p:nvPr/>
          </p:nvSpPr>
          <p:spPr>
            <a:xfrm>
              <a:off x="3869097" y="4428481"/>
              <a:ext cx="191212" cy="302111"/>
            </a:xfrm>
            <a:custGeom>
              <a:avLst/>
              <a:gdLst/>
              <a:ahLst/>
              <a:cxnLst/>
              <a:rect l="l" t="t" r="r" b="b"/>
              <a:pathLst>
                <a:path w="4664" h="7369" extrusionOk="0">
                  <a:moveTo>
                    <a:pt x="2422" y="2016"/>
                  </a:moveTo>
                  <a:cubicBezTo>
                    <a:pt x="2638" y="2016"/>
                    <a:pt x="2854" y="2049"/>
                    <a:pt x="3040" y="2116"/>
                  </a:cubicBezTo>
                  <a:cubicBezTo>
                    <a:pt x="3174" y="2116"/>
                    <a:pt x="3293" y="2176"/>
                    <a:pt x="3353" y="2176"/>
                  </a:cubicBezTo>
                  <a:cubicBezTo>
                    <a:pt x="3487" y="2235"/>
                    <a:pt x="3547" y="2295"/>
                    <a:pt x="3606" y="2355"/>
                  </a:cubicBezTo>
                  <a:lnTo>
                    <a:pt x="3666" y="2414"/>
                  </a:lnTo>
                  <a:lnTo>
                    <a:pt x="3606" y="2489"/>
                  </a:lnTo>
                  <a:cubicBezTo>
                    <a:pt x="3606" y="2548"/>
                    <a:pt x="3547" y="2608"/>
                    <a:pt x="3487" y="2608"/>
                  </a:cubicBezTo>
                  <a:cubicBezTo>
                    <a:pt x="3390" y="2638"/>
                    <a:pt x="3278" y="2653"/>
                    <a:pt x="3169" y="2653"/>
                  </a:cubicBezTo>
                  <a:cubicBezTo>
                    <a:pt x="3059" y="2653"/>
                    <a:pt x="2951" y="2638"/>
                    <a:pt x="2861" y="2608"/>
                  </a:cubicBezTo>
                  <a:cubicBezTo>
                    <a:pt x="2608" y="2548"/>
                    <a:pt x="2429" y="2489"/>
                    <a:pt x="2176" y="2355"/>
                  </a:cubicBezTo>
                  <a:cubicBezTo>
                    <a:pt x="2044" y="2311"/>
                    <a:pt x="1905" y="2235"/>
                    <a:pt x="1792" y="2120"/>
                  </a:cubicBezTo>
                  <a:lnTo>
                    <a:pt x="1792" y="2120"/>
                  </a:lnTo>
                  <a:cubicBezTo>
                    <a:pt x="1796" y="2119"/>
                    <a:pt x="1800" y="2118"/>
                    <a:pt x="1804" y="2116"/>
                  </a:cubicBezTo>
                  <a:cubicBezTo>
                    <a:pt x="1990" y="2049"/>
                    <a:pt x="2206" y="2016"/>
                    <a:pt x="2422" y="2016"/>
                  </a:cubicBezTo>
                  <a:close/>
                  <a:moveTo>
                    <a:pt x="2370" y="4410"/>
                  </a:moveTo>
                  <a:cubicBezTo>
                    <a:pt x="2548" y="4410"/>
                    <a:pt x="2802" y="4410"/>
                    <a:pt x="2980" y="4470"/>
                  </a:cubicBezTo>
                  <a:cubicBezTo>
                    <a:pt x="3115" y="4530"/>
                    <a:pt x="3174" y="4589"/>
                    <a:pt x="3234" y="4589"/>
                  </a:cubicBezTo>
                  <a:lnTo>
                    <a:pt x="3234" y="4649"/>
                  </a:lnTo>
                  <a:cubicBezTo>
                    <a:pt x="3234" y="4649"/>
                    <a:pt x="3174" y="4649"/>
                    <a:pt x="3174" y="4723"/>
                  </a:cubicBezTo>
                  <a:cubicBezTo>
                    <a:pt x="3040" y="4783"/>
                    <a:pt x="2861" y="4783"/>
                    <a:pt x="2668" y="4783"/>
                  </a:cubicBezTo>
                  <a:cubicBezTo>
                    <a:pt x="2416" y="4705"/>
                    <a:pt x="2164" y="4591"/>
                    <a:pt x="1936" y="4448"/>
                  </a:cubicBezTo>
                  <a:lnTo>
                    <a:pt x="1936" y="4448"/>
                  </a:lnTo>
                  <a:cubicBezTo>
                    <a:pt x="2070" y="4431"/>
                    <a:pt x="2220" y="4410"/>
                    <a:pt x="2370" y="4410"/>
                  </a:cubicBezTo>
                  <a:close/>
                  <a:moveTo>
                    <a:pt x="3234" y="1"/>
                  </a:moveTo>
                  <a:cubicBezTo>
                    <a:pt x="2742" y="60"/>
                    <a:pt x="2236" y="120"/>
                    <a:pt x="1804" y="314"/>
                  </a:cubicBezTo>
                  <a:cubicBezTo>
                    <a:pt x="1550" y="433"/>
                    <a:pt x="1372" y="552"/>
                    <a:pt x="1252" y="805"/>
                  </a:cubicBezTo>
                  <a:cubicBezTo>
                    <a:pt x="1118" y="865"/>
                    <a:pt x="1118" y="999"/>
                    <a:pt x="1059" y="1118"/>
                  </a:cubicBezTo>
                  <a:lnTo>
                    <a:pt x="1059" y="1550"/>
                  </a:lnTo>
                  <a:cubicBezTo>
                    <a:pt x="1095" y="1704"/>
                    <a:pt x="1181" y="1853"/>
                    <a:pt x="1283" y="1990"/>
                  </a:cubicBezTo>
                  <a:lnTo>
                    <a:pt x="1283" y="1990"/>
                  </a:lnTo>
                  <a:cubicBezTo>
                    <a:pt x="1178" y="2062"/>
                    <a:pt x="1081" y="2147"/>
                    <a:pt x="999" y="2235"/>
                  </a:cubicBezTo>
                  <a:cubicBezTo>
                    <a:pt x="880" y="2414"/>
                    <a:pt x="746" y="2667"/>
                    <a:pt x="686" y="2980"/>
                  </a:cubicBezTo>
                  <a:cubicBezTo>
                    <a:pt x="627" y="3234"/>
                    <a:pt x="686" y="3532"/>
                    <a:pt x="805" y="3725"/>
                  </a:cubicBezTo>
                  <a:cubicBezTo>
                    <a:pt x="927" y="3956"/>
                    <a:pt x="1037" y="4174"/>
                    <a:pt x="1202" y="4312"/>
                  </a:cubicBezTo>
                  <a:lnTo>
                    <a:pt x="1202" y="4312"/>
                  </a:lnTo>
                  <a:cubicBezTo>
                    <a:pt x="854" y="4429"/>
                    <a:pt x="538" y="4635"/>
                    <a:pt x="314" y="4902"/>
                  </a:cubicBezTo>
                  <a:cubicBezTo>
                    <a:pt x="135" y="5096"/>
                    <a:pt x="61" y="5394"/>
                    <a:pt x="61" y="5647"/>
                  </a:cubicBezTo>
                  <a:cubicBezTo>
                    <a:pt x="1" y="5900"/>
                    <a:pt x="61" y="6139"/>
                    <a:pt x="135" y="6392"/>
                  </a:cubicBezTo>
                  <a:cubicBezTo>
                    <a:pt x="254" y="6645"/>
                    <a:pt x="373" y="6824"/>
                    <a:pt x="627" y="6958"/>
                  </a:cubicBezTo>
                  <a:cubicBezTo>
                    <a:pt x="805" y="7137"/>
                    <a:pt x="1059" y="7196"/>
                    <a:pt x="1252" y="7256"/>
                  </a:cubicBezTo>
                  <a:cubicBezTo>
                    <a:pt x="1547" y="7336"/>
                    <a:pt x="1842" y="7369"/>
                    <a:pt x="2124" y="7369"/>
                  </a:cubicBezTo>
                  <a:cubicBezTo>
                    <a:pt x="2312" y="7369"/>
                    <a:pt x="2495" y="7354"/>
                    <a:pt x="2668" y="7330"/>
                  </a:cubicBezTo>
                  <a:lnTo>
                    <a:pt x="2742" y="7256"/>
                  </a:lnTo>
                  <a:lnTo>
                    <a:pt x="2668" y="7196"/>
                  </a:lnTo>
                  <a:cubicBezTo>
                    <a:pt x="2489" y="7221"/>
                    <a:pt x="2299" y="7235"/>
                    <a:pt x="2109" y="7235"/>
                  </a:cubicBezTo>
                  <a:cubicBezTo>
                    <a:pt x="1839" y="7235"/>
                    <a:pt x="1565" y="7207"/>
                    <a:pt x="1312" y="7137"/>
                  </a:cubicBezTo>
                  <a:cubicBezTo>
                    <a:pt x="1059" y="7077"/>
                    <a:pt x="880" y="6958"/>
                    <a:pt x="686" y="6824"/>
                  </a:cubicBezTo>
                  <a:cubicBezTo>
                    <a:pt x="567" y="6705"/>
                    <a:pt x="433" y="6511"/>
                    <a:pt x="314" y="6332"/>
                  </a:cubicBezTo>
                  <a:cubicBezTo>
                    <a:pt x="254" y="6079"/>
                    <a:pt x="254" y="5900"/>
                    <a:pt x="254" y="5647"/>
                  </a:cubicBezTo>
                  <a:cubicBezTo>
                    <a:pt x="314" y="5468"/>
                    <a:pt x="373" y="5215"/>
                    <a:pt x="507" y="5096"/>
                  </a:cubicBezTo>
                  <a:cubicBezTo>
                    <a:pt x="751" y="4840"/>
                    <a:pt x="1095" y="4663"/>
                    <a:pt x="1449" y="4542"/>
                  </a:cubicBezTo>
                  <a:lnTo>
                    <a:pt x="1449" y="4542"/>
                  </a:lnTo>
                  <a:cubicBezTo>
                    <a:pt x="1574" y="4657"/>
                    <a:pt x="1709" y="4766"/>
                    <a:pt x="1863" y="4843"/>
                  </a:cubicBezTo>
                  <a:cubicBezTo>
                    <a:pt x="2057" y="4962"/>
                    <a:pt x="2295" y="5021"/>
                    <a:pt x="2548" y="5096"/>
                  </a:cubicBezTo>
                  <a:cubicBezTo>
                    <a:pt x="2668" y="5096"/>
                    <a:pt x="2861" y="5155"/>
                    <a:pt x="2980" y="5155"/>
                  </a:cubicBezTo>
                  <a:cubicBezTo>
                    <a:pt x="3115" y="5096"/>
                    <a:pt x="3293" y="5096"/>
                    <a:pt x="3412" y="4962"/>
                  </a:cubicBezTo>
                  <a:cubicBezTo>
                    <a:pt x="3487" y="4902"/>
                    <a:pt x="3487" y="4843"/>
                    <a:pt x="3547" y="4723"/>
                  </a:cubicBezTo>
                  <a:cubicBezTo>
                    <a:pt x="3547" y="4649"/>
                    <a:pt x="3547" y="4470"/>
                    <a:pt x="3487" y="4410"/>
                  </a:cubicBezTo>
                  <a:cubicBezTo>
                    <a:pt x="3412" y="4351"/>
                    <a:pt x="3412" y="4351"/>
                    <a:pt x="3353" y="4351"/>
                  </a:cubicBezTo>
                  <a:cubicBezTo>
                    <a:pt x="3353" y="4276"/>
                    <a:pt x="3293" y="4276"/>
                    <a:pt x="3293" y="4276"/>
                  </a:cubicBezTo>
                  <a:cubicBezTo>
                    <a:pt x="3234" y="4217"/>
                    <a:pt x="3174" y="4217"/>
                    <a:pt x="3115" y="4157"/>
                  </a:cubicBezTo>
                  <a:cubicBezTo>
                    <a:pt x="2921" y="4112"/>
                    <a:pt x="2730" y="4092"/>
                    <a:pt x="2540" y="4092"/>
                  </a:cubicBezTo>
                  <a:cubicBezTo>
                    <a:pt x="2232" y="4092"/>
                    <a:pt x="1929" y="4143"/>
                    <a:pt x="1625" y="4217"/>
                  </a:cubicBezTo>
                  <a:cubicBezTo>
                    <a:pt x="1623" y="4217"/>
                    <a:pt x="1622" y="4217"/>
                    <a:pt x="1620" y="4217"/>
                  </a:cubicBezTo>
                  <a:lnTo>
                    <a:pt x="1620" y="4217"/>
                  </a:lnTo>
                  <a:cubicBezTo>
                    <a:pt x="1575" y="4179"/>
                    <a:pt x="1532" y="4139"/>
                    <a:pt x="1491" y="4098"/>
                  </a:cubicBezTo>
                  <a:cubicBezTo>
                    <a:pt x="1178" y="3785"/>
                    <a:pt x="999" y="3412"/>
                    <a:pt x="1059" y="3040"/>
                  </a:cubicBezTo>
                  <a:cubicBezTo>
                    <a:pt x="1059" y="2787"/>
                    <a:pt x="1178" y="2608"/>
                    <a:pt x="1312" y="2489"/>
                  </a:cubicBezTo>
                  <a:cubicBezTo>
                    <a:pt x="1368" y="2397"/>
                    <a:pt x="1441" y="2322"/>
                    <a:pt x="1521" y="2262"/>
                  </a:cubicBezTo>
                  <a:lnTo>
                    <a:pt x="1521" y="2262"/>
                  </a:lnTo>
                  <a:cubicBezTo>
                    <a:pt x="1659" y="2382"/>
                    <a:pt x="1877" y="2557"/>
                    <a:pt x="2057" y="2667"/>
                  </a:cubicBezTo>
                  <a:cubicBezTo>
                    <a:pt x="2295" y="2787"/>
                    <a:pt x="2489" y="2861"/>
                    <a:pt x="2742" y="2921"/>
                  </a:cubicBezTo>
                  <a:cubicBezTo>
                    <a:pt x="2861" y="2921"/>
                    <a:pt x="2980" y="2980"/>
                    <a:pt x="3115" y="2980"/>
                  </a:cubicBezTo>
                  <a:cubicBezTo>
                    <a:pt x="3293" y="2980"/>
                    <a:pt x="3412" y="2980"/>
                    <a:pt x="3547" y="2921"/>
                  </a:cubicBezTo>
                  <a:cubicBezTo>
                    <a:pt x="3666" y="2921"/>
                    <a:pt x="3859" y="2787"/>
                    <a:pt x="3919" y="2667"/>
                  </a:cubicBezTo>
                  <a:cubicBezTo>
                    <a:pt x="3979" y="2548"/>
                    <a:pt x="3979" y="2489"/>
                    <a:pt x="3979" y="2414"/>
                  </a:cubicBezTo>
                  <a:cubicBezTo>
                    <a:pt x="3979" y="2295"/>
                    <a:pt x="3919" y="2235"/>
                    <a:pt x="3859" y="2176"/>
                  </a:cubicBezTo>
                  <a:cubicBezTo>
                    <a:pt x="3725" y="2042"/>
                    <a:pt x="3666" y="1923"/>
                    <a:pt x="3547" y="1863"/>
                  </a:cubicBezTo>
                  <a:cubicBezTo>
                    <a:pt x="3412" y="1863"/>
                    <a:pt x="3293" y="1803"/>
                    <a:pt x="3174" y="1744"/>
                  </a:cubicBezTo>
                  <a:cubicBezTo>
                    <a:pt x="2944" y="1683"/>
                    <a:pt x="2717" y="1650"/>
                    <a:pt x="2492" y="1650"/>
                  </a:cubicBezTo>
                  <a:cubicBezTo>
                    <a:pt x="2221" y="1650"/>
                    <a:pt x="1953" y="1698"/>
                    <a:pt x="1684" y="1803"/>
                  </a:cubicBezTo>
                  <a:cubicBezTo>
                    <a:pt x="1632" y="1816"/>
                    <a:pt x="1579" y="1833"/>
                    <a:pt x="1528" y="1855"/>
                  </a:cubicBezTo>
                  <a:lnTo>
                    <a:pt x="1528" y="1855"/>
                  </a:lnTo>
                  <a:cubicBezTo>
                    <a:pt x="1424" y="1746"/>
                    <a:pt x="1353" y="1615"/>
                    <a:pt x="1312" y="1491"/>
                  </a:cubicBezTo>
                  <a:lnTo>
                    <a:pt x="1312" y="1178"/>
                  </a:lnTo>
                  <a:cubicBezTo>
                    <a:pt x="1312" y="1118"/>
                    <a:pt x="1372" y="999"/>
                    <a:pt x="1431" y="924"/>
                  </a:cubicBezTo>
                  <a:cubicBezTo>
                    <a:pt x="1491" y="746"/>
                    <a:pt x="1684" y="627"/>
                    <a:pt x="1923" y="492"/>
                  </a:cubicBezTo>
                  <a:cubicBezTo>
                    <a:pt x="2295" y="314"/>
                    <a:pt x="2802" y="180"/>
                    <a:pt x="3234" y="180"/>
                  </a:cubicBezTo>
                  <a:cubicBezTo>
                    <a:pt x="3666" y="120"/>
                    <a:pt x="4157" y="120"/>
                    <a:pt x="4664" y="120"/>
                  </a:cubicBezTo>
                  <a:lnTo>
                    <a:pt x="4664" y="60"/>
                  </a:lnTo>
                  <a:cubicBezTo>
                    <a:pt x="4157" y="1"/>
                    <a:pt x="3725" y="1"/>
                    <a:pt x="3234" y="1"/>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2"/>
            <p:cNvSpPr/>
            <p:nvPr/>
          </p:nvSpPr>
          <p:spPr>
            <a:xfrm>
              <a:off x="4558677" y="4312216"/>
              <a:ext cx="99583" cy="62562"/>
            </a:xfrm>
            <a:custGeom>
              <a:avLst/>
              <a:gdLst/>
              <a:ahLst/>
              <a:cxnLst/>
              <a:rect l="l" t="t" r="r" b="b"/>
              <a:pathLst>
                <a:path w="2429" h="1526" extrusionOk="0">
                  <a:moveTo>
                    <a:pt x="1513" y="0"/>
                  </a:moveTo>
                  <a:cubicBezTo>
                    <a:pt x="1390" y="0"/>
                    <a:pt x="1258" y="12"/>
                    <a:pt x="1118" y="36"/>
                  </a:cubicBezTo>
                  <a:cubicBezTo>
                    <a:pt x="566" y="111"/>
                    <a:pt x="0" y="349"/>
                    <a:pt x="0" y="721"/>
                  </a:cubicBezTo>
                  <a:cubicBezTo>
                    <a:pt x="0" y="975"/>
                    <a:pt x="1058" y="1526"/>
                    <a:pt x="1430" y="1526"/>
                  </a:cubicBezTo>
                  <a:cubicBezTo>
                    <a:pt x="1684" y="1466"/>
                    <a:pt x="2429" y="721"/>
                    <a:pt x="2369" y="409"/>
                  </a:cubicBezTo>
                  <a:cubicBezTo>
                    <a:pt x="2322" y="172"/>
                    <a:pt x="1991" y="0"/>
                    <a:pt x="1513" y="0"/>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2"/>
            <p:cNvSpPr/>
            <p:nvPr/>
          </p:nvSpPr>
          <p:spPr>
            <a:xfrm>
              <a:off x="4202613" y="4138393"/>
              <a:ext cx="94089" cy="152716"/>
            </a:xfrm>
            <a:custGeom>
              <a:avLst/>
              <a:gdLst/>
              <a:ahLst/>
              <a:cxnLst/>
              <a:rect l="l" t="t" r="r" b="b"/>
              <a:pathLst>
                <a:path w="2295" h="3725" extrusionOk="0">
                  <a:moveTo>
                    <a:pt x="2235" y="1"/>
                  </a:moveTo>
                  <a:lnTo>
                    <a:pt x="1743" y="924"/>
                  </a:lnTo>
                  <a:cubicBezTo>
                    <a:pt x="1549" y="1237"/>
                    <a:pt x="1371" y="1550"/>
                    <a:pt x="1177" y="1863"/>
                  </a:cubicBezTo>
                  <a:cubicBezTo>
                    <a:pt x="998" y="2176"/>
                    <a:pt x="804" y="2488"/>
                    <a:pt x="626" y="2786"/>
                  </a:cubicBezTo>
                  <a:cubicBezTo>
                    <a:pt x="432" y="3040"/>
                    <a:pt x="194" y="3352"/>
                    <a:pt x="0" y="3665"/>
                  </a:cubicBezTo>
                  <a:lnTo>
                    <a:pt x="0" y="3725"/>
                  </a:lnTo>
                  <a:lnTo>
                    <a:pt x="60" y="3725"/>
                  </a:lnTo>
                  <a:cubicBezTo>
                    <a:pt x="313" y="3412"/>
                    <a:pt x="566" y="3159"/>
                    <a:pt x="745" y="2861"/>
                  </a:cubicBezTo>
                  <a:cubicBezTo>
                    <a:pt x="939" y="2548"/>
                    <a:pt x="1117" y="2295"/>
                    <a:pt x="1311" y="1982"/>
                  </a:cubicBezTo>
                  <a:cubicBezTo>
                    <a:pt x="1490" y="1669"/>
                    <a:pt x="1683" y="1371"/>
                    <a:pt x="1862" y="1058"/>
                  </a:cubicBezTo>
                  <a:cubicBezTo>
                    <a:pt x="2056" y="745"/>
                    <a:pt x="2175" y="373"/>
                    <a:pt x="2294" y="60"/>
                  </a:cubicBezTo>
                  <a:lnTo>
                    <a:pt x="2294" y="1"/>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2"/>
            <p:cNvSpPr/>
            <p:nvPr/>
          </p:nvSpPr>
          <p:spPr>
            <a:xfrm>
              <a:off x="3703590" y="4405277"/>
              <a:ext cx="356719" cy="48910"/>
            </a:xfrm>
            <a:custGeom>
              <a:avLst/>
              <a:gdLst/>
              <a:ahLst/>
              <a:cxnLst/>
              <a:rect l="l" t="t" r="r" b="b"/>
              <a:pathLst>
                <a:path w="8701" h="1193" extrusionOk="0">
                  <a:moveTo>
                    <a:pt x="4291" y="1"/>
                  </a:moveTo>
                  <a:cubicBezTo>
                    <a:pt x="3546" y="75"/>
                    <a:pt x="2801" y="135"/>
                    <a:pt x="2057" y="314"/>
                  </a:cubicBezTo>
                  <a:cubicBezTo>
                    <a:pt x="1744" y="373"/>
                    <a:pt x="1371" y="507"/>
                    <a:pt x="999" y="626"/>
                  </a:cubicBezTo>
                  <a:cubicBezTo>
                    <a:pt x="686" y="746"/>
                    <a:pt x="314" y="939"/>
                    <a:pt x="1" y="1193"/>
                  </a:cubicBezTo>
                  <a:lnTo>
                    <a:pt x="75" y="1193"/>
                  </a:lnTo>
                  <a:cubicBezTo>
                    <a:pt x="686" y="820"/>
                    <a:pt x="1431" y="626"/>
                    <a:pt x="2116" y="507"/>
                  </a:cubicBezTo>
                  <a:cubicBezTo>
                    <a:pt x="2861" y="373"/>
                    <a:pt x="3546" y="314"/>
                    <a:pt x="4291" y="314"/>
                  </a:cubicBezTo>
                  <a:cubicBezTo>
                    <a:pt x="4509" y="296"/>
                    <a:pt x="4728" y="289"/>
                    <a:pt x="4946" y="289"/>
                  </a:cubicBezTo>
                  <a:cubicBezTo>
                    <a:pt x="5472" y="289"/>
                    <a:pt x="5999" y="331"/>
                    <a:pt x="6526" y="373"/>
                  </a:cubicBezTo>
                  <a:cubicBezTo>
                    <a:pt x="6645" y="373"/>
                    <a:pt x="6839" y="373"/>
                    <a:pt x="7017" y="448"/>
                  </a:cubicBezTo>
                  <a:lnTo>
                    <a:pt x="7330" y="448"/>
                  </a:lnTo>
                  <a:lnTo>
                    <a:pt x="7584" y="507"/>
                  </a:lnTo>
                  <a:cubicBezTo>
                    <a:pt x="7956" y="567"/>
                    <a:pt x="8328" y="626"/>
                    <a:pt x="8701" y="686"/>
                  </a:cubicBezTo>
                  <a:lnTo>
                    <a:pt x="8701" y="626"/>
                  </a:lnTo>
                  <a:cubicBezTo>
                    <a:pt x="8328" y="567"/>
                    <a:pt x="7956" y="448"/>
                    <a:pt x="7643" y="373"/>
                  </a:cubicBezTo>
                  <a:lnTo>
                    <a:pt x="7330" y="314"/>
                  </a:lnTo>
                  <a:lnTo>
                    <a:pt x="7077" y="254"/>
                  </a:lnTo>
                  <a:cubicBezTo>
                    <a:pt x="6898" y="194"/>
                    <a:pt x="6705" y="194"/>
                    <a:pt x="6526" y="135"/>
                  </a:cubicBezTo>
                  <a:cubicBezTo>
                    <a:pt x="5781" y="1"/>
                    <a:pt x="5036" y="1"/>
                    <a:pt x="4291" y="1"/>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2"/>
            <p:cNvSpPr/>
            <p:nvPr/>
          </p:nvSpPr>
          <p:spPr>
            <a:xfrm>
              <a:off x="4281369" y="4492025"/>
              <a:ext cx="468519" cy="53789"/>
            </a:xfrm>
            <a:custGeom>
              <a:avLst/>
              <a:gdLst/>
              <a:ahLst/>
              <a:cxnLst/>
              <a:rect l="l" t="t" r="r" b="b"/>
              <a:pathLst>
                <a:path w="11428" h="1312" extrusionOk="0">
                  <a:moveTo>
                    <a:pt x="135" y="0"/>
                  </a:moveTo>
                  <a:cubicBezTo>
                    <a:pt x="60" y="0"/>
                    <a:pt x="60" y="60"/>
                    <a:pt x="60" y="60"/>
                  </a:cubicBezTo>
                  <a:cubicBezTo>
                    <a:pt x="1" y="119"/>
                    <a:pt x="60" y="119"/>
                    <a:pt x="60" y="119"/>
                  </a:cubicBezTo>
                  <a:cubicBezTo>
                    <a:pt x="999" y="432"/>
                    <a:pt x="1923" y="626"/>
                    <a:pt x="2861" y="745"/>
                  </a:cubicBezTo>
                  <a:cubicBezTo>
                    <a:pt x="3785" y="939"/>
                    <a:pt x="4723" y="998"/>
                    <a:pt x="5721" y="1117"/>
                  </a:cubicBezTo>
                  <a:cubicBezTo>
                    <a:pt x="6645" y="1177"/>
                    <a:pt x="7584" y="1237"/>
                    <a:pt x="8507" y="1311"/>
                  </a:cubicBezTo>
                  <a:lnTo>
                    <a:pt x="11368" y="1311"/>
                  </a:lnTo>
                  <a:cubicBezTo>
                    <a:pt x="11427" y="1311"/>
                    <a:pt x="11427" y="1237"/>
                    <a:pt x="11427" y="1237"/>
                  </a:cubicBezTo>
                  <a:cubicBezTo>
                    <a:pt x="11427" y="1177"/>
                    <a:pt x="11427" y="1177"/>
                    <a:pt x="11368" y="1177"/>
                  </a:cubicBezTo>
                  <a:cubicBezTo>
                    <a:pt x="10429" y="1117"/>
                    <a:pt x="9505" y="1117"/>
                    <a:pt x="8567" y="1058"/>
                  </a:cubicBezTo>
                  <a:cubicBezTo>
                    <a:pt x="7584" y="998"/>
                    <a:pt x="6645" y="939"/>
                    <a:pt x="5721" y="864"/>
                  </a:cubicBezTo>
                  <a:cubicBezTo>
                    <a:pt x="4783" y="745"/>
                    <a:pt x="3859" y="626"/>
                    <a:pt x="2921" y="492"/>
                  </a:cubicBezTo>
                  <a:cubicBezTo>
                    <a:pt x="2429" y="432"/>
                    <a:pt x="1997" y="373"/>
                    <a:pt x="1491" y="313"/>
                  </a:cubicBezTo>
                  <a:cubicBezTo>
                    <a:pt x="1059" y="253"/>
                    <a:pt x="567" y="119"/>
                    <a:pt x="135" y="0"/>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2"/>
            <p:cNvSpPr/>
            <p:nvPr/>
          </p:nvSpPr>
          <p:spPr>
            <a:xfrm>
              <a:off x="4800522" y="4601320"/>
              <a:ext cx="25705" cy="56249"/>
            </a:xfrm>
            <a:custGeom>
              <a:avLst/>
              <a:gdLst/>
              <a:ahLst/>
              <a:cxnLst/>
              <a:rect l="l" t="t" r="r" b="b"/>
              <a:pathLst>
                <a:path w="627" h="1372" extrusionOk="0">
                  <a:moveTo>
                    <a:pt x="60" y="1"/>
                  </a:moveTo>
                  <a:lnTo>
                    <a:pt x="1" y="60"/>
                  </a:lnTo>
                  <a:cubicBezTo>
                    <a:pt x="1" y="60"/>
                    <a:pt x="1" y="135"/>
                    <a:pt x="60" y="135"/>
                  </a:cubicBezTo>
                  <a:cubicBezTo>
                    <a:pt x="135" y="194"/>
                    <a:pt x="194" y="254"/>
                    <a:pt x="254" y="373"/>
                  </a:cubicBezTo>
                  <a:cubicBezTo>
                    <a:pt x="314" y="433"/>
                    <a:pt x="314" y="567"/>
                    <a:pt x="314" y="627"/>
                  </a:cubicBezTo>
                  <a:cubicBezTo>
                    <a:pt x="373" y="880"/>
                    <a:pt x="373" y="1059"/>
                    <a:pt x="433" y="1312"/>
                  </a:cubicBezTo>
                  <a:cubicBezTo>
                    <a:pt x="433" y="1371"/>
                    <a:pt x="433" y="1371"/>
                    <a:pt x="507" y="1371"/>
                  </a:cubicBezTo>
                  <a:cubicBezTo>
                    <a:pt x="507" y="1371"/>
                    <a:pt x="567" y="1371"/>
                    <a:pt x="567" y="1312"/>
                  </a:cubicBezTo>
                  <a:cubicBezTo>
                    <a:pt x="626" y="1178"/>
                    <a:pt x="626" y="1118"/>
                    <a:pt x="626" y="999"/>
                  </a:cubicBezTo>
                  <a:lnTo>
                    <a:pt x="626" y="567"/>
                  </a:lnTo>
                  <a:cubicBezTo>
                    <a:pt x="567" y="433"/>
                    <a:pt x="507" y="314"/>
                    <a:pt x="433" y="254"/>
                  </a:cubicBezTo>
                  <a:cubicBezTo>
                    <a:pt x="373" y="135"/>
                    <a:pt x="254" y="1"/>
                    <a:pt x="60" y="1"/>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2"/>
            <p:cNvSpPr/>
            <p:nvPr/>
          </p:nvSpPr>
          <p:spPr>
            <a:xfrm>
              <a:off x="4843897" y="4588488"/>
              <a:ext cx="23246" cy="58708"/>
            </a:xfrm>
            <a:custGeom>
              <a:avLst/>
              <a:gdLst/>
              <a:ahLst/>
              <a:cxnLst/>
              <a:rect l="l" t="t" r="r" b="b"/>
              <a:pathLst>
                <a:path w="567" h="1432" extrusionOk="0">
                  <a:moveTo>
                    <a:pt x="0" y="1"/>
                  </a:moveTo>
                  <a:lnTo>
                    <a:pt x="0" y="75"/>
                  </a:lnTo>
                  <a:lnTo>
                    <a:pt x="0" y="135"/>
                  </a:lnTo>
                  <a:cubicBezTo>
                    <a:pt x="60" y="195"/>
                    <a:pt x="120" y="254"/>
                    <a:pt x="194" y="373"/>
                  </a:cubicBezTo>
                  <a:cubicBezTo>
                    <a:pt x="254" y="507"/>
                    <a:pt x="254" y="567"/>
                    <a:pt x="313" y="686"/>
                  </a:cubicBezTo>
                  <a:cubicBezTo>
                    <a:pt x="313" y="820"/>
                    <a:pt x="313" y="940"/>
                    <a:pt x="373" y="999"/>
                  </a:cubicBezTo>
                  <a:lnTo>
                    <a:pt x="373" y="1372"/>
                  </a:lnTo>
                  <a:lnTo>
                    <a:pt x="432" y="1431"/>
                  </a:lnTo>
                  <a:cubicBezTo>
                    <a:pt x="492" y="1431"/>
                    <a:pt x="492" y="1431"/>
                    <a:pt x="492" y="1372"/>
                  </a:cubicBezTo>
                  <a:cubicBezTo>
                    <a:pt x="567" y="1312"/>
                    <a:pt x="567" y="1252"/>
                    <a:pt x="567" y="1193"/>
                  </a:cubicBezTo>
                  <a:lnTo>
                    <a:pt x="567" y="999"/>
                  </a:lnTo>
                  <a:lnTo>
                    <a:pt x="567" y="627"/>
                  </a:lnTo>
                  <a:cubicBezTo>
                    <a:pt x="492" y="507"/>
                    <a:pt x="492" y="373"/>
                    <a:pt x="373" y="254"/>
                  </a:cubicBezTo>
                  <a:cubicBezTo>
                    <a:pt x="313" y="135"/>
                    <a:pt x="254" y="75"/>
                    <a:pt x="60" y="1"/>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2"/>
            <p:cNvSpPr/>
            <p:nvPr/>
          </p:nvSpPr>
          <p:spPr>
            <a:xfrm>
              <a:off x="4894570" y="4532939"/>
              <a:ext cx="38538" cy="55593"/>
            </a:xfrm>
            <a:custGeom>
              <a:avLst/>
              <a:gdLst/>
              <a:ahLst/>
              <a:cxnLst/>
              <a:rect l="l" t="t" r="r" b="b"/>
              <a:pathLst>
                <a:path w="940" h="1356" extrusionOk="0">
                  <a:moveTo>
                    <a:pt x="135" y="0"/>
                  </a:moveTo>
                  <a:cubicBezTo>
                    <a:pt x="75" y="0"/>
                    <a:pt x="75" y="0"/>
                    <a:pt x="75" y="60"/>
                  </a:cubicBezTo>
                  <a:cubicBezTo>
                    <a:pt x="1" y="60"/>
                    <a:pt x="1" y="119"/>
                    <a:pt x="75" y="119"/>
                  </a:cubicBezTo>
                  <a:lnTo>
                    <a:pt x="314" y="373"/>
                  </a:lnTo>
                  <a:cubicBezTo>
                    <a:pt x="373" y="492"/>
                    <a:pt x="448" y="552"/>
                    <a:pt x="507" y="686"/>
                  </a:cubicBezTo>
                  <a:cubicBezTo>
                    <a:pt x="567" y="745"/>
                    <a:pt x="627" y="864"/>
                    <a:pt x="686" y="984"/>
                  </a:cubicBezTo>
                  <a:cubicBezTo>
                    <a:pt x="686" y="1058"/>
                    <a:pt x="746" y="1177"/>
                    <a:pt x="746" y="1296"/>
                  </a:cubicBezTo>
                  <a:cubicBezTo>
                    <a:pt x="746" y="1356"/>
                    <a:pt x="820" y="1356"/>
                    <a:pt x="820" y="1356"/>
                  </a:cubicBezTo>
                  <a:cubicBezTo>
                    <a:pt x="880" y="1356"/>
                    <a:pt x="880" y="1356"/>
                    <a:pt x="880" y="1296"/>
                  </a:cubicBezTo>
                  <a:cubicBezTo>
                    <a:pt x="939" y="1177"/>
                    <a:pt x="939" y="1058"/>
                    <a:pt x="880" y="924"/>
                  </a:cubicBezTo>
                  <a:cubicBezTo>
                    <a:pt x="880" y="745"/>
                    <a:pt x="820" y="611"/>
                    <a:pt x="746" y="492"/>
                  </a:cubicBezTo>
                  <a:cubicBezTo>
                    <a:pt x="686" y="373"/>
                    <a:pt x="567" y="313"/>
                    <a:pt x="507" y="179"/>
                  </a:cubicBezTo>
                  <a:cubicBezTo>
                    <a:pt x="373" y="119"/>
                    <a:pt x="254" y="60"/>
                    <a:pt x="135" y="0"/>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2"/>
            <p:cNvSpPr/>
            <p:nvPr/>
          </p:nvSpPr>
          <p:spPr>
            <a:xfrm>
              <a:off x="4925113" y="4517647"/>
              <a:ext cx="38538" cy="40383"/>
            </a:xfrm>
            <a:custGeom>
              <a:avLst/>
              <a:gdLst/>
              <a:ahLst/>
              <a:cxnLst/>
              <a:rect l="l" t="t" r="r" b="b"/>
              <a:pathLst>
                <a:path w="940" h="985" extrusionOk="0">
                  <a:moveTo>
                    <a:pt x="1" y="1"/>
                  </a:moveTo>
                  <a:lnTo>
                    <a:pt x="1" y="120"/>
                  </a:lnTo>
                  <a:cubicBezTo>
                    <a:pt x="194" y="239"/>
                    <a:pt x="314" y="373"/>
                    <a:pt x="507" y="492"/>
                  </a:cubicBezTo>
                  <a:cubicBezTo>
                    <a:pt x="567" y="552"/>
                    <a:pt x="627" y="612"/>
                    <a:pt x="627" y="686"/>
                  </a:cubicBezTo>
                  <a:cubicBezTo>
                    <a:pt x="686" y="746"/>
                    <a:pt x="746" y="805"/>
                    <a:pt x="820" y="925"/>
                  </a:cubicBezTo>
                  <a:lnTo>
                    <a:pt x="820" y="984"/>
                  </a:lnTo>
                  <a:cubicBezTo>
                    <a:pt x="880" y="984"/>
                    <a:pt x="939" y="925"/>
                    <a:pt x="939" y="925"/>
                  </a:cubicBezTo>
                  <a:cubicBezTo>
                    <a:pt x="939" y="805"/>
                    <a:pt x="939" y="686"/>
                    <a:pt x="880" y="552"/>
                  </a:cubicBezTo>
                  <a:cubicBezTo>
                    <a:pt x="820" y="433"/>
                    <a:pt x="746" y="373"/>
                    <a:pt x="686" y="314"/>
                  </a:cubicBezTo>
                  <a:cubicBezTo>
                    <a:pt x="507" y="120"/>
                    <a:pt x="314" y="60"/>
                    <a:pt x="75" y="1"/>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2"/>
            <p:cNvSpPr/>
            <p:nvPr/>
          </p:nvSpPr>
          <p:spPr>
            <a:xfrm>
              <a:off x="4075561" y="4168935"/>
              <a:ext cx="9798" cy="7380"/>
            </a:xfrm>
            <a:custGeom>
              <a:avLst/>
              <a:gdLst/>
              <a:ahLst/>
              <a:cxnLst/>
              <a:rect l="l" t="t" r="r" b="b"/>
              <a:pathLst>
                <a:path w="239" h="180" extrusionOk="0">
                  <a:moveTo>
                    <a:pt x="60" y="0"/>
                  </a:moveTo>
                  <a:cubicBezTo>
                    <a:pt x="0" y="0"/>
                    <a:pt x="0" y="60"/>
                    <a:pt x="0" y="60"/>
                  </a:cubicBezTo>
                  <a:cubicBezTo>
                    <a:pt x="0" y="120"/>
                    <a:pt x="60" y="179"/>
                    <a:pt x="119" y="179"/>
                  </a:cubicBezTo>
                  <a:lnTo>
                    <a:pt x="179" y="179"/>
                  </a:lnTo>
                  <a:lnTo>
                    <a:pt x="179" y="120"/>
                  </a:lnTo>
                  <a:cubicBezTo>
                    <a:pt x="239" y="120"/>
                    <a:pt x="239" y="60"/>
                    <a:pt x="179" y="60"/>
                  </a:cubicBezTo>
                  <a:lnTo>
                    <a:pt x="179" y="0"/>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2"/>
            <p:cNvSpPr/>
            <p:nvPr/>
          </p:nvSpPr>
          <p:spPr>
            <a:xfrm>
              <a:off x="4016935" y="4168935"/>
              <a:ext cx="17752" cy="7380"/>
            </a:xfrm>
            <a:custGeom>
              <a:avLst/>
              <a:gdLst/>
              <a:ahLst/>
              <a:cxnLst/>
              <a:rect l="l" t="t" r="r" b="b"/>
              <a:pathLst>
                <a:path w="433" h="180" extrusionOk="0">
                  <a:moveTo>
                    <a:pt x="253" y="0"/>
                  </a:moveTo>
                  <a:cubicBezTo>
                    <a:pt x="179" y="0"/>
                    <a:pt x="119" y="0"/>
                    <a:pt x="60" y="60"/>
                  </a:cubicBezTo>
                  <a:cubicBezTo>
                    <a:pt x="0" y="120"/>
                    <a:pt x="0" y="120"/>
                    <a:pt x="60" y="120"/>
                  </a:cubicBezTo>
                  <a:cubicBezTo>
                    <a:pt x="119" y="179"/>
                    <a:pt x="179" y="179"/>
                    <a:pt x="253" y="179"/>
                  </a:cubicBezTo>
                  <a:lnTo>
                    <a:pt x="313" y="179"/>
                  </a:lnTo>
                  <a:cubicBezTo>
                    <a:pt x="373" y="179"/>
                    <a:pt x="373" y="179"/>
                    <a:pt x="432" y="120"/>
                  </a:cubicBezTo>
                  <a:lnTo>
                    <a:pt x="432" y="60"/>
                  </a:lnTo>
                  <a:cubicBezTo>
                    <a:pt x="373" y="60"/>
                    <a:pt x="373" y="60"/>
                    <a:pt x="313" y="0"/>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2"/>
            <p:cNvSpPr/>
            <p:nvPr/>
          </p:nvSpPr>
          <p:spPr>
            <a:xfrm>
              <a:off x="4034646" y="4186645"/>
              <a:ext cx="17752" cy="7995"/>
            </a:xfrm>
            <a:custGeom>
              <a:avLst/>
              <a:gdLst/>
              <a:ahLst/>
              <a:cxnLst/>
              <a:rect l="l" t="t" r="r" b="b"/>
              <a:pathLst>
                <a:path w="433" h="195" extrusionOk="0">
                  <a:moveTo>
                    <a:pt x="194" y="0"/>
                  </a:moveTo>
                  <a:cubicBezTo>
                    <a:pt x="119" y="60"/>
                    <a:pt x="60" y="60"/>
                    <a:pt x="0" y="120"/>
                  </a:cubicBezTo>
                  <a:cubicBezTo>
                    <a:pt x="0" y="120"/>
                    <a:pt x="0" y="194"/>
                    <a:pt x="60" y="194"/>
                  </a:cubicBezTo>
                  <a:lnTo>
                    <a:pt x="313" y="194"/>
                  </a:lnTo>
                  <a:lnTo>
                    <a:pt x="373" y="120"/>
                  </a:lnTo>
                  <a:cubicBezTo>
                    <a:pt x="432" y="60"/>
                    <a:pt x="373" y="60"/>
                    <a:pt x="373" y="60"/>
                  </a:cubicBezTo>
                  <a:cubicBezTo>
                    <a:pt x="313" y="0"/>
                    <a:pt x="313" y="0"/>
                    <a:pt x="253" y="0"/>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2"/>
            <p:cNvSpPr/>
            <p:nvPr/>
          </p:nvSpPr>
          <p:spPr>
            <a:xfrm>
              <a:off x="4088393" y="4194598"/>
              <a:ext cx="17752" cy="7339"/>
            </a:xfrm>
            <a:custGeom>
              <a:avLst/>
              <a:gdLst/>
              <a:ahLst/>
              <a:cxnLst/>
              <a:rect l="l" t="t" r="r" b="b"/>
              <a:pathLst>
                <a:path w="433" h="179" extrusionOk="0">
                  <a:moveTo>
                    <a:pt x="239" y="0"/>
                  </a:moveTo>
                  <a:cubicBezTo>
                    <a:pt x="179" y="60"/>
                    <a:pt x="119" y="60"/>
                    <a:pt x="60" y="119"/>
                  </a:cubicBezTo>
                  <a:lnTo>
                    <a:pt x="0" y="119"/>
                  </a:lnTo>
                  <a:cubicBezTo>
                    <a:pt x="0" y="179"/>
                    <a:pt x="60" y="179"/>
                    <a:pt x="60" y="179"/>
                  </a:cubicBezTo>
                  <a:lnTo>
                    <a:pt x="432" y="179"/>
                  </a:lnTo>
                  <a:lnTo>
                    <a:pt x="432" y="119"/>
                  </a:lnTo>
                  <a:lnTo>
                    <a:pt x="432" y="60"/>
                  </a:lnTo>
                  <a:lnTo>
                    <a:pt x="298" y="60"/>
                  </a:lnTo>
                  <a:cubicBezTo>
                    <a:pt x="298" y="0"/>
                    <a:pt x="239" y="0"/>
                    <a:pt x="239" y="0"/>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2"/>
            <p:cNvSpPr/>
            <p:nvPr/>
          </p:nvSpPr>
          <p:spPr>
            <a:xfrm>
              <a:off x="4134188" y="4181766"/>
              <a:ext cx="12258" cy="7380"/>
            </a:xfrm>
            <a:custGeom>
              <a:avLst/>
              <a:gdLst/>
              <a:ahLst/>
              <a:cxnLst/>
              <a:rect l="l" t="t" r="r" b="b"/>
              <a:pathLst>
                <a:path w="299" h="180" extrusionOk="0">
                  <a:moveTo>
                    <a:pt x="120" y="0"/>
                  </a:moveTo>
                  <a:cubicBezTo>
                    <a:pt x="120" y="0"/>
                    <a:pt x="60" y="60"/>
                    <a:pt x="0" y="60"/>
                  </a:cubicBezTo>
                  <a:lnTo>
                    <a:pt x="0" y="179"/>
                  </a:lnTo>
                  <a:lnTo>
                    <a:pt x="298" y="179"/>
                  </a:lnTo>
                  <a:lnTo>
                    <a:pt x="298" y="119"/>
                  </a:lnTo>
                  <a:lnTo>
                    <a:pt x="298" y="60"/>
                  </a:lnTo>
                  <a:lnTo>
                    <a:pt x="179" y="60"/>
                  </a:lnTo>
                  <a:cubicBezTo>
                    <a:pt x="179" y="0"/>
                    <a:pt x="179" y="0"/>
                    <a:pt x="120" y="0"/>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2"/>
            <p:cNvSpPr/>
            <p:nvPr/>
          </p:nvSpPr>
          <p:spPr>
            <a:xfrm>
              <a:off x="3971099" y="4201896"/>
              <a:ext cx="20212" cy="7995"/>
            </a:xfrm>
            <a:custGeom>
              <a:avLst/>
              <a:gdLst/>
              <a:ahLst/>
              <a:cxnLst/>
              <a:rect l="l" t="t" r="r" b="b"/>
              <a:pathLst>
                <a:path w="493" h="195" extrusionOk="0">
                  <a:moveTo>
                    <a:pt x="254" y="1"/>
                  </a:moveTo>
                  <a:cubicBezTo>
                    <a:pt x="180" y="1"/>
                    <a:pt x="120" y="60"/>
                    <a:pt x="60" y="60"/>
                  </a:cubicBezTo>
                  <a:lnTo>
                    <a:pt x="1" y="120"/>
                  </a:lnTo>
                  <a:cubicBezTo>
                    <a:pt x="1" y="120"/>
                    <a:pt x="1" y="195"/>
                    <a:pt x="60" y="195"/>
                  </a:cubicBezTo>
                  <a:lnTo>
                    <a:pt x="373" y="195"/>
                  </a:lnTo>
                  <a:lnTo>
                    <a:pt x="433" y="120"/>
                  </a:lnTo>
                  <a:lnTo>
                    <a:pt x="492" y="120"/>
                  </a:lnTo>
                  <a:cubicBezTo>
                    <a:pt x="492" y="60"/>
                    <a:pt x="492" y="60"/>
                    <a:pt x="433" y="60"/>
                  </a:cubicBezTo>
                  <a:cubicBezTo>
                    <a:pt x="433" y="1"/>
                    <a:pt x="373" y="1"/>
                    <a:pt x="314" y="1"/>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2"/>
            <p:cNvSpPr/>
            <p:nvPr/>
          </p:nvSpPr>
          <p:spPr>
            <a:xfrm>
              <a:off x="3963187" y="4173813"/>
              <a:ext cx="18367" cy="7995"/>
            </a:xfrm>
            <a:custGeom>
              <a:avLst/>
              <a:gdLst/>
              <a:ahLst/>
              <a:cxnLst/>
              <a:rect l="l" t="t" r="r" b="b"/>
              <a:pathLst>
                <a:path w="448" h="195" extrusionOk="0">
                  <a:moveTo>
                    <a:pt x="194" y="1"/>
                  </a:moveTo>
                  <a:cubicBezTo>
                    <a:pt x="134" y="1"/>
                    <a:pt x="75" y="60"/>
                    <a:pt x="0" y="60"/>
                  </a:cubicBezTo>
                  <a:lnTo>
                    <a:pt x="0" y="135"/>
                  </a:lnTo>
                  <a:cubicBezTo>
                    <a:pt x="75" y="194"/>
                    <a:pt x="134" y="194"/>
                    <a:pt x="194" y="194"/>
                  </a:cubicBezTo>
                  <a:lnTo>
                    <a:pt x="313" y="194"/>
                  </a:lnTo>
                  <a:lnTo>
                    <a:pt x="373" y="135"/>
                  </a:lnTo>
                  <a:cubicBezTo>
                    <a:pt x="447" y="60"/>
                    <a:pt x="373" y="60"/>
                    <a:pt x="373" y="60"/>
                  </a:cubicBezTo>
                  <a:cubicBezTo>
                    <a:pt x="313" y="1"/>
                    <a:pt x="313" y="1"/>
                    <a:pt x="253" y="1"/>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2"/>
            <p:cNvSpPr/>
            <p:nvPr/>
          </p:nvSpPr>
          <p:spPr>
            <a:xfrm>
              <a:off x="3902100" y="4191524"/>
              <a:ext cx="15292" cy="7995"/>
            </a:xfrm>
            <a:custGeom>
              <a:avLst/>
              <a:gdLst/>
              <a:ahLst/>
              <a:cxnLst/>
              <a:rect l="l" t="t" r="r" b="b"/>
              <a:pathLst>
                <a:path w="373" h="195" extrusionOk="0">
                  <a:moveTo>
                    <a:pt x="194" y="1"/>
                  </a:moveTo>
                  <a:cubicBezTo>
                    <a:pt x="134" y="1"/>
                    <a:pt x="75" y="1"/>
                    <a:pt x="75" y="75"/>
                  </a:cubicBezTo>
                  <a:lnTo>
                    <a:pt x="0" y="75"/>
                  </a:lnTo>
                  <a:cubicBezTo>
                    <a:pt x="0" y="135"/>
                    <a:pt x="0" y="135"/>
                    <a:pt x="75" y="194"/>
                  </a:cubicBezTo>
                  <a:lnTo>
                    <a:pt x="194" y="194"/>
                  </a:lnTo>
                  <a:cubicBezTo>
                    <a:pt x="254" y="194"/>
                    <a:pt x="254" y="194"/>
                    <a:pt x="254" y="135"/>
                  </a:cubicBezTo>
                  <a:lnTo>
                    <a:pt x="313" y="135"/>
                  </a:lnTo>
                  <a:lnTo>
                    <a:pt x="313" y="75"/>
                  </a:lnTo>
                  <a:cubicBezTo>
                    <a:pt x="373" y="75"/>
                    <a:pt x="373" y="1"/>
                    <a:pt x="313" y="1"/>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2"/>
            <p:cNvSpPr/>
            <p:nvPr/>
          </p:nvSpPr>
          <p:spPr>
            <a:xfrm>
              <a:off x="3910054" y="4164056"/>
              <a:ext cx="15292" cy="7339"/>
            </a:xfrm>
            <a:custGeom>
              <a:avLst/>
              <a:gdLst/>
              <a:ahLst/>
              <a:cxnLst/>
              <a:rect l="l" t="t" r="r" b="b"/>
              <a:pathLst>
                <a:path w="373" h="179" extrusionOk="0">
                  <a:moveTo>
                    <a:pt x="179" y="0"/>
                  </a:moveTo>
                  <a:cubicBezTo>
                    <a:pt x="119" y="0"/>
                    <a:pt x="119" y="0"/>
                    <a:pt x="60" y="60"/>
                  </a:cubicBezTo>
                  <a:lnTo>
                    <a:pt x="0" y="60"/>
                  </a:lnTo>
                  <a:cubicBezTo>
                    <a:pt x="0" y="119"/>
                    <a:pt x="0" y="119"/>
                    <a:pt x="60" y="119"/>
                  </a:cubicBezTo>
                  <a:cubicBezTo>
                    <a:pt x="119" y="179"/>
                    <a:pt x="119" y="179"/>
                    <a:pt x="179" y="179"/>
                  </a:cubicBezTo>
                  <a:lnTo>
                    <a:pt x="313" y="179"/>
                  </a:lnTo>
                  <a:lnTo>
                    <a:pt x="373" y="119"/>
                  </a:lnTo>
                  <a:lnTo>
                    <a:pt x="373" y="60"/>
                  </a:lnTo>
                  <a:cubicBezTo>
                    <a:pt x="313" y="60"/>
                    <a:pt x="313" y="60"/>
                    <a:pt x="313" y="0"/>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2"/>
            <p:cNvSpPr/>
            <p:nvPr/>
          </p:nvSpPr>
          <p:spPr>
            <a:xfrm>
              <a:off x="3912473" y="4219606"/>
              <a:ext cx="17752" cy="10454"/>
            </a:xfrm>
            <a:custGeom>
              <a:avLst/>
              <a:gdLst/>
              <a:ahLst/>
              <a:cxnLst/>
              <a:rect l="l" t="t" r="r" b="b"/>
              <a:pathLst>
                <a:path w="433" h="255" extrusionOk="0">
                  <a:moveTo>
                    <a:pt x="194" y="1"/>
                  </a:moveTo>
                  <a:cubicBezTo>
                    <a:pt x="120" y="60"/>
                    <a:pt x="60" y="60"/>
                    <a:pt x="1" y="135"/>
                  </a:cubicBezTo>
                  <a:lnTo>
                    <a:pt x="1" y="195"/>
                  </a:lnTo>
                  <a:cubicBezTo>
                    <a:pt x="1" y="195"/>
                    <a:pt x="1" y="254"/>
                    <a:pt x="60" y="254"/>
                  </a:cubicBezTo>
                  <a:cubicBezTo>
                    <a:pt x="120" y="254"/>
                    <a:pt x="194" y="195"/>
                    <a:pt x="254" y="195"/>
                  </a:cubicBezTo>
                  <a:lnTo>
                    <a:pt x="314" y="195"/>
                  </a:lnTo>
                  <a:cubicBezTo>
                    <a:pt x="373" y="135"/>
                    <a:pt x="373" y="135"/>
                    <a:pt x="433" y="135"/>
                  </a:cubicBezTo>
                  <a:lnTo>
                    <a:pt x="433" y="60"/>
                  </a:lnTo>
                  <a:lnTo>
                    <a:pt x="433" y="1"/>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2"/>
            <p:cNvSpPr/>
            <p:nvPr/>
          </p:nvSpPr>
          <p:spPr>
            <a:xfrm>
              <a:off x="4008981" y="4230019"/>
              <a:ext cx="20786" cy="12832"/>
            </a:xfrm>
            <a:custGeom>
              <a:avLst/>
              <a:gdLst/>
              <a:ahLst/>
              <a:cxnLst/>
              <a:rect l="l" t="t" r="r" b="b"/>
              <a:pathLst>
                <a:path w="507" h="313" extrusionOk="0">
                  <a:moveTo>
                    <a:pt x="313" y="0"/>
                  </a:moveTo>
                  <a:cubicBezTo>
                    <a:pt x="254" y="60"/>
                    <a:pt x="254" y="60"/>
                    <a:pt x="194" y="60"/>
                  </a:cubicBezTo>
                  <a:cubicBezTo>
                    <a:pt x="135" y="119"/>
                    <a:pt x="0" y="179"/>
                    <a:pt x="0" y="253"/>
                  </a:cubicBezTo>
                  <a:lnTo>
                    <a:pt x="0" y="313"/>
                  </a:lnTo>
                  <a:lnTo>
                    <a:pt x="75" y="313"/>
                  </a:lnTo>
                  <a:cubicBezTo>
                    <a:pt x="135" y="313"/>
                    <a:pt x="194" y="253"/>
                    <a:pt x="254" y="253"/>
                  </a:cubicBezTo>
                  <a:cubicBezTo>
                    <a:pt x="313" y="179"/>
                    <a:pt x="313" y="179"/>
                    <a:pt x="373" y="179"/>
                  </a:cubicBezTo>
                  <a:cubicBezTo>
                    <a:pt x="373" y="179"/>
                    <a:pt x="447" y="119"/>
                    <a:pt x="507" y="119"/>
                  </a:cubicBezTo>
                  <a:lnTo>
                    <a:pt x="507" y="60"/>
                  </a:lnTo>
                  <a:lnTo>
                    <a:pt x="447" y="0"/>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2"/>
            <p:cNvSpPr/>
            <p:nvPr/>
          </p:nvSpPr>
          <p:spPr>
            <a:xfrm>
              <a:off x="4067608" y="4237316"/>
              <a:ext cx="12873" cy="9101"/>
            </a:xfrm>
            <a:custGeom>
              <a:avLst/>
              <a:gdLst/>
              <a:ahLst/>
              <a:cxnLst/>
              <a:rect l="l" t="t" r="r" b="b"/>
              <a:pathLst>
                <a:path w="314" h="222" extrusionOk="0">
                  <a:moveTo>
                    <a:pt x="135" y="1"/>
                  </a:moveTo>
                  <a:cubicBezTo>
                    <a:pt x="60" y="75"/>
                    <a:pt x="60" y="75"/>
                    <a:pt x="1" y="135"/>
                  </a:cubicBezTo>
                  <a:cubicBezTo>
                    <a:pt x="1" y="195"/>
                    <a:pt x="60" y="195"/>
                    <a:pt x="60" y="195"/>
                  </a:cubicBezTo>
                  <a:cubicBezTo>
                    <a:pt x="85" y="214"/>
                    <a:pt x="108" y="221"/>
                    <a:pt x="128" y="221"/>
                  </a:cubicBezTo>
                  <a:cubicBezTo>
                    <a:pt x="168" y="221"/>
                    <a:pt x="194" y="195"/>
                    <a:pt x="194" y="195"/>
                  </a:cubicBezTo>
                  <a:lnTo>
                    <a:pt x="254" y="135"/>
                  </a:lnTo>
                  <a:cubicBezTo>
                    <a:pt x="313" y="135"/>
                    <a:pt x="313" y="135"/>
                    <a:pt x="313" y="75"/>
                  </a:cubicBezTo>
                  <a:cubicBezTo>
                    <a:pt x="313" y="75"/>
                    <a:pt x="313" y="1"/>
                    <a:pt x="254" y="1"/>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2"/>
            <p:cNvSpPr/>
            <p:nvPr/>
          </p:nvSpPr>
          <p:spPr>
            <a:xfrm>
              <a:off x="3953388" y="4250148"/>
              <a:ext cx="15333" cy="10454"/>
            </a:xfrm>
            <a:custGeom>
              <a:avLst/>
              <a:gdLst/>
              <a:ahLst/>
              <a:cxnLst/>
              <a:rect l="l" t="t" r="r" b="b"/>
              <a:pathLst>
                <a:path w="374" h="255" extrusionOk="0">
                  <a:moveTo>
                    <a:pt x="239" y="1"/>
                  </a:moveTo>
                  <a:lnTo>
                    <a:pt x="180" y="60"/>
                  </a:lnTo>
                  <a:cubicBezTo>
                    <a:pt x="120" y="60"/>
                    <a:pt x="60" y="135"/>
                    <a:pt x="60" y="194"/>
                  </a:cubicBezTo>
                  <a:lnTo>
                    <a:pt x="1" y="194"/>
                  </a:lnTo>
                  <a:cubicBezTo>
                    <a:pt x="1" y="254"/>
                    <a:pt x="60" y="254"/>
                    <a:pt x="60" y="254"/>
                  </a:cubicBezTo>
                  <a:cubicBezTo>
                    <a:pt x="120" y="254"/>
                    <a:pt x="180" y="254"/>
                    <a:pt x="239" y="194"/>
                  </a:cubicBezTo>
                  <a:lnTo>
                    <a:pt x="314" y="194"/>
                  </a:lnTo>
                  <a:cubicBezTo>
                    <a:pt x="373" y="135"/>
                    <a:pt x="373" y="135"/>
                    <a:pt x="373" y="60"/>
                  </a:cubicBezTo>
                  <a:lnTo>
                    <a:pt x="373" y="1"/>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2"/>
            <p:cNvSpPr/>
            <p:nvPr/>
          </p:nvSpPr>
          <p:spPr>
            <a:xfrm>
              <a:off x="4141526" y="4230019"/>
              <a:ext cx="17752" cy="7339"/>
            </a:xfrm>
            <a:custGeom>
              <a:avLst/>
              <a:gdLst/>
              <a:ahLst/>
              <a:cxnLst/>
              <a:rect l="l" t="t" r="r" b="b"/>
              <a:pathLst>
                <a:path w="433" h="179" extrusionOk="0">
                  <a:moveTo>
                    <a:pt x="194" y="0"/>
                  </a:moveTo>
                  <a:cubicBezTo>
                    <a:pt x="119" y="0"/>
                    <a:pt x="60" y="60"/>
                    <a:pt x="0" y="119"/>
                  </a:cubicBezTo>
                  <a:cubicBezTo>
                    <a:pt x="0" y="119"/>
                    <a:pt x="0" y="179"/>
                    <a:pt x="60" y="179"/>
                  </a:cubicBezTo>
                  <a:lnTo>
                    <a:pt x="254" y="179"/>
                  </a:lnTo>
                  <a:cubicBezTo>
                    <a:pt x="254" y="179"/>
                    <a:pt x="313" y="179"/>
                    <a:pt x="313" y="119"/>
                  </a:cubicBezTo>
                  <a:lnTo>
                    <a:pt x="432" y="119"/>
                  </a:lnTo>
                  <a:lnTo>
                    <a:pt x="432" y="60"/>
                  </a:lnTo>
                  <a:lnTo>
                    <a:pt x="432" y="0"/>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2"/>
            <p:cNvSpPr/>
            <p:nvPr/>
          </p:nvSpPr>
          <p:spPr>
            <a:xfrm>
              <a:off x="4172069" y="4171394"/>
              <a:ext cx="15292" cy="7954"/>
            </a:xfrm>
            <a:custGeom>
              <a:avLst/>
              <a:gdLst/>
              <a:ahLst/>
              <a:cxnLst/>
              <a:rect l="l" t="t" r="r" b="b"/>
              <a:pathLst>
                <a:path w="373" h="194" extrusionOk="0">
                  <a:moveTo>
                    <a:pt x="0" y="0"/>
                  </a:moveTo>
                  <a:lnTo>
                    <a:pt x="0" y="60"/>
                  </a:lnTo>
                  <a:cubicBezTo>
                    <a:pt x="0" y="119"/>
                    <a:pt x="60" y="119"/>
                    <a:pt x="119" y="194"/>
                  </a:cubicBezTo>
                  <a:lnTo>
                    <a:pt x="313" y="194"/>
                  </a:lnTo>
                  <a:lnTo>
                    <a:pt x="373" y="119"/>
                  </a:lnTo>
                  <a:cubicBezTo>
                    <a:pt x="313" y="60"/>
                    <a:pt x="313" y="60"/>
                    <a:pt x="253" y="60"/>
                  </a:cubicBezTo>
                  <a:cubicBezTo>
                    <a:pt x="253" y="0"/>
                    <a:pt x="194" y="0"/>
                    <a:pt x="194" y="0"/>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2"/>
            <p:cNvSpPr/>
            <p:nvPr/>
          </p:nvSpPr>
          <p:spPr>
            <a:xfrm>
              <a:off x="4021813" y="4140852"/>
              <a:ext cx="25705" cy="7954"/>
            </a:xfrm>
            <a:custGeom>
              <a:avLst/>
              <a:gdLst/>
              <a:ahLst/>
              <a:cxnLst/>
              <a:rect l="l" t="t" r="r" b="b"/>
              <a:pathLst>
                <a:path w="627" h="194" extrusionOk="0">
                  <a:moveTo>
                    <a:pt x="60" y="0"/>
                  </a:moveTo>
                  <a:lnTo>
                    <a:pt x="0" y="60"/>
                  </a:lnTo>
                  <a:lnTo>
                    <a:pt x="60" y="119"/>
                  </a:lnTo>
                  <a:cubicBezTo>
                    <a:pt x="134" y="119"/>
                    <a:pt x="254" y="119"/>
                    <a:pt x="313" y="194"/>
                  </a:cubicBezTo>
                  <a:cubicBezTo>
                    <a:pt x="373" y="194"/>
                    <a:pt x="432" y="119"/>
                    <a:pt x="432" y="119"/>
                  </a:cubicBezTo>
                  <a:lnTo>
                    <a:pt x="626" y="119"/>
                  </a:lnTo>
                  <a:lnTo>
                    <a:pt x="626" y="60"/>
                  </a:lnTo>
                  <a:lnTo>
                    <a:pt x="626" y="0"/>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2"/>
            <p:cNvSpPr/>
            <p:nvPr/>
          </p:nvSpPr>
          <p:spPr>
            <a:xfrm>
              <a:off x="3958267" y="4143271"/>
              <a:ext cx="17752" cy="7995"/>
            </a:xfrm>
            <a:custGeom>
              <a:avLst/>
              <a:gdLst/>
              <a:ahLst/>
              <a:cxnLst/>
              <a:rect l="l" t="t" r="r" b="b"/>
              <a:pathLst>
                <a:path w="433" h="195" extrusionOk="0">
                  <a:moveTo>
                    <a:pt x="195" y="1"/>
                  </a:moveTo>
                  <a:cubicBezTo>
                    <a:pt x="120" y="1"/>
                    <a:pt x="61" y="60"/>
                    <a:pt x="1" y="60"/>
                  </a:cubicBezTo>
                  <a:lnTo>
                    <a:pt x="1" y="135"/>
                  </a:lnTo>
                  <a:cubicBezTo>
                    <a:pt x="1" y="135"/>
                    <a:pt x="1" y="194"/>
                    <a:pt x="61" y="194"/>
                  </a:cubicBezTo>
                  <a:lnTo>
                    <a:pt x="314" y="194"/>
                  </a:lnTo>
                  <a:cubicBezTo>
                    <a:pt x="314" y="194"/>
                    <a:pt x="373" y="194"/>
                    <a:pt x="373" y="135"/>
                  </a:cubicBezTo>
                  <a:cubicBezTo>
                    <a:pt x="433" y="135"/>
                    <a:pt x="373" y="60"/>
                    <a:pt x="373" y="60"/>
                  </a:cubicBezTo>
                  <a:lnTo>
                    <a:pt x="314" y="1"/>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2"/>
            <p:cNvSpPr/>
            <p:nvPr/>
          </p:nvSpPr>
          <p:spPr>
            <a:xfrm>
              <a:off x="4106104" y="4148765"/>
              <a:ext cx="22631" cy="7380"/>
            </a:xfrm>
            <a:custGeom>
              <a:avLst/>
              <a:gdLst/>
              <a:ahLst/>
              <a:cxnLst/>
              <a:rect l="l" t="t" r="r" b="b"/>
              <a:pathLst>
                <a:path w="552" h="180" extrusionOk="0">
                  <a:moveTo>
                    <a:pt x="60" y="1"/>
                  </a:moveTo>
                  <a:lnTo>
                    <a:pt x="0" y="60"/>
                  </a:lnTo>
                  <a:lnTo>
                    <a:pt x="0" y="120"/>
                  </a:lnTo>
                  <a:cubicBezTo>
                    <a:pt x="60" y="180"/>
                    <a:pt x="179" y="180"/>
                    <a:pt x="239" y="180"/>
                  </a:cubicBezTo>
                  <a:lnTo>
                    <a:pt x="373" y="180"/>
                  </a:lnTo>
                  <a:cubicBezTo>
                    <a:pt x="432" y="180"/>
                    <a:pt x="432" y="180"/>
                    <a:pt x="492" y="120"/>
                  </a:cubicBezTo>
                  <a:cubicBezTo>
                    <a:pt x="551" y="120"/>
                    <a:pt x="492" y="60"/>
                    <a:pt x="492" y="60"/>
                  </a:cubicBezTo>
                  <a:cubicBezTo>
                    <a:pt x="432" y="60"/>
                    <a:pt x="432" y="60"/>
                    <a:pt x="373" y="1"/>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2"/>
            <p:cNvSpPr/>
            <p:nvPr/>
          </p:nvSpPr>
          <p:spPr>
            <a:xfrm>
              <a:off x="4192199" y="4206815"/>
              <a:ext cx="18367" cy="5535"/>
            </a:xfrm>
            <a:custGeom>
              <a:avLst/>
              <a:gdLst/>
              <a:ahLst/>
              <a:cxnLst/>
              <a:rect l="l" t="t" r="r" b="b"/>
              <a:pathLst>
                <a:path w="448" h="135" extrusionOk="0">
                  <a:moveTo>
                    <a:pt x="75" y="0"/>
                  </a:moveTo>
                  <a:lnTo>
                    <a:pt x="75" y="75"/>
                  </a:lnTo>
                  <a:cubicBezTo>
                    <a:pt x="1" y="75"/>
                    <a:pt x="75" y="75"/>
                    <a:pt x="75" y="134"/>
                  </a:cubicBezTo>
                  <a:lnTo>
                    <a:pt x="448" y="134"/>
                  </a:lnTo>
                  <a:lnTo>
                    <a:pt x="448" y="75"/>
                  </a:lnTo>
                  <a:lnTo>
                    <a:pt x="448" y="0"/>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2"/>
            <p:cNvSpPr/>
            <p:nvPr/>
          </p:nvSpPr>
          <p:spPr>
            <a:xfrm>
              <a:off x="3861800" y="4173813"/>
              <a:ext cx="22631" cy="10413"/>
            </a:xfrm>
            <a:custGeom>
              <a:avLst/>
              <a:gdLst/>
              <a:ahLst/>
              <a:cxnLst/>
              <a:rect l="l" t="t" r="r" b="b"/>
              <a:pathLst>
                <a:path w="552" h="254" extrusionOk="0">
                  <a:moveTo>
                    <a:pt x="239" y="1"/>
                  </a:moveTo>
                  <a:cubicBezTo>
                    <a:pt x="179" y="60"/>
                    <a:pt x="60" y="60"/>
                    <a:pt x="0" y="135"/>
                  </a:cubicBezTo>
                  <a:lnTo>
                    <a:pt x="0" y="194"/>
                  </a:lnTo>
                  <a:cubicBezTo>
                    <a:pt x="0" y="194"/>
                    <a:pt x="0" y="254"/>
                    <a:pt x="60" y="254"/>
                  </a:cubicBezTo>
                  <a:cubicBezTo>
                    <a:pt x="119" y="254"/>
                    <a:pt x="179" y="254"/>
                    <a:pt x="313" y="194"/>
                  </a:cubicBezTo>
                  <a:lnTo>
                    <a:pt x="373" y="194"/>
                  </a:lnTo>
                  <a:cubicBezTo>
                    <a:pt x="432" y="135"/>
                    <a:pt x="492" y="135"/>
                    <a:pt x="492" y="60"/>
                  </a:cubicBezTo>
                  <a:cubicBezTo>
                    <a:pt x="551" y="60"/>
                    <a:pt x="492" y="1"/>
                    <a:pt x="492" y="1"/>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2"/>
            <p:cNvSpPr/>
            <p:nvPr/>
          </p:nvSpPr>
          <p:spPr>
            <a:xfrm>
              <a:off x="3848967" y="4206815"/>
              <a:ext cx="17752" cy="10413"/>
            </a:xfrm>
            <a:custGeom>
              <a:avLst/>
              <a:gdLst/>
              <a:ahLst/>
              <a:cxnLst/>
              <a:rect l="l" t="t" r="r" b="b"/>
              <a:pathLst>
                <a:path w="433" h="254" extrusionOk="0">
                  <a:moveTo>
                    <a:pt x="179" y="0"/>
                  </a:moveTo>
                  <a:cubicBezTo>
                    <a:pt x="119" y="75"/>
                    <a:pt x="60" y="75"/>
                    <a:pt x="0" y="134"/>
                  </a:cubicBezTo>
                  <a:lnTo>
                    <a:pt x="0" y="194"/>
                  </a:lnTo>
                  <a:cubicBezTo>
                    <a:pt x="0" y="194"/>
                    <a:pt x="0" y="253"/>
                    <a:pt x="60" y="253"/>
                  </a:cubicBezTo>
                  <a:cubicBezTo>
                    <a:pt x="119" y="253"/>
                    <a:pt x="179" y="194"/>
                    <a:pt x="254" y="194"/>
                  </a:cubicBezTo>
                  <a:cubicBezTo>
                    <a:pt x="313" y="194"/>
                    <a:pt x="313" y="194"/>
                    <a:pt x="373" y="134"/>
                  </a:cubicBezTo>
                  <a:cubicBezTo>
                    <a:pt x="373" y="134"/>
                    <a:pt x="432" y="134"/>
                    <a:pt x="432" y="75"/>
                  </a:cubicBezTo>
                  <a:lnTo>
                    <a:pt x="432" y="0"/>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2"/>
            <p:cNvSpPr/>
            <p:nvPr/>
          </p:nvSpPr>
          <p:spPr>
            <a:xfrm>
              <a:off x="3871557" y="4242851"/>
              <a:ext cx="20827" cy="12832"/>
            </a:xfrm>
            <a:custGeom>
              <a:avLst/>
              <a:gdLst/>
              <a:ahLst/>
              <a:cxnLst/>
              <a:rect l="l" t="t" r="r" b="b"/>
              <a:pathLst>
                <a:path w="508" h="313" extrusionOk="0">
                  <a:moveTo>
                    <a:pt x="313" y="0"/>
                  </a:moveTo>
                  <a:cubicBezTo>
                    <a:pt x="254" y="60"/>
                    <a:pt x="254" y="60"/>
                    <a:pt x="194" y="60"/>
                  </a:cubicBezTo>
                  <a:cubicBezTo>
                    <a:pt x="135" y="119"/>
                    <a:pt x="75" y="119"/>
                    <a:pt x="1" y="238"/>
                  </a:cubicBezTo>
                  <a:cubicBezTo>
                    <a:pt x="1" y="238"/>
                    <a:pt x="1" y="313"/>
                    <a:pt x="75" y="313"/>
                  </a:cubicBezTo>
                  <a:cubicBezTo>
                    <a:pt x="135" y="313"/>
                    <a:pt x="194" y="238"/>
                    <a:pt x="254" y="238"/>
                  </a:cubicBezTo>
                  <a:cubicBezTo>
                    <a:pt x="313" y="179"/>
                    <a:pt x="373" y="179"/>
                    <a:pt x="373" y="179"/>
                  </a:cubicBezTo>
                  <a:cubicBezTo>
                    <a:pt x="373" y="119"/>
                    <a:pt x="447" y="119"/>
                    <a:pt x="447" y="60"/>
                  </a:cubicBezTo>
                  <a:lnTo>
                    <a:pt x="507" y="60"/>
                  </a:lnTo>
                  <a:lnTo>
                    <a:pt x="447" y="0"/>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2"/>
            <p:cNvSpPr/>
            <p:nvPr/>
          </p:nvSpPr>
          <p:spPr>
            <a:xfrm>
              <a:off x="3815964" y="4240391"/>
              <a:ext cx="17752" cy="9798"/>
            </a:xfrm>
            <a:custGeom>
              <a:avLst/>
              <a:gdLst/>
              <a:ahLst/>
              <a:cxnLst/>
              <a:rect l="l" t="t" r="r" b="b"/>
              <a:pathLst>
                <a:path w="433" h="239" extrusionOk="0">
                  <a:moveTo>
                    <a:pt x="314" y="0"/>
                  </a:moveTo>
                  <a:cubicBezTo>
                    <a:pt x="239" y="0"/>
                    <a:pt x="180" y="0"/>
                    <a:pt x="180" y="60"/>
                  </a:cubicBezTo>
                  <a:cubicBezTo>
                    <a:pt x="120" y="60"/>
                    <a:pt x="60" y="120"/>
                    <a:pt x="1" y="179"/>
                  </a:cubicBezTo>
                  <a:lnTo>
                    <a:pt x="1" y="239"/>
                  </a:lnTo>
                  <a:cubicBezTo>
                    <a:pt x="120" y="239"/>
                    <a:pt x="180" y="239"/>
                    <a:pt x="239" y="179"/>
                  </a:cubicBezTo>
                  <a:cubicBezTo>
                    <a:pt x="314" y="179"/>
                    <a:pt x="314" y="179"/>
                    <a:pt x="373" y="120"/>
                  </a:cubicBezTo>
                  <a:lnTo>
                    <a:pt x="433" y="60"/>
                  </a:lnTo>
                  <a:lnTo>
                    <a:pt x="433" y="0"/>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2"/>
            <p:cNvSpPr/>
            <p:nvPr/>
          </p:nvSpPr>
          <p:spPr>
            <a:xfrm>
              <a:off x="3848967" y="4275811"/>
              <a:ext cx="12873" cy="7380"/>
            </a:xfrm>
            <a:custGeom>
              <a:avLst/>
              <a:gdLst/>
              <a:ahLst/>
              <a:cxnLst/>
              <a:rect l="l" t="t" r="r" b="b"/>
              <a:pathLst>
                <a:path w="314" h="180" extrusionOk="0">
                  <a:moveTo>
                    <a:pt x="179" y="0"/>
                  </a:moveTo>
                  <a:cubicBezTo>
                    <a:pt x="119" y="0"/>
                    <a:pt x="60" y="0"/>
                    <a:pt x="60" y="60"/>
                  </a:cubicBezTo>
                  <a:cubicBezTo>
                    <a:pt x="0" y="120"/>
                    <a:pt x="60" y="120"/>
                    <a:pt x="60" y="179"/>
                  </a:cubicBezTo>
                  <a:lnTo>
                    <a:pt x="179" y="179"/>
                  </a:lnTo>
                  <a:lnTo>
                    <a:pt x="254" y="120"/>
                  </a:lnTo>
                  <a:lnTo>
                    <a:pt x="313" y="120"/>
                  </a:lnTo>
                  <a:lnTo>
                    <a:pt x="313" y="60"/>
                  </a:lnTo>
                  <a:lnTo>
                    <a:pt x="313" y="0"/>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2"/>
            <p:cNvSpPr/>
            <p:nvPr/>
          </p:nvSpPr>
          <p:spPr>
            <a:xfrm>
              <a:off x="4485373" y="4557987"/>
              <a:ext cx="20212" cy="7339"/>
            </a:xfrm>
            <a:custGeom>
              <a:avLst/>
              <a:gdLst/>
              <a:ahLst/>
              <a:cxnLst/>
              <a:rect l="l" t="t" r="r" b="b"/>
              <a:pathLst>
                <a:path w="493" h="179" extrusionOk="0">
                  <a:moveTo>
                    <a:pt x="1" y="0"/>
                  </a:moveTo>
                  <a:lnTo>
                    <a:pt x="60" y="75"/>
                  </a:lnTo>
                  <a:cubicBezTo>
                    <a:pt x="120" y="134"/>
                    <a:pt x="179" y="134"/>
                    <a:pt x="239" y="134"/>
                  </a:cubicBezTo>
                  <a:cubicBezTo>
                    <a:pt x="239" y="164"/>
                    <a:pt x="254" y="179"/>
                    <a:pt x="278" y="179"/>
                  </a:cubicBezTo>
                  <a:cubicBezTo>
                    <a:pt x="302" y="179"/>
                    <a:pt x="336" y="164"/>
                    <a:pt x="373" y="134"/>
                  </a:cubicBezTo>
                  <a:lnTo>
                    <a:pt x="433" y="134"/>
                  </a:lnTo>
                  <a:lnTo>
                    <a:pt x="492" y="75"/>
                  </a:lnTo>
                  <a:lnTo>
                    <a:pt x="433" y="0"/>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2"/>
            <p:cNvSpPr/>
            <p:nvPr/>
          </p:nvSpPr>
          <p:spPr>
            <a:xfrm>
              <a:off x="4528134" y="4561021"/>
              <a:ext cx="18367" cy="7380"/>
            </a:xfrm>
            <a:custGeom>
              <a:avLst/>
              <a:gdLst/>
              <a:ahLst/>
              <a:cxnLst/>
              <a:rect l="l" t="t" r="r" b="b"/>
              <a:pathLst>
                <a:path w="448" h="180" extrusionOk="0">
                  <a:moveTo>
                    <a:pt x="75" y="1"/>
                  </a:moveTo>
                  <a:lnTo>
                    <a:pt x="75" y="60"/>
                  </a:lnTo>
                  <a:cubicBezTo>
                    <a:pt x="0" y="60"/>
                    <a:pt x="75" y="120"/>
                    <a:pt x="75" y="120"/>
                  </a:cubicBezTo>
                  <a:cubicBezTo>
                    <a:pt x="134" y="120"/>
                    <a:pt x="194" y="179"/>
                    <a:pt x="254" y="179"/>
                  </a:cubicBezTo>
                  <a:lnTo>
                    <a:pt x="313" y="120"/>
                  </a:lnTo>
                  <a:lnTo>
                    <a:pt x="373" y="120"/>
                  </a:lnTo>
                  <a:cubicBezTo>
                    <a:pt x="447" y="60"/>
                    <a:pt x="373" y="60"/>
                    <a:pt x="373" y="1"/>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2"/>
            <p:cNvSpPr/>
            <p:nvPr/>
          </p:nvSpPr>
          <p:spPr>
            <a:xfrm>
              <a:off x="4503084" y="4573238"/>
              <a:ext cx="15333" cy="7995"/>
            </a:xfrm>
            <a:custGeom>
              <a:avLst/>
              <a:gdLst/>
              <a:ahLst/>
              <a:cxnLst/>
              <a:rect l="l" t="t" r="r" b="b"/>
              <a:pathLst>
                <a:path w="374" h="195" extrusionOk="0">
                  <a:moveTo>
                    <a:pt x="179" y="1"/>
                  </a:moveTo>
                  <a:cubicBezTo>
                    <a:pt x="120" y="1"/>
                    <a:pt x="120" y="1"/>
                    <a:pt x="60" y="75"/>
                  </a:cubicBezTo>
                  <a:cubicBezTo>
                    <a:pt x="1" y="135"/>
                    <a:pt x="1" y="135"/>
                    <a:pt x="60" y="135"/>
                  </a:cubicBezTo>
                  <a:cubicBezTo>
                    <a:pt x="120" y="194"/>
                    <a:pt x="120" y="194"/>
                    <a:pt x="179" y="194"/>
                  </a:cubicBezTo>
                  <a:lnTo>
                    <a:pt x="313" y="194"/>
                  </a:lnTo>
                  <a:lnTo>
                    <a:pt x="373" y="135"/>
                  </a:lnTo>
                  <a:lnTo>
                    <a:pt x="373" y="75"/>
                  </a:lnTo>
                  <a:cubicBezTo>
                    <a:pt x="313" y="75"/>
                    <a:pt x="313" y="75"/>
                    <a:pt x="313" y="1"/>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2"/>
            <p:cNvSpPr/>
            <p:nvPr/>
          </p:nvSpPr>
          <p:spPr>
            <a:xfrm>
              <a:off x="4573928" y="4586070"/>
              <a:ext cx="18367" cy="7995"/>
            </a:xfrm>
            <a:custGeom>
              <a:avLst/>
              <a:gdLst/>
              <a:ahLst/>
              <a:cxnLst/>
              <a:rect l="l" t="t" r="r" b="b"/>
              <a:pathLst>
                <a:path w="448" h="195" extrusionOk="0">
                  <a:moveTo>
                    <a:pt x="1" y="0"/>
                  </a:moveTo>
                  <a:lnTo>
                    <a:pt x="1" y="60"/>
                  </a:lnTo>
                  <a:lnTo>
                    <a:pt x="1" y="134"/>
                  </a:lnTo>
                  <a:cubicBezTo>
                    <a:pt x="75" y="134"/>
                    <a:pt x="135" y="194"/>
                    <a:pt x="194" y="194"/>
                  </a:cubicBezTo>
                  <a:lnTo>
                    <a:pt x="314" y="194"/>
                  </a:lnTo>
                  <a:cubicBezTo>
                    <a:pt x="314" y="134"/>
                    <a:pt x="373" y="134"/>
                    <a:pt x="373" y="134"/>
                  </a:cubicBezTo>
                  <a:lnTo>
                    <a:pt x="448" y="134"/>
                  </a:lnTo>
                  <a:cubicBezTo>
                    <a:pt x="448" y="60"/>
                    <a:pt x="448" y="60"/>
                    <a:pt x="373" y="60"/>
                  </a:cubicBezTo>
                  <a:cubicBezTo>
                    <a:pt x="373" y="0"/>
                    <a:pt x="314" y="0"/>
                    <a:pt x="314" y="0"/>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2"/>
            <p:cNvSpPr/>
            <p:nvPr/>
          </p:nvSpPr>
          <p:spPr>
            <a:xfrm>
              <a:off x="4597132" y="4565900"/>
              <a:ext cx="22672" cy="7380"/>
            </a:xfrm>
            <a:custGeom>
              <a:avLst/>
              <a:gdLst/>
              <a:ahLst/>
              <a:cxnLst/>
              <a:rect l="l" t="t" r="r" b="b"/>
              <a:pathLst>
                <a:path w="553" h="180" extrusionOk="0">
                  <a:moveTo>
                    <a:pt x="1" y="1"/>
                  </a:moveTo>
                  <a:lnTo>
                    <a:pt x="1" y="60"/>
                  </a:lnTo>
                  <a:lnTo>
                    <a:pt x="1" y="120"/>
                  </a:lnTo>
                  <a:cubicBezTo>
                    <a:pt x="120" y="120"/>
                    <a:pt x="180" y="180"/>
                    <a:pt x="254" y="180"/>
                  </a:cubicBezTo>
                  <a:cubicBezTo>
                    <a:pt x="314" y="180"/>
                    <a:pt x="373" y="180"/>
                    <a:pt x="373" y="120"/>
                  </a:cubicBezTo>
                  <a:lnTo>
                    <a:pt x="492" y="120"/>
                  </a:lnTo>
                  <a:lnTo>
                    <a:pt x="552" y="60"/>
                  </a:lnTo>
                  <a:lnTo>
                    <a:pt x="492" y="1"/>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2"/>
            <p:cNvSpPr/>
            <p:nvPr/>
          </p:nvSpPr>
          <p:spPr>
            <a:xfrm>
              <a:off x="4638048" y="4578731"/>
              <a:ext cx="9839" cy="7380"/>
            </a:xfrm>
            <a:custGeom>
              <a:avLst/>
              <a:gdLst/>
              <a:ahLst/>
              <a:cxnLst/>
              <a:rect l="l" t="t" r="r" b="b"/>
              <a:pathLst>
                <a:path w="240" h="180" extrusionOk="0">
                  <a:moveTo>
                    <a:pt x="120" y="1"/>
                  </a:moveTo>
                  <a:cubicBezTo>
                    <a:pt x="120" y="1"/>
                    <a:pt x="61" y="1"/>
                    <a:pt x="61" y="60"/>
                  </a:cubicBezTo>
                  <a:cubicBezTo>
                    <a:pt x="1" y="60"/>
                    <a:pt x="1" y="120"/>
                    <a:pt x="61" y="120"/>
                  </a:cubicBezTo>
                  <a:cubicBezTo>
                    <a:pt x="61" y="179"/>
                    <a:pt x="120" y="179"/>
                    <a:pt x="120" y="179"/>
                  </a:cubicBezTo>
                  <a:lnTo>
                    <a:pt x="180" y="179"/>
                  </a:lnTo>
                  <a:lnTo>
                    <a:pt x="239" y="120"/>
                  </a:lnTo>
                  <a:lnTo>
                    <a:pt x="239" y="60"/>
                  </a:lnTo>
                  <a:lnTo>
                    <a:pt x="180" y="1"/>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2"/>
            <p:cNvSpPr/>
            <p:nvPr/>
          </p:nvSpPr>
          <p:spPr>
            <a:xfrm>
              <a:off x="4668591" y="4570778"/>
              <a:ext cx="12258" cy="7995"/>
            </a:xfrm>
            <a:custGeom>
              <a:avLst/>
              <a:gdLst/>
              <a:ahLst/>
              <a:cxnLst/>
              <a:rect l="l" t="t" r="r" b="b"/>
              <a:pathLst>
                <a:path w="299" h="195" extrusionOk="0">
                  <a:moveTo>
                    <a:pt x="1" y="1"/>
                  </a:moveTo>
                  <a:lnTo>
                    <a:pt x="1" y="61"/>
                  </a:lnTo>
                  <a:cubicBezTo>
                    <a:pt x="1" y="135"/>
                    <a:pt x="60" y="195"/>
                    <a:pt x="120" y="195"/>
                  </a:cubicBezTo>
                  <a:lnTo>
                    <a:pt x="239" y="195"/>
                  </a:lnTo>
                  <a:cubicBezTo>
                    <a:pt x="239" y="135"/>
                    <a:pt x="299" y="135"/>
                    <a:pt x="299" y="135"/>
                  </a:cubicBezTo>
                  <a:lnTo>
                    <a:pt x="299" y="1"/>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2"/>
            <p:cNvSpPr/>
            <p:nvPr/>
          </p:nvSpPr>
          <p:spPr>
            <a:xfrm>
              <a:off x="4638048" y="4496903"/>
              <a:ext cx="15333" cy="7995"/>
            </a:xfrm>
            <a:custGeom>
              <a:avLst/>
              <a:gdLst/>
              <a:ahLst/>
              <a:cxnLst/>
              <a:rect l="l" t="t" r="r" b="b"/>
              <a:pathLst>
                <a:path w="374" h="195" extrusionOk="0">
                  <a:moveTo>
                    <a:pt x="1" y="0"/>
                  </a:moveTo>
                  <a:lnTo>
                    <a:pt x="1" y="134"/>
                  </a:lnTo>
                  <a:cubicBezTo>
                    <a:pt x="61" y="134"/>
                    <a:pt x="120" y="194"/>
                    <a:pt x="180" y="194"/>
                  </a:cubicBezTo>
                  <a:lnTo>
                    <a:pt x="239" y="194"/>
                  </a:lnTo>
                  <a:cubicBezTo>
                    <a:pt x="299" y="134"/>
                    <a:pt x="299" y="134"/>
                    <a:pt x="373" y="134"/>
                  </a:cubicBezTo>
                  <a:lnTo>
                    <a:pt x="373" y="75"/>
                  </a:lnTo>
                  <a:lnTo>
                    <a:pt x="373" y="0"/>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2"/>
            <p:cNvSpPr/>
            <p:nvPr/>
          </p:nvSpPr>
          <p:spPr>
            <a:xfrm>
              <a:off x="4673511" y="4504856"/>
              <a:ext cx="15292" cy="7339"/>
            </a:xfrm>
            <a:custGeom>
              <a:avLst/>
              <a:gdLst/>
              <a:ahLst/>
              <a:cxnLst/>
              <a:rect l="l" t="t" r="r" b="b"/>
              <a:pathLst>
                <a:path w="373" h="179" extrusionOk="0">
                  <a:moveTo>
                    <a:pt x="179" y="0"/>
                  </a:moveTo>
                  <a:cubicBezTo>
                    <a:pt x="119" y="0"/>
                    <a:pt x="60" y="0"/>
                    <a:pt x="0" y="60"/>
                  </a:cubicBezTo>
                  <a:lnTo>
                    <a:pt x="0" y="119"/>
                  </a:lnTo>
                  <a:lnTo>
                    <a:pt x="60" y="179"/>
                  </a:lnTo>
                  <a:lnTo>
                    <a:pt x="313" y="179"/>
                  </a:lnTo>
                  <a:cubicBezTo>
                    <a:pt x="313" y="119"/>
                    <a:pt x="313" y="119"/>
                    <a:pt x="372" y="119"/>
                  </a:cubicBezTo>
                  <a:lnTo>
                    <a:pt x="372" y="60"/>
                  </a:lnTo>
                  <a:cubicBezTo>
                    <a:pt x="313" y="0"/>
                    <a:pt x="313" y="0"/>
                    <a:pt x="253" y="0"/>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2"/>
            <p:cNvSpPr/>
            <p:nvPr/>
          </p:nvSpPr>
          <p:spPr>
            <a:xfrm>
              <a:off x="4716845" y="4507275"/>
              <a:ext cx="15333" cy="7995"/>
            </a:xfrm>
            <a:custGeom>
              <a:avLst/>
              <a:gdLst/>
              <a:ahLst/>
              <a:cxnLst/>
              <a:rect l="l" t="t" r="r" b="b"/>
              <a:pathLst>
                <a:path w="374" h="195" extrusionOk="0">
                  <a:moveTo>
                    <a:pt x="180" y="1"/>
                  </a:moveTo>
                  <a:cubicBezTo>
                    <a:pt x="120" y="1"/>
                    <a:pt x="60" y="1"/>
                    <a:pt x="60" y="60"/>
                  </a:cubicBezTo>
                  <a:lnTo>
                    <a:pt x="1" y="60"/>
                  </a:lnTo>
                  <a:cubicBezTo>
                    <a:pt x="1" y="60"/>
                    <a:pt x="1" y="120"/>
                    <a:pt x="60" y="120"/>
                  </a:cubicBezTo>
                  <a:cubicBezTo>
                    <a:pt x="60" y="194"/>
                    <a:pt x="120" y="194"/>
                    <a:pt x="180" y="194"/>
                  </a:cubicBezTo>
                  <a:lnTo>
                    <a:pt x="239" y="194"/>
                  </a:lnTo>
                  <a:cubicBezTo>
                    <a:pt x="239" y="120"/>
                    <a:pt x="314" y="120"/>
                    <a:pt x="314" y="120"/>
                  </a:cubicBezTo>
                  <a:cubicBezTo>
                    <a:pt x="373" y="60"/>
                    <a:pt x="373" y="60"/>
                    <a:pt x="314" y="60"/>
                  </a:cubicBezTo>
                  <a:cubicBezTo>
                    <a:pt x="314" y="1"/>
                    <a:pt x="239" y="1"/>
                    <a:pt x="239" y="1"/>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2"/>
            <p:cNvSpPr/>
            <p:nvPr/>
          </p:nvSpPr>
          <p:spPr>
            <a:xfrm>
              <a:off x="4607546" y="4509735"/>
              <a:ext cx="15292" cy="7954"/>
            </a:xfrm>
            <a:custGeom>
              <a:avLst/>
              <a:gdLst/>
              <a:ahLst/>
              <a:cxnLst/>
              <a:rect l="l" t="t" r="r" b="b"/>
              <a:pathLst>
                <a:path w="373" h="194" extrusionOk="0">
                  <a:moveTo>
                    <a:pt x="0" y="0"/>
                  </a:moveTo>
                  <a:lnTo>
                    <a:pt x="0" y="60"/>
                  </a:lnTo>
                  <a:cubicBezTo>
                    <a:pt x="60" y="134"/>
                    <a:pt x="119" y="194"/>
                    <a:pt x="179" y="194"/>
                  </a:cubicBezTo>
                  <a:lnTo>
                    <a:pt x="238" y="194"/>
                  </a:lnTo>
                  <a:cubicBezTo>
                    <a:pt x="298" y="194"/>
                    <a:pt x="298" y="134"/>
                    <a:pt x="373" y="134"/>
                  </a:cubicBezTo>
                  <a:cubicBezTo>
                    <a:pt x="373" y="60"/>
                    <a:pt x="373" y="60"/>
                    <a:pt x="298" y="60"/>
                  </a:cubicBezTo>
                  <a:cubicBezTo>
                    <a:pt x="298" y="0"/>
                    <a:pt x="298" y="0"/>
                    <a:pt x="238" y="0"/>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2"/>
            <p:cNvSpPr/>
            <p:nvPr/>
          </p:nvSpPr>
          <p:spPr>
            <a:xfrm>
              <a:off x="3775049" y="4443772"/>
              <a:ext cx="28124" cy="10413"/>
            </a:xfrm>
            <a:custGeom>
              <a:avLst/>
              <a:gdLst/>
              <a:ahLst/>
              <a:cxnLst/>
              <a:rect l="l" t="t" r="r" b="b"/>
              <a:pathLst>
                <a:path w="686" h="254" extrusionOk="0">
                  <a:moveTo>
                    <a:pt x="314" y="0"/>
                  </a:moveTo>
                  <a:cubicBezTo>
                    <a:pt x="254" y="60"/>
                    <a:pt x="120" y="60"/>
                    <a:pt x="60" y="119"/>
                  </a:cubicBezTo>
                  <a:lnTo>
                    <a:pt x="1" y="179"/>
                  </a:lnTo>
                  <a:lnTo>
                    <a:pt x="60" y="254"/>
                  </a:lnTo>
                  <a:cubicBezTo>
                    <a:pt x="194" y="254"/>
                    <a:pt x="254" y="179"/>
                    <a:pt x="373" y="179"/>
                  </a:cubicBezTo>
                  <a:lnTo>
                    <a:pt x="492" y="179"/>
                  </a:lnTo>
                  <a:cubicBezTo>
                    <a:pt x="567" y="179"/>
                    <a:pt x="567" y="119"/>
                    <a:pt x="626" y="119"/>
                  </a:cubicBezTo>
                  <a:cubicBezTo>
                    <a:pt x="686" y="60"/>
                    <a:pt x="626" y="60"/>
                    <a:pt x="626" y="60"/>
                  </a:cubicBezTo>
                  <a:cubicBezTo>
                    <a:pt x="567" y="0"/>
                    <a:pt x="492" y="0"/>
                    <a:pt x="492" y="0"/>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2"/>
            <p:cNvSpPr/>
            <p:nvPr/>
          </p:nvSpPr>
          <p:spPr>
            <a:xfrm>
              <a:off x="3729254" y="4459023"/>
              <a:ext cx="23246" cy="10413"/>
            </a:xfrm>
            <a:custGeom>
              <a:avLst/>
              <a:gdLst/>
              <a:ahLst/>
              <a:cxnLst/>
              <a:rect l="l" t="t" r="r" b="b"/>
              <a:pathLst>
                <a:path w="567" h="254" extrusionOk="0">
                  <a:moveTo>
                    <a:pt x="254" y="1"/>
                  </a:moveTo>
                  <a:cubicBezTo>
                    <a:pt x="194" y="60"/>
                    <a:pt x="60" y="120"/>
                    <a:pt x="0" y="179"/>
                  </a:cubicBezTo>
                  <a:lnTo>
                    <a:pt x="0" y="254"/>
                  </a:lnTo>
                  <a:cubicBezTo>
                    <a:pt x="120" y="254"/>
                    <a:pt x="194" y="254"/>
                    <a:pt x="313" y="179"/>
                  </a:cubicBezTo>
                  <a:cubicBezTo>
                    <a:pt x="373" y="179"/>
                    <a:pt x="373" y="179"/>
                    <a:pt x="432" y="120"/>
                  </a:cubicBezTo>
                  <a:cubicBezTo>
                    <a:pt x="492" y="120"/>
                    <a:pt x="492" y="60"/>
                    <a:pt x="567" y="60"/>
                  </a:cubicBezTo>
                  <a:lnTo>
                    <a:pt x="567" y="1"/>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2"/>
            <p:cNvSpPr/>
            <p:nvPr/>
          </p:nvSpPr>
          <p:spPr>
            <a:xfrm>
              <a:off x="3848967" y="4435819"/>
              <a:ext cx="17752" cy="7995"/>
            </a:xfrm>
            <a:custGeom>
              <a:avLst/>
              <a:gdLst/>
              <a:ahLst/>
              <a:cxnLst/>
              <a:rect l="l" t="t" r="r" b="b"/>
              <a:pathLst>
                <a:path w="433" h="195" extrusionOk="0">
                  <a:moveTo>
                    <a:pt x="179" y="1"/>
                  </a:moveTo>
                  <a:cubicBezTo>
                    <a:pt x="119" y="1"/>
                    <a:pt x="60" y="75"/>
                    <a:pt x="60" y="135"/>
                  </a:cubicBezTo>
                  <a:lnTo>
                    <a:pt x="0" y="135"/>
                  </a:lnTo>
                  <a:cubicBezTo>
                    <a:pt x="0" y="194"/>
                    <a:pt x="60" y="194"/>
                    <a:pt x="60" y="194"/>
                  </a:cubicBezTo>
                  <a:lnTo>
                    <a:pt x="313" y="194"/>
                  </a:lnTo>
                  <a:cubicBezTo>
                    <a:pt x="313" y="135"/>
                    <a:pt x="373" y="135"/>
                    <a:pt x="373" y="135"/>
                  </a:cubicBezTo>
                  <a:lnTo>
                    <a:pt x="432" y="135"/>
                  </a:lnTo>
                  <a:lnTo>
                    <a:pt x="373" y="75"/>
                  </a:lnTo>
                  <a:cubicBezTo>
                    <a:pt x="373" y="1"/>
                    <a:pt x="313" y="1"/>
                    <a:pt x="313" y="1"/>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2"/>
            <p:cNvSpPr/>
            <p:nvPr/>
          </p:nvSpPr>
          <p:spPr>
            <a:xfrm>
              <a:off x="3767710" y="4462835"/>
              <a:ext cx="17752" cy="9060"/>
            </a:xfrm>
            <a:custGeom>
              <a:avLst/>
              <a:gdLst/>
              <a:ahLst/>
              <a:cxnLst/>
              <a:rect l="l" t="t" r="r" b="b"/>
              <a:pathLst>
                <a:path w="433" h="221" extrusionOk="0">
                  <a:moveTo>
                    <a:pt x="255" y="0"/>
                  </a:moveTo>
                  <a:cubicBezTo>
                    <a:pt x="233" y="0"/>
                    <a:pt x="219" y="27"/>
                    <a:pt x="180" y="27"/>
                  </a:cubicBezTo>
                  <a:cubicBezTo>
                    <a:pt x="120" y="27"/>
                    <a:pt x="61" y="86"/>
                    <a:pt x="1" y="86"/>
                  </a:cubicBezTo>
                  <a:lnTo>
                    <a:pt x="1" y="161"/>
                  </a:lnTo>
                  <a:cubicBezTo>
                    <a:pt x="1" y="161"/>
                    <a:pt x="1" y="221"/>
                    <a:pt x="61" y="221"/>
                  </a:cubicBezTo>
                  <a:lnTo>
                    <a:pt x="239" y="221"/>
                  </a:lnTo>
                  <a:cubicBezTo>
                    <a:pt x="239" y="161"/>
                    <a:pt x="299" y="161"/>
                    <a:pt x="299" y="161"/>
                  </a:cubicBezTo>
                  <a:cubicBezTo>
                    <a:pt x="373" y="161"/>
                    <a:pt x="433" y="161"/>
                    <a:pt x="433" y="86"/>
                  </a:cubicBezTo>
                  <a:lnTo>
                    <a:pt x="433" y="27"/>
                  </a:lnTo>
                  <a:lnTo>
                    <a:pt x="299" y="27"/>
                  </a:lnTo>
                  <a:cubicBezTo>
                    <a:pt x="279" y="7"/>
                    <a:pt x="266" y="0"/>
                    <a:pt x="255" y="0"/>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2"/>
            <p:cNvSpPr/>
            <p:nvPr/>
          </p:nvSpPr>
          <p:spPr>
            <a:xfrm>
              <a:off x="3823303" y="4463901"/>
              <a:ext cx="15333" cy="7995"/>
            </a:xfrm>
            <a:custGeom>
              <a:avLst/>
              <a:gdLst/>
              <a:ahLst/>
              <a:cxnLst/>
              <a:rect l="l" t="t" r="r" b="b"/>
              <a:pathLst>
                <a:path w="374" h="195" extrusionOk="0">
                  <a:moveTo>
                    <a:pt x="135" y="1"/>
                  </a:moveTo>
                  <a:cubicBezTo>
                    <a:pt x="60" y="1"/>
                    <a:pt x="1" y="1"/>
                    <a:pt x="1" y="60"/>
                  </a:cubicBezTo>
                  <a:lnTo>
                    <a:pt x="1" y="135"/>
                  </a:lnTo>
                  <a:lnTo>
                    <a:pt x="1" y="195"/>
                  </a:lnTo>
                  <a:lnTo>
                    <a:pt x="194" y="195"/>
                  </a:lnTo>
                  <a:lnTo>
                    <a:pt x="254" y="135"/>
                  </a:lnTo>
                  <a:lnTo>
                    <a:pt x="313" y="135"/>
                  </a:lnTo>
                  <a:lnTo>
                    <a:pt x="313" y="60"/>
                  </a:lnTo>
                  <a:cubicBezTo>
                    <a:pt x="373" y="60"/>
                    <a:pt x="373" y="60"/>
                    <a:pt x="313" y="1"/>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2"/>
            <p:cNvSpPr/>
            <p:nvPr/>
          </p:nvSpPr>
          <p:spPr>
            <a:xfrm>
              <a:off x="3792760" y="4489565"/>
              <a:ext cx="15333" cy="7380"/>
            </a:xfrm>
            <a:custGeom>
              <a:avLst/>
              <a:gdLst/>
              <a:ahLst/>
              <a:cxnLst/>
              <a:rect l="l" t="t" r="r" b="b"/>
              <a:pathLst>
                <a:path w="374" h="180" extrusionOk="0">
                  <a:moveTo>
                    <a:pt x="194" y="1"/>
                  </a:moveTo>
                  <a:cubicBezTo>
                    <a:pt x="135" y="1"/>
                    <a:pt x="60" y="60"/>
                    <a:pt x="1" y="120"/>
                  </a:cubicBezTo>
                  <a:lnTo>
                    <a:pt x="1" y="179"/>
                  </a:lnTo>
                  <a:lnTo>
                    <a:pt x="254" y="179"/>
                  </a:lnTo>
                  <a:lnTo>
                    <a:pt x="314" y="120"/>
                  </a:lnTo>
                  <a:lnTo>
                    <a:pt x="373" y="120"/>
                  </a:lnTo>
                  <a:lnTo>
                    <a:pt x="373" y="60"/>
                  </a:lnTo>
                  <a:cubicBezTo>
                    <a:pt x="373" y="1"/>
                    <a:pt x="314" y="1"/>
                    <a:pt x="314" y="1"/>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2"/>
            <p:cNvSpPr/>
            <p:nvPr/>
          </p:nvSpPr>
          <p:spPr>
            <a:xfrm>
              <a:off x="3726795" y="4487146"/>
              <a:ext cx="20212" cy="7339"/>
            </a:xfrm>
            <a:custGeom>
              <a:avLst/>
              <a:gdLst/>
              <a:ahLst/>
              <a:cxnLst/>
              <a:rect l="l" t="t" r="r" b="b"/>
              <a:pathLst>
                <a:path w="493" h="179" extrusionOk="0">
                  <a:moveTo>
                    <a:pt x="180" y="0"/>
                  </a:moveTo>
                  <a:cubicBezTo>
                    <a:pt x="120" y="0"/>
                    <a:pt x="60" y="60"/>
                    <a:pt x="1" y="119"/>
                  </a:cubicBezTo>
                  <a:lnTo>
                    <a:pt x="1" y="179"/>
                  </a:lnTo>
                  <a:lnTo>
                    <a:pt x="254" y="179"/>
                  </a:lnTo>
                  <a:cubicBezTo>
                    <a:pt x="314" y="179"/>
                    <a:pt x="314" y="119"/>
                    <a:pt x="373" y="119"/>
                  </a:cubicBezTo>
                  <a:cubicBezTo>
                    <a:pt x="373" y="119"/>
                    <a:pt x="433" y="119"/>
                    <a:pt x="433" y="60"/>
                  </a:cubicBezTo>
                  <a:lnTo>
                    <a:pt x="492" y="60"/>
                  </a:lnTo>
                  <a:cubicBezTo>
                    <a:pt x="492" y="0"/>
                    <a:pt x="433" y="0"/>
                    <a:pt x="433" y="0"/>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2"/>
            <p:cNvSpPr/>
            <p:nvPr/>
          </p:nvSpPr>
          <p:spPr>
            <a:xfrm>
              <a:off x="3742087" y="4509735"/>
              <a:ext cx="10413" cy="7954"/>
            </a:xfrm>
            <a:custGeom>
              <a:avLst/>
              <a:gdLst/>
              <a:ahLst/>
              <a:cxnLst/>
              <a:rect l="l" t="t" r="r" b="b"/>
              <a:pathLst>
                <a:path w="254" h="194" extrusionOk="0">
                  <a:moveTo>
                    <a:pt x="119" y="0"/>
                  </a:moveTo>
                  <a:cubicBezTo>
                    <a:pt x="60" y="60"/>
                    <a:pt x="0" y="60"/>
                    <a:pt x="0" y="134"/>
                  </a:cubicBezTo>
                  <a:lnTo>
                    <a:pt x="0" y="194"/>
                  </a:lnTo>
                  <a:lnTo>
                    <a:pt x="179" y="194"/>
                  </a:lnTo>
                  <a:lnTo>
                    <a:pt x="254" y="134"/>
                  </a:lnTo>
                  <a:lnTo>
                    <a:pt x="254" y="60"/>
                  </a:lnTo>
                  <a:cubicBezTo>
                    <a:pt x="179" y="0"/>
                    <a:pt x="179" y="0"/>
                    <a:pt x="119" y="0"/>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2"/>
            <p:cNvSpPr/>
            <p:nvPr/>
          </p:nvSpPr>
          <p:spPr>
            <a:xfrm>
              <a:off x="3683460" y="4507275"/>
              <a:ext cx="12832" cy="7995"/>
            </a:xfrm>
            <a:custGeom>
              <a:avLst/>
              <a:gdLst/>
              <a:ahLst/>
              <a:cxnLst/>
              <a:rect l="l" t="t" r="r" b="b"/>
              <a:pathLst>
                <a:path w="313" h="195" extrusionOk="0">
                  <a:moveTo>
                    <a:pt x="119" y="1"/>
                  </a:moveTo>
                  <a:cubicBezTo>
                    <a:pt x="60" y="1"/>
                    <a:pt x="60" y="1"/>
                    <a:pt x="0" y="60"/>
                  </a:cubicBezTo>
                  <a:cubicBezTo>
                    <a:pt x="0" y="120"/>
                    <a:pt x="0" y="120"/>
                    <a:pt x="60" y="194"/>
                  </a:cubicBezTo>
                  <a:cubicBezTo>
                    <a:pt x="119" y="194"/>
                    <a:pt x="119" y="194"/>
                    <a:pt x="194" y="120"/>
                  </a:cubicBezTo>
                  <a:lnTo>
                    <a:pt x="253" y="120"/>
                  </a:lnTo>
                  <a:cubicBezTo>
                    <a:pt x="253" y="120"/>
                    <a:pt x="253" y="60"/>
                    <a:pt x="313" y="60"/>
                  </a:cubicBezTo>
                  <a:cubicBezTo>
                    <a:pt x="313" y="1"/>
                    <a:pt x="313" y="1"/>
                    <a:pt x="253" y="1"/>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2"/>
            <p:cNvSpPr/>
            <p:nvPr/>
          </p:nvSpPr>
          <p:spPr>
            <a:xfrm>
              <a:off x="3681000" y="4479193"/>
              <a:ext cx="22631" cy="10413"/>
            </a:xfrm>
            <a:custGeom>
              <a:avLst/>
              <a:gdLst/>
              <a:ahLst/>
              <a:cxnLst/>
              <a:rect l="l" t="t" r="r" b="b"/>
              <a:pathLst>
                <a:path w="552" h="254" extrusionOk="0">
                  <a:moveTo>
                    <a:pt x="373" y="0"/>
                  </a:moveTo>
                  <a:cubicBezTo>
                    <a:pt x="373" y="0"/>
                    <a:pt x="313" y="0"/>
                    <a:pt x="254" y="60"/>
                  </a:cubicBezTo>
                  <a:cubicBezTo>
                    <a:pt x="179" y="60"/>
                    <a:pt x="120" y="134"/>
                    <a:pt x="60" y="194"/>
                  </a:cubicBezTo>
                  <a:lnTo>
                    <a:pt x="0" y="194"/>
                  </a:lnTo>
                  <a:cubicBezTo>
                    <a:pt x="0" y="254"/>
                    <a:pt x="60" y="254"/>
                    <a:pt x="60" y="254"/>
                  </a:cubicBezTo>
                  <a:cubicBezTo>
                    <a:pt x="179" y="254"/>
                    <a:pt x="254" y="254"/>
                    <a:pt x="313" y="194"/>
                  </a:cubicBezTo>
                  <a:lnTo>
                    <a:pt x="433" y="194"/>
                  </a:lnTo>
                  <a:cubicBezTo>
                    <a:pt x="492" y="134"/>
                    <a:pt x="552" y="134"/>
                    <a:pt x="552" y="60"/>
                  </a:cubicBezTo>
                  <a:lnTo>
                    <a:pt x="552" y="0"/>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2"/>
            <p:cNvSpPr/>
            <p:nvPr/>
          </p:nvSpPr>
          <p:spPr>
            <a:xfrm>
              <a:off x="3856306" y="4479193"/>
              <a:ext cx="18326" cy="7954"/>
            </a:xfrm>
            <a:custGeom>
              <a:avLst/>
              <a:gdLst/>
              <a:ahLst/>
              <a:cxnLst/>
              <a:rect l="l" t="t" r="r" b="b"/>
              <a:pathLst>
                <a:path w="447" h="194" extrusionOk="0">
                  <a:moveTo>
                    <a:pt x="194" y="0"/>
                  </a:moveTo>
                  <a:cubicBezTo>
                    <a:pt x="134" y="0"/>
                    <a:pt x="75" y="60"/>
                    <a:pt x="0" y="134"/>
                  </a:cubicBezTo>
                  <a:cubicBezTo>
                    <a:pt x="0" y="134"/>
                    <a:pt x="0" y="194"/>
                    <a:pt x="75" y="194"/>
                  </a:cubicBezTo>
                  <a:lnTo>
                    <a:pt x="253" y="194"/>
                  </a:lnTo>
                  <a:cubicBezTo>
                    <a:pt x="253" y="194"/>
                    <a:pt x="313" y="194"/>
                    <a:pt x="313" y="134"/>
                  </a:cubicBezTo>
                  <a:lnTo>
                    <a:pt x="447" y="134"/>
                  </a:lnTo>
                  <a:lnTo>
                    <a:pt x="447" y="60"/>
                  </a:lnTo>
                  <a:cubicBezTo>
                    <a:pt x="447" y="0"/>
                    <a:pt x="373" y="0"/>
                    <a:pt x="313" y="0"/>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2"/>
            <p:cNvSpPr/>
            <p:nvPr/>
          </p:nvSpPr>
          <p:spPr>
            <a:xfrm>
              <a:off x="3871557" y="4459023"/>
              <a:ext cx="10413" cy="7380"/>
            </a:xfrm>
            <a:custGeom>
              <a:avLst/>
              <a:gdLst/>
              <a:ahLst/>
              <a:cxnLst/>
              <a:rect l="l" t="t" r="r" b="b"/>
              <a:pathLst>
                <a:path w="254" h="180" extrusionOk="0">
                  <a:moveTo>
                    <a:pt x="135" y="1"/>
                  </a:moveTo>
                  <a:cubicBezTo>
                    <a:pt x="75" y="1"/>
                    <a:pt x="1" y="60"/>
                    <a:pt x="1" y="60"/>
                  </a:cubicBezTo>
                  <a:cubicBezTo>
                    <a:pt x="1" y="120"/>
                    <a:pt x="1" y="120"/>
                    <a:pt x="75" y="179"/>
                  </a:cubicBezTo>
                  <a:lnTo>
                    <a:pt x="194" y="179"/>
                  </a:lnTo>
                  <a:lnTo>
                    <a:pt x="194" y="120"/>
                  </a:lnTo>
                  <a:lnTo>
                    <a:pt x="254" y="120"/>
                  </a:lnTo>
                  <a:lnTo>
                    <a:pt x="254" y="60"/>
                  </a:lnTo>
                  <a:lnTo>
                    <a:pt x="194" y="1"/>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2"/>
            <p:cNvSpPr/>
            <p:nvPr/>
          </p:nvSpPr>
          <p:spPr>
            <a:xfrm>
              <a:off x="3899640" y="4435819"/>
              <a:ext cx="7995" cy="7995"/>
            </a:xfrm>
            <a:custGeom>
              <a:avLst/>
              <a:gdLst/>
              <a:ahLst/>
              <a:cxnLst/>
              <a:rect l="l" t="t" r="r" b="b"/>
              <a:pathLst>
                <a:path w="195" h="195" extrusionOk="0">
                  <a:moveTo>
                    <a:pt x="135" y="1"/>
                  </a:moveTo>
                  <a:cubicBezTo>
                    <a:pt x="60" y="1"/>
                    <a:pt x="60" y="75"/>
                    <a:pt x="60" y="75"/>
                  </a:cubicBezTo>
                  <a:cubicBezTo>
                    <a:pt x="1" y="135"/>
                    <a:pt x="1" y="135"/>
                    <a:pt x="60" y="194"/>
                  </a:cubicBezTo>
                  <a:lnTo>
                    <a:pt x="194" y="194"/>
                  </a:lnTo>
                  <a:lnTo>
                    <a:pt x="194" y="75"/>
                  </a:lnTo>
                  <a:lnTo>
                    <a:pt x="135" y="75"/>
                  </a:lnTo>
                  <a:lnTo>
                    <a:pt x="135" y="1"/>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2"/>
            <p:cNvSpPr/>
            <p:nvPr/>
          </p:nvSpPr>
          <p:spPr>
            <a:xfrm>
              <a:off x="3798253" y="4166475"/>
              <a:ext cx="25090" cy="7380"/>
            </a:xfrm>
            <a:custGeom>
              <a:avLst/>
              <a:gdLst/>
              <a:ahLst/>
              <a:cxnLst/>
              <a:rect l="l" t="t" r="r" b="b"/>
              <a:pathLst>
                <a:path w="612" h="180" extrusionOk="0">
                  <a:moveTo>
                    <a:pt x="299" y="1"/>
                  </a:moveTo>
                  <a:cubicBezTo>
                    <a:pt x="180" y="1"/>
                    <a:pt x="120" y="60"/>
                    <a:pt x="1" y="120"/>
                  </a:cubicBezTo>
                  <a:cubicBezTo>
                    <a:pt x="1" y="120"/>
                    <a:pt x="1" y="180"/>
                    <a:pt x="60" y="180"/>
                  </a:cubicBezTo>
                  <a:lnTo>
                    <a:pt x="299" y="180"/>
                  </a:lnTo>
                  <a:cubicBezTo>
                    <a:pt x="373" y="180"/>
                    <a:pt x="433" y="120"/>
                    <a:pt x="433" y="120"/>
                  </a:cubicBezTo>
                  <a:cubicBezTo>
                    <a:pt x="492" y="120"/>
                    <a:pt x="552" y="120"/>
                    <a:pt x="552" y="60"/>
                  </a:cubicBezTo>
                  <a:lnTo>
                    <a:pt x="612" y="60"/>
                  </a:lnTo>
                  <a:cubicBezTo>
                    <a:pt x="612" y="1"/>
                    <a:pt x="552" y="1"/>
                    <a:pt x="552" y="1"/>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2"/>
            <p:cNvSpPr/>
            <p:nvPr/>
          </p:nvSpPr>
          <p:spPr>
            <a:xfrm>
              <a:off x="3724376" y="4181766"/>
              <a:ext cx="28124" cy="11151"/>
            </a:xfrm>
            <a:custGeom>
              <a:avLst/>
              <a:gdLst/>
              <a:ahLst/>
              <a:cxnLst/>
              <a:rect l="l" t="t" r="r" b="b"/>
              <a:pathLst>
                <a:path w="686" h="272" extrusionOk="0">
                  <a:moveTo>
                    <a:pt x="432" y="0"/>
                  </a:moveTo>
                  <a:cubicBezTo>
                    <a:pt x="373" y="60"/>
                    <a:pt x="373" y="60"/>
                    <a:pt x="313" y="60"/>
                  </a:cubicBezTo>
                  <a:cubicBezTo>
                    <a:pt x="179" y="60"/>
                    <a:pt x="60" y="119"/>
                    <a:pt x="0" y="179"/>
                  </a:cubicBezTo>
                  <a:lnTo>
                    <a:pt x="0" y="239"/>
                  </a:lnTo>
                  <a:cubicBezTo>
                    <a:pt x="40" y="263"/>
                    <a:pt x="80" y="272"/>
                    <a:pt x="120" y="272"/>
                  </a:cubicBezTo>
                  <a:cubicBezTo>
                    <a:pt x="201" y="272"/>
                    <a:pt x="283" y="239"/>
                    <a:pt x="373" y="239"/>
                  </a:cubicBezTo>
                  <a:cubicBezTo>
                    <a:pt x="373" y="239"/>
                    <a:pt x="432" y="179"/>
                    <a:pt x="492" y="179"/>
                  </a:cubicBezTo>
                  <a:cubicBezTo>
                    <a:pt x="551" y="179"/>
                    <a:pt x="611" y="119"/>
                    <a:pt x="611" y="119"/>
                  </a:cubicBezTo>
                  <a:lnTo>
                    <a:pt x="686" y="60"/>
                  </a:lnTo>
                  <a:lnTo>
                    <a:pt x="611" y="0"/>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2"/>
            <p:cNvSpPr/>
            <p:nvPr/>
          </p:nvSpPr>
          <p:spPr>
            <a:xfrm>
              <a:off x="3749425" y="4204355"/>
              <a:ext cx="20786" cy="10413"/>
            </a:xfrm>
            <a:custGeom>
              <a:avLst/>
              <a:gdLst/>
              <a:ahLst/>
              <a:cxnLst/>
              <a:rect l="l" t="t" r="r" b="b"/>
              <a:pathLst>
                <a:path w="507" h="254" extrusionOk="0">
                  <a:moveTo>
                    <a:pt x="372" y="0"/>
                  </a:moveTo>
                  <a:cubicBezTo>
                    <a:pt x="313" y="60"/>
                    <a:pt x="253" y="60"/>
                    <a:pt x="253" y="60"/>
                  </a:cubicBezTo>
                  <a:cubicBezTo>
                    <a:pt x="194" y="60"/>
                    <a:pt x="75" y="135"/>
                    <a:pt x="75" y="194"/>
                  </a:cubicBezTo>
                  <a:lnTo>
                    <a:pt x="0" y="254"/>
                  </a:lnTo>
                  <a:lnTo>
                    <a:pt x="313" y="254"/>
                  </a:lnTo>
                  <a:cubicBezTo>
                    <a:pt x="313" y="194"/>
                    <a:pt x="372" y="194"/>
                    <a:pt x="372" y="194"/>
                  </a:cubicBezTo>
                  <a:cubicBezTo>
                    <a:pt x="447" y="194"/>
                    <a:pt x="447" y="135"/>
                    <a:pt x="507" y="135"/>
                  </a:cubicBezTo>
                  <a:lnTo>
                    <a:pt x="507" y="60"/>
                  </a:lnTo>
                  <a:cubicBezTo>
                    <a:pt x="447" y="0"/>
                    <a:pt x="372" y="0"/>
                    <a:pt x="372" y="0"/>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2"/>
            <p:cNvSpPr/>
            <p:nvPr/>
          </p:nvSpPr>
          <p:spPr>
            <a:xfrm>
              <a:off x="3800713" y="4201896"/>
              <a:ext cx="20212" cy="10454"/>
            </a:xfrm>
            <a:custGeom>
              <a:avLst/>
              <a:gdLst/>
              <a:ahLst/>
              <a:cxnLst/>
              <a:rect l="l" t="t" r="r" b="b"/>
              <a:pathLst>
                <a:path w="493" h="255" extrusionOk="0">
                  <a:moveTo>
                    <a:pt x="179" y="1"/>
                  </a:moveTo>
                  <a:cubicBezTo>
                    <a:pt x="120" y="60"/>
                    <a:pt x="60" y="60"/>
                    <a:pt x="0" y="120"/>
                  </a:cubicBezTo>
                  <a:lnTo>
                    <a:pt x="0" y="195"/>
                  </a:lnTo>
                  <a:cubicBezTo>
                    <a:pt x="0" y="195"/>
                    <a:pt x="0" y="254"/>
                    <a:pt x="60" y="254"/>
                  </a:cubicBezTo>
                  <a:cubicBezTo>
                    <a:pt x="120" y="254"/>
                    <a:pt x="179" y="195"/>
                    <a:pt x="239" y="195"/>
                  </a:cubicBezTo>
                  <a:cubicBezTo>
                    <a:pt x="313" y="195"/>
                    <a:pt x="313" y="195"/>
                    <a:pt x="373" y="120"/>
                  </a:cubicBezTo>
                  <a:cubicBezTo>
                    <a:pt x="373" y="120"/>
                    <a:pt x="432" y="120"/>
                    <a:pt x="432" y="60"/>
                  </a:cubicBezTo>
                  <a:lnTo>
                    <a:pt x="492" y="60"/>
                  </a:lnTo>
                  <a:cubicBezTo>
                    <a:pt x="492" y="60"/>
                    <a:pt x="492" y="1"/>
                    <a:pt x="432" y="1"/>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2"/>
            <p:cNvSpPr/>
            <p:nvPr/>
          </p:nvSpPr>
          <p:spPr>
            <a:xfrm>
              <a:off x="3691373" y="4212923"/>
              <a:ext cx="20212" cy="12217"/>
            </a:xfrm>
            <a:custGeom>
              <a:avLst/>
              <a:gdLst/>
              <a:ahLst/>
              <a:cxnLst/>
              <a:rect l="l" t="t" r="r" b="b"/>
              <a:pathLst>
                <a:path w="493" h="298" extrusionOk="0">
                  <a:moveTo>
                    <a:pt x="410" y="0"/>
                  </a:moveTo>
                  <a:cubicBezTo>
                    <a:pt x="388" y="0"/>
                    <a:pt x="373" y="15"/>
                    <a:pt x="373" y="45"/>
                  </a:cubicBezTo>
                  <a:lnTo>
                    <a:pt x="239" y="45"/>
                  </a:lnTo>
                  <a:cubicBezTo>
                    <a:pt x="180" y="104"/>
                    <a:pt x="60" y="104"/>
                    <a:pt x="60" y="223"/>
                  </a:cubicBezTo>
                  <a:lnTo>
                    <a:pt x="1" y="223"/>
                  </a:lnTo>
                  <a:lnTo>
                    <a:pt x="60" y="298"/>
                  </a:lnTo>
                  <a:cubicBezTo>
                    <a:pt x="180" y="298"/>
                    <a:pt x="239" y="223"/>
                    <a:pt x="299" y="223"/>
                  </a:cubicBezTo>
                  <a:cubicBezTo>
                    <a:pt x="299" y="164"/>
                    <a:pt x="373" y="164"/>
                    <a:pt x="373" y="164"/>
                  </a:cubicBezTo>
                  <a:cubicBezTo>
                    <a:pt x="433" y="164"/>
                    <a:pt x="492" y="104"/>
                    <a:pt x="492" y="104"/>
                  </a:cubicBezTo>
                  <a:lnTo>
                    <a:pt x="492" y="45"/>
                  </a:lnTo>
                  <a:cubicBezTo>
                    <a:pt x="463" y="15"/>
                    <a:pt x="433" y="0"/>
                    <a:pt x="410" y="0"/>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2"/>
            <p:cNvSpPr/>
            <p:nvPr/>
          </p:nvSpPr>
          <p:spPr>
            <a:xfrm>
              <a:off x="3739627" y="4240391"/>
              <a:ext cx="25090" cy="12258"/>
            </a:xfrm>
            <a:custGeom>
              <a:avLst/>
              <a:gdLst/>
              <a:ahLst/>
              <a:cxnLst/>
              <a:rect l="l" t="t" r="r" b="b"/>
              <a:pathLst>
                <a:path w="612" h="299" extrusionOk="0">
                  <a:moveTo>
                    <a:pt x="239" y="0"/>
                  </a:moveTo>
                  <a:cubicBezTo>
                    <a:pt x="179" y="60"/>
                    <a:pt x="60" y="120"/>
                    <a:pt x="1" y="179"/>
                  </a:cubicBezTo>
                  <a:lnTo>
                    <a:pt x="1" y="239"/>
                  </a:lnTo>
                  <a:lnTo>
                    <a:pt x="60" y="298"/>
                  </a:lnTo>
                  <a:cubicBezTo>
                    <a:pt x="179" y="239"/>
                    <a:pt x="239" y="239"/>
                    <a:pt x="314" y="179"/>
                  </a:cubicBezTo>
                  <a:lnTo>
                    <a:pt x="492" y="120"/>
                  </a:lnTo>
                  <a:lnTo>
                    <a:pt x="611" y="120"/>
                  </a:lnTo>
                  <a:lnTo>
                    <a:pt x="611" y="60"/>
                  </a:lnTo>
                  <a:lnTo>
                    <a:pt x="611" y="0"/>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2"/>
            <p:cNvSpPr/>
            <p:nvPr/>
          </p:nvSpPr>
          <p:spPr>
            <a:xfrm>
              <a:off x="3759798" y="4278271"/>
              <a:ext cx="23246" cy="10413"/>
            </a:xfrm>
            <a:custGeom>
              <a:avLst/>
              <a:gdLst/>
              <a:ahLst/>
              <a:cxnLst/>
              <a:rect l="l" t="t" r="r" b="b"/>
              <a:pathLst>
                <a:path w="567" h="254" extrusionOk="0">
                  <a:moveTo>
                    <a:pt x="254" y="0"/>
                  </a:moveTo>
                  <a:cubicBezTo>
                    <a:pt x="194" y="60"/>
                    <a:pt x="60" y="119"/>
                    <a:pt x="60" y="194"/>
                  </a:cubicBezTo>
                  <a:lnTo>
                    <a:pt x="0" y="194"/>
                  </a:lnTo>
                  <a:cubicBezTo>
                    <a:pt x="0" y="253"/>
                    <a:pt x="60" y="253"/>
                    <a:pt x="60" y="253"/>
                  </a:cubicBezTo>
                  <a:cubicBezTo>
                    <a:pt x="194" y="253"/>
                    <a:pt x="254" y="253"/>
                    <a:pt x="313" y="194"/>
                  </a:cubicBezTo>
                  <a:cubicBezTo>
                    <a:pt x="373" y="194"/>
                    <a:pt x="373" y="194"/>
                    <a:pt x="432" y="119"/>
                  </a:cubicBezTo>
                  <a:cubicBezTo>
                    <a:pt x="492" y="119"/>
                    <a:pt x="492" y="119"/>
                    <a:pt x="566" y="60"/>
                  </a:cubicBezTo>
                  <a:lnTo>
                    <a:pt x="566" y="0"/>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2"/>
            <p:cNvSpPr/>
            <p:nvPr/>
          </p:nvSpPr>
          <p:spPr>
            <a:xfrm>
              <a:off x="3698711" y="4270933"/>
              <a:ext cx="23246" cy="9798"/>
            </a:xfrm>
            <a:custGeom>
              <a:avLst/>
              <a:gdLst/>
              <a:ahLst/>
              <a:cxnLst/>
              <a:rect l="l" t="t" r="r" b="b"/>
              <a:pathLst>
                <a:path w="567" h="239" extrusionOk="0">
                  <a:moveTo>
                    <a:pt x="373" y="0"/>
                  </a:moveTo>
                  <a:cubicBezTo>
                    <a:pt x="313" y="0"/>
                    <a:pt x="313" y="0"/>
                    <a:pt x="254" y="60"/>
                  </a:cubicBezTo>
                  <a:cubicBezTo>
                    <a:pt x="194" y="60"/>
                    <a:pt x="60" y="119"/>
                    <a:pt x="1" y="179"/>
                  </a:cubicBezTo>
                  <a:lnTo>
                    <a:pt x="1" y="239"/>
                  </a:lnTo>
                  <a:lnTo>
                    <a:pt x="60" y="239"/>
                  </a:lnTo>
                  <a:cubicBezTo>
                    <a:pt x="120" y="239"/>
                    <a:pt x="254" y="239"/>
                    <a:pt x="313" y="179"/>
                  </a:cubicBezTo>
                  <a:cubicBezTo>
                    <a:pt x="373" y="179"/>
                    <a:pt x="373" y="179"/>
                    <a:pt x="433" y="119"/>
                  </a:cubicBezTo>
                  <a:cubicBezTo>
                    <a:pt x="433" y="119"/>
                    <a:pt x="492" y="119"/>
                    <a:pt x="567" y="60"/>
                  </a:cubicBezTo>
                  <a:cubicBezTo>
                    <a:pt x="567" y="0"/>
                    <a:pt x="567" y="0"/>
                    <a:pt x="492" y="0"/>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2"/>
            <p:cNvSpPr/>
            <p:nvPr/>
          </p:nvSpPr>
          <p:spPr>
            <a:xfrm>
              <a:off x="3688339" y="4242851"/>
              <a:ext cx="18367" cy="9798"/>
            </a:xfrm>
            <a:custGeom>
              <a:avLst/>
              <a:gdLst/>
              <a:ahLst/>
              <a:cxnLst/>
              <a:rect l="l" t="t" r="r" b="b"/>
              <a:pathLst>
                <a:path w="448" h="239" extrusionOk="0">
                  <a:moveTo>
                    <a:pt x="254" y="0"/>
                  </a:moveTo>
                  <a:lnTo>
                    <a:pt x="194" y="60"/>
                  </a:lnTo>
                  <a:cubicBezTo>
                    <a:pt x="134" y="60"/>
                    <a:pt x="75" y="119"/>
                    <a:pt x="0" y="119"/>
                  </a:cubicBezTo>
                  <a:lnTo>
                    <a:pt x="0" y="179"/>
                  </a:lnTo>
                  <a:cubicBezTo>
                    <a:pt x="0" y="179"/>
                    <a:pt x="0" y="238"/>
                    <a:pt x="75" y="238"/>
                  </a:cubicBezTo>
                  <a:cubicBezTo>
                    <a:pt x="134" y="238"/>
                    <a:pt x="194" y="238"/>
                    <a:pt x="254" y="179"/>
                  </a:cubicBezTo>
                  <a:lnTo>
                    <a:pt x="313" y="179"/>
                  </a:lnTo>
                  <a:cubicBezTo>
                    <a:pt x="373" y="179"/>
                    <a:pt x="373" y="119"/>
                    <a:pt x="447" y="119"/>
                  </a:cubicBezTo>
                  <a:lnTo>
                    <a:pt x="447" y="60"/>
                  </a:lnTo>
                  <a:lnTo>
                    <a:pt x="373" y="0"/>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0" name="Google Shape;560;p2"/>
          <p:cNvSpPr txBox="1">
            <a:spLocks noGrp="1"/>
          </p:cNvSpPr>
          <p:nvPr>
            <p:ph type="subTitle" idx="1"/>
          </p:nvPr>
        </p:nvSpPr>
        <p:spPr>
          <a:xfrm>
            <a:off x="3781425" y="3149284"/>
            <a:ext cx="1600200" cy="428400"/>
          </a:xfrm>
          <a:prstGeom prst="rect">
            <a:avLst/>
          </a:prstGeom>
        </p:spPr>
        <p:txBody>
          <a:bodyPr spcFirstLastPara="1" wrap="square" lIns="91425" tIns="91425" rIns="91425" bIns="91425" anchor="b" anchorCtr="0">
            <a:noAutofit/>
          </a:bodyPr>
          <a:lstStyle>
            <a:lvl1pPr lvl="0" algn="ctr">
              <a:lnSpc>
                <a:spcPct val="100000"/>
              </a:lnSpc>
              <a:spcBef>
                <a:spcPts val="0"/>
              </a:spcBef>
              <a:spcAft>
                <a:spcPts val="0"/>
              </a:spcAft>
              <a:buClr>
                <a:schemeClr val="accent2"/>
              </a:buClr>
              <a:buSzPts val="2800"/>
              <a:buFont typeface="Montserrat"/>
              <a:buNone/>
              <a:defRPr b="1">
                <a:solidFill>
                  <a:schemeClr val="accent2"/>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561" name="Google Shape;561;p2"/>
          <p:cNvSpPr txBox="1">
            <a:spLocks noGrp="1"/>
          </p:cNvSpPr>
          <p:nvPr>
            <p:ph type="ctrTitle"/>
          </p:nvPr>
        </p:nvSpPr>
        <p:spPr>
          <a:xfrm>
            <a:off x="1864275" y="1291700"/>
            <a:ext cx="5434500" cy="1682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5200"/>
              <a:buNone/>
              <a:defRPr sz="5000" b="1">
                <a:latin typeface="Pangolin"/>
                <a:ea typeface="Pangolin"/>
                <a:cs typeface="Pangolin"/>
                <a:sym typeface="Pangolin"/>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header 1">
  <p:cSld name="CUSTOM_3">
    <p:spTree>
      <p:nvGrpSpPr>
        <p:cNvPr id="1" name="Shape 4058"/>
        <p:cNvGrpSpPr/>
        <p:nvPr/>
      </p:nvGrpSpPr>
      <p:grpSpPr>
        <a:xfrm>
          <a:off x="0" y="0"/>
          <a:ext cx="0" cy="0"/>
          <a:chOff x="0" y="0"/>
          <a:chExt cx="0" cy="0"/>
        </a:xfrm>
      </p:grpSpPr>
      <p:sp>
        <p:nvSpPr>
          <p:cNvPr id="4059" name="Google Shape;4059;p27"/>
          <p:cNvSpPr/>
          <p:nvPr/>
        </p:nvSpPr>
        <p:spPr>
          <a:xfrm>
            <a:off x="8271482" y="813225"/>
            <a:ext cx="654059" cy="565027"/>
          </a:xfrm>
          <a:custGeom>
            <a:avLst/>
            <a:gdLst/>
            <a:ahLst/>
            <a:cxnLst/>
            <a:rect l="l" t="t" r="r" b="b"/>
            <a:pathLst>
              <a:path w="18123" h="14875" extrusionOk="0">
                <a:moveTo>
                  <a:pt x="13360" y="1"/>
                </a:moveTo>
                <a:cubicBezTo>
                  <a:pt x="10125" y="1"/>
                  <a:pt x="5819" y="1242"/>
                  <a:pt x="3463" y="4440"/>
                </a:cubicBezTo>
                <a:cubicBezTo>
                  <a:pt x="1" y="8998"/>
                  <a:pt x="1539" y="14875"/>
                  <a:pt x="6518" y="14875"/>
                </a:cubicBezTo>
                <a:cubicBezTo>
                  <a:pt x="6616" y="14875"/>
                  <a:pt x="6715" y="14873"/>
                  <a:pt x="6815" y="14868"/>
                </a:cubicBezTo>
                <a:cubicBezTo>
                  <a:pt x="12104" y="14615"/>
                  <a:pt x="18122" y="1952"/>
                  <a:pt x="17243" y="1028"/>
                </a:cubicBezTo>
                <a:cubicBezTo>
                  <a:pt x="16626" y="384"/>
                  <a:pt x="15159" y="1"/>
                  <a:pt x="13360"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0" name="Google Shape;4060;p27"/>
          <p:cNvSpPr/>
          <p:nvPr/>
        </p:nvSpPr>
        <p:spPr>
          <a:xfrm>
            <a:off x="8272197" y="1487910"/>
            <a:ext cx="653337" cy="563962"/>
          </a:xfrm>
          <a:custGeom>
            <a:avLst/>
            <a:gdLst/>
            <a:ahLst/>
            <a:cxnLst/>
            <a:rect l="l" t="t" r="r" b="b"/>
            <a:pathLst>
              <a:path w="18103" h="14846" extrusionOk="0">
                <a:moveTo>
                  <a:pt x="13340" y="1"/>
                </a:moveTo>
                <a:cubicBezTo>
                  <a:pt x="10105" y="1"/>
                  <a:pt x="5799" y="1255"/>
                  <a:pt x="3443" y="4406"/>
                </a:cubicBezTo>
                <a:cubicBezTo>
                  <a:pt x="0" y="8953"/>
                  <a:pt x="1501" y="14845"/>
                  <a:pt x="6413" y="14845"/>
                </a:cubicBezTo>
                <a:cubicBezTo>
                  <a:pt x="6538" y="14845"/>
                  <a:pt x="6666" y="14842"/>
                  <a:pt x="6795" y="14834"/>
                </a:cubicBezTo>
                <a:cubicBezTo>
                  <a:pt x="12084" y="14581"/>
                  <a:pt x="18102" y="1992"/>
                  <a:pt x="17223" y="1054"/>
                </a:cubicBezTo>
                <a:cubicBezTo>
                  <a:pt x="16606" y="388"/>
                  <a:pt x="15139" y="1"/>
                  <a:pt x="1334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1" name="Google Shape;4061;p27"/>
          <p:cNvSpPr/>
          <p:nvPr/>
        </p:nvSpPr>
        <p:spPr>
          <a:xfrm>
            <a:off x="8271475" y="2161531"/>
            <a:ext cx="654059" cy="566622"/>
          </a:xfrm>
          <a:custGeom>
            <a:avLst/>
            <a:gdLst/>
            <a:ahLst/>
            <a:cxnLst/>
            <a:rect l="l" t="t" r="r" b="b"/>
            <a:pathLst>
              <a:path w="18123" h="14916" extrusionOk="0">
                <a:moveTo>
                  <a:pt x="13360" y="1"/>
                </a:moveTo>
                <a:cubicBezTo>
                  <a:pt x="10125" y="1"/>
                  <a:pt x="5819" y="1255"/>
                  <a:pt x="3463" y="4405"/>
                </a:cubicBezTo>
                <a:cubicBezTo>
                  <a:pt x="1" y="9037"/>
                  <a:pt x="1539" y="14915"/>
                  <a:pt x="6518" y="14915"/>
                </a:cubicBezTo>
                <a:cubicBezTo>
                  <a:pt x="6616" y="14915"/>
                  <a:pt x="6715" y="14913"/>
                  <a:pt x="6815" y="14908"/>
                </a:cubicBezTo>
                <a:cubicBezTo>
                  <a:pt x="12104" y="14595"/>
                  <a:pt x="18122" y="1992"/>
                  <a:pt x="17243" y="1053"/>
                </a:cubicBezTo>
                <a:cubicBezTo>
                  <a:pt x="16626" y="388"/>
                  <a:pt x="15159" y="1"/>
                  <a:pt x="133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2" name="Google Shape;4062;p27"/>
          <p:cNvSpPr/>
          <p:nvPr/>
        </p:nvSpPr>
        <p:spPr>
          <a:xfrm>
            <a:off x="8271619" y="2837811"/>
            <a:ext cx="653915" cy="564950"/>
          </a:xfrm>
          <a:custGeom>
            <a:avLst/>
            <a:gdLst/>
            <a:ahLst/>
            <a:cxnLst/>
            <a:rect l="l" t="t" r="r" b="b"/>
            <a:pathLst>
              <a:path w="18119" h="14872" extrusionOk="0">
                <a:moveTo>
                  <a:pt x="13369" y="0"/>
                </a:moveTo>
                <a:cubicBezTo>
                  <a:pt x="10132" y="0"/>
                  <a:pt x="5818" y="1243"/>
                  <a:pt x="3459" y="4436"/>
                </a:cubicBezTo>
                <a:cubicBezTo>
                  <a:pt x="1" y="8989"/>
                  <a:pt x="1531" y="14872"/>
                  <a:pt x="6497" y="14872"/>
                </a:cubicBezTo>
                <a:cubicBezTo>
                  <a:pt x="6600" y="14872"/>
                  <a:pt x="6705" y="14869"/>
                  <a:pt x="6811" y="14864"/>
                </a:cubicBezTo>
                <a:cubicBezTo>
                  <a:pt x="12100" y="14551"/>
                  <a:pt x="18118" y="1948"/>
                  <a:pt x="17239" y="1024"/>
                </a:cubicBezTo>
                <a:cubicBezTo>
                  <a:pt x="16623" y="382"/>
                  <a:pt x="15161" y="0"/>
                  <a:pt x="133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3" name="Google Shape;4063;p27"/>
          <p:cNvSpPr/>
          <p:nvPr/>
        </p:nvSpPr>
        <p:spPr>
          <a:xfrm>
            <a:off x="8271619" y="3512420"/>
            <a:ext cx="653915" cy="564950"/>
          </a:xfrm>
          <a:custGeom>
            <a:avLst/>
            <a:gdLst/>
            <a:ahLst/>
            <a:cxnLst/>
            <a:rect l="l" t="t" r="r" b="b"/>
            <a:pathLst>
              <a:path w="18119" h="14872" extrusionOk="0">
                <a:moveTo>
                  <a:pt x="13369" y="0"/>
                </a:moveTo>
                <a:cubicBezTo>
                  <a:pt x="10132" y="0"/>
                  <a:pt x="5818" y="1243"/>
                  <a:pt x="3459" y="4435"/>
                </a:cubicBezTo>
                <a:cubicBezTo>
                  <a:pt x="1" y="9003"/>
                  <a:pt x="1531" y="14871"/>
                  <a:pt x="6496" y="14871"/>
                </a:cubicBezTo>
                <a:cubicBezTo>
                  <a:pt x="6599" y="14871"/>
                  <a:pt x="6705" y="14869"/>
                  <a:pt x="6811" y="14864"/>
                </a:cubicBezTo>
                <a:cubicBezTo>
                  <a:pt x="12100" y="14625"/>
                  <a:pt x="18118" y="1963"/>
                  <a:pt x="17239" y="1024"/>
                </a:cubicBezTo>
                <a:cubicBezTo>
                  <a:pt x="16623" y="381"/>
                  <a:pt x="15161" y="0"/>
                  <a:pt x="133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4" name="Google Shape;4064;p27"/>
          <p:cNvSpPr/>
          <p:nvPr/>
        </p:nvSpPr>
        <p:spPr>
          <a:xfrm>
            <a:off x="8272052" y="4187028"/>
            <a:ext cx="653482" cy="564038"/>
          </a:xfrm>
          <a:custGeom>
            <a:avLst/>
            <a:gdLst/>
            <a:ahLst/>
            <a:cxnLst/>
            <a:rect l="l" t="t" r="r" b="b"/>
            <a:pathLst>
              <a:path w="18107" h="14848" extrusionOk="0">
                <a:moveTo>
                  <a:pt x="13332" y="1"/>
                </a:moveTo>
                <a:cubicBezTo>
                  <a:pt x="10098" y="1"/>
                  <a:pt x="5800" y="1253"/>
                  <a:pt x="3447" y="4409"/>
                </a:cubicBezTo>
                <a:cubicBezTo>
                  <a:pt x="0" y="8947"/>
                  <a:pt x="1509" y="14848"/>
                  <a:pt x="6434" y="14848"/>
                </a:cubicBezTo>
                <a:cubicBezTo>
                  <a:pt x="6554" y="14848"/>
                  <a:pt x="6676" y="14844"/>
                  <a:pt x="6799" y="14837"/>
                </a:cubicBezTo>
                <a:cubicBezTo>
                  <a:pt x="12088" y="14584"/>
                  <a:pt x="18106" y="1981"/>
                  <a:pt x="17227" y="1057"/>
                </a:cubicBezTo>
                <a:cubicBezTo>
                  <a:pt x="16609" y="390"/>
                  <a:pt x="15136" y="1"/>
                  <a:pt x="133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5" name="Google Shape;4065;p27"/>
          <p:cNvSpPr/>
          <p:nvPr/>
        </p:nvSpPr>
        <p:spPr>
          <a:xfrm>
            <a:off x="334903" y="3164430"/>
            <a:ext cx="325364" cy="102725"/>
          </a:xfrm>
          <a:custGeom>
            <a:avLst/>
            <a:gdLst/>
            <a:ahLst/>
            <a:cxnLst/>
            <a:rect l="l" t="t" r="r" b="b"/>
            <a:pathLst>
              <a:path w="10430" h="3293" extrusionOk="0">
                <a:moveTo>
                  <a:pt x="9059" y="0"/>
                </a:moveTo>
                <a:cubicBezTo>
                  <a:pt x="9803" y="0"/>
                  <a:pt x="10429" y="745"/>
                  <a:pt x="10429" y="1684"/>
                </a:cubicBezTo>
                <a:cubicBezTo>
                  <a:pt x="10429" y="2548"/>
                  <a:pt x="9803" y="3293"/>
                  <a:pt x="9059" y="3293"/>
                </a:cubicBezTo>
                <a:lnTo>
                  <a:pt x="1371" y="3293"/>
                </a:lnTo>
                <a:cubicBezTo>
                  <a:pt x="627" y="3293"/>
                  <a:pt x="1" y="2548"/>
                  <a:pt x="1" y="1684"/>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6" name="Google Shape;4066;p27"/>
          <p:cNvSpPr/>
          <p:nvPr/>
        </p:nvSpPr>
        <p:spPr>
          <a:xfrm>
            <a:off x="334903" y="2926475"/>
            <a:ext cx="325364" cy="102756"/>
          </a:xfrm>
          <a:custGeom>
            <a:avLst/>
            <a:gdLst/>
            <a:ahLst/>
            <a:cxnLst/>
            <a:rect l="l" t="t" r="r" b="b"/>
            <a:pathLst>
              <a:path w="10430" h="3294" extrusionOk="0">
                <a:moveTo>
                  <a:pt x="9059" y="1"/>
                </a:moveTo>
                <a:cubicBezTo>
                  <a:pt x="9803" y="1"/>
                  <a:pt x="10429" y="746"/>
                  <a:pt x="10429" y="1610"/>
                </a:cubicBezTo>
                <a:cubicBezTo>
                  <a:pt x="10429" y="2548"/>
                  <a:pt x="9803" y="3293"/>
                  <a:pt x="9059" y="3293"/>
                </a:cubicBezTo>
                <a:lnTo>
                  <a:pt x="1371" y="3293"/>
                </a:lnTo>
                <a:cubicBezTo>
                  <a:pt x="627" y="3293"/>
                  <a:pt x="1" y="2548"/>
                  <a:pt x="1" y="1610"/>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7" name="Google Shape;4067;p27"/>
          <p:cNvSpPr/>
          <p:nvPr/>
        </p:nvSpPr>
        <p:spPr>
          <a:xfrm>
            <a:off x="334903" y="2688083"/>
            <a:ext cx="325364" cy="100885"/>
          </a:xfrm>
          <a:custGeom>
            <a:avLst/>
            <a:gdLst/>
            <a:ahLst/>
            <a:cxnLst/>
            <a:rect l="l" t="t" r="r" b="b"/>
            <a:pathLst>
              <a:path w="10430" h="3234" extrusionOk="0">
                <a:moveTo>
                  <a:pt x="9059" y="0"/>
                </a:moveTo>
                <a:cubicBezTo>
                  <a:pt x="9803" y="0"/>
                  <a:pt x="10429" y="745"/>
                  <a:pt x="10429" y="1624"/>
                </a:cubicBezTo>
                <a:cubicBezTo>
                  <a:pt x="10429" y="2548"/>
                  <a:pt x="9803" y="3233"/>
                  <a:pt x="9059" y="3233"/>
                </a:cubicBezTo>
                <a:lnTo>
                  <a:pt x="1371" y="3233"/>
                </a:lnTo>
                <a:cubicBezTo>
                  <a:pt x="627" y="3233"/>
                  <a:pt x="1" y="2548"/>
                  <a:pt x="1" y="1624"/>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8" name="Google Shape;4068;p27"/>
          <p:cNvSpPr/>
          <p:nvPr/>
        </p:nvSpPr>
        <p:spPr>
          <a:xfrm>
            <a:off x="334903" y="3881042"/>
            <a:ext cx="325364" cy="100853"/>
          </a:xfrm>
          <a:custGeom>
            <a:avLst/>
            <a:gdLst/>
            <a:ahLst/>
            <a:cxnLst/>
            <a:rect l="l" t="t" r="r" b="b"/>
            <a:pathLst>
              <a:path w="10430" h="3233" extrusionOk="0">
                <a:moveTo>
                  <a:pt x="9059" y="0"/>
                </a:moveTo>
                <a:cubicBezTo>
                  <a:pt x="9803" y="0"/>
                  <a:pt x="10429" y="686"/>
                  <a:pt x="10429" y="1609"/>
                </a:cubicBezTo>
                <a:cubicBezTo>
                  <a:pt x="10429" y="2488"/>
                  <a:pt x="9803" y="3233"/>
                  <a:pt x="9059" y="3233"/>
                </a:cubicBezTo>
                <a:lnTo>
                  <a:pt x="1371" y="3233"/>
                </a:lnTo>
                <a:cubicBezTo>
                  <a:pt x="627" y="3233"/>
                  <a:pt x="1" y="2488"/>
                  <a:pt x="1" y="1609"/>
                </a:cubicBezTo>
                <a:cubicBezTo>
                  <a:pt x="1" y="686"/>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9" name="Google Shape;4069;p27"/>
          <p:cNvSpPr/>
          <p:nvPr/>
        </p:nvSpPr>
        <p:spPr>
          <a:xfrm>
            <a:off x="334903" y="3642619"/>
            <a:ext cx="325364" cy="100885"/>
          </a:xfrm>
          <a:custGeom>
            <a:avLst/>
            <a:gdLst/>
            <a:ahLst/>
            <a:cxnLst/>
            <a:rect l="l" t="t" r="r" b="b"/>
            <a:pathLst>
              <a:path w="10430" h="3234" extrusionOk="0">
                <a:moveTo>
                  <a:pt x="9059" y="1"/>
                </a:moveTo>
                <a:cubicBezTo>
                  <a:pt x="9803" y="1"/>
                  <a:pt x="10429" y="686"/>
                  <a:pt x="10429" y="1625"/>
                </a:cubicBezTo>
                <a:cubicBezTo>
                  <a:pt x="10429" y="2489"/>
                  <a:pt x="9803" y="3234"/>
                  <a:pt x="9059" y="3234"/>
                </a:cubicBezTo>
                <a:lnTo>
                  <a:pt x="1371" y="3234"/>
                </a:lnTo>
                <a:cubicBezTo>
                  <a:pt x="627" y="3234"/>
                  <a:pt x="1" y="2489"/>
                  <a:pt x="1" y="1625"/>
                </a:cubicBezTo>
                <a:cubicBezTo>
                  <a:pt x="1" y="68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0" name="Google Shape;4070;p27"/>
          <p:cNvSpPr/>
          <p:nvPr/>
        </p:nvSpPr>
        <p:spPr>
          <a:xfrm>
            <a:off x="334903" y="3402823"/>
            <a:ext cx="325364" cy="102756"/>
          </a:xfrm>
          <a:custGeom>
            <a:avLst/>
            <a:gdLst/>
            <a:ahLst/>
            <a:cxnLst/>
            <a:rect l="l" t="t" r="r" b="b"/>
            <a:pathLst>
              <a:path w="10430" h="3294" extrusionOk="0">
                <a:moveTo>
                  <a:pt x="9059" y="1"/>
                </a:moveTo>
                <a:cubicBezTo>
                  <a:pt x="9803" y="1"/>
                  <a:pt x="10429" y="746"/>
                  <a:pt x="10429" y="1669"/>
                </a:cubicBezTo>
                <a:cubicBezTo>
                  <a:pt x="10429" y="2548"/>
                  <a:pt x="9803" y="3293"/>
                  <a:pt x="9059" y="3293"/>
                </a:cubicBezTo>
                <a:lnTo>
                  <a:pt x="1371" y="3293"/>
                </a:lnTo>
                <a:cubicBezTo>
                  <a:pt x="627" y="3293"/>
                  <a:pt x="1" y="2548"/>
                  <a:pt x="1" y="1669"/>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1" name="Google Shape;4071;p27"/>
          <p:cNvSpPr/>
          <p:nvPr/>
        </p:nvSpPr>
        <p:spPr>
          <a:xfrm>
            <a:off x="334903" y="4595314"/>
            <a:ext cx="325364" cy="100885"/>
          </a:xfrm>
          <a:custGeom>
            <a:avLst/>
            <a:gdLst/>
            <a:ahLst/>
            <a:cxnLst/>
            <a:rect l="l" t="t" r="r" b="b"/>
            <a:pathLst>
              <a:path w="10430" h="3234" extrusionOk="0">
                <a:moveTo>
                  <a:pt x="9059" y="1"/>
                </a:moveTo>
                <a:cubicBezTo>
                  <a:pt x="9803" y="1"/>
                  <a:pt x="10429" y="746"/>
                  <a:pt x="10429" y="1624"/>
                </a:cubicBezTo>
                <a:cubicBezTo>
                  <a:pt x="10429" y="2548"/>
                  <a:pt x="9803" y="3233"/>
                  <a:pt x="9059" y="3233"/>
                </a:cubicBezTo>
                <a:lnTo>
                  <a:pt x="1371" y="3233"/>
                </a:lnTo>
                <a:cubicBezTo>
                  <a:pt x="627" y="3233"/>
                  <a:pt x="1" y="2548"/>
                  <a:pt x="1" y="1624"/>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2" name="Google Shape;4072;p27"/>
          <p:cNvSpPr/>
          <p:nvPr/>
        </p:nvSpPr>
        <p:spPr>
          <a:xfrm>
            <a:off x="334903" y="4357390"/>
            <a:ext cx="325364" cy="100853"/>
          </a:xfrm>
          <a:custGeom>
            <a:avLst/>
            <a:gdLst/>
            <a:ahLst/>
            <a:cxnLst/>
            <a:rect l="l" t="t" r="r" b="b"/>
            <a:pathLst>
              <a:path w="10430" h="3233" extrusionOk="0">
                <a:moveTo>
                  <a:pt x="9059" y="0"/>
                </a:moveTo>
                <a:cubicBezTo>
                  <a:pt x="9803" y="0"/>
                  <a:pt x="10429" y="745"/>
                  <a:pt x="10429" y="1609"/>
                </a:cubicBezTo>
                <a:cubicBezTo>
                  <a:pt x="10429" y="2488"/>
                  <a:pt x="9803" y="3233"/>
                  <a:pt x="9059" y="3233"/>
                </a:cubicBezTo>
                <a:lnTo>
                  <a:pt x="1371" y="3233"/>
                </a:lnTo>
                <a:cubicBezTo>
                  <a:pt x="627" y="3233"/>
                  <a:pt x="1" y="2488"/>
                  <a:pt x="1" y="160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3" name="Google Shape;4073;p27"/>
          <p:cNvSpPr/>
          <p:nvPr/>
        </p:nvSpPr>
        <p:spPr>
          <a:xfrm>
            <a:off x="334903" y="4118966"/>
            <a:ext cx="325364" cy="100885"/>
          </a:xfrm>
          <a:custGeom>
            <a:avLst/>
            <a:gdLst/>
            <a:ahLst/>
            <a:cxnLst/>
            <a:rect l="l" t="t" r="r" b="b"/>
            <a:pathLst>
              <a:path w="10430" h="3234" extrusionOk="0">
                <a:moveTo>
                  <a:pt x="9059" y="1"/>
                </a:moveTo>
                <a:cubicBezTo>
                  <a:pt x="9803" y="1"/>
                  <a:pt x="10429" y="686"/>
                  <a:pt x="10429" y="1625"/>
                </a:cubicBezTo>
                <a:cubicBezTo>
                  <a:pt x="10429" y="2489"/>
                  <a:pt x="9803" y="3234"/>
                  <a:pt x="9059" y="3234"/>
                </a:cubicBezTo>
                <a:lnTo>
                  <a:pt x="1371" y="3234"/>
                </a:lnTo>
                <a:cubicBezTo>
                  <a:pt x="627" y="3234"/>
                  <a:pt x="1" y="2489"/>
                  <a:pt x="1" y="1625"/>
                </a:cubicBezTo>
                <a:cubicBezTo>
                  <a:pt x="1" y="68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4" name="Google Shape;4074;p27"/>
          <p:cNvSpPr/>
          <p:nvPr/>
        </p:nvSpPr>
        <p:spPr>
          <a:xfrm>
            <a:off x="334903" y="1259040"/>
            <a:ext cx="325364" cy="102725"/>
          </a:xfrm>
          <a:custGeom>
            <a:avLst/>
            <a:gdLst/>
            <a:ahLst/>
            <a:cxnLst/>
            <a:rect l="l" t="t" r="r" b="b"/>
            <a:pathLst>
              <a:path w="10430" h="3293" extrusionOk="0">
                <a:moveTo>
                  <a:pt x="9059" y="1"/>
                </a:moveTo>
                <a:cubicBezTo>
                  <a:pt x="9803" y="1"/>
                  <a:pt x="10429" y="745"/>
                  <a:pt x="10429" y="1684"/>
                </a:cubicBezTo>
                <a:cubicBezTo>
                  <a:pt x="10429" y="2548"/>
                  <a:pt x="9803" y="3293"/>
                  <a:pt x="9059" y="3293"/>
                </a:cubicBezTo>
                <a:lnTo>
                  <a:pt x="1371" y="3293"/>
                </a:lnTo>
                <a:cubicBezTo>
                  <a:pt x="627" y="3293"/>
                  <a:pt x="1" y="2548"/>
                  <a:pt x="1" y="1684"/>
                </a:cubicBezTo>
                <a:cubicBezTo>
                  <a:pt x="1" y="745"/>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5" name="Google Shape;4075;p27"/>
          <p:cNvSpPr/>
          <p:nvPr/>
        </p:nvSpPr>
        <p:spPr>
          <a:xfrm>
            <a:off x="334903" y="1021116"/>
            <a:ext cx="325364" cy="102725"/>
          </a:xfrm>
          <a:custGeom>
            <a:avLst/>
            <a:gdLst/>
            <a:ahLst/>
            <a:cxnLst/>
            <a:rect l="l" t="t" r="r" b="b"/>
            <a:pathLst>
              <a:path w="10430" h="3293" extrusionOk="0">
                <a:moveTo>
                  <a:pt x="9059" y="0"/>
                </a:moveTo>
                <a:cubicBezTo>
                  <a:pt x="9803" y="0"/>
                  <a:pt x="10429" y="745"/>
                  <a:pt x="10429" y="1609"/>
                </a:cubicBezTo>
                <a:cubicBezTo>
                  <a:pt x="10429" y="2548"/>
                  <a:pt x="9803" y="3292"/>
                  <a:pt x="9059" y="3292"/>
                </a:cubicBezTo>
                <a:lnTo>
                  <a:pt x="1371" y="3292"/>
                </a:lnTo>
                <a:cubicBezTo>
                  <a:pt x="627" y="3292"/>
                  <a:pt x="1" y="2548"/>
                  <a:pt x="1" y="160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6" name="Google Shape;4076;p27"/>
          <p:cNvSpPr/>
          <p:nvPr/>
        </p:nvSpPr>
        <p:spPr>
          <a:xfrm>
            <a:off x="334903" y="782692"/>
            <a:ext cx="325364" cy="100885"/>
          </a:xfrm>
          <a:custGeom>
            <a:avLst/>
            <a:gdLst/>
            <a:ahLst/>
            <a:cxnLst/>
            <a:rect l="l" t="t" r="r" b="b"/>
            <a:pathLst>
              <a:path w="10430" h="3234" extrusionOk="0">
                <a:moveTo>
                  <a:pt x="9059" y="1"/>
                </a:moveTo>
                <a:cubicBezTo>
                  <a:pt x="9803" y="1"/>
                  <a:pt x="10429" y="746"/>
                  <a:pt x="10429" y="1625"/>
                </a:cubicBezTo>
                <a:cubicBezTo>
                  <a:pt x="10429" y="2548"/>
                  <a:pt x="9803" y="3233"/>
                  <a:pt x="9059" y="3233"/>
                </a:cubicBezTo>
                <a:lnTo>
                  <a:pt x="1371" y="3233"/>
                </a:lnTo>
                <a:cubicBezTo>
                  <a:pt x="627" y="3233"/>
                  <a:pt x="1" y="2548"/>
                  <a:pt x="1" y="1625"/>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7" name="Google Shape;4077;p27"/>
          <p:cNvSpPr/>
          <p:nvPr/>
        </p:nvSpPr>
        <p:spPr>
          <a:xfrm>
            <a:off x="334903" y="1975651"/>
            <a:ext cx="325364" cy="100885"/>
          </a:xfrm>
          <a:custGeom>
            <a:avLst/>
            <a:gdLst/>
            <a:ahLst/>
            <a:cxnLst/>
            <a:rect l="l" t="t" r="r" b="b"/>
            <a:pathLst>
              <a:path w="10430" h="3234" extrusionOk="0">
                <a:moveTo>
                  <a:pt x="9059" y="1"/>
                </a:moveTo>
                <a:cubicBezTo>
                  <a:pt x="9803" y="1"/>
                  <a:pt x="10429" y="686"/>
                  <a:pt x="10429" y="1609"/>
                </a:cubicBezTo>
                <a:cubicBezTo>
                  <a:pt x="10429" y="2488"/>
                  <a:pt x="9803" y="3233"/>
                  <a:pt x="9059" y="3233"/>
                </a:cubicBezTo>
                <a:lnTo>
                  <a:pt x="1371" y="3233"/>
                </a:lnTo>
                <a:cubicBezTo>
                  <a:pt x="627" y="3233"/>
                  <a:pt x="1" y="2488"/>
                  <a:pt x="1" y="1609"/>
                </a:cubicBezTo>
                <a:cubicBezTo>
                  <a:pt x="1" y="68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8" name="Google Shape;4078;p27"/>
          <p:cNvSpPr/>
          <p:nvPr/>
        </p:nvSpPr>
        <p:spPr>
          <a:xfrm>
            <a:off x="334903" y="1737259"/>
            <a:ext cx="325364" cy="100853"/>
          </a:xfrm>
          <a:custGeom>
            <a:avLst/>
            <a:gdLst/>
            <a:ahLst/>
            <a:cxnLst/>
            <a:rect l="l" t="t" r="r" b="b"/>
            <a:pathLst>
              <a:path w="10430" h="3233" extrusionOk="0">
                <a:moveTo>
                  <a:pt x="9059" y="0"/>
                </a:moveTo>
                <a:cubicBezTo>
                  <a:pt x="9803" y="0"/>
                  <a:pt x="10429" y="685"/>
                  <a:pt x="10429" y="1624"/>
                </a:cubicBezTo>
                <a:cubicBezTo>
                  <a:pt x="10429" y="2488"/>
                  <a:pt x="9803" y="3233"/>
                  <a:pt x="9059" y="3233"/>
                </a:cubicBezTo>
                <a:lnTo>
                  <a:pt x="1371" y="3233"/>
                </a:lnTo>
                <a:cubicBezTo>
                  <a:pt x="627" y="3233"/>
                  <a:pt x="1" y="2488"/>
                  <a:pt x="1" y="1624"/>
                </a:cubicBezTo>
                <a:cubicBezTo>
                  <a:pt x="1" y="68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9" name="Google Shape;4079;p27"/>
          <p:cNvSpPr/>
          <p:nvPr/>
        </p:nvSpPr>
        <p:spPr>
          <a:xfrm>
            <a:off x="334903" y="1497463"/>
            <a:ext cx="325364" cy="102725"/>
          </a:xfrm>
          <a:custGeom>
            <a:avLst/>
            <a:gdLst/>
            <a:ahLst/>
            <a:cxnLst/>
            <a:rect l="l" t="t" r="r" b="b"/>
            <a:pathLst>
              <a:path w="10430" h="3293" extrusionOk="0">
                <a:moveTo>
                  <a:pt x="9059" y="0"/>
                </a:moveTo>
                <a:cubicBezTo>
                  <a:pt x="9803" y="0"/>
                  <a:pt x="10429" y="745"/>
                  <a:pt x="10429" y="1669"/>
                </a:cubicBezTo>
                <a:cubicBezTo>
                  <a:pt x="10429" y="2547"/>
                  <a:pt x="9803" y="3292"/>
                  <a:pt x="9059" y="3292"/>
                </a:cubicBezTo>
                <a:lnTo>
                  <a:pt x="1371" y="3292"/>
                </a:lnTo>
                <a:cubicBezTo>
                  <a:pt x="627" y="3292"/>
                  <a:pt x="1" y="2547"/>
                  <a:pt x="1" y="166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0" name="Google Shape;4080;p27"/>
          <p:cNvSpPr/>
          <p:nvPr/>
        </p:nvSpPr>
        <p:spPr>
          <a:xfrm>
            <a:off x="334903" y="2689923"/>
            <a:ext cx="325364" cy="100885"/>
          </a:xfrm>
          <a:custGeom>
            <a:avLst/>
            <a:gdLst/>
            <a:ahLst/>
            <a:cxnLst/>
            <a:rect l="l" t="t" r="r" b="b"/>
            <a:pathLst>
              <a:path w="10430" h="3234" extrusionOk="0">
                <a:moveTo>
                  <a:pt x="9059" y="1"/>
                </a:moveTo>
                <a:cubicBezTo>
                  <a:pt x="9803" y="1"/>
                  <a:pt x="10429" y="746"/>
                  <a:pt x="10429" y="1625"/>
                </a:cubicBezTo>
                <a:cubicBezTo>
                  <a:pt x="10429" y="2548"/>
                  <a:pt x="9803" y="3234"/>
                  <a:pt x="9059" y="3234"/>
                </a:cubicBezTo>
                <a:lnTo>
                  <a:pt x="1371" y="3234"/>
                </a:lnTo>
                <a:cubicBezTo>
                  <a:pt x="627" y="3234"/>
                  <a:pt x="1" y="2548"/>
                  <a:pt x="1" y="1625"/>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1" name="Google Shape;4081;p27"/>
          <p:cNvSpPr/>
          <p:nvPr/>
        </p:nvSpPr>
        <p:spPr>
          <a:xfrm>
            <a:off x="334903" y="2451999"/>
            <a:ext cx="325364" cy="100885"/>
          </a:xfrm>
          <a:custGeom>
            <a:avLst/>
            <a:gdLst/>
            <a:ahLst/>
            <a:cxnLst/>
            <a:rect l="l" t="t" r="r" b="b"/>
            <a:pathLst>
              <a:path w="10430" h="3234" extrusionOk="0">
                <a:moveTo>
                  <a:pt x="9059" y="0"/>
                </a:moveTo>
                <a:cubicBezTo>
                  <a:pt x="9803" y="0"/>
                  <a:pt x="10429" y="745"/>
                  <a:pt x="10429" y="1609"/>
                </a:cubicBezTo>
                <a:cubicBezTo>
                  <a:pt x="10429" y="2488"/>
                  <a:pt x="9803" y="3233"/>
                  <a:pt x="9059" y="3233"/>
                </a:cubicBezTo>
                <a:lnTo>
                  <a:pt x="1371" y="3233"/>
                </a:lnTo>
                <a:cubicBezTo>
                  <a:pt x="627" y="3233"/>
                  <a:pt x="1" y="2488"/>
                  <a:pt x="1" y="160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2" name="Google Shape;4082;p27"/>
          <p:cNvSpPr/>
          <p:nvPr/>
        </p:nvSpPr>
        <p:spPr>
          <a:xfrm>
            <a:off x="334903" y="2213607"/>
            <a:ext cx="325364" cy="100853"/>
          </a:xfrm>
          <a:custGeom>
            <a:avLst/>
            <a:gdLst/>
            <a:ahLst/>
            <a:cxnLst/>
            <a:rect l="l" t="t" r="r" b="b"/>
            <a:pathLst>
              <a:path w="10430" h="3233" extrusionOk="0">
                <a:moveTo>
                  <a:pt x="9059" y="0"/>
                </a:moveTo>
                <a:cubicBezTo>
                  <a:pt x="9803" y="0"/>
                  <a:pt x="10429" y="685"/>
                  <a:pt x="10429" y="1624"/>
                </a:cubicBezTo>
                <a:cubicBezTo>
                  <a:pt x="10429" y="2488"/>
                  <a:pt x="9803" y="3233"/>
                  <a:pt x="9059" y="3233"/>
                </a:cubicBezTo>
                <a:lnTo>
                  <a:pt x="1371" y="3233"/>
                </a:lnTo>
                <a:cubicBezTo>
                  <a:pt x="627" y="3233"/>
                  <a:pt x="1" y="2488"/>
                  <a:pt x="1" y="1624"/>
                </a:cubicBezTo>
                <a:cubicBezTo>
                  <a:pt x="1" y="68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3" name="Google Shape;4083;p27"/>
          <p:cNvSpPr/>
          <p:nvPr/>
        </p:nvSpPr>
        <p:spPr>
          <a:xfrm>
            <a:off x="495075" y="646175"/>
            <a:ext cx="8153847" cy="4261144"/>
          </a:xfrm>
          <a:custGeom>
            <a:avLst/>
            <a:gdLst/>
            <a:ahLst/>
            <a:cxnLst/>
            <a:rect l="l" t="t" r="r" b="b"/>
            <a:pathLst>
              <a:path w="254987" h="136313" extrusionOk="0">
                <a:moveTo>
                  <a:pt x="0" y="1"/>
                </a:moveTo>
                <a:lnTo>
                  <a:pt x="0" y="136313"/>
                </a:lnTo>
                <a:lnTo>
                  <a:pt x="254987" y="136313"/>
                </a:lnTo>
                <a:lnTo>
                  <a:pt x="25498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4" name="Google Shape;4084;p27"/>
          <p:cNvSpPr/>
          <p:nvPr/>
        </p:nvSpPr>
        <p:spPr>
          <a:xfrm>
            <a:off x="617468" y="819409"/>
            <a:ext cx="124125" cy="124125"/>
          </a:xfrm>
          <a:custGeom>
            <a:avLst/>
            <a:gdLst/>
            <a:ahLst/>
            <a:cxnLst/>
            <a:rect l="l" t="t" r="r" b="b"/>
            <a:pathLst>
              <a:path w="3979" h="3979" extrusionOk="0">
                <a:moveTo>
                  <a:pt x="3978" y="1997"/>
                </a:moveTo>
                <a:cubicBezTo>
                  <a:pt x="3978" y="3055"/>
                  <a:pt x="3114" y="3978"/>
                  <a:pt x="1997" y="3978"/>
                </a:cubicBezTo>
                <a:cubicBezTo>
                  <a:pt x="880" y="3978"/>
                  <a:pt x="1" y="3055"/>
                  <a:pt x="1" y="1997"/>
                </a:cubicBezTo>
                <a:cubicBezTo>
                  <a:pt x="1" y="880"/>
                  <a:pt x="880" y="1"/>
                  <a:pt x="1997" y="1"/>
                </a:cubicBezTo>
                <a:cubicBezTo>
                  <a:pt x="3114" y="1"/>
                  <a:pt x="3978" y="880"/>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5" name="Google Shape;4085;p27"/>
          <p:cNvSpPr/>
          <p:nvPr/>
        </p:nvSpPr>
        <p:spPr>
          <a:xfrm>
            <a:off x="617468" y="1059673"/>
            <a:ext cx="124125" cy="124125"/>
          </a:xfrm>
          <a:custGeom>
            <a:avLst/>
            <a:gdLst/>
            <a:ahLst/>
            <a:cxnLst/>
            <a:rect l="l" t="t" r="r" b="b"/>
            <a:pathLst>
              <a:path w="3979" h="3979" extrusionOk="0">
                <a:moveTo>
                  <a:pt x="3978" y="1982"/>
                </a:moveTo>
                <a:cubicBezTo>
                  <a:pt x="3978" y="3040"/>
                  <a:pt x="3114" y="3978"/>
                  <a:pt x="1997" y="3978"/>
                </a:cubicBezTo>
                <a:cubicBezTo>
                  <a:pt x="880" y="3978"/>
                  <a:pt x="1" y="3040"/>
                  <a:pt x="1" y="1982"/>
                </a:cubicBezTo>
                <a:cubicBezTo>
                  <a:pt x="1" y="865"/>
                  <a:pt x="880" y="1"/>
                  <a:pt x="1997" y="1"/>
                </a:cubicBezTo>
                <a:cubicBezTo>
                  <a:pt x="3114" y="1"/>
                  <a:pt x="3978" y="865"/>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6" name="Google Shape;4086;p27"/>
          <p:cNvSpPr/>
          <p:nvPr/>
        </p:nvSpPr>
        <p:spPr>
          <a:xfrm>
            <a:off x="617468" y="1295756"/>
            <a:ext cx="124125" cy="124125"/>
          </a:xfrm>
          <a:custGeom>
            <a:avLst/>
            <a:gdLst/>
            <a:ahLst/>
            <a:cxnLst/>
            <a:rect l="l" t="t" r="r" b="b"/>
            <a:pathLst>
              <a:path w="3979" h="3979" extrusionOk="0">
                <a:moveTo>
                  <a:pt x="3978" y="1997"/>
                </a:moveTo>
                <a:cubicBezTo>
                  <a:pt x="3978" y="3114"/>
                  <a:pt x="3114" y="3978"/>
                  <a:pt x="1997" y="3978"/>
                </a:cubicBezTo>
                <a:cubicBezTo>
                  <a:pt x="880" y="3978"/>
                  <a:pt x="1" y="3114"/>
                  <a:pt x="1" y="1997"/>
                </a:cubicBezTo>
                <a:cubicBezTo>
                  <a:pt x="1" y="939"/>
                  <a:pt x="880" y="1"/>
                  <a:pt x="1997" y="1"/>
                </a:cubicBezTo>
                <a:cubicBezTo>
                  <a:pt x="3114" y="1"/>
                  <a:pt x="3978" y="939"/>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7" name="Google Shape;4087;p27"/>
          <p:cNvSpPr/>
          <p:nvPr/>
        </p:nvSpPr>
        <p:spPr>
          <a:xfrm>
            <a:off x="617468" y="1536020"/>
            <a:ext cx="124125" cy="124125"/>
          </a:xfrm>
          <a:custGeom>
            <a:avLst/>
            <a:gdLst/>
            <a:ahLst/>
            <a:cxnLst/>
            <a:rect l="l" t="t" r="r" b="b"/>
            <a:pathLst>
              <a:path w="3979" h="3979" extrusionOk="0">
                <a:moveTo>
                  <a:pt x="3978" y="1982"/>
                </a:moveTo>
                <a:cubicBezTo>
                  <a:pt x="3978" y="3099"/>
                  <a:pt x="3114" y="3978"/>
                  <a:pt x="1997" y="3978"/>
                </a:cubicBezTo>
                <a:cubicBezTo>
                  <a:pt x="880" y="3978"/>
                  <a:pt x="1" y="3099"/>
                  <a:pt x="1" y="1982"/>
                </a:cubicBezTo>
                <a:cubicBezTo>
                  <a:pt x="1" y="939"/>
                  <a:pt x="880" y="1"/>
                  <a:pt x="1997" y="1"/>
                </a:cubicBezTo>
                <a:cubicBezTo>
                  <a:pt x="3114" y="1"/>
                  <a:pt x="3978" y="939"/>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8" name="Google Shape;4088;p27"/>
          <p:cNvSpPr/>
          <p:nvPr/>
        </p:nvSpPr>
        <p:spPr>
          <a:xfrm>
            <a:off x="617468" y="1768392"/>
            <a:ext cx="124125" cy="124094"/>
          </a:xfrm>
          <a:custGeom>
            <a:avLst/>
            <a:gdLst/>
            <a:ahLst/>
            <a:cxnLst/>
            <a:rect l="l" t="t" r="r" b="b"/>
            <a:pathLst>
              <a:path w="3979" h="3978" extrusionOk="0">
                <a:moveTo>
                  <a:pt x="3978" y="1982"/>
                </a:moveTo>
                <a:cubicBezTo>
                  <a:pt x="3978" y="3099"/>
                  <a:pt x="3114" y="3978"/>
                  <a:pt x="1997" y="3978"/>
                </a:cubicBezTo>
                <a:cubicBezTo>
                  <a:pt x="880" y="3978"/>
                  <a:pt x="1" y="3099"/>
                  <a:pt x="1" y="1982"/>
                </a:cubicBezTo>
                <a:cubicBezTo>
                  <a:pt x="1" y="939"/>
                  <a:pt x="880" y="0"/>
                  <a:pt x="1997" y="0"/>
                </a:cubicBezTo>
                <a:cubicBezTo>
                  <a:pt x="3114" y="0"/>
                  <a:pt x="3978" y="939"/>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9" name="Google Shape;4089;p27"/>
          <p:cNvSpPr/>
          <p:nvPr/>
        </p:nvSpPr>
        <p:spPr>
          <a:xfrm>
            <a:off x="617468" y="2008656"/>
            <a:ext cx="124125" cy="123626"/>
          </a:xfrm>
          <a:custGeom>
            <a:avLst/>
            <a:gdLst/>
            <a:ahLst/>
            <a:cxnLst/>
            <a:rect l="l" t="t" r="r" b="b"/>
            <a:pathLst>
              <a:path w="3979" h="3963" extrusionOk="0">
                <a:moveTo>
                  <a:pt x="3978" y="1982"/>
                </a:moveTo>
                <a:cubicBezTo>
                  <a:pt x="3978" y="3099"/>
                  <a:pt x="3114" y="3963"/>
                  <a:pt x="1997" y="3963"/>
                </a:cubicBezTo>
                <a:cubicBezTo>
                  <a:pt x="880" y="3963"/>
                  <a:pt x="1" y="3099"/>
                  <a:pt x="1" y="1982"/>
                </a:cubicBezTo>
                <a:cubicBezTo>
                  <a:pt x="1" y="924"/>
                  <a:pt x="880" y="0"/>
                  <a:pt x="1997" y="0"/>
                </a:cubicBezTo>
                <a:cubicBezTo>
                  <a:pt x="3114" y="0"/>
                  <a:pt x="3978" y="924"/>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0" name="Google Shape;4090;p27"/>
          <p:cNvSpPr/>
          <p:nvPr/>
        </p:nvSpPr>
        <p:spPr>
          <a:xfrm>
            <a:off x="617468" y="2246580"/>
            <a:ext cx="124125" cy="124125"/>
          </a:xfrm>
          <a:custGeom>
            <a:avLst/>
            <a:gdLst/>
            <a:ahLst/>
            <a:cxnLst/>
            <a:rect l="l" t="t" r="r" b="b"/>
            <a:pathLst>
              <a:path w="3979" h="3979" extrusionOk="0">
                <a:moveTo>
                  <a:pt x="3978" y="1997"/>
                </a:moveTo>
                <a:cubicBezTo>
                  <a:pt x="3978" y="3114"/>
                  <a:pt x="3114" y="3978"/>
                  <a:pt x="1997" y="3978"/>
                </a:cubicBezTo>
                <a:cubicBezTo>
                  <a:pt x="880" y="3978"/>
                  <a:pt x="1" y="3114"/>
                  <a:pt x="1" y="1997"/>
                </a:cubicBezTo>
                <a:cubicBezTo>
                  <a:pt x="1" y="880"/>
                  <a:pt x="880" y="1"/>
                  <a:pt x="1997" y="1"/>
                </a:cubicBezTo>
                <a:cubicBezTo>
                  <a:pt x="3114" y="1"/>
                  <a:pt x="3978" y="880"/>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1" name="Google Shape;4091;p27"/>
          <p:cNvSpPr/>
          <p:nvPr/>
        </p:nvSpPr>
        <p:spPr>
          <a:xfrm>
            <a:off x="617468" y="2486844"/>
            <a:ext cx="124125" cy="124125"/>
          </a:xfrm>
          <a:custGeom>
            <a:avLst/>
            <a:gdLst/>
            <a:ahLst/>
            <a:cxnLst/>
            <a:rect l="l" t="t" r="r" b="b"/>
            <a:pathLst>
              <a:path w="3979" h="3979" extrusionOk="0">
                <a:moveTo>
                  <a:pt x="3978" y="1982"/>
                </a:moveTo>
                <a:cubicBezTo>
                  <a:pt x="3978" y="3099"/>
                  <a:pt x="3114" y="3978"/>
                  <a:pt x="1997" y="3978"/>
                </a:cubicBezTo>
                <a:cubicBezTo>
                  <a:pt x="880" y="3978"/>
                  <a:pt x="1" y="3099"/>
                  <a:pt x="1" y="1982"/>
                </a:cubicBezTo>
                <a:cubicBezTo>
                  <a:pt x="1" y="865"/>
                  <a:pt x="880" y="1"/>
                  <a:pt x="1997" y="1"/>
                </a:cubicBezTo>
                <a:cubicBezTo>
                  <a:pt x="3114" y="1"/>
                  <a:pt x="3978" y="865"/>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2" name="Google Shape;4092;p27"/>
          <p:cNvSpPr/>
          <p:nvPr/>
        </p:nvSpPr>
        <p:spPr>
          <a:xfrm>
            <a:off x="617468" y="2727108"/>
            <a:ext cx="124125" cy="123657"/>
          </a:xfrm>
          <a:custGeom>
            <a:avLst/>
            <a:gdLst/>
            <a:ahLst/>
            <a:cxnLst/>
            <a:rect l="l" t="t" r="r" b="b"/>
            <a:pathLst>
              <a:path w="3979" h="3964" extrusionOk="0">
                <a:moveTo>
                  <a:pt x="3978" y="1982"/>
                </a:moveTo>
                <a:cubicBezTo>
                  <a:pt x="3978" y="3099"/>
                  <a:pt x="3114" y="3964"/>
                  <a:pt x="1997" y="3964"/>
                </a:cubicBezTo>
                <a:cubicBezTo>
                  <a:pt x="880" y="3964"/>
                  <a:pt x="1" y="3099"/>
                  <a:pt x="1" y="1982"/>
                </a:cubicBezTo>
                <a:cubicBezTo>
                  <a:pt x="1" y="865"/>
                  <a:pt x="880" y="1"/>
                  <a:pt x="1997" y="1"/>
                </a:cubicBezTo>
                <a:cubicBezTo>
                  <a:pt x="3114" y="1"/>
                  <a:pt x="3978" y="865"/>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3" name="Google Shape;4093;p27"/>
          <p:cNvSpPr/>
          <p:nvPr/>
        </p:nvSpPr>
        <p:spPr>
          <a:xfrm>
            <a:off x="617468" y="2966904"/>
            <a:ext cx="124125" cy="124125"/>
          </a:xfrm>
          <a:custGeom>
            <a:avLst/>
            <a:gdLst/>
            <a:ahLst/>
            <a:cxnLst/>
            <a:rect l="l" t="t" r="r" b="b"/>
            <a:pathLst>
              <a:path w="3979" h="3979" extrusionOk="0">
                <a:moveTo>
                  <a:pt x="3978" y="1997"/>
                </a:moveTo>
                <a:cubicBezTo>
                  <a:pt x="3978" y="3114"/>
                  <a:pt x="3114" y="3979"/>
                  <a:pt x="1997" y="3979"/>
                </a:cubicBezTo>
                <a:cubicBezTo>
                  <a:pt x="880" y="3979"/>
                  <a:pt x="1" y="3114"/>
                  <a:pt x="1" y="1997"/>
                </a:cubicBezTo>
                <a:cubicBezTo>
                  <a:pt x="1" y="880"/>
                  <a:pt x="880" y="1"/>
                  <a:pt x="1997" y="1"/>
                </a:cubicBezTo>
                <a:cubicBezTo>
                  <a:pt x="3114" y="1"/>
                  <a:pt x="3978" y="880"/>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4" name="Google Shape;4094;p27"/>
          <p:cNvSpPr/>
          <p:nvPr/>
        </p:nvSpPr>
        <p:spPr>
          <a:xfrm>
            <a:off x="617468" y="3205327"/>
            <a:ext cx="124125" cy="123657"/>
          </a:xfrm>
          <a:custGeom>
            <a:avLst/>
            <a:gdLst/>
            <a:ahLst/>
            <a:cxnLst/>
            <a:rect l="l" t="t" r="r" b="b"/>
            <a:pathLst>
              <a:path w="3979" h="3964" extrusionOk="0">
                <a:moveTo>
                  <a:pt x="3978" y="1982"/>
                </a:moveTo>
                <a:cubicBezTo>
                  <a:pt x="3978" y="3039"/>
                  <a:pt x="3114" y="3963"/>
                  <a:pt x="1997" y="3963"/>
                </a:cubicBezTo>
                <a:cubicBezTo>
                  <a:pt x="880" y="3963"/>
                  <a:pt x="1" y="3039"/>
                  <a:pt x="1" y="1982"/>
                </a:cubicBezTo>
                <a:cubicBezTo>
                  <a:pt x="1" y="864"/>
                  <a:pt x="880" y="0"/>
                  <a:pt x="1997" y="0"/>
                </a:cubicBezTo>
                <a:cubicBezTo>
                  <a:pt x="3114" y="0"/>
                  <a:pt x="3978" y="864"/>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5" name="Google Shape;4095;p27"/>
          <p:cNvSpPr/>
          <p:nvPr/>
        </p:nvSpPr>
        <p:spPr>
          <a:xfrm>
            <a:off x="617468" y="3445123"/>
            <a:ext cx="124125" cy="124125"/>
          </a:xfrm>
          <a:custGeom>
            <a:avLst/>
            <a:gdLst/>
            <a:ahLst/>
            <a:cxnLst/>
            <a:rect l="l" t="t" r="r" b="b"/>
            <a:pathLst>
              <a:path w="3979" h="3979" extrusionOk="0">
                <a:moveTo>
                  <a:pt x="3978" y="1997"/>
                </a:moveTo>
                <a:cubicBezTo>
                  <a:pt x="3978" y="3054"/>
                  <a:pt x="3114" y="3978"/>
                  <a:pt x="1997" y="3978"/>
                </a:cubicBezTo>
                <a:cubicBezTo>
                  <a:pt x="880" y="3978"/>
                  <a:pt x="1" y="3054"/>
                  <a:pt x="1" y="1997"/>
                </a:cubicBezTo>
                <a:cubicBezTo>
                  <a:pt x="1" y="879"/>
                  <a:pt x="880" y="0"/>
                  <a:pt x="1997" y="0"/>
                </a:cubicBezTo>
                <a:cubicBezTo>
                  <a:pt x="3114" y="0"/>
                  <a:pt x="3978" y="879"/>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6" name="Google Shape;4096;p27"/>
          <p:cNvSpPr/>
          <p:nvPr/>
        </p:nvSpPr>
        <p:spPr>
          <a:xfrm>
            <a:off x="617468" y="3677495"/>
            <a:ext cx="124125" cy="124094"/>
          </a:xfrm>
          <a:custGeom>
            <a:avLst/>
            <a:gdLst/>
            <a:ahLst/>
            <a:cxnLst/>
            <a:rect l="l" t="t" r="r" b="b"/>
            <a:pathLst>
              <a:path w="3979" h="3978" extrusionOk="0">
                <a:moveTo>
                  <a:pt x="3978" y="1996"/>
                </a:moveTo>
                <a:cubicBezTo>
                  <a:pt x="3978" y="3054"/>
                  <a:pt x="3114" y="3978"/>
                  <a:pt x="1997" y="3978"/>
                </a:cubicBezTo>
                <a:cubicBezTo>
                  <a:pt x="880" y="3978"/>
                  <a:pt x="1" y="3054"/>
                  <a:pt x="1" y="1996"/>
                </a:cubicBezTo>
                <a:cubicBezTo>
                  <a:pt x="1" y="879"/>
                  <a:pt x="880" y="0"/>
                  <a:pt x="1997" y="0"/>
                </a:cubicBezTo>
                <a:cubicBezTo>
                  <a:pt x="3114" y="0"/>
                  <a:pt x="3978" y="879"/>
                  <a:pt x="3978" y="199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7" name="Google Shape;4097;p27"/>
          <p:cNvSpPr/>
          <p:nvPr/>
        </p:nvSpPr>
        <p:spPr>
          <a:xfrm>
            <a:off x="617468" y="3917758"/>
            <a:ext cx="124125" cy="124094"/>
          </a:xfrm>
          <a:custGeom>
            <a:avLst/>
            <a:gdLst/>
            <a:ahLst/>
            <a:cxnLst/>
            <a:rect l="l" t="t" r="r" b="b"/>
            <a:pathLst>
              <a:path w="3979" h="3978" extrusionOk="0">
                <a:moveTo>
                  <a:pt x="3978" y="1982"/>
                </a:moveTo>
                <a:cubicBezTo>
                  <a:pt x="3978" y="3039"/>
                  <a:pt x="3114" y="3978"/>
                  <a:pt x="1997" y="3978"/>
                </a:cubicBezTo>
                <a:cubicBezTo>
                  <a:pt x="880" y="3978"/>
                  <a:pt x="1" y="3039"/>
                  <a:pt x="1" y="1982"/>
                </a:cubicBezTo>
                <a:cubicBezTo>
                  <a:pt x="1" y="864"/>
                  <a:pt x="880" y="0"/>
                  <a:pt x="1997" y="0"/>
                </a:cubicBezTo>
                <a:cubicBezTo>
                  <a:pt x="3114" y="0"/>
                  <a:pt x="3978" y="864"/>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8" name="Google Shape;4098;p27"/>
          <p:cNvSpPr/>
          <p:nvPr/>
        </p:nvSpPr>
        <p:spPr>
          <a:xfrm>
            <a:off x="617468" y="4153842"/>
            <a:ext cx="124125" cy="124094"/>
          </a:xfrm>
          <a:custGeom>
            <a:avLst/>
            <a:gdLst/>
            <a:ahLst/>
            <a:cxnLst/>
            <a:rect l="l" t="t" r="r" b="b"/>
            <a:pathLst>
              <a:path w="3979" h="3978" extrusionOk="0">
                <a:moveTo>
                  <a:pt x="3978" y="1996"/>
                </a:moveTo>
                <a:cubicBezTo>
                  <a:pt x="3978" y="3114"/>
                  <a:pt x="3114" y="3978"/>
                  <a:pt x="1997" y="3978"/>
                </a:cubicBezTo>
                <a:cubicBezTo>
                  <a:pt x="880" y="3978"/>
                  <a:pt x="1" y="3114"/>
                  <a:pt x="1" y="1996"/>
                </a:cubicBezTo>
                <a:cubicBezTo>
                  <a:pt x="1" y="939"/>
                  <a:pt x="880" y="0"/>
                  <a:pt x="1997" y="0"/>
                </a:cubicBezTo>
                <a:cubicBezTo>
                  <a:pt x="3114" y="0"/>
                  <a:pt x="3978" y="939"/>
                  <a:pt x="3978" y="199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9" name="Google Shape;4099;p27"/>
          <p:cNvSpPr/>
          <p:nvPr/>
        </p:nvSpPr>
        <p:spPr>
          <a:xfrm>
            <a:off x="617468" y="4394106"/>
            <a:ext cx="124125" cy="124094"/>
          </a:xfrm>
          <a:custGeom>
            <a:avLst/>
            <a:gdLst/>
            <a:ahLst/>
            <a:cxnLst/>
            <a:rect l="l" t="t" r="r" b="b"/>
            <a:pathLst>
              <a:path w="3979" h="3978" extrusionOk="0">
                <a:moveTo>
                  <a:pt x="3978" y="1981"/>
                </a:moveTo>
                <a:cubicBezTo>
                  <a:pt x="3978" y="3099"/>
                  <a:pt x="3114" y="3978"/>
                  <a:pt x="1997" y="3978"/>
                </a:cubicBezTo>
                <a:cubicBezTo>
                  <a:pt x="880" y="3978"/>
                  <a:pt x="1" y="3099"/>
                  <a:pt x="1" y="1981"/>
                </a:cubicBezTo>
                <a:cubicBezTo>
                  <a:pt x="1" y="939"/>
                  <a:pt x="880" y="0"/>
                  <a:pt x="1997" y="0"/>
                </a:cubicBezTo>
                <a:cubicBezTo>
                  <a:pt x="3114" y="0"/>
                  <a:pt x="3978" y="939"/>
                  <a:pt x="3978" y="198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0" name="Google Shape;4100;p27"/>
          <p:cNvSpPr/>
          <p:nvPr/>
        </p:nvSpPr>
        <p:spPr>
          <a:xfrm>
            <a:off x="617468" y="4634370"/>
            <a:ext cx="124125" cy="123626"/>
          </a:xfrm>
          <a:custGeom>
            <a:avLst/>
            <a:gdLst/>
            <a:ahLst/>
            <a:cxnLst/>
            <a:rect l="l" t="t" r="r" b="b"/>
            <a:pathLst>
              <a:path w="3979" h="3963" extrusionOk="0">
                <a:moveTo>
                  <a:pt x="3978" y="1981"/>
                </a:moveTo>
                <a:cubicBezTo>
                  <a:pt x="3978" y="3099"/>
                  <a:pt x="3114" y="3963"/>
                  <a:pt x="1997" y="3963"/>
                </a:cubicBezTo>
                <a:cubicBezTo>
                  <a:pt x="880" y="3963"/>
                  <a:pt x="1" y="3099"/>
                  <a:pt x="1" y="1981"/>
                </a:cubicBezTo>
                <a:cubicBezTo>
                  <a:pt x="1" y="924"/>
                  <a:pt x="880" y="0"/>
                  <a:pt x="1997" y="0"/>
                </a:cubicBezTo>
                <a:cubicBezTo>
                  <a:pt x="3114" y="0"/>
                  <a:pt x="3978" y="924"/>
                  <a:pt x="3978" y="198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1" name="Google Shape;4101;p27"/>
          <p:cNvSpPr/>
          <p:nvPr/>
        </p:nvSpPr>
        <p:spPr>
          <a:xfrm>
            <a:off x="307951" y="1307361"/>
            <a:ext cx="410401" cy="102756"/>
          </a:xfrm>
          <a:custGeom>
            <a:avLst/>
            <a:gdLst/>
            <a:ahLst/>
            <a:cxnLst/>
            <a:rect l="l" t="t" r="r" b="b"/>
            <a:pathLst>
              <a:path w="13156" h="3294" extrusionOk="0">
                <a:moveTo>
                  <a:pt x="11412" y="1"/>
                </a:moveTo>
                <a:cubicBezTo>
                  <a:pt x="12411" y="1"/>
                  <a:pt x="13155" y="746"/>
                  <a:pt x="13155" y="1684"/>
                </a:cubicBezTo>
                <a:cubicBezTo>
                  <a:pt x="13155" y="2548"/>
                  <a:pt x="12411" y="3293"/>
                  <a:pt x="11412" y="3293"/>
                </a:cubicBezTo>
                <a:lnTo>
                  <a:pt x="1729" y="3293"/>
                </a:lnTo>
                <a:cubicBezTo>
                  <a:pt x="746" y="3293"/>
                  <a:pt x="1" y="2548"/>
                  <a:pt x="1" y="1684"/>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2" name="Google Shape;4102;p27"/>
          <p:cNvSpPr/>
          <p:nvPr/>
        </p:nvSpPr>
        <p:spPr>
          <a:xfrm>
            <a:off x="307951" y="1069437"/>
            <a:ext cx="410401" cy="102725"/>
          </a:xfrm>
          <a:custGeom>
            <a:avLst/>
            <a:gdLst/>
            <a:ahLst/>
            <a:cxnLst/>
            <a:rect l="l" t="t" r="r" b="b"/>
            <a:pathLst>
              <a:path w="13156" h="3293" extrusionOk="0">
                <a:moveTo>
                  <a:pt x="11412" y="0"/>
                </a:moveTo>
                <a:cubicBezTo>
                  <a:pt x="12411" y="0"/>
                  <a:pt x="13155" y="745"/>
                  <a:pt x="13155" y="1669"/>
                </a:cubicBezTo>
                <a:cubicBezTo>
                  <a:pt x="13155" y="2548"/>
                  <a:pt x="12411" y="3293"/>
                  <a:pt x="11412" y="3293"/>
                </a:cubicBezTo>
                <a:lnTo>
                  <a:pt x="1729" y="3293"/>
                </a:lnTo>
                <a:cubicBezTo>
                  <a:pt x="746" y="3293"/>
                  <a:pt x="1" y="2548"/>
                  <a:pt x="1" y="166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3" name="Google Shape;4103;p27"/>
          <p:cNvSpPr/>
          <p:nvPr/>
        </p:nvSpPr>
        <p:spPr>
          <a:xfrm>
            <a:off x="307951" y="831044"/>
            <a:ext cx="410401" cy="102725"/>
          </a:xfrm>
          <a:custGeom>
            <a:avLst/>
            <a:gdLst/>
            <a:ahLst/>
            <a:cxnLst/>
            <a:rect l="l" t="t" r="r" b="b"/>
            <a:pathLst>
              <a:path w="13156" h="3293" extrusionOk="0">
                <a:moveTo>
                  <a:pt x="11412" y="0"/>
                </a:moveTo>
                <a:cubicBezTo>
                  <a:pt x="12411" y="0"/>
                  <a:pt x="13155" y="745"/>
                  <a:pt x="13155" y="1624"/>
                </a:cubicBezTo>
                <a:cubicBezTo>
                  <a:pt x="13155" y="2548"/>
                  <a:pt x="12411" y="3292"/>
                  <a:pt x="11412" y="3292"/>
                </a:cubicBezTo>
                <a:lnTo>
                  <a:pt x="1729" y="3292"/>
                </a:lnTo>
                <a:cubicBezTo>
                  <a:pt x="746" y="3292"/>
                  <a:pt x="1" y="2548"/>
                  <a:pt x="1" y="1624"/>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4" name="Google Shape;4104;p27"/>
          <p:cNvSpPr/>
          <p:nvPr/>
        </p:nvSpPr>
        <p:spPr>
          <a:xfrm>
            <a:off x="307951" y="2023972"/>
            <a:ext cx="410401" cy="100885"/>
          </a:xfrm>
          <a:custGeom>
            <a:avLst/>
            <a:gdLst/>
            <a:ahLst/>
            <a:cxnLst/>
            <a:rect l="l" t="t" r="r" b="b"/>
            <a:pathLst>
              <a:path w="13156" h="3234" extrusionOk="0">
                <a:moveTo>
                  <a:pt x="11412" y="1"/>
                </a:moveTo>
                <a:cubicBezTo>
                  <a:pt x="12411" y="1"/>
                  <a:pt x="13155" y="686"/>
                  <a:pt x="13155" y="1610"/>
                </a:cubicBezTo>
                <a:cubicBezTo>
                  <a:pt x="13155" y="2489"/>
                  <a:pt x="12411" y="3234"/>
                  <a:pt x="11412" y="3234"/>
                </a:cubicBezTo>
                <a:lnTo>
                  <a:pt x="1729" y="3234"/>
                </a:lnTo>
                <a:cubicBezTo>
                  <a:pt x="746" y="3234"/>
                  <a:pt x="1" y="2489"/>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5" name="Google Shape;4105;p27"/>
          <p:cNvSpPr/>
          <p:nvPr/>
        </p:nvSpPr>
        <p:spPr>
          <a:xfrm>
            <a:off x="307951" y="1786048"/>
            <a:ext cx="410401" cy="100417"/>
          </a:xfrm>
          <a:custGeom>
            <a:avLst/>
            <a:gdLst/>
            <a:ahLst/>
            <a:cxnLst/>
            <a:rect l="l" t="t" r="r" b="b"/>
            <a:pathLst>
              <a:path w="13156" h="3219" extrusionOk="0">
                <a:moveTo>
                  <a:pt x="11412" y="0"/>
                </a:moveTo>
                <a:cubicBezTo>
                  <a:pt x="12411" y="0"/>
                  <a:pt x="13155" y="671"/>
                  <a:pt x="13155" y="1609"/>
                </a:cubicBezTo>
                <a:cubicBezTo>
                  <a:pt x="13155" y="2473"/>
                  <a:pt x="12411" y="3218"/>
                  <a:pt x="11412" y="3218"/>
                </a:cubicBezTo>
                <a:lnTo>
                  <a:pt x="1729" y="3218"/>
                </a:lnTo>
                <a:cubicBezTo>
                  <a:pt x="746" y="3218"/>
                  <a:pt x="1" y="2473"/>
                  <a:pt x="1" y="1609"/>
                </a:cubicBezTo>
                <a:cubicBezTo>
                  <a:pt x="1" y="671"/>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6" name="Google Shape;4106;p27"/>
          <p:cNvSpPr/>
          <p:nvPr/>
        </p:nvSpPr>
        <p:spPr>
          <a:xfrm>
            <a:off x="307951" y="1547625"/>
            <a:ext cx="410401" cy="100885"/>
          </a:xfrm>
          <a:custGeom>
            <a:avLst/>
            <a:gdLst/>
            <a:ahLst/>
            <a:cxnLst/>
            <a:rect l="l" t="t" r="r" b="b"/>
            <a:pathLst>
              <a:path w="13156" h="3234" extrusionOk="0">
                <a:moveTo>
                  <a:pt x="11412" y="1"/>
                </a:moveTo>
                <a:cubicBezTo>
                  <a:pt x="12411" y="1"/>
                  <a:pt x="13155" y="686"/>
                  <a:pt x="13155" y="1610"/>
                </a:cubicBezTo>
                <a:cubicBezTo>
                  <a:pt x="13155" y="2489"/>
                  <a:pt x="12411" y="3234"/>
                  <a:pt x="11412" y="3234"/>
                </a:cubicBezTo>
                <a:lnTo>
                  <a:pt x="1729" y="3234"/>
                </a:lnTo>
                <a:cubicBezTo>
                  <a:pt x="746" y="3234"/>
                  <a:pt x="1" y="2489"/>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7" name="Google Shape;4107;p27"/>
          <p:cNvSpPr/>
          <p:nvPr/>
        </p:nvSpPr>
        <p:spPr>
          <a:xfrm>
            <a:off x="307951" y="2738743"/>
            <a:ext cx="410401" cy="100417"/>
          </a:xfrm>
          <a:custGeom>
            <a:avLst/>
            <a:gdLst/>
            <a:ahLst/>
            <a:cxnLst/>
            <a:rect l="l" t="t" r="r" b="b"/>
            <a:pathLst>
              <a:path w="13156" h="3219" extrusionOk="0">
                <a:moveTo>
                  <a:pt x="11412" y="0"/>
                </a:moveTo>
                <a:cubicBezTo>
                  <a:pt x="12411" y="0"/>
                  <a:pt x="13155" y="745"/>
                  <a:pt x="13155" y="1609"/>
                </a:cubicBezTo>
                <a:cubicBezTo>
                  <a:pt x="13155" y="2533"/>
                  <a:pt x="12411" y="3218"/>
                  <a:pt x="11412" y="3218"/>
                </a:cubicBezTo>
                <a:lnTo>
                  <a:pt x="1729" y="3218"/>
                </a:lnTo>
                <a:cubicBezTo>
                  <a:pt x="746" y="3218"/>
                  <a:pt x="1" y="2533"/>
                  <a:pt x="1" y="160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8" name="Google Shape;4108;p27"/>
          <p:cNvSpPr/>
          <p:nvPr/>
        </p:nvSpPr>
        <p:spPr>
          <a:xfrm>
            <a:off x="307951" y="2500320"/>
            <a:ext cx="410401" cy="100885"/>
          </a:xfrm>
          <a:custGeom>
            <a:avLst/>
            <a:gdLst/>
            <a:ahLst/>
            <a:cxnLst/>
            <a:rect l="l" t="t" r="r" b="b"/>
            <a:pathLst>
              <a:path w="13156" h="3234" extrusionOk="0">
                <a:moveTo>
                  <a:pt x="11412" y="1"/>
                </a:moveTo>
                <a:cubicBezTo>
                  <a:pt x="12411" y="1"/>
                  <a:pt x="13155" y="746"/>
                  <a:pt x="13155" y="1610"/>
                </a:cubicBezTo>
                <a:cubicBezTo>
                  <a:pt x="13155" y="2548"/>
                  <a:pt x="12411" y="3234"/>
                  <a:pt x="11412" y="3234"/>
                </a:cubicBezTo>
                <a:lnTo>
                  <a:pt x="1729" y="3234"/>
                </a:lnTo>
                <a:cubicBezTo>
                  <a:pt x="746" y="3234"/>
                  <a:pt x="1" y="2548"/>
                  <a:pt x="1" y="1610"/>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9" name="Google Shape;4109;p27"/>
          <p:cNvSpPr/>
          <p:nvPr/>
        </p:nvSpPr>
        <p:spPr>
          <a:xfrm>
            <a:off x="307951" y="2262396"/>
            <a:ext cx="410401" cy="100417"/>
          </a:xfrm>
          <a:custGeom>
            <a:avLst/>
            <a:gdLst/>
            <a:ahLst/>
            <a:cxnLst/>
            <a:rect l="l" t="t" r="r" b="b"/>
            <a:pathLst>
              <a:path w="13156" h="3219" extrusionOk="0">
                <a:moveTo>
                  <a:pt x="11412" y="0"/>
                </a:moveTo>
                <a:cubicBezTo>
                  <a:pt x="12411" y="0"/>
                  <a:pt x="13155" y="745"/>
                  <a:pt x="13155" y="1609"/>
                </a:cubicBezTo>
                <a:cubicBezTo>
                  <a:pt x="13155" y="2473"/>
                  <a:pt x="12411" y="3218"/>
                  <a:pt x="11412" y="3218"/>
                </a:cubicBezTo>
                <a:lnTo>
                  <a:pt x="1729" y="3218"/>
                </a:lnTo>
                <a:cubicBezTo>
                  <a:pt x="746" y="3218"/>
                  <a:pt x="1" y="2473"/>
                  <a:pt x="1" y="160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0" name="Google Shape;4110;p27"/>
          <p:cNvSpPr/>
          <p:nvPr/>
        </p:nvSpPr>
        <p:spPr>
          <a:xfrm>
            <a:off x="307951" y="3212751"/>
            <a:ext cx="410401" cy="102725"/>
          </a:xfrm>
          <a:custGeom>
            <a:avLst/>
            <a:gdLst/>
            <a:ahLst/>
            <a:cxnLst/>
            <a:rect l="l" t="t" r="r" b="b"/>
            <a:pathLst>
              <a:path w="13156" h="3293" extrusionOk="0">
                <a:moveTo>
                  <a:pt x="11412" y="1"/>
                </a:moveTo>
                <a:cubicBezTo>
                  <a:pt x="12411" y="1"/>
                  <a:pt x="13155" y="746"/>
                  <a:pt x="13155" y="1684"/>
                </a:cubicBezTo>
                <a:cubicBezTo>
                  <a:pt x="13155" y="2548"/>
                  <a:pt x="12411" y="3293"/>
                  <a:pt x="11412" y="3293"/>
                </a:cubicBezTo>
                <a:lnTo>
                  <a:pt x="1729" y="3293"/>
                </a:lnTo>
                <a:cubicBezTo>
                  <a:pt x="746" y="3293"/>
                  <a:pt x="1" y="2548"/>
                  <a:pt x="1" y="1684"/>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1" name="Google Shape;4111;p27"/>
          <p:cNvSpPr/>
          <p:nvPr/>
        </p:nvSpPr>
        <p:spPr>
          <a:xfrm>
            <a:off x="307951" y="2974827"/>
            <a:ext cx="410401" cy="102725"/>
          </a:xfrm>
          <a:custGeom>
            <a:avLst/>
            <a:gdLst/>
            <a:ahLst/>
            <a:cxnLst/>
            <a:rect l="l" t="t" r="r" b="b"/>
            <a:pathLst>
              <a:path w="13156" h="3293" extrusionOk="0">
                <a:moveTo>
                  <a:pt x="11412" y="0"/>
                </a:moveTo>
                <a:cubicBezTo>
                  <a:pt x="12411" y="0"/>
                  <a:pt x="13155" y="745"/>
                  <a:pt x="13155" y="1669"/>
                </a:cubicBezTo>
                <a:cubicBezTo>
                  <a:pt x="13155" y="2548"/>
                  <a:pt x="12411" y="3292"/>
                  <a:pt x="11412" y="3292"/>
                </a:cubicBezTo>
                <a:lnTo>
                  <a:pt x="1729" y="3292"/>
                </a:lnTo>
                <a:cubicBezTo>
                  <a:pt x="746" y="3292"/>
                  <a:pt x="1" y="2548"/>
                  <a:pt x="1" y="166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2" name="Google Shape;4112;p27"/>
          <p:cNvSpPr/>
          <p:nvPr/>
        </p:nvSpPr>
        <p:spPr>
          <a:xfrm>
            <a:off x="307951" y="3929363"/>
            <a:ext cx="410401" cy="100885"/>
          </a:xfrm>
          <a:custGeom>
            <a:avLst/>
            <a:gdLst/>
            <a:ahLst/>
            <a:cxnLst/>
            <a:rect l="l" t="t" r="r" b="b"/>
            <a:pathLst>
              <a:path w="13156" h="3234" extrusionOk="0">
                <a:moveTo>
                  <a:pt x="11412" y="1"/>
                </a:moveTo>
                <a:cubicBezTo>
                  <a:pt x="12411" y="1"/>
                  <a:pt x="13155" y="686"/>
                  <a:pt x="13155" y="1610"/>
                </a:cubicBezTo>
                <a:cubicBezTo>
                  <a:pt x="13155" y="2488"/>
                  <a:pt x="12411" y="3233"/>
                  <a:pt x="11412" y="3233"/>
                </a:cubicBezTo>
                <a:lnTo>
                  <a:pt x="1729" y="3233"/>
                </a:lnTo>
                <a:cubicBezTo>
                  <a:pt x="746" y="3233"/>
                  <a:pt x="1" y="2488"/>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3" name="Google Shape;4113;p27"/>
          <p:cNvSpPr/>
          <p:nvPr/>
        </p:nvSpPr>
        <p:spPr>
          <a:xfrm>
            <a:off x="307951" y="3691439"/>
            <a:ext cx="410401" cy="100386"/>
          </a:xfrm>
          <a:custGeom>
            <a:avLst/>
            <a:gdLst/>
            <a:ahLst/>
            <a:cxnLst/>
            <a:rect l="l" t="t" r="r" b="b"/>
            <a:pathLst>
              <a:path w="13156" h="3218" extrusionOk="0">
                <a:moveTo>
                  <a:pt x="11412" y="0"/>
                </a:moveTo>
                <a:cubicBezTo>
                  <a:pt x="12411" y="0"/>
                  <a:pt x="13155" y="670"/>
                  <a:pt x="13155" y="1609"/>
                </a:cubicBezTo>
                <a:cubicBezTo>
                  <a:pt x="13155" y="2473"/>
                  <a:pt x="12411" y="3218"/>
                  <a:pt x="11412" y="3218"/>
                </a:cubicBezTo>
                <a:lnTo>
                  <a:pt x="1729" y="3218"/>
                </a:lnTo>
                <a:cubicBezTo>
                  <a:pt x="746" y="3218"/>
                  <a:pt x="1" y="2473"/>
                  <a:pt x="1" y="1609"/>
                </a:cubicBezTo>
                <a:cubicBezTo>
                  <a:pt x="1" y="670"/>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4" name="Google Shape;4114;p27"/>
          <p:cNvSpPr/>
          <p:nvPr/>
        </p:nvSpPr>
        <p:spPr>
          <a:xfrm>
            <a:off x="307951" y="3453015"/>
            <a:ext cx="410401" cy="100885"/>
          </a:xfrm>
          <a:custGeom>
            <a:avLst/>
            <a:gdLst/>
            <a:ahLst/>
            <a:cxnLst/>
            <a:rect l="l" t="t" r="r" b="b"/>
            <a:pathLst>
              <a:path w="13156" h="3234" extrusionOk="0">
                <a:moveTo>
                  <a:pt x="11412" y="1"/>
                </a:moveTo>
                <a:cubicBezTo>
                  <a:pt x="12411" y="1"/>
                  <a:pt x="13155" y="686"/>
                  <a:pt x="13155" y="1610"/>
                </a:cubicBezTo>
                <a:cubicBezTo>
                  <a:pt x="13155" y="2489"/>
                  <a:pt x="12411" y="3233"/>
                  <a:pt x="11412" y="3233"/>
                </a:cubicBezTo>
                <a:lnTo>
                  <a:pt x="1729" y="3233"/>
                </a:lnTo>
                <a:cubicBezTo>
                  <a:pt x="746" y="3233"/>
                  <a:pt x="1" y="2489"/>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5" name="Google Shape;4115;p27"/>
          <p:cNvSpPr/>
          <p:nvPr/>
        </p:nvSpPr>
        <p:spPr>
          <a:xfrm>
            <a:off x="307951" y="4644103"/>
            <a:ext cx="410401" cy="100417"/>
          </a:xfrm>
          <a:custGeom>
            <a:avLst/>
            <a:gdLst/>
            <a:ahLst/>
            <a:cxnLst/>
            <a:rect l="l" t="t" r="r" b="b"/>
            <a:pathLst>
              <a:path w="13156" h="3219" extrusionOk="0">
                <a:moveTo>
                  <a:pt x="11412" y="1"/>
                </a:moveTo>
                <a:cubicBezTo>
                  <a:pt x="12411" y="1"/>
                  <a:pt x="13155" y="746"/>
                  <a:pt x="13155" y="1610"/>
                </a:cubicBezTo>
                <a:cubicBezTo>
                  <a:pt x="13155" y="2533"/>
                  <a:pt x="12411" y="3219"/>
                  <a:pt x="11412" y="3219"/>
                </a:cubicBezTo>
                <a:lnTo>
                  <a:pt x="1729" y="3219"/>
                </a:lnTo>
                <a:cubicBezTo>
                  <a:pt x="746" y="3219"/>
                  <a:pt x="1" y="2533"/>
                  <a:pt x="1" y="1610"/>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6" name="Google Shape;4116;p27"/>
          <p:cNvSpPr/>
          <p:nvPr/>
        </p:nvSpPr>
        <p:spPr>
          <a:xfrm>
            <a:off x="307951" y="4405711"/>
            <a:ext cx="410401" cy="100885"/>
          </a:xfrm>
          <a:custGeom>
            <a:avLst/>
            <a:gdLst/>
            <a:ahLst/>
            <a:cxnLst/>
            <a:rect l="l" t="t" r="r" b="b"/>
            <a:pathLst>
              <a:path w="13156" h="3234" extrusionOk="0">
                <a:moveTo>
                  <a:pt x="11412" y="0"/>
                </a:moveTo>
                <a:cubicBezTo>
                  <a:pt x="12411" y="0"/>
                  <a:pt x="13155" y="745"/>
                  <a:pt x="13155" y="1609"/>
                </a:cubicBezTo>
                <a:cubicBezTo>
                  <a:pt x="13155" y="2548"/>
                  <a:pt x="12411" y="3233"/>
                  <a:pt x="11412" y="3233"/>
                </a:cubicBezTo>
                <a:lnTo>
                  <a:pt x="1729" y="3233"/>
                </a:lnTo>
                <a:cubicBezTo>
                  <a:pt x="746" y="3233"/>
                  <a:pt x="1" y="2548"/>
                  <a:pt x="1" y="160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7" name="Google Shape;4117;p27"/>
          <p:cNvSpPr/>
          <p:nvPr/>
        </p:nvSpPr>
        <p:spPr>
          <a:xfrm>
            <a:off x="307951" y="4167755"/>
            <a:ext cx="410401" cy="100417"/>
          </a:xfrm>
          <a:custGeom>
            <a:avLst/>
            <a:gdLst/>
            <a:ahLst/>
            <a:cxnLst/>
            <a:rect l="l" t="t" r="r" b="b"/>
            <a:pathLst>
              <a:path w="13156" h="3219" extrusionOk="0">
                <a:moveTo>
                  <a:pt x="11412" y="1"/>
                </a:moveTo>
                <a:cubicBezTo>
                  <a:pt x="12411" y="1"/>
                  <a:pt x="13155" y="746"/>
                  <a:pt x="13155" y="1610"/>
                </a:cubicBezTo>
                <a:cubicBezTo>
                  <a:pt x="13155" y="2474"/>
                  <a:pt x="12411" y="3219"/>
                  <a:pt x="11412" y="3219"/>
                </a:cubicBezTo>
                <a:lnTo>
                  <a:pt x="1729" y="3219"/>
                </a:lnTo>
                <a:cubicBezTo>
                  <a:pt x="746" y="3219"/>
                  <a:pt x="1" y="2474"/>
                  <a:pt x="1" y="1610"/>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8" name="Google Shape;4118;p27"/>
          <p:cNvSpPr txBox="1">
            <a:spLocks noGrp="1"/>
          </p:cNvSpPr>
          <p:nvPr>
            <p:ph type="title"/>
          </p:nvPr>
        </p:nvSpPr>
        <p:spPr>
          <a:xfrm>
            <a:off x="5215050" y="1219875"/>
            <a:ext cx="3218400" cy="1000200"/>
          </a:xfrm>
          <a:prstGeom prst="rect">
            <a:avLst/>
          </a:prstGeom>
        </p:spPr>
        <p:txBody>
          <a:bodyPr spcFirstLastPara="1" wrap="square" lIns="91425" tIns="91425" rIns="91425" bIns="91425" anchor="b" anchorCtr="0">
            <a:noAutofit/>
          </a:bodyPr>
          <a:lstStyle>
            <a:lvl1pPr lvl="0" algn="r" rtl="0">
              <a:spcBef>
                <a:spcPts val="0"/>
              </a:spcBef>
              <a:spcAft>
                <a:spcPts val="0"/>
              </a:spcAft>
              <a:buSzPts val="2800"/>
              <a:buNone/>
              <a:defRPr sz="4000" b="1"/>
            </a:lvl1pPr>
            <a:lvl2pPr lvl="1" rtl="0">
              <a:spcBef>
                <a:spcPts val="0"/>
              </a:spcBef>
              <a:spcAft>
                <a:spcPts val="0"/>
              </a:spcAft>
              <a:buSzPts val="2800"/>
              <a:buNone/>
              <a:defRPr>
                <a:latin typeface="Montserrat Alternates"/>
                <a:ea typeface="Montserrat Alternates"/>
                <a:cs typeface="Montserrat Alternates"/>
                <a:sym typeface="Montserrat Alternates"/>
              </a:defRPr>
            </a:lvl2pPr>
            <a:lvl3pPr lvl="2" rtl="0">
              <a:spcBef>
                <a:spcPts val="0"/>
              </a:spcBef>
              <a:spcAft>
                <a:spcPts val="0"/>
              </a:spcAft>
              <a:buSzPts val="2800"/>
              <a:buNone/>
              <a:defRPr>
                <a:latin typeface="Montserrat Alternates"/>
                <a:ea typeface="Montserrat Alternates"/>
                <a:cs typeface="Montserrat Alternates"/>
                <a:sym typeface="Montserrat Alternates"/>
              </a:defRPr>
            </a:lvl3pPr>
            <a:lvl4pPr lvl="3" rtl="0">
              <a:spcBef>
                <a:spcPts val="0"/>
              </a:spcBef>
              <a:spcAft>
                <a:spcPts val="0"/>
              </a:spcAft>
              <a:buSzPts val="2800"/>
              <a:buNone/>
              <a:defRPr>
                <a:latin typeface="Montserrat Alternates"/>
                <a:ea typeface="Montserrat Alternates"/>
                <a:cs typeface="Montserrat Alternates"/>
                <a:sym typeface="Montserrat Alternates"/>
              </a:defRPr>
            </a:lvl4pPr>
            <a:lvl5pPr lvl="4" rtl="0">
              <a:spcBef>
                <a:spcPts val="0"/>
              </a:spcBef>
              <a:spcAft>
                <a:spcPts val="0"/>
              </a:spcAft>
              <a:buSzPts val="2800"/>
              <a:buNone/>
              <a:defRPr>
                <a:latin typeface="Montserrat Alternates"/>
                <a:ea typeface="Montserrat Alternates"/>
                <a:cs typeface="Montserrat Alternates"/>
                <a:sym typeface="Montserrat Alternates"/>
              </a:defRPr>
            </a:lvl5pPr>
            <a:lvl6pPr lvl="5" rtl="0">
              <a:spcBef>
                <a:spcPts val="0"/>
              </a:spcBef>
              <a:spcAft>
                <a:spcPts val="0"/>
              </a:spcAft>
              <a:buSzPts val="2800"/>
              <a:buNone/>
              <a:defRPr>
                <a:latin typeface="Montserrat Alternates"/>
                <a:ea typeface="Montserrat Alternates"/>
                <a:cs typeface="Montserrat Alternates"/>
                <a:sym typeface="Montserrat Alternates"/>
              </a:defRPr>
            </a:lvl6pPr>
            <a:lvl7pPr lvl="6" rtl="0">
              <a:spcBef>
                <a:spcPts val="0"/>
              </a:spcBef>
              <a:spcAft>
                <a:spcPts val="0"/>
              </a:spcAft>
              <a:buSzPts val="2800"/>
              <a:buNone/>
              <a:defRPr>
                <a:latin typeface="Montserrat Alternates"/>
                <a:ea typeface="Montserrat Alternates"/>
                <a:cs typeface="Montserrat Alternates"/>
                <a:sym typeface="Montserrat Alternates"/>
              </a:defRPr>
            </a:lvl7pPr>
            <a:lvl8pPr lvl="7" rtl="0">
              <a:spcBef>
                <a:spcPts val="0"/>
              </a:spcBef>
              <a:spcAft>
                <a:spcPts val="0"/>
              </a:spcAft>
              <a:buSzPts val="2800"/>
              <a:buNone/>
              <a:defRPr>
                <a:latin typeface="Montserrat Alternates"/>
                <a:ea typeface="Montserrat Alternates"/>
                <a:cs typeface="Montserrat Alternates"/>
                <a:sym typeface="Montserrat Alternates"/>
              </a:defRPr>
            </a:lvl8pPr>
            <a:lvl9pPr lvl="8" rtl="0">
              <a:spcBef>
                <a:spcPts val="0"/>
              </a:spcBef>
              <a:spcAft>
                <a:spcPts val="0"/>
              </a:spcAft>
              <a:buSzPts val="2800"/>
              <a:buNone/>
              <a:defRPr>
                <a:latin typeface="Montserrat Alternates"/>
                <a:ea typeface="Montserrat Alternates"/>
                <a:cs typeface="Montserrat Alternates"/>
                <a:sym typeface="Montserrat Alternates"/>
              </a:defRPr>
            </a:lvl9pPr>
          </a:lstStyle>
          <a:p>
            <a:endParaRPr/>
          </a:p>
        </p:txBody>
      </p:sp>
      <p:sp>
        <p:nvSpPr>
          <p:cNvPr id="4119" name="Google Shape;4119;p27"/>
          <p:cNvSpPr txBox="1">
            <a:spLocks noGrp="1"/>
          </p:cNvSpPr>
          <p:nvPr>
            <p:ph type="subTitle" idx="1"/>
          </p:nvPr>
        </p:nvSpPr>
        <p:spPr>
          <a:xfrm>
            <a:off x="6594997" y="2077125"/>
            <a:ext cx="1838400" cy="743100"/>
          </a:xfrm>
          <a:prstGeom prst="rect">
            <a:avLst/>
          </a:prstGeom>
        </p:spPr>
        <p:txBody>
          <a:bodyPr spcFirstLastPara="1" wrap="square" lIns="91425" tIns="91425" rIns="91425" bIns="91425" anchor="b" anchorCtr="0">
            <a:noAutofit/>
          </a:bodyPr>
          <a:lstStyle>
            <a:lvl1pPr lvl="0" algn="r" rtl="0">
              <a:spcBef>
                <a:spcPts val="0"/>
              </a:spcBef>
              <a:spcAft>
                <a:spcPts val="0"/>
              </a:spcAft>
              <a:buSzPts val="1800"/>
              <a:buNone/>
              <a:defRPr sz="2000" b="1"/>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1">
  <p:cSld name="CUSTOM_9">
    <p:spTree>
      <p:nvGrpSpPr>
        <p:cNvPr id="1" name="Shape 4538"/>
        <p:cNvGrpSpPr/>
        <p:nvPr/>
      </p:nvGrpSpPr>
      <p:grpSpPr>
        <a:xfrm>
          <a:off x="0" y="0"/>
          <a:ext cx="0" cy="0"/>
          <a:chOff x="0" y="0"/>
          <a:chExt cx="0" cy="0"/>
        </a:xfrm>
      </p:grpSpPr>
      <p:grpSp>
        <p:nvGrpSpPr>
          <p:cNvPr id="4539" name="Google Shape;4539;p29"/>
          <p:cNvGrpSpPr/>
          <p:nvPr/>
        </p:nvGrpSpPr>
        <p:grpSpPr>
          <a:xfrm>
            <a:off x="307951" y="646175"/>
            <a:ext cx="8340971" cy="4261144"/>
            <a:chOff x="307951" y="646175"/>
            <a:chExt cx="8340971" cy="4261144"/>
          </a:xfrm>
        </p:grpSpPr>
        <p:sp>
          <p:nvSpPr>
            <p:cNvPr id="4540" name="Google Shape;4540;p29"/>
            <p:cNvSpPr/>
            <p:nvPr/>
          </p:nvSpPr>
          <p:spPr>
            <a:xfrm>
              <a:off x="7242621" y="698746"/>
              <a:ext cx="19559" cy="33160"/>
            </a:xfrm>
            <a:custGeom>
              <a:avLst/>
              <a:gdLst/>
              <a:ahLst/>
              <a:cxnLst/>
              <a:rect l="l" t="t" r="r" b="b"/>
              <a:pathLst>
                <a:path w="627" h="1063" extrusionOk="0">
                  <a:moveTo>
                    <a:pt x="379" y="0"/>
                  </a:moveTo>
                  <a:cubicBezTo>
                    <a:pt x="354" y="0"/>
                    <a:pt x="331" y="8"/>
                    <a:pt x="314" y="25"/>
                  </a:cubicBezTo>
                  <a:cubicBezTo>
                    <a:pt x="254" y="85"/>
                    <a:pt x="195" y="144"/>
                    <a:pt x="120" y="219"/>
                  </a:cubicBezTo>
                  <a:cubicBezTo>
                    <a:pt x="61" y="338"/>
                    <a:pt x="61" y="397"/>
                    <a:pt x="61" y="457"/>
                  </a:cubicBezTo>
                  <a:cubicBezTo>
                    <a:pt x="1" y="651"/>
                    <a:pt x="61" y="830"/>
                    <a:pt x="195" y="1023"/>
                  </a:cubicBezTo>
                  <a:cubicBezTo>
                    <a:pt x="219" y="1048"/>
                    <a:pt x="254" y="1062"/>
                    <a:pt x="291" y="1062"/>
                  </a:cubicBezTo>
                  <a:cubicBezTo>
                    <a:pt x="343" y="1062"/>
                    <a:pt x="398" y="1033"/>
                    <a:pt x="433" y="964"/>
                  </a:cubicBezTo>
                  <a:cubicBezTo>
                    <a:pt x="567" y="830"/>
                    <a:pt x="627" y="710"/>
                    <a:pt x="627" y="591"/>
                  </a:cubicBezTo>
                  <a:lnTo>
                    <a:pt x="627" y="397"/>
                  </a:lnTo>
                  <a:cubicBezTo>
                    <a:pt x="627" y="278"/>
                    <a:pt x="627" y="219"/>
                    <a:pt x="567" y="144"/>
                  </a:cubicBezTo>
                  <a:lnTo>
                    <a:pt x="567" y="85"/>
                  </a:lnTo>
                  <a:cubicBezTo>
                    <a:pt x="514" y="42"/>
                    <a:pt x="439" y="0"/>
                    <a:pt x="379"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1" name="Google Shape;4541;p29"/>
            <p:cNvSpPr/>
            <p:nvPr/>
          </p:nvSpPr>
          <p:spPr>
            <a:xfrm>
              <a:off x="7283518" y="746444"/>
              <a:ext cx="19091" cy="37496"/>
            </a:xfrm>
            <a:custGeom>
              <a:avLst/>
              <a:gdLst/>
              <a:ahLst/>
              <a:cxnLst/>
              <a:rect l="l" t="t" r="r" b="b"/>
              <a:pathLst>
                <a:path w="612" h="1202" extrusionOk="0">
                  <a:moveTo>
                    <a:pt x="366" y="1"/>
                  </a:moveTo>
                  <a:cubicBezTo>
                    <a:pt x="318" y="1"/>
                    <a:pt x="269" y="16"/>
                    <a:pt x="239" y="45"/>
                  </a:cubicBezTo>
                  <a:cubicBezTo>
                    <a:pt x="180" y="105"/>
                    <a:pt x="120" y="239"/>
                    <a:pt x="61" y="299"/>
                  </a:cubicBezTo>
                  <a:cubicBezTo>
                    <a:pt x="61" y="358"/>
                    <a:pt x="61" y="477"/>
                    <a:pt x="1" y="552"/>
                  </a:cubicBezTo>
                  <a:cubicBezTo>
                    <a:pt x="1" y="790"/>
                    <a:pt x="61" y="984"/>
                    <a:pt x="180" y="1103"/>
                  </a:cubicBezTo>
                  <a:lnTo>
                    <a:pt x="239" y="1163"/>
                  </a:lnTo>
                  <a:cubicBezTo>
                    <a:pt x="264" y="1187"/>
                    <a:pt x="301" y="1202"/>
                    <a:pt x="341" y="1202"/>
                  </a:cubicBezTo>
                  <a:cubicBezTo>
                    <a:pt x="397" y="1202"/>
                    <a:pt x="458" y="1173"/>
                    <a:pt x="493" y="1103"/>
                  </a:cubicBezTo>
                  <a:cubicBezTo>
                    <a:pt x="552" y="924"/>
                    <a:pt x="612" y="790"/>
                    <a:pt x="612" y="611"/>
                  </a:cubicBezTo>
                  <a:lnTo>
                    <a:pt x="612" y="358"/>
                  </a:lnTo>
                  <a:cubicBezTo>
                    <a:pt x="612" y="299"/>
                    <a:pt x="552" y="179"/>
                    <a:pt x="552" y="105"/>
                  </a:cubicBezTo>
                  <a:lnTo>
                    <a:pt x="493" y="45"/>
                  </a:lnTo>
                  <a:cubicBezTo>
                    <a:pt x="463" y="16"/>
                    <a:pt x="414"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2" name="Google Shape;4542;p29"/>
            <p:cNvSpPr/>
            <p:nvPr/>
          </p:nvSpPr>
          <p:spPr>
            <a:xfrm>
              <a:off x="7337454" y="701835"/>
              <a:ext cx="17688" cy="37247"/>
            </a:xfrm>
            <a:custGeom>
              <a:avLst/>
              <a:gdLst/>
              <a:ahLst/>
              <a:cxnLst/>
              <a:rect l="l" t="t" r="r" b="b"/>
              <a:pathLst>
                <a:path w="567" h="1194" extrusionOk="0">
                  <a:moveTo>
                    <a:pt x="253" y="1"/>
                  </a:moveTo>
                  <a:cubicBezTo>
                    <a:pt x="209" y="1"/>
                    <a:pt x="164" y="15"/>
                    <a:pt x="134" y="45"/>
                  </a:cubicBezTo>
                  <a:cubicBezTo>
                    <a:pt x="60" y="179"/>
                    <a:pt x="0" y="239"/>
                    <a:pt x="0" y="358"/>
                  </a:cubicBezTo>
                  <a:lnTo>
                    <a:pt x="0" y="611"/>
                  </a:lnTo>
                  <a:cubicBezTo>
                    <a:pt x="0" y="790"/>
                    <a:pt x="0" y="924"/>
                    <a:pt x="134" y="1103"/>
                  </a:cubicBezTo>
                  <a:lnTo>
                    <a:pt x="194" y="1163"/>
                  </a:lnTo>
                  <a:cubicBezTo>
                    <a:pt x="212" y="1185"/>
                    <a:pt x="235" y="1194"/>
                    <a:pt x="260" y="1194"/>
                  </a:cubicBezTo>
                  <a:cubicBezTo>
                    <a:pt x="319" y="1194"/>
                    <a:pt x="390" y="1145"/>
                    <a:pt x="432" y="1103"/>
                  </a:cubicBezTo>
                  <a:cubicBezTo>
                    <a:pt x="566" y="924"/>
                    <a:pt x="566" y="731"/>
                    <a:pt x="566" y="611"/>
                  </a:cubicBezTo>
                  <a:lnTo>
                    <a:pt x="566" y="298"/>
                  </a:lnTo>
                  <a:cubicBezTo>
                    <a:pt x="507" y="239"/>
                    <a:pt x="507" y="179"/>
                    <a:pt x="432" y="45"/>
                  </a:cubicBezTo>
                  <a:lnTo>
                    <a:pt x="373" y="45"/>
                  </a:lnTo>
                  <a:cubicBezTo>
                    <a:pt x="343" y="15"/>
                    <a:pt x="298" y="1"/>
                    <a:pt x="25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3" name="Google Shape;4543;p29"/>
            <p:cNvSpPr/>
            <p:nvPr/>
          </p:nvSpPr>
          <p:spPr>
            <a:xfrm>
              <a:off x="7333711" y="808366"/>
              <a:ext cx="19559" cy="31351"/>
            </a:xfrm>
            <a:custGeom>
              <a:avLst/>
              <a:gdLst/>
              <a:ahLst/>
              <a:cxnLst/>
              <a:rect l="l" t="t" r="r" b="b"/>
              <a:pathLst>
                <a:path w="627" h="1005" extrusionOk="0">
                  <a:moveTo>
                    <a:pt x="364" y="1"/>
                  </a:moveTo>
                  <a:cubicBezTo>
                    <a:pt x="310" y="1"/>
                    <a:pt x="247" y="19"/>
                    <a:pt x="180" y="57"/>
                  </a:cubicBezTo>
                  <a:cubicBezTo>
                    <a:pt x="120" y="116"/>
                    <a:pt x="60" y="176"/>
                    <a:pt x="60" y="235"/>
                  </a:cubicBezTo>
                  <a:cubicBezTo>
                    <a:pt x="1" y="295"/>
                    <a:pt x="1" y="429"/>
                    <a:pt x="1" y="489"/>
                  </a:cubicBezTo>
                  <a:cubicBezTo>
                    <a:pt x="1" y="608"/>
                    <a:pt x="1" y="802"/>
                    <a:pt x="180" y="921"/>
                  </a:cubicBezTo>
                  <a:lnTo>
                    <a:pt x="180" y="980"/>
                  </a:lnTo>
                  <a:cubicBezTo>
                    <a:pt x="201" y="998"/>
                    <a:pt x="227" y="1005"/>
                    <a:pt x="254" y="1005"/>
                  </a:cubicBezTo>
                  <a:cubicBezTo>
                    <a:pt x="319" y="1005"/>
                    <a:pt x="391" y="963"/>
                    <a:pt x="433" y="921"/>
                  </a:cubicBezTo>
                  <a:cubicBezTo>
                    <a:pt x="552" y="802"/>
                    <a:pt x="552" y="667"/>
                    <a:pt x="627" y="489"/>
                  </a:cubicBezTo>
                  <a:cubicBezTo>
                    <a:pt x="627" y="429"/>
                    <a:pt x="627" y="355"/>
                    <a:pt x="552" y="295"/>
                  </a:cubicBezTo>
                  <a:cubicBezTo>
                    <a:pt x="552" y="235"/>
                    <a:pt x="552" y="176"/>
                    <a:pt x="493" y="116"/>
                  </a:cubicBezTo>
                  <a:lnTo>
                    <a:pt x="493" y="57"/>
                  </a:lnTo>
                  <a:cubicBezTo>
                    <a:pt x="463" y="19"/>
                    <a:pt x="418" y="1"/>
                    <a:pt x="36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4" name="Google Shape;4544;p29"/>
            <p:cNvSpPr/>
            <p:nvPr/>
          </p:nvSpPr>
          <p:spPr>
            <a:xfrm>
              <a:off x="7385775" y="754960"/>
              <a:ext cx="17688" cy="48071"/>
            </a:xfrm>
            <a:custGeom>
              <a:avLst/>
              <a:gdLst/>
              <a:ahLst/>
              <a:cxnLst/>
              <a:rect l="l" t="t" r="r" b="b"/>
              <a:pathLst>
                <a:path w="567" h="1541" extrusionOk="0">
                  <a:moveTo>
                    <a:pt x="308" y="1"/>
                  </a:moveTo>
                  <a:cubicBezTo>
                    <a:pt x="249" y="1"/>
                    <a:pt x="177" y="43"/>
                    <a:pt x="134" y="85"/>
                  </a:cubicBezTo>
                  <a:cubicBezTo>
                    <a:pt x="75" y="204"/>
                    <a:pt x="75" y="338"/>
                    <a:pt x="0" y="398"/>
                  </a:cubicBezTo>
                  <a:lnTo>
                    <a:pt x="0" y="771"/>
                  </a:lnTo>
                  <a:cubicBezTo>
                    <a:pt x="0" y="1024"/>
                    <a:pt x="0" y="1203"/>
                    <a:pt x="134" y="1456"/>
                  </a:cubicBezTo>
                  <a:lnTo>
                    <a:pt x="194" y="1515"/>
                  </a:lnTo>
                  <a:cubicBezTo>
                    <a:pt x="229" y="1533"/>
                    <a:pt x="259" y="1540"/>
                    <a:pt x="285" y="1540"/>
                  </a:cubicBezTo>
                  <a:cubicBezTo>
                    <a:pt x="349" y="1540"/>
                    <a:pt x="395" y="1498"/>
                    <a:pt x="447" y="1456"/>
                  </a:cubicBezTo>
                  <a:cubicBezTo>
                    <a:pt x="567" y="1203"/>
                    <a:pt x="567" y="1024"/>
                    <a:pt x="567" y="771"/>
                  </a:cubicBezTo>
                  <a:lnTo>
                    <a:pt x="567" y="398"/>
                  </a:lnTo>
                  <a:cubicBezTo>
                    <a:pt x="507" y="338"/>
                    <a:pt x="507" y="204"/>
                    <a:pt x="447" y="85"/>
                  </a:cubicBezTo>
                  <a:lnTo>
                    <a:pt x="373" y="26"/>
                  </a:lnTo>
                  <a:cubicBezTo>
                    <a:pt x="355" y="8"/>
                    <a:pt x="333" y="1"/>
                    <a:pt x="30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5" name="Google Shape;4545;p29"/>
            <p:cNvSpPr/>
            <p:nvPr/>
          </p:nvSpPr>
          <p:spPr>
            <a:xfrm>
              <a:off x="7434564" y="695034"/>
              <a:ext cx="17220" cy="40772"/>
            </a:xfrm>
            <a:custGeom>
              <a:avLst/>
              <a:gdLst/>
              <a:ahLst/>
              <a:cxnLst/>
              <a:rect l="l" t="t" r="r" b="b"/>
              <a:pathLst>
                <a:path w="552" h="1307" extrusionOk="0">
                  <a:moveTo>
                    <a:pt x="300" y="0"/>
                  </a:moveTo>
                  <a:cubicBezTo>
                    <a:pt x="239" y="0"/>
                    <a:pt x="179" y="42"/>
                    <a:pt x="179" y="84"/>
                  </a:cubicBezTo>
                  <a:lnTo>
                    <a:pt x="120" y="84"/>
                  </a:lnTo>
                  <a:cubicBezTo>
                    <a:pt x="60" y="204"/>
                    <a:pt x="60" y="263"/>
                    <a:pt x="1" y="338"/>
                  </a:cubicBezTo>
                  <a:lnTo>
                    <a:pt x="1" y="636"/>
                  </a:lnTo>
                  <a:cubicBezTo>
                    <a:pt x="1" y="829"/>
                    <a:pt x="1" y="949"/>
                    <a:pt x="60" y="1202"/>
                  </a:cubicBezTo>
                  <a:lnTo>
                    <a:pt x="120" y="1261"/>
                  </a:lnTo>
                  <a:cubicBezTo>
                    <a:pt x="150" y="1291"/>
                    <a:pt x="194" y="1306"/>
                    <a:pt x="241" y="1306"/>
                  </a:cubicBezTo>
                  <a:cubicBezTo>
                    <a:pt x="287" y="1306"/>
                    <a:pt x="336" y="1291"/>
                    <a:pt x="373" y="1261"/>
                  </a:cubicBezTo>
                  <a:cubicBezTo>
                    <a:pt x="492" y="1083"/>
                    <a:pt x="552" y="889"/>
                    <a:pt x="552" y="710"/>
                  </a:cubicBezTo>
                  <a:lnTo>
                    <a:pt x="552" y="397"/>
                  </a:lnTo>
                  <a:cubicBezTo>
                    <a:pt x="552" y="263"/>
                    <a:pt x="492" y="204"/>
                    <a:pt x="433" y="84"/>
                  </a:cubicBezTo>
                  <a:lnTo>
                    <a:pt x="373" y="25"/>
                  </a:lnTo>
                  <a:cubicBezTo>
                    <a:pt x="351" y="7"/>
                    <a:pt x="326" y="0"/>
                    <a:pt x="300"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6" name="Google Shape;4546;p29"/>
            <p:cNvSpPr/>
            <p:nvPr/>
          </p:nvSpPr>
          <p:spPr>
            <a:xfrm>
              <a:off x="7453624" y="775736"/>
              <a:ext cx="19559" cy="38900"/>
            </a:xfrm>
            <a:custGeom>
              <a:avLst/>
              <a:gdLst/>
              <a:ahLst/>
              <a:cxnLst/>
              <a:rect l="l" t="t" r="r" b="b"/>
              <a:pathLst>
                <a:path w="627" h="1247" extrusionOk="0">
                  <a:moveTo>
                    <a:pt x="375" y="0"/>
                  </a:moveTo>
                  <a:cubicBezTo>
                    <a:pt x="328" y="0"/>
                    <a:pt x="284" y="15"/>
                    <a:pt x="254" y="45"/>
                  </a:cubicBezTo>
                  <a:cubicBezTo>
                    <a:pt x="194" y="105"/>
                    <a:pt x="135" y="224"/>
                    <a:pt x="60" y="283"/>
                  </a:cubicBezTo>
                  <a:cubicBezTo>
                    <a:pt x="60" y="417"/>
                    <a:pt x="0" y="477"/>
                    <a:pt x="0" y="596"/>
                  </a:cubicBezTo>
                  <a:cubicBezTo>
                    <a:pt x="0" y="790"/>
                    <a:pt x="60" y="1028"/>
                    <a:pt x="194" y="1222"/>
                  </a:cubicBezTo>
                  <a:lnTo>
                    <a:pt x="254" y="1222"/>
                  </a:lnTo>
                  <a:cubicBezTo>
                    <a:pt x="271" y="1239"/>
                    <a:pt x="294" y="1247"/>
                    <a:pt x="319" y="1247"/>
                  </a:cubicBezTo>
                  <a:cubicBezTo>
                    <a:pt x="379" y="1247"/>
                    <a:pt x="454" y="1204"/>
                    <a:pt x="507" y="1162"/>
                  </a:cubicBezTo>
                  <a:cubicBezTo>
                    <a:pt x="567" y="969"/>
                    <a:pt x="626" y="790"/>
                    <a:pt x="626" y="656"/>
                  </a:cubicBezTo>
                  <a:lnTo>
                    <a:pt x="626" y="417"/>
                  </a:lnTo>
                  <a:cubicBezTo>
                    <a:pt x="626" y="283"/>
                    <a:pt x="567" y="224"/>
                    <a:pt x="567" y="105"/>
                  </a:cubicBezTo>
                  <a:lnTo>
                    <a:pt x="507" y="45"/>
                  </a:lnTo>
                  <a:cubicBezTo>
                    <a:pt x="470" y="15"/>
                    <a:pt x="421" y="0"/>
                    <a:pt x="37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7" name="Google Shape;4547;p29"/>
            <p:cNvSpPr/>
            <p:nvPr/>
          </p:nvSpPr>
          <p:spPr>
            <a:xfrm>
              <a:off x="7389955" y="859089"/>
              <a:ext cx="19091" cy="24020"/>
            </a:xfrm>
            <a:custGeom>
              <a:avLst/>
              <a:gdLst/>
              <a:ahLst/>
              <a:cxnLst/>
              <a:rect l="l" t="t" r="r" b="b"/>
              <a:pathLst>
                <a:path w="612" h="770" extrusionOk="0">
                  <a:moveTo>
                    <a:pt x="347" y="0"/>
                  </a:moveTo>
                  <a:cubicBezTo>
                    <a:pt x="308" y="0"/>
                    <a:pt x="270" y="15"/>
                    <a:pt x="239" y="40"/>
                  </a:cubicBezTo>
                  <a:cubicBezTo>
                    <a:pt x="120" y="99"/>
                    <a:pt x="120" y="99"/>
                    <a:pt x="60" y="159"/>
                  </a:cubicBezTo>
                  <a:cubicBezTo>
                    <a:pt x="60" y="218"/>
                    <a:pt x="0" y="293"/>
                    <a:pt x="0" y="352"/>
                  </a:cubicBezTo>
                  <a:cubicBezTo>
                    <a:pt x="0" y="531"/>
                    <a:pt x="60" y="665"/>
                    <a:pt x="179" y="725"/>
                  </a:cubicBezTo>
                  <a:cubicBezTo>
                    <a:pt x="209" y="755"/>
                    <a:pt x="257" y="770"/>
                    <a:pt x="306" y="770"/>
                  </a:cubicBezTo>
                  <a:cubicBezTo>
                    <a:pt x="354" y="770"/>
                    <a:pt x="403" y="755"/>
                    <a:pt x="433" y="725"/>
                  </a:cubicBezTo>
                  <a:lnTo>
                    <a:pt x="492" y="725"/>
                  </a:lnTo>
                  <a:cubicBezTo>
                    <a:pt x="552" y="591"/>
                    <a:pt x="611" y="531"/>
                    <a:pt x="611" y="412"/>
                  </a:cubicBezTo>
                  <a:lnTo>
                    <a:pt x="611" y="293"/>
                  </a:lnTo>
                  <a:cubicBezTo>
                    <a:pt x="552" y="218"/>
                    <a:pt x="552" y="159"/>
                    <a:pt x="492" y="99"/>
                  </a:cubicBezTo>
                  <a:cubicBezTo>
                    <a:pt x="457" y="29"/>
                    <a:pt x="402" y="0"/>
                    <a:pt x="34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8" name="Google Shape;4548;p29"/>
            <p:cNvSpPr/>
            <p:nvPr/>
          </p:nvSpPr>
          <p:spPr>
            <a:xfrm>
              <a:off x="7279338" y="843242"/>
              <a:ext cx="19559" cy="20183"/>
            </a:xfrm>
            <a:custGeom>
              <a:avLst/>
              <a:gdLst/>
              <a:ahLst/>
              <a:cxnLst/>
              <a:rect l="l" t="t" r="r" b="b"/>
              <a:pathLst>
                <a:path w="627" h="647" extrusionOk="0">
                  <a:moveTo>
                    <a:pt x="314" y="0"/>
                  </a:moveTo>
                  <a:cubicBezTo>
                    <a:pt x="269" y="0"/>
                    <a:pt x="224" y="19"/>
                    <a:pt x="195" y="56"/>
                  </a:cubicBezTo>
                  <a:cubicBezTo>
                    <a:pt x="135" y="116"/>
                    <a:pt x="60" y="116"/>
                    <a:pt x="60" y="175"/>
                  </a:cubicBezTo>
                  <a:cubicBezTo>
                    <a:pt x="1" y="235"/>
                    <a:pt x="1" y="294"/>
                    <a:pt x="1" y="354"/>
                  </a:cubicBezTo>
                  <a:cubicBezTo>
                    <a:pt x="60" y="428"/>
                    <a:pt x="60" y="488"/>
                    <a:pt x="195" y="607"/>
                  </a:cubicBezTo>
                  <a:cubicBezTo>
                    <a:pt x="244" y="632"/>
                    <a:pt x="293" y="646"/>
                    <a:pt x="339" y="646"/>
                  </a:cubicBezTo>
                  <a:cubicBezTo>
                    <a:pt x="405" y="646"/>
                    <a:pt x="464" y="617"/>
                    <a:pt x="507" y="548"/>
                  </a:cubicBezTo>
                  <a:cubicBezTo>
                    <a:pt x="627" y="488"/>
                    <a:pt x="627" y="354"/>
                    <a:pt x="627" y="294"/>
                  </a:cubicBezTo>
                  <a:cubicBezTo>
                    <a:pt x="627" y="235"/>
                    <a:pt x="627" y="175"/>
                    <a:pt x="567" y="175"/>
                  </a:cubicBezTo>
                  <a:cubicBezTo>
                    <a:pt x="567" y="116"/>
                    <a:pt x="507" y="56"/>
                    <a:pt x="433" y="56"/>
                  </a:cubicBezTo>
                  <a:cubicBezTo>
                    <a:pt x="403" y="19"/>
                    <a:pt x="358" y="0"/>
                    <a:pt x="314"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9" name="Google Shape;4549;p29"/>
            <p:cNvSpPr/>
            <p:nvPr/>
          </p:nvSpPr>
          <p:spPr>
            <a:xfrm>
              <a:off x="4676405" y="698746"/>
              <a:ext cx="19091" cy="33160"/>
            </a:xfrm>
            <a:custGeom>
              <a:avLst/>
              <a:gdLst/>
              <a:ahLst/>
              <a:cxnLst/>
              <a:rect l="l" t="t" r="r" b="b"/>
              <a:pathLst>
                <a:path w="612" h="1063" extrusionOk="0">
                  <a:moveTo>
                    <a:pt x="378" y="0"/>
                  </a:moveTo>
                  <a:cubicBezTo>
                    <a:pt x="354" y="0"/>
                    <a:pt x="331" y="8"/>
                    <a:pt x="314" y="25"/>
                  </a:cubicBezTo>
                  <a:cubicBezTo>
                    <a:pt x="180" y="85"/>
                    <a:pt x="180" y="144"/>
                    <a:pt x="120" y="219"/>
                  </a:cubicBezTo>
                  <a:cubicBezTo>
                    <a:pt x="60" y="338"/>
                    <a:pt x="60" y="397"/>
                    <a:pt x="1" y="457"/>
                  </a:cubicBezTo>
                  <a:cubicBezTo>
                    <a:pt x="1" y="651"/>
                    <a:pt x="1" y="830"/>
                    <a:pt x="120" y="1023"/>
                  </a:cubicBezTo>
                  <a:lnTo>
                    <a:pt x="180" y="1023"/>
                  </a:lnTo>
                  <a:cubicBezTo>
                    <a:pt x="204" y="1048"/>
                    <a:pt x="242" y="1062"/>
                    <a:pt x="281" y="1062"/>
                  </a:cubicBezTo>
                  <a:cubicBezTo>
                    <a:pt x="338" y="1062"/>
                    <a:pt x="398" y="1033"/>
                    <a:pt x="433" y="964"/>
                  </a:cubicBezTo>
                  <a:cubicBezTo>
                    <a:pt x="552" y="830"/>
                    <a:pt x="612" y="710"/>
                    <a:pt x="612" y="591"/>
                  </a:cubicBezTo>
                  <a:lnTo>
                    <a:pt x="612" y="397"/>
                  </a:lnTo>
                  <a:cubicBezTo>
                    <a:pt x="612" y="278"/>
                    <a:pt x="612" y="219"/>
                    <a:pt x="552" y="144"/>
                  </a:cubicBezTo>
                  <a:lnTo>
                    <a:pt x="552" y="85"/>
                  </a:lnTo>
                  <a:cubicBezTo>
                    <a:pt x="510" y="42"/>
                    <a:pt x="438" y="0"/>
                    <a:pt x="378"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0" name="Google Shape;4550;p29"/>
            <p:cNvSpPr/>
            <p:nvPr/>
          </p:nvSpPr>
          <p:spPr>
            <a:xfrm>
              <a:off x="4716834" y="746444"/>
              <a:ext cx="19559" cy="37496"/>
            </a:xfrm>
            <a:custGeom>
              <a:avLst/>
              <a:gdLst/>
              <a:ahLst/>
              <a:cxnLst/>
              <a:rect l="l" t="t" r="r" b="b"/>
              <a:pathLst>
                <a:path w="627" h="1202" extrusionOk="0">
                  <a:moveTo>
                    <a:pt x="375" y="1"/>
                  </a:moveTo>
                  <a:cubicBezTo>
                    <a:pt x="329" y="1"/>
                    <a:pt x="284" y="16"/>
                    <a:pt x="254" y="45"/>
                  </a:cubicBezTo>
                  <a:cubicBezTo>
                    <a:pt x="195" y="105"/>
                    <a:pt x="135" y="239"/>
                    <a:pt x="61" y="299"/>
                  </a:cubicBezTo>
                  <a:cubicBezTo>
                    <a:pt x="61" y="358"/>
                    <a:pt x="1" y="477"/>
                    <a:pt x="1" y="552"/>
                  </a:cubicBezTo>
                  <a:cubicBezTo>
                    <a:pt x="1" y="790"/>
                    <a:pt x="61" y="984"/>
                    <a:pt x="195" y="1103"/>
                  </a:cubicBezTo>
                  <a:lnTo>
                    <a:pt x="254" y="1163"/>
                  </a:lnTo>
                  <a:cubicBezTo>
                    <a:pt x="279" y="1187"/>
                    <a:pt x="314" y="1202"/>
                    <a:pt x="346" y="1202"/>
                  </a:cubicBezTo>
                  <a:cubicBezTo>
                    <a:pt x="392" y="1202"/>
                    <a:pt x="433" y="1173"/>
                    <a:pt x="433" y="1103"/>
                  </a:cubicBezTo>
                  <a:cubicBezTo>
                    <a:pt x="567" y="924"/>
                    <a:pt x="627" y="790"/>
                    <a:pt x="627" y="611"/>
                  </a:cubicBezTo>
                  <a:lnTo>
                    <a:pt x="627" y="358"/>
                  </a:lnTo>
                  <a:cubicBezTo>
                    <a:pt x="627" y="299"/>
                    <a:pt x="567" y="179"/>
                    <a:pt x="567" y="105"/>
                  </a:cubicBezTo>
                  <a:lnTo>
                    <a:pt x="507" y="105"/>
                  </a:lnTo>
                  <a:lnTo>
                    <a:pt x="507" y="45"/>
                  </a:lnTo>
                  <a:cubicBezTo>
                    <a:pt x="470" y="16"/>
                    <a:pt x="422" y="1"/>
                    <a:pt x="37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1" name="Google Shape;4551;p29"/>
            <p:cNvSpPr/>
            <p:nvPr/>
          </p:nvSpPr>
          <p:spPr>
            <a:xfrm>
              <a:off x="4769366" y="701835"/>
              <a:ext cx="19091" cy="37247"/>
            </a:xfrm>
            <a:custGeom>
              <a:avLst/>
              <a:gdLst/>
              <a:ahLst/>
              <a:cxnLst/>
              <a:rect l="l" t="t" r="r" b="b"/>
              <a:pathLst>
                <a:path w="612" h="1194" extrusionOk="0">
                  <a:moveTo>
                    <a:pt x="306" y="1"/>
                  </a:moveTo>
                  <a:cubicBezTo>
                    <a:pt x="257" y="1"/>
                    <a:pt x="209" y="15"/>
                    <a:pt x="179" y="45"/>
                  </a:cubicBezTo>
                  <a:cubicBezTo>
                    <a:pt x="120" y="179"/>
                    <a:pt x="60" y="239"/>
                    <a:pt x="60" y="358"/>
                  </a:cubicBezTo>
                  <a:cubicBezTo>
                    <a:pt x="0" y="418"/>
                    <a:pt x="0" y="492"/>
                    <a:pt x="0" y="611"/>
                  </a:cubicBezTo>
                  <a:cubicBezTo>
                    <a:pt x="60" y="790"/>
                    <a:pt x="60" y="924"/>
                    <a:pt x="179" y="1103"/>
                  </a:cubicBezTo>
                  <a:lnTo>
                    <a:pt x="239" y="1163"/>
                  </a:lnTo>
                  <a:cubicBezTo>
                    <a:pt x="261" y="1185"/>
                    <a:pt x="287" y="1194"/>
                    <a:pt x="315" y="1194"/>
                  </a:cubicBezTo>
                  <a:cubicBezTo>
                    <a:pt x="379" y="1194"/>
                    <a:pt x="450" y="1145"/>
                    <a:pt x="492" y="1103"/>
                  </a:cubicBezTo>
                  <a:cubicBezTo>
                    <a:pt x="611" y="924"/>
                    <a:pt x="611" y="731"/>
                    <a:pt x="611" y="611"/>
                  </a:cubicBezTo>
                  <a:cubicBezTo>
                    <a:pt x="611" y="492"/>
                    <a:pt x="611" y="418"/>
                    <a:pt x="552" y="298"/>
                  </a:cubicBezTo>
                  <a:cubicBezTo>
                    <a:pt x="552" y="239"/>
                    <a:pt x="492" y="179"/>
                    <a:pt x="432" y="45"/>
                  </a:cubicBezTo>
                  <a:cubicBezTo>
                    <a:pt x="403" y="15"/>
                    <a:pt x="354" y="1"/>
                    <a:pt x="30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2" name="Google Shape;4552;p29"/>
            <p:cNvSpPr/>
            <p:nvPr/>
          </p:nvSpPr>
          <p:spPr>
            <a:xfrm>
              <a:off x="4767495" y="808366"/>
              <a:ext cx="19091" cy="31351"/>
            </a:xfrm>
            <a:custGeom>
              <a:avLst/>
              <a:gdLst/>
              <a:ahLst/>
              <a:cxnLst/>
              <a:rect l="l" t="t" r="r" b="b"/>
              <a:pathLst>
                <a:path w="612" h="1005" extrusionOk="0">
                  <a:moveTo>
                    <a:pt x="358" y="1"/>
                  </a:moveTo>
                  <a:cubicBezTo>
                    <a:pt x="302" y="1"/>
                    <a:pt x="239" y="19"/>
                    <a:pt x="180" y="57"/>
                  </a:cubicBezTo>
                  <a:cubicBezTo>
                    <a:pt x="120" y="116"/>
                    <a:pt x="60" y="176"/>
                    <a:pt x="60" y="235"/>
                  </a:cubicBezTo>
                  <a:cubicBezTo>
                    <a:pt x="1" y="295"/>
                    <a:pt x="1" y="429"/>
                    <a:pt x="1" y="489"/>
                  </a:cubicBezTo>
                  <a:cubicBezTo>
                    <a:pt x="1" y="608"/>
                    <a:pt x="1" y="802"/>
                    <a:pt x="120" y="921"/>
                  </a:cubicBezTo>
                  <a:lnTo>
                    <a:pt x="180" y="980"/>
                  </a:lnTo>
                  <a:cubicBezTo>
                    <a:pt x="197" y="998"/>
                    <a:pt x="221" y="1005"/>
                    <a:pt x="247" y="1005"/>
                  </a:cubicBezTo>
                  <a:cubicBezTo>
                    <a:pt x="311" y="1005"/>
                    <a:pt x="391" y="963"/>
                    <a:pt x="433" y="921"/>
                  </a:cubicBezTo>
                  <a:cubicBezTo>
                    <a:pt x="552" y="802"/>
                    <a:pt x="552" y="667"/>
                    <a:pt x="552" y="489"/>
                  </a:cubicBezTo>
                  <a:cubicBezTo>
                    <a:pt x="612" y="429"/>
                    <a:pt x="612" y="355"/>
                    <a:pt x="552" y="295"/>
                  </a:cubicBezTo>
                  <a:cubicBezTo>
                    <a:pt x="552" y="235"/>
                    <a:pt x="552" y="176"/>
                    <a:pt x="492" y="116"/>
                  </a:cubicBezTo>
                  <a:lnTo>
                    <a:pt x="492" y="57"/>
                  </a:lnTo>
                  <a:cubicBezTo>
                    <a:pt x="463" y="19"/>
                    <a:pt x="414" y="1"/>
                    <a:pt x="35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3" name="Google Shape;4553;p29"/>
            <p:cNvSpPr/>
            <p:nvPr/>
          </p:nvSpPr>
          <p:spPr>
            <a:xfrm>
              <a:off x="4817687" y="754960"/>
              <a:ext cx="19559" cy="48071"/>
            </a:xfrm>
            <a:custGeom>
              <a:avLst/>
              <a:gdLst/>
              <a:ahLst/>
              <a:cxnLst/>
              <a:rect l="l" t="t" r="r" b="b"/>
              <a:pathLst>
                <a:path w="627" h="1541" extrusionOk="0">
                  <a:moveTo>
                    <a:pt x="341" y="1"/>
                  </a:moveTo>
                  <a:cubicBezTo>
                    <a:pt x="277" y="1"/>
                    <a:pt x="232" y="43"/>
                    <a:pt x="179" y="85"/>
                  </a:cubicBezTo>
                  <a:cubicBezTo>
                    <a:pt x="120" y="204"/>
                    <a:pt x="60" y="338"/>
                    <a:pt x="60" y="398"/>
                  </a:cubicBezTo>
                  <a:cubicBezTo>
                    <a:pt x="60" y="517"/>
                    <a:pt x="60" y="651"/>
                    <a:pt x="1" y="771"/>
                  </a:cubicBezTo>
                  <a:cubicBezTo>
                    <a:pt x="60" y="1024"/>
                    <a:pt x="60" y="1203"/>
                    <a:pt x="179" y="1456"/>
                  </a:cubicBezTo>
                  <a:lnTo>
                    <a:pt x="254" y="1515"/>
                  </a:lnTo>
                  <a:cubicBezTo>
                    <a:pt x="271" y="1533"/>
                    <a:pt x="294" y="1540"/>
                    <a:pt x="319" y="1540"/>
                  </a:cubicBezTo>
                  <a:cubicBezTo>
                    <a:pt x="378" y="1540"/>
                    <a:pt x="450" y="1498"/>
                    <a:pt x="492" y="1456"/>
                  </a:cubicBezTo>
                  <a:cubicBezTo>
                    <a:pt x="626" y="1203"/>
                    <a:pt x="626" y="1024"/>
                    <a:pt x="626" y="771"/>
                  </a:cubicBezTo>
                  <a:lnTo>
                    <a:pt x="626" y="398"/>
                  </a:lnTo>
                  <a:cubicBezTo>
                    <a:pt x="552" y="338"/>
                    <a:pt x="552" y="204"/>
                    <a:pt x="492" y="85"/>
                  </a:cubicBezTo>
                  <a:cubicBezTo>
                    <a:pt x="433" y="85"/>
                    <a:pt x="433" y="26"/>
                    <a:pt x="433" y="26"/>
                  </a:cubicBezTo>
                  <a:cubicBezTo>
                    <a:pt x="398" y="8"/>
                    <a:pt x="368" y="1"/>
                    <a:pt x="34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4" name="Google Shape;4554;p29"/>
            <p:cNvSpPr/>
            <p:nvPr/>
          </p:nvSpPr>
          <p:spPr>
            <a:xfrm>
              <a:off x="4866040" y="695034"/>
              <a:ext cx="19528" cy="40772"/>
            </a:xfrm>
            <a:custGeom>
              <a:avLst/>
              <a:gdLst/>
              <a:ahLst/>
              <a:cxnLst/>
              <a:rect l="l" t="t" r="r" b="b"/>
              <a:pathLst>
                <a:path w="626" h="1307" extrusionOk="0">
                  <a:moveTo>
                    <a:pt x="367" y="0"/>
                  </a:moveTo>
                  <a:cubicBezTo>
                    <a:pt x="308" y="0"/>
                    <a:pt x="236" y="42"/>
                    <a:pt x="194" y="84"/>
                  </a:cubicBezTo>
                  <a:cubicBezTo>
                    <a:pt x="119" y="204"/>
                    <a:pt x="119" y="263"/>
                    <a:pt x="60" y="338"/>
                  </a:cubicBezTo>
                  <a:lnTo>
                    <a:pt x="60" y="636"/>
                  </a:lnTo>
                  <a:cubicBezTo>
                    <a:pt x="0" y="829"/>
                    <a:pt x="0" y="949"/>
                    <a:pt x="119" y="1202"/>
                  </a:cubicBezTo>
                  <a:lnTo>
                    <a:pt x="194" y="1261"/>
                  </a:lnTo>
                  <a:cubicBezTo>
                    <a:pt x="224" y="1291"/>
                    <a:pt x="253" y="1306"/>
                    <a:pt x="283" y="1306"/>
                  </a:cubicBezTo>
                  <a:cubicBezTo>
                    <a:pt x="313" y="1306"/>
                    <a:pt x="343" y="1291"/>
                    <a:pt x="373" y="1261"/>
                  </a:cubicBezTo>
                  <a:cubicBezTo>
                    <a:pt x="566" y="1083"/>
                    <a:pt x="626" y="889"/>
                    <a:pt x="626" y="710"/>
                  </a:cubicBezTo>
                  <a:lnTo>
                    <a:pt x="626" y="397"/>
                  </a:lnTo>
                  <a:cubicBezTo>
                    <a:pt x="626" y="263"/>
                    <a:pt x="566" y="204"/>
                    <a:pt x="492" y="84"/>
                  </a:cubicBezTo>
                  <a:lnTo>
                    <a:pt x="432" y="25"/>
                  </a:lnTo>
                  <a:cubicBezTo>
                    <a:pt x="415" y="7"/>
                    <a:pt x="392" y="0"/>
                    <a:pt x="36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5" name="Google Shape;4555;p29"/>
            <p:cNvSpPr/>
            <p:nvPr/>
          </p:nvSpPr>
          <p:spPr>
            <a:xfrm>
              <a:off x="4887408" y="775736"/>
              <a:ext cx="19559" cy="38900"/>
            </a:xfrm>
            <a:custGeom>
              <a:avLst/>
              <a:gdLst/>
              <a:ahLst/>
              <a:cxnLst/>
              <a:rect l="l" t="t" r="r" b="b"/>
              <a:pathLst>
                <a:path w="627" h="1247" extrusionOk="0">
                  <a:moveTo>
                    <a:pt x="373" y="0"/>
                  </a:moveTo>
                  <a:cubicBezTo>
                    <a:pt x="328" y="0"/>
                    <a:pt x="283" y="15"/>
                    <a:pt x="254" y="45"/>
                  </a:cubicBezTo>
                  <a:cubicBezTo>
                    <a:pt x="179" y="105"/>
                    <a:pt x="120" y="224"/>
                    <a:pt x="60" y="283"/>
                  </a:cubicBezTo>
                  <a:cubicBezTo>
                    <a:pt x="0" y="417"/>
                    <a:pt x="0" y="477"/>
                    <a:pt x="0" y="596"/>
                  </a:cubicBezTo>
                  <a:cubicBezTo>
                    <a:pt x="0" y="790"/>
                    <a:pt x="60" y="1028"/>
                    <a:pt x="179" y="1222"/>
                  </a:cubicBezTo>
                  <a:lnTo>
                    <a:pt x="254" y="1222"/>
                  </a:lnTo>
                  <a:cubicBezTo>
                    <a:pt x="271" y="1239"/>
                    <a:pt x="294" y="1247"/>
                    <a:pt x="318" y="1247"/>
                  </a:cubicBezTo>
                  <a:cubicBezTo>
                    <a:pt x="378" y="1247"/>
                    <a:pt x="450" y="1204"/>
                    <a:pt x="492" y="1162"/>
                  </a:cubicBezTo>
                  <a:cubicBezTo>
                    <a:pt x="552" y="969"/>
                    <a:pt x="626" y="790"/>
                    <a:pt x="626" y="656"/>
                  </a:cubicBezTo>
                  <a:lnTo>
                    <a:pt x="626" y="417"/>
                  </a:lnTo>
                  <a:cubicBezTo>
                    <a:pt x="552" y="283"/>
                    <a:pt x="552" y="224"/>
                    <a:pt x="552" y="105"/>
                  </a:cubicBezTo>
                  <a:lnTo>
                    <a:pt x="492" y="45"/>
                  </a:lnTo>
                  <a:cubicBezTo>
                    <a:pt x="462" y="15"/>
                    <a:pt x="417" y="0"/>
                    <a:pt x="373"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6" name="Google Shape;4556;p29"/>
            <p:cNvSpPr/>
            <p:nvPr/>
          </p:nvSpPr>
          <p:spPr>
            <a:xfrm>
              <a:off x="4823271" y="859089"/>
              <a:ext cx="19559" cy="24020"/>
            </a:xfrm>
            <a:custGeom>
              <a:avLst/>
              <a:gdLst/>
              <a:ahLst/>
              <a:cxnLst/>
              <a:rect l="l" t="t" r="r" b="b"/>
              <a:pathLst>
                <a:path w="627" h="770" extrusionOk="0">
                  <a:moveTo>
                    <a:pt x="344" y="0"/>
                  </a:moveTo>
                  <a:cubicBezTo>
                    <a:pt x="295" y="0"/>
                    <a:pt x="244" y="15"/>
                    <a:pt x="194" y="40"/>
                  </a:cubicBezTo>
                  <a:cubicBezTo>
                    <a:pt x="135" y="99"/>
                    <a:pt x="135" y="99"/>
                    <a:pt x="75" y="159"/>
                  </a:cubicBezTo>
                  <a:cubicBezTo>
                    <a:pt x="0" y="218"/>
                    <a:pt x="0" y="293"/>
                    <a:pt x="0" y="352"/>
                  </a:cubicBezTo>
                  <a:cubicBezTo>
                    <a:pt x="0" y="531"/>
                    <a:pt x="75" y="665"/>
                    <a:pt x="194" y="725"/>
                  </a:cubicBezTo>
                  <a:cubicBezTo>
                    <a:pt x="224" y="755"/>
                    <a:pt x="269" y="770"/>
                    <a:pt x="315" y="770"/>
                  </a:cubicBezTo>
                  <a:cubicBezTo>
                    <a:pt x="362" y="770"/>
                    <a:pt x="410" y="755"/>
                    <a:pt x="447" y="725"/>
                  </a:cubicBezTo>
                  <a:cubicBezTo>
                    <a:pt x="567" y="591"/>
                    <a:pt x="626" y="531"/>
                    <a:pt x="626" y="412"/>
                  </a:cubicBezTo>
                  <a:lnTo>
                    <a:pt x="626" y="293"/>
                  </a:lnTo>
                  <a:cubicBezTo>
                    <a:pt x="567" y="218"/>
                    <a:pt x="567" y="159"/>
                    <a:pt x="507" y="99"/>
                  </a:cubicBezTo>
                  <a:cubicBezTo>
                    <a:pt x="472" y="29"/>
                    <a:pt x="412" y="0"/>
                    <a:pt x="344"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7" name="Google Shape;4557;p29"/>
            <p:cNvSpPr/>
            <p:nvPr/>
          </p:nvSpPr>
          <p:spPr>
            <a:xfrm>
              <a:off x="4713122" y="843242"/>
              <a:ext cx="19559" cy="20183"/>
            </a:xfrm>
            <a:custGeom>
              <a:avLst/>
              <a:gdLst/>
              <a:ahLst/>
              <a:cxnLst/>
              <a:rect l="l" t="t" r="r" b="b"/>
              <a:pathLst>
                <a:path w="627" h="647" extrusionOk="0">
                  <a:moveTo>
                    <a:pt x="304" y="0"/>
                  </a:moveTo>
                  <a:cubicBezTo>
                    <a:pt x="250" y="0"/>
                    <a:pt x="187" y="19"/>
                    <a:pt x="120" y="56"/>
                  </a:cubicBezTo>
                  <a:cubicBezTo>
                    <a:pt x="60" y="116"/>
                    <a:pt x="60" y="116"/>
                    <a:pt x="60" y="175"/>
                  </a:cubicBezTo>
                  <a:cubicBezTo>
                    <a:pt x="1" y="235"/>
                    <a:pt x="1" y="294"/>
                    <a:pt x="1" y="354"/>
                  </a:cubicBezTo>
                  <a:cubicBezTo>
                    <a:pt x="1" y="428"/>
                    <a:pt x="60" y="488"/>
                    <a:pt x="180" y="607"/>
                  </a:cubicBezTo>
                  <a:cubicBezTo>
                    <a:pt x="210" y="632"/>
                    <a:pt x="249" y="646"/>
                    <a:pt x="292" y="646"/>
                  </a:cubicBezTo>
                  <a:cubicBezTo>
                    <a:pt x="353" y="646"/>
                    <a:pt x="423" y="617"/>
                    <a:pt x="492" y="548"/>
                  </a:cubicBezTo>
                  <a:cubicBezTo>
                    <a:pt x="626" y="488"/>
                    <a:pt x="626" y="354"/>
                    <a:pt x="626" y="294"/>
                  </a:cubicBezTo>
                  <a:cubicBezTo>
                    <a:pt x="626" y="235"/>
                    <a:pt x="626" y="175"/>
                    <a:pt x="552" y="175"/>
                  </a:cubicBezTo>
                  <a:cubicBezTo>
                    <a:pt x="552" y="116"/>
                    <a:pt x="492" y="56"/>
                    <a:pt x="433" y="56"/>
                  </a:cubicBezTo>
                  <a:cubicBezTo>
                    <a:pt x="403" y="19"/>
                    <a:pt x="358" y="0"/>
                    <a:pt x="304"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8" name="Google Shape;4558;p29"/>
            <p:cNvSpPr/>
            <p:nvPr/>
          </p:nvSpPr>
          <p:spPr>
            <a:xfrm>
              <a:off x="5299619" y="698746"/>
              <a:ext cx="19559" cy="33160"/>
            </a:xfrm>
            <a:custGeom>
              <a:avLst/>
              <a:gdLst/>
              <a:ahLst/>
              <a:cxnLst/>
              <a:rect l="l" t="t" r="r" b="b"/>
              <a:pathLst>
                <a:path w="627" h="1063" extrusionOk="0">
                  <a:moveTo>
                    <a:pt x="381" y="0"/>
                  </a:moveTo>
                  <a:cubicBezTo>
                    <a:pt x="355" y="0"/>
                    <a:pt x="331" y="8"/>
                    <a:pt x="313" y="25"/>
                  </a:cubicBezTo>
                  <a:cubicBezTo>
                    <a:pt x="194" y="85"/>
                    <a:pt x="194" y="144"/>
                    <a:pt x="135" y="219"/>
                  </a:cubicBezTo>
                  <a:cubicBezTo>
                    <a:pt x="75" y="338"/>
                    <a:pt x="75" y="397"/>
                    <a:pt x="0" y="457"/>
                  </a:cubicBezTo>
                  <a:cubicBezTo>
                    <a:pt x="0" y="651"/>
                    <a:pt x="0" y="830"/>
                    <a:pt x="194" y="1023"/>
                  </a:cubicBezTo>
                  <a:cubicBezTo>
                    <a:pt x="219" y="1048"/>
                    <a:pt x="254" y="1062"/>
                    <a:pt x="291" y="1062"/>
                  </a:cubicBezTo>
                  <a:cubicBezTo>
                    <a:pt x="345" y="1062"/>
                    <a:pt x="404" y="1033"/>
                    <a:pt x="447" y="964"/>
                  </a:cubicBezTo>
                  <a:cubicBezTo>
                    <a:pt x="567" y="830"/>
                    <a:pt x="626" y="710"/>
                    <a:pt x="626" y="591"/>
                  </a:cubicBezTo>
                  <a:lnTo>
                    <a:pt x="626" y="397"/>
                  </a:lnTo>
                  <a:cubicBezTo>
                    <a:pt x="626" y="278"/>
                    <a:pt x="626" y="219"/>
                    <a:pt x="567" y="144"/>
                  </a:cubicBezTo>
                  <a:lnTo>
                    <a:pt x="567" y="85"/>
                  </a:lnTo>
                  <a:cubicBezTo>
                    <a:pt x="524" y="42"/>
                    <a:pt x="445" y="0"/>
                    <a:pt x="38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9" name="Google Shape;4559;p29"/>
            <p:cNvSpPr/>
            <p:nvPr/>
          </p:nvSpPr>
          <p:spPr>
            <a:xfrm>
              <a:off x="5340516" y="746444"/>
              <a:ext cx="19559" cy="37496"/>
            </a:xfrm>
            <a:custGeom>
              <a:avLst/>
              <a:gdLst/>
              <a:ahLst/>
              <a:cxnLst/>
              <a:rect l="l" t="t" r="r" b="b"/>
              <a:pathLst>
                <a:path w="627" h="1202" extrusionOk="0">
                  <a:moveTo>
                    <a:pt x="373" y="1"/>
                  </a:moveTo>
                  <a:cubicBezTo>
                    <a:pt x="328" y="1"/>
                    <a:pt x="284" y="16"/>
                    <a:pt x="254" y="45"/>
                  </a:cubicBezTo>
                  <a:cubicBezTo>
                    <a:pt x="179" y="105"/>
                    <a:pt x="120" y="239"/>
                    <a:pt x="60" y="299"/>
                  </a:cubicBezTo>
                  <a:cubicBezTo>
                    <a:pt x="60" y="358"/>
                    <a:pt x="0" y="477"/>
                    <a:pt x="0" y="552"/>
                  </a:cubicBezTo>
                  <a:cubicBezTo>
                    <a:pt x="0" y="790"/>
                    <a:pt x="60" y="984"/>
                    <a:pt x="179" y="1103"/>
                  </a:cubicBezTo>
                  <a:lnTo>
                    <a:pt x="254" y="1163"/>
                  </a:lnTo>
                  <a:cubicBezTo>
                    <a:pt x="278" y="1187"/>
                    <a:pt x="313" y="1202"/>
                    <a:pt x="346" y="1202"/>
                  </a:cubicBezTo>
                  <a:cubicBezTo>
                    <a:pt x="392" y="1202"/>
                    <a:pt x="433" y="1173"/>
                    <a:pt x="433" y="1103"/>
                  </a:cubicBezTo>
                  <a:cubicBezTo>
                    <a:pt x="552" y="924"/>
                    <a:pt x="626" y="790"/>
                    <a:pt x="626" y="611"/>
                  </a:cubicBezTo>
                  <a:lnTo>
                    <a:pt x="626" y="358"/>
                  </a:lnTo>
                  <a:cubicBezTo>
                    <a:pt x="626" y="299"/>
                    <a:pt x="552" y="179"/>
                    <a:pt x="552" y="105"/>
                  </a:cubicBezTo>
                  <a:lnTo>
                    <a:pt x="492" y="45"/>
                  </a:lnTo>
                  <a:cubicBezTo>
                    <a:pt x="462" y="16"/>
                    <a:pt x="418" y="1"/>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0" name="Google Shape;4560;p29"/>
            <p:cNvSpPr/>
            <p:nvPr/>
          </p:nvSpPr>
          <p:spPr>
            <a:xfrm>
              <a:off x="5392549" y="701835"/>
              <a:ext cx="19559" cy="37247"/>
            </a:xfrm>
            <a:custGeom>
              <a:avLst/>
              <a:gdLst/>
              <a:ahLst/>
              <a:cxnLst/>
              <a:rect l="l" t="t" r="r" b="b"/>
              <a:pathLst>
                <a:path w="627" h="1194" extrusionOk="0">
                  <a:moveTo>
                    <a:pt x="316" y="1"/>
                  </a:moveTo>
                  <a:cubicBezTo>
                    <a:pt x="269" y="1"/>
                    <a:pt x="224" y="15"/>
                    <a:pt x="195" y="45"/>
                  </a:cubicBezTo>
                  <a:cubicBezTo>
                    <a:pt x="135" y="179"/>
                    <a:pt x="75" y="239"/>
                    <a:pt x="75" y="358"/>
                  </a:cubicBezTo>
                  <a:cubicBezTo>
                    <a:pt x="75" y="418"/>
                    <a:pt x="1" y="492"/>
                    <a:pt x="1" y="611"/>
                  </a:cubicBezTo>
                  <a:cubicBezTo>
                    <a:pt x="75" y="790"/>
                    <a:pt x="75" y="924"/>
                    <a:pt x="195" y="1103"/>
                  </a:cubicBezTo>
                  <a:lnTo>
                    <a:pt x="254" y="1163"/>
                  </a:lnTo>
                  <a:cubicBezTo>
                    <a:pt x="272" y="1185"/>
                    <a:pt x="297" y="1194"/>
                    <a:pt x="324" y="1194"/>
                  </a:cubicBezTo>
                  <a:cubicBezTo>
                    <a:pt x="387" y="1194"/>
                    <a:pt x="466" y="1145"/>
                    <a:pt x="508" y="1103"/>
                  </a:cubicBezTo>
                  <a:cubicBezTo>
                    <a:pt x="627" y="924"/>
                    <a:pt x="627" y="731"/>
                    <a:pt x="627" y="611"/>
                  </a:cubicBezTo>
                  <a:lnTo>
                    <a:pt x="627" y="298"/>
                  </a:lnTo>
                  <a:cubicBezTo>
                    <a:pt x="567" y="239"/>
                    <a:pt x="567" y="179"/>
                    <a:pt x="448" y="45"/>
                  </a:cubicBezTo>
                  <a:cubicBezTo>
                    <a:pt x="411" y="15"/>
                    <a:pt x="362" y="1"/>
                    <a:pt x="31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1" name="Google Shape;4561;p29"/>
            <p:cNvSpPr/>
            <p:nvPr/>
          </p:nvSpPr>
          <p:spPr>
            <a:xfrm>
              <a:off x="5390708" y="808366"/>
              <a:ext cx="19559" cy="31351"/>
            </a:xfrm>
            <a:custGeom>
              <a:avLst/>
              <a:gdLst/>
              <a:ahLst/>
              <a:cxnLst/>
              <a:rect l="l" t="t" r="r" b="b"/>
              <a:pathLst>
                <a:path w="627" h="1005" extrusionOk="0">
                  <a:moveTo>
                    <a:pt x="367" y="1"/>
                  </a:moveTo>
                  <a:cubicBezTo>
                    <a:pt x="313" y="1"/>
                    <a:pt x="254" y="19"/>
                    <a:pt x="194" y="57"/>
                  </a:cubicBezTo>
                  <a:cubicBezTo>
                    <a:pt x="134" y="116"/>
                    <a:pt x="60" y="176"/>
                    <a:pt x="60" y="235"/>
                  </a:cubicBezTo>
                  <a:cubicBezTo>
                    <a:pt x="0" y="295"/>
                    <a:pt x="0" y="429"/>
                    <a:pt x="0" y="489"/>
                  </a:cubicBezTo>
                  <a:cubicBezTo>
                    <a:pt x="0" y="608"/>
                    <a:pt x="0" y="802"/>
                    <a:pt x="134" y="921"/>
                  </a:cubicBezTo>
                  <a:lnTo>
                    <a:pt x="194" y="980"/>
                  </a:lnTo>
                  <a:cubicBezTo>
                    <a:pt x="212" y="998"/>
                    <a:pt x="234" y="1005"/>
                    <a:pt x="259" y="1005"/>
                  </a:cubicBezTo>
                  <a:cubicBezTo>
                    <a:pt x="318" y="1005"/>
                    <a:pt x="390" y="963"/>
                    <a:pt x="432" y="921"/>
                  </a:cubicBezTo>
                  <a:cubicBezTo>
                    <a:pt x="567" y="802"/>
                    <a:pt x="567" y="667"/>
                    <a:pt x="626" y="489"/>
                  </a:cubicBezTo>
                  <a:cubicBezTo>
                    <a:pt x="626" y="429"/>
                    <a:pt x="626" y="355"/>
                    <a:pt x="567" y="295"/>
                  </a:cubicBezTo>
                  <a:cubicBezTo>
                    <a:pt x="567" y="235"/>
                    <a:pt x="567" y="176"/>
                    <a:pt x="507" y="116"/>
                  </a:cubicBezTo>
                  <a:lnTo>
                    <a:pt x="507" y="57"/>
                  </a:lnTo>
                  <a:cubicBezTo>
                    <a:pt x="470" y="19"/>
                    <a:pt x="421" y="1"/>
                    <a:pt x="367"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2" name="Google Shape;4562;p29"/>
            <p:cNvSpPr/>
            <p:nvPr/>
          </p:nvSpPr>
          <p:spPr>
            <a:xfrm>
              <a:off x="5443210" y="754960"/>
              <a:ext cx="17251" cy="48071"/>
            </a:xfrm>
            <a:custGeom>
              <a:avLst/>
              <a:gdLst/>
              <a:ahLst/>
              <a:cxnLst/>
              <a:rect l="l" t="t" r="r" b="b"/>
              <a:pathLst>
                <a:path w="553" h="1541" extrusionOk="0">
                  <a:moveTo>
                    <a:pt x="273" y="1"/>
                  </a:moveTo>
                  <a:cubicBezTo>
                    <a:pt x="204" y="1"/>
                    <a:pt x="162" y="43"/>
                    <a:pt x="120" y="85"/>
                  </a:cubicBezTo>
                  <a:cubicBezTo>
                    <a:pt x="60" y="204"/>
                    <a:pt x="1" y="338"/>
                    <a:pt x="1" y="398"/>
                  </a:cubicBezTo>
                  <a:lnTo>
                    <a:pt x="1" y="771"/>
                  </a:lnTo>
                  <a:cubicBezTo>
                    <a:pt x="1" y="1024"/>
                    <a:pt x="1" y="1203"/>
                    <a:pt x="120" y="1456"/>
                  </a:cubicBezTo>
                  <a:lnTo>
                    <a:pt x="180" y="1515"/>
                  </a:lnTo>
                  <a:cubicBezTo>
                    <a:pt x="197" y="1533"/>
                    <a:pt x="221" y="1540"/>
                    <a:pt x="247" y="1540"/>
                  </a:cubicBezTo>
                  <a:cubicBezTo>
                    <a:pt x="311" y="1540"/>
                    <a:pt x="391" y="1498"/>
                    <a:pt x="433" y="1456"/>
                  </a:cubicBezTo>
                  <a:cubicBezTo>
                    <a:pt x="552" y="1203"/>
                    <a:pt x="552" y="1024"/>
                    <a:pt x="552" y="771"/>
                  </a:cubicBezTo>
                  <a:lnTo>
                    <a:pt x="552" y="398"/>
                  </a:lnTo>
                  <a:cubicBezTo>
                    <a:pt x="492" y="338"/>
                    <a:pt x="492" y="204"/>
                    <a:pt x="433" y="85"/>
                  </a:cubicBezTo>
                  <a:cubicBezTo>
                    <a:pt x="373" y="85"/>
                    <a:pt x="373" y="26"/>
                    <a:pt x="373" y="26"/>
                  </a:cubicBezTo>
                  <a:cubicBezTo>
                    <a:pt x="334" y="8"/>
                    <a:pt x="301" y="1"/>
                    <a:pt x="2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3" name="Google Shape;4563;p29"/>
            <p:cNvSpPr/>
            <p:nvPr/>
          </p:nvSpPr>
          <p:spPr>
            <a:xfrm>
              <a:off x="5489690" y="695034"/>
              <a:ext cx="19091" cy="40772"/>
            </a:xfrm>
            <a:custGeom>
              <a:avLst/>
              <a:gdLst/>
              <a:ahLst/>
              <a:cxnLst/>
              <a:rect l="l" t="t" r="r" b="b"/>
              <a:pathLst>
                <a:path w="612" h="1307" extrusionOk="0">
                  <a:moveTo>
                    <a:pt x="365" y="0"/>
                  </a:moveTo>
                  <a:cubicBezTo>
                    <a:pt x="301" y="0"/>
                    <a:pt x="221" y="42"/>
                    <a:pt x="179" y="84"/>
                  </a:cubicBezTo>
                  <a:cubicBezTo>
                    <a:pt x="120" y="204"/>
                    <a:pt x="120" y="263"/>
                    <a:pt x="60" y="338"/>
                  </a:cubicBezTo>
                  <a:lnTo>
                    <a:pt x="60" y="636"/>
                  </a:lnTo>
                  <a:cubicBezTo>
                    <a:pt x="1" y="829"/>
                    <a:pt x="60" y="949"/>
                    <a:pt x="120" y="1202"/>
                  </a:cubicBezTo>
                  <a:lnTo>
                    <a:pt x="179" y="1261"/>
                  </a:lnTo>
                  <a:cubicBezTo>
                    <a:pt x="209" y="1291"/>
                    <a:pt x="243" y="1306"/>
                    <a:pt x="276" y="1306"/>
                  </a:cubicBezTo>
                  <a:cubicBezTo>
                    <a:pt x="310" y="1306"/>
                    <a:pt x="343" y="1291"/>
                    <a:pt x="373" y="1261"/>
                  </a:cubicBezTo>
                  <a:cubicBezTo>
                    <a:pt x="552" y="1083"/>
                    <a:pt x="611" y="889"/>
                    <a:pt x="611" y="710"/>
                  </a:cubicBezTo>
                  <a:lnTo>
                    <a:pt x="611" y="397"/>
                  </a:lnTo>
                  <a:cubicBezTo>
                    <a:pt x="611" y="263"/>
                    <a:pt x="552" y="204"/>
                    <a:pt x="492" y="84"/>
                  </a:cubicBezTo>
                  <a:lnTo>
                    <a:pt x="433" y="25"/>
                  </a:lnTo>
                  <a:cubicBezTo>
                    <a:pt x="415" y="7"/>
                    <a:pt x="391" y="0"/>
                    <a:pt x="36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4" name="Google Shape;4564;p29"/>
            <p:cNvSpPr/>
            <p:nvPr/>
          </p:nvSpPr>
          <p:spPr>
            <a:xfrm>
              <a:off x="5511059" y="775736"/>
              <a:ext cx="19091" cy="38900"/>
            </a:xfrm>
            <a:custGeom>
              <a:avLst/>
              <a:gdLst/>
              <a:ahLst/>
              <a:cxnLst/>
              <a:rect l="l" t="t" r="r" b="b"/>
              <a:pathLst>
                <a:path w="612" h="1247" extrusionOk="0">
                  <a:moveTo>
                    <a:pt x="366" y="0"/>
                  </a:moveTo>
                  <a:cubicBezTo>
                    <a:pt x="317" y="0"/>
                    <a:pt x="269" y="15"/>
                    <a:pt x="239" y="45"/>
                  </a:cubicBezTo>
                  <a:cubicBezTo>
                    <a:pt x="180" y="105"/>
                    <a:pt x="120" y="224"/>
                    <a:pt x="60" y="283"/>
                  </a:cubicBezTo>
                  <a:cubicBezTo>
                    <a:pt x="60" y="417"/>
                    <a:pt x="1" y="477"/>
                    <a:pt x="1" y="596"/>
                  </a:cubicBezTo>
                  <a:cubicBezTo>
                    <a:pt x="1" y="790"/>
                    <a:pt x="60" y="1028"/>
                    <a:pt x="180" y="1222"/>
                  </a:cubicBezTo>
                  <a:lnTo>
                    <a:pt x="239" y="1222"/>
                  </a:lnTo>
                  <a:cubicBezTo>
                    <a:pt x="257" y="1239"/>
                    <a:pt x="281" y="1247"/>
                    <a:pt x="307" y="1247"/>
                  </a:cubicBezTo>
                  <a:cubicBezTo>
                    <a:pt x="371" y="1247"/>
                    <a:pt x="450" y="1204"/>
                    <a:pt x="492" y="1162"/>
                  </a:cubicBezTo>
                  <a:cubicBezTo>
                    <a:pt x="552" y="969"/>
                    <a:pt x="612" y="790"/>
                    <a:pt x="612" y="656"/>
                  </a:cubicBezTo>
                  <a:lnTo>
                    <a:pt x="612" y="417"/>
                  </a:lnTo>
                  <a:cubicBezTo>
                    <a:pt x="612" y="283"/>
                    <a:pt x="552" y="224"/>
                    <a:pt x="552" y="105"/>
                  </a:cubicBezTo>
                  <a:lnTo>
                    <a:pt x="492" y="45"/>
                  </a:lnTo>
                  <a:cubicBezTo>
                    <a:pt x="463" y="15"/>
                    <a:pt x="414" y="0"/>
                    <a:pt x="366"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5" name="Google Shape;4565;p29"/>
            <p:cNvSpPr/>
            <p:nvPr/>
          </p:nvSpPr>
          <p:spPr>
            <a:xfrm>
              <a:off x="5446953" y="859089"/>
              <a:ext cx="19528" cy="24020"/>
            </a:xfrm>
            <a:custGeom>
              <a:avLst/>
              <a:gdLst/>
              <a:ahLst/>
              <a:cxnLst/>
              <a:rect l="l" t="t" r="r" b="b"/>
              <a:pathLst>
                <a:path w="626" h="770" extrusionOk="0">
                  <a:moveTo>
                    <a:pt x="350" y="0"/>
                  </a:moveTo>
                  <a:cubicBezTo>
                    <a:pt x="313" y="0"/>
                    <a:pt x="278" y="15"/>
                    <a:pt x="253" y="40"/>
                  </a:cubicBezTo>
                  <a:cubicBezTo>
                    <a:pt x="119" y="99"/>
                    <a:pt x="119" y="99"/>
                    <a:pt x="60" y="159"/>
                  </a:cubicBezTo>
                  <a:cubicBezTo>
                    <a:pt x="0" y="218"/>
                    <a:pt x="0" y="293"/>
                    <a:pt x="0" y="352"/>
                  </a:cubicBezTo>
                  <a:cubicBezTo>
                    <a:pt x="0" y="531"/>
                    <a:pt x="60" y="665"/>
                    <a:pt x="194" y="725"/>
                  </a:cubicBezTo>
                  <a:cubicBezTo>
                    <a:pt x="223" y="755"/>
                    <a:pt x="268" y="770"/>
                    <a:pt x="313" y="770"/>
                  </a:cubicBezTo>
                  <a:cubicBezTo>
                    <a:pt x="358" y="770"/>
                    <a:pt x="402" y="755"/>
                    <a:pt x="432" y="725"/>
                  </a:cubicBezTo>
                  <a:lnTo>
                    <a:pt x="492" y="725"/>
                  </a:lnTo>
                  <a:cubicBezTo>
                    <a:pt x="566" y="591"/>
                    <a:pt x="626" y="531"/>
                    <a:pt x="626" y="412"/>
                  </a:cubicBezTo>
                  <a:lnTo>
                    <a:pt x="626" y="293"/>
                  </a:lnTo>
                  <a:cubicBezTo>
                    <a:pt x="566" y="218"/>
                    <a:pt x="566" y="159"/>
                    <a:pt x="492" y="99"/>
                  </a:cubicBezTo>
                  <a:cubicBezTo>
                    <a:pt x="457" y="29"/>
                    <a:pt x="401" y="0"/>
                    <a:pt x="350"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6" name="Google Shape;4566;p29"/>
            <p:cNvSpPr/>
            <p:nvPr/>
          </p:nvSpPr>
          <p:spPr>
            <a:xfrm>
              <a:off x="5336803" y="843242"/>
              <a:ext cx="19091" cy="20183"/>
            </a:xfrm>
            <a:custGeom>
              <a:avLst/>
              <a:gdLst/>
              <a:ahLst/>
              <a:cxnLst/>
              <a:rect l="l" t="t" r="r" b="b"/>
              <a:pathLst>
                <a:path w="612" h="647" extrusionOk="0">
                  <a:moveTo>
                    <a:pt x="298" y="0"/>
                  </a:moveTo>
                  <a:cubicBezTo>
                    <a:pt x="242" y="0"/>
                    <a:pt x="179" y="19"/>
                    <a:pt x="119" y="56"/>
                  </a:cubicBezTo>
                  <a:cubicBezTo>
                    <a:pt x="60" y="116"/>
                    <a:pt x="60" y="116"/>
                    <a:pt x="60" y="175"/>
                  </a:cubicBezTo>
                  <a:cubicBezTo>
                    <a:pt x="0" y="235"/>
                    <a:pt x="0" y="294"/>
                    <a:pt x="0" y="354"/>
                  </a:cubicBezTo>
                  <a:cubicBezTo>
                    <a:pt x="0" y="428"/>
                    <a:pt x="60" y="488"/>
                    <a:pt x="179" y="607"/>
                  </a:cubicBezTo>
                  <a:cubicBezTo>
                    <a:pt x="228" y="632"/>
                    <a:pt x="270" y="646"/>
                    <a:pt x="311" y="646"/>
                  </a:cubicBezTo>
                  <a:cubicBezTo>
                    <a:pt x="368" y="646"/>
                    <a:pt x="422" y="617"/>
                    <a:pt x="492" y="548"/>
                  </a:cubicBezTo>
                  <a:cubicBezTo>
                    <a:pt x="611" y="488"/>
                    <a:pt x="611" y="354"/>
                    <a:pt x="611" y="294"/>
                  </a:cubicBezTo>
                  <a:cubicBezTo>
                    <a:pt x="611" y="235"/>
                    <a:pt x="611" y="175"/>
                    <a:pt x="552" y="175"/>
                  </a:cubicBezTo>
                  <a:cubicBezTo>
                    <a:pt x="552" y="116"/>
                    <a:pt x="492" y="56"/>
                    <a:pt x="432" y="56"/>
                  </a:cubicBezTo>
                  <a:cubicBezTo>
                    <a:pt x="403" y="19"/>
                    <a:pt x="354" y="0"/>
                    <a:pt x="298"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7" name="Google Shape;4567;p29"/>
            <p:cNvSpPr/>
            <p:nvPr/>
          </p:nvSpPr>
          <p:spPr>
            <a:xfrm>
              <a:off x="5999501" y="698746"/>
              <a:ext cx="19528" cy="33160"/>
            </a:xfrm>
            <a:custGeom>
              <a:avLst/>
              <a:gdLst/>
              <a:ahLst/>
              <a:cxnLst/>
              <a:rect l="l" t="t" r="r" b="b"/>
              <a:pathLst>
                <a:path w="626" h="1063" extrusionOk="0">
                  <a:moveTo>
                    <a:pt x="378" y="0"/>
                  </a:moveTo>
                  <a:cubicBezTo>
                    <a:pt x="353" y="0"/>
                    <a:pt x="330" y="8"/>
                    <a:pt x="313" y="25"/>
                  </a:cubicBezTo>
                  <a:cubicBezTo>
                    <a:pt x="194" y="85"/>
                    <a:pt x="194" y="144"/>
                    <a:pt x="119" y="219"/>
                  </a:cubicBezTo>
                  <a:cubicBezTo>
                    <a:pt x="60" y="338"/>
                    <a:pt x="60" y="397"/>
                    <a:pt x="60" y="457"/>
                  </a:cubicBezTo>
                  <a:cubicBezTo>
                    <a:pt x="0" y="651"/>
                    <a:pt x="60" y="830"/>
                    <a:pt x="194" y="1023"/>
                  </a:cubicBezTo>
                  <a:cubicBezTo>
                    <a:pt x="218" y="1048"/>
                    <a:pt x="253" y="1062"/>
                    <a:pt x="290" y="1062"/>
                  </a:cubicBezTo>
                  <a:cubicBezTo>
                    <a:pt x="342" y="1062"/>
                    <a:pt x="397" y="1033"/>
                    <a:pt x="432" y="964"/>
                  </a:cubicBezTo>
                  <a:cubicBezTo>
                    <a:pt x="566" y="830"/>
                    <a:pt x="626" y="710"/>
                    <a:pt x="626" y="591"/>
                  </a:cubicBezTo>
                  <a:lnTo>
                    <a:pt x="626" y="397"/>
                  </a:lnTo>
                  <a:cubicBezTo>
                    <a:pt x="626" y="278"/>
                    <a:pt x="626" y="219"/>
                    <a:pt x="566" y="144"/>
                  </a:cubicBezTo>
                  <a:lnTo>
                    <a:pt x="566" y="85"/>
                  </a:lnTo>
                  <a:cubicBezTo>
                    <a:pt x="513" y="42"/>
                    <a:pt x="438" y="0"/>
                    <a:pt x="378"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8" name="Google Shape;4568;p29"/>
            <p:cNvSpPr/>
            <p:nvPr/>
          </p:nvSpPr>
          <p:spPr>
            <a:xfrm>
              <a:off x="6040366" y="746444"/>
              <a:ext cx="19091" cy="37496"/>
            </a:xfrm>
            <a:custGeom>
              <a:avLst/>
              <a:gdLst/>
              <a:ahLst/>
              <a:cxnLst/>
              <a:rect l="l" t="t" r="r" b="b"/>
              <a:pathLst>
                <a:path w="612" h="1202" extrusionOk="0">
                  <a:moveTo>
                    <a:pt x="366" y="1"/>
                  </a:moveTo>
                  <a:cubicBezTo>
                    <a:pt x="318" y="1"/>
                    <a:pt x="269" y="16"/>
                    <a:pt x="239" y="45"/>
                  </a:cubicBezTo>
                  <a:cubicBezTo>
                    <a:pt x="180" y="105"/>
                    <a:pt x="120" y="239"/>
                    <a:pt x="61" y="299"/>
                  </a:cubicBezTo>
                  <a:cubicBezTo>
                    <a:pt x="61" y="358"/>
                    <a:pt x="1" y="477"/>
                    <a:pt x="1" y="552"/>
                  </a:cubicBezTo>
                  <a:cubicBezTo>
                    <a:pt x="1" y="790"/>
                    <a:pt x="61" y="984"/>
                    <a:pt x="180" y="1103"/>
                  </a:cubicBezTo>
                  <a:lnTo>
                    <a:pt x="239" y="1163"/>
                  </a:lnTo>
                  <a:cubicBezTo>
                    <a:pt x="264" y="1187"/>
                    <a:pt x="301" y="1202"/>
                    <a:pt x="337" y="1202"/>
                  </a:cubicBezTo>
                  <a:cubicBezTo>
                    <a:pt x="387" y="1202"/>
                    <a:pt x="433" y="1173"/>
                    <a:pt x="433" y="1103"/>
                  </a:cubicBezTo>
                  <a:lnTo>
                    <a:pt x="493" y="1103"/>
                  </a:lnTo>
                  <a:cubicBezTo>
                    <a:pt x="552" y="924"/>
                    <a:pt x="612" y="790"/>
                    <a:pt x="612" y="611"/>
                  </a:cubicBezTo>
                  <a:lnTo>
                    <a:pt x="612" y="358"/>
                  </a:lnTo>
                  <a:cubicBezTo>
                    <a:pt x="612" y="299"/>
                    <a:pt x="552" y="179"/>
                    <a:pt x="552" y="105"/>
                  </a:cubicBezTo>
                  <a:lnTo>
                    <a:pt x="493" y="45"/>
                  </a:lnTo>
                  <a:cubicBezTo>
                    <a:pt x="463" y="16"/>
                    <a:pt x="414"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9" name="Google Shape;4569;p29"/>
            <p:cNvSpPr/>
            <p:nvPr/>
          </p:nvSpPr>
          <p:spPr>
            <a:xfrm>
              <a:off x="6094302" y="701835"/>
              <a:ext cx="17688" cy="37247"/>
            </a:xfrm>
            <a:custGeom>
              <a:avLst/>
              <a:gdLst/>
              <a:ahLst/>
              <a:cxnLst/>
              <a:rect l="l" t="t" r="r" b="b"/>
              <a:pathLst>
                <a:path w="567" h="1194" extrusionOk="0">
                  <a:moveTo>
                    <a:pt x="253" y="1"/>
                  </a:moveTo>
                  <a:cubicBezTo>
                    <a:pt x="209" y="1"/>
                    <a:pt x="164" y="15"/>
                    <a:pt x="134" y="45"/>
                  </a:cubicBezTo>
                  <a:cubicBezTo>
                    <a:pt x="60" y="179"/>
                    <a:pt x="0" y="239"/>
                    <a:pt x="0" y="358"/>
                  </a:cubicBezTo>
                  <a:lnTo>
                    <a:pt x="0" y="611"/>
                  </a:lnTo>
                  <a:cubicBezTo>
                    <a:pt x="0" y="790"/>
                    <a:pt x="0" y="924"/>
                    <a:pt x="134" y="1103"/>
                  </a:cubicBezTo>
                  <a:lnTo>
                    <a:pt x="194" y="1163"/>
                  </a:lnTo>
                  <a:cubicBezTo>
                    <a:pt x="212" y="1185"/>
                    <a:pt x="235" y="1194"/>
                    <a:pt x="260" y="1194"/>
                  </a:cubicBezTo>
                  <a:cubicBezTo>
                    <a:pt x="319" y="1194"/>
                    <a:pt x="390" y="1145"/>
                    <a:pt x="432" y="1103"/>
                  </a:cubicBezTo>
                  <a:cubicBezTo>
                    <a:pt x="566" y="924"/>
                    <a:pt x="566" y="731"/>
                    <a:pt x="566" y="611"/>
                  </a:cubicBezTo>
                  <a:lnTo>
                    <a:pt x="566" y="298"/>
                  </a:lnTo>
                  <a:cubicBezTo>
                    <a:pt x="507" y="239"/>
                    <a:pt x="507" y="179"/>
                    <a:pt x="432" y="45"/>
                  </a:cubicBezTo>
                  <a:lnTo>
                    <a:pt x="373" y="45"/>
                  </a:lnTo>
                  <a:cubicBezTo>
                    <a:pt x="343" y="15"/>
                    <a:pt x="298" y="1"/>
                    <a:pt x="25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0" name="Google Shape;4570;p29"/>
            <p:cNvSpPr/>
            <p:nvPr/>
          </p:nvSpPr>
          <p:spPr>
            <a:xfrm>
              <a:off x="6090559" y="808366"/>
              <a:ext cx="19559" cy="31351"/>
            </a:xfrm>
            <a:custGeom>
              <a:avLst/>
              <a:gdLst/>
              <a:ahLst/>
              <a:cxnLst/>
              <a:rect l="l" t="t" r="r" b="b"/>
              <a:pathLst>
                <a:path w="627" h="1005" extrusionOk="0">
                  <a:moveTo>
                    <a:pt x="364" y="1"/>
                  </a:moveTo>
                  <a:cubicBezTo>
                    <a:pt x="310" y="1"/>
                    <a:pt x="247" y="19"/>
                    <a:pt x="180" y="57"/>
                  </a:cubicBezTo>
                  <a:cubicBezTo>
                    <a:pt x="120" y="116"/>
                    <a:pt x="61" y="176"/>
                    <a:pt x="61" y="235"/>
                  </a:cubicBezTo>
                  <a:cubicBezTo>
                    <a:pt x="1" y="295"/>
                    <a:pt x="1" y="429"/>
                    <a:pt x="1" y="489"/>
                  </a:cubicBezTo>
                  <a:cubicBezTo>
                    <a:pt x="1" y="608"/>
                    <a:pt x="1" y="802"/>
                    <a:pt x="180" y="921"/>
                  </a:cubicBezTo>
                  <a:lnTo>
                    <a:pt x="180" y="980"/>
                  </a:lnTo>
                  <a:cubicBezTo>
                    <a:pt x="202" y="998"/>
                    <a:pt x="227" y="1005"/>
                    <a:pt x="254" y="1005"/>
                  </a:cubicBezTo>
                  <a:cubicBezTo>
                    <a:pt x="319" y="1005"/>
                    <a:pt x="391" y="963"/>
                    <a:pt x="433" y="921"/>
                  </a:cubicBezTo>
                  <a:cubicBezTo>
                    <a:pt x="552" y="802"/>
                    <a:pt x="552" y="667"/>
                    <a:pt x="627" y="489"/>
                  </a:cubicBezTo>
                  <a:cubicBezTo>
                    <a:pt x="627" y="429"/>
                    <a:pt x="627" y="355"/>
                    <a:pt x="552" y="295"/>
                  </a:cubicBezTo>
                  <a:cubicBezTo>
                    <a:pt x="552" y="235"/>
                    <a:pt x="552" y="176"/>
                    <a:pt x="493" y="116"/>
                  </a:cubicBezTo>
                  <a:lnTo>
                    <a:pt x="493" y="57"/>
                  </a:lnTo>
                  <a:cubicBezTo>
                    <a:pt x="463" y="19"/>
                    <a:pt x="418" y="1"/>
                    <a:pt x="36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1" name="Google Shape;4571;p29"/>
            <p:cNvSpPr/>
            <p:nvPr/>
          </p:nvSpPr>
          <p:spPr>
            <a:xfrm>
              <a:off x="6142623" y="754960"/>
              <a:ext cx="17688" cy="48071"/>
            </a:xfrm>
            <a:custGeom>
              <a:avLst/>
              <a:gdLst/>
              <a:ahLst/>
              <a:cxnLst/>
              <a:rect l="l" t="t" r="r" b="b"/>
              <a:pathLst>
                <a:path w="567" h="1541" extrusionOk="0">
                  <a:moveTo>
                    <a:pt x="282" y="1"/>
                  </a:moveTo>
                  <a:cubicBezTo>
                    <a:pt x="219" y="1"/>
                    <a:pt x="177" y="43"/>
                    <a:pt x="135" y="85"/>
                  </a:cubicBezTo>
                  <a:cubicBezTo>
                    <a:pt x="75" y="204"/>
                    <a:pt x="75" y="338"/>
                    <a:pt x="0" y="398"/>
                  </a:cubicBezTo>
                  <a:lnTo>
                    <a:pt x="0" y="771"/>
                  </a:lnTo>
                  <a:cubicBezTo>
                    <a:pt x="0" y="1024"/>
                    <a:pt x="0" y="1203"/>
                    <a:pt x="135" y="1456"/>
                  </a:cubicBezTo>
                  <a:lnTo>
                    <a:pt x="194" y="1515"/>
                  </a:lnTo>
                  <a:cubicBezTo>
                    <a:pt x="229" y="1533"/>
                    <a:pt x="259" y="1540"/>
                    <a:pt x="285" y="1540"/>
                  </a:cubicBezTo>
                  <a:cubicBezTo>
                    <a:pt x="349" y="1540"/>
                    <a:pt x="395" y="1498"/>
                    <a:pt x="447" y="1456"/>
                  </a:cubicBezTo>
                  <a:cubicBezTo>
                    <a:pt x="567" y="1203"/>
                    <a:pt x="567" y="1024"/>
                    <a:pt x="567" y="771"/>
                  </a:cubicBezTo>
                  <a:lnTo>
                    <a:pt x="567" y="398"/>
                  </a:lnTo>
                  <a:cubicBezTo>
                    <a:pt x="507" y="338"/>
                    <a:pt x="507" y="204"/>
                    <a:pt x="447" y="85"/>
                  </a:cubicBezTo>
                  <a:lnTo>
                    <a:pt x="373" y="26"/>
                  </a:lnTo>
                  <a:cubicBezTo>
                    <a:pt x="338" y="8"/>
                    <a:pt x="308" y="1"/>
                    <a:pt x="28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2" name="Google Shape;4572;p29"/>
            <p:cNvSpPr/>
            <p:nvPr/>
          </p:nvSpPr>
          <p:spPr>
            <a:xfrm>
              <a:off x="6189104" y="695034"/>
              <a:ext cx="19528" cy="40772"/>
            </a:xfrm>
            <a:custGeom>
              <a:avLst/>
              <a:gdLst/>
              <a:ahLst/>
              <a:cxnLst/>
              <a:rect l="l" t="t" r="r" b="b"/>
              <a:pathLst>
                <a:path w="626" h="1307" extrusionOk="0">
                  <a:moveTo>
                    <a:pt x="373" y="0"/>
                  </a:moveTo>
                  <a:cubicBezTo>
                    <a:pt x="308" y="0"/>
                    <a:pt x="236" y="42"/>
                    <a:pt x="194" y="84"/>
                  </a:cubicBezTo>
                  <a:cubicBezTo>
                    <a:pt x="134" y="204"/>
                    <a:pt x="134" y="263"/>
                    <a:pt x="75" y="338"/>
                  </a:cubicBezTo>
                  <a:lnTo>
                    <a:pt x="75" y="636"/>
                  </a:lnTo>
                  <a:cubicBezTo>
                    <a:pt x="0" y="829"/>
                    <a:pt x="75" y="949"/>
                    <a:pt x="134" y="1202"/>
                  </a:cubicBezTo>
                  <a:lnTo>
                    <a:pt x="194" y="1261"/>
                  </a:lnTo>
                  <a:cubicBezTo>
                    <a:pt x="224" y="1291"/>
                    <a:pt x="253" y="1306"/>
                    <a:pt x="293" y="1306"/>
                  </a:cubicBezTo>
                  <a:cubicBezTo>
                    <a:pt x="332" y="1306"/>
                    <a:pt x="380" y="1291"/>
                    <a:pt x="447" y="1261"/>
                  </a:cubicBezTo>
                  <a:cubicBezTo>
                    <a:pt x="566" y="1083"/>
                    <a:pt x="626" y="889"/>
                    <a:pt x="626" y="710"/>
                  </a:cubicBezTo>
                  <a:lnTo>
                    <a:pt x="626" y="397"/>
                  </a:lnTo>
                  <a:cubicBezTo>
                    <a:pt x="626" y="263"/>
                    <a:pt x="566" y="204"/>
                    <a:pt x="507" y="84"/>
                  </a:cubicBezTo>
                  <a:lnTo>
                    <a:pt x="447" y="25"/>
                  </a:lnTo>
                  <a:cubicBezTo>
                    <a:pt x="425" y="7"/>
                    <a:pt x="400" y="0"/>
                    <a:pt x="373"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3" name="Google Shape;4573;p29"/>
            <p:cNvSpPr/>
            <p:nvPr/>
          </p:nvSpPr>
          <p:spPr>
            <a:xfrm>
              <a:off x="6210472" y="775736"/>
              <a:ext cx="19559" cy="38900"/>
            </a:xfrm>
            <a:custGeom>
              <a:avLst/>
              <a:gdLst/>
              <a:ahLst/>
              <a:cxnLst/>
              <a:rect l="l" t="t" r="r" b="b"/>
              <a:pathLst>
                <a:path w="627" h="1247" extrusionOk="0">
                  <a:moveTo>
                    <a:pt x="375" y="0"/>
                  </a:moveTo>
                  <a:cubicBezTo>
                    <a:pt x="328" y="0"/>
                    <a:pt x="284" y="15"/>
                    <a:pt x="254" y="45"/>
                  </a:cubicBezTo>
                  <a:cubicBezTo>
                    <a:pt x="194" y="105"/>
                    <a:pt x="135" y="224"/>
                    <a:pt x="60" y="283"/>
                  </a:cubicBezTo>
                  <a:cubicBezTo>
                    <a:pt x="60" y="417"/>
                    <a:pt x="0" y="477"/>
                    <a:pt x="0" y="596"/>
                  </a:cubicBezTo>
                  <a:cubicBezTo>
                    <a:pt x="0" y="790"/>
                    <a:pt x="60" y="1028"/>
                    <a:pt x="194" y="1222"/>
                  </a:cubicBezTo>
                  <a:lnTo>
                    <a:pt x="254" y="1222"/>
                  </a:lnTo>
                  <a:cubicBezTo>
                    <a:pt x="271" y="1239"/>
                    <a:pt x="294" y="1247"/>
                    <a:pt x="319" y="1247"/>
                  </a:cubicBezTo>
                  <a:cubicBezTo>
                    <a:pt x="379" y="1247"/>
                    <a:pt x="454" y="1204"/>
                    <a:pt x="507" y="1162"/>
                  </a:cubicBezTo>
                  <a:cubicBezTo>
                    <a:pt x="567" y="969"/>
                    <a:pt x="626" y="790"/>
                    <a:pt x="626" y="656"/>
                  </a:cubicBezTo>
                  <a:lnTo>
                    <a:pt x="626" y="417"/>
                  </a:lnTo>
                  <a:cubicBezTo>
                    <a:pt x="626" y="283"/>
                    <a:pt x="567" y="224"/>
                    <a:pt x="567" y="105"/>
                  </a:cubicBezTo>
                  <a:lnTo>
                    <a:pt x="507" y="45"/>
                  </a:lnTo>
                  <a:cubicBezTo>
                    <a:pt x="470" y="15"/>
                    <a:pt x="421" y="0"/>
                    <a:pt x="37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4" name="Google Shape;4574;p29"/>
            <p:cNvSpPr/>
            <p:nvPr/>
          </p:nvSpPr>
          <p:spPr>
            <a:xfrm>
              <a:off x="6146803" y="859089"/>
              <a:ext cx="19091" cy="24020"/>
            </a:xfrm>
            <a:custGeom>
              <a:avLst/>
              <a:gdLst/>
              <a:ahLst/>
              <a:cxnLst/>
              <a:rect l="l" t="t" r="r" b="b"/>
              <a:pathLst>
                <a:path w="612" h="770" extrusionOk="0">
                  <a:moveTo>
                    <a:pt x="347" y="0"/>
                  </a:moveTo>
                  <a:cubicBezTo>
                    <a:pt x="308" y="0"/>
                    <a:pt x="270" y="15"/>
                    <a:pt x="239" y="40"/>
                  </a:cubicBezTo>
                  <a:cubicBezTo>
                    <a:pt x="120" y="99"/>
                    <a:pt x="120" y="99"/>
                    <a:pt x="60" y="159"/>
                  </a:cubicBezTo>
                  <a:cubicBezTo>
                    <a:pt x="60" y="218"/>
                    <a:pt x="1" y="293"/>
                    <a:pt x="1" y="352"/>
                  </a:cubicBezTo>
                  <a:cubicBezTo>
                    <a:pt x="1" y="531"/>
                    <a:pt x="60" y="665"/>
                    <a:pt x="179" y="725"/>
                  </a:cubicBezTo>
                  <a:cubicBezTo>
                    <a:pt x="209" y="755"/>
                    <a:pt x="258" y="770"/>
                    <a:pt x="306" y="770"/>
                  </a:cubicBezTo>
                  <a:cubicBezTo>
                    <a:pt x="354" y="770"/>
                    <a:pt x="403" y="755"/>
                    <a:pt x="433" y="725"/>
                  </a:cubicBezTo>
                  <a:lnTo>
                    <a:pt x="492" y="725"/>
                  </a:lnTo>
                  <a:cubicBezTo>
                    <a:pt x="552" y="591"/>
                    <a:pt x="611" y="531"/>
                    <a:pt x="611" y="412"/>
                  </a:cubicBezTo>
                  <a:lnTo>
                    <a:pt x="611" y="293"/>
                  </a:lnTo>
                  <a:cubicBezTo>
                    <a:pt x="552" y="218"/>
                    <a:pt x="552" y="159"/>
                    <a:pt x="492" y="99"/>
                  </a:cubicBezTo>
                  <a:cubicBezTo>
                    <a:pt x="457" y="29"/>
                    <a:pt x="402" y="0"/>
                    <a:pt x="34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5" name="Google Shape;4575;p29"/>
            <p:cNvSpPr/>
            <p:nvPr/>
          </p:nvSpPr>
          <p:spPr>
            <a:xfrm>
              <a:off x="6036186" y="843242"/>
              <a:ext cx="19559" cy="20183"/>
            </a:xfrm>
            <a:custGeom>
              <a:avLst/>
              <a:gdLst/>
              <a:ahLst/>
              <a:cxnLst/>
              <a:rect l="l" t="t" r="r" b="b"/>
              <a:pathLst>
                <a:path w="627" h="647" extrusionOk="0">
                  <a:moveTo>
                    <a:pt x="306" y="0"/>
                  </a:moveTo>
                  <a:cubicBezTo>
                    <a:pt x="254" y="0"/>
                    <a:pt x="195" y="19"/>
                    <a:pt x="135" y="56"/>
                  </a:cubicBezTo>
                  <a:cubicBezTo>
                    <a:pt x="61" y="116"/>
                    <a:pt x="61" y="116"/>
                    <a:pt x="61" y="175"/>
                  </a:cubicBezTo>
                  <a:cubicBezTo>
                    <a:pt x="1" y="235"/>
                    <a:pt x="1" y="294"/>
                    <a:pt x="1" y="354"/>
                  </a:cubicBezTo>
                  <a:cubicBezTo>
                    <a:pt x="61" y="428"/>
                    <a:pt x="61" y="488"/>
                    <a:pt x="195" y="607"/>
                  </a:cubicBezTo>
                  <a:cubicBezTo>
                    <a:pt x="244" y="632"/>
                    <a:pt x="283" y="646"/>
                    <a:pt x="322" y="646"/>
                  </a:cubicBezTo>
                  <a:cubicBezTo>
                    <a:pt x="376" y="646"/>
                    <a:pt x="429" y="617"/>
                    <a:pt x="507" y="548"/>
                  </a:cubicBezTo>
                  <a:cubicBezTo>
                    <a:pt x="627" y="488"/>
                    <a:pt x="627" y="354"/>
                    <a:pt x="627" y="294"/>
                  </a:cubicBezTo>
                  <a:cubicBezTo>
                    <a:pt x="627" y="235"/>
                    <a:pt x="627" y="175"/>
                    <a:pt x="567" y="175"/>
                  </a:cubicBezTo>
                  <a:cubicBezTo>
                    <a:pt x="567" y="116"/>
                    <a:pt x="507" y="56"/>
                    <a:pt x="433" y="56"/>
                  </a:cubicBezTo>
                  <a:cubicBezTo>
                    <a:pt x="403" y="19"/>
                    <a:pt x="358" y="0"/>
                    <a:pt x="306"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6" name="Google Shape;4576;p29"/>
            <p:cNvSpPr/>
            <p:nvPr/>
          </p:nvSpPr>
          <p:spPr>
            <a:xfrm>
              <a:off x="6626863" y="698746"/>
              <a:ext cx="19559" cy="33160"/>
            </a:xfrm>
            <a:custGeom>
              <a:avLst/>
              <a:gdLst/>
              <a:ahLst/>
              <a:cxnLst/>
              <a:rect l="l" t="t" r="r" b="b"/>
              <a:pathLst>
                <a:path w="627" h="1063" extrusionOk="0">
                  <a:moveTo>
                    <a:pt x="379" y="0"/>
                  </a:moveTo>
                  <a:cubicBezTo>
                    <a:pt x="354" y="0"/>
                    <a:pt x="331" y="8"/>
                    <a:pt x="314" y="25"/>
                  </a:cubicBezTo>
                  <a:cubicBezTo>
                    <a:pt x="254" y="85"/>
                    <a:pt x="194" y="144"/>
                    <a:pt x="120" y="219"/>
                  </a:cubicBezTo>
                  <a:cubicBezTo>
                    <a:pt x="60" y="338"/>
                    <a:pt x="60" y="397"/>
                    <a:pt x="60" y="457"/>
                  </a:cubicBezTo>
                  <a:cubicBezTo>
                    <a:pt x="1" y="651"/>
                    <a:pt x="60" y="830"/>
                    <a:pt x="194" y="1023"/>
                  </a:cubicBezTo>
                  <a:cubicBezTo>
                    <a:pt x="219" y="1048"/>
                    <a:pt x="254" y="1062"/>
                    <a:pt x="291" y="1062"/>
                  </a:cubicBezTo>
                  <a:cubicBezTo>
                    <a:pt x="342" y="1062"/>
                    <a:pt x="398" y="1033"/>
                    <a:pt x="433" y="964"/>
                  </a:cubicBezTo>
                  <a:cubicBezTo>
                    <a:pt x="567" y="830"/>
                    <a:pt x="626" y="710"/>
                    <a:pt x="626" y="591"/>
                  </a:cubicBezTo>
                  <a:lnTo>
                    <a:pt x="626" y="397"/>
                  </a:lnTo>
                  <a:cubicBezTo>
                    <a:pt x="626" y="278"/>
                    <a:pt x="626" y="219"/>
                    <a:pt x="567" y="144"/>
                  </a:cubicBezTo>
                  <a:lnTo>
                    <a:pt x="567" y="85"/>
                  </a:lnTo>
                  <a:cubicBezTo>
                    <a:pt x="514" y="42"/>
                    <a:pt x="439" y="0"/>
                    <a:pt x="379"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7" name="Google Shape;4577;p29"/>
            <p:cNvSpPr/>
            <p:nvPr/>
          </p:nvSpPr>
          <p:spPr>
            <a:xfrm>
              <a:off x="6667760" y="746444"/>
              <a:ext cx="19091" cy="37496"/>
            </a:xfrm>
            <a:custGeom>
              <a:avLst/>
              <a:gdLst/>
              <a:ahLst/>
              <a:cxnLst/>
              <a:rect l="l" t="t" r="r" b="b"/>
              <a:pathLst>
                <a:path w="612" h="1202" extrusionOk="0">
                  <a:moveTo>
                    <a:pt x="366" y="1"/>
                  </a:moveTo>
                  <a:cubicBezTo>
                    <a:pt x="317" y="1"/>
                    <a:pt x="269" y="16"/>
                    <a:pt x="239" y="45"/>
                  </a:cubicBezTo>
                  <a:cubicBezTo>
                    <a:pt x="179" y="105"/>
                    <a:pt x="120" y="239"/>
                    <a:pt x="60" y="299"/>
                  </a:cubicBezTo>
                  <a:cubicBezTo>
                    <a:pt x="60" y="358"/>
                    <a:pt x="60" y="477"/>
                    <a:pt x="1" y="552"/>
                  </a:cubicBezTo>
                  <a:cubicBezTo>
                    <a:pt x="1" y="790"/>
                    <a:pt x="60" y="984"/>
                    <a:pt x="179" y="1103"/>
                  </a:cubicBezTo>
                  <a:lnTo>
                    <a:pt x="239" y="1163"/>
                  </a:lnTo>
                  <a:cubicBezTo>
                    <a:pt x="264" y="1187"/>
                    <a:pt x="301" y="1202"/>
                    <a:pt x="341" y="1202"/>
                  </a:cubicBezTo>
                  <a:cubicBezTo>
                    <a:pt x="397" y="1202"/>
                    <a:pt x="457" y="1173"/>
                    <a:pt x="492" y="1103"/>
                  </a:cubicBezTo>
                  <a:cubicBezTo>
                    <a:pt x="552" y="924"/>
                    <a:pt x="611" y="790"/>
                    <a:pt x="611" y="611"/>
                  </a:cubicBezTo>
                  <a:lnTo>
                    <a:pt x="611" y="358"/>
                  </a:lnTo>
                  <a:cubicBezTo>
                    <a:pt x="611" y="299"/>
                    <a:pt x="611" y="179"/>
                    <a:pt x="552" y="105"/>
                  </a:cubicBezTo>
                  <a:lnTo>
                    <a:pt x="492" y="45"/>
                  </a:lnTo>
                  <a:cubicBezTo>
                    <a:pt x="463" y="16"/>
                    <a:pt x="414"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8" name="Google Shape;4578;p29"/>
            <p:cNvSpPr/>
            <p:nvPr/>
          </p:nvSpPr>
          <p:spPr>
            <a:xfrm>
              <a:off x="6721665" y="701835"/>
              <a:ext cx="17688" cy="37247"/>
            </a:xfrm>
            <a:custGeom>
              <a:avLst/>
              <a:gdLst/>
              <a:ahLst/>
              <a:cxnLst/>
              <a:rect l="l" t="t" r="r" b="b"/>
              <a:pathLst>
                <a:path w="567" h="1194" extrusionOk="0">
                  <a:moveTo>
                    <a:pt x="254" y="1"/>
                  </a:moveTo>
                  <a:cubicBezTo>
                    <a:pt x="209" y="1"/>
                    <a:pt x="165" y="15"/>
                    <a:pt x="135" y="45"/>
                  </a:cubicBezTo>
                  <a:cubicBezTo>
                    <a:pt x="60" y="179"/>
                    <a:pt x="1" y="239"/>
                    <a:pt x="1" y="358"/>
                  </a:cubicBezTo>
                  <a:lnTo>
                    <a:pt x="1" y="611"/>
                  </a:lnTo>
                  <a:cubicBezTo>
                    <a:pt x="1" y="790"/>
                    <a:pt x="1" y="924"/>
                    <a:pt x="135" y="1103"/>
                  </a:cubicBezTo>
                  <a:lnTo>
                    <a:pt x="194" y="1163"/>
                  </a:lnTo>
                  <a:cubicBezTo>
                    <a:pt x="212" y="1185"/>
                    <a:pt x="235" y="1194"/>
                    <a:pt x="261" y="1194"/>
                  </a:cubicBezTo>
                  <a:cubicBezTo>
                    <a:pt x="320" y="1194"/>
                    <a:pt x="391" y="1145"/>
                    <a:pt x="433" y="1103"/>
                  </a:cubicBezTo>
                  <a:cubicBezTo>
                    <a:pt x="567" y="924"/>
                    <a:pt x="567" y="731"/>
                    <a:pt x="567" y="611"/>
                  </a:cubicBezTo>
                  <a:lnTo>
                    <a:pt x="567" y="298"/>
                  </a:lnTo>
                  <a:cubicBezTo>
                    <a:pt x="507" y="239"/>
                    <a:pt x="507" y="179"/>
                    <a:pt x="433" y="45"/>
                  </a:cubicBezTo>
                  <a:lnTo>
                    <a:pt x="373" y="45"/>
                  </a:lnTo>
                  <a:cubicBezTo>
                    <a:pt x="343" y="15"/>
                    <a:pt x="299" y="1"/>
                    <a:pt x="25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9" name="Google Shape;4579;p29"/>
            <p:cNvSpPr/>
            <p:nvPr/>
          </p:nvSpPr>
          <p:spPr>
            <a:xfrm>
              <a:off x="6717953" y="808366"/>
              <a:ext cx="19559" cy="31351"/>
            </a:xfrm>
            <a:custGeom>
              <a:avLst/>
              <a:gdLst/>
              <a:ahLst/>
              <a:cxnLst/>
              <a:rect l="l" t="t" r="r" b="b"/>
              <a:pathLst>
                <a:path w="627" h="1005" extrusionOk="0">
                  <a:moveTo>
                    <a:pt x="364" y="1"/>
                  </a:moveTo>
                  <a:cubicBezTo>
                    <a:pt x="310" y="1"/>
                    <a:pt x="246" y="19"/>
                    <a:pt x="179" y="57"/>
                  </a:cubicBezTo>
                  <a:cubicBezTo>
                    <a:pt x="120" y="116"/>
                    <a:pt x="60" y="176"/>
                    <a:pt x="60" y="235"/>
                  </a:cubicBezTo>
                  <a:cubicBezTo>
                    <a:pt x="1" y="295"/>
                    <a:pt x="1" y="429"/>
                    <a:pt x="1" y="489"/>
                  </a:cubicBezTo>
                  <a:cubicBezTo>
                    <a:pt x="1" y="608"/>
                    <a:pt x="1" y="802"/>
                    <a:pt x="179" y="921"/>
                  </a:cubicBezTo>
                  <a:lnTo>
                    <a:pt x="179" y="980"/>
                  </a:lnTo>
                  <a:cubicBezTo>
                    <a:pt x="201" y="998"/>
                    <a:pt x="227" y="1005"/>
                    <a:pt x="254" y="1005"/>
                  </a:cubicBezTo>
                  <a:cubicBezTo>
                    <a:pt x="319" y="1005"/>
                    <a:pt x="391" y="963"/>
                    <a:pt x="433" y="921"/>
                  </a:cubicBezTo>
                  <a:cubicBezTo>
                    <a:pt x="552" y="802"/>
                    <a:pt x="552" y="667"/>
                    <a:pt x="626" y="489"/>
                  </a:cubicBezTo>
                  <a:cubicBezTo>
                    <a:pt x="626" y="429"/>
                    <a:pt x="626" y="355"/>
                    <a:pt x="552" y="295"/>
                  </a:cubicBezTo>
                  <a:cubicBezTo>
                    <a:pt x="552" y="235"/>
                    <a:pt x="552" y="176"/>
                    <a:pt x="492" y="116"/>
                  </a:cubicBezTo>
                  <a:lnTo>
                    <a:pt x="492" y="57"/>
                  </a:lnTo>
                  <a:cubicBezTo>
                    <a:pt x="462" y="19"/>
                    <a:pt x="418" y="1"/>
                    <a:pt x="36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0" name="Google Shape;4580;p29"/>
            <p:cNvSpPr/>
            <p:nvPr/>
          </p:nvSpPr>
          <p:spPr>
            <a:xfrm>
              <a:off x="6770017" y="754960"/>
              <a:ext cx="17688" cy="48071"/>
            </a:xfrm>
            <a:custGeom>
              <a:avLst/>
              <a:gdLst/>
              <a:ahLst/>
              <a:cxnLst/>
              <a:rect l="l" t="t" r="r" b="b"/>
              <a:pathLst>
                <a:path w="567" h="1541" extrusionOk="0">
                  <a:moveTo>
                    <a:pt x="308" y="1"/>
                  </a:moveTo>
                  <a:cubicBezTo>
                    <a:pt x="248" y="1"/>
                    <a:pt x="176" y="43"/>
                    <a:pt x="134" y="85"/>
                  </a:cubicBezTo>
                  <a:cubicBezTo>
                    <a:pt x="75" y="204"/>
                    <a:pt x="75" y="338"/>
                    <a:pt x="0" y="398"/>
                  </a:cubicBezTo>
                  <a:lnTo>
                    <a:pt x="0" y="771"/>
                  </a:lnTo>
                  <a:cubicBezTo>
                    <a:pt x="0" y="1024"/>
                    <a:pt x="0" y="1203"/>
                    <a:pt x="134" y="1456"/>
                  </a:cubicBezTo>
                  <a:cubicBezTo>
                    <a:pt x="194" y="1456"/>
                    <a:pt x="194" y="1515"/>
                    <a:pt x="194" y="1515"/>
                  </a:cubicBezTo>
                  <a:cubicBezTo>
                    <a:pt x="229" y="1533"/>
                    <a:pt x="259" y="1540"/>
                    <a:pt x="285" y="1540"/>
                  </a:cubicBezTo>
                  <a:cubicBezTo>
                    <a:pt x="349" y="1540"/>
                    <a:pt x="394" y="1498"/>
                    <a:pt x="447" y="1456"/>
                  </a:cubicBezTo>
                  <a:cubicBezTo>
                    <a:pt x="566" y="1203"/>
                    <a:pt x="566" y="1024"/>
                    <a:pt x="566" y="771"/>
                  </a:cubicBezTo>
                  <a:lnTo>
                    <a:pt x="566" y="398"/>
                  </a:lnTo>
                  <a:cubicBezTo>
                    <a:pt x="507" y="338"/>
                    <a:pt x="507" y="204"/>
                    <a:pt x="447" y="85"/>
                  </a:cubicBezTo>
                  <a:lnTo>
                    <a:pt x="373" y="26"/>
                  </a:lnTo>
                  <a:cubicBezTo>
                    <a:pt x="355" y="8"/>
                    <a:pt x="333" y="1"/>
                    <a:pt x="30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1" name="Google Shape;4581;p29"/>
            <p:cNvSpPr/>
            <p:nvPr/>
          </p:nvSpPr>
          <p:spPr>
            <a:xfrm>
              <a:off x="6818806" y="695034"/>
              <a:ext cx="19091" cy="40772"/>
            </a:xfrm>
            <a:custGeom>
              <a:avLst/>
              <a:gdLst/>
              <a:ahLst/>
              <a:cxnLst/>
              <a:rect l="l" t="t" r="r" b="b"/>
              <a:pathLst>
                <a:path w="612" h="1307" extrusionOk="0">
                  <a:moveTo>
                    <a:pt x="321" y="0"/>
                  </a:moveTo>
                  <a:cubicBezTo>
                    <a:pt x="239" y="0"/>
                    <a:pt x="179" y="42"/>
                    <a:pt x="179" y="84"/>
                  </a:cubicBezTo>
                  <a:cubicBezTo>
                    <a:pt x="120" y="204"/>
                    <a:pt x="60" y="263"/>
                    <a:pt x="60" y="338"/>
                  </a:cubicBezTo>
                  <a:cubicBezTo>
                    <a:pt x="0" y="457"/>
                    <a:pt x="0" y="516"/>
                    <a:pt x="0" y="636"/>
                  </a:cubicBezTo>
                  <a:cubicBezTo>
                    <a:pt x="0" y="829"/>
                    <a:pt x="0" y="949"/>
                    <a:pt x="60" y="1202"/>
                  </a:cubicBezTo>
                  <a:lnTo>
                    <a:pt x="120" y="1261"/>
                  </a:lnTo>
                  <a:cubicBezTo>
                    <a:pt x="149" y="1291"/>
                    <a:pt x="194" y="1306"/>
                    <a:pt x="241" y="1306"/>
                  </a:cubicBezTo>
                  <a:cubicBezTo>
                    <a:pt x="287" y="1306"/>
                    <a:pt x="336" y="1291"/>
                    <a:pt x="373" y="1261"/>
                  </a:cubicBezTo>
                  <a:cubicBezTo>
                    <a:pt x="492" y="1083"/>
                    <a:pt x="552" y="889"/>
                    <a:pt x="552" y="710"/>
                  </a:cubicBezTo>
                  <a:cubicBezTo>
                    <a:pt x="611" y="576"/>
                    <a:pt x="611" y="457"/>
                    <a:pt x="552" y="397"/>
                  </a:cubicBezTo>
                  <a:cubicBezTo>
                    <a:pt x="552" y="263"/>
                    <a:pt x="492" y="204"/>
                    <a:pt x="432" y="84"/>
                  </a:cubicBezTo>
                  <a:lnTo>
                    <a:pt x="432" y="25"/>
                  </a:lnTo>
                  <a:cubicBezTo>
                    <a:pt x="393" y="7"/>
                    <a:pt x="355" y="0"/>
                    <a:pt x="32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2" name="Google Shape;4582;p29"/>
            <p:cNvSpPr/>
            <p:nvPr/>
          </p:nvSpPr>
          <p:spPr>
            <a:xfrm>
              <a:off x="6837866" y="775736"/>
              <a:ext cx="19528" cy="38900"/>
            </a:xfrm>
            <a:custGeom>
              <a:avLst/>
              <a:gdLst/>
              <a:ahLst/>
              <a:cxnLst/>
              <a:rect l="l" t="t" r="r" b="b"/>
              <a:pathLst>
                <a:path w="626" h="1247" extrusionOk="0">
                  <a:moveTo>
                    <a:pt x="374" y="0"/>
                  </a:moveTo>
                  <a:cubicBezTo>
                    <a:pt x="328" y="0"/>
                    <a:pt x="283" y="15"/>
                    <a:pt x="253" y="45"/>
                  </a:cubicBezTo>
                  <a:cubicBezTo>
                    <a:pt x="194" y="105"/>
                    <a:pt x="134" y="224"/>
                    <a:pt x="60" y="283"/>
                  </a:cubicBezTo>
                  <a:cubicBezTo>
                    <a:pt x="60" y="417"/>
                    <a:pt x="0" y="477"/>
                    <a:pt x="0" y="596"/>
                  </a:cubicBezTo>
                  <a:cubicBezTo>
                    <a:pt x="0" y="790"/>
                    <a:pt x="60" y="1028"/>
                    <a:pt x="194" y="1222"/>
                  </a:cubicBezTo>
                  <a:lnTo>
                    <a:pt x="253" y="1222"/>
                  </a:lnTo>
                  <a:cubicBezTo>
                    <a:pt x="271" y="1239"/>
                    <a:pt x="293" y="1247"/>
                    <a:pt x="319" y="1247"/>
                  </a:cubicBezTo>
                  <a:cubicBezTo>
                    <a:pt x="379" y="1247"/>
                    <a:pt x="454" y="1204"/>
                    <a:pt x="507" y="1162"/>
                  </a:cubicBezTo>
                  <a:cubicBezTo>
                    <a:pt x="566" y="969"/>
                    <a:pt x="626" y="790"/>
                    <a:pt x="626" y="656"/>
                  </a:cubicBezTo>
                  <a:lnTo>
                    <a:pt x="626" y="417"/>
                  </a:lnTo>
                  <a:cubicBezTo>
                    <a:pt x="626" y="283"/>
                    <a:pt x="566" y="224"/>
                    <a:pt x="566" y="105"/>
                  </a:cubicBezTo>
                  <a:lnTo>
                    <a:pt x="507" y="45"/>
                  </a:lnTo>
                  <a:cubicBezTo>
                    <a:pt x="469" y="15"/>
                    <a:pt x="421" y="0"/>
                    <a:pt x="374"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3" name="Google Shape;4583;p29"/>
            <p:cNvSpPr/>
            <p:nvPr/>
          </p:nvSpPr>
          <p:spPr>
            <a:xfrm>
              <a:off x="6774197" y="859089"/>
              <a:ext cx="19091" cy="24020"/>
            </a:xfrm>
            <a:custGeom>
              <a:avLst/>
              <a:gdLst/>
              <a:ahLst/>
              <a:cxnLst/>
              <a:rect l="l" t="t" r="r" b="b"/>
              <a:pathLst>
                <a:path w="612" h="770" extrusionOk="0">
                  <a:moveTo>
                    <a:pt x="347" y="0"/>
                  </a:moveTo>
                  <a:cubicBezTo>
                    <a:pt x="308" y="0"/>
                    <a:pt x="269" y="15"/>
                    <a:pt x="239" y="40"/>
                  </a:cubicBezTo>
                  <a:cubicBezTo>
                    <a:pt x="119" y="99"/>
                    <a:pt x="119" y="99"/>
                    <a:pt x="60" y="159"/>
                  </a:cubicBezTo>
                  <a:cubicBezTo>
                    <a:pt x="60" y="218"/>
                    <a:pt x="0" y="293"/>
                    <a:pt x="0" y="352"/>
                  </a:cubicBezTo>
                  <a:cubicBezTo>
                    <a:pt x="0" y="531"/>
                    <a:pt x="60" y="665"/>
                    <a:pt x="179" y="725"/>
                  </a:cubicBezTo>
                  <a:cubicBezTo>
                    <a:pt x="209" y="755"/>
                    <a:pt x="257" y="770"/>
                    <a:pt x="313" y="770"/>
                  </a:cubicBezTo>
                  <a:cubicBezTo>
                    <a:pt x="369" y="770"/>
                    <a:pt x="432" y="755"/>
                    <a:pt x="492" y="725"/>
                  </a:cubicBezTo>
                  <a:cubicBezTo>
                    <a:pt x="551" y="591"/>
                    <a:pt x="611" y="531"/>
                    <a:pt x="611" y="412"/>
                  </a:cubicBezTo>
                  <a:lnTo>
                    <a:pt x="611" y="293"/>
                  </a:lnTo>
                  <a:cubicBezTo>
                    <a:pt x="551" y="218"/>
                    <a:pt x="551" y="159"/>
                    <a:pt x="492" y="99"/>
                  </a:cubicBezTo>
                  <a:cubicBezTo>
                    <a:pt x="457" y="29"/>
                    <a:pt x="402" y="0"/>
                    <a:pt x="34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4" name="Google Shape;4584;p29"/>
            <p:cNvSpPr/>
            <p:nvPr/>
          </p:nvSpPr>
          <p:spPr>
            <a:xfrm>
              <a:off x="6663580" y="843242"/>
              <a:ext cx="19559" cy="20183"/>
            </a:xfrm>
            <a:custGeom>
              <a:avLst/>
              <a:gdLst/>
              <a:ahLst/>
              <a:cxnLst/>
              <a:rect l="l" t="t" r="r" b="b"/>
              <a:pathLst>
                <a:path w="627" h="647" extrusionOk="0">
                  <a:moveTo>
                    <a:pt x="313" y="0"/>
                  </a:moveTo>
                  <a:cubicBezTo>
                    <a:pt x="269" y="0"/>
                    <a:pt x="224" y="19"/>
                    <a:pt x="194" y="56"/>
                  </a:cubicBezTo>
                  <a:cubicBezTo>
                    <a:pt x="135" y="116"/>
                    <a:pt x="60" y="116"/>
                    <a:pt x="60" y="175"/>
                  </a:cubicBezTo>
                  <a:cubicBezTo>
                    <a:pt x="1" y="235"/>
                    <a:pt x="1" y="294"/>
                    <a:pt x="1" y="354"/>
                  </a:cubicBezTo>
                  <a:cubicBezTo>
                    <a:pt x="60" y="428"/>
                    <a:pt x="60" y="488"/>
                    <a:pt x="194" y="607"/>
                  </a:cubicBezTo>
                  <a:cubicBezTo>
                    <a:pt x="244" y="632"/>
                    <a:pt x="293" y="646"/>
                    <a:pt x="339" y="646"/>
                  </a:cubicBezTo>
                  <a:cubicBezTo>
                    <a:pt x="405" y="646"/>
                    <a:pt x="463" y="617"/>
                    <a:pt x="507" y="548"/>
                  </a:cubicBezTo>
                  <a:cubicBezTo>
                    <a:pt x="626" y="488"/>
                    <a:pt x="626" y="354"/>
                    <a:pt x="626" y="294"/>
                  </a:cubicBezTo>
                  <a:cubicBezTo>
                    <a:pt x="626" y="235"/>
                    <a:pt x="626" y="175"/>
                    <a:pt x="567" y="175"/>
                  </a:cubicBezTo>
                  <a:cubicBezTo>
                    <a:pt x="567" y="116"/>
                    <a:pt x="507" y="56"/>
                    <a:pt x="433" y="56"/>
                  </a:cubicBezTo>
                  <a:cubicBezTo>
                    <a:pt x="403" y="19"/>
                    <a:pt x="358" y="0"/>
                    <a:pt x="313"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5" name="Google Shape;4585;p29"/>
            <p:cNvSpPr/>
            <p:nvPr/>
          </p:nvSpPr>
          <p:spPr>
            <a:xfrm>
              <a:off x="7870015" y="698746"/>
              <a:ext cx="21400" cy="33160"/>
            </a:xfrm>
            <a:custGeom>
              <a:avLst/>
              <a:gdLst/>
              <a:ahLst/>
              <a:cxnLst/>
              <a:rect l="l" t="t" r="r" b="b"/>
              <a:pathLst>
                <a:path w="686" h="1063" extrusionOk="0">
                  <a:moveTo>
                    <a:pt x="405" y="0"/>
                  </a:moveTo>
                  <a:cubicBezTo>
                    <a:pt x="378" y="0"/>
                    <a:pt x="348" y="8"/>
                    <a:pt x="314" y="25"/>
                  </a:cubicBezTo>
                  <a:cubicBezTo>
                    <a:pt x="254" y="85"/>
                    <a:pt x="194" y="144"/>
                    <a:pt x="120" y="219"/>
                  </a:cubicBezTo>
                  <a:cubicBezTo>
                    <a:pt x="60" y="338"/>
                    <a:pt x="60" y="397"/>
                    <a:pt x="60" y="457"/>
                  </a:cubicBezTo>
                  <a:cubicBezTo>
                    <a:pt x="1" y="651"/>
                    <a:pt x="60" y="830"/>
                    <a:pt x="194" y="1023"/>
                  </a:cubicBezTo>
                  <a:cubicBezTo>
                    <a:pt x="219" y="1048"/>
                    <a:pt x="254" y="1062"/>
                    <a:pt x="291" y="1062"/>
                  </a:cubicBezTo>
                  <a:cubicBezTo>
                    <a:pt x="342" y="1062"/>
                    <a:pt x="398" y="1033"/>
                    <a:pt x="433" y="964"/>
                  </a:cubicBezTo>
                  <a:cubicBezTo>
                    <a:pt x="567" y="830"/>
                    <a:pt x="626" y="710"/>
                    <a:pt x="626" y="591"/>
                  </a:cubicBezTo>
                  <a:cubicBezTo>
                    <a:pt x="626" y="517"/>
                    <a:pt x="686" y="457"/>
                    <a:pt x="626" y="397"/>
                  </a:cubicBezTo>
                  <a:cubicBezTo>
                    <a:pt x="626" y="278"/>
                    <a:pt x="626" y="219"/>
                    <a:pt x="567" y="144"/>
                  </a:cubicBezTo>
                  <a:lnTo>
                    <a:pt x="567" y="85"/>
                  </a:lnTo>
                  <a:cubicBezTo>
                    <a:pt x="514" y="42"/>
                    <a:pt x="469" y="0"/>
                    <a:pt x="40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6" name="Google Shape;4586;p29"/>
            <p:cNvSpPr/>
            <p:nvPr/>
          </p:nvSpPr>
          <p:spPr>
            <a:xfrm>
              <a:off x="7910912" y="746444"/>
              <a:ext cx="19091" cy="37496"/>
            </a:xfrm>
            <a:custGeom>
              <a:avLst/>
              <a:gdLst/>
              <a:ahLst/>
              <a:cxnLst/>
              <a:rect l="l" t="t" r="r" b="b"/>
              <a:pathLst>
                <a:path w="612" h="1202" extrusionOk="0">
                  <a:moveTo>
                    <a:pt x="366" y="1"/>
                  </a:moveTo>
                  <a:cubicBezTo>
                    <a:pt x="317" y="1"/>
                    <a:pt x="269" y="16"/>
                    <a:pt x="239" y="45"/>
                  </a:cubicBezTo>
                  <a:cubicBezTo>
                    <a:pt x="179" y="105"/>
                    <a:pt x="120" y="239"/>
                    <a:pt x="120" y="299"/>
                  </a:cubicBezTo>
                  <a:cubicBezTo>
                    <a:pt x="60" y="358"/>
                    <a:pt x="60" y="477"/>
                    <a:pt x="1" y="552"/>
                  </a:cubicBezTo>
                  <a:cubicBezTo>
                    <a:pt x="1" y="790"/>
                    <a:pt x="60" y="984"/>
                    <a:pt x="179" y="1103"/>
                  </a:cubicBezTo>
                  <a:lnTo>
                    <a:pt x="239" y="1163"/>
                  </a:lnTo>
                  <a:cubicBezTo>
                    <a:pt x="264" y="1187"/>
                    <a:pt x="301" y="1202"/>
                    <a:pt x="341" y="1202"/>
                  </a:cubicBezTo>
                  <a:cubicBezTo>
                    <a:pt x="397" y="1202"/>
                    <a:pt x="457" y="1173"/>
                    <a:pt x="492" y="1103"/>
                  </a:cubicBezTo>
                  <a:cubicBezTo>
                    <a:pt x="552" y="924"/>
                    <a:pt x="611" y="790"/>
                    <a:pt x="611" y="611"/>
                  </a:cubicBezTo>
                  <a:lnTo>
                    <a:pt x="611" y="358"/>
                  </a:lnTo>
                  <a:cubicBezTo>
                    <a:pt x="611" y="299"/>
                    <a:pt x="611" y="179"/>
                    <a:pt x="552" y="105"/>
                  </a:cubicBezTo>
                  <a:lnTo>
                    <a:pt x="492" y="45"/>
                  </a:lnTo>
                  <a:cubicBezTo>
                    <a:pt x="462" y="16"/>
                    <a:pt x="414"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7" name="Google Shape;4587;p29"/>
            <p:cNvSpPr/>
            <p:nvPr/>
          </p:nvSpPr>
          <p:spPr>
            <a:xfrm>
              <a:off x="7964817" y="701835"/>
              <a:ext cx="17688" cy="37247"/>
            </a:xfrm>
            <a:custGeom>
              <a:avLst/>
              <a:gdLst/>
              <a:ahLst/>
              <a:cxnLst/>
              <a:rect l="l" t="t" r="r" b="b"/>
              <a:pathLst>
                <a:path w="567" h="1194" extrusionOk="0">
                  <a:moveTo>
                    <a:pt x="254" y="1"/>
                  </a:moveTo>
                  <a:cubicBezTo>
                    <a:pt x="209" y="1"/>
                    <a:pt x="165" y="15"/>
                    <a:pt x="135" y="45"/>
                  </a:cubicBezTo>
                  <a:cubicBezTo>
                    <a:pt x="60" y="179"/>
                    <a:pt x="60" y="239"/>
                    <a:pt x="1" y="358"/>
                  </a:cubicBezTo>
                  <a:lnTo>
                    <a:pt x="1" y="611"/>
                  </a:lnTo>
                  <a:cubicBezTo>
                    <a:pt x="1" y="790"/>
                    <a:pt x="1" y="924"/>
                    <a:pt x="135" y="1103"/>
                  </a:cubicBezTo>
                  <a:lnTo>
                    <a:pt x="194" y="1163"/>
                  </a:lnTo>
                  <a:cubicBezTo>
                    <a:pt x="212" y="1185"/>
                    <a:pt x="235" y="1194"/>
                    <a:pt x="261" y="1194"/>
                  </a:cubicBezTo>
                  <a:cubicBezTo>
                    <a:pt x="320" y="1194"/>
                    <a:pt x="391" y="1145"/>
                    <a:pt x="433" y="1103"/>
                  </a:cubicBezTo>
                  <a:cubicBezTo>
                    <a:pt x="567" y="924"/>
                    <a:pt x="567" y="731"/>
                    <a:pt x="567" y="611"/>
                  </a:cubicBezTo>
                  <a:lnTo>
                    <a:pt x="567" y="298"/>
                  </a:lnTo>
                  <a:cubicBezTo>
                    <a:pt x="507" y="239"/>
                    <a:pt x="507" y="179"/>
                    <a:pt x="433" y="45"/>
                  </a:cubicBezTo>
                  <a:lnTo>
                    <a:pt x="373" y="45"/>
                  </a:lnTo>
                  <a:cubicBezTo>
                    <a:pt x="343" y="15"/>
                    <a:pt x="299" y="1"/>
                    <a:pt x="25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8" name="Google Shape;4588;p29"/>
            <p:cNvSpPr/>
            <p:nvPr/>
          </p:nvSpPr>
          <p:spPr>
            <a:xfrm>
              <a:off x="7961105" y="808366"/>
              <a:ext cx="19559" cy="31351"/>
            </a:xfrm>
            <a:custGeom>
              <a:avLst/>
              <a:gdLst/>
              <a:ahLst/>
              <a:cxnLst/>
              <a:rect l="l" t="t" r="r" b="b"/>
              <a:pathLst>
                <a:path w="627" h="1005" extrusionOk="0">
                  <a:moveTo>
                    <a:pt x="373" y="1"/>
                  </a:moveTo>
                  <a:cubicBezTo>
                    <a:pt x="328" y="1"/>
                    <a:pt x="284" y="19"/>
                    <a:pt x="254" y="57"/>
                  </a:cubicBezTo>
                  <a:cubicBezTo>
                    <a:pt x="120" y="116"/>
                    <a:pt x="120" y="176"/>
                    <a:pt x="60" y="235"/>
                  </a:cubicBezTo>
                  <a:cubicBezTo>
                    <a:pt x="1" y="295"/>
                    <a:pt x="1" y="429"/>
                    <a:pt x="1" y="489"/>
                  </a:cubicBezTo>
                  <a:cubicBezTo>
                    <a:pt x="1" y="608"/>
                    <a:pt x="60" y="802"/>
                    <a:pt x="179" y="921"/>
                  </a:cubicBezTo>
                  <a:lnTo>
                    <a:pt x="179" y="980"/>
                  </a:lnTo>
                  <a:cubicBezTo>
                    <a:pt x="201" y="998"/>
                    <a:pt x="227" y="1005"/>
                    <a:pt x="254" y="1005"/>
                  </a:cubicBezTo>
                  <a:cubicBezTo>
                    <a:pt x="319" y="1005"/>
                    <a:pt x="390" y="963"/>
                    <a:pt x="433" y="921"/>
                  </a:cubicBezTo>
                  <a:cubicBezTo>
                    <a:pt x="552" y="802"/>
                    <a:pt x="626" y="667"/>
                    <a:pt x="626" y="489"/>
                  </a:cubicBezTo>
                  <a:cubicBezTo>
                    <a:pt x="626" y="429"/>
                    <a:pt x="626" y="355"/>
                    <a:pt x="552" y="295"/>
                  </a:cubicBezTo>
                  <a:cubicBezTo>
                    <a:pt x="552" y="235"/>
                    <a:pt x="552" y="176"/>
                    <a:pt x="492" y="116"/>
                  </a:cubicBezTo>
                  <a:lnTo>
                    <a:pt x="492" y="57"/>
                  </a:lnTo>
                  <a:cubicBezTo>
                    <a:pt x="462" y="19"/>
                    <a:pt x="418" y="1"/>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9" name="Google Shape;4589;p29"/>
            <p:cNvSpPr/>
            <p:nvPr/>
          </p:nvSpPr>
          <p:spPr>
            <a:xfrm>
              <a:off x="8013169" y="754960"/>
              <a:ext cx="17688" cy="48071"/>
            </a:xfrm>
            <a:custGeom>
              <a:avLst/>
              <a:gdLst/>
              <a:ahLst/>
              <a:cxnLst/>
              <a:rect l="l" t="t" r="r" b="b"/>
              <a:pathLst>
                <a:path w="567" h="1541" extrusionOk="0">
                  <a:moveTo>
                    <a:pt x="308" y="1"/>
                  </a:moveTo>
                  <a:cubicBezTo>
                    <a:pt x="248" y="1"/>
                    <a:pt x="176" y="43"/>
                    <a:pt x="134" y="85"/>
                  </a:cubicBezTo>
                  <a:cubicBezTo>
                    <a:pt x="75" y="204"/>
                    <a:pt x="75" y="338"/>
                    <a:pt x="0" y="398"/>
                  </a:cubicBezTo>
                  <a:lnTo>
                    <a:pt x="0" y="771"/>
                  </a:lnTo>
                  <a:cubicBezTo>
                    <a:pt x="0" y="1024"/>
                    <a:pt x="0" y="1203"/>
                    <a:pt x="134" y="1456"/>
                  </a:cubicBezTo>
                  <a:cubicBezTo>
                    <a:pt x="194" y="1456"/>
                    <a:pt x="194" y="1515"/>
                    <a:pt x="194" y="1515"/>
                  </a:cubicBezTo>
                  <a:cubicBezTo>
                    <a:pt x="229" y="1533"/>
                    <a:pt x="258" y="1540"/>
                    <a:pt x="285" y="1540"/>
                  </a:cubicBezTo>
                  <a:cubicBezTo>
                    <a:pt x="349" y="1540"/>
                    <a:pt x="394" y="1498"/>
                    <a:pt x="447" y="1456"/>
                  </a:cubicBezTo>
                  <a:cubicBezTo>
                    <a:pt x="566" y="1203"/>
                    <a:pt x="566" y="1024"/>
                    <a:pt x="566" y="771"/>
                  </a:cubicBezTo>
                  <a:lnTo>
                    <a:pt x="566" y="398"/>
                  </a:lnTo>
                  <a:cubicBezTo>
                    <a:pt x="507" y="338"/>
                    <a:pt x="507" y="204"/>
                    <a:pt x="447" y="85"/>
                  </a:cubicBezTo>
                  <a:lnTo>
                    <a:pt x="373" y="26"/>
                  </a:lnTo>
                  <a:cubicBezTo>
                    <a:pt x="355" y="8"/>
                    <a:pt x="333" y="1"/>
                    <a:pt x="30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0" name="Google Shape;4590;p29"/>
            <p:cNvSpPr/>
            <p:nvPr/>
          </p:nvSpPr>
          <p:spPr>
            <a:xfrm>
              <a:off x="8061958" y="695034"/>
              <a:ext cx="19091" cy="40772"/>
            </a:xfrm>
            <a:custGeom>
              <a:avLst/>
              <a:gdLst/>
              <a:ahLst/>
              <a:cxnLst/>
              <a:rect l="l" t="t" r="r" b="b"/>
              <a:pathLst>
                <a:path w="612" h="1307" extrusionOk="0">
                  <a:moveTo>
                    <a:pt x="332" y="0"/>
                  </a:moveTo>
                  <a:cubicBezTo>
                    <a:pt x="263" y="0"/>
                    <a:pt x="221" y="42"/>
                    <a:pt x="179" y="84"/>
                  </a:cubicBezTo>
                  <a:cubicBezTo>
                    <a:pt x="120" y="204"/>
                    <a:pt x="60" y="263"/>
                    <a:pt x="60" y="338"/>
                  </a:cubicBezTo>
                  <a:cubicBezTo>
                    <a:pt x="0" y="457"/>
                    <a:pt x="0" y="516"/>
                    <a:pt x="0" y="636"/>
                  </a:cubicBezTo>
                  <a:cubicBezTo>
                    <a:pt x="0" y="829"/>
                    <a:pt x="0" y="949"/>
                    <a:pt x="60" y="1202"/>
                  </a:cubicBezTo>
                  <a:lnTo>
                    <a:pt x="120" y="1261"/>
                  </a:lnTo>
                  <a:cubicBezTo>
                    <a:pt x="149" y="1291"/>
                    <a:pt x="194" y="1306"/>
                    <a:pt x="241" y="1306"/>
                  </a:cubicBezTo>
                  <a:cubicBezTo>
                    <a:pt x="287" y="1306"/>
                    <a:pt x="336" y="1291"/>
                    <a:pt x="373" y="1261"/>
                  </a:cubicBezTo>
                  <a:cubicBezTo>
                    <a:pt x="492" y="1083"/>
                    <a:pt x="552" y="889"/>
                    <a:pt x="552" y="710"/>
                  </a:cubicBezTo>
                  <a:cubicBezTo>
                    <a:pt x="611" y="576"/>
                    <a:pt x="611" y="457"/>
                    <a:pt x="552" y="397"/>
                  </a:cubicBezTo>
                  <a:cubicBezTo>
                    <a:pt x="552" y="263"/>
                    <a:pt x="492" y="204"/>
                    <a:pt x="432" y="84"/>
                  </a:cubicBezTo>
                  <a:lnTo>
                    <a:pt x="432" y="25"/>
                  </a:lnTo>
                  <a:cubicBezTo>
                    <a:pt x="393" y="7"/>
                    <a:pt x="360" y="0"/>
                    <a:pt x="332"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1" name="Google Shape;4591;p29"/>
            <p:cNvSpPr/>
            <p:nvPr/>
          </p:nvSpPr>
          <p:spPr>
            <a:xfrm>
              <a:off x="8081018" y="775736"/>
              <a:ext cx="19528" cy="38900"/>
            </a:xfrm>
            <a:custGeom>
              <a:avLst/>
              <a:gdLst/>
              <a:ahLst/>
              <a:cxnLst/>
              <a:rect l="l" t="t" r="r" b="b"/>
              <a:pathLst>
                <a:path w="626" h="1247" extrusionOk="0">
                  <a:moveTo>
                    <a:pt x="397" y="0"/>
                  </a:moveTo>
                  <a:cubicBezTo>
                    <a:pt x="358" y="0"/>
                    <a:pt x="313" y="15"/>
                    <a:pt x="253" y="45"/>
                  </a:cubicBezTo>
                  <a:cubicBezTo>
                    <a:pt x="194" y="105"/>
                    <a:pt x="134" y="224"/>
                    <a:pt x="60" y="283"/>
                  </a:cubicBezTo>
                  <a:cubicBezTo>
                    <a:pt x="60" y="417"/>
                    <a:pt x="0" y="477"/>
                    <a:pt x="0" y="596"/>
                  </a:cubicBezTo>
                  <a:cubicBezTo>
                    <a:pt x="0" y="790"/>
                    <a:pt x="60" y="1028"/>
                    <a:pt x="194" y="1222"/>
                  </a:cubicBezTo>
                  <a:lnTo>
                    <a:pt x="253" y="1222"/>
                  </a:lnTo>
                  <a:cubicBezTo>
                    <a:pt x="271" y="1239"/>
                    <a:pt x="293" y="1247"/>
                    <a:pt x="318" y="1247"/>
                  </a:cubicBezTo>
                  <a:cubicBezTo>
                    <a:pt x="379" y="1247"/>
                    <a:pt x="454" y="1204"/>
                    <a:pt x="507" y="1162"/>
                  </a:cubicBezTo>
                  <a:cubicBezTo>
                    <a:pt x="566" y="969"/>
                    <a:pt x="626" y="790"/>
                    <a:pt x="626" y="656"/>
                  </a:cubicBezTo>
                  <a:lnTo>
                    <a:pt x="626" y="417"/>
                  </a:lnTo>
                  <a:cubicBezTo>
                    <a:pt x="626" y="283"/>
                    <a:pt x="626" y="224"/>
                    <a:pt x="566" y="105"/>
                  </a:cubicBezTo>
                  <a:lnTo>
                    <a:pt x="507" y="45"/>
                  </a:lnTo>
                  <a:cubicBezTo>
                    <a:pt x="469" y="15"/>
                    <a:pt x="436" y="0"/>
                    <a:pt x="39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2" name="Google Shape;4592;p29"/>
            <p:cNvSpPr/>
            <p:nvPr/>
          </p:nvSpPr>
          <p:spPr>
            <a:xfrm>
              <a:off x="8017349" y="859089"/>
              <a:ext cx="19060" cy="24020"/>
            </a:xfrm>
            <a:custGeom>
              <a:avLst/>
              <a:gdLst/>
              <a:ahLst/>
              <a:cxnLst/>
              <a:rect l="l" t="t" r="r" b="b"/>
              <a:pathLst>
                <a:path w="611" h="770" extrusionOk="0">
                  <a:moveTo>
                    <a:pt x="347" y="0"/>
                  </a:moveTo>
                  <a:cubicBezTo>
                    <a:pt x="308" y="0"/>
                    <a:pt x="269" y="15"/>
                    <a:pt x="239" y="40"/>
                  </a:cubicBezTo>
                  <a:cubicBezTo>
                    <a:pt x="119" y="99"/>
                    <a:pt x="119" y="99"/>
                    <a:pt x="60" y="159"/>
                  </a:cubicBezTo>
                  <a:cubicBezTo>
                    <a:pt x="60" y="218"/>
                    <a:pt x="60" y="293"/>
                    <a:pt x="0" y="352"/>
                  </a:cubicBezTo>
                  <a:cubicBezTo>
                    <a:pt x="0" y="531"/>
                    <a:pt x="60" y="665"/>
                    <a:pt x="179" y="725"/>
                  </a:cubicBezTo>
                  <a:cubicBezTo>
                    <a:pt x="209" y="755"/>
                    <a:pt x="257" y="770"/>
                    <a:pt x="313" y="770"/>
                  </a:cubicBezTo>
                  <a:cubicBezTo>
                    <a:pt x="369" y="770"/>
                    <a:pt x="432" y="755"/>
                    <a:pt x="492" y="725"/>
                  </a:cubicBezTo>
                  <a:cubicBezTo>
                    <a:pt x="611" y="591"/>
                    <a:pt x="611" y="531"/>
                    <a:pt x="611" y="412"/>
                  </a:cubicBezTo>
                  <a:lnTo>
                    <a:pt x="611" y="293"/>
                  </a:lnTo>
                  <a:cubicBezTo>
                    <a:pt x="611" y="218"/>
                    <a:pt x="551" y="159"/>
                    <a:pt x="492" y="99"/>
                  </a:cubicBezTo>
                  <a:cubicBezTo>
                    <a:pt x="457" y="29"/>
                    <a:pt x="402" y="0"/>
                    <a:pt x="34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3" name="Google Shape;4593;p29"/>
            <p:cNvSpPr/>
            <p:nvPr/>
          </p:nvSpPr>
          <p:spPr>
            <a:xfrm>
              <a:off x="7906732" y="843242"/>
              <a:ext cx="19559" cy="20183"/>
            </a:xfrm>
            <a:custGeom>
              <a:avLst/>
              <a:gdLst/>
              <a:ahLst/>
              <a:cxnLst/>
              <a:rect l="l" t="t" r="r" b="b"/>
              <a:pathLst>
                <a:path w="627" h="647" extrusionOk="0">
                  <a:moveTo>
                    <a:pt x="313" y="0"/>
                  </a:moveTo>
                  <a:cubicBezTo>
                    <a:pt x="269" y="0"/>
                    <a:pt x="224" y="19"/>
                    <a:pt x="194" y="56"/>
                  </a:cubicBezTo>
                  <a:cubicBezTo>
                    <a:pt x="135" y="116"/>
                    <a:pt x="60" y="116"/>
                    <a:pt x="60" y="175"/>
                  </a:cubicBezTo>
                  <a:cubicBezTo>
                    <a:pt x="1" y="235"/>
                    <a:pt x="1" y="294"/>
                    <a:pt x="1" y="354"/>
                  </a:cubicBezTo>
                  <a:cubicBezTo>
                    <a:pt x="60" y="428"/>
                    <a:pt x="60" y="488"/>
                    <a:pt x="194" y="607"/>
                  </a:cubicBezTo>
                  <a:cubicBezTo>
                    <a:pt x="244" y="632"/>
                    <a:pt x="293" y="646"/>
                    <a:pt x="339" y="646"/>
                  </a:cubicBezTo>
                  <a:cubicBezTo>
                    <a:pt x="404" y="646"/>
                    <a:pt x="463" y="617"/>
                    <a:pt x="507" y="548"/>
                  </a:cubicBezTo>
                  <a:cubicBezTo>
                    <a:pt x="626" y="488"/>
                    <a:pt x="626" y="354"/>
                    <a:pt x="626" y="294"/>
                  </a:cubicBezTo>
                  <a:cubicBezTo>
                    <a:pt x="626" y="235"/>
                    <a:pt x="626" y="175"/>
                    <a:pt x="567" y="175"/>
                  </a:cubicBezTo>
                  <a:cubicBezTo>
                    <a:pt x="567" y="116"/>
                    <a:pt x="507" y="56"/>
                    <a:pt x="433" y="56"/>
                  </a:cubicBezTo>
                  <a:cubicBezTo>
                    <a:pt x="403" y="19"/>
                    <a:pt x="358" y="0"/>
                    <a:pt x="313"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4" name="Google Shape;4594;p29"/>
            <p:cNvSpPr/>
            <p:nvPr/>
          </p:nvSpPr>
          <p:spPr>
            <a:xfrm>
              <a:off x="3421649" y="694566"/>
              <a:ext cx="21400" cy="31476"/>
            </a:xfrm>
            <a:custGeom>
              <a:avLst/>
              <a:gdLst/>
              <a:ahLst/>
              <a:cxnLst/>
              <a:rect l="l" t="t" r="r" b="b"/>
              <a:pathLst>
                <a:path w="686" h="1009" extrusionOk="0">
                  <a:moveTo>
                    <a:pt x="435" y="1"/>
                  </a:moveTo>
                  <a:cubicBezTo>
                    <a:pt x="402" y="1"/>
                    <a:pt x="363" y="15"/>
                    <a:pt x="313" y="40"/>
                  </a:cubicBezTo>
                  <a:cubicBezTo>
                    <a:pt x="239" y="99"/>
                    <a:pt x="179" y="159"/>
                    <a:pt x="120" y="219"/>
                  </a:cubicBezTo>
                  <a:cubicBezTo>
                    <a:pt x="60" y="278"/>
                    <a:pt x="60" y="412"/>
                    <a:pt x="60" y="472"/>
                  </a:cubicBezTo>
                  <a:cubicBezTo>
                    <a:pt x="0" y="651"/>
                    <a:pt x="60" y="844"/>
                    <a:pt x="179" y="964"/>
                  </a:cubicBezTo>
                  <a:cubicBezTo>
                    <a:pt x="246" y="993"/>
                    <a:pt x="295" y="1008"/>
                    <a:pt x="334" y="1008"/>
                  </a:cubicBezTo>
                  <a:cubicBezTo>
                    <a:pt x="373" y="1008"/>
                    <a:pt x="403" y="993"/>
                    <a:pt x="432" y="964"/>
                  </a:cubicBezTo>
                  <a:cubicBezTo>
                    <a:pt x="552" y="844"/>
                    <a:pt x="611" y="651"/>
                    <a:pt x="611" y="531"/>
                  </a:cubicBezTo>
                  <a:cubicBezTo>
                    <a:pt x="686" y="472"/>
                    <a:pt x="686" y="412"/>
                    <a:pt x="611" y="353"/>
                  </a:cubicBezTo>
                  <a:lnTo>
                    <a:pt x="611" y="99"/>
                  </a:lnTo>
                  <a:lnTo>
                    <a:pt x="552" y="99"/>
                  </a:lnTo>
                  <a:cubicBezTo>
                    <a:pt x="517" y="30"/>
                    <a:pt x="482" y="1"/>
                    <a:pt x="43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5" name="Google Shape;4595;p29"/>
            <p:cNvSpPr/>
            <p:nvPr/>
          </p:nvSpPr>
          <p:spPr>
            <a:xfrm>
              <a:off x="3462077" y="741047"/>
              <a:ext cx="19559" cy="37964"/>
            </a:xfrm>
            <a:custGeom>
              <a:avLst/>
              <a:gdLst/>
              <a:ahLst/>
              <a:cxnLst/>
              <a:rect l="l" t="t" r="r" b="b"/>
              <a:pathLst>
                <a:path w="627" h="1217" extrusionOk="0">
                  <a:moveTo>
                    <a:pt x="377" y="0"/>
                  </a:moveTo>
                  <a:cubicBezTo>
                    <a:pt x="342" y="0"/>
                    <a:pt x="303" y="15"/>
                    <a:pt x="254" y="40"/>
                  </a:cubicBezTo>
                  <a:cubicBezTo>
                    <a:pt x="194" y="159"/>
                    <a:pt x="135" y="218"/>
                    <a:pt x="135" y="278"/>
                  </a:cubicBezTo>
                  <a:cubicBezTo>
                    <a:pt x="60" y="412"/>
                    <a:pt x="60" y="472"/>
                    <a:pt x="60" y="591"/>
                  </a:cubicBezTo>
                  <a:cubicBezTo>
                    <a:pt x="1" y="784"/>
                    <a:pt x="60" y="963"/>
                    <a:pt x="194" y="1157"/>
                  </a:cubicBezTo>
                  <a:lnTo>
                    <a:pt x="254" y="1217"/>
                  </a:lnTo>
                  <a:cubicBezTo>
                    <a:pt x="313" y="1217"/>
                    <a:pt x="433" y="1217"/>
                    <a:pt x="507" y="1157"/>
                  </a:cubicBezTo>
                  <a:cubicBezTo>
                    <a:pt x="626" y="963"/>
                    <a:pt x="626" y="784"/>
                    <a:pt x="626" y="650"/>
                  </a:cubicBezTo>
                  <a:lnTo>
                    <a:pt x="626" y="412"/>
                  </a:lnTo>
                  <a:cubicBezTo>
                    <a:pt x="626" y="278"/>
                    <a:pt x="626" y="218"/>
                    <a:pt x="567" y="99"/>
                  </a:cubicBezTo>
                  <a:lnTo>
                    <a:pt x="507" y="99"/>
                  </a:lnTo>
                  <a:cubicBezTo>
                    <a:pt x="463" y="29"/>
                    <a:pt x="425" y="0"/>
                    <a:pt x="37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6" name="Google Shape;4596;p29"/>
            <p:cNvSpPr/>
            <p:nvPr/>
          </p:nvSpPr>
          <p:spPr>
            <a:xfrm>
              <a:off x="3516450" y="696438"/>
              <a:ext cx="17220" cy="37496"/>
            </a:xfrm>
            <a:custGeom>
              <a:avLst/>
              <a:gdLst/>
              <a:ahLst/>
              <a:cxnLst/>
              <a:rect l="l" t="t" r="r" b="b"/>
              <a:pathLst>
                <a:path w="552" h="1202" extrusionOk="0">
                  <a:moveTo>
                    <a:pt x="271" y="0"/>
                  </a:moveTo>
                  <a:cubicBezTo>
                    <a:pt x="215" y="0"/>
                    <a:pt x="155" y="29"/>
                    <a:pt x="120" y="99"/>
                  </a:cubicBezTo>
                  <a:cubicBezTo>
                    <a:pt x="60" y="159"/>
                    <a:pt x="60" y="293"/>
                    <a:pt x="1" y="352"/>
                  </a:cubicBezTo>
                  <a:lnTo>
                    <a:pt x="1" y="591"/>
                  </a:lnTo>
                  <a:cubicBezTo>
                    <a:pt x="1" y="784"/>
                    <a:pt x="1" y="963"/>
                    <a:pt x="179" y="1157"/>
                  </a:cubicBezTo>
                  <a:cubicBezTo>
                    <a:pt x="246" y="1187"/>
                    <a:pt x="295" y="1201"/>
                    <a:pt x="334" y="1201"/>
                  </a:cubicBezTo>
                  <a:cubicBezTo>
                    <a:pt x="373" y="1201"/>
                    <a:pt x="403" y="1187"/>
                    <a:pt x="433" y="1157"/>
                  </a:cubicBezTo>
                  <a:cubicBezTo>
                    <a:pt x="552" y="963"/>
                    <a:pt x="552" y="784"/>
                    <a:pt x="552" y="591"/>
                  </a:cubicBezTo>
                  <a:lnTo>
                    <a:pt x="552" y="352"/>
                  </a:lnTo>
                  <a:cubicBezTo>
                    <a:pt x="492" y="218"/>
                    <a:pt x="492" y="159"/>
                    <a:pt x="433" y="99"/>
                  </a:cubicBezTo>
                  <a:lnTo>
                    <a:pt x="373" y="39"/>
                  </a:lnTo>
                  <a:cubicBezTo>
                    <a:pt x="348" y="15"/>
                    <a:pt x="311" y="0"/>
                    <a:pt x="27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7" name="Google Shape;4597;p29"/>
            <p:cNvSpPr/>
            <p:nvPr/>
          </p:nvSpPr>
          <p:spPr>
            <a:xfrm>
              <a:off x="3512738" y="802844"/>
              <a:ext cx="19091" cy="31944"/>
            </a:xfrm>
            <a:custGeom>
              <a:avLst/>
              <a:gdLst/>
              <a:ahLst/>
              <a:cxnLst/>
              <a:rect l="l" t="t" r="r" b="b"/>
              <a:pathLst>
                <a:path w="612" h="1024" extrusionOk="0">
                  <a:moveTo>
                    <a:pt x="341" y="1"/>
                  </a:moveTo>
                  <a:cubicBezTo>
                    <a:pt x="301" y="1"/>
                    <a:pt x="263" y="15"/>
                    <a:pt x="239" y="40"/>
                  </a:cubicBezTo>
                  <a:cubicBezTo>
                    <a:pt x="120" y="100"/>
                    <a:pt x="120" y="159"/>
                    <a:pt x="60" y="293"/>
                  </a:cubicBezTo>
                  <a:cubicBezTo>
                    <a:pt x="0" y="353"/>
                    <a:pt x="0" y="412"/>
                    <a:pt x="0" y="472"/>
                  </a:cubicBezTo>
                  <a:cubicBezTo>
                    <a:pt x="0" y="666"/>
                    <a:pt x="60" y="844"/>
                    <a:pt x="179" y="979"/>
                  </a:cubicBezTo>
                  <a:cubicBezTo>
                    <a:pt x="239" y="1008"/>
                    <a:pt x="287" y="1023"/>
                    <a:pt x="328" y="1023"/>
                  </a:cubicBezTo>
                  <a:cubicBezTo>
                    <a:pt x="369" y="1023"/>
                    <a:pt x="403" y="1008"/>
                    <a:pt x="432" y="979"/>
                  </a:cubicBezTo>
                  <a:cubicBezTo>
                    <a:pt x="552" y="785"/>
                    <a:pt x="611" y="666"/>
                    <a:pt x="611" y="532"/>
                  </a:cubicBezTo>
                  <a:lnTo>
                    <a:pt x="611" y="353"/>
                  </a:lnTo>
                  <a:cubicBezTo>
                    <a:pt x="552" y="293"/>
                    <a:pt x="552" y="159"/>
                    <a:pt x="492" y="100"/>
                  </a:cubicBezTo>
                  <a:cubicBezTo>
                    <a:pt x="457" y="30"/>
                    <a:pt x="397" y="1"/>
                    <a:pt x="34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8" name="Google Shape;4598;p29"/>
            <p:cNvSpPr/>
            <p:nvPr/>
          </p:nvSpPr>
          <p:spPr>
            <a:xfrm>
              <a:off x="3564771" y="749688"/>
              <a:ext cx="19559" cy="48851"/>
            </a:xfrm>
            <a:custGeom>
              <a:avLst/>
              <a:gdLst/>
              <a:ahLst/>
              <a:cxnLst/>
              <a:rect l="l" t="t" r="r" b="b"/>
              <a:pathLst>
                <a:path w="627" h="1566" extrusionOk="0">
                  <a:moveTo>
                    <a:pt x="373" y="1"/>
                  </a:moveTo>
                  <a:cubicBezTo>
                    <a:pt x="314" y="1"/>
                    <a:pt x="195" y="1"/>
                    <a:pt x="120" y="75"/>
                  </a:cubicBezTo>
                  <a:cubicBezTo>
                    <a:pt x="61" y="195"/>
                    <a:pt x="61" y="314"/>
                    <a:pt x="1" y="448"/>
                  </a:cubicBezTo>
                  <a:lnTo>
                    <a:pt x="1" y="746"/>
                  </a:lnTo>
                  <a:cubicBezTo>
                    <a:pt x="1" y="999"/>
                    <a:pt x="1" y="1252"/>
                    <a:pt x="120" y="1491"/>
                  </a:cubicBezTo>
                  <a:cubicBezTo>
                    <a:pt x="195" y="1491"/>
                    <a:pt x="195" y="1491"/>
                    <a:pt x="254" y="1565"/>
                  </a:cubicBezTo>
                  <a:cubicBezTo>
                    <a:pt x="314" y="1565"/>
                    <a:pt x="373" y="1565"/>
                    <a:pt x="433" y="1431"/>
                  </a:cubicBezTo>
                  <a:cubicBezTo>
                    <a:pt x="567" y="1252"/>
                    <a:pt x="567" y="999"/>
                    <a:pt x="627" y="746"/>
                  </a:cubicBezTo>
                  <a:cubicBezTo>
                    <a:pt x="627" y="686"/>
                    <a:pt x="567" y="567"/>
                    <a:pt x="567" y="448"/>
                  </a:cubicBezTo>
                  <a:cubicBezTo>
                    <a:pt x="567" y="314"/>
                    <a:pt x="493" y="195"/>
                    <a:pt x="433" y="75"/>
                  </a:cubicBezTo>
                  <a:cubicBezTo>
                    <a:pt x="433"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9" name="Google Shape;4599;p29"/>
            <p:cNvSpPr/>
            <p:nvPr/>
          </p:nvSpPr>
          <p:spPr>
            <a:xfrm>
              <a:off x="3613124" y="690417"/>
              <a:ext cx="19528" cy="39805"/>
            </a:xfrm>
            <a:custGeom>
              <a:avLst/>
              <a:gdLst/>
              <a:ahLst/>
              <a:cxnLst/>
              <a:rect l="l" t="t" r="r" b="b"/>
              <a:pathLst>
                <a:path w="626" h="1276" extrusionOk="0">
                  <a:moveTo>
                    <a:pt x="314" y="1"/>
                  </a:moveTo>
                  <a:cubicBezTo>
                    <a:pt x="265" y="1"/>
                    <a:pt x="230" y="33"/>
                    <a:pt x="194" y="113"/>
                  </a:cubicBezTo>
                  <a:cubicBezTo>
                    <a:pt x="134" y="173"/>
                    <a:pt x="60" y="292"/>
                    <a:pt x="60" y="352"/>
                  </a:cubicBezTo>
                  <a:cubicBezTo>
                    <a:pt x="0" y="411"/>
                    <a:pt x="0" y="545"/>
                    <a:pt x="0" y="605"/>
                  </a:cubicBezTo>
                  <a:cubicBezTo>
                    <a:pt x="0" y="784"/>
                    <a:pt x="0" y="977"/>
                    <a:pt x="60" y="1156"/>
                  </a:cubicBezTo>
                  <a:lnTo>
                    <a:pt x="134" y="1231"/>
                  </a:lnTo>
                  <a:cubicBezTo>
                    <a:pt x="164" y="1260"/>
                    <a:pt x="209" y="1275"/>
                    <a:pt x="254" y="1275"/>
                  </a:cubicBezTo>
                  <a:cubicBezTo>
                    <a:pt x="298" y="1275"/>
                    <a:pt x="343" y="1260"/>
                    <a:pt x="373" y="1231"/>
                  </a:cubicBezTo>
                  <a:cubicBezTo>
                    <a:pt x="507" y="1037"/>
                    <a:pt x="566" y="858"/>
                    <a:pt x="626" y="664"/>
                  </a:cubicBezTo>
                  <a:cubicBezTo>
                    <a:pt x="626" y="545"/>
                    <a:pt x="626" y="486"/>
                    <a:pt x="566" y="352"/>
                  </a:cubicBezTo>
                  <a:cubicBezTo>
                    <a:pt x="566" y="292"/>
                    <a:pt x="507" y="173"/>
                    <a:pt x="432" y="113"/>
                  </a:cubicBezTo>
                  <a:lnTo>
                    <a:pt x="432" y="39"/>
                  </a:lnTo>
                  <a:cubicBezTo>
                    <a:pt x="385" y="15"/>
                    <a:pt x="346" y="1"/>
                    <a:pt x="31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0" name="Google Shape;4600;p29"/>
            <p:cNvSpPr/>
            <p:nvPr/>
          </p:nvSpPr>
          <p:spPr>
            <a:xfrm>
              <a:off x="3632621" y="770308"/>
              <a:ext cx="19559" cy="39836"/>
            </a:xfrm>
            <a:custGeom>
              <a:avLst/>
              <a:gdLst/>
              <a:ahLst/>
              <a:cxnLst/>
              <a:rect l="l" t="t" r="r" b="b"/>
              <a:pathLst>
                <a:path w="627" h="1277" extrusionOk="0">
                  <a:moveTo>
                    <a:pt x="345" y="1"/>
                  </a:moveTo>
                  <a:cubicBezTo>
                    <a:pt x="319" y="1"/>
                    <a:pt x="289" y="8"/>
                    <a:pt x="254" y="25"/>
                  </a:cubicBezTo>
                  <a:cubicBezTo>
                    <a:pt x="180" y="159"/>
                    <a:pt x="120" y="219"/>
                    <a:pt x="120" y="338"/>
                  </a:cubicBezTo>
                  <a:cubicBezTo>
                    <a:pt x="61" y="398"/>
                    <a:pt x="61" y="532"/>
                    <a:pt x="1" y="651"/>
                  </a:cubicBezTo>
                  <a:cubicBezTo>
                    <a:pt x="1" y="830"/>
                    <a:pt x="61" y="1023"/>
                    <a:pt x="180" y="1202"/>
                  </a:cubicBezTo>
                  <a:lnTo>
                    <a:pt x="254" y="1277"/>
                  </a:lnTo>
                  <a:cubicBezTo>
                    <a:pt x="373" y="1277"/>
                    <a:pt x="433" y="1277"/>
                    <a:pt x="493" y="1202"/>
                  </a:cubicBezTo>
                  <a:lnTo>
                    <a:pt x="493" y="1143"/>
                  </a:lnTo>
                  <a:cubicBezTo>
                    <a:pt x="627" y="964"/>
                    <a:pt x="627" y="830"/>
                    <a:pt x="627" y="651"/>
                  </a:cubicBezTo>
                  <a:lnTo>
                    <a:pt x="627" y="398"/>
                  </a:lnTo>
                  <a:cubicBezTo>
                    <a:pt x="627" y="338"/>
                    <a:pt x="627" y="219"/>
                    <a:pt x="552" y="159"/>
                  </a:cubicBezTo>
                  <a:lnTo>
                    <a:pt x="493" y="85"/>
                  </a:lnTo>
                  <a:cubicBezTo>
                    <a:pt x="450" y="43"/>
                    <a:pt x="408" y="1"/>
                    <a:pt x="34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1" name="Google Shape;4601;p29"/>
            <p:cNvSpPr/>
            <p:nvPr/>
          </p:nvSpPr>
          <p:spPr>
            <a:xfrm>
              <a:off x="3570823" y="854253"/>
              <a:ext cx="17220" cy="25018"/>
            </a:xfrm>
            <a:custGeom>
              <a:avLst/>
              <a:gdLst/>
              <a:ahLst/>
              <a:cxnLst/>
              <a:rect l="l" t="t" r="r" b="b"/>
              <a:pathLst>
                <a:path w="552" h="802" extrusionOk="0">
                  <a:moveTo>
                    <a:pt x="179" y="1"/>
                  </a:moveTo>
                  <a:cubicBezTo>
                    <a:pt x="120" y="75"/>
                    <a:pt x="60" y="135"/>
                    <a:pt x="1" y="195"/>
                  </a:cubicBezTo>
                  <a:lnTo>
                    <a:pt x="1" y="373"/>
                  </a:lnTo>
                  <a:cubicBezTo>
                    <a:pt x="1" y="507"/>
                    <a:pt x="1" y="627"/>
                    <a:pt x="120" y="746"/>
                  </a:cubicBezTo>
                  <a:cubicBezTo>
                    <a:pt x="179" y="783"/>
                    <a:pt x="224" y="802"/>
                    <a:pt x="271" y="802"/>
                  </a:cubicBezTo>
                  <a:cubicBezTo>
                    <a:pt x="317" y="802"/>
                    <a:pt x="366" y="783"/>
                    <a:pt x="433" y="746"/>
                  </a:cubicBezTo>
                  <a:lnTo>
                    <a:pt x="433" y="686"/>
                  </a:lnTo>
                  <a:cubicBezTo>
                    <a:pt x="552" y="627"/>
                    <a:pt x="552" y="507"/>
                    <a:pt x="552" y="448"/>
                  </a:cubicBezTo>
                  <a:lnTo>
                    <a:pt x="552" y="254"/>
                  </a:lnTo>
                  <a:cubicBezTo>
                    <a:pt x="552" y="195"/>
                    <a:pt x="492" y="135"/>
                    <a:pt x="433" y="75"/>
                  </a:cubicBezTo>
                  <a:cubicBezTo>
                    <a:pt x="373" y="1"/>
                    <a:pt x="239" y="1"/>
                    <a:pt x="179"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2" name="Google Shape;4602;p29"/>
            <p:cNvSpPr/>
            <p:nvPr/>
          </p:nvSpPr>
          <p:spPr>
            <a:xfrm>
              <a:off x="3460206" y="837533"/>
              <a:ext cx="17719" cy="20495"/>
            </a:xfrm>
            <a:custGeom>
              <a:avLst/>
              <a:gdLst/>
              <a:ahLst/>
              <a:cxnLst/>
              <a:rect l="l" t="t" r="r" b="b"/>
              <a:pathLst>
                <a:path w="568" h="657" extrusionOk="0">
                  <a:moveTo>
                    <a:pt x="252" y="1"/>
                  </a:moveTo>
                  <a:cubicBezTo>
                    <a:pt x="206" y="1"/>
                    <a:pt x="157" y="15"/>
                    <a:pt x="120" y="45"/>
                  </a:cubicBezTo>
                  <a:cubicBezTo>
                    <a:pt x="61" y="105"/>
                    <a:pt x="1" y="164"/>
                    <a:pt x="1" y="239"/>
                  </a:cubicBezTo>
                  <a:lnTo>
                    <a:pt x="1" y="358"/>
                  </a:lnTo>
                  <a:cubicBezTo>
                    <a:pt x="1" y="418"/>
                    <a:pt x="1" y="537"/>
                    <a:pt x="120" y="611"/>
                  </a:cubicBezTo>
                  <a:cubicBezTo>
                    <a:pt x="187" y="641"/>
                    <a:pt x="250" y="656"/>
                    <a:pt x="304" y="656"/>
                  </a:cubicBezTo>
                  <a:cubicBezTo>
                    <a:pt x="359" y="656"/>
                    <a:pt x="403" y="641"/>
                    <a:pt x="433" y="611"/>
                  </a:cubicBezTo>
                  <a:cubicBezTo>
                    <a:pt x="567" y="477"/>
                    <a:pt x="567" y="418"/>
                    <a:pt x="567" y="299"/>
                  </a:cubicBezTo>
                  <a:lnTo>
                    <a:pt x="567" y="164"/>
                  </a:lnTo>
                  <a:cubicBezTo>
                    <a:pt x="493" y="105"/>
                    <a:pt x="433" y="105"/>
                    <a:pt x="373" y="45"/>
                  </a:cubicBezTo>
                  <a:cubicBezTo>
                    <a:pt x="344" y="15"/>
                    <a:pt x="299" y="1"/>
                    <a:pt x="25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3" name="Google Shape;4603;p29"/>
            <p:cNvSpPr/>
            <p:nvPr/>
          </p:nvSpPr>
          <p:spPr>
            <a:xfrm>
              <a:off x="912115" y="694566"/>
              <a:ext cx="19559" cy="31476"/>
            </a:xfrm>
            <a:custGeom>
              <a:avLst/>
              <a:gdLst/>
              <a:ahLst/>
              <a:cxnLst/>
              <a:rect l="l" t="t" r="r" b="b"/>
              <a:pathLst>
                <a:path w="627" h="1009" extrusionOk="0">
                  <a:moveTo>
                    <a:pt x="415" y="1"/>
                  </a:moveTo>
                  <a:cubicBezTo>
                    <a:pt x="375" y="1"/>
                    <a:pt x="338" y="15"/>
                    <a:pt x="313" y="40"/>
                  </a:cubicBezTo>
                  <a:cubicBezTo>
                    <a:pt x="254" y="99"/>
                    <a:pt x="194" y="159"/>
                    <a:pt x="135" y="219"/>
                  </a:cubicBezTo>
                  <a:cubicBezTo>
                    <a:pt x="75" y="278"/>
                    <a:pt x="75" y="412"/>
                    <a:pt x="75" y="472"/>
                  </a:cubicBezTo>
                  <a:cubicBezTo>
                    <a:pt x="0" y="651"/>
                    <a:pt x="75" y="844"/>
                    <a:pt x="194" y="964"/>
                  </a:cubicBezTo>
                  <a:cubicBezTo>
                    <a:pt x="224" y="993"/>
                    <a:pt x="269" y="1008"/>
                    <a:pt x="315" y="1008"/>
                  </a:cubicBezTo>
                  <a:cubicBezTo>
                    <a:pt x="362" y="1008"/>
                    <a:pt x="410" y="993"/>
                    <a:pt x="447" y="964"/>
                  </a:cubicBezTo>
                  <a:cubicBezTo>
                    <a:pt x="567" y="844"/>
                    <a:pt x="626" y="651"/>
                    <a:pt x="626" y="531"/>
                  </a:cubicBezTo>
                  <a:lnTo>
                    <a:pt x="626" y="353"/>
                  </a:lnTo>
                  <a:cubicBezTo>
                    <a:pt x="626" y="278"/>
                    <a:pt x="626" y="219"/>
                    <a:pt x="567" y="99"/>
                  </a:cubicBezTo>
                  <a:cubicBezTo>
                    <a:pt x="532" y="30"/>
                    <a:pt x="471" y="1"/>
                    <a:pt x="41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4" name="Google Shape;4604;p29"/>
            <p:cNvSpPr/>
            <p:nvPr/>
          </p:nvSpPr>
          <p:spPr>
            <a:xfrm>
              <a:off x="953011" y="741047"/>
              <a:ext cx="19559" cy="37964"/>
            </a:xfrm>
            <a:custGeom>
              <a:avLst/>
              <a:gdLst/>
              <a:ahLst/>
              <a:cxnLst/>
              <a:rect l="l" t="t" r="r" b="b"/>
              <a:pathLst>
                <a:path w="627" h="1217" extrusionOk="0">
                  <a:moveTo>
                    <a:pt x="350" y="0"/>
                  </a:moveTo>
                  <a:cubicBezTo>
                    <a:pt x="313" y="0"/>
                    <a:pt x="278" y="15"/>
                    <a:pt x="254" y="40"/>
                  </a:cubicBezTo>
                  <a:cubicBezTo>
                    <a:pt x="179" y="159"/>
                    <a:pt x="120" y="218"/>
                    <a:pt x="60" y="278"/>
                  </a:cubicBezTo>
                  <a:cubicBezTo>
                    <a:pt x="60" y="412"/>
                    <a:pt x="60" y="472"/>
                    <a:pt x="0" y="591"/>
                  </a:cubicBezTo>
                  <a:cubicBezTo>
                    <a:pt x="0" y="784"/>
                    <a:pt x="60" y="963"/>
                    <a:pt x="179" y="1157"/>
                  </a:cubicBezTo>
                  <a:lnTo>
                    <a:pt x="254" y="1217"/>
                  </a:lnTo>
                  <a:cubicBezTo>
                    <a:pt x="313" y="1217"/>
                    <a:pt x="432" y="1217"/>
                    <a:pt x="492" y="1157"/>
                  </a:cubicBezTo>
                  <a:cubicBezTo>
                    <a:pt x="552" y="963"/>
                    <a:pt x="626" y="784"/>
                    <a:pt x="626" y="650"/>
                  </a:cubicBezTo>
                  <a:lnTo>
                    <a:pt x="626" y="412"/>
                  </a:lnTo>
                  <a:cubicBezTo>
                    <a:pt x="626" y="278"/>
                    <a:pt x="552" y="218"/>
                    <a:pt x="552" y="99"/>
                  </a:cubicBezTo>
                  <a:lnTo>
                    <a:pt x="492" y="99"/>
                  </a:lnTo>
                  <a:cubicBezTo>
                    <a:pt x="457" y="29"/>
                    <a:pt x="402" y="0"/>
                    <a:pt x="350"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5" name="Google Shape;4605;p29"/>
            <p:cNvSpPr/>
            <p:nvPr/>
          </p:nvSpPr>
          <p:spPr>
            <a:xfrm>
              <a:off x="1007384" y="696438"/>
              <a:ext cx="17220" cy="37496"/>
            </a:xfrm>
            <a:custGeom>
              <a:avLst/>
              <a:gdLst/>
              <a:ahLst/>
              <a:cxnLst/>
              <a:rect l="l" t="t" r="r" b="b"/>
              <a:pathLst>
                <a:path w="552" h="1202" extrusionOk="0">
                  <a:moveTo>
                    <a:pt x="265" y="0"/>
                  </a:moveTo>
                  <a:cubicBezTo>
                    <a:pt x="210" y="0"/>
                    <a:pt x="155" y="29"/>
                    <a:pt x="120" y="99"/>
                  </a:cubicBezTo>
                  <a:cubicBezTo>
                    <a:pt x="60" y="159"/>
                    <a:pt x="0" y="293"/>
                    <a:pt x="0" y="352"/>
                  </a:cubicBezTo>
                  <a:lnTo>
                    <a:pt x="0" y="591"/>
                  </a:lnTo>
                  <a:cubicBezTo>
                    <a:pt x="0" y="784"/>
                    <a:pt x="0" y="963"/>
                    <a:pt x="120" y="1157"/>
                  </a:cubicBezTo>
                  <a:lnTo>
                    <a:pt x="179" y="1157"/>
                  </a:lnTo>
                  <a:cubicBezTo>
                    <a:pt x="209" y="1187"/>
                    <a:pt x="257" y="1201"/>
                    <a:pt x="306" y="1201"/>
                  </a:cubicBezTo>
                  <a:cubicBezTo>
                    <a:pt x="354" y="1201"/>
                    <a:pt x="403" y="1187"/>
                    <a:pt x="432" y="1157"/>
                  </a:cubicBezTo>
                  <a:cubicBezTo>
                    <a:pt x="552" y="963"/>
                    <a:pt x="552" y="784"/>
                    <a:pt x="552" y="591"/>
                  </a:cubicBezTo>
                  <a:lnTo>
                    <a:pt x="552" y="352"/>
                  </a:lnTo>
                  <a:cubicBezTo>
                    <a:pt x="492" y="218"/>
                    <a:pt x="492" y="159"/>
                    <a:pt x="432" y="99"/>
                  </a:cubicBezTo>
                  <a:lnTo>
                    <a:pt x="373" y="39"/>
                  </a:lnTo>
                  <a:cubicBezTo>
                    <a:pt x="342" y="15"/>
                    <a:pt x="304" y="0"/>
                    <a:pt x="26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6" name="Google Shape;4606;p29"/>
            <p:cNvSpPr/>
            <p:nvPr/>
          </p:nvSpPr>
          <p:spPr>
            <a:xfrm>
              <a:off x="1046180" y="749688"/>
              <a:ext cx="17251" cy="48851"/>
            </a:xfrm>
            <a:custGeom>
              <a:avLst/>
              <a:gdLst/>
              <a:ahLst/>
              <a:cxnLst/>
              <a:rect l="l" t="t" r="r" b="b"/>
              <a:pathLst>
                <a:path w="553" h="1566" extrusionOk="0">
                  <a:moveTo>
                    <a:pt x="373" y="1"/>
                  </a:moveTo>
                  <a:cubicBezTo>
                    <a:pt x="314" y="1"/>
                    <a:pt x="180" y="1"/>
                    <a:pt x="120" y="75"/>
                  </a:cubicBezTo>
                  <a:cubicBezTo>
                    <a:pt x="60" y="195"/>
                    <a:pt x="60" y="314"/>
                    <a:pt x="1" y="448"/>
                  </a:cubicBezTo>
                  <a:lnTo>
                    <a:pt x="1" y="746"/>
                  </a:lnTo>
                  <a:cubicBezTo>
                    <a:pt x="1" y="999"/>
                    <a:pt x="1" y="1252"/>
                    <a:pt x="120" y="1491"/>
                  </a:cubicBezTo>
                  <a:cubicBezTo>
                    <a:pt x="120" y="1491"/>
                    <a:pt x="180" y="1491"/>
                    <a:pt x="180" y="1565"/>
                  </a:cubicBezTo>
                  <a:cubicBezTo>
                    <a:pt x="314" y="1565"/>
                    <a:pt x="373" y="1565"/>
                    <a:pt x="433" y="1431"/>
                  </a:cubicBezTo>
                  <a:cubicBezTo>
                    <a:pt x="552" y="1252"/>
                    <a:pt x="552" y="999"/>
                    <a:pt x="552" y="746"/>
                  </a:cubicBezTo>
                  <a:lnTo>
                    <a:pt x="552" y="448"/>
                  </a:lnTo>
                  <a:cubicBezTo>
                    <a:pt x="492" y="314"/>
                    <a:pt x="492" y="195"/>
                    <a:pt x="433" y="75"/>
                  </a:cubicBezTo>
                  <a:cubicBezTo>
                    <a:pt x="433"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7" name="Google Shape;4607;p29"/>
            <p:cNvSpPr/>
            <p:nvPr/>
          </p:nvSpPr>
          <p:spPr>
            <a:xfrm>
              <a:off x="1104058" y="690417"/>
              <a:ext cx="19528" cy="39805"/>
            </a:xfrm>
            <a:custGeom>
              <a:avLst/>
              <a:gdLst/>
              <a:ahLst/>
              <a:cxnLst/>
              <a:rect l="l" t="t" r="r" b="b"/>
              <a:pathLst>
                <a:path w="626" h="1276" extrusionOk="0">
                  <a:moveTo>
                    <a:pt x="292" y="1"/>
                  </a:moveTo>
                  <a:cubicBezTo>
                    <a:pt x="227" y="1"/>
                    <a:pt x="179" y="33"/>
                    <a:pt x="179" y="113"/>
                  </a:cubicBezTo>
                  <a:cubicBezTo>
                    <a:pt x="60" y="173"/>
                    <a:pt x="60" y="292"/>
                    <a:pt x="60" y="352"/>
                  </a:cubicBezTo>
                  <a:cubicBezTo>
                    <a:pt x="0" y="411"/>
                    <a:pt x="0" y="545"/>
                    <a:pt x="0" y="605"/>
                  </a:cubicBezTo>
                  <a:cubicBezTo>
                    <a:pt x="0" y="784"/>
                    <a:pt x="0" y="977"/>
                    <a:pt x="60" y="1156"/>
                  </a:cubicBezTo>
                  <a:lnTo>
                    <a:pt x="119" y="1231"/>
                  </a:lnTo>
                  <a:cubicBezTo>
                    <a:pt x="149" y="1260"/>
                    <a:pt x="198" y="1275"/>
                    <a:pt x="246" y="1275"/>
                  </a:cubicBezTo>
                  <a:cubicBezTo>
                    <a:pt x="294" y="1275"/>
                    <a:pt x="343" y="1260"/>
                    <a:pt x="373" y="1231"/>
                  </a:cubicBezTo>
                  <a:cubicBezTo>
                    <a:pt x="492" y="1037"/>
                    <a:pt x="551" y="858"/>
                    <a:pt x="551" y="664"/>
                  </a:cubicBezTo>
                  <a:cubicBezTo>
                    <a:pt x="551" y="545"/>
                    <a:pt x="626" y="486"/>
                    <a:pt x="551" y="352"/>
                  </a:cubicBezTo>
                  <a:cubicBezTo>
                    <a:pt x="551" y="292"/>
                    <a:pt x="492" y="173"/>
                    <a:pt x="432" y="113"/>
                  </a:cubicBezTo>
                  <a:lnTo>
                    <a:pt x="432" y="39"/>
                  </a:lnTo>
                  <a:cubicBezTo>
                    <a:pt x="385" y="15"/>
                    <a:pt x="334" y="1"/>
                    <a:pt x="29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8" name="Google Shape;4608;p29"/>
            <p:cNvSpPr/>
            <p:nvPr/>
          </p:nvSpPr>
          <p:spPr>
            <a:xfrm>
              <a:off x="1114029" y="770308"/>
              <a:ext cx="19091" cy="39836"/>
            </a:xfrm>
            <a:custGeom>
              <a:avLst/>
              <a:gdLst/>
              <a:ahLst/>
              <a:cxnLst/>
              <a:rect l="l" t="t" r="r" b="b"/>
              <a:pathLst>
                <a:path w="612" h="1277" extrusionOk="0">
                  <a:moveTo>
                    <a:pt x="307" y="1"/>
                  </a:moveTo>
                  <a:cubicBezTo>
                    <a:pt x="281" y="1"/>
                    <a:pt x="257" y="8"/>
                    <a:pt x="239" y="25"/>
                  </a:cubicBezTo>
                  <a:cubicBezTo>
                    <a:pt x="180" y="159"/>
                    <a:pt x="120" y="219"/>
                    <a:pt x="60" y="338"/>
                  </a:cubicBezTo>
                  <a:cubicBezTo>
                    <a:pt x="60" y="398"/>
                    <a:pt x="1" y="532"/>
                    <a:pt x="1" y="651"/>
                  </a:cubicBezTo>
                  <a:cubicBezTo>
                    <a:pt x="1" y="830"/>
                    <a:pt x="60" y="1023"/>
                    <a:pt x="180" y="1202"/>
                  </a:cubicBezTo>
                  <a:lnTo>
                    <a:pt x="239" y="1277"/>
                  </a:lnTo>
                  <a:cubicBezTo>
                    <a:pt x="299" y="1277"/>
                    <a:pt x="433" y="1277"/>
                    <a:pt x="492" y="1202"/>
                  </a:cubicBezTo>
                  <a:lnTo>
                    <a:pt x="492" y="1143"/>
                  </a:lnTo>
                  <a:cubicBezTo>
                    <a:pt x="552" y="964"/>
                    <a:pt x="612" y="830"/>
                    <a:pt x="612" y="651"/>
                  </a:cubicBezTo>
                  <a:lnTo>
                    <a:pt x="612" y="398"/>
                  </a:lnTo>
                  <a:cubicBezTo>
                    <a:pt x="612" y="338"/>
                    <a:pt x="552" y="219"/>
                    <a:pt x="552" y="159"/>
                  </a:cubicBezTo>
                  <a:lnTo>
                    <a:pt x="492" y="85"/>
                  </a:lnTo>
                  <a:cubicBezTo>
                    <a:pt x="450" y="43"/>
                    <a:pt x="371" y="1"/>
                    <a:pt x="307"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9" name="Google Shape;4609;p29"/>
            <p:cNvSpPr/>
            <p:nvPr/>
          </p:nvSpPr>
          <p:spPr>
            <a:xfrm>
              <a:off x="949299" y="837533"/>
              <a:ext cx="19091" cy="20495"/>
            </a:xfrm>
            <a:custGeom>
              <a:avLst/>
              <a:gdLst/>
              <a:ahLst/>
              <a:cxnLst/>
              <a:rect l="l" t="t" r="r" b="b"/>
              <a:pathLst>
                <a:path w="612" h="657" extrusionOk="0">
                  <a:moveTo>
                    <a:pt x="306" y="1"/>
                  </a:moveTo>
                  <a:cubicBezTo>
                    <a:pt x="257" y="1"/>
                    <a:pt x="209" y="15"/>
                    <a:pt x="179" y="45"/>
                  </a:cubicBezTo>
                  <a:cubicBezTo>
                    <a:pt x="119" y="105"/>
                    <a:pt x="60" y="164"/>
                    <a:pt x="60" y="239"/>
                  </a:cubicBezTo>
                  <a:cubicBezTo>
                    <a:pt x="0" y="299"/>
                    <a:pt x="0" y="299"/>
                    <a:pt x="0" y="358"/>
                  </a:cubicBezTo>
                  <a:cubicBezTo>
                    <a:pt x="60" y="418"/>
                    <a:pt x="60" y="537"/>
                    <a:pt x="179" y="611"/>
                  </a:cubicBezTo>
                  <a:cubicBezTo>
                    <a:pt x="239" y="641"/>
                    <a:pt x="302" y="656"/>
                    <a:pt x="358" y="656"/>
                  </a:cubicBezTo>
                  <a:cubicBezTo>
                    <a:pt x="414" y="656"/>
                    <a:pt x="462" y="641"/>
                    <a:pt x="492" y="611"/>
                  </a:cubicBezTo>
                  <a:cubicBezTo>
                    <a:pt x="611" y="477"/>
                    <a:pt x="611" y="418"/>
                    <a:pt x="611" y="299"/>
                  </a:cubicBezTo>
                  <a:cubicBezTo>
                    <a:pt x="611" y="299"/>
                    <a:pt x="611" y="239"/>
                    <a:pt x="551" y="164"/>
                  </a:cubicBezTo>
                  <a:cubicBezTo>
                    <a:pt x="551" y="105"/>
                    <a:pt x="492" y="105"/>
                    <a:pt x="432" y="45"/>
                  </a:cubicBezTo>
                  <a:cubicBezTo>
                    <a:pt x="403" y="15"/>
                    <a:pt x="354" y="1"/>
                    <a:pt x="30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0" name="Google Shape;4610;p29"/>
            <p:cNvSpPr/>
            <p:nvPr/>
          </p:nvSpPr>
          <p:spPr>
            <a:xfrm>
              <a:off x="1535765" y="694566"/>
              <a:ext cx="21431" cy="31476"/>
            </a:xfrm>
            <a:custGeom>
              <a:avLst/>
              <a:gdLst/>
              <a:ahLst/>
              <a:cxnLst/>
              <a:rect l="l" t="t" r="r" b="b"/>
              <a:pathLst>
                <a:path w="687" h="1009" extrusionOk="0">
                  <a:moveTo>
                    <a:pt x="411" y="1"/>
                  </a:moveTo>
                  <a:cubicBezTo>
                    <a:pt x="373" y="1"/>
                    <a:pt x="339" y="15"/>
                    <a:pt x="314" y="40"/>
                  </a:cubicBezTo>
                  <a:lnTo>
                    <a:pt x="120" y="219"/>
                  </a:lnTo>
                  <a:cubicBezTo>
                    <a:pt x="61" y="278"/>
                    <a:pt x="61" y="412"/>
                    <a:pt x="61" y="472"/>
                  </a:cubicBezTo>
                  <a:cubicBezTo>
                    <a:pt x="1" y="651"/>
                    <a:pt x="61" y="844"/>
                    <a:pt x="195" y="964"/>
                  </a:cubicBezTo>
                  <a:cubicBezTo>
                    <a:pt x="224" y="993"/>
                    <a:pt x="269" y="1008"/>
                    <a:pt x="314" y="1008"/>
                  </a:cubicBezTo>
                  <a:cubicBezTo>
                    <a:pt x="359" y="1008"/>
                    <a:pt x="403" y="993"/>
                    <a:pt x="433" y="964"/>
                  </a:cubicBezTo>
                  <a:cubicBezTo>
                    <a:pt x="567" y="844"/>
                    <a:pt x="627" y="651"/>
                    <a:pt x="627" y="531"/>
                  </a:cubicBezTo>
                  <a:cubicBezTo>
                    <a:pt x="627" y="472"/>
                    <a:pt x="686" y="412"/>
                    <a:pt x="627" y="353"/>
                  </a:cubicBezTo>
                  <a:cubicBezTo>
                    <a:pt x="627" y="278"/>
                    <a:pt x="627" y="219"/>
                    <a:pt x="567" y="99"/>
                  </a:cubicBezTo>
                  <a:cubicBezTo>
                    <a:pt x="523" y="30"/>
                    <a:pt x="464" y="1"/>
                    <a:pt x="41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1" name="Google Shape;4611;p29"/>
            <p:cNvSpPr/>
            <p:nvPr/>
          </p:nvSpPr>
          <p:spPr>
            <a:xfrm>
              <a:off x="1576662" y="741047"/>
              <a:ext cx="19091" cy="37964"/>
            </a:xfrm>
            <a:custGeom>
              <a:avLst/>
              <a:gdLst/>
              <a:ahLst/>
              <a:cxnLst/>
              <a:rect l="l" t="t" r="r" b="b"/>
              <a:pathLst>
                <a:path w="612" h="1217" extrusionOk="0">
                  <a:moveTo>
                    <a:pt x="341" y="0"/>
                  </a:moveTo>
                  <a:cubicBezTo>
                    <a:pt x="301" y="0"/>
                    <a:pt x="264" y="15"/>
                    <a:pt x="239" y="40"/>
                  </a:cubicBezTo>
                  <a:cubicBezTo>
                    <a:pt x="180" y="159"/>
                    <a:pt x="120" y="218"/>
                    <a:pt x="120" y="278"/>
                  </a:cubicBezTo>
                  <a:cubicBezTo>
                    <a:pt x="61" y="412"/>
                    <a:pt x="61" y="472"/>
                    <a:pt x="1" y="591"/>
                  </a:cubicBezTo>
                  <a:cubicBezTo>
                    <a:pt x="1" y="784"/>
                    <a:pt x="61" y="963"/>
                    <a:pt x="180" y="1157"/>
                  </a:cubicBezTo>
                  <a:lnTo>
                    <a:pt x="239" y="1217"/>
                  </a:lnTo>
                  <a:cubicBezTo>
                    <a:pt x="299" y="1217"/>
                    <a:pt x="433" y="1217"/>
                    <a:pt x="493" y="1157"/>
                  </a:cubicBezTo>
                  <a:cubicBezTo>
                    <a:pt x="552" y="963"/>
                    <a:pt x="612" y="784"/>
                    <a:pt x="612" y="650"/>
                  </a:cubicBezTo>
                  <a:lnTo>
                    <a:pt x="612" y="412"/>
                  </a:lnTo>
                  <a:cubicBezTo>
                    <a:pt x="612" y="278"/>
                    <a:pt x="612" y="218"/>
                    <a:pt x="552" y="99"/>
                  </a:cubicBezTo>
                  <a:lnTo>
                    <a:pt x="493" y="99"/>
                  </a:lnTo>
                  <a:cubicBezTo>
                    <a:pt x="458" y="29"/>
                    <a:pt x="397" y="0"/>
                    <a:pt x="34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2" name="Google Shape;4612;p29"/>
            <p:cNvSpPr/>
            <p:nvPr/>
          </p:nvSpPr>
          <p:spPr>
            <a:xfrm>
              <a:off x="1630598" y="696438"/>
              <a:ext cx="17688" cy="37496"/>
            </a:xfrm>
            <a:custGeom>
              <a:avLst/>
              <a:gdLst/>
              <a:ahLst/>
              <a:cxnLst/>
              <a:rect l="l" t="t" r="r" b="b"/>
              <a:pathLst>
                <a:path w="567" h="1202" extrusionOk="0">
                  <a:moveTo>
                    <a:pt x="276" y="0"/>
                  </a:moveTo>
                  <a:cubicBezTo>
                    <a:pt x="224" y="0"/>
                    <a:pt x="169" y="29"/>
                    <a:pt x="134" y="99"/>
                  </a:cubicBezTo>
                  <a:cubicBezTo>
                    <a:pt x="60" y="159"/>
                    <a:pt x="60" y="293"/>
                    <a:pt x="0" y="352"/>
                  </a:cubicBezTo>
                  <a:lnTo>
                    <a:pt x="0" y="591"/>
                  </a:lnTo>
                  <a:cubicBezTo>
                    <a:pt x="0" y="784"/>
                    <a:pt x="0" y="963"/>
                    <a:pt x="134" y="1157"/>
                  </a:cubicBezTo>
                  <a:lnTo>
                    <a:pt x="194" y="1157"/>
                  </a:lnTo>
                  <a:cubicBezTo>
                    <a:pt x="224" y="1187"/>
                    <a:pt x="268" y="1201"/>
                    <a:pt x="313" y="1201"/>
                  </a:cubicBezTo>
                  <a:cubicBezTo>
                    <a:pt x="358" y="1201"/>
                    <a:pt x="402" y="1187"/>
                    <a:pt x="432" y="1157"/>
                  </a:cubicBezTo>
                  <a:cubicBezTo>
                    <a:pt x="566" y="963"/>
                    <a:pt x="566" y="784"/>
                    <a:pt x="566" y="591"/>
                  </a:cubicBezTo>
                  <a:lnTo>
                    <a:pt x="566" y="352"/>
                  </a:lnTo>
                  <a:cubicBezTo>
                    <a:pt x="507" y="218"/>
                    <a:pt x="507" y="159"/>
                    <a:pt x="432" y="99"/>
                  </a:cubicBezTo>
                  <a:lnTo>
                    <a:pt x="373" y="39"/>
                  </a:lnTo>
                  <a:cubicBezTo>
                    <a:pt x="348" y="15"/>
                    <a:pt x="313" y="0"/>
                    <a:pt x="276"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3" name="Google Shape;4613;p29"/>
            <p:cNvSpPr/>
            <p:nvPr/>
          </p:nvSpPr>
          <p:spPr>
            <a:xfrm>
              <a:off x="1626855" y="802844"/>
              <a:ext cx="19559" cy="31944"/>
            </a:xfrm>
            <a:custGeom>
              <a:avLst/>
              <a:gdLst/>
              <a:ahLst/>
              <a:cxnLst/>
              <a:rect l="l" t="t" r="r" b="b"/>
              <a:pathLst>
                <a:path w="627" h="1024" extrusionOk="0">
                  <a:moveTo>
                    <a:pt x="335" y="1"/>
                  </a:moveTo>
                  <a:cubicBezTo>
                    <a:pt x="288" y="1"/>
                    <a:pt x="235" y="15"/>
                    <a:pt x="180" y="40"/>
                  </a:cubicBezTo>
                  <a:cubicBezTo>
                    <a:pt x="120" y="100"/>
                    <a:pt x="120" y="159"/>
                    <a:pt x="60" y="293"/>
                  </a:cubicBezTo>
                  <a:cubicBezTo>
                    <a:pt x="1" y="353"/>
                    <a:pt x="1" y="412"/>
                    <a:pt x="1" y="472"/>
                  </a:cubicBezTo>
                  <a:cubicBezTo>
                    <a:pt x="1" y="666"/>
                    <a:pt x="60" y="844"/>
                    <a:pt x="180" y="979"/>
                  </a:cubicBezTo>
                  <a:cubicBezTo>
                    <a:pt x="217" y="1008"/>
                    <a:pt x="265" y="1023"/>
                    <a:pt x="312" y="1023"/>
                  </a:cubicBezTo>
                  <a:cubicBezTo>
                    <a:pt x="358" y="1023"/>
                    <a:pt x="403" y="1008"/>
                    <a:pt x="433" y="979"/>
                  </a:cubicBezTo>
                  <a:cubicBezTo>
                    <a:pt x="552" y="785"/>
                    <a:pt x="627" y="666"/>
                    <a:pt x="627" y="532"/>
                  </a:cubicBezTo>
                  <a:cubicBezTo>
                    <a:pt x="627" y="472"/>
                    <a:pt x="627" y="412"/>
                    <a:pt x="552" y="353"/>
                  </a:cubicBezTo>
                  <a:cubicBezTo>
                    <a:pt x="552" y="293"/>
                    <a:pt x="552" y="159"/>
                    <a:pt x="493" y="100"/>
                  </a:cubicBezTo>
                  <a:cubicBezTo>
                    <a:pt x="458" y="30"/>
                    <a:pt x="402" y="1"/>
                    <a:pt x="33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4" name="Google Shape;4614;p29"/>
            <p:cNvSpPr/>
            <p:nvPr/>
          </p:nvSpPr>
          <p:spPr>
            <a:xfrm>
              <a:off x="1678919" y="749688"/>
              <a:ext cx="17688" cy="48851"/>
            </a:xfrm>
            <a:custGeom>
              <a:avLst/>
              <a:gdLst/>
              <a:ahLst/>
              <a:cxnLst/>
              <a:rect l="l" t="t" r="r" b="b"/>
              <a:pathLst>
                <a:path w="567" h="1566" extrusionOk="0">
                  <a:moveTo>
                    <a:pt x="373" y="1"/>
                  </a:moveTo>
                  <a:cubicBezTo>
                    <a:pt x="313" y="1"/>
                    <a:pt x="194" y="1"/>
                    <a:pt x="135" y="75"/>
                  </a:cubicBezTo>
                  <a:cubicBezTo>
                    <a:pt x="75" y="195"/>
                    <a:pt x="75" y="314"/>
                    <a:pt x="0" y="448"/>
                  </a:cubicBezTo>
                  <a:lnTo>
                    <a:pt x="0" y="746"/>
                  </a:lnTo>
                  <a:cubicBezTo>
                    <a:pt x="0" y="999"/>
                    <a:pt x="0" y="1252"/>
                    <a:pt x="135" y="1491"/>
                  </a:cubicBezTo>
                  <a:cubicBezTo>
                    <a:pt x="194" y="1491"/>
                    <a:pt x="194" y="1491"/>
                    <a:pt x="194" y="1565"/>
                  </a:cubicBezTo>
                  <a:cubicBezTo>
                    <a:pt x="313" y="1565"/>
                    <a:pt x="373" y="1565"/>
                    <a:pt x="447" y="1431"/>
                  </a:cubicBezTo>
                  <a:cubicBezTo>
                    <a:pt x="567" y="1252"/>
                    <a:pt x="567" y="999"/>
                    <a:pt x="567" y="746"/>
                  </a:cubicBezTo>
                  <a:lnTo>
                    <a:pt x="567" y="448"/>
                  </a:lnTo>
                  <a:cubicBezTo>
                    <a:pt x="507" y="314"/>
                    <a:pt x="507" y="195"/>
                    <a:pt x="447" y="75"/>
                  </a:cubicBezTo>
                  <a:cubicBezTo>
                    <a:pt x="447"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5" name="Google Shape;4615;p29"/>
            <p:cNvSpPr/>
            <p:nvPr/>
          </p:nvSpPr>
          <p:spPr>
            <a:xfrm>
              <a:off x="1727708" y="690417"/>
              <a:ext cx="19091" cy="39805"/>
            </a:xfrm>
            <a:custGeom>
              <a:avLst/>
              <a:gdLst/>
              <a:ahLst/>
              <a:cxnLst/>
              <a:rect l="l" t="t" r="r" b="b"/>
              <a:pathLst>
                <a:path w="612" h="1276" extrusionOk="0">
                  <a:moveTo>
                    <a:pt x="303" y="1"/>
                  </a:moveTo>
                  <a:cubicBezTo>
                    <a:pt x="251" y="1"/>
                    <a:pt x="215" y="33"/>
                    <a:pt x="179" y="113"/>
                  </a:cubicBezTo>
                  <a:cubicBezTo>
                    <a:pt x="120" y="173"/>
                    <a:pt x="60" y="292"/>
                    <a:pt x="60" y="352"/>
                  </a:cubicBezTo>
                  <a:cubicBezTo>
                    <a:pt x="1" y="411"/>
                    <a:pt x="1" y="545"/>
                    <a:pt x="1" y="605"/>
                  </a:cubicBezTo>
                  <a:cubicBezTo>
                    <a:pt x="1" y="784"/>
                    <a:pt x="1" y="977"/>
                    <a:pt x="60" y="1156"/>
                  </a:cubicBezTo>
                  <a:lnTo>
                    <a:pt x="120" y="1231"/>
                  </a:lnTo>
                  <a:cubicBezTo>
                    <a:pt x="150" y="1260"/>
                    <a:pt x="194" y="1275"/>
                    <a:pt x="241" y="1275"/>
                  </a:cubicBezTo>
                  <a:cubicBezTo>
                    <a:pt x="287" y="1275"/>
                    <a:pt x="336" y="1260"/>
                    <a:pt x="373" y="1231"/>
                  </a:cubicBezTo>
                  <a:cubicBezTo>
                    <a:pt x="492" y="1037"/>
                    <a:pt x="552" y="858"/>
                    <a:pt x="552" y="664"/>
                  </a:cubicBezTo>
                  <a:cubicBezTo>
                    <a:pt x="611" y="545"/>
                    <a:pt x="611" y="486"/>
                    <a:pt x="552" y="352"/>
                  </a:cubicBezTo>
                  <a:cubicBezTo>
                    <a:pt x="552" y="292"/>
                    <a:pt x="492" y="173"/>
                    <a:pt x="433" y="113"/>
                  </a:cubicBezTo>
                  <a:lnTo>
                    <a:pt x="433" y="39"/>
                  </a:lnTo>
                  <a:cubicBezTo>
                    <a:pt x="379" y="15"/>
                    <a:pt x="337" y="1"/>
                    <a:pt x="30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6" name="Google Shape;4616;p29"/>
            <p:cNvSpPr/>
            <p:nvPr/>
          </p:nvSpPr>
          <p:spPr>
            <a:xfrm>
              <a:off x="1746768" y="770308"/>
              <a:ext cx="19559" cy="39836"/>
            </a:xfrm>
            <a:custGeom>
              <a:avLst/>
              <a:gdLst/>
              <a:ahLst/>
              <a:cxnLst/>
              <a:rect l="l" t="t" r="r" b="b"/>
              <a:pathLst>
                <a:path w="627" h="1277" extrusionOk="0">
                  <a:moveTo>
                    <a:pt x="345" y="1"/>
                  </a:moveTo>
                  <a:cubicBezTo>
                    <a:pt x="318" y="1"/>
                    <a:pt x="289" y="8"/>
                    <a:pt x="254" y="25"/>
                  </a:cubicBezTo>
                  <a:cubicBezTo>
                    <a:pt x="194" y="159"/>
                    <a:pt x="135" y="219"/>
                    <a:pt x="60" y="338"/>
                  </a:cubicBezTo>
                  <a:cubicBezTo>
                    <a:pt x="60" y="398"/>
                    <a:pt x="0" y="532"/>
                    <a:pt x="0" y="651"/>
                  </a:cubicBezTo>
                  <a:cubicBezTo>
                    <a:pt x="0" y="830"/>
                    <a:pt x="60" y="1023"/>
                    <a:pt x="194" y="1202"/>
                  </a:cubicBezTo>
                  <a:lnTo>
                    <a:pt x="254" y="1277"/>
                  </a:lnTo>
                  <a:cubicBezTo>
                    <a:pt x="313" y="1277"/>
                    <a:pt x="433" y="1277"/>
                    <a:pt x="507" y="1202"/>
                  </a:cubicBezTo>
                  <a:lnTo>
                    <a:pt x="507" y="1143"/>
                  </a:lnTo>
                  <a:cubicBezTo>
                    <a:pt x="567" y="964"/>
                    <a:pt x="626" y="830"/>
                    <a:pt x="626" y="651"/>
                  </a:cubicBezTo>
                  <a:lnTo>
                    <a:pt x="626" y="398"/>
                  </a:lnTo>
                  <a:cubicBezTo>
                    <a:pt x="626" y="338"/>
                    <a:pt x="626" y="219"/>
                    <a:pt x="567" y="159"/>
                  </a:cubicBezTo>
                  <a:lnTo>
                    <a:pt x="507" y="85"/>
                  </a:lnTo>
                  <a:cubicBezTo>
                    <a:pt x="454" y="43"/>
                    <a:pt x="409" y="1"/>
                    <a:pt x="34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7" name="Google Shape;4617;p29"/>
            <p:cNvSpPr/>
            <p:nvPr/>
          </p:nvSpPr>
          <p:spPr>
            <a:xfrm>
              <a:off x="1683099" y="854253"/>
              <a:ext cx="19091" cy="25018"/>
            </a:xfrm>
            <a:custGeom>
              <a:avLst/>
              <a:gdLst/>
              <a:ahLst/>
              <a:cxnLst/>
              <a:rect l="l" t="t" r="r" b="b"/>
              <a:pathLst>
                <a:path w="612" h="802" extrusionOk="0">
                  <a:moveTo>
                    <a:pt x="239" y="1"/>
                  </a:moveTo>
                  <a:cubicBezTo>
                    <a:pt x="120" y="75"/>
                    <a:pt x="120" y="135"/>
                    <a:pt x="60" y="195"/>
                  </a:cubicBezTo>
                  <a:cubicBezTo>
                    <a:pt x="60" y="254"/>
                    <a:pt x="60" y="314"/>
                    <a:pt x="1" y="373"/>
                  </a:cubicBezTo>
                  <a:cubicBezTo>
                    <a:pt x="1" y="507"/>
                    <a:pt x="60" y="627"/>
                    <a:pt x="179" y="746"/>
                  </a:cubicBezTo>
                  <a:cubicBezTo>
                    <a:pt x="209" y="783"/>
                    <a:pt x="257" y="802"/>
                    <a:pt x="313" y="802"/>
                  </a:cubicBezTo>
                  <a:cubicBezTo>
                    <a:pt x="369" y="802"/>
                    <a:pt x="433" y="783"/>
                    <a:pt x="492" y="746"/>
                  </a:cubicBezTo>
                  <a:lnTo>
                    <a:pt x="492" y="686"/>
                  </a:lnTo>
                  <a:cubicBezTo>
                    <a:pt x="611" y="627"/>
                    <a:pt x="611" y="507"/>
                    <a:pt x="611" y="448"/>
                  </a:cubicBezTo>
                  <a:lnTo>
                    <a:pt x="611" y="254"/>
                  </a:lnTo>
                  <a:cubicBezTo>
                    <a:pt x="552" y="195"/>
                    <a:pt x="552" y="135"/>
                    <a:pt x="492" y="75"/>
                  </a:cubicBezTo>
                  <a:cubicBezTo>
                    <a:pt x="433" y="1"/>
                    <a:pt x="313" y="1"/>
                    <a:pt x="239"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8" name="Google Shape;4618;p29"/>
            <p:cNvSpPr/>
            <p:nvPr/>
          </p:nvSpPr>
          <p:spPr>
            <a:xfrm>
              <a:off x="1572482" y="837533"/>
              <a:ext cx="19559" cy="20495"/>
            </a:xfrm>
            <a:custGeom>
              <a:avLst/>
              <a:gdLst/>
              <a:ahLst/>
              <a:cxnLst/>
              <a:rect l="l" t="t" r="r" b="b"/>
              <a:pathLst>
                <a:path w="627" h="657" extrusionOk="0">
                  <a:moveTo>
                    <a:pt x="314" y="1"/>
                  </a:moveTo>
                  <a:cubicBezTo>
                    <a:pt x="269" y="1"/>
                    <a:pt x="224" y="15"/>
                    <a:pt x="195" y="45"/>
                  </a:cubicBezTo>
                  <a:cubicBezTo>
                    <a:pt x="135" y="105"/>
                    <a:pt x="60" y="164"/>
                    <a:pt x="60" y="239"/>
                  </a:cubicBezTo>
                  <a:cubicBezTo>
                    <a:pt x="1" y="299"/>
                    <a:pt x="1" y="299"/>
                    <a:pt x="1" y="358"/>
                  </a:cubicBezTo>
                  <a:cubicBezTo>
                    <a:pt x="60" y="418"/>
                    <a:pt x="60" y="537"/>
                    <a:pt x="195" y="611"/>
                  </a:cubicBezTo>
                  <a:cubicBezTo>
                    <a:pt x="254" y="641"/>
                    <a:pt x="314" y="656"/>
                    <a:pt x="368" y="656"/>
                  </a:cubicBezTo>
                  <a:cubicBezTo>
                    <a:pt x="422" y="656"/>
                    <a:pt x="470" y="641"/>
                    <a:pt x="507" y="611"/>
                  </a:cubicBezTo>
                  <a:cubicBezTo>
                    <a:pt x="627" y="477"/>
                    <a:pt x="627" y="418"/>
                    <a:pt x="627" y="299"/>
                  </a:cubicBezTo>
                  <a:cubicBezTo>
                    <a:pt x="627" y="299"/>
                    <a:pt x="627" y="239"/>
                    <a:pt x="567" y="164"/>
                  </a:cubicBezTo>
                  <a:cubicBezTo>
                    <a:pt x="567" y="105"/>
                    <a:pt x="507" y="105"/>
                    <a:pt x="433" y="45"/>
                  </a:cubicBezTo>
                  <a:cubicBezTo>
                    <a:pt x="403" y="15"/>
                    <a:pt x="358" y="1"/>
                    <a:pt x="31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9" name="Google Shape;4619;p29"/>
            <p:cNvSpPr/>
            <p:nvPr/>
          </p:nvSpPr>
          <p:spPr>
            <a:xfrm>
              <a:off x="2178497" y="694566"/>
              <a:ext cx="21400" cy="31476"/>
            </a:xfrm>
            <a:custGeom>
              <a:avLst/>
              <a:gdLst/>
              <a:ahLst/>
              <a:cxnLst/>
              <a:rect l="l" t="t" r="r" b="b"/>
              <a:pathLst>
                <a:path w="686" h="1009" extrusionOk="0">
                  <a:moveTo>
                    <a:pt x="435" y="1"/>
                  </a:moveTo>
                  <a:cubicBezTo>
                    <a:pt x="402" y="1"/>
                    <a:pt x="363" y="15"/>
                    <a:pt x="313" y="40"/>
                  </a:cubicBezTo>
                  <a:cubicBezTo>
                    <a:pt x="239" y="99"/>
                    <a:pt x="179" y="159"/>
                    <a:pt x="120" y="219"/>
                  </a:cubicBezTo>
                  <a:cubicBezTo>
                    <a:pt x="60" y="278"/>
                    <a:pt x="60" y="412"/>
                    <a:pt x="60" y="472"/>
                  </a:cubicBezTo>
                  <a:cubicBezTo>
                    <a:pt x="1" y="651"/>
                    <a:pt x="60" y="844"/>
                    <a:pt x="179" y="964"/>
                  </a:cubicBezTo>
                  <a:cubicBezTo>
                    <a:pt x="209" y="993"/>
                    <a:pt x="257" y="1008"/>
                    <a:pt x="306" y="1008"/>
                  </a:cubicBezTo>
                  <a:cubicBezTo>
                    <a:pt x="354" y="1008"/>
                    <a:pt x="403" y="993"/>
                    <a:pt x="433" y="964"/>
                  </a:cubicBezTo>
                  <a:cubicBezTo>
                    <a:pt x="552" y="844"/>
                    <a:pt x="611" y="651"/>
                    <a:pt x="611" y="531"/>
                  </a:cubicBezTo>
                  <a:cubicBezTo>
                    <a:pt x="611" y="472"/>
                    <a:pt x="686" y="412"/>
                    <a:pt x="611" y="353"/>
                  </a:cubicBezTo>
                  <a:cubicBezTo>
                    <a:pt x="611" y="278"/>
                    <a:pt x="611" y="219"/>
                    <a:pt x="552" y="99"/>
                  </a:cubicBezTo>
                  <a:cubicBezTo>
                    <a:pt x="517" y="30"/>
                    <a:pt x="482" y="1"/>
                    <a:pt x="43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0" name="Google Shape;4620;p29"/>
            <p:cNvSpPr/>
            <p:nvPr/>
          </p:nvSpPr>
          <p:spPr>
            <a:xfrm>
              <a:off x="2218925" y="741047"/>
              <a:ext cx="19559" cy="37964"/>
            </a:xfrm>
            <a:custGeom>
              <a:avLst/>
              <a:gdLst/>
              <a:ahLst/>
              <a:cxnLst/>
              <a:rect l="l" t="t" r="r" b="b"/>
              <a:pathLst>
                <a:path w="627" h="1217" extrusionOk="0">
                  <a:moveTo>
                    <a:pt x="377" y="0"/>
                  </a:moveTo>
                  <a:cubicBezTo>
                    <a:pt x="342" y="0"/>
                    <a:pt x="303" y="15"/>
                    <a:pt x="254" y="40"/>
                  </a:cubicBezTo>
                  <a:cubicBezTo>
                    <a:pt x="194" y="159"/>
                    <a:pt x="135" y="218"/>
                    <a:pt x="135" y="278"/>
                  </a:cubicBezTo>
                  <a:cubicBezTo>
                    <a:pt x="60" y="412"/>
                    <a:pt x="60" y="472"/>
                    <a:pt x="60" y="591"/>
                  </a:cubicBezTo>
                  <a:cubicBezTo>
                    <a:pt x="1" y="784"/>
                    <a:pt x="60" y="963"/>
                    <a:pt x="194" y="1157"/>
                  </a:cubicBezTo>
                  <a:lnTo>
                    <a:pt x="254" y="1217"/>
                  </a:lnTo>
                  <a:cubicBezTo>
                    <a:pt x="313" y="1217"/>
                    <a:pt x="433" y="1217"/>
                    <a:pt x="507" y="1157"/>
                  </a:cubicBezTo>
                  <a:cubicBezTo>
                    <a:pt x="567" y="963"/>
                    <a:pt x="626" y="784"/>
                    <a:pt x="626" y="650"/>
                  </a:cubicBezTo>
                  <a:lnTo>
                    <a:pt x="626" y="412"/>
                  </a:lnTo>
                  <a:cubicBezTo>
                    <a:pt x="626" y="278"/>
                    <a:pt x="626" y="218"/>
                    <a:pt x="567" y="99"/>
                  </a:cubicBezTo>
                  <a:lnTo>
                    <a:pt x="507" y="99"/>
                  </a:lnTo>
                  <a:cubicBezTo>
                    <a:pt x="463" y="29"/>
                    <a:pt x="425" y="0"/>
                    <a:pt x="37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1" name="Google Shape;4621;p29"/>
            <p:cNvSpPr/>
            <p:nvPr/>
          </p:nvSpPr>
          <p:spPr>
            <a:xfrm>
              <a:off x="2273298" y="696438"/>
              <a:ext cx="17220" cy="37496"/>
            </a:xfrm>
            <a:custGeom>
              <a:avLst/>
              <a:gdLst/>
              <a:ahLst/>
              <a:cxnLst/>
              <a:rect l="l" t="t" r="r" b="b"/>
              <a:pathLst>
                <a:path w="552" h="1202" extrusionOk="0">
                  <a:moveTo>
                    <a:pt x="271" y="0"/>
                  </a:moveTo>
                  <a:cubicBezTo>
                    <a:pt x="215" y="0"/>
                    <a:pt x="155" y="29"/>
                    <a:pt x="120" y="99"/>
                  </a:cubicBezTo>
                  <a:cubicBezTo>
                    <a:pt x="60" y="159"/>
                    <a:pt x="60" y="293"/>
                    <a:pt x="1" y="352"/>
                  </a:cubicBezTo>
                  <a:lnTo>
                    <a:pt x="1" y="591"/>
                  </a:lnTo>
                  <a:cubicBezTo>
                    <a:pt x="1" y="784"/>
                    <a:pt x="1" y="963"/>
                    <a:pt x="120" y="1157"/>
                  </a:cubicBezTo>
                  <a:lnTo>
                    <a:pt x="179" y="1157"/>
                  </a:lnTo>
                  <a:cubicBezTo>
                    <a:pt x="217" y="1187"/>
                    <a:pt x="265" y="1201"/>
                    <a:pt x="312" y="1201"/>
                  </a:cubicBezTo>
                  <a:cubicBezTo>
                    <a:pt x="358" y="1201"/>
                    <a:pt x="403" y="1187"/>
                    <a:pt x="433" y="1157"/>
                  </a:cubicBezTo>
                  <a:cubicBezTo>
                    <a:pt x="552" y="963"/>
                    <a:pt x="552" y="784"/>
                    <a:pt x="552" y="591"/>
                  </a:cubicBezTo>
                  <a:lnTo>
                    <a:pt x="552" y="352"/>
                  </a:lnTo>
                  <a:cubicBezTo>
                    <a:pt x="492" y="218"/>
                    <a:pt x="492" y="159"/>
                    <a:pt x="433" y="99"/>
                  </a:cubicBezTo>
                  <a:lnTo>
                    <a:pt x="373" y="39"/>
                  </a:lnTo>
                  <a:cubicBezTo>
                    <a:pt x="348" y="15"/>
                    <a:pt x="311" y="0"/>
                    <a:pt x="27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2" name="Google Shape;4622;p29"/>
            <p:cNvSpPr/>
            <p:nvPr/>
          </p:nvSpPr>
          <p:spPr>
            <a:xfrm>
              <a:off x="2269586" y="802844"/>
              <a:ext cx="19091" cy="31944"/>
            </a:xfrm>
            <a:custGeom>
              <a:avLst/>
              <a:gdLst/>
              <a:ahLst/>
              <a:cxnLst/>
              <a:rect l="l" t="t" r="r" b="b"/>
              <a:pathLst>
                <a:path w="612" h="1024" extrusionOk="0">
                  <a:moveTo>
                    <a:pt x="341" y="1"/>
                  </a:moveTo>
                  <a:cubicBezTo>
                    <a:pt x="301" y="1"/>
                    <a:pt x="263" y="15"/>
                    <a:pt x="239" y="40"/>
                  </a:cubicBezTo>
                  <a:cubicBezTo>
                    <a:pt x="120" y="100"/>
                    <a:pt x="120" y="159"/>
                    <a:pt x="60" y="293"/>
                  </a:cubicBezTo>
                  <a:cubicBezTo>
                    <a:pt x="0" y="353"/>
                    <a:pt x="0" y="412"/>
                    <a:pt x="0" y="472"/>
                  </a:cubicBezTo>
                  <a:cubicBezTo>
                    <a:pt x="0" y="666"/>
                    <a:pt x="60" y="844"/>
                    <a:pt x="179" y="979"/>
                  </a:cubicBezTo>
                  <a:cubicBezTo>
                    <a:pt x="209" y="1008"/>
                    <a:pt x="257" y="1023"/>
                    <a:pt x="306" y="1023"/>
                  </a:cubicBezTo>
                  <a:cubicBezTo>
                    <a:pt x="354" y="1023"/>
                    <a:pt x="403" y="1008"/>
                    <a:pt x="432" y="979"/>
                  </a:cubicBezTo>
                  <a:cubicBezTo>
                    <a:pt x="552" y="785"/>
                    <a:pt x="611" y="666"/>
                    <a:pt x="611" y="532"/>
                  </a:cubicBezTo>
                  <a:lnTo>
                    <a:pt x="611" y="353"/>
                  </a:lnTo>
                  <a:cubicBezTo>
                    <a:pt x="552" y="293"/>
                    <a:pt x="552" y="159"/>
                    <a:pt x="492" y="100"/>
                  </a:cubicBezTo>
                  <a:cubicBezTo>
                    <a:pt x="457" y="30"/>
                    <a:pt x="397" y="1"/>
                    <a:pt x="34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3" name="Google Shape;4623;p29"/>
            <p:cNvSpPr/>
            <p:nvPr/>
          </p:nvSpPr>
          <p:spPr>
            <a:xfrm>
              <a:off x="2321619" y="749688"/>
              <a:ext cx="19559" cy="48851"/>
            </a:xfrm>
            <a:custGeom>
              <a:avLst/>
              <a:gdLst/>
              <a:ahLst/>
              <a:cxnLst/>
              <a:rect l="l" t="t" r="r" b="b"/>
              <a:pathLst>
                <a:path w="627" h="1566" extrusionOk="0">
                  <a:moveTo>
                    <a:pt x="373" y="1"/>
                  </a:moveTo>
                  <a:cubicBezTo>
                    <a:pt x="314" y="1"/>
                    <a:pt x="195" y="1"/>
                    <a:pt x="120" y="75"/>
                  </a:cubicBezTo>
                  <a:cubicBezTo>
                    <a:pt x="61" y="195"/>
                    <a:pt x="61" y="314"/>
                    <a:pt x="1" y="448"/>
                  </a:cubicBezTo>
                  <a:lnTo>
                    <a:pt x="1" y="746"/>
                  </a:lnTo>
                  <a:cubicBezTo>
                    <a:pt x="1" y="999"/>
                    <a:pt x="1" y="1252"/>
                    <a:pt x="120" y="1491"/>
                  </a:cubicBezTo>
                  <a:cubicBezTo>
                    <a:pt x="195" y="1491"/>
                    <a:pt x="195" y="1491"/>
                    <a:pt x="195" y="1565"/>
                  </a:cubicBezTo>
                  <a:cubicBezTo>
                    <a:pt x="314" y="1565"/>
                    <a:pt x="373" y="1565"/>
                    <a:pt x="433" y="1431"/>
                  </a:cubicBezTo>
                  <a:cubicBezTo>
                    <a:pt x="567" y="1252"/>
                    <a:pt x="567" y="999"/>
                    <a:pt x="627" y="746"/>
                  </a:cubicBezTo>
                  <a:cubicBezTo>
                    <a:pt x="567" y="686"/>
                    <a:pt x="567" y="567"/>
                    <a:pt x="567" y="448"/>
                  </a:cubicBezTo>
                  <a:cubicBezTo>
                    <a:pt x="567" y="314"/>
                    <a:pt x="493" y="195"/>
                    <a:pt x="433" y="75"/>
                  </a:cubicBezTo>
                  <a:cubicBezTo>
                    <a:pt x="433"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4" name="Google Shape;4624;p29"/>
            <p:cNvSpPr/>
            <p:nvPr/>
          </p:nvSpPr>
          <p:spPr>
            <a:xfrm>
              <a:off x="2369972" y="690417"/>
              <a:ext cx="19528" cy="39805"/>
            </a:xfrm>
            <a:custGeom>
              <a:avLst/>
              <a:gdLst/>
              <a:ahLst/>
              <a:cxnLst/>
              <a:rect l="l" t="t" r="r" b="b"/>
              <a:pathLst>
                <a:path w="626" h="1276" extrusionOk="0">
                  <a:moveTo>
                    <a:pt x="314" y="1"/>
                  </a:moveTo>
                  <a:cubicBezTo>
                    <a:pt x="265" y="1"/>
                    <a:pt x="230" y="33"/>
                    <a:pt x="194" y="113"/>
                  </a:cubicBezTo>
                  <a:cubicBezTo>
                    <a:pt x="134" y="173"/>
                    <a:pt x="60" y="292"/>
                    <a:pt x="60" y="352"/>
                  </a:cubicBezTo>
                  <a:cubicBezTo>
                    <a:pt x="0" y="411"/>
                    <a:pt x="0" y="545"/>
                    <a:pt x="0" y="605"/>
                  </a:cubicBezTo>
                  <a:cubicBezTo>
                    <a:pt x="0" y="784"/>
                    <a:pt x="0" y="977"/>
                    <a:pt x="60" y="1156"/>
                  </a:cubicBezTo>
                  <a:lnTo>
                    <a:pt x="134" y="1231"/>
                  </a:lnTo>
                  <a:cubicBezTo>
                    <a:pt x="164" y="1260"/>
                    <a:pt x="209" y="1275"/>
                    <a:pt x="254" y="1275"/>
                  </a:cubicBezTo>
                  <a:cubicBezTo>
                    <a:pt x="298" y="1275"/>
                    <a:pt x="343" y="1260"/>
                    <a:pt x="373" y="1231"/>
                  </a:cubicBezTo>
                  <a:cubicBezTo>
                    <a:pt x="507" y="1037"/>
                    <a:pt x="566" y="858"/>
                    <a:pt x="626" y="664"/>
                  </a:cubicBezTo>
                  <a:cubicBezTo>
                    <a:pt x="626" y="545"/>
                    <a:pt x="626" y="486"/>
                    <a:pt x="566" y="352"/>
                  </a:cubicBezTo>
                  <a:cubicBezTo>
                    <a:pt x="566" y="292"/>
                    <a:pt x="507" y="173"/>
                    <a:pt x="432" y="113"/>
                  </a:cubicBezTo>
                  <a:lnTo>
                    <a:pt x="432" y="39"/>
                  </a:lnTo>
                  <a:cubicBezTo>
                    <a:pt x="385" y="15"/>
                    <a:pt x="347" y="1"/>
                    <a:pt x="31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5" name="Google Shape;4625;p29"/>
            <p:cNvSpPr/>
            <p:nvPr/>
          </p:nvSpPr>
          <p:spPr>
            <a:xfrm>
              <a:off x="2389469" y="770308"/>
              <a:ext cx="19559" cy="39836"/>
            </a:xfrm>
            <a:custGeom>
              <a:avLst/>
              <a:gdLst/>
              <a:ahLst/>
              <a:cxnLst/>
              <a:rect l="l" t="t" r="r" b="b"/>
              <a:pathLst>
                <a:path w="627" h="1277" extrusionOk="0">
                  <a:moveTo>
                    <a:pt x="345" y="1"/>
                  </a:moveTo>
                  <a:cubicBezTo>
                    <a:pt x="319" y="1"/>
                    <a:pt x="289" y="8"/>
                    <a:pt x="254" y="25"/>
                  </a:cubicBezTo>
                  <a:cubicBezTo>
                    <a:pt x="180" y="159"/>
                    <a:pt x="120" y="219"/>
                    <a:pt x="61" y="338"/>
                  </a:cubicBezTo>
                  <a:cubicBezTo>
                    <a:pt x="61" y="398"/>
                    <a:pt x="61" y="532"/>
                    <a:pt x="1" y="651"/>
                  </a:cubicBezTo>
                  <a:cubicBezTo>
                    <a:pt x="1" y="830"/>
                    <a:pt x="61" y="1023"/>
                    <a:pt x="180" y="1202"/>
                  </a:cubicBezTo>
                  <a:lnTo>
                    <a:pt x="254" y="1277"/>
                  </a:lnTo>
                  <a:cubicBezTo>
                    <a:pt x="373" y="1277"/>
                    <a:pt x="433" y="1277"/>
                    <a:pt x="493" y="1202"/>
                  </a:cubicBezTo>
                  <a:lnTo>
                    <a:pt x="493" y="1143"/>
                  </a:lnTo>
                  <a:cubicBezTo>
                    <a:pt x="552" y="964"/>
                    <a:pt x="627" y="830"/>
                    <a:pt x="627" y="651"/>
                  </a:cubicBezTo>
                  <a:lnTo>
                    <a:pt x="627" y="398"/>
                  </a:lnTo>
                  <a:cubicBezTo>
                    <a:pt x="627" y="338"/>
                    <a:pt x="627" y="219"/>
                    <a:pt x="552" y="159"/>
                  </a:cubicBezTo>
                  <a:lnTo>
                    <a:pt x="493" y="85"/>
                  </a:lnTo>
                  <a:cubicBezTo>
                    <a:pt x="450" y="43"/>
                    <a:pt x="408" y="1"/>
                    <a:pt x="34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6" name="Google Shape;4626;p29"/>
            <p:cNvSpPr/>
            <p:nvPr/>
          </p:nvSpPr>
          <p:spPr>
            <a:xfrm>
              <a:off x="2325363" y="854253"/>
              <a:ext cx="19528" cy="25018"/>
            </a:xfrm>
            <a:custGeom>
              <a:avLst/>
              <a:gdLst/>
              <a:ahLst/>
              <a:cxnLst/>
              <a:rect l="l" t="t" r="r" b="b"/>
              <a:pathLst>
                <a:path w="626" h="802" extrusionOk="0">
                  <a:moveTo>
                    <a:pt x="253" y="1"/>
                  </a:moveTo>
                  <a:cubicBezTo>
                    <a:pt x="194" y="75"/>
                    <a:pt x="134" y="135"/>
                    <a:pt x="75" y="195"/>
                  </a:cubicBezTo>
                  <a:cubicBezTo>
                    <a:pt x="75" y="254"/>
                    <a:pt x="75" y="314"/>
                    <a:pt x="0" y="373"/>
                  </a:cubicBezTo>
                  <a:cubicBezTo>
                    <a:pt x="0" y="507"/>
                    <a:pt x="75" y="627"/>
                    <a:pt x="194" y="746"/>
                  </a:cubicBezTo>
                  <a:cubicBezTo>
                    <a:pt x="224" y="783"/>
                    <a:pt x="268" y="802"/>
                    <a:pt x="322" y="802"/>
                  </a:cubicBezTo>
                  <a:cubicBezTo>
                    <a:pt x="376" y="802"/>
                    <a:pt x="440" y="783"/>
                    <a:pt x="507" y="746"/>
                  </a:cubicBezTo>
                  <a:lnTo>
                    <a:pt x="507" y="686"/>
                  </a:lnTo>
                  <a:cubicBezTo>
                    <a:pt x="626" y="627"/>
                    <a:pt x="626" y="507"/>
                    <a:pt x="626" y="448"/>
                  </a:cubicBezTo>
                  <a:lnTo>
                    <a:pt x="626" y="254"/>
                  </a:lnTo>
                  <a:cubicBezTo>
                    <a:pt x="626" y="195"/>
                    <a:pt x="566" y="135"/>
                    <a:pt x="507" y="75"/>
                  </a:cubicBezTo>
                  <a:cubicBezTo>
                    <a:pt x="447" y="1"/>
                    <a:pt x="313" y="1"/>
                    <a:pt x="25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7" name="Google Shape;4627;p29"/>
            <p:cNvSpPr/>
            <p:nvPr/>
          </p:nvSpPr>
          <p:spPr>
            <a:xfrm>
              <a:off x="2215213" y="837533"/>
              <a:ext cx="19559" cy="20495"/>
            </a:xfrm>
            <a:custGeom>
              <a:avLst/>
              <a:gdLst/>
              <a:ahLst/>
              <a:cxnLst/>
              <a:rect l="l" t="t" r="r" b="b"/>
              <a:pathLst>
                <a:path w="627" h="657" extrusionOk="0">
                  <a:moveTo>
                    <a:pt x="311" y="1"/>
                  </a:moveTo>
                  <a:cubicBezTo>
                    <a:pt x="265" y="1"/>
                    <a:pt x="216" y="15"/>
                    <a:pt x="179" y="45"/>
                  </a:cubicBezTo>
                  <a:cubicBezTo>
                    <a:pt x="120" y="105"/>
                    <a:pt x="60" y="164"/>
                    <a:pt x="60" y="239"/>
                  </a:cubicBezTo>
                  <a:cubicBezTo>
                    <a:pt x="0" y="299"/>
                    <a:pt x="0" y="299"/>
                    <a:pt x="0" y="358"/>
                  </a:cubicBezTo>
                  <a:cubicBezTo>
                    <a:pt x="60" y="418"/>
                    <a:pt x="60" y="537"/>
                    <a:pt x="179" y="611"/>
                  </a:cubicBezTo>
                  <a:cubicBezTo>
                    <a:pt x="246" y="641"/>
                    <a:pt x="310" y="656"/>
                    <a:pt x="364" y="656"/>
                  </a:cubicBezTo>
                  <a:cubicBezTo>
                    <a:pt x="418" y="656"/>
                    <a:pt x="462" y="641"/>
                    <a:pt x="492" y="611"/>
                  </a:cubicBezTo>
                  <a:cubicBezTo>
                    <a:pt x="626" y="477"/>
                    <a:pt x="626" y="418"/>
                    <a:pt x="626" y="299"/>
                  </a:cubicBezTo>
                  <a:cubicBezTo>
                    <a:pt x="626" y="299"/>
                    <a:pt x="626" y="239"/>
                    <a:pt x="552" y="164"/>
                  </a:cubicBezTo>
                  <a:cubicBezTo>
                    <a:pt x="552" y="105"/>
                    <a:pt x="492" y="105"/>
                    <a:pt x="432" y="45"/>
                  </a:cubicBezTo>
                  <a:cubicBezTo>
                    <a:pt x="403" y="15"/>
                    <a:pt x="358" y="1"/>
                    <a:pt x="31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8" name="Google Shape;4628;p29"/>
            <p:cNvSpPr/>
            <p:nvPr/>
          </p:nvSpPr>
          <p:spPr>
            <a:xfrm>
              <a:off x="2807731" y="694566"/>
              <a:ext cx="19559" cy="31476"/>
            </a:xfrm>
            <a:custGeom>
              <a:avLst/>
              <a:gdLst/>
              <a:ahLst/>
              <a:cxnLst/>
              <a:rect l="l" t="t" r="r" b="b"/>
              <a:pathLst>
                <a:path w="627" h="1009" extrusionOk="0">
                  <a:moveTo>
                    <a:pt x="376" y="1"/>
                  </a:moveTo>
                  <a:cubicBezTo>
                    <a:pt x="343" y="1"/>
                    <a:pt x="303" y="15"/>
                    <a:pt x="254" y="40"/>
                  </a:cubicBezTo>
                  <a:cubicBezTo>
                    <a:pt x="180" y="99"/>
                    <a:pt x="120" y="159"/>
                    <a:pt x="60" y="219"/>
                  </a:cubicBezTo>
                  <a:cubicBezTo>
                    <a:pt x="1" y="278"/>
                    <a:pt x="1" y="412"/>
                    <a:pt x="1" y="472"/>
                  </a:cubicBezTo>
                  <a:cubicBezTo>
                    <a:pt x="1" y="651"/>
                    <a:pt x="1" y="844"/>
                    <a:pt x="120" y="964"/>
                  </a:cubicBezTo>
                  <a:cubicBezTo>
                    <a:pt x="187" y="993"/>
                    <a:pt x="235" y="1008"/>
                    <a:pt x="275" y="1008"/>
                  </a:cubicBezTo>
                  <a:cubicBezTo>
                    <a:pt x="314" y="1008"/>
                    <a:pt x="343" y="993"/>
                    <a:pt x="373" y="964"/>
                  </a:cubicBezTo>
                  <a:lnTo>
                    <a:pt x="433" y="964"/>
                  </a:lnTo>
                  <a:cubicBezTo>
                    <a:pt x="492" y="844"/>
                    <a:pt x="552" y="651"/>
                    <a:pt x="552" y="531"/>
                  </a:cubicBezTo>
                  <a:cubicBezTo>
                    <a:pt x="626" y="472"/>
                    <a:pt x="626" y="412"/>
                    <a:pt x="626" y="353"/>
                  </a:cubicBezTo>
                  <a:cubicBezTo>
                    <a:pt x="552" y="278"/>
                    <a:pt x="552" y="219"/>
                    <a:pt x="552" y="99"/>
                  </a:cubicBezTo>
                  <a:lnTo>
                    <a:pt x="492" y="99"/>
                  </a:lnTo>
                  <a:cubicBezTo>
                    <a:pt x="458" y="30"/>
                    <a:pt x="423" y="1"/>
                    <a:pt x="37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9" name="Google Shape;4629;p29"/>
            <p:cNvSpPr/>
            <p:nvPr/>
          </p:nvSpPr>
          <p:spPr>
            <a:xfrm>
              <a:off x="2848160" y="741047"/>
              <a:ext cx="17688" cy="37964"/>
            </a:xfrm>
            <a:custGeom>
              <a:avLst/>
              <a:gdLst/>
              <a:ahLst/>
              <a:cxnLst/>
              <a:rect l="l" t="t" r="r" b="b"/>
              <a:pathLst>
                <a:path w="567" h="1217" extrusionOk="0">
                  <a:moveTo>
                    <a:pt x="317" y="0"/>
                  </a:moveTo>
                  <a:cubicBezTo>
                    <a:pt x="283" y="0"/>
                    <a:pt x="244" y="15"/>
                    <a:pt x="195" y="40"/>
                  </a:cubicBezTo>
                  <a:cubicBezTo>
                    <a:pt x="135" y="159"/>
                    <a:pt x="75" y="218"/>
                    <a:pt x="75" y="278"/>
                  </a:cubicBezTo>
                  <a:cubicBezTo>
                    <a:pt x="1" y="412"/>
                    <a:pt x="1" y="472"/>
                    <a:pt x="1" y="591"/>
                  </a:cubicBezTo>
                  <a:cubicBezTo>
                    <a:pt x="1" y="784"/>
                    <a:pt x="1" y="963"/>
                    <a:pt x="135" y="1157"/>
                  </a:cubicBezTo>
                  <a:lnTo>
                    <a:pt x="195" y="1217"/>
                  </a:lnTo>
                  <a:cubicBezTo>
                    <a:pt x="254" y="1217"/>
                    <a:pt x="373" y="1217"/>
                    <a:pt x="448" y="1157"/>
                  </a:cubicBezTo>
                  <a:cubicBezTo>
                    <a:pt x="567" y="963"/>
                    <a:pt x="567" y="784"/>
                    <a:pt x="567" y="650"/>
                  </a:cubicBezTo>
                  <a:lnTo>
                    <a:pt x="567" y="412"/>
                  </a:lnTo>
                  <a:cubicBezTo>
                    <a:pt x="567" y="278"/>
                    <a:pt x="567" y="218"/>
                    <a:pt x="507" y="99"/>
                  </a:cubicBezTo>
                  <a:lnTo>
                    <a:pt x="448" y="99"/>
                  </a:lnTo>
                  <a:cubicBezTo>
                    <a:pt x="404" y="29"/>
                    <a:pt x="366" y="0"/>
                    <a:pt x="31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0" name="Google Shape;4630;p29"/>
            <p:cNvSpPr/>
            <p:nvPr/>
          </p:nvSpPr>
          <p:spPr>
            <a:xfrm>
              <a:off x="2900692" y="696438"/>
              <a:ext cx="19528" cy="37496"/>
            </a:xfrm>
            <a:custGeom>
              <a:avLst/>
              <a:gdLst/>
              <a:ahLst/>
              <a:cxnLst/>
              <a:rect l="l" t="t" r="r" b="b"/>
              <a:pathLst>
                <a:path w="626" h="1202" extrusionOk="0">
                  <a:moveTo>
                    <a:pt x="271" y="0"/>
                  </a:moveTo>
                  <a:cubicBezTo>
                    <a:pt x="215" y="0"/>
                    <a:pt x="154" y="29"/>
                    <a:pt x="119" y="99"/>
                  </a:cubicBezTo>
                  <a:cubicBezTo>
                    <a:pt x="60" y="159"/>
                    <a:pt x="60" y="293"/>
                    <a:pt x="0" y="352"/>
                  </a:cubicBezTo>
                  <a:lnTo>
                    <a:pt x="0" y="591"/>
                  </a:lnTo>
                  <a:cubicBezTo>
                    <a:pt x="0" y="784"/>
                    <a:pt x="60" y="963"/>
                    <a:pt x="179" y="1157"/>
                  </a:cubicBezTo>
                  <a:cubicBezTo>
                    <a:pt x="246" y="1187"/>
                    <a:pt x="295" y="1201"/>
                    <a:pt x="334" y="1201"/>
                  </a:cubicBezTo>
                  <a:cubicBezTo>
                    <a:pt x="373" y="1201"/>
                    <a:pt x="403" y="1187"/>
                    <a:pt x="432" y="1157"/>
                  </a:cubicBezTo>
                  <a:cubicBezTo>
                    <a:pt x="552" y="963"/>
                    <a:pt x="552" y="784"/>
                    <a:pt x="626" y="591"/>
                  </a:cubicBezTo>
                  <a:cubicBezTo>
                    <a:pt x="552" y="531"/>
                    <a:pt x="552" y="412"/>
                    <a:pt x="552" y="352"/>
                  </a:cubicBezTo>
                  <a:cubicBezTo>
                    <a:pt x="492" y="218"/>
                    <a:pt x="492" y="159"/>
                    <a:pt x="432" y="99"/>
                  </a:cubicBezTo>
                  <a:lnTo>
                    <a:pt x="373" y="39"/>
                  </a:lnTo>
                  <a:cubicBezTo>
                    <a:pt x="348" y="15"/>
                    <a:pt x="311" y="0"/>
                    <a:pt x="27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1" name="Google Shape;4631;p29"/>
            <p:cNvSpPr/>
            <p:nvPr/>
          </p:nvSpPr>
          <p:spPr>
            <a:xfrm>
              <a:off x="2896980" y="802844"/>
              <a:ext cx="19060" cy="31944"/>
            </a:xfrm>
            <a:custGeom>
              <a:avLst/>
              <a:gdLst/>
              <a:ahLst/>
              <a:cxnLst/>
              <a:rect l="l" t="t" r="r" b="b"/>
              <a:pathLst>
                <a:path w="611" h="1024" extrusionOk="0">
                  <a:moveTo>
                    <a:pt x="340" y="1"/>
                  </a:moveTo>
                  <a:cubicBezTo>
                    <a:pt x="301" y="1"/>
                    <a:pt x="263" y="15"/>
                    <a:pt x="238" y="40"/>
                  </a:cubicBezTo>
                  <a:cubicBezTo>
                    <a:pt x="119" y="100"/>
                    <a:pt x="119" y="159"/>
                    <a:pt x="60" y="293"/>
                  </a:cubicBezTo>
                  <a:cubicBezTo>
                    <a:pt x="0" y="353"/>
                    <a:pt x="0" y="412"/>
                    <a:pt x="0" y="472"/>
                  </a:cubicBezTo>
                  <a:cubicBezTo>
                    <a:pt x="0" y="666"/>
                    <a:pt x="60" y="844"/>
                    <a:pt x="179" y="979"/>
                  </a:cubicBezTo>
                  <a:cubicBezTo>
                    <a:pt x="238" y="1008"/>
                    <a:pt x="287" y="1023"/>
                    <a:pt x="328" y="1023"/>
                  </a:cubicBezTo>
                  <a:cubicBezTo>
                    <a:pt x="369" y="1023"/>
                    <a:pt x="402" y="1008"/>
                    <a:pt x="432" y="979"/>
                  </a:cubicBezTo>
                  <a:cubicBezTo>
                    <a:pt x="551" y="785"/>
                    <a:pt x="611" y="666"/>
                    <a:pt x="611" y="532"/>
                  </a:cubicBezTo>
                  <a:lnTo>
                    <a:pt x="611" y="353"/>
                  </a:lnTo>
                  <a:cubicBezTo>
                    <a:pt x="551" y="293"/>
                    <a:pt x="551" y="159"/>
                    <a:pt x="492" y="100"/>
                  </a:cubicBezTo>
                  <a:cubicBezTo>
                    <a:pt x="457" y="30"/>
                    <a:pt x="396" y="1"/>
                    <a:pt x="340"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2" name="Google Shape;4632;p29"/>
            <p:cNvSpPr/>
            <p:nvPr/>
          </p:nvSpPr>
          <p:spPr>
            <a:xfrm>
              <a:off x="2949013" y="749688"/>
              <a:ext cx="19559" cy="48851"/>
            </a:xfrm>
            <a:custGeom>
              <a:avLst/>
              <a:gdLst/>
              <a:ahLst/>
              <a:cxnLst/>
              <a:rect l="l" t="t" r="r" b="b"/>
              <a:pathLst>
                <a:path w="627" h="1566" extrusionOk="0">
                  <a:moveTo>
                    <a:pt x="373" y="1"/>
                  </a:moveTo>
                  <a:cubicBezTo>
                    <a:pt x="313" y="1"/>
                    <a:pt x="194" y="1"/>
                    <a:pt x="120" y="75"/>
                  </a:cubicBezTo>
                  <a:cubicBezTo>
                    <a:pt x="60" y="195"/>
                    <a:pt x="60" y="314"/>
                    <a:pt x="1" y="448"/>
                  </a:cubicBezTo>
                  <a:lnTo>
                    <a:pt x="1" y="746"/>
                  </a:lnTo>
                  <a:cubicBezTo>
                    <a:pt x="1" y="999"/>
                    <a:pt x="1" y="1252"/>
                    <a:pt x="120" y="1491"/>
                  </a:cubicBezTo>
                  <a:cubicBezTo>
                    <a:pt x="194" y="1491"/>
                    <a:pt x="194" y="1491"/>
                    <a:pt x="254" y="1565"/>
                  </a:cubicBezTo>
                  <a:cubicBezTo>
                    <a:pt x="313" y="1565"/>
                    <a:pt x="373" y="1565"/>
                    <a:pt x="433" y="1431"/>
                  </a:cubicBezTo>
                  <a:cubicBezTo>
                    <a:pt x="567" y="1252"/>
                    <a:pt x="626" y="999"/>
                    <a:pt x="626" y="746"/>
                  </a:cubicBezTo>
                  <a:cubicBezTo>
                    <a:pt x="626" y="686"/>
                    <a:pt x="567" y="567"/>
                    <a:pt x="567" y="448"/>
                  </a:cubicBezTo>
                  <a:cubicBezTo>
                    <a:pt x="567" y="314"/>
                    <a:pt x="492" y="195"/>
                    <a:pt x="433" y="75"/>
                  </a:cubicBezTo>
                  <a:cubicBezTo>
                    <a:pt x="433"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3" name="Google Shape;4633;p29"/>
            <p:cNvSpPr/>
            <p:nvPr/>
          </p:nvSpPr>
          <p:spPr>
            <a:xfrm>
              <a:off x="2997334" y="690417"/>
              <a:ext cx="19559" cy="39805"/>
            </a:xfrm>
            <a:custGeom>
              <a:avLst/>
              <a:gdLst/>
              <a:ahLst/>
              <a:cxnLst/>
              <a:rect l="l" t="t" r="r" b="b"/>
              <a:pathLst>
                <a:path w="627" h="1276" extrusionOk="0">
                  <a:moveTo>
                    <a:pt x="315" y="1"/>
                  </a:moveTo>
                  <a:cubicBezTo>
                    <a:pt x="266" y="1"/>
                    <a:pt x="230" y="33"/>
                    <a:pt x="195" y="113"/>
                  </a:cubicBezTo>
                  <a:cubicBezTo>
                    <a:pt x="135" y="173"/>
                    <a:pt x="61" y="292"/>
                    <a:pt x="61" y="352"/>
                  </a:cubicBezTo>
                  <a:cubicBezTo>
                    <a:pt x="1" y="411"/>
                    <a:pt x="1" y="545"/>
                    <a:pt x="1" y="605"/>
                  </a:cubicBezTo>
                  <a:cubicBezTo>
                    <a:pt x="1" y="784"/>
                    <a:pt x="1" y="977"/>
                    <a:pt x="61" y="1156"/>
                  </a:cubicBezTo>
                  <a:lnTo>
                    <a:pt x="135" y="1231"/>
                  </a:lnTo>
                  <a:cubicBezTo>
                    <a:pt x="165" y="1260"/>
                    <a:pt x="210" y="1275"/>
                    <a:pt x="254" y="1275"/>
                  </a:cubicBezTo>
                  <a:cubicBezTo>
                    <a:pt x="299" y="1275"/>
                    <a:pt x="344" y="1260"/>
                    <a:pt x="373" y="1231"/>
                  </a:cubicBezTo>
                  <a:cubicBezTo>
                    <a:pt x="508" y="1037"/>
                    <a:pt x="567" y="858"/>
                    <a:pt x="627" y="664"/>
                  </a:cubicBezTo>
                  <a:cubicBezTo>
                    <a:pt x="627" y="545"/>
                    <a:pt x="627" y="486"/>
                    <a:pt x="567" y="352"/>
                  </a:cubicBezTo>
                  <a:cubicBezTo>
                    <a:pt x="567" y="292"/>
                    <a:pt x="508" y="173"/>
                    <a:pt x="433" y="113"/>
                  </a:cubicBezTo>
                  <a:lnTo>
                    <a:pt x="433" y="39"/>
                  </a:lnTo>
                  <a:cubicBezTo>
                    <a:pt x="385" y="15"/>
                    <a:pt x="347" y="1"/>
                    <a:pt x="31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4" name="Google Shape;4634;p29"/>
            <p:cNvSpPr/>
            <p:nvPr/>
          </p:nvSpPr>
          <p:spPr>
            <a:xfrm>
              <a:off x="3016862" y="770308"/>
              <a:ext cx="19559" cy="39836"/>
            </a:xfrm>
            <a:custGeom>
              <a:avLst/>
              <a:gdLst/>
              <a:ahLst/>
              <a:cxnLst/>
              <a:rect l="l" t="t" r="r" b="b"/>
              <a:pathLst>
                <a:path w="627" h="1277" extrusionOk="0">
                  <a:moveTo>
                    <a:pt x="366" y="1"/>
                  </a:moveTo>
                  <a:cubicBezTo>
                    <a:pt x="348" y="1"/>
                    <a:pt x="331" y="8"/>
                    <a:pt x="314" y="25"/>
                  </a:cubicBezTo>
                  <a:cubicBezTo>
                    <a:pt x="179" y="159"/>
                    <a:pt x="120" y="219"/>
                    <a:pt x="120" y="338"/>
                  </a:cubicBezTo>
                  <a:cubicBezTo>
                    <a:pt x="60" y="398"/>
                    <a:pt x="60" y="532"/>
                    <a:pt x="60" y="651"/>
                  </a:cubicBezTo>
                  <a:cubicBezTo>
                    <a:pt x="1" y="830"/>
                    <a:pt x="60" y="1023"/>
                    <a:pt x="179" y="1202"/>
                  </a:cubicBezTo>
                  <a:lnTo>
                    <a:pt x="254" y="1277"/>
                  </a:lnTo>
                  <a:cubicBezTo>
                    <a:pt x="373" y="1277"/>
                    <a:pt x="433" y="1277"/>
                    <a:pt x="492" y="1202"/>
                  </a:cubicBezTo>
                  <a:lnTo>
                    <a:pt x="492" y="1143"/>
                  </a:lnTo>
                  <a:cubicBezTo>
                    <a:pt x="626" y="964"/>
                    <a:pt x="626" y="830"/>
                    <a:pt x="626" y="651"/>
                  </a:cubicBezTo>
                  <a:lnTo>
                    <a:pt x="626" y="398"/>
                  </a:lnTo>
                  <a:cubicBezTo>
                    <a:pt x="626" y="338"/>
                    <a:pt x="626" y="219"/>
                    <a:pt x="552" y="159"/>
                  </a:cubicBezTo>
                  <a:lnTo>
                    <a:pt x="492" y="85"/>
                  </a:lnTo>
                  <a:cubicBezTo>
                    <a:pt x="450" y="43"/>
                    <a:pt x="408"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5" name="Google Shape;4635;p29"/>
            <p:cNvSpPr/>
            <p:nvPr/>
          </p:nvSpPr>
          <p:spPr>
            <a:xfrm>
              <a:off x="2955065" y="854253"/>
              <a:ext cx="17220" cy="25018"/>
            </a:xfrm>
            <a:custGeom>
              <a:avLst/>
              <a:gdLst/>
              <a:ahLst/>
              <a:cxnLst/>
              <a:rect l="l" t="t" r="r" b="b"/>
              <a:pathLst>
                <a:path w="552" h="802" extrusionOk="0">
                  <a:moveTo>
                    <a:pt x="179" y="1"/>
                  </a:moveTo>
                  <a:cubicBezTo>
                    <a:pt x="119" y="75"/>
                    <a:pt x="60" y="135"/>
                    <a:pt x="0" y="195"/>
                  </a:cubicBezTo>
                  <a:lnTo>
                    <a:pt x="0" y="373"/>
                  </a:lnTo>
                  <a:cubicBezTo>
                    <a:pt x="0" y="507"/>
                    <a:pt x="0" y="627"/>
                    <a:pt x="119" y="746"/>
                  </a:cubicBezTo>
                  <a:cubicBezTo>
                    <a:pt x="179" y="783"/>
                    <a:pt x="242" y="802"/>
                    <a:pt x="298" y="802"/>
                  </a:cubicBezTo>
                  <a:cubicBezTo>
                    <a:pt x="354" y="802"/>
                    <a:pt x="403" y="783"/>
                    <a:pt x="432" y="746"/>
                  </a:cubicBezTo>
                  <a:lnTo>
                    <a:pt x="432" y="686"/>
                  </a:lnTo>
                  <a:cubicBezTo>
                    <a:pt x="552" y="627"/>
                    <a:pt x="552" y="507"/>
                    <a:pt x="552" y="448"/>
                  </a:cubicBezTo>
                  <a:lnTo>
                    <a:pt x="552" y="254"/>
                  </a:lnTo>
                  <a:cubicBezTo>
                    <a:pt x="552" y="195"/>
                    <a:pt x="492" y="135"/>
                    <a:pt x="432" y="75"/>
                  </a:cubicBezTo>
                  <a:cubicBezTo>
                    <a:pt x="373" y="1"/>
                    <a:pt x="239" y="1"/>
                    <a:pt x="179"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6" name="Google Shape;4636;p29"/>
            <p:cNvSpPr/>
            <p:nvPr/>
          </p:nvSpPr>
          <p:spPr>
            <a:xfrm>
              <a:off x="2844448" y="837533"/>
              <a:ext cx="17688" cy="20495"/>
            </a:xfrm>
            <a:custGeom>
              <a:avLst/>
              <a:gdLst/>
              <a:ahLst/>
              <a:cxnLst/>
              <a:rect l="l" t="t" r="r" b="b"/>
              <a:pathLst>
                <a:path w="567" h="657" extrusionOk="0">
                  <a:moveTo>
                    <a:pt x="252" y="1"/>
                  </a:moveTo>
                  <a:cubicBezTo>
                    <a:pt x="206" y="1"/>
                    <a:pt x="157" y="15"/>
                    <a:pt x="120" y="45"/>
                  </a:cubicBezTo>
                  <a:cubicBezTo>
                    <a:pt x="60" y="105"/>
                    <a:pt x="1" y="164"/>
                    <a:pt x="1" y="239"/>
                  </a:cubicBezTo>
                  <a:lnTo>
                    <a:pt x="1" y="358"/>
                  </a:lnTo>
                  <a:cubicBezTo>
                    <a:pt x="1" y="418"/>
                    <a:pt x="1" y="537"/>
                    <a:pt x="120" y="611"/>
                  </a:cubicBezTo>
                  <a:cubicBezTo>
                    <a:pt x="187" y="641"/>
                    <a:pt x="250" y="656"/>
                    <a:pt x="304" y="656"/>
                  </a:cubicBezTo>
                  <a:cubicBezTo>
                    <a:pt x="358" y="656"/>
                    <a:pt x="403" y="641"/>
                    <a:pt x="433" y="611"/>
                  </a:cubicBezTo>
                  <a:cubicBezTo>
                    <a:pt x="567" y="477"/>
                    <a:pt x="567" y="418"/>
                    <a:pt x="567" y="299"/>
                  </a:cubicBezTo>
                  <a:lnTo>
                    <a:pt x="567" y="164"/>
                  </a:lnTo>
                  <a:cubicBezTo>
                    <a:pt x="492" y="105"/>
                    <a:pt x="492" y="105"/>
                    <a:pt x="373" y="45"/>
                  </a:cubicBezTo>
                  <a:cubicBezTo>
                    <a:pt x="343" y="15"/>
                    <a:pt x="299" y="1"/>
                    <a:pt x="25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7" name="Google Shape;4637;p29"/>
            <p:cNvSpPr/>
            <p:nvPr/>
          </p:nvSpPr>
          <p:spPr>
            <a:xfrm>
              <a:off x="4050883" y="694566"/>
              <a:ext cx="19559" cy="31476"/>
            </a:xfrm>
            <a:custGeom>
              <a:avLst/>
              <a:gdLst/>
              <a:ahLst/>
              <a:cxnLst/>
              <a:rect l="l" t="t" r="r" b="b"/>
              <a:pathLst>
                <a:path w="627" h="1009" extrusionOk="0">
                  <a:moveTo>
                    <a:pt x="394" y="1"/>
                  </a:moveTo>
                  <a:cubicBezTo>
                    <a:pt x="353" y="1"/>
                    <a:pt x="303" y="15"/>
                    <a:pt x="254" y="40"/>
                  </a:cubicBezTo>
                  <a:cubicBezTo>
                    <a:pt x="180" y="99"/>
                    <a:pt x="120" y="159"/>
                    <a:pt x="60" y="219"/>
                  </a:cubicBezTo>
                  <a:cubicBezTo>
                    <a:pt x="1" y="278"/>
                    <a:pt x="1" y="412"/>
                    <a:pt x="1" y="472"/>
                  </a:cubicBezTo>
                  <a:cubicBezTo>
                    <a:pt x="1" y="651"/>
                    <a:pt x="1" y="844"/>
                    <a:pt x="120" y="964"/>
                  </a:cubicBezTo>
                  <a:cubicBezTo>
                    <a:pt x="187" y="993"/>
                    <a:pt x="235" y="1008"/>
                    <a:pt x="274" y="1008"/>
                  </a:cubicBezTo>
                  <a:cubicBezTo>
                    <a:pt x="314" y="1008"/>
                    <a:pt x="343" y="993"/>
                    <a:pt x="373" y="964"/>
                  </a:cubicBezTo>
                  <a:lnTo>
                    <a:pt x="433" y="964"/>
                  </a:lnTo>
                  <a:cubicBezTo>
                    <a:pt x="492" y="844"/>
                    <a:pt x="552" y="651"/>
                    <a:pt x="552" y="531"/>
                  </a:cubicBezTo>
                  <a:cubicBezTo>
                    <a:pt x="626" y="472"/>
                    <a:pt x="626" y="412"/>
                    <a:pt x="626" y="353"/>
                  </a:cubicBezTo>
                  <a:cubicBezTo>
                    <a:pt x="552" y="278"/>
                    <a:pt x="552" y="219"/>
                    <a:pt x="552" y="99"/>
                  </a:cubicBezTo>
                  <a:lnTo>
                    <a:pt x="492" y="99"/>
                  </a:lnTo>
                  <a:cubicBezTo>
                    <a:pt x="492" y="30"/>
                    <a:pt x="451" y="1"/>
                    <a:pt x="39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8" name="Google Shape;4638;p29"/>
            <p:cNvSpPr/>
            <p:nvPr/>
          </p:nvSpPr>
          <p:spPr>
            <a:xfrm>
              <a:off x="4091312" y="741047"/>
              <a:ext cx="17688" cy="37964"/>
            </a:xfrm>
            <a:custGeom>
              <a:avLst/>
              <a:gdLst/>
              <a:ahLst/>
              <a:cxnLst/>
              <a:rect l="l" t="t" r="r" b="b"/>
              <a:pathLst>
                <a:path w="567" h="1217" extrusionOk="0">
                  <a:moveTo>
                    <a:pt x="321" y="0"/>
                  </a:moveTo>
                  <a:cubicBezTo>
                    <a:pt x="283" y="0"/>
                    <a:pt x="244" y="15"/>
                    <a:pt x="195" y="40"/>
                  </a:cubicBezTo>
                  <a:cubicBezTo>
                    <a:pt x="135" y="159"/>
                    <a:pt x="75" y="218"/>
                    <a:pt x="75" y="278"/>
                  </a:cubicBezTo>
                  <a:cubicBezTo>
                    <a:pt x="1" y="412"/>
                    <a:pt x="1" y="472"/>
                    <a:pt x="1" y="591"/>
                  </a:cubicBezTo>
                  <a:cubicBezTo>
                    <a:pt x="1" y="784"/>
                    <a:pt x="1" y="963"/>
                    <a:pt x="135" y="1157"/>
                  </a:cubicBezTo>
                  <a:lnTo>
                    <a:pt x="195" y="1217"/>
                  </a:lnTo>
                  <a:cubicBezTo>
                    <a:pt x="254" y="1217"/>
                    <a:pt x="373" y="1217"/>
                    <a:pt x="448" y="1157"/>
                  </a:cubicBezTo>
                  <a:cubicBezTo>
                    <a:pt x="567" y="963"/>
                    <a:pt x="567" y="784"/>
                    <a:pt x="567" y="650"/>
                  </a:cubicBezTo>
                  <a:lnTo>
                    <a:pt x="567" y="412"/>
                  </a:lnTo>
                  <a:cubicBezTo>
                    <a:pt x="567" y="278"/>
                    <a:pt x="567" y="218"/>
                    <a:pt x="507" y="99"/>
                  </a:cubicBezTo>
                  <a:cubicBezTo>
                    <a:pt x="429" y="29"/>
                    <a:pt x="376" y="0"/>
                    <a:pt x="32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9" name="Google Shape;4639;p29"/>
            <p:cNvSpPr/>
            <p:nvPr/>
          </p:nvSpPr>
          <p:spPr>
            <a:xfrm>
              <a:off x="4143844" y="696438"/>
              <a:ext cx="19528" cy="37496"/>
            </a:xfrm>
            <a:custGeom>
              <a:avLst/>
              <a:gdLst/>
              <a:ahLst/>
              <a:cxnLst/>
              <a:rect l="l" t="t" r="r" b="b"/>
              <a:pathLst>
                <a:path w="626" h="1202" extrusionOk="0">
                  <a:moveTo>
                    <a:pt x="271" y="0"/>
                  </a:moveTo>
                  <a:cubicBezTo>
                    <a:pt x="215" y="0"/>
                    <a:pt x="154" y="29"/>
                    <a:pt x="119" y="99"/>
                  </a:cubicBezTo>
                  <a:cubicBezTo>
                    <a:pt x="60" y="159"/>
                    <a:pt x="60" y="293"/>
                    <a:pt x="0" y="352"/>
                  </a:cubicBezTo>
                  <a:lnTo>
                    <a:pt x="0" y="591"/>
                  </a:lnTo>
                  <a:cubicBezTo>
                    <a:pt x="0" y="784"/>
                    <a:pt x="60" y="963"/>
                    <a:pt x="179" y="1157"/>
                  </a:cubicBezTo>
                  <a:cubicBezTo>
                    <a:pt x="246" y="1187"/>
                    <a:pt x="294" y="1201"/>
                    <a:pt x="334" y="1201"/>
                  </a:cubicBezTo>
                  <a:cubicBezTo>
                    <a:pt x="373" y="1201"/>
                    <a:pt x="403" y="1187"/>
                    <a:pt x="432" y="1157"/>
                  </a:cubicBezTo>
                  <a:cubicBezTo>
                    <a:pt x="551" y="963"/>
                    <a:pt x="626" y="784"/>
                    <a:pt x="626" y="591"/>
                  </a:cubicBezTo>
                  <a:cubicBezTo>
                    <a:pt x="626" y="531"/>
                    <a:pt x="551" y="412"/>
                    <a:pt x="551" y="352"/>
                  </a:cubicBezTo>
                  <a:cubicBezTo>
                    <a:pt x="492" y="218"/>
                    <a:pt x="492" y="159"/>
                    <a:pt x="432" y="99"/>
                  </a:cubicBezTo>
                  <a:lnTo>
                    <a:pt x="373" y="39"/>
                  </a:lnTo>
                  <a:cubicBezTo>
                    <a:pt x="348" y="15"/>
                    <a:pt x="311" y="0"/>
                    <a:pt x="27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0" name="Google Shape;4640;p29"/>
            <p:cNvSpPr/>
            <p:nvPr/>
          </p:nvSpPr>
          <p:spPr>
            <a:xfrm>
              <a:off x="4140132" y="802844"/>
              <a:ext cx="19060" cy="31944"/>
            </a:xfrm>
            <a:custGeom>
              <a:avLst/>
              <a:gdLst/>
              <a:ahLst/>
              <a:cxnLst/>
              <a:rect l="l" t="t" r="r" b="b"/>
              <a:pathLst>
                <a:path w="611" h="1024" extrusionOk="0">
                  <a:moveTo>
                    <a:pt x="340" y="1"/>
                  </a:moveTo>
                  <a:cubicBezTo>
                    <a:pt x="301" y="1"/>
                    <a:pt x="263" y="15"/>
                    <a:pt x="238" y="40"/>
                  </a:cubicBezTo>
                  <a:cubicBezTo>
                    <a:pt x="119" y="100"/>
                    <a:pt x="119" y="159"/>
                    <a:pt x="60" y="293"/>
                  </a:cubicBezTo>
                  <a:cubicBezTo>
                    <a:pt x="60" y="353"/>
                    <a:pt x="0" y="412"/>
                    <a:pt x="0" y="472"/>
                  </a:cubicBezTo>
                  <a:cubicBezTo>
                    <a:pt x="0" y="666"/>
                    <a:pt x="60" y="844"/>
                    <a:pt x="179" y="979"/>
                  </a:cubicBezTo>
                  <a:cubicBezTo>
                    <a:pt x="238" y="1008"/>
                    <a:pt x="287" y="1023"/>
                    <a:pt x="328" y="1023"/>
                  </a:cubicBezTo>
                  <a:cubicBezTo>
                    <a:pt x="369" y="1023"/>
                    <a:pt x="402" y="1008"/>
                    <a:pt x="432" y="979"/>
                  </a:cubicBezTo>
                  <a:lnTo>
                    <a:pt x="492" y="979"/>
                  </a:lnTo>
                  <a:cubicBezTo>
                    <a:pt x="551" y="785"/>
                    <a:pt x="611" y="666"/>
                    <a:pt x="611" y="532"/>
                  </a:cubicBezTo>
                  <a:lnTo>
                    <a:pt x="611" y="353"/>
                  </a:lnTo>
                  <a:cubicBezTo>
                    <a:pt x="551" y="293"/>
                    <a:pt x="551" y="159"/>
                    <a:pt x="492" y="100"/>
                  </a:cubicBezTo>
                  <a:cubicBezTo>
                    <a:pt x="457" y="30"/>
                    <a:pt x="396" y="1"/>
                    <a:pt x="340"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1" name="Google Shape;4641;p29"/>
            <p:cNvSpPr/>
            <p:nvPr/>
          </p:nvSpPr>
          <p:spPr>
            <a:xfrm>
              <a:off x="4192165" y="749688"/>
              <a:ext cx="19559" cy="48851"/>
            </a:xfrm>
            <a:custGeom>
              <a:avLst/>
              <a:gdLst/>
              <a:ahLst/>
              <a:cxnLst/>
              <a:rect l="l" t="t" r="r" b="b"/>
              <a:pathLst>
                <a:path w="627" h="1566" extrusionOk="0">
                  <a:moveTo>
                    <a:pt x="373" y="1"/>
                  </a:moveTo>
                  <a:cubicBezTo>
                    <a:pt x="313" y="1"/>
                    <a:pt x="194" y="1"/>
                    <a:pt x="120" y="75"/>
                  </a:cubicBezTo>
                  <a:cubicBezTo>
                    <a:pt x="60" y="195"/>
                    <a:pt x="60" y="314"/>
                    <a:pt x="60" y="448"/>
                  </a:cubicBezTo>
                  <a:cubicBezTo>
                    <a:pt x="1" y="567"/>
                    <a:pt x="1" y="686"/>
                    <a:pt x="1" y="746"/>
                  </a:cubicBezTo>
                  <a:cubicBezTo>
                    <a:pt x="1" y="999"/>
                    <a:pt x="60" y="1252"/>
                    <a:pt x="194" y="1491"/>
                  </a:cubicBezTo>
                  <a:lnTo>
                    <a:pt x="254" y="1565"/>
                  </a:lnTo>
                  <a:cubicBezTo>
                    <a:pt x="313" y="1565"/>
                    <a:pt x="373" y="1565"/>
                    <a:pt x="433" y="1431"/>
                  </a:cubicBezTo>
                  <a:cubicBezTo>
                    <a:pt x="567" y="1252"/>
                    <a:pt x="626" y="999"/>
                    <a:pt x="626" y="746"/>
                  </a:cubicBezTo>
                  <a:cubicBezTo>
                    <a:pt x="626" y="686"/>
                    <a:pt x="626" y="567"/>
                    <a:pt x="567" y="448"/>
                  </a:cubicBezTo>
                  <a:cubicBezTo>
                    <a:pt x="567" y="314"/>
                    <a:pt x="492" y="195"/>
                    <a:pt x="433" y="75"/>
                  </a:cubicBezTo>
                  <a:lnTo>
                    <a:pt x="373"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2" name="Google Shape;4642;p29"/>
            <p:cNvSpPr/>
            <p:nvPr/>
          </p:nvSpPr>
          <p:spPr>
            <a:xfrm>
              <a:off x="4240486" y="690417"/>
              <a:ext cx="19559" cy="39805"/>
            </a:xfrm>
            <a:custGeom>
              <a:avLst/>
              <a:gdLst/>
              <a:ahLst/>
              <a:cxnLst/>
              <a:rect l="l" t="t" r="r" b="b"/>
              <a:pathLst>
                <a:path w="627" h="1276" extrusionOk="0">
                  <a:moveTo>
                    <a:pt x="341" y="1"/>
                  </a:moveTo>
                  <a:cubicBezTo>
                    <a:pt x="288" y="1"/>
                    <a:pt x="230" y="33"/>
                    <a:pt x="195" y="113"/>
                  </a:cubicBezTo>
                  <a:cubicBezTo>
                    <a:pt x="135" y="173"/>
                    <a:pt x="61" y="292"/>
                    <a:pt x="61" y="352"/>
                  </a:cubicBezTo>
                  <a:cubicBezTo>
                    <a:pt x="1" y="411"/>
                    <a:pt x="1" y="545"/>
                    <a:pt x="1" y="605"/>
                  </a:cubicBezTo>
                  <a:cubicBezTo>
                    <a:pt x="1" y="784"/>
                    <a:pt x="1" y="977"/>
                    <a:pt x="61" y="1156"/>
                  </a:cubicBezTo>
                  <a:lnTo>
                    <a:pt x="135" y="1231"/>
                  </a:lnTo>
                  <a:cubicBezTo>
                    <a:pt x="165" y="1260"/>
                    <a:pt x="210" y="1275"/>
                    <a:pt x="254" y="1275"/>
                  </a:cubicBezTo>
                  <a:cubicBezTo>
                    <a:pt x="299" y="1275"/>
                    <a:pt x="344" y="1260"/>
                    <a:pt x="373" y="1231"/>
                  </a:cubicBezTo>
                  <a:cubicBezTo>
                    <a:pt x="507" y="1037"/>
                    <a:pt x="567" y="858"/>
                    <a:pt x="627" y="664"/>
                  </a:cubicBezTo>
                  <a:cubicBezTo>
                    <a:pt x="627" y="545"/>
                    <a:pt x="627" y="486"/>
                    <a:pt x="567" y="352"/>
                  </a:cubicBezTo>
                  <a:cubicBezTo>
                    <a:pt x="567" y="292"/>
                    <a:pt x="567" y="173"/>
                    <a:pt x="433" y="113"/>
                  </a:cubicBezTo>
                  <a:lnTo>
                    <a:pt x="433" y="39"/>
                  </a:lnTo>
                  <a:cubicBezTo>
                    <a:pt x="409" y="15"/>
                    <a:pt x="376" y="1"/>
                    <a:pt x="34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3" name="Google Shape;4643;p29"/>
            <p:cNvSpPr/>
            <p:nvPr/>
          </p:nvSpPr>
          <p:spPr>
            <a:xfrm>
              <a:off x="4260014" y="770308"/>
              <a:ext cx="19559" cy="39836"/>
            </a:xfrm>
            <a:custGeom>
              <a:avLst/>
              <a:gdLst/>
              <a:ahLst/>
              <a:cxnLst/>
              <a:rect l="l" t="t" r="r" b="b"/>
              <a:pathLst>
                <a:path w="627" h="1277" extrusionOk="0">
                  <a:moveTo>
                    <a:pt x="378" y="1"/>
                  </a:moveTo>
                  <a:cubicBezTo>
                    <a:pt x="354" y="1"/>
                    <a:pt x="331" y="8"/>
                    <a:pt x="314" y="25"/>
                  </a:cubicBezTo>
                  <a:cubicBezTo>
                    <a:pt x="179" y="159"/>
                    <a:pt x="120" y="219"/>
                    <a:pt x="120" y="338"/>
                  </a:cubicBezTo>
                  <a:cubicBezTo>
                    <a:pt x="60" y="398"/>
                    <a:pt x="60" y="532"/>
                    <a:pt x="60" y="651"/>
                  </a:cubicBezTo>
                  <a:cubicBezTo>
                    <a:pt x="1" y="830"/>
                    <a:pt x="60" y="1023"/>
                    <a:pt x="179" y="1202"/>
                  </a:cubicBezTo>
                  <a:lnTo>
                    <a:pt x="254" y="1277"/>
                  </a:lnTo>
                  <a:cubicBezTo>
                    <a:pt x="373" y="1277"/>
                    <a:pt x="433" y="1277"/>
                    <a:pt x="492" y="1202"/>
                  </a:cubicBezTo>
                  <a:lnTo>
                    <a:pt x="492" y="1143"/>
                  </a:lnTo>
                  <a:cubicBezTo>
                    <a:pt x="626" y="964"/>
                    <a:pt x="626" y="830"/>
                    <a:pt x="626" y="651"/>
                  </a:cubicBezTo>
                  <a:lnTo>
                    <a:pt x="626" y="398"/>
                  </a:lnTo>
                  <a:cubicBezTo>
                    <a:pt x="626" y="338"/>
                    <a:pt x="626" y="219"/>
                    <a:pt x="552" y="159"/>
                  </a:cubicBezTo>
                  <a:lnTo>
                    <a:pt x="552" y="85"/>
                  </a:lnTo>
                  <a:cubicBezTo>
                    <a:pt x="510" y="43"/>
                    <a:pt x="438" y="1"/>
                    <a:pt x="37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4" name="Google Shape;4644;p29"/>
            <p:cNvSpPr/>
            <p:nvPr/>
          </p:nvSpPr>
          <p:spPr>
            <a:xfrm>
              <a:off x="4198217" y="854253"/>
              <a:ext cx="17220" cy="25018"/>
            </a:xfrm>
            <a:custGeom>
              <a:avLst/>
              <a:gdLst/>
              <a:ahLst/>
              <a:cxnLst/>
              <a:rect l="l" t="t" r="r" b="b"/>
              <a:pathLst>
                <a:path w="552" h="802" extrusionOk="0">
                  <a:moveTo>
                    <a:pt x="179" y="1"/>
                  </a:moveTo>
                  <a:cubicBezTo>
                    <a:pt x="119" y="75"/>
                    <a:pt x="60" y="135"/>
                    <a:pt x="0" y="195"/>
                  </a:cubicBezTo>
                  <a:lnTo>
                    <a:pt x="0" y="373"/>
                  </a:lnTo>
                  <a:cubicBezTo>
                    <a:pt x="0" y="507"/>
                    <a:pt x="0" y="627"/>
                    <a:pt x="119" y="746"/>
                  </a:cubicBezTo>
                  <a:cubicBezTo>
                    <a:pt x="179" y="783"/>
                    <a:pt x="242" y="802"/>
                    <a:pt x="298" y="802"/>
                  </a:cubicBezTo>
                  <a:cubicBezTo>
                    <a:pt x="354" y="802"/>
                    <a:pt x="403" y="783"/>
                    <a:pt x="432" y="746"/>
                  </a:cubicBezTo>
                  <a:lnTo>
                    <a:pt x="432" y="686"/>
                  </a:lnTo>
                  <a:cubicBezTo>
                    <a:pt x="551" y="627"/>
                    <a:pt x="551" y="507"/>
                    <a:pt x="551" y="448"/>
                  </a:cubicBezTo>
                  <a:lnTo>
                    <a:pt x="551" y="254"/>
                  </a:lnTo>
                  <a:cubicBezTo>
                    <a:pt x="551" y="195"/>
                    <a:pt x="492" y="135"/>
                    <a:pt x="432" y="75"/>
                  </a:cubicBezTo>
                  <a:cubicBezTo>
                    <a:pt x="373" y="1"/>
                    <a:pt x="239" y="1"/>
                    <a:pt x="179"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5" name="Google Shape;4645;p29"/>
            <p:cNvSpPr/>
            <p:nvPr/>
          </p:nvSpPr>
          <p:spPr>
            <a:xfrm>
              <a:off x="4087600" y="837533"/>
              <a:ext cx="17688" cy="20495"/>
            </a:xfrm>
            <a:custGeom>
              <a:avLst/>
              <a:gdLst/>
              <a:ahLst/>
              <a:cxnLst/>
              <a:rect l="l" t="t" r="r" b="b"/>
              <a:pathLst>
                <a:path w="567" h="657" extrusionOk="0">
                  <a:moveTo>
                    <a:pt x="252" y="1"/>
                  </a:moveTo>
                  <a:cubicBezTo>
                    <a:pt x="206" y="1"/>
                    <a:pt x="157" y="15"/>
                    <a:pt x="120" y="45"/>
                  </a:cubicBezTo>
                  <a:cubicBezTo>
                    <a:pt x="60" y="105"/>
                    <a:pt x="1" y="164"/>
                    <a:pt x="1" y="239"/>
                  </a:cubicBezTo>
                  <a:lnTo>
                    <a:pt x="1" y="358"/>
                  </a:lnTo>
                  <a:cubicBezTo>
                    <a:pt x="1" y="418"/>
                    <a:pt x="1" y="537"/>
                    <a:pt x="194" y="611"/>
                  </a:cubicBezTo>
                  <a:cubicBezTo>
                    <a:pt x="224" y="641"/>
                    <a:pt x="269" y="656"/>
                    <a:pt x="314" y="656"/>
                  </a:cubicBezTo>
                  <a:cubicBezTo>
                    <a:pt x="358" y="656"/>
                    <a:pt x="403" y="641"/>
                    <a:pt x="433" y="611"/>
                  </a:cubicBezTo>
                  <a:cubicBezTo>
                    <a:pt x="567" y="477"/>
                    <a:pt x="567" y="418"/>
                    <a:pt x="567" y="299"/>
                  </a:cubicBezTo>
                  <a:lnTo>
                    <a:pt x="567" y="164"/>
                  </a:lnTo>
                  <a:cubicBezTo>
                    <a:pt x="492" y="105"/>
                    <a:pt x="492" y="105"/>
                    <a:pt x="373" y="45"/>
                  </a:cubicBezTo>
                  <a:cubicBezTo>
                    <a:pt x="343" y="15"/>
                    <a:pt x="299" y="1"/>
                    <a:pt x="25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6" name="Google Shape;4646;p29"/>
            <p:cNvSpPr/>
            <p:nvPr/>
          </p:nvSpPr>
          <p:spPr>
            <a:xfrm>
              <a:off x="334903" y="3164430"/>
              <a:ext cx="325364" cy="102725"/>
            </a:xfrm>
            <a:custGeom>
              <a:avLst/>
              <a:gdLst/>
              <a:ahLst/>
              <a:cxnLst/>
              <a:rect l="l" t="t" r="r" b="b"/>
              <a:pathLst>
                <a:path w="10430" h="3293" extrusionOk="0">
                  <a:moveTo>
                    <a:pt x="9059" y="0"/>
                  </a:moveTo>
                  <a:cubicBezTo>
                    <a:pt x="9803" y="0"/>
                    <a:pt x="10429" y="745"/>
                    <a:pt x="10429" y="1684"/>
                  </a:cubicBezTo>
                  <a:cubicBezTo>
                    <a:pt x="10429" y="2548"/>
                    <a:pt x="9803" y="3293"/>
                    <a:pt x="9059" y="3293"/>
                  </a:cubicBezTo>
                  <a:lnTo>
                    <a:pt x="1371" y="3293"/>
                  </a:lnTo>
                  <a:cubicBezTo>
                    <a:pt x="627" y="3293"/>
                    <a:pt x="1" y="2548"/>
                    <a:pt x="1" y="1684"/>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7" name="Google Shape;4647;p29"/>
            <p:cNvSpPr/>
            <p:nvPr/>
          </p:nvSpPr>
          <p:spPr>
            <a:xfrm>
              <a:off x="334903" y="2926475"/>
              <a:ext cx="325364" cy="102756"/>
            </a:xfrm>
            <a:custGeom>
              <a:avLst/>
              <a:gdLst/>
              <a:ahLst/>
              <a:cxnLst/>
              <a:rect l="l" t="t" r="r" b="b"/>
              <a:pathLst>
                <a:path w="10430" h="3294" extrusionOk="0">
                  <a:moveTo>
                    <a:pt x="9059" y="1"/>
                  </a:moveTo>
                  <a:cubicBezTo>
                    <a:pt x="9803" y="1"/>
                    <a:pt x="10429" y="746"/>
                    <a:pt x="10429" y="1610"/>
                  </a:cubicBezTo>
                  <a:cubicBezTo>
                    <a:pt x="10429" y="2548"/>
                    <a:pt x="9803" y="3293"/>
                    <a:pt x="9059" y="3293"/>
                  </a:cubicBezTo>
                  <a:lnTo>
                    <a:pt x="1371" y="3293"/>
                  </a:lnTo>
                  <a:cubicBezTo>
                    <a:pt x="627" y="3293"/>
                    <a:pt x="1" y="2548"/>
                    <a:pt x="1" y="1610"/>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8" name="Google Shape;4648;p29"/>
            <p:cNvSpPr/>
            <p:nvPr/>
          </p:nvSpPr>
          <p:spPr>
            <a:xfrm>
              <a:off x="334903" y="2688083"/>
              <a:ext cx="325364" cy="100885"/>
            </a:xfrm>
            <a:custGeom>
              <a:avLst/>
              <a:gdLst/>
              <a:ahLst/>
              <a:cxnLst/>
              <a:rect l="l" t="t" r="r" b="b"/>
              <a:pathLst>
                <a:path w="10430" h="3234" extrusionOk="0">
                  <a:moveTo>
                    <a:pt x="9059" y="0"/>
                  </a:moveTo>
                  <a:cubicBezTo>
                    <a:pt x="9803" y="0"/>
                    <a:pt x="10429" y="745"/>
                    <a:pt x="10429" y="1624"/>
                  </a:cubicBezTo>
                  <a:cubicBezTo>
                    <a:pt x="10429" y="2548"/>
                    <a:pt x="9803" y="3233"/>
                    <a:pt x="9059" y="3233"/>
                  </a:cubicBezTo>
                  <a:lnTo>
                    <a:pt x="1371" y="3233"/>
                  </a:lnTo>
                  <a:cubicBezTo>
                    <a:pt x="627" y="3233"/>
                    <a:pt x="1" y="2548"/>
                    <a:pt x="1" y="1624"/>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9" name="Google Shape;4649;p29"/>
            <p:cNvSpPr/>
            <p:nvPr/>
          </p:nvSpPr>
          <p:spPr>
            <a:xfrm>
              <a:off x="334903" y="3881042"/>
              <a:ext cx="325364" cy="100853"/>
            </a:xfrm>
            <a:custGeom>
              <a:avLst/>
              <a:gdLst/>
              <a:ahLst/>
              <a:cxnLst/>
              <a:rect l="l" t="t" r="r" b="b"/>
              <a:pathLst>
                <a:path w="10430" h="3233" extrusionOk="0">
                  <a:moveTo>
                    <a:pt x="9059" y="0"/>
                  </a:moveTo>
                  <a:cubicBezTo>
                    <a:pt x="9803" y="0"/>
                    <a:pt x="10429" y="686"/>
                    <a:pt x="10429" y="1609"/>
                  </a:cubicBezTo>
                  <a:cubicBezTo>
                    <a:pt x="10429" y="2488"/>
                    <a:pt x="9803" y="3233"/>
                    <a:pt x="9059" y="3233"/>
                  </a:cubicBezTo>
                  <a:lnTo>
                    <a:pt x="1371" y="3233"/>
                  </a:lnTo>
                  <a:cubicBezTo>
                    <a:pt x="627" y="3233"/>
                    <a:pt x="1" y="2488"/>
                    <a:pt x="1" y="1609"/>
                  </a:cubicBezTo>
                  <a:cubicBezTo>
                    <a:pt x="1" y="686"/>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0" name="Google Shape;4650;p29"/>
            <p:cNvSpPr/>
            <p:nvPr/>
          </p:nvSpPr>
          <p:spPr>
            <a:xfrm>
              <a:off x="334903" y="3642619"/>
              <a:ext cx="325364" cy="100885"/>
            </a:xfrm>
            <a:custGeom>
              <a:avLst/>
              <a:gdLst/>
              <a:ahLst/>
              <a:cxnLst/>
              <a:rect l="l" t="t" r="r" b="b"/>
              <a:pathLst>
                <a:path w="10430" h="3234" extrusionOk="0">
                  <a:moveTo>
                    <a:pt x="9059" y="1"/>
                  </a:moveTo>
                  <a:cubicBezTo>
                    <a:pt x="9803" y="1"/>
                    <a:pt x="10429" y="686"/>
                    <a:pt x="10429" y="1625"/>
                  </a:cubicBezTo>
                  <a:cubicBezTo>
                    <a:pt x="10429" y="2489"/>
                    <a:pt x="9803" y="3234"/>
                    <a:pt x="9059" y="3234"/>
                  </a:cubicBezTo>
                  <a:lnTo>
                    <a:pt x="1371" y="3234"/>
                  </a:lnTo>
                  <a:cubicBezTo>
                    <a:pt x="627" y="3234"/>
                    <a:pt x="1" y="2489"/>
                    <a:pt x="1" y="1625"/>
                  </a:cubicBezTo>
                  <a:cubicBezTo>
                    <a:pt x="1" y="68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1" name="Google Shape;4651;p29"/>
            <p:cNvSpPr/>
            <p:nvPr/>
          </p:nvSpPr>
          <p:spPr>
            <a:xfrm>
              <a:off x="334903" y="3402823"/>
              <a:ext cx="325364" cy="102756"/>
            </a:xfrm>
            <a:custGeom>
              <a:avLst/>
              <a:gdLst/>
              <a:ahLst/>
              <a:cxnLst/>
              <a:rect l="l" t="t" r="r" b="b"/>
              <a:pathLst>
                <a:path w="10430" h="3294" extrusionOk="0">
                  <a:moveTo>
                    <a:pt x="9059" y="1"/>
                  </a:moveTo>
                  <a:cubicBezTo>
                    <a:pt x="9803" y="1"/>
                    <a:pt x="10429" y="746"/>
                    <a:pt x="10429" y="1669"/>
                  </a:cubicBezTo>
                  <a:cubicBezTo>
                    <a:pt x="10429" y="2548"/>
                    <a:pt x="9803" y="3293"/>
                    <a:pt x="9059" y="3293"/>
                  </a:cubicBezTo>
                  <a:lnTo>
                    <a:pt x="1371" y="3293"/>
                  </a:lnTo>
                  <a:cubicBezTo>
                    <a:pt x="627" y="3293"/>
                    <a:pt x="1" y="2548"/>
                    <a:pt x="1" y="1669"/>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2" name="Google Shape;4652;p29"/>
            <p:cNvSpPr/>
            <p:nvPr/>
          </p:nvSpPr>
          <p:spPr>
            <a:xfrm>
              <a:off x="334903" y="4595314"/>
              <a:ext cx="325364" cy="100885"/>
            </a:xfrm>
            <a:custGeom>
              <a:avLst/>
              <a:gdLst/>
              <a:ahLst/>
              <a:cxnLst/>
              <a:rect l="l" t="t" r="r" b="b"/>
              <a:pathLst>
                <a:path w="10430" h="3234" extrusionOk="0">
                  <a:moveTo>
                    <a:pt x="9059" y="1"/>
                  </a:moveTo>
                  <a:cubicBezTo>
                    <a:pt x="9803" y="1"/>
                    <a:pt x="10429" y="746"/>
                    <a:pt x="10429" y="1624"/>
                  </a:cubicBezTo>
                  <a:cubicBezTo>
                    <a:pt x="10429" y="2548"/>
                    <a:pt x="9803" y="3233"/>
                    <a:pt x="9059" y="3233"/>
                  </a:cubicBezTo>
                  <a:lnTo>
                    <a:pt x="1371" y="3233"/>
                  </a:lnTo>
                  <a:cubicBezTo>
                    <a:pt x="627" y="3233"/>
                    <a:pt x="1" y="2548"/>
                    <a:pt x="1" y="1624"/>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3" name="Google Shape;4653;p29"/>
            <p:cNvSpPr/>
            <p:nvPr/>
          </p:nvSpPr>
          <p:spPr>
            <a:xfrm>
              <a:off x="334903" y="4357390"/>
              <a:ext cx="325364" cy="100853"/>
            </a:xfrm>
            <a:custGeom>
              <a:avLst/>
              <a:gdLst/>
              <a:ahLst/>
              <a:cxnLst/>
              <a:rect l="l" t="t" r="r" b="b"/>
              <a:pathLst>
                <a:path w="10430" h="3233" extrusionOk="0">
                  <a:moveTo>
                    <a:pt x="9059" y="0"/>
                  </a:moveTo>
                  <a:cubicBezTo>
                    <a:pt x="9803" y="0"/>
                    <a:pt x="10429" y="745"/>
                    <a:pt x="10429" y="1609"/>
                  </a:cubicBezTo>
                  <a:cubicBezTo>
                    <a:pt x="10429" y="2488"/>
                    <a:pt x="9803" y="3233"/>
                    <a:pt x="9059" y="3233"/>
                  </a:cubicBezTo>
                  <a:lnTo>
                    <a:pt x="1371" y="3233"/>
                  </a:lnTo>
                  <a:cubicBezTo>
                    <a:pt x="627" y="3233"/>
                    <a:pt x="1" y="2488"/>
                    <a:pt x="1" y="160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4" name="Google Shape;4654;p29"/>
            <p:cNvSpPr/>
            <p:nvPr/>
          </p:nvSpPr>
          <p:spPr>
            <a:xfrm>
              <a:off x="334903" y="4118966"/>
              <a:ext cx="325364" cy="100885"/>
            </a:xfrm>
            <a:custGeom>
              <a:avLst/>
              <a:gdLst/>
              <a:ahLst/>
              <a:cxnLst/>
              <a:rect l="l" t="t" r="r" b="b"/>
              <a:pathLst>
                <a:path w="10430" h="3234" extrusionOk="0">
                  <a:moveTo>
                    <a:pt x="9059" y="1"/>
                  </a:moveTo>
                  <a:cubicBezTo>
                    <a:pt x="9803" y="1"/>
                    <a:pt x="10429" y="686"/>
                    <a:pt x="10429" y="1625"/>
                  </a:cubicBezTo>
                  <a:cubicBezTo>
                    <a:pt x="10429" y="2489"/>
                    <a:pt x="9803" y="3234"/>
                    <a:pt x="9059" y="3234"/>
                  </a:cubicBezTo>
                  <a:lnTo>
                    <a:pt x="1371" y="3234"/>
                  </a:lnTo>
                  <a:cubicBezTo>
                    <a:pt x="627" y="3234"/>
                    <a:pt x="1" y="2489"/>
                    <a:pt x="1" y="1625"/>
                  </a:cubicBezTo>
                  <a:cubicBezTo>
                    <a:pt x="1" y="68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5" name="Google Shape;4655;p29"/>
            <p:cNvSpPr/>
            <p:nvPr/>
          </p:nvSpPr>
          <p:spPr>
            <a:xfrm>
              <a:off x="334903" y="1259040"/>
              <a:ext cx="325364" cy="102725"/>
            </a:xfrm>
            <a:custGeom>
              <a:avLst/>
              <a:gdLst/>
              <a:ahLst/>
              <a:cxnLst/>
              <a:rect l="l" t="t" r="r" b="b"/>
              <a:pathLst>
                <a:path w="10430" h="3293" extrusionOk="0">
                  <a:moveTo>
                    <a:pt x="9059" y="1"/>
                  </a:moveTo>
                  <a:cubicBezTo>
                    <a:pt x="9803" y="1"/>
                    <a:pt x="10429" y="745"/>
                    <a:pt x="10429" y="1684"/>
                  </a:cubicBezTo>
                  <a:cubicBezTo>
                    <a:pt x="10429" y="2548"/>
                    <a:pt x="9803" y="3293"/>
                    <a:pt x="9059" y="3293"/>
                  </a:cubicBezTo>
                  <a:lnTo>
                    <a:pt x="1371" y="3293"/>
                  </a:lnTo>
                  <a:cubicBezTo>
                    <a:pt x="627" y="3293"/>
                    <a:pt x="1" y="2548"/>
                    <a:pt x="1" y="1684"/>
                  </a:cubicBezTo>
                  <a:cubicBezTo>
                    <a:pt x="1" y="745"/>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6" name="Google Shape;4656;p29"/>
            <p:cNvSpPr/>
            <p:nvPr/>
          </p:nvSpPr>
          <p:spPr>
            <a:xfrm>
              <a:off x="334903" y="1021116"/>
              <a:ext cx="325364" cy="102725"/>
            </a:xfrm>
            <a:custGeom>
              <a:avLst/>
              <a:gdLst/>
              <a:ahLst/>
              <a:cxnLst/>
              <a:rect l="l" t="t" r="r" b="b"/>
              <a:pathLst>
                <a:path w="10430" h="3293" extrusionOk="0">
                  <a:moveTo>
                    <a:pt x="9059" y="0"/>
                  </a:moveTo>
                  <a:cubicBezTo>
                    <a:pt x="9803" y="0"/>
                    <a:pt x="10429" y="745"/>
                    <a:pt x="10429" y="1609"/>
                  </a:cubicBezTo>
                  <a:cubicBezTo>
                    <a:pt x="10429" y="2548"/>
                    <a:pt x="9803" y="3292"/>
                    <a:pt x="9059" y="3292"/>
                  </a:cubicBezTo>
                  <a:lnTo>
                    <a:pt x="1371" y="3292"/>
                  </a:lnTo>
                  <a:cubicBezTo>
                    <a:pt x="627" y="3292"/>
                    <a:pt x="1" y="2548"/>
                    <a:pt x="1" y="160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7" name="Google Shape;4657;p29"/>
            <p:cNvSpPr/>
            <p:nvPr/>
          </p:nvSpPr>
          <p:spPr>
            <a:xfrm>
              <a:off x="334903" y="782692"/>
              <a:ext cx="325364" cy="100885"/>
            </a:xfrm>
            <a:custGeom>
              <a:avLst/>
              <a:gdLst/>
              <a:ahLst/>
              <a:cxnLst/>
              <a:rect l="l" t="t" r="r" b="b"/>
              <a:pathLst>
                <a:path w="10430" h="3234" extrusionOk="0">
                  <a:moveTo>
                    <a:pt x="9059" y="1"/>
                  </a:moveTo>
                  <a:cubicBezTo>
                    <a:pt x="9803" y="1"/>
                    <a:pt x="10429" y="746"/>
                    <a:pt x="10429" y="1625"/>
                  </a:cubicBezTo>
                  <a:cubicBezTo>
                    <a:pt x="10429" y="2548"/>
                    <a:pt x="9803" y="3233"/>
                    <a:pt x="9059" y="3233"/>
                  </a:cubicBezTo>
                  <a:lnTo>
                    <a:pt x="1371" y="3233"/>
                  </a:lnTo>
                  <a:cubicBezTo>
                    <a:pt x="627" y="3233"/>
                    <a:pt x="1" y="2548"/>
                    <a:pt x="1" y="1625"/>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8" name="Google Shape;4658;p29"/>
            <p:cNvSpPr/>
            <p:nvPr/>
          </p:nvSpPr>
          <p:spPr>
            <a:xfrm>
              <a:off x="334903" y="1975651"/>
              <a:ext cx="325364" cy="100885"/>
            </a:xfrm>
            <a:custGeom>
              <a:avLst/>
              <a:gdLst/>
              <a:ahLst/>
              <a:cxnLst/>
              <a:rect l="l" t="t" r="r" b="b"/>
              <a:pathLst>
                <a:path w="10430" h="3234" extrusionOk="0">
                  <a:moveTo>
                    <a:pt x="9059" y="1"/>
                  </a:moveTo>
                  <a:cubicBezTo>
                    <a:pt x="9803" y="1"/>
                    <a:pt x="10429" y="686"/>
                    <a:pt x="10429" y="1609"/>
                  </a:cubicBezTo>
                  <a:cubicBezTo>
                    <a:pt x="10429" y="2488"/>
                    <a:pt x="9803" y="3233"/>
                    <a:pt x="9059" y="3233"/>
                  </a:cubicBezTo>
                  <a:lnTo>
                    <a:pt x="1371" y="3233"/>
                  </a:lnTo>
                  <a:cubicBezTo>
                    <a:pt x="627" y="3233"/>
                    <a:pt x="1" y="2488"/>
                    <a:pt x="1" y="1609"/>
                  </a:cubicBezTo>
                  <a:cubicBezTo>
                    <a:pt x="1" y="68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9" name="Google Shape;4659;p29"/>
            <p:cNvSpPr/>
            <p:nvPr/>
          </p:nvSpPr>
          <p:spPr>
            <a:xfrm>
              <a:off x="334903" y="1737259"/>
              <a:ext cx="325364" cy="100853"/>
            </a:xfrm>
            <a:custGeom>
              <a:avLst/>
              <a:gdLst/>
              <a:ahLst/>
              <a:cxnLst/>
              <a:rect l="l" t="t" r="r" b="b"/>
              <a:pathLst>
                <a:path w="10430" h="3233" extrusionOk="0">
                  <a:moveTo>
                    <a:pt x="9059" y="0"/>
                  </a:moveTo>
                  <a:cubicBezTo>
                    <a:pt x="9803" y="0"/>
                    <a:pt x="10429" y="685"/>
                    <a:pt x="10429" y="1624"/>
                  </a:cubicBezTo>
                  <a:cubicBezTo>
                    <a:pt x="10429" y="2488"/>
                    <a:pt x="9803" y="3233"/>
                    <a:pt x="9059" y="3233"/>
                  </a:cubicBezTo>
                  <a:lnTo>
                    <a:pt x="1371" y="3233"/>
                  </a:lnTo>
                  <a:cubicBezTo>
                    <a:pt x="627" y="3233"/>
                    <a:pt x="1" y="2488"/>
                    <a:pt x="1" y="1624"/>
                  </a:cubicBezTo>
                  <a:cubicBezTo>
                    <a:pt x="1" y="68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0" name="Google Shape;4660;p29"/>
            <p:cNvSpPr/>
            <p:nvPr/>
          </p:nvSpPr>
          <p:spPr>
            <a:xfrm>
              <a:off x="334903" y="1497463"/>
              <a:ext cx="325364" cy="102725"/>
            </a:xfrm>
            <a:custGeom>
              <a:avLst/>
              <a:gdLst/>
              <a:ahLst/>
              <a:cxnLst/>
              <a:rect l="l" t="t" r="r" b="b"/>
              <a:pathLst>
                <a:path w="10430" h="3293" extrusionOk="0">
                  <a:moveTo>
                    <a:pt x="9059" y="0"/>
                  </a:moveTo>
                  <a:cubicBezTo>
                    <a:pt x="9803" y="0"/>
                    <a:pt x="10429" y="745"/>
                    <a:pt x="10429" y="1669"/>
                  </a:cubicBezTo>
                  <a:cubicBezTo>
                    <a:pt x="10429" y="2547"/>
                    <a:pt x="9803" y="3292"/>
                    <a:pt x="9059" y="3292"/>
                  </a:cubicBezTo>
                  <a:lnTo>
                    <a:pt x="1371" y="3292"/>
                  </a:lnTo>
                  <a:cubicBezTo>
                    <a:pt x="627" y="3292"/>
                    <a:pt x="1" y="2547"/>
                    <a:pt x="1" y="166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1" name="Google Shape;4661;p29"/>
            <p:cNvSpPr/>
            <p:nvPr/>
          </p:nvSpPr>
          <p:spPr>
            <a:xfrm>
              <a:off x="334903" y="2689923"/>
              <a:ext cx="325364" cy="100885"/>
            </a:xfrm>
            <a:custGeom>
              <a:avLst/>
              <a:gdLst/>
              <a:ahLst/>
              <a:cxnLst/>
              <a:rect l="l" t="t" r="r" b="b"/>
              <a:pathLst>
                <a:path w="10430" h="3234" extrusionOk="0">
                  <a:moveTo>
                    <a:pt x="9059" y="1"/>
                  </a:moveTo>
                  <a:cubicBezTo>
                    <a:pt x="9803" y="1"/>
                    <a:pt x="10429" y="746"/>
                    <a:pt x="10429" y="1625"/>
                  </a:cubicBezTo>
                  <a:cubicBezTo>
                    <a:pt x="10429" y="2548"/>
                    <a:pt x="9803" y="3234"/>
                    <a:pt x="9059" y="3234"/>
                  </a:cubicBezTo>
                  <a:lnTo>
                    <a:pt x="1371" y="3234"/>
                  </a:lnTo>
                  <a:cubicBezTo>
                    <a:pt x="627" y="3234"/>
                    <a:pt x="1" y="2548"/>
                    <a:pt x="1" y="1625"/>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2" name="Google Shape;4662;p29"/>
            <p:cNvSpPr/>
            <p:nvPr/>
          </p:nvSpPr>
          <p:spPr>
            <a:xfrm>
              <a:off x="334903" y="2451999"/>
              <a:ext cx="325364" cy="100885"/>
            </a:xfrm>
            <a:custGeom>
              <a:avLst/>
              <a:gdLst/>
              <a:ahLst/>
              <a:cxnLst/>
              <a:rect l="l" t="t" r="r" b="b"/>
              <a:pathLst>
                <a:path w="10430" h="3234" extrusionOk="0">
                  <a:moveTo>
                    <a:pt x="9059" y="0"/>
                  </a:moveTo>
                  <a:cubicBezTo>
                    <a:pt x="9803" y="0"/>
                    <a:pt x="10429" y="745"/>
                    <a:pt x="10429" y="1609"/>
                  </a:cubicBezTo>
                  <a:cubicBezTo>
                    <a:pt x="10429" y="2488"/>
                    <a:pt x="9803" y="3233"/>
                    <a:pt x="9059" y="3233"/>
                  </a:cubicBezTo>
                  <a:lnTo>
                    <a:pt x="1371" y="3233"/>
                  </a:lnTo>
                  <a:cubicBezTo>
                    <a:pt x="627" y="3233"/>
                    <a:pt x="1" y="2488"/>
                    <a:pt x="1" y="160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3" name="Google Shape;4663;p29"/>
            <p:cNvSpPr/>
            <p:nvPr/>
          </p:nvSpPr>
          <p:spPr>
            <a:xfrm>
              <a:off x="334903" y="2213607"/>
              <a:ext cx="325364" cy="100853"/>
            </a:xfrm>
            <a:custGeom>
              <a:avLst/>
              <a:gdLst/>
              <a:ahLst/>
              <a:cxnLst/>
              <a:rect l="l" t="t" r="r" b="b"/>
              <a:pathLst>
                <a:path w="10430" h="3233" extrusionOk="0">
                  <a:moveTo>
                    <a:pt x="9059" y="0"/>
                  </a:moveTo>
                  <a:cubicBezTo>
                    <a:pt x="9803" y="0"/>
                    <a:pt x="10429" y="685"/>
                    <a:pt x="10429" y="1624"/>
                  </a:cubicBezTo>
                  <a:cubicBezTo>
                    <a:pt x="10429" y="2488"/>
                    <a:pt x="9803" y="3233"/>
                    <a:pt x="9059" y="3233"/>
                  </a:cubicBezTo>
                  <a:lnTo>
                    <a:pt x="1371" y="3233"/>
                  </a:lnTo>
                  <a:cubicBezTo>
                    <a:pt x="627" y="3233"/>
                    <a:pt x="1" y="2488"/>
                    <a:pt x="1" y="1624"/>
                  </a:cubicBezTo>
                  <a:cubicBezTo>
                    <a:pt x="1" y="68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4" name="Google Shape;4664;p29"/>
            <p:cNvSpPr/>
            <p:nvPr/>
          </p:nvSpPr>
          <p:spPr>
            <a:xfrm>
              <a:off x="495075" y="646175"/>
              <a:ext cx="8153847" cy="4261144"/>
            </a:xfrm>
            <a:custGeom>
              <a:avLst/>
              <a:gdLst/>
              <a:ahLst/>
              <a:cxnLst/>
              <a:rect l="l" t="t" r="r" b="b"/>
              <a:pathLst>
                <a:path w="254987" h="136313" extrusionOk="0">
                  <a:moveTo>
                    <a:pt x="0" y="1"/>
                  </a:moveTo>
                  <a:lnTo>
                    <a:pt x="0" y="136313"/>
                  </a:lnTo>
                  <a:lnTo>
                    <a:pt x="254987" y="136313"/>
                  </a:lnTo>
                  <a:lnTo>
                    <a:pt x="25498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5" name="Google Shape;4665;p29"/>
            <p:cNvSpPr/>
            <p:nvPr/>
          </p:nvSpPr>
          <p:spPr>
            <a:xfrm>
              <a:off x="617468" y="819409"/>
              <a:ext cx="124125" cy="124125"/>
            </a:xfrm>
            <a:custGeom>
              <a:avLst/>
              <a:gdLst/>
              <a:ahLst/>
              <a:cxnLst/>
              <a:rect l="l" t="t" r="r" b="b"/>
              <a:pathLst>
                <a:path w="3979" h="3979" extrusionOk="0">
                  <a:moveTo>
                    <a:pt x="3978" y="1997"/>
                  </a:moveTo>
                  <a:cubicBezTo>
                    <a:pt x="3978" y="3055"/>
                    <a:pt x="3114" y="3978"/>
                    <a:pt x="1997" y="3978"/>
                  </a:cubicBezTo>
                  <a:cubicBezTo>
                    <a:pt x="880" y="3978"/>
                    <a:pt x="1" y="3055"/>
                    <a:pt x="1" y="1997"/>
                  </a:cubicBezTo>
                  <a:cubicBezTo>
                    <a:pt x="1" y="880"/>
                    <a:pt x="880" y="1"/>
                    <a:pt x="1997" y="1"/>
                  </a:cubicBezTo>
                  <a:cubicBezTo>
                    <a:pt x="3114" y="1"/>
                    <a:pt x="3978" y="880"/>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6" name="Google Shape;4666;p29"/>
            <p:cNvSpPr/>
            <p:nvPr/>
          </p:nvSpPr>
          <p:spPr>
            <a:xfrm>
              <a:off x="617468" y="1059673"/>
              <a:ext cx="124125" cy="124125"/>
            </a:xfrm>
            <a:custGeom>
              <a:avLst/>
              <a:gdLst/>
              <a:ahLst/>
              <a:cxnLst/>
              <a:rect l="l" t="t" r="r" b="b"/>
              <a:pathLst>
                <a:path w="3979" h="3979" extrusionOk="0">
                  <a:moveTo>
                    <a:pt x="3978" y="1982"/>
                  </a:moveTo>
                  <a:cubicBezTo>
                    <a:pt x="3978" y="3040"/>
                    <a:pt x="3114" y="3978"/>
                    <a:pt x="1997" y="3978"/>
                  </a:cubicBezTo>
                  <a:cubicBezTo>
                    <a:pt x="880" y="3978"/>
                    <a:pt x="1" y="3040"/>
                    <a:pt x="1" y="1982"/>
                  </a:cubicBezTo>
                  <a:cubicBezTo>
                    <a:pt x="1" y="865"/>
                    <a:pt x="880" y="1"/>
                    <a:pt x="1997" y="1"/>
                  </a:cubicBezTo>
                  <a:cubicBezTo>
                    <a:pt x="3114" y="1"/>
                    <a:pt x="3978" y="865"/>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7" name="Google Shape;4667;p29"/>
            <p:cNvSpPr/>
            <p:nvPr/>
          </p:nvSpPr>
          <p:spPr>
            <a:xfrm>
              <a:off x="617468" y="1295756"/>
              <a:ext cx="124125" cy="124125"/>
            </a:xfrm>
            <a:custGeom>
              <a:avLst/>
              <a:gdLst/>
              <a:ahLst/>
              <a:cxnLst/>
              <a:rect l="l" t="t" r="r" b="b"/>
              <a:pathLst>
                <a:path w="3979" h="3979" extrusionOk="0">
                  <a:moveTo>
                    <a:pt x="3978" y="1997"/>
                  </a:moveTo>
                  <a:cubicBezTo>
                    <a:pt x="3978" y="3114"/>
                    <a:pt x="3114" y="3978"/>
                    <a:pt x="1997" y="3978"/>
                  </a:cubicBezTo>
                  <a:cubicBezTo>
                    <a:pt x="880" y="3978"/>
                    <a:pt x="1" y="3114"/>
                    <a:pt x="1" y="1997"/>
                  </a:cubicBezTo>
                  <a:cubicBezTo>
                    <a:pt x="1" y="939"/>
                    <a:pt x="880" y="1"/>
                    <a:pt x="1997" y="1"/>
                  </a:cubicBezTo>
                  <a:cubicBezTo>
                    <a:pt x="3114" y="1"/>
                    <a:pt x="3978" y="939"/>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8" name="Google Shape;4668;p29"/>
            <p:cNvSpPr/>
            <p:nvPr/>
          </p:nvSpPr>
          <p:spPr>
            <a:xfrm>
              <a:off x="617468" y="1536020"/>
              <a:ext cx="124125" cy="124125"/>
            </a:xfrm>
            <a:custGeom>
              <a:avLst/>
              <a:gdLst/>
              <a:ahLst/>
              <a:cxnLst/>
              <a:rect l="l" t="t" r="r" b="b"/>
              <a:pathLst>
                <a:path w="3979" h="3979" extrusionOk="0">
                  <a:moveTo>
                    <a:pt x="3978" y="1982"/>
                  </a:moveTo>
                  <a:cubicBezTo>
                    <a:pt x="3978" y="3099"/>
                    <a:pt x="3114" y="3978"/>
                    <a:pt x="1997" y="3978"/>
                  </a:cubicBezTo>
                  <a:cubicBezTo>
                    <a:pt x="880" y="3978"/>
                    <a:pt x="1" y="3099"/>
                    <a:pt x="1" y="1982"/>
                  </a:cubicBezTo>
                  <a:cubicBezTo>
                    <a:pt x="1" y="939"/>
                    <a:pt x="880" y="1"/>
                    <a:pt x="1997" y="1"/>
                  </a:cubicBezTo>
                  <a:cubicBezTo>
                    <a:pt x="3114" y="1"/>
                    <a:pt x="3978" y="939"/>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9" name="Google Shape;4669;p29"/>
            <p:cNvSpPr/>
            <p:nvPr/>
          </p:nvSpPr>
          <p:spPr>
            <a:xfrm>
              <a:off x="617468" y="1768392"/>
              <a:ext cx="124125" cy="124094"/>
            </a:xfrm>
            <a:custGeom>
              <a:avLst/>
              <a:gdLst/>
              <a:ahLst/>
              <a:cxnLst/>
              <a:rect l="l" t="t" r="r" b="b"/>
              <a:pathLst>
                <a:path w="3979" h="3978" extrusionOk="0">
                  <a:moveTo>
                    <a:pt x="3978" y="1982"/>
                  </a:moveTo>
                  <a:cubicBezTo>
                    <a:pt x="3978" y="3099"/>
                    <a:pt x="3114" y="3978"/>
                    <a:pt x="1997" y="3978"/>
                  </a:cubicBezTo>
                  <a:cubicBezTo>
                    <a:pt x="880" y="3978"/>
                    <a:pt x="1" y="3099"/>
                    <a:pt x="1" y="1982"/>
                  </a:cubicBezTo>
                  <a:cubicBezTo>
                    <a:pt x="1" y="939"/>
                    <a:pt x="880" y="0"/>
                    <a:pt x="1997" y="0"/>
                  </a:cubicBezTo>
                  <a:cubicBezTo>
                    <a:pt x="3114" y="0"/>
                    <a:pt x="3978" y="939"/>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0" name="Google Shape;4670;p29"/>
            <p:cNvSpPr/>
            <p:nvPr/>
          </p:nvSpPr>
          <p:spPr>
            <a:xfrm>
              <a:off x="617468" y="2008656"/>
              <a:ext cx="124125" cy="123626"/>
            </a:xfrm>
            <a:custGeom>
              <a:avLst/>
              <a:gdLst/>
              <a:ahLst/>
              <a:cxnLst/>
              <a:rect l="l" t="t" r="r" b="b"/>
              <a:pathLst>
                <a:path w="3979" h="3963" extrusionOk="0">
                  <a:moveTo>
                    <a:pt x="3978" y="1982"/>
                  </a:moveTo>
                  <a:cubicBezTo>
                    <a:pt x="3978" y="3099"/>
                    <a:pt x="3114" y="3963"/>
                    <a:pt x="1997" y="3963"/>
                  </a:cubicBezTo>
                  <a:cubicBezTo>
                    <a:pt x="880" y="3963"/>
                    <a:pt x="1" y="3099"/>
                    <a:pt x="1" y="1982"/>
                  </a:cubicBezTo>
                  <a:cubicBezTo>
                    <a:pt x="1" y="924"/>
                    <a:pt x="880" y="0"/>
                    <a:pt x="1997" y="0"/>
                  </a:cubicBezTo>
                  <a:cubicBezTo>
                    <a:pt x="3114" y="0"/>
                    <a:pt x="3978" y="924"/>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1" name="Google Shape;4671;p29"/>
            <p:cNvSpPr/>
            <p:nvPr/>
          </p:nvSpPr>
          <p:spPr>
            <a:xfrm>
              <a:off x="617468" y="2246580"/>
              <a:ext cx="124125" cy="124125"/>
            </a:xfrm>
            <a:custGeom>
              <a:avLst/>
              <a:gdLst/>
              <a:ahLst/>
              <a:cxnLst/>
              <a:rect l="l" t="t" r="r" b="b"/>
              <a:pathLst>
                <a:path w="3979" h="3979" extrusionOk="0">
                  <a:moveTo>
                    <a:pt x="3978" y="1997"/>
                  </a:moveTo>
                  <a:cubicBezTo>
                    <a:pt x="3978" y="3114"/>
                    <a:pt x="3114" y="3978"/>
                    <a:pt x="1997" y="3978"/>
                  </a:cubicBezTo>
                  <a:cubicBezTo>
                    <a:pt x="880" y="3978"/>
                    <a:pt x="1" y="3114"/>
                    <a:pt x="1" y="1997"/>
                  </a:cubicBezTo>
                  <a:cubicBezTo>
                    <a:pt x="1" y="880"/>
                    <a:pt x="880" y="1"/>
                    <a:pt x="1997" y="1"/>
                  </a:cubicBezTo>
                  <a:cubicBezTo>
                    <a:pt x="3114" y="1"/>
                    <a:pt x="3978" y="880"/>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2" name="Google Shape;4672;p29"/>
            <p:cNvSpPr/>
            <p:nvPr/>
          </p:nvSpPr>
          <p:spPr>
            <a:xfrm>
              <a:off x="617468" y="2486844"/>
              <a:ext cx="124125" cy="124125"/>
            </a:xfrm>
            <a:custGeom>
              <a:avLst/>
              <a:gdLst/>
              <a:ahLst/>
              <a:cxnLst/>
              <a:rect l="l" t="t" r="r" b="b"/>
              <a:pathLst>
                <a:path w="3979" h="3979" extrusionOk="0">
                  <a:moveTo>
                    <a:pt x="3978" y="1982"/>
                  </a:moveTo>
                  <a:cubicBezTo>
                    <a:pt x="3978" y="3099"/>
                    <a:pt x="3114" y="3978"/>
                    <a:pt x="1997" y="3978"/>
                  </a:cubicBezTo>
                  <a:cubicBezTo>
                    <a:pt x="880" y="3978"/>
                    <a:pt x="1" y="3099"/>
                    <a:pt x="1" y="1982"/>
                  </a:cubicBezTo>
                  <a:cubicBezTo>
                    <a:pt x="1" y="865"/>
                    <a:pt x="880" y="1"/>
                    <a:pt x="1997" y="1"/>
                  </a:cubicBezTo>
                  <a:cubicBezTo>
                    <a:pt x="3114" y="1"/>
                    <a:pt x="3978" y="865"/>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3" name="Google Shape;4673;p29"/>
            <p:cNvSpPr/>
            <p:nvPr/>
          </p:nvSpPr>
          <p:spPr>
            <a:xfrm>
              <a:off x="617468" y="2727108"/>
              <a:ext cx="124125" cy="123657"/>
            </a:xfrm>
            <a:custGeom>
              <a:avLst/>
              <a:gdLst/>
              <a:ahLst/>
              <a:cxnLst/>
              <a:rect l="l" t="t" r="r" b="b"/>
              <a:pathLst>
                <a:path w="3979" h="3964" extrusionOk="0">
                  <a:moveTo>
                    <a:pt x="3978" y="1982"/>
                  </a:moveTo>
                  <a:cubicBezTo>
                    <a:pt x="3978" y="3099"/>
                    <a:pt x="3114" y="3964"/>
                    <a:pt x="1997" y="3964"/>
                  </a:cubicBezTo>
                  <a:cubicBezTo>
                    <a:pt x="880" y="3964"/>
                    <a:pt x="1" y="3099"/>
                    <a:pt x="1" y="1982"/>
                  </a:cubicBezTo>
                  <a:cubicBezTo>
                    <a:pt x="1" y="865"/>
                    <a:pt x="880" y="1"/>
                    <a:pt x="1997" y="1"/>
                  </a:cubicBezTo>
                  <a:cubicBezTo>
                    <a:pt x="3114" y="1"/>
                    <a:pt x="3978" y="865"/>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4" name="Google Shape;4674;p29"/>
            <p:cNvSpPr/>
            <p:nvPr/>
          </p:nvSpPr>
          <p:spPr>
            <a:xfrm>
              <a:off x="617468" y="2966904"/>
              <a:ext cx="124125" cy="124125"/>
            </a:xfrm>
            <a:custGeom>
              <a:avLst/>
              <a:gdLst/>
              <a:ahLst/>
              <a:cxnLst/>
              <a:rect l="l" t="t" r="r" b="b"/>
              <a:pathLst>
                <a:path w="3979" h="3979" extrusionOk="0">
                  <a:moveTo>
                    <a:pt x="3978" y="1997"/>
                  </a:moveTo>
                  <a:cubicBezTo>
                    <a:pt x="3978" y="3114"/>
                    <a:pt x="3114" y="3979"/>
                    <a:pt x="1997" y="3979"/>
                  </a:cubicBezTo>
                  <a:cubicBezTo>
                    <a:pt x="880" y="3979"/>
                    <a:pt x="1" y="3114"/>
                    <a:pt x="1" y="1997"/>
                  </a:cubicBezTo>
                  <a:cubicBezTo>
                    <a:pt x="1" y="880"/>
                    <a:pt x="880" y="1"/>
                    <a:pt x="1997" y="1"/>
                  </a:cubicBezTo>
                  <a:cubicBezTo>
                    <a:pt x="3114" y="1"/>
                    <a:pt x="3978" y="880"/>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5" name="Google Shape;4675;p29"/>
            <p:cNvSpPr/>
            <p:nvPr/>
          </p:nvSpPr>
          <p:spPr>
            <a:xfrm>
              <a:off x="617468" y="3205327"/>
              <a:ext cx="124125" cy="123657"/>
            </a:xfrm>
            <a:custGeom>
              <a:avLst/>
              <a:gdLst/>
              <a:ahLst/>
              <a:cxnLst/>
              <a:rect l="l" t="t" r="r" b="b"/>
              <a:pathLst>
                <a:path w="3979" h="3964" extrusionOk="0">
                  <a:moveTo>
                    <a:pt x="3978" y="1982"/>
                  </a:moveTo>
                  <a:cubicBezTo>
                    <a:pt x="3978" y="3039"/>
                    <a:pt x="3114" y="3963"/>
                    <a:pt x="1997" y="3963"/>
                  </a:cubicBezTo>
                  <a:cubicBezTo>
                    <a:pt x="880" y="3963"/>
                    <a:pt x="1" y="3039"/>
                    <a:pt x="1" y="1982"/>
                  </a:cubicBezTo>
                  <a:cubicBezTo>
                    <a:pt x="1" y="864"/>
                    <a:pt x="880" y="0"/>
                    <a:pt x="1997" y="0"/>
                  </a:cubicBezTo>
                  <a:cubicBezTo>
                    <a:pt x="3114" y="0"/>
                    <a:pt x="3978" y="864"/>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6" name="Google Shape;4676;p29"/>
            <p:cNvSpPr/>
            <p:nvPr/>
          </p:nvSpPr>
          <p:spPr>
            <a:xfrm>
              <a:off x="617468" y="3445123"/>
              <a:ext cx="124125" cy="124125"/>
            </a:xfrm>
            <a:custGeom>
              <a:avLst/>
              <a:gdLst/>
              <a:ahLst/>
              <a:cxnLst/>
              <a:rect l="l" t="t" r="r" b="b"/>
              <a:pathLst>
                <a:path w="3979" h="3979" extrusionOk="0">
                  <a:moveTo>
                    <a:pt x="3978" y="1997"/>
                  </a:moveTo>
                  <a:cubicBezTo>
                    <a:pt x="3978" y="3054"/>
                    <a:pt x="3114" y="3978"/>
                    <a:pt x="1997" y="3978"/>
                  </a:cubicBezTo>
                  <a:cubicBezTo>
                    <a:pt x="880" y="3978"/>
                    <a:pt x="1" y="3054"/>
                    <a:pt x="1" y="1997"/>
                  </a:cubicBezTo>
                  <a:cubicBezTo>
                    <a:pt x="1" y="879"/>
                    <a:pt x="880" y="0"/>
                    <a:pt x="1997" y="0"/>
                  </a:cubicBezTo>
                  <a:cubicBezTo>
                    <a:pt x="3114" y="0"/>
                    <a:pt x="3978" y="879"/>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7" name="Google Shape;4677;p29"/>
            <p:cNvSpPr/>
            <p:nvPr/>
          </p:nvSpPr>
          <p:spPr>
            <a:xfrm>
              <a:off x="617468" y="3677495"/>
              <a:ext cx="124125" cy="124094"/>
            </a:xfrm>
            <a:custGeom>
              <a:avLst/>
              <a:gdLst/>
              <a:ahLst/>
              <a:cxnLst/>
              <a:rect l="l" t="t" r="r" b="b"/>
              <a:pathLst>
                <a:path w="3979" h="3978" extrusionOk="0">
                  <a:moveTo>
                    <a:pt x="3978" y="1996"/>
                  </a:moveTo>
                  <a:cubicBezTo>
                    <a:pt x="3978" y="3054"/>
                    <a:pt x="3114" y="3978"/>
                    <a:pt x="1997" y="3978"/>
                  </a:cubicBezTo>
                  <a:cubicBezTo>
                    <a:pt x="880" y="3978"/>
                    <a:pt x="1" y="3054"/>
                    <a:pt x="1" y="1996"/>
                  </a:cubicBezTo>
                  <a:cubicBezTo>
                    <a:pt x="1" y="879"/>
                    <a:pt x="880" y="0"/>
                    <a:pt x="1997" y="0"/>
                  </a:cubicBezTo>
                  <a:cubicBezTo>
                    <a:pt x="3114" y="0"/>
                    <a:pt x="3978" y="879"/>
                    <a:pt x="3978" y="199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8" name="Google Shape;4678;p29"/>
            <p:cNvSpPr/>
            <p:nvPr/>
          </p:nvSpPr>
          <p:spPr>
            <a:xfrm>
              <a:off x="617468" y="3917758"/>
              <a:ext cx="124125" cy="124094"/>
            </a:xfrm>
            <a:custGeom>
              <a:avLst/>
              <a:gdLst/>
              <a:ahLst/>
              <a:cxnLst/>
              <a:rect l="l" t="t" r="r" b="b"/>
              <a:pathLst>
                <a:path w="3979" h="3978" extrusionOk="0">
                  <a:moveTo>
                    <a:pt x="3978" y="1982"/>
                  </a:moveTo>
                  <a:cubicBezTo>
                    <a:pt x="3978" y="3039"/>
                    <a:pt x="3114" y="3978"/>
                    <a:pt x="1997" y="3978"/>
                  </a:cubicBezTo>
                  <a:cubicBezTo>
                    <a:pt x="880" y="3978"/>
                    <a:pt x="1" y="3039"/>
                    <a:pt x="1" y="1982"/>
                  </a:cubicBezTo>
                  <a:cubicBezTo>
                    <a:pt x="1" y="864"/>
                    <a:pt x="880" y="0"/>
                    <a:pt x="1997" y="0"/>
                  </a:cubicBezTo>
                  <a:cubicBezTo>
                    <a:pt x="3114" y="0"/>
                    <a:pt x="3978" y="864"/>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9" name="Google Shape;4679;p29"/>
            <p:cNvSpPr/>
            <p:nvPr/>
          </p:nvSpPr>
          <p:spPr>
            <a:xfrm>
              <a:off x="617468" y="4153842"/>
              <a:ext cx="124125" cy="124094"/>
            </a:xfrm>
            <a:custGeom>
              <a:avLst/>
              <a:gdLst/>
              <a:ahLst/>
              <a:cxnLst/>
              <a:rect l="l" t="t" r="r" b="b"/>
              <a:pathLst>
                <a:path w="3979" h="3978" extrusionOk="0">
                  <a:moveTo>
                    <a:pt x="3978" y="1996"/>
                  </a:moveTo>
                  <a:cubicBezTo>
                    <a:pt x="3978" y="3114"/>
                    <a:pt x="3114" y="3978"/>
                    <a:pt x="1997" y="3978"/>
                  </a:cubicBezTo>
                  <a:cubicBezTo>
                    <a:pt x="880" y="3978"/>
                    <a:pt x="1" y="3114"/>
                    <a:pt x="1" y="1996"/>
                  </a:cubicBezTo>
                  <a:cubicBezTo>
                    <a:pt x="1" y="939"/>
                    <a:pt x="880" y="0"/>
                    <a:pt x="1997" y="0"/>
                  </a:cubicBezTo>
                  <a:cubicBezTo>
                    <a:pt x="3114" y="0"/>
                    <a:pt x="3978" y="939"/>
                    <a:pt x="3978" y="199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0" name="Google Shape;4680;p29"/>
            <p:cNvSpPr/>
            <p:nvPr/>
          </p:nvSpPr>
          <p:spPr>
            <a:xfrm>
              <a:off x="617468" y="4394106"/>
              <a:ext cx="124125" cy="124094"/>
            </a:xfrm>
            <a:custGeom>
              <a:avLst/>
              <a:gdLst/>
              <a:ahLst/>
              <a:cxnLst/>
              <a:rect l="l" t="t" r="r" b="b"/>
              <a:pathLst>
                <a:path w="3979" h="3978" extrusionOk="0">
                  <a:moveTo>
                    <a:pt x="3978" y="1981"/>
                  </a:moveTo>
                  <a:cubicBezTo>
                    <a:pt x="3978" y="3099"/>
                    <a:pt x="3114" y="3978"/>
                    <a:pt x="1997" y="3978"/>
                  </a:cubicBezTo>
                  <a:cubicBezTo>
                    <a:pt x="880" y="3978"/>
                    <a:pt x="1" y="3099"/>
                    <a:pt x="1" y="1981"/>
                  </a:cubicBezTo>
                  <a:cubicBezTo>
                    <a:pt x="1" y="939"/>
                    <a:pt x="880" y="0"/>
                    <a:pt x="1997" y="0"/>
                  </a:cubicBezTo>
                  <a:cubicBezTo>
                    <a:pt x="3114" y="0"/>
                    <a:pt x="3978" y="939"/>
                    <a:pt x="3978" y="198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1" name="Google Shape;4681;p29"/>
            <p:cNvSpPr/>
            <p:nvPr/>
          </p:nvSpPr>
          <p:spPr>
            <a:xfrm>
              <a:off x="617468" y="4634370"/>
              <a:ext cx="124125" cy="123626"/>
            </a:xfrm>
            <a:custGeom>
              <a:avLst/>
              <a:gdLst/>
              <a:ahLst/>
              <a:cxnLst/>
              <a:rect l="l" t="t" r="r" b="b"/>
              <a:pathLst>
                <a:path w="3979" h="3963" extrusionOk="0">
                  <a:moveTo>
                    <a:pt x="3978" y="1981"/>
                  </a:moveTo>
                  <a:cubicBezTo>
                    <a:pt x="3978" y="3099"/>
                    <a:pt x="3114" y="3963"/>
                    <a:pt x="1997" y="3963"/>
                  </a:cubicBezTo>
                  <a:cubicBezTo>
                    <a:pt x="880" y="3963"/>
                    <a:pt x="1" y="3099"/>
                    <a:pt x="1" y="1981"/>
                  </a:cubicBezTo>
                  <a:cubicBezTo>
                    <a:pt x="1" y="924"/>
                    <a:pt x="880" y="0"/>
                    <a:pt x="1997" y="0"/>
                  </a:cubicBezTo>
                  <a:cubicBezTo>
                    <a:pt x="3114" y="0"/>
                    <a:pt x="3978" y="924"/>
                    <a:pt x="3978" y="198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2" name="Google Shape;4682;p29"/>
            <p:cNvSpPr/>
            <p:nvPr/>
          </p:nvSpPr>
          <p:spPr>
            <a:xfrm>
              <a:off x="307951" y="1307361"/>
              <a:ext cx="410401" cy="102756"/>
            </a:xfrm>
            <a:custGeom>
              <a:avLst/>
              <a:gdLst/>
              <a:ahLst/>
              <a:cxnLst/>
              <a:rect l="l" t="t" r="r" b="b"/>
              <a:pathLst>
                <a:path w="13156" h="3294" extrusionOk="0">
                  <a:moveTo>
                    <a:pt x="11412" y="1"/>
                  </a:moveTo>
                  <a:cubicBezTo>
                    <a:pt x="12411" y="1"/>
                    <a:pt x="13155" y="746"/>
                    <a:pt x="13155" y="1684"/>
                  </a:cubicBezTo>
                  <a:cubicBezTo>
                    <a:pt x="13155" y="2548"/>
                    <a:pt x="12411" y="3293"/>
                    <a:pt x="11412" y="3293"/>
                  </a:cubicBezTo>
                  <a:lnTo>
                    <a:pt x="1729" y="3293"/>
                  </a:lnTo>
                  <a:cubicBezTo>
                    <a:pt x="746" y="3293"/>
                    <a:pt x="1" y="2548"/>
                    <a:pt x="1" y="1684"/>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3" name="Google Shape;4683;p29"/>
            <p:cNvSpPr/>
            <p:nvPr/>
          </p:nvSpPr>
          <p:spPr>
            <a:xfrm>
              <a:off x="307951" y="1069437"/>
              <a:ext cx="410401" cy="102725"/>
            </a:xfrm>
            <a:custGeom>
              <a:avLst/>
              <a:gdLst/>
              <a:ahLst/>
              <a:cxnLst/>
              <a:rect l="l" t="t" r="r" b="b"/>
              <a:pathLst>
                <a:path w="13156" h="3293" extrusionOk="0">
                  <a:moveTo>
                    <a:pt x="11412" y="0"/>
                  </a:moveTo>
                  <a:cubicBezTo>
                    <a:pt x="12411" y="0"/>
                    <a:pt x="13155" y="745"/>
                    <a:pt x="13155" y="1669"/>
                  </a:cubicBezTo>
                  <a:cubicBezTo>
                    <a:pt x="13155" y="2548"/>
                    <a:pt x="12411" y="3293"/>
                    <a:pt x="11412" y="3293"/>
                  </a:cubicBezTo>
                  <a:lnTo>
                    <a:pt x="1729" y="3293"/>
                  </a:lnTo>
                  <a:cubicBezTo>
                    <a:pt x="746" y="3293"/>
                    <a:pt x="1" y="2548"/>
                    <a:pt x="1" y="166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4" name="Google Shape;4684;p29"/>
            <p:cNvSpPr/>
            <p:nvPr/>
          </p:nvSpPr>
          <p:spPr>
            <a:xfrm>
              <a:off x="307951" y="831044"/>
              <a:ext cx="410401" cy="102725"/>
            </a:xfrm>
            <a:custGeom>
              <a:avLst/>
              <a:gdLst/>
              <a:ahLst/>
              <a:cxnLst/>
              <a:rect l="l" t="t" r="r" b="b"/>
              <a:pathLst>
                <a:path w="13156" h="3293" extrusionOk="0">
                  <a:moveTo>
                    <a:pt x="11412" y="0"/>
                  </a:moveTo>
                  <a:cubicBezTo>
                    <a:pt x="12411" y="0"/>
                    <a:pt x="13155" y="745"/>
                    <a:pt x="13155" y="1624"/>
                  </a:cubicBezTo>
                  <a:cubicBezTo>
                    <a:pt x="13155" y="2548"/>
                    <a:pt x="12411" y="3292"/>
                    <a:pt x="11412" y="3292"/>
                  </a:cubicBezTo>
                  <a:lnTo>
                    <a:pt x="1729" y="3292"/>
                  </a:lnTo>
                  <a:cubicBezTo>
                    <a:pt x="746" y="3292"/>
                    <a:pt x="1" y="2548"/>
                    <a:pt x="1" y="1624"/>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5" name="Google Shape;4685;p29"/>
            <p:cNvSpPr/>
            <p:nvPr/>
          </p:nvSpPr>
          <p:spPr>
            <a:xfrm>
              <a:off x="307951" y="2023972"/>
              <a:ext cx="410401" cy="100885"/>
            </a:xfrm>
            <a:custGeom>
              <a:avLst/>
              <a:gdLst/>
              <a:ahLst/>
              <a:cxnLst/>
              <a:rect l="l" t="t" r="r" b="b"/>
              <a:pathLst>
                <a:path w="13156" h="3234" extrusionOk="0">
                  <a:moveTo>
                    <a:pt x="11412" y="1"/>
                  </a:moveTo>
                  <a:cubicBezTo>
                    <a:pt x="12411" y="1"/>
                    <a:pt x="13155" y="686"/>
                    <a:pt x="13155" y="1610"/>
                  </a:cubicBezTo>
                  <a:cubicBezTo>
                    <a:pt x="13155" y="2489"/>
                    <a:pt x="12411" y="3234"/>
                    <a:pt x="11412" y="3234"/>
                  </a:cubicBezTo>
                  <a:lnTo>
                    <a:pt x="1729" y="3234"/>
                  </a:lnTo>
                  <a:cubicBezTo>
                    <a:pt x="746" y="3234"/>
                    <a:pt x="1" y="2489"/>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6" name="Google Shape;4686;p29"/>
            <p:cNvSpPr/>
            <p:nvPr/>
          </p:nvSpPr>
          <p:spPr>
            <a:xfrm>
              <a:off x="307951" y="1786048"/>
              <a:ext cx="410401" cy="100417"/>
            </a:xfrm>
            <a:custGeom>
              <a:avLst/>
              <a:gdLst/>
              <a:ahLst/>
              <a:cxnLst/>
              <a:rect l="l" t="t" r="r" b="b"/>
              <a:pathLst>
                <a:path w="13156" h="3219" extrusionOk="0">
                  <a:moveTo>
                    <a:pt x="11412" y="0"/>
                  </a:moveTo>
                  <a:cubicBezTo>
                    <a:pt x="12411" y="0"/>
                    <a:pt x="13155" y="671"/>
                    <a:pt x="13155" y="1609"/>
                  </a:cubicBezTo>
                  <a:cubicBezTo>
                    <a:pt x="13155" y="2473"/>
                    <a:pt x="12411" y="3218"/>
                    <a:pt x="11412" y="3218"/>
                  </a:cubicBezTo>
                  <a:lnTo>
                    <a:pt x="1729" y="3218"/>
                  </a:lnTo>
                  <a:cubicBezTo>
                    <a:pt x="746" y="3218"/>
                    <a:pt x="1" y="2473"/>
                    <a:pt x="1" y="1609"/>
                  </a:cubicBezTo>
                  <a:cubicBezTo>
                    <a:pt x="1" y="671"/>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7" name="Google Shape;4687;p29"/>
            <p:cNvSpPr/>
            <p:nvPr/>
          </p:nvSpPr>
          <p:spPr>
            <a:xfrm>
              <a:off x="307951" y="1547625"/>
              <a:ext cx="410401" cy="100885"/>
            </a:xfrm>
            <a:custGeom>
              <a:avLst/>
              <a:gdLst/>
              <a:ahLst/>
              <a:cxnLst/>
              <a:rect l="l" t="t" r="r" b="b"/>
              <a:pathLst>
                <a:path w="13156" h="3234" extrusionOk="0">
                  <a:moveTo>
                    <a:pt x="11412" y="1"/>
                  </a:moveTo>
                  <a:cubicBezTo>
                    <a:pt x="12411" y="1"/>
                    <a:pt x="13155" y="686"/>
                    <a:pt x="13155" y="1610"/>
                  </a:cubicBezTo>
                  <a:cubicBezTo>
                    <a:pt x="13155" y="2489"/>
                    <a:pt x="12411" y="3234"/>
                    <a:pt x="11412" y="3234"/>
                  </a:cubicBezTo>
                  <a:lnTo>
                    <a:pt x="1729" y="3234"/>
                  </a:lnTo>
                  <a:cubicBezTo>
                    <a:pt x="746" y="3234"/>
                    <a:pt x="1" y="2489"/>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8" name="Google Shape;4688;p29"/>
            <p:cNvSpPr/>
            <p:nvPr/>
          </p:nvSpPr>
          <p:spPr>
            <a:xfrm>
              <a:off x="307951" y="2738743"/>
              <a:ext cx="410401" cy="100417"/>
            </a:xfrm>
            <a:custGeom>
              <a:avLst/>
              <a:gdLst/>
              <a:ahLst/>
              <a:cxnLst/>
              <a:rect l="l" t="t" r="r" b="b"/>
              <a:pathLst>
                <a:path w="13156" h="3219" extrusionOk="0">
                  <a:moveTo>
                    <a:pt x="11412" y="0"/>
                  </a:moveTo>
                  <a:cubicBezTo>
                    <a:pt x="12411" y="0"/>
                    <a:pt x="13155" y="745"/>
                    <a:pt x="13155" y="1609"/>
                  </a:cubicBezTo>
                  <a:cubicBezTo>
                    <a:pt x="13155" y="2533"/>
                    <a:pt x="12411" y="3218"/>
                    <a:pt x="11412" y="3218"/>
                  </a:cubicBezTo>
                  <a:lnTo>
                    <a:pt x="1729" y="3218"/>
                  </a:lnTo>
                  <a:cubicBezTo>
                    <a:pt x="746" y="3218"/>
                    <a:pt x="1" y="2533"/>
                    <a:pt x="1" y="160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9" name="Google Shape;4689;p29"/>
            <p:cNvSpPr/>
            <p:nvPr/>
          </p:nvSpPr>
          <p:spPr>
            <a:xfrm>
              <a:off x="307951" y="2500320"/>
              <a:ext cx="410401" cy="100885"/>
            </a:xfrm>
            <a:custGeom>
              <a:avLst/>
              <a:gdLst/>
              <a:ahLst/>
              <a:cxnLst/>
              <a:rect l="l" t="t" r="r" b="b"/>
              <a:pathLst>
                <a:path w="13156" h="3234" extrusionOk="0">
                  <a:moveTo>
                    <a:pt x="11412" y="1"/>
                  </a:moveTo>
                  <a:cubicBezTo>
                    <a:pt x="12411" y="1"/>
                    <a:pt x="13155" y="746"/>
                    <a:pt x="13155" y="1610"/>
                  </a:cubicBezTo>
                  <a:cubicBezTo>
                    <a:pt x="13155" y="2548"/>
                    <a:pt x="12411" y="3234"/>
                    <a:pt x="11412" y="3234"/>
                  </a:cubicBezTo>
                  <a:lnTo>
                    <a:pt x="1729" y="3234"/>
                  </a:lnTo>
                  <a:cubicBezTo>
                    <a:pt x="746" y="3234"/>
                    <a:pt x="1" y="2548"/>
                    <a:pt x="1" y="1610"/>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0" name="Google Shape;4690;p29"/>
            <p:cNvSpPr/>
            <p:nvPr/>
          </p:nvSpPr>
          <p:spPr>
            <a:xfrm>
              <a:off x="307951" y="2262396"/>
              <a:ext cx="410401" cy="100417"/>
            </a:xfrm>
            <a:custGeom>
              <a:avLst/>
              <a:gdLst/>
              <a:ahLst/>
              <a:cxnLst/>
              <a:rect l="l" t="t" r="r" b="b"/>
              <a:pathLst>
                <a:path w="13156" h="3219" extrusionOk="0">
                  <a:moveTo>
                    <a:pt x="11412" y="0"/>
                  </a:moveTo>
                  <a:cubicBezTo>
                    <a:pt x="12411" y="0"/>
                    <a:pt x="13155" y="745"/>
                    <a:pt x="13155" y="1609"/>
                  </a:cubicBezTo>
                  <a:cubicBezTo>
                    <a:pt x="13155" y="2473"/>
                    <a:pt x="12411" y="3218"/>
                    <a:pt x="11412" y="3218"/>
                  </a:cubicBezTo>
                  <a:lnTo>
                    <a:pt x="1729" y="3218"/>
                  </a:lnTo>
                  <a:cubicBezTo>
                    <a:pt x="746" y="3218"/>
                    <a:pt x="1" y="2473"/>
                    <a:pt x="1" y="160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1" name="Google Shape;4691;p29"/>
            <p:cNvSpPr/>
            <p:nvPr/>
          </p:nvSpPr>
          <p:spPr>
            <a:xfrm>
              <a:off x="307951" y="3212751"/>
              <a:ext cx="410401" cy="102725"/>
            </a:xfrm>
            <a:custGeom>
              <a:avLst/>
              <a:gdLst/>
              <a:ahLst/>
              <a:cxnLst/>
              <a:rect l="l" t="t" r="r" b="b"/>
              <a:pathLst>
                <a:path w="13156" h="3293" extrusionOk="0">
                  <a:moveTo>
                    <a:pt x="11412" y="1"/>
                  </a:moveTo>
                  <a:cubicBezTo>
                    <a:pt x="12411" y="1"/>
                    <a:pt x="13155" y="746"/>
                    <a:pt x="13155" y="1684"/>
                  </a:cubicBezTo>
                  <a:cubicBezTo>
                    <a:pt x="13155" y="2548"/>
                    <a:pt x="12411" y="3293"/>
                    <a:pt x="11412" y="3293"/>
                  </a:cubicBezTo>
                  <a:lnTo>
                    <a:pt x="1729" y="3293"/>
                  </a:lnTo>
                  <a:cubicBezTo>
                    <a:pt x="746" y="3293"/>
                    <a:pt x="1" y="2548"/>
                    <a:pt x="1" y="1684"/>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2" name="Google Shape;4692;p29"/>
            <p:cNvSpPr/>
            <p:nvPr/>
          </p:nvSpPr>
          <p:spPr>
            <a:xfrm>
              <a:off x="307951" y="2974827"/>
              <a:ext cx="410401" cy="102725"/>
            </a:xfrm>
            <a:custGeom>
              <a:avLst/>
              <a:gdLst/>
              <a:ahLst/>
              <a:cxnLst/>
              <a:rect l="l" t="t" r="r" b="b"/>
              <a:pathLst>
                <a:path w="13156" h="3293" extrusionOk="0">
                  <a:moveTo>
                    <a:pt x="11412" y="0"/>
                  </a:moveTo>
                  <a:cubicBezTo>
                    <a:pt x="12411" y="0"/>
                    <a:pt x="13155" y="745"/>
                    <a:pt x="13155" y="1669"/>
                  </a:cubicBezTo>
                  <a:cubicBezTo>
                    <a:pt x="13155" y="2548"/>
                    <a:pt x="12411" y="3292"/>
                    <a:pt x="11412" y="3292"/>
                  </a:cubicBezTo>
                  <a:lnTo>
                    <a:pt x="1729" y="3292"/>
                  </a:lnTo>
                  <a:cubicBezTo>
                    <a:pt x="746" y="3292"/>
                    <a:pt x="1" y="2548"/>
                    <a:pt x="1" y="166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3" name="Google Shape;4693;p29"/>
            <p:cNvSpPr/>
            <p:nvPr/>
          </p:nvSpPr>
          <p:spPr>
            <a:xfrm>
              <a:off x="307951" y="3929363"/>
              <a:ext cx="410401" cy="100885"/>
            </a:xfrm>
            <a:custGeom>
              <a:avLst/>
              <a:gdLst/>
              <a:ahLst/>
              <a:cxnLst/>
              <a:rect l="l" t="t" r="r" b="b"/>
              <a:pathLst>
                <a:path w="13156" h="3234" extrusionOk="0">
                  <a:moveTo>
                    <a:pt x="11412" y="1"/>
                  </a:moveTo>
                  <a:cubicBezTo>
                    <a:pt x="12411" y="1"/>
                    <a:pt x="13155" y="686"/>
                    <a:pt x="13155" y="1610"/>
                  </a:cubicBezTo>
                  <a:cubicBezTo>
                    <a:pt x="13155" y="2488"/>
                    <a:pt x="12411" y="3233"/>
                    <a:pt x="11412" y="3233"/>
                  </a:cubicBezTo>
                  <a:lnTo>
                    <a:pt x="1729" y="3233"/>
                  </a:lnTo>
                  <a:cubicBezTo>
                    <a:pt x="746" y="3233"/>
                    <a:pt x="1" y="2488"/>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4" name="Google Shape;4694;p29"/>
            <p:cNvSpPr/>
            <p:nvPr/>
          </p:nvSpPr>
          <p:spPr>
            <a:xfrm>
              <a:off x="307951" y="3691439"/>
              <a:ext cx="410401" cy="100386"/>
            </a:xfrm>
            <a:custGeom>
              <a:avLst/>
              <a:gdLst/>
              <a:ahLst/>
              <a:cxnLst/>
              <a:rect l="l" t="t" r="r" b="b"/>
              <a:pathLst>
                <a:path w="13156" h="3218" extrusionOk="0">
                  <a:moveTo>
                    <a:pt x="11412" y="0"/>
                  </a:moveTo>
                  <a:cubicBezTo>
                    <a:pt x="12411" y="0"/>
                    <a:pt x="13155" y="670"/>
                    <a:pt x="13155" y="1609"/>
                  </a:cubicBezTo>
                  <a:cubicBezTo>
                    <a:pt x="13155" y="2473"/>
                    <a:pt x="12411" y="3218"/>
                    <a:pt x="11412" y="3218"/>
                  </a:cubicBezTo>
                  <a:lnTo>
                    <a:pt x="1729" y="3218"/>
                  </a:lnTo>
                  <a:cubicBezTo>
                    <a:pt x="746" y="3218"/>
                    <a:pt x="1" y="2473"/>
                    <a:pt x="1" y="1609"/>
                  </a:cubicBezTo>
                  <a:cubicBezTo>
                    <a:pt x="1" y="670"/>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5" name="Google Shape;4695;p29"/>
            <p:cNvSpPr/>
            <p:nvPr/>
          </p:nvSpPr>
          <p:spPr>
            <a:xfrm>
              <a:off x="307951" y="3453015"/>
              <a:ext cx="410401" cy="100885"/>
            </a:xfrm>
            <a:custGeom>
              <a:avLst/>
              <a:gdLst/>
              <a:ahLst/>
              <a:cxnLst/>
              <a:rect l="l" t="t" r="r" b="b"/>
              <a:pathLst>
                <a:path w="13156" h="3234" extrusionOk="0">
                  <a:moveTo>
                    <a:pt x="11412" y="1"/>
                  </a:moveTo>
                  <a:cubicBezTo>
                    <a:pt x="12411" y="1"/>
                    <a:pt x="13155" y="686"/>
                    <a:pt x="13155" y="1610"/>
                  </a:cubicBezTo>
                  <a:cubicBezTo>
                    <a:pt x="13155" y="2489"/>
                    <a:pt x="12411" y="3233"/>
                    <a:pt x="11412" y="3233"/>
                  </a:cubicBezTo>
                  <a:lnTo>
                    <a:pt x="1729" y="3233"/>
                  </a:lnTo>
                  <a:cubicBezTo>
                    <a:pt x="746" y="3233"/>
                    <a:pt x="1" y="2489"/>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6" name="Google Shape;4696;p29"/>
            <p:cNvSpPr/>
            <p:nvPr/>
          </p:nvSpPr>
          <p:spPr>
            <a:xfrm>
              <a:off x="307951" y="4644103"/>
              <a:ext cx="410401" cy="100417"/>
            </a:xfrm>
            <a:custGeom>
              <a:avLst/>
              <a:gdLst/>
              <a:ahLst/>
              <a:cxnLst/>
              <a:rect l="l" t="t" r="r" b="b"/>
              <a:pathLst>
                <a:path w="13156" h="3219" extrusionOk="0">
                  <a:moveTo>
                    <a:pt x="11412" y="1"/>
                  </a:moveTo>
                  <a:cubicBezTo>
                    <a:pt x="12411" y="1"/>
                    <a:pt x="13155" y="746"/>
                    <a:pt x="13155" y="1610"/>
                  </a:cubicBezTo>
                  <a:cubicBezTo>
                    <a:pt x="13155" y="2533"/>
                    <a:pt x="12411" y="3219"/>
                    <a:pt x="11412" y="3219"/>
                  </a:cubicBezTo>
                  <a:lnTo>
                    <a:pt x="1729" y="3219"/>
                  </a:lnTo>
                  <a:cubicBezTo>
                    <a:pt x="746" y="3219"/>
                    <a:pt x="1" y="2533"/>
                    <a:pt x="1" y="1610"/>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7" name="Google Shape;4697;p29"/>
            <p:cNvSpPr/>
            <p:nvPr/>
          </p:nvSpPr>
          <p:spPr>
            <a:xfrm>
              <a:off x="307951" y="4405711"/>
              <a:ext cx="410401" cy="100885"/>
            </a:xfrm>
            <a:custGeom>
              <a:avLst/>
              <a:gdLst/>
              <a:ahLst/>
              <a:cxnLst/>
              <a:rect l="l" t="t" r="r" b="b"/>
              <a:pathLst>
                <a:path w="13156" h="3234" extrusionOk="0">
                  <a:moveTo>
                    <a:pt x="11412" y="0"/>
                  </a:moveTo>
                  <a:cubicBezTo>
                    <a:pt x="12411" y="0"/>
                    <a:pt x="13155" y="745"/>
                    <a:pt x="13155" y="1609"/>
                  </a:cubicBezTo>
                  <a:cubicBezTo>
                    <a:pt x="13155" y="2548"/>
                    <a:pt x="12411" y="3233"/>
                    <a:pt x="11412" y="3233"/>
                  </a:cubicBezTo>
                  <a:lnTo>
                    <a:pt x="1729" y="3233"/>
                  </a:lnTo>
                  <a:cubicBezTo>
                    <a:pt x="746" y="3233"/>
                    <a:pt x="1" y="2548"/>
                    <a:pt x="1" y="160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8" name="Google Shape;4698;p29"/>
            <p:cNvSpPr/>
            <p:nvPr/>
          </p:nvSpPr>
          <p:spPr>
            <a:xfrm>
              <a:off x="307951" y="4167755"/>
              <a:ext cx="410401" cy="100417"/>
            </a:xfrm>
            <a:custGeom>
              <a:avLst/>
              <a:gdLst/>
              <a:ahLst/>
              <a:cxnLst/>
              <a:rect l="l" t="t" r="r" b="b"/>
              <a:pathLst>
                <a:path w="13156" h="3219" extrusionOk="0">
                  <a:moveTo>
                    <a:pt x="11412" y="1"/>
                  </a:moveTo>
                  <a:cubicBezTo>
                    <a:pt x="12411" y="1"/>
                    <a:pt x="13155" y="746"/>
                    <a:pt x="13155" y="1610"/>
                  </a:cubicBezTo>
                  <a:cubicBezTo>
                    <a:pt x="13155" y="2474"/>
                    <a:pt x="12411" y="3219"/>
                    <a:pt x="11412" y="3219"/>
                  </a:cubicBezTo>
                  <a:lnTo>
                    <a:pt x="1729" y="3219"/>
                  </a:lnTo>
                  <a:cubicBezTo>
                    <a:pt x="746" y="3219"/>
                    <a:pt x="1" y="2474"/>
                    <a:pt x="1" y="1610"/>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99" name="Google Shape;4699;p29"/>
          <p:cNvGrpSpPr/>
          <p:nvPr/>
        </p:nvGrpSpPr>
        <p:grpSpPr>
          <a:xfrm flipH="1">
            <a:off x="6545213" y="3963358"/>
            <a:ext cx="2051956" cy="901695"/>
            <a:chOff x="-3033227" y="446810"/>
            <a:chExt cx="2846776" cy="1250964"/>
          </a:xfrm>
        </p:grpSpPr>
        <p:sp>
          <p:nvSpPr>
            <p:cNvPr id="4700" name="Google Shape;4700;p29"/>
            <p:cNvSpPr/>
            <p:nvPr/>
          </p:nvSpPr>
          <p:spPr>
            <a:xfrm flipH="1">
              <a:off x="-1174467" y="1199465"/>
              <a:ext cx="269119" cy="371002"/>
            </a:xfrm>
            <a:custGeom>
              <a:avLst/>
              <a:gdLst/>
              <a:ahLst/>
              <a:cxnLst/>
              <a:rect l="l" t="t" r="r" b="b"/>
              <a:pathLst>
                <a:path w="8627" h="11893" extrusionOk="0">
                  <a:moveTo>
                    <a:pt x="4457" y="0"/>
                  </a:moveTo>
                  <a:cubicBezTo>
                    <a:pt x="4268" y="0"/>
                    <a:pt x="4064" y="33"/>
                    <a:pt x="3844" y="108"/>
                  </a:cubicBezTo>
                  <a:cubicBezTo>
                    <a:pt x="2101" y="600"/>
                    <a:pt x="2727" y="4265"/>
                    <a:pt x="2414" y="4443"/>
                  </a:cubicBezTo>
                  <a:cubicBezTo>
                    <a:pt x="2390" y="4462"/>
                    <a:pt x="2363" y="4470"/>
                    <a:pt x="2333" y="4470"/>
                  </a:cubicBezTo>
                  <a:cubicBezTo>
                    <a:pt x="2155" y="4470"/>
                    <a:pt x="1891" y="4172"/>
                    <a:pt x="1525" y="4172"/>
                  </a:cubicBezTo>
                  <a:cubicBezTo>
                    <a:pt x="1334" y="4172"/>
                    <a:pt x="1114" y="4253"/>
                    <a:pt x="865" y="4503"/>
                  </a:cubicBezTo>
                  <a:cubicBezTo>
                    <a:pt x="1" y="5382"/>
                    <a:pt x="239" y="7304"/>
                    <a:pt x="1610" y="9345"/>
                  </a:cubicBezTo>
                  <a:cubicBezTo>
                    <a:pt x="2980" y="11460"/>
                    <a:pt x="5707" y="11892"/>
                    <a:pt x="5707" y="11892"/>
                  </a:cubicBezTo>
                  <a:cubicBezTo>
                    <a:pt x="5766" y="11088"/>
                    <a:pt x="6392" y="10030"/>
                    <a:pt x="7375" y="8540"/>
                  </a:cubicBezTo>
                  <a:cubicBezTo>
                    <a:pt x="7941" y="7736"/>
                    <a:pt x="8627" y="6067"/>
                    <a:pt x="8195" y="5248"/>
                  </a:cubicBezTo>
                  <a:cubicBezTo>
                    <a:pt x="8028" y="4926"/>
                    <a:pt x="7803" y="4827"/>
                    <a:pt x="7571" y="4827"/>
                  </a:cubicBezTo>
                  <a:cubicBezTo>
                    <a:pt x="7205" y="4827"/>
                    <a:pt x="6819" y="5072"/>
                    <a:pt x="6610" y="5072"/>
                  </a:cubicBezTo>
                  <a:cubicBezTo>
                    <a:pt x="6596" y="5072"/>
                    <a:pt x="6583" y="5071"/>
                    <a:pt x="6571" y="5069"/>
                  </a:cubicBezTo>
                  <a:cubicBezTo>
                    <a:pt x="6258" y="5069"/>
                    <a:pt x="6571" y="3013"/>
                    <a:pt x="6452" y="2149"/>
                  </a:cubicBezTo>
                  <a:cubicBezTo>
                    <a:pt x="6283" y="1451"/>
                    <a:pt x="5700" y="0"/>
                    <a:pt x="44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1" name="Google Shape;4701;p29"/>
            <p:cNvSpPr/>
            <p:nvPr/>
          </p:nvSpPr>
          <p:spPr>
            <a:xfrm flipH="1">
              <a:off x="-1180051" y="1357561"/>
              <a:ext cx="143185" cy="340213"/>
            </a:xfrm>
            <a:custGeom>
              <a:avLst/>
              <a:gdLst/>
              <a:ahLst/>
              <a:cxnLst/>
              <a:rect l="l" t="t" r="r" b="b"/>
              <a:pathLst>
                <a:path w="4590" h="10906" extrusionOk="0">
                  <a:moveTo>
                    <a:pt x="254" y="1"/>
                  </a:moveTo>
                  <a:cubicBezTo>
                    <a:pt x="180" y="1"/>
                    <a:pt x="120" y="61"/>
                    <a:pt x="120" y="120"/>
                  </a:cubicBezTo>
                  <a:cubicBezTo>
                    <a:pt x="1" y="1118"/>
                    <a:pt x="61" y="2116"/>
                    <a:pt x="254" y="3100"/>
                  </a:cubicBezTo>
                  <a:cubicBezTo>
                    <a:pt x="373" y="4098"/>
                    <a:pt x="627" y="5096"/>
                    <a:pt x="925" y="6020"/>
                  </a:cubicBezTo>
                  <a:lnTo>
                    <a:pt x="1237" y="6705"/>
                  </a:lnTo>
                  <a:cubicBezTo>
                    <a:pt x="1297" y="6958"/>
                    <a:pt x="1431" y="7196"/>
                    <a:pt x="1550" y="7390"/>
                  </a:cubicBezTo>
                  <a:cubicBezTo>
                    <a:pt x="1610" y="7628"/>
                    <a:pt x="1804" y="7822"/>
                    <a:pt x="1923" y="8075"/>
                  </a:cubicBezTo>
                  <a:cubicBezTo>
                    <a:pt x="2042" y="8254"/>
                    <a:pt x="2176" y="8507"/>
                    <a:pt x="2295" y="8686"/>
                  </a:cubicBezTo>
                  <a:cubicBezTo>
                    <a:pt x="2861" y="9565"/>
                    <a:pt x="3606" y="10236"/>
                    <a:pt x="4411" y="10861"/>
                  </a:cubicBezTo>
                  <a:cubicBezTo>
                    <a:pt x="4440" y="10891"/>
                    <a:pt x="4470" y="10906"/>
                    <a:pt x="4493" y="10906"/>
                  </a:cubicBezTo>
                  <a:cubicBezTo>
                    <a:pt x="4515" y="10906"/>
                    <a:pt x="4530" y="10891"/>
                    <a:pt x="4530" y="10861"/>
                  </a:cubicBezTo>
                  <a:cubicBezTo>
                    <a:pt x="4589" y="10802"/>
                    <a:pt x="4589" y="10742"/>
                    <a:pt x="4530" y="10682"/>
                  </a:cubicBezTo>
                  <a:lnTo>
                    <a:pt x="4038" y="10176"/>
                  </a:lnTo>
                  <a:cubicBezTo>
                    <a:pt x="3979" y="10057"/>
                    <a:pt x="3844" y="9997"/>
                    <a:pt x="3785" y="9938"/>
                  </a:cubicBezTo>
                  <a:lnTo>
                    <a:pt x="3532" y="9625"/>
                  </a:lnTo>
                  <a:cubicBezTo>
                    <a:pt x="3412" y="9431"/>
                    <a:pt x="3234" y="9252"/>
                    <a:pt x="3100" y="9059"/>
                  </a:cubicBezTo>
                  <a:lnTo>
                    <a:pt x="2668" y="8448"/>
                  </a:lnTo>
                  <a:cubicBezTo>
                    <a:pt x="2176" y="7628"/>
                    <a:pt x="1744" y="6764"/>
                    <a:pt x="1431" y="5841"/>
                  </a:cubicBezTo>
                  <a:cubicBezTo>
                    <a:pt x="1059" y="4962"/>
                    <a:pt x="805" y="3979"/>
                    <a:pt x="627" y="3040"/>
                  </a:cubicBezTo>
                  <a:cubicBezTo>
                    <a:pt x="552" y="2548"/>
                    <a:pt x="493" y="2042"/>
                    <a:pt x="433" y="1550"/>
                  </a:cubicBezTo>
                  <a:cubicBezTo>
                    <a:pt x="373" y="1118"/>
                    <a:pt x="373" y="627"/>
                    <a:pt x="314" y="120"/>
                  </a:cubicBezTo>
                  <a:cubicBezTo>
                    <a:pt x="314" y="61"/>
                    <a:pt x="314" y="1"/>
                    <a:pt x="254"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702" name="Google Shape;4702;p29"/>
            <p:cNvGrpSpPr/>
            <p:nvPr/>
          </p:nvGrpSpPr>
          <p:grpSpPr>
            <a:xfrm flipH="1">
              <a:off x="-831033" y="1313889"/>
              <a:ext cx="644582" cy="275171"/>
              <a:chOff x="6010718" y="4529752"/>
              <a:chExt cx="644582" cy="275171"/>
            </a:xfrm>
          </p:grpSpPr>
          <p:sp>
            <p:nvSpPr>
              <p:cNvPr id="4703" name="Google Shape;4703;p29"/>
              <p:cNvSpPr/>
              <p:nvPr/>
            </p:nvSpPr>
            <p:spPr>
              <a:xfrm>
                <a:off x="6010718" y="4529752"/>
                <a:ext cx="544228" cy="275171"/>
              </a:xfrm>
              <a:custGeom>
                <a:avLst/>
                <a:gdLst/>
                <a:ahLst/>
                <a:cxnLst/>
                <a:rect l="l" t="t" r="r" b="b"/>
                <a:pathLst>
                  <a:path w="17446" h="8821" extrusionOk="0">
                    <a:moveTo>
                      <a:pt x="44" y="0"/>
                    </a:moveTo>
                    <a:cubicBezTo>
                      <a:pt x="15" y="0"/>
                      <a:pt x="0" y="11"/>
                      <a:pt x="0" y="36"/>
                    </a:cubicBezTo>
                    <a:cubicBezTo>
                      <a:pt x="0" y="781"/>
                      <a:pt x="372" y="4684"/>
                      <a:pt x="1862" y="5935"/>
                    </a:cubicBezTo>
                    <a:cubicBezTo>
                      <a:pt x="2417" y="6400"/>
                      <a:pt x="3197" y="6546"/>
                      <a:pt x="4019" y="6546"/>
                    </a:cubicBezTo>
                    <a:cubicBezTo>
                      <a:pt x="5435" y="6546"/>
                      <a:pt x="6979" y="6112"/>
                      <a:pt x="7733" y="6112"/>
                    </a:cubicBezTo>
                    <a:cubicBezTo>
                      <a:pt x="7764" y="6112"/>
                      <a:pt x="7793" y="6112"/>
                      <a:pt x="7821" y="6114"/>
                    </a:cubicBezTo>
                    <a:cubicBezTo>
                      <a:pt x="8939" y="6173"/>
                      <a:pt x="9624" y="7976"/>
                      <a:pt x="11173" y="8602"/>
                    </a:cubicBezTo>
                    <a:cubicBezTo>
                      <a:pt x="11517" y="8754"/>
                      <a:pt x="11963" y="8820"/>
                      <a:pt x="12460" y="8820"/>
                    </a:cubicBezTo>
                    <a:cubicBezTo>
                      <a:pt x="14201" y="8820"/>
                      <a:pt x="16576" y="8008"/>
                      <a:pt x="17445" y="7231"/>
                    </a:cubicBezTo>
                    <a:cubicBezTo>
                      <a:pt x="17445" y="7231"/>
                      <a:pt x="17073" y="4311"/>
                      <a:pt x="15583" y="3566"/>
                    </a:cubicBezTo>
                    <a:cubicBezTo>
                      <a:pt x="15134" y="3342"/>
                      <a:pt x="14701" y="3265"/>
                      <a:pt x="14298" y="3265"/>
                    </a:cubicBezTo>
                    <a:cubicBezTo>
                      <a:pt x="13421" y="3265"/>
                      <a:pt x="12690" y="3631"/>
                      <a:pt x="12251" y="3631"/>
                    </a:cubicBezTo>
                    <a:cubicBezTo>
                      <a:pt x="12223" y="3631"/>
                      <a:pt x="12197" y="3629"/>
                      <a:pt x="12171" y="3626"/>
                    </a:cubicBezTo>
                    <a:cubicBezTo>
                      <a:pt x="11605" y="3566"/>
                      <a:pt x="11352" y="2956"/>
                      <a:pt x="9862" y="1645"/>
                    </a:cubicBezTo>
                    <a:cubicBezTo>
                      <a:pt x="9101" y="1008"/>
                      <a:pt x="8008" y="846"/>
                      <a:pt x="6865" y="846"/>
                    </a:cubicBezTo>
                    <a:cubicBezTo>
                      <a:pt x="5684" y="846"/>
                      <a:pt x="4448" y="1019"/>
                      <a:pt x="3471" y="1019"/>
                    </a:cubicBezTo>
                    <a:cubicBezTo>
                      <a:pt x="1789" y="965"/>
                      <a:pt x="314" y="0"/>
                      <a:pt x="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4" name="Google Shape;4704;p29"/>
              <p:cNvSpPr/>
              <p:nvPr/>
            </p:nvSpPr>
            <p:spPr>
              <a:xfrm>
                <a:off x="6035798" y="4564316"/>
                <a:ext cx="619502" cy="204202"/>
              </a:xfrm>
              <a:custGeom>
                <a:avLst/>
                <a:gdLst/>
                <a:ahLst/>
                <a:cxnLst/>
                <a:rect l="l" t="t" r="r" b="b"/>
                <a:pathLst>
                  <a:path w="19859" h="6546" extrusionOk="0">
                    <a:moveTo>
                      <a:pt x="157" y="0"/>
                    </a:moveTo>
                    <a:cubicBezTo>
                      <a:pt x="123" y="0"/>
                      <a:pt x="90" y="15"/>
                      <a:pt x="60" y="45"/>
                    </a:cubicBezTo>
                    <a:cubicBezTo>
                      <a:pt x="0" y="45"/>
                      <a:pt x="0" y="105"/>
                      <a:pt x="60" y="164"/>
                    </a:cubicBezTo>
                    <a:cubicBezTo>
                      <a:pt x="254" y="596"/>
                      <a:pt x="567" y="969"/>
                      <a:pt x="865" y="1281"/>
                    </a:cubicBezTo>
                    <a:cubicBezTo>
                      <a:pt x="1237" y="1594"/>
                      <a:pt x="1609" y="1848"/>
                      <a:pt x="2056" y="2026"/>
                    </a:cubicBezTo>
                    <a:cubicBezTo>
                      <a:pt x="2429" y="2220"/>
                      <a:pt x="2861" y="2399"/>
                      <a:pt x="3352" y="2458"/>
                    </a:cubicBezTo>
                    <a:cubicBezTo>
                      <a:pt x="3784" y="2592"/>
                      <a:pt x="4216" y="2652"/>
                      <a:pt x="4663" y="2712"/>
                    </a:cubicBezTo>
                    <a:cubicBezTo>
                      <a:pt x="5587" y="2831"/>
                      <a:pt x="6451" y="2831"/>
                      <a:pt x="7330" y="2965"/>
                    </a:cubicBezTo>
                    <a:cubicBezTo>
                      <a:pt x="7762" y="3084"/>
                      <a:pt x="8135" y="3144"/>
                      <a:pt x="8567" y="3337"/>
                    </a:cubicBezTo>
                    <a:cubicBezTo>
                      <a:pt x="8939" y="3457"/>
                      <a:pt x="9311" y="3710"/>
                      <a:pt x="9624" y="3948"/>
                    </a:cubicBezTo>
                    <a:lnTo>
                      <a:pt x="10116" y="4380"/>
                    </a:lnTo>
                    <a:cubicBezTo>
                      <a:pt x="10250" y="4574"/>
                      <a:pt x="10429" y="4693"/>
                      <a:pt x="10622" y="4887"/>
                    </a:cubicBezTo>
                    <a:cubicBezTo>
                      <a:pt x="10995" y="5125"/>
                      <a:pt x="11367" y="5378"/>
                      <a:pt x="11799" y="5572"/>
                    </a:cubicBezTo>
                    <a:cubicBezTo>
                      <a:pt x="12604" y="6004"/>
                      <a:pt x="13468" y="6242"/>
                      <a:pt x="14406" y="6436"/>
                    </a:cubicBezTo>
                    <a:cubicBezTo>
                      <a:pt x="14932" y="6510"/>
                      <a:pt x="15464" y="6546"/>
                      <a:pt x="15994" y="6546"/>
                    </a:cubicBezTo>
                    <a:cubicBezTo>
                      <a:pt x="17279" y="6546"/>
                      <a:pt x="18558" y="6335"/>
                      <a:pt x="19740" y="5944"/>
                    </a:cubicBezTo>
                    <a:cubicBezTo>
                      <a:pt x="19799" y="5944"/>
                      <a:pt x="19859" y="5870"/>
                      <a:pt x="19799" y="5810"/>
                    </a:cubicBezTo>
                    <a:cubicBezTo>
                      <a:pt x="19799" y="5768"/>
                      <a:pt x="19770" y="5726"/>
                      <a:pt x="19731" y="5726"/>
                    </a:cubicBezTo>
                    <a:cubicBezTo>
                      <a:pt x="19715" y="5726"/>
                      <a:pt x="19698" y="5733"/>
                      <a:pt x="19680" y="5751"/>
                    </a:cubicBezTo>
                    <a:cubicBezTo>
                      <a:pt x="18816" y="5944"/>
                      <a:pt x="17937" y="6064"/>
                      <a:pt x="17073" y="6123"/>
                    </a:cubicBezTo>
                    <a:cubicBezTo>
                      <a:pt x="16842" y="6139"/>
                      <a:pt x="16609" y="6147"/>
                      <a:pt x="16376" y="6147"/>
                    </a:cubicBezTo>
                    <a:cubicBezTo>
                      <a:pt x="15739" y="6147"/>
                      <a:pt x="15099" y="6091"/>
                      <a:pt x="14466" y="6004"/>
                    </a:cubicBezTo>
                    <a:cubicBezTo>
                      <a:pt x="13602" y="5810"/>
                      <a:pt x="12783" y="5572"/>
                      <a:pt x="11978" y="5125"/>
                    </a:cubicBezTo>
                    <a:cubicBezTo>
                      <a:pt x="11606" y="4946"/>
                      <a:pt x="11233" y="4753"/>
                      <a:pt x="10920" y="4455"/>
                    </a:cubicBezTo>
                    <a:cubicBezTo>
                      <a:pt x="10742" y="4321"/>
                      <a:pt x="10548" y="4201"/>
                      <a:pt x="10429" y="4082"/>
                    </a:cubicBezTo>
                    <a:lnTo>
                      <a:pt x="9937" y="3576"/>
                    </a:lnTo>
                    <a:cubicBezTo>
                      <a:pt x="9565" y="3263"/>
                      <a:pt x="9192" y="3024"/>
                      <a:pt x="8760" y="2831"/>
                    </a:cubicBezTo>
                    <a:cubicBezTo>
                      <a:pt x="8313" y="2712"/>
                      <a:pt x="7822" y="2592"/>
                      <a:pt x="7390" y="2518"/>
                    </a:cubicBezTo>
                    <a:cubicBezTo>
                      <a:pt x="6451" y="2399"/>
                      <a:pt x="5587" y="2339"/>
                      <a:pt x="4723" y="2280"/>
                    </a:cubicBezTo>
                    <a:cubicBezTo>
                      <a:pt x="4291" y="2220"/>
                      <a:pt x="3844" y="2146"/>
                      <a:pt x="3412" y="2086"/>
                    </a:cubicBezTo>
                    <a:cubicBezTo>
                      <a:pt x="2980" y="1967"/>
                      <a:pt x="2548" y="1907"/>
                      <a:pt x="2176" y="1714"/>
                    </a:cubicBezTo>
                    <a:cubicBezTo>
                      <a:pt x="1803" y="1535"/>
                      <a:pt x="1431" y="1281"/>
                      <a:pt x="1058" y="1028"/>
                    </a:cubicBezTo>
                    <a:cubicBezTo>
                      <a:pt x="745" y="790"/>
                      <a:pt x="433" y="417"/>
                      <a:pt x="254" y="105"/>
                    </a:cubicBezTo>
                    <a:lnTo>
                      <a:pt x="254" y="45"/>
                    </a:lnTo>
                    <a:cubicBezTo>
                      <a:pt x="224" y="15"/>
                      <a:pt x="190" y="0"/>
                      <a:pt x="157"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05" name="Google Shape;4705;p29"/>
            <p:cNvSpPr/>
            <p:nvPr/>
          </p:nvSpPr>
          <p:spPr>
            <a:xfrm rot="1136767" flipH="1">
              <a:off x="-1378506" y="1352712"/>
              <a:ext cx="90619" cy="26775"/>
            </a:xfrm>
            <a:custGeom>
              <a:avLst/>
              <a:gdLst/>
              <a:ahLst/>
              <a:cxnLst/>
              <a:rect l="l" t="t" r="r" b="b"/>
              <a:pathLst>
                <a:path w="5713" h="1688" extrusionOk="0">
                  <a:moveTo>
                    <a:pt x="1590" y="1"/>
                  </a:moveTo>
                  <a:cubicBezTo>
                    <a:pt x="690" y="1"/>
                    <a:pt x="1" y="53"/>
                    <a:pt x="73" y="434"/>
                  </a:cubicBezTo>
                  <a:cubicBezTo>
                    <a:pt x="73" y="961"/>
                    <a:pt x="274" y="1161"/>
                    <a:pt x="700" y="1261"/>
                  </a:cubicBezTo>
                  <a:cubicBezTo>
                    <a:pt x="893" y="1261"/>
                    <a:pt x="1338" y="1200"/>
                    <a:pt x="1981" y="1200"/>
                  </a:cubicBezTo>
                  <a:cubicBezTo>
                    <a:pt x="2758" y="1200"/>
                    <a:pt x="3824" y="1290"/>
                    <a:pt x="5086" y="1687"/>
                  </a:cubicBezTo>
                  <a:lnTo>
                    <a:pt x="5186" y="1687"/>
                  </a:lnTo>
                  <a:cubicBezTo>
                    <a:pt x="5387" y="1487"/>
                    <a:pt x="5512" y="1261"/>
                    <a:pt x="5712" y="1161"/>
                  </a:cubicBezTo>
                  <a:cubicBezTo>
                    <a:pt x="5387" y="860"/>
                    <a:pt x="4259" y="108"/>
                    <a:pt x="2680" y="8"/>
                  </a:cubicBezTo>
                  <a:cubicBezTo>
                    <a:pt x="2306" y="8"/>
                    <a:pt x="1933" y="1"/>
                    <a:pt x="1590" y="1"/>
                  </a:cubicBezTo>
                  <a:close/>
                </a:path>
              </a:pathLst>
            </a:custGeom>
            <a:solidFill>
              <a:srgbClr val="7D34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6" name="Google Shape;4706;p29"/>
            <p:cNvSpPr/>
            <p:nvPr/>
          </p:nvSpPr>
          <p:spPr>
            <a:xfrm rot="1136767" flipH="1">
              <a:off x="-1571188" y="1323515"/>
              <a:ext cx="162203" cy="149640"/>
            </a:xfrm>
            <a:custGeom>
              <a:avLst/>
              <a:gdLst/>
              <a:ahLst/>
              <a:cxnLst/>
              <a:rect l="l" t="t" r="r" b="b"/>
              <a:pathLst>
                <a:path w="10226" h="9434" extrusionOk="0">
                  <a:moveTo>
                    <a:pt x="6266" y="0"/>
                  </a:moveTo>
                  <a:cubicBezTo>
                    <a:pt x="6266" y="1579"/>
                    <a:pt x="1153" y="6592"/>
                    <a:pt x="0" y="6893"/>
                  </a:cubicBezTo>
                  <a:lnTo>
                    <a:pt x="527" y="6893"/>
                  </a:lnTo>
                  <a:cubicBezTo>
                    <a:pt x="1695" y="8497"/>
                    <a:pt x="4015" y="9433"/>
                    <a:pt x="5850" y="9433"/>
                  </a:cubicBezTo>
                  <a:cubicBezTo>
                    <a:pt x="6654" y="9433"/>
                    <a:pt x="7364" y="9254"/>
                    <a:pt x="7845" y="8873"/>
                  </a:cubicBezTo>
                  <a:cubicBezTo>
                    <a:pt x="10226" y="6792"/>
                    <a:pt x="8146" y="953"/>
                    <a:pt x="6266" y="0"/>
                  </a:cubicBezTo>
                  <a:close/>
                </a:path>
              </a:pathLst>
            </a:custGeom>
            <a:solidFill>
              <a:srgbClr val="D986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7" name="Google Shape;4707;p29"/>
            <p:cNvSpPr/>
            <p:nvPr/>
          </p:nvSpPr>
          <p:spPr>
            <a:xfrm rot="1136767" flipH="1">
              <a:off x="-1498200" y="1302839"/>
              <a:ext cx="145913" cy="149958"/>
            </a:xfrm>
            <a:custGeom>
              <a:avLst/>
              <a:gdLst/>
              <a:ahLst/>
              <a:cxnLst/>
              <a:rect l="l" t="t" r="r" b="b"/>
              <a:pathLst>
                <a:path w="9199" h="9454" extrusionOk="0">
                  <a:moveTo>
                    <a:pt x="6164" y="0"/>
                  </a:moveTo>
                  <a:cubicBezTo>
                    <a:pt x="5664" y="0"/>
                    <a:pt x="5138" y="115"/>
                    <a:pt x="4612" y="381"/>
                  </a:cubicBezTo>
                  <a:cubicBezTo>
                    <a:pt x="3986" y="682"/>
                    <a:pt x="3033" y="1408"/>
                    <a:pt x="2206" y="2461"/>
                  </a:cubicBezTo>
                  <a:cubicBezTo>
                    <a:pt x="2006" y="2561"/>
                    <a:pt x="1881" y="2787"/>
                    <a:pt x="1680" y="2987"/>
                  </a:cubicBezTo>
                  <a:cubicBezTo>
                    <a:pt x="753" y="4341"/>
                    <a:pt x="1" y="5794"/>
                    <a:pt x="226" y="6947"/>
                  </a:cubicBezTo>
                  <a:cubicBezTo>
                    <a:pt x="527" y="9053"/>
                    <a:pt x="2106" y="9454"/>
                    <a:pt x="2733" y="9454"/>
                  </a:cubicBezTo>
                  <a:lnTo>
                    <a:pt x="2933" y="9454"/>
                  </a:lnTo>
                  <a:cubicBezTo>
                    <a:pt x="4086" y="9153"/>
                    <a:pt x="9199" y="4140"/>
                    <a:pt x="9199" y="2561"/>
                  </a:cubicBezTo>
                  <a:cubicBezTo>
                    <a:pt x="9199" y="1288"/>
                    <a:pt x="7833" y="0"/>
                    <a:pt x="6164" y="0"/>
                  </a:cubicBezTo>
                  <a:close/>
                </a:path>
              </a:pathLst>
            </a:custGeom>
            <a:solidFill>
              <a:srgbClr val="8C3A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8" name="Google Shape;4708;p29"/>
            <p:cNvSpPr/>
            <p:nvPr/>
          </p:nvSpPr>
          <p:spPr>
            <a:xfrm rot="1136767" flipH="1">
              <a:off x="-1474354" y="1439787"/>
              <a:ext cx="9961" cy="10659"/>
            </a:xfrm>
            <a:custGeom>
              <a:avLst/>
              <a:gdLst/>
              <a:ahLst/>
              <a:cxnLst/>
              <a:rect l="l" t="t" r="r" b="b"/>
              <a:pathLst>
                <a:path w="628" h="672" extrusionOk="0">
                  <a:moveTo>
                    <a:pt x="134" y="1"/>
                  </a:moveTo>
                  <a:cubicBezTo>
                    <a:pt x="90" y="1"/>
                    <a:pt x="68" y="45"/>
                    <a:pt x="1" y="45"/>
                  </a:cubicBezTo>
                  <a:lnTo>
                    <a:pt x="1" y="246"/>
                  </a:lnTo>
                  <a:cubicBezTo>
                    <a:pt x="101" y="371"/>
                    <a:pt x="101" y="371"/>
                    <a:pt x="101" y="471"/>
                  </a:cubicBezTo>
                  <a:cubicBezTo>
                    <a:pt x="226" y="572"/>
                    <a:pt x="327" y="572"/>
                    <a:pt x="427" y="672"/>
                  </a:cubicBezTo>
                  <a:lnTo>
                    <a:pt x="427" y="572"/>
                  </a:lnTo>
                  <a:cubicBezTo>
                    <a:pt x="527" y="572"/>
                    <a:pt x="627" y="572"/>
                    <a:pt x="627" y="471"/>
                  </a:cubicBezTo>
                  <a:cubicBezTo>
                    <a:pt x="527" y="371"/>
                    <a:pt x="527" y="246"/>
                    <a:pt x="427" y="146"/>
                  </a:cubicBezTo>
                  <a:lnTo>
                    <a:pt x="327" y="45"/>
                  </a:lnTo>
                  <a:lnTo>
                    <a:pt x="226" y="45"/>
                  </a:lnTo>
                  <a:cubicBezTo>
                    <a:pt x="185" y="12"/>
                    <a:pt x="157" y="1"/>
                    <a:pt x="134" y="1"/>
                  </a:cubicBezTo>
                  <a:close/>
                </a:path>
              </a:pathLst>
            </a:custGeom>
            <a:solidFill>
              <a:srgbClr val="7E35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9" name="Google Shape;4709;p29"/>
            <p:cNvSpPr/>
            <p:nvPr/>
          </p:nvSpPr>
          <p:spPr>
            <a:xfrm rot="1136767" flipH="1">
              <a:off x="-1496956" y="1433145"/>
              <a:ext cx="11928" cy="11547"/>
            </a:xfrm>
            <a:custGeom>
              <a:avLst/>
              <a:gdLst/>
              <a:ahLst/>
              <a:cxnLst/>
              <a:rect l="l" t="t" r="r" b="b"/>
              <a:pathLst>
                <a:path w="752" h="728" extrusionOk="0">
                  <a:moveTo>
                    <a:pt x="226" y="0"/>
                  </a:moveTo>
                  <a:cubicBezTo>
                    <a:pt x="125" y="0"/>
                    <a:pt x="0" y="101"/>
                    <a:pt x="0" y="201"/>
                  </a:cubicBezTo>
                  <a:lnTo>
                    <a:pt x="125" y="326"/>
                  </a:lnTo>
                  <a:cubicBezTo>
                    <a:pt x="125" y="426"/>
                    <a:pt x="125" y="527"/>
                    <a:pt x="226" y="527"/>
                  </a:cubicBezTo>
                  <a:cubicBezTo>
                    <a:pt x="326" y="627"/>
                    <a:pt x="426" y="727"/>
                    <a:pt x="526" y="727"/>
                  </a:cubicBezTo>
                  <a:lnTo>
                    <a:pt x="627" y="727"/>
                  </a:lnTo>
                  <a:cubicBezTo>
                    <a:pt x="627" y="727"/>
                    <a:pt x="752" y="627"/>
                    <a:pt x="627" y="527"/>
                  </a:cubicBezTo>
                  <a:cubicBezTo>
                    <a:pt x="627" y="426"/>
                    <a:pt x="627" y="326"/>
                    <a:pt x="526" y="201"/>
                  </a:cubicBezTo>
                  <a:cubicBezTo>
                    <a:pt x="426" y="201"/>
                    <a:pt x="426" y="201"/>
                    <a:pt x="426" y="101"/>
                  </a:cubicBezTo>
                  <a:cubicBezTo>
                    <a:pt x="326" y="101"/>
                    <a:pt x="326" y="101"/>
                    <a:pt x="226" y="0"/>
                  </a:cubicBezTo>
                  <a:close/>
                </a:path>
              </a:pathLst>
            </a:custGeom>
            <a:solidFill>
              <a:srgbClr val="7E35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0" name="Google Shape;4710;p29"/>
            <p:cNvSpPr/>
            <p:nvPr/>
          </p:nvSpPr>
          <p:spPr>
            <a:xfrm rot="1136767" flipH="1">
              <a:off x="-1490714" y="1410793"/>
              <a:ext cx="11547" cy="9961"/>
            </a:xfrm>
            <a:custGeom>
              <a:avLst/>
              <a:gdLst/>
              <a:ahLst/>
              <a:cxnLst/>
              <a:rect l="l" t="t" r="r" b="b"/>
              <a:pathLst>
                <a:path w="728" h="628" extrusionOk="0">
                  <a:moveTo>
                    <a:pt x="101" y="1"/>
                  </a:moveTo>
                  <a:cubicBezTo>
                    <a:pt x="0" y="1"/>
                    <a:pt x="0" y="101"/>
                    <a:pt x="0" y="101"/>
                  </a:cubicBezTo>
                  <a:cubicBezTo>
                    <a:pt x="0" y="201"/>
                    <a:pt x="101" y="302"/>
                    <a:pt x="101" y="302"/>
                  </a:cubicBezTo>
                  <a:cubicBezTo>
                    <a:pt x="101" y="402"/>
                    <a:pt x="201" y="402"/>
                    <a:pt x="201" y="527"/>
                  </a:cubicBezTo>
                  <a:cubicBezTo>
                    <a:pt x="301" y="527"/>
                    <a:pt x="401" y="627"/>
                    <a:pt x="502" y="627"/>
                  </a:cubicBezTo>
                  <a:lnTo>
                    <a:pt x="627" y="627"/>
                  </a:lnTo>
                  <a:cubicBezTo>
                    <a:pt x="627" y="627"/>
                    <a:pt x="727" y="527"/>
                    <a:pt x="627" y="527"/>
                  </a:cubicBezTo>
                  <a:cubicBezTo>
                    <a:pt x="627" y="302"/>
                    <a:pt x="502" y="201"/>
                    <a:pt x="502" y="201"/>
                  </a:cubicBezTo>
                  <a:cubicBezTo>
                    <a:pt x="401" y="101"/>
                    <a:pt x="401" y="101"/>
                    <a:pt x="301" y="101"/>
                  </a:cubicBezTo>
                  <a:cubicBezTo>
                    <a:pt x="301" y="1"/>
                    <a:pt x="201" y="1"/>
                    <a:pt x="101" y="1"/>
                  </a:cubicBezTo>
                  <a:close/>
                </a:path>
              </a:pathLst>
            </a:custGeom>
            <a:solidFill>
              <a:srgbClr val="7E35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1" name="Google Shape;4711;p29"/>
            <p:cNvSpPr/>
            <p:nvPr/>
          </p:nvSpPr>
          <p:spPr>
            <a:xfrm rot="1136767" flipH="1">
              <a:off x="-1520944" y="1427604"/>
              <a:ext cx="8359" cy="9961"/>
            </a:xfrm>
            <a:custGeom>
              <a:avLst/>
              <a:gdLst/>
              <a:ahLst/>
              <a:cxnLst/>
              <a:rect l="l" t="t" r="r" b="b"/>
              <a:pathLst>
                <a:path w="527" h="628" extrusionOk="0">
                  <a:moveTo>
                    <a:pt x="101" y="1"/>
                  </a:moveTo>
                  <a:cubicBezTo>
                    <a:pt x="101" y="1"/>
                    <a:pt x="1" y="1"/>
                    <a:pt x="1" y="126"/>
                  </a:cubicBezTo>
                  <a:lnTo>
                    <a:pt x="1" y="327"/>
                  </a:lnTo>
                  <a:lnTo>
                    <a:pt x="101" y="427"/>
                  </a:lnTo>
                  <a:cubicBezTo>
                    <a:pt x="226" y="527"/>
                    <a:pt x="326" y="627"/>
                    <a:pt x="427" y="627"/>
                  </a:cubicBezTo>
                  <a:cubicBezTo>
                    <a:pt x="527" y="527"/>
                    <a:pt x="527" y="527"/>
                    <a:pt x="527" y="427"/>
                  </a:cubicBezTo>
                  <a:cubicBezTo>
                    <a:pt x="527" y="327"/>
                    <a:pt x="527" y="226"/>
                    <a:pt x="427" y="226"/>
                  </a:cubicBezTo>
                  <a:cubicBezTo>
                    <a:pt x="427" y="126"/>
                    <a:pt x="326" y="126"/>
                    <a:pt x="326" y="126"/>
                  </a:cubicBezTo>
                  <a:cubicBezTo>
                    <a:pt x="326" y="1"/>
                    <a:pt x="226" y="1"/>
                    <a:pt x="226" y="1"/>
                  </a:cubicBezTo>
                  <a:close/>
                </a:path>
              </a:pathLst>
            </a:custGeom>
            <a:solidFill>
              <a:srgbClr val="7E35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2" name="Google Shape;4712;p29"/>
            <p:cNvSpPr/>
            <p:nvPr/>
          </p:nvSpPr>
          <p:spPr>
            <a:xfrm rot="1136767" flipH="1">
              <a:off x="-1518274" y="1403682"/>
              <a:ext cx="15116" cy="11532"/>
            </a:xfrm>
            <a:custGeom>
              <a:avLst/>
              <a:gdLst/>
              <a:ahLst/>
              <a:cxnLst/>
              <a:rect l="l" t="t" r="r" b="b"/>
              <a:pathLst>
                <a:path w="953" h="727" extrusionOk="0">
                  <a:moveTo>
                    <a:pt x="101" y="0"/>
                  </a:moveTo>
                  <a:cubicBezTo>
                    <a:pt x="101" y="0"/>
                    <a:pt x="0" y="0"/>
                    <a:pt x="0" y="100"/>
                  </a:cubicBezTo>
                  <a:cubicBezTo>
                    <a:pt x="101" y="201"/>
                    <a:pt x="101" y="201"/>
                    <a:pt x="201" y="301"/>
                  </a:cubicBezTo>
                  <a:cubicBezTo>
                    <a:pt x="201" y="426"/>
                    <a:pt x="201" y="426"/>
                    <a:pt x="326" y="526"/>
                  </a:cubicBezTo>
                  <a:cubicBezTo>
                    <a:pt x="426" y="627"/>
                    <a:pt x="527" y="727"/>
                    <a:pt x="727" y="727"/>
                  </a:cubicBezTo>
                  <a:lnTo>
                    <a:pt x="827" y="727"/>
                  </a:lnTo>
                  <a:cubicBezTo>
                    <a:pt x="827" y="727"/>
                    <a:pt x="953" y="627"/>
                    <a:pt x="827" y="627"/>
                  </a:cubicBezTo>
                  <a:cubicBezTo>
                    <a:pt x="827" y="426"/>
                    <a:pt x="727" y="301"/>
                    <a:pt x="627" y="201"/>
                  </a:cubicBezTo>
                  <a:cubicBezTo>
                    <a:pt x="527" y="100"/>
                    <a:pt x="527" y="100"/>
                    <a:pt x="426" y="100"/>
                  </a:cubicBezTo>
                  <a:cubicBezTo>
                    <a:pt x="326" y="0"/>
                    <a:pt x="326" y="0"/>
                    <a:pt x="201" y="0"/>
                  </a:cubicBezTo>
                  <a:close/>
                </a:path>
              </a:pathLst>
            </a:custGeom>
            <a:solidFill>
              <a:srgbClr val="7E35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3" name="Google Shape;4713;p29"/>
            <p:cNvSpPr/>
            <p:nvPr/>
          </p:nvSpPr>
          <p:spPr>
            <a:xfrm rot="1136767" flipH="1">
              <a:off x="-1502621" y="1378594"/>
              <a:ext cx="11547" cy="11547"/>
            </a:xfrm>
            <a:custGeom>
              <a:avLst/>
              <a:gdLst/>
              <a:ahLst/>
              <a:cxnLst/>
              <a:rect l="l" t="t" r="r" b="b"/>
              <a:pathLst>
                <a:path w="728" h="728" extrusionOk="0">
                  <a:moveTo>
                    <a:pt x="201" y="1"/>
                  </a:moveTo>
                  <a:cubicBezTo>
                    <a:pt x="101" y="1"/>
                    <a:pt x="1" y="101"/>
                    <a:pt x="101" y="201"/>
                  </a:cubicBezTo>
                  <a:lnTo>
                    <a:pt x="101" y="326"/>
                  </a:lnTo>
                  <a:cubicBezTo>
                    <a:pt x="201" y="427"/>
                    <a:pt x="201" y="427"/>
                    <a:pt x="201" y="527"/>
                  </a:cubicBezTo>
                  <a:cubicBezTo>
                    <a:pt x="302" y="627"/>
                    <a:pt x="402" y="727"/>
                    <a:pt x="527" y="727"/>
                  </a:cubicBezTo>
                  <a:lnTo>
                    <a:pt x="627" y="727"/>
                  </a:lnTo>
                  <a:cubicBezTo>
                    <a:pt x="627" y="727"/>
                    <a:pt x="728" y="727"/>
                    <a:pt x="728" y="627"/>
                  </a:cubicBezTo>
                  <a:cubicBezTo>
                    <a:pt x="728" y="427"/>
                    <a:pt x="627" y="326"/>
                    <a:pt x="527" y="201"/>
                  </a:cubicBezTo>
                  <a:lnTo>
                    <a:pt x="402" y="101"/>
                  </a:lnTo>
                  <a:cubicBezTo>
                    <a:pt x="302" y="101"/>
                    <a:pt x="302" y="1"/>
                    <a:pt x="201" y="1"/>
                  </a:cubicBezTo>
                  <a:close/>
                </a:path>
              </a:pathLst>
            </a:custGeom>
            <a:solidFill>
              <a:srgbClr val="7E35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4" name="Google Shape;4714;p29"/>
            <p:cNvSpPr/>
            <p:nvPr/>
          </p:nvSpPr>
          <p:spPr>
            <a:xfrm rot="1136767" flipH="1">
              <a:off x="-1507799" y="1354081"/>
              <a:ext cx="11547" cy="9945"/>
            </a:xfrm>
            <a:custGeom>
              <a:avLst/>
              <a:gdLst/>
              <a:ahLst/>
              <a:cxnLst/>
              <a:rect l="l" t="t" r="r" b="b"/>
              <a:pathLst>
                <a:path w="728" h="627" extrusionOk="0">
                  <a:moveTo>
                    <a:pt x="101" y="0"/>
                  </a:moveTo>
                  <a:cubicBezTo>
                    <a:pt x="1" y="0"/>
                    <a:pt x="1" y="100"/>
                    <a:pt x="1" y="201"/>
                  </a:cubicBezTo>
                  <a:cubicBezTo>
                    <a:pt x="101" y="201"/>
                    <a:pt x="101" y="301"/>
                    <a:pt x="101" y="301"/>
                  </a:cubicBezTo>
                  <a:cubicBezTo>
                    <a:pt x="201" y="426"/>
                    <a:pt x="201" y="426"/>
                    <a:pt x="327" y="526"/>
                  </a:cubicBezTo>
                  <a:cubicBezTo>
                    <a:pt x="327" y="526"/>
                    <a:pt x="427" y="627"/>
                    <a:pt x="627" y="627"/>
                  </a:cubicBezTo>
                  <a:cubicBezTo>
                    <a:pt x="728" y="627"/>
                    <a:pt x="728" y="526"/>
                    <a:pt x="728" y="526"/>
                  </a:cubicBezTo>
                  <a:cubicBezTo>
                    <a:pt x="728" y="301"/>
                    <a:pt x="627" y="201"/>
                    <a:pt x="527" y="100"/>
                  </a:cubicBezTo>
                  <a:cubicBezTo>
                    <a:pt x="527" y="100"/>
                    <a:pt x="427" y="100"/>
                    <a:pt x="327" y="0"/>
                  </a:cubicBezTo>
                  <a:close/>
                </a:path>
              </a:pathLst>
            </a:custGeom>
            <a:solidFill>
              <a:srgbClr val="7E35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5" name="Google Shape;4715;p29"/>
            <p:cNvSpPr/>
            <p:nvPr/>
          </p:nvSpPr>
          <p:spPr>
            <a:xfrm rot="1136767" flipH="1">
              <a:off x="-1532466" y="1384335"/>
              <a:ext cx="11944" cy="9961"/>
            </a:xfrm>
            <a:custGeom>
              <a:avLst/>
              <a:gdLst/>
              <a:ahLst/>
              <a:cxnLst/>
              <a:rect l="l" t="t" r="r" b="b"/>
              <a:pathLst>
                <a:path w="753" h="628" extrusionOk="0">
                  <a:moveTo>
                    <a:pt x="126" y="1"/>
                  </a:moveTo>
                  <a:cubicBezTo>
                    <a:pt x="126" y="1"/>
                    <a:pt x="1" y="1"/>
                    <a:pt x="1" y="101"/>
                  </a:cubicBezTo>
                  <a:lnTo>
                    <a:pt x="1" y="302"/>
                  </a:lnTo>
                  <a:lnTo>
                    <a:pt x="227" y="502"/>
                  </a:lnTo>
                  <a:cubicBezTo>
                    <a:pt x="227" y="628"/>
                    <a:pt x="427" y="628"/>
                    <a:pt x="527" y="628"/>
                  </a:cubicBezTo>
                  <a:lnTo>
                    <a:pt x="628" y="628"/>
                  </a:lnTo>
                  <a:cubicBezTo>
                    <a:pt x="628" y="628"/>
                    <a:pt x="753" y="628"/>
                    <a:pt x="628" y="502"/>
                  </a:cubicBezTo>
                  <a:cubicBezTo>
                    <a:pt x="628" y="402"/>
                    <a:pt x="527" y="302"/>
                    <a:pt x="427" y="201"/>
                  </a:cubicBezTo>
                  <a:cubicBezTo>
                    <a:pt x="427" y="101"/>
                    <a:pt x="427" y="101"/>
                    <a:pt x="327" y="101"/>
                  </a:cubicBezTo>
                  <a:cubicBezTo>
                    <a:pt x="327" y="1"/>
                    <a:pt x="227" y="1"/>
                    <a:pt x="227" y="1"/>
                  </a:cubicBezTo>
                  <a:close/>
                </a:path>
              </a:pathLst>
            </a:custGeom>
            <a:solidFill>
              <a:srgbClr val="7E35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6" name="Google Shape;4716;p29"/>
            <p:cNvSpPr/>
            <p:nvPr/>
          </p:nvSpPr>
          <p:spPr>
            <a:xfrm rot="1136767" flipH="1">
              <a:off x="-1545231" y="1417521"/>
              <a:ext cx="8375" cy="7487"/>
            </a:xfrm>
            <a:custGeom>
              <a:avLst/>
              <a:gdLst/>
              <a:ahLst/>
              <a:cxnLst/>
              <a:rect l="l" t="t" r="r" b="b"/>
              <a:pathLst>
                <a:path w="528" h="472" extrusionOk="0">
                  <a:moveTo>
                    <a:pt x="201" y="1"/>
                  </a:moveTo>
                  <a:cubicBezTo>
                    <a:pt x="101" y="1"/>
                    <a:pt x="1" y="1"/>
                    <a:pt x="1" y="101"/>
                  </a:cubicBezTo>
                  <a:lnTo>
                    <a:pt x="1" y="226"/>
                  </a:lnTo>
                  <a:cubicBezTo>
                    <a:pt x="1" y="326"/>
                    <a:pt x="101" y="326"/>
                    <a:pt x="101" y="427"/>
                  </a:cubicBezTo>
                  <a:cubicBezTo>
                    <a:pt x="101" y="427"/>
                    <a:pt x="146" y="471"/>
                    <a:pt x="205" y="471"/>
                  </a:cubicBezTo>
                  <a:cubicBezTo>
                    <a:pt x="235" y="471"/>
                    <a:pt x="268" y="460"/>
                    <a:pt x="302" y="427"/>
                  </a:cubicBezTo>
                  <a:cubicBezTo>
                    <a:pt x="427" y="427"/>
                    <a:pt x="527" y="427"/>
                    <a:pt x="527" y="326"/>
                  </a:cubicBezTo>
                  <a:lnTo>
                    <a:pt x="427" y="326"/>
                  </a:lnTo>
                  <a:lnTo>
                    <a:pt x="427" y="101"/>
                  </a:lnTo>
                  <a:lnTo>
                    <a:pt x="302" y="1"/>
                  </a:lnTo>
                  <a:close/>
                </a:path>
              </a:pathLst>
            </a:custGeom>
            <a:solidFill>
              <a:srgbClr val="7E35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7" name="Google Shape;4717;p29"/>
            <p:cNvSpPr/>
            <p:nvPr/>
          </p:nvSpPr>
          <p:spPr>
            <a:xfrm rot="1136767" flipH="1">
              <a:off x="-1521020" y="1450261"/>
              <a:ext cx="6376" cy="6376"/>
            </a:xfrm>
            <a:custGeom>
              <a:avLst/>
              <a:gdLst/>
              <a:ahLst/>
              <a:cxnLst/>
              <a:rect l="l" t="t" r="r" b="b"/>
              <a:pathLst>
                <a:path w="402" h="402" extrusionOk="0">
                  <a:moveTo>
                    <a:pt x="101" y="0"/>
                  </a:moveTo>
                  <a:cubicBezTo>
                    <a:pt x="101" y="101"/>
                    <a:pt x="1" y="101"/>
                    <a:pt x="1" y="201"/>
                  </a:cubicBezTo>
                  <a:lnTo>
                    <a:pt x="1" y="301"/>
                  </a:lnTo>
                  <a:lnTo>
                    <a:pt x="101" y="401"/>
                  </a:lnTo>
                  <a:lnTo>
                    <a:pt x="302" y="401"/>
                  </a:lnTo>
                  <a:cubicBezTo>
                    <a:pt x="402" y="401"/>
                    <a:pt x="402" y="301"/>
                    <a:pt x="402" y="301"/>
                  </a:cubicBezTo>
                  <a:cubicBezTo>
                    <a:pt x="402" y="201"/>
                    <a:pt x="402" y="101"/>
                    <a:pt x="302" y="101"/>
                  </a:cubicBezTo>
                  <a:lnTo>
                    <a:pt x="302" y="0"/>
                  </a:lnTo>
                  <a:close/>
                </a:path>
              </a:pathLst>
            </a:custGeom>
            <a:solidFill>
              <a:srgbClr val="7E35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8" name="Google Shape;4718;p29"/>
            <p:cNvSpPr/>
            <p:nvPr/>
          </p:nvSpPr>
          <p:spPr>
            <a:xfrm rot="957825">
              <a:off x="-2896803" y="515861"/>
              <a:ext cx="549021" cy="334331"/>
            </a:xfrm>
            <a:custGeom>
              <a:avLst/>
              <a:gdLst/>
              <a:ahLst/>
              <a:cxnLst/>
              <a:rect l="l" t="t" r="r" b="b"/>
              <a:pathLst>
                <a:path w="23284" h="14179" extrusionOk="0">
                  <a:moveTo>
                    <a:pt x="6420" y="1"/>
                  </a:moveTo>
                  <a:cubicBezTo>
                    <a:pt x="5898" y="1"/>
                    <a:pt x="5359" y="77"/>
                    <a:pt x="4812" y="265"/>
                  </a:cubicBezTo>
                  <a:cubicBezTo>
                    <a:pt x="1980" y="1317"/>
                    <a:pt x="0" y="4651"/>
                    <a:pt x="1779" y="6430"/>
                  </a:cubicBezTo>
                  <a:cubicBezTo>
                    <a:pt x="3559" y="8110"/>
                    <a:pt x="8045" y="7583"/>
                    <a:pt x="9925" y="8836"/>
                  </a:cubicBezTo>
                  <a:cubicBezTo>
                    <a:pt x="11718" y="10127"/>
                    <a:pt x="12553" y="14179"/>
                    <a:pt x="15172" y="14179"/>
                  </a:cubicBezTo>
                  <a:cubicBezTo>
                    <a:pt x="15299" y="14179"/>
                    <a:pt x="15429" y="14169"/>
                    <a:pt x="15564" y="14150"/>
                  </a:cubicBezTo>
                  <a:cubicBezTo>
                    <a:pt x="18597" y="13648"/>
                    <a:pt x="18697" y="11242"/>
                    <a:pt x="20476" y="10816"/>
                  </a:cubicBezTo>
                  <a:cubicBezTo>
                    <a:pt x="22231" y="10290"/>
                    <a:pt x="22757" y="10716"/>
                    <a:pt x="22983" y="10190"/>
                  </a:cubicBezTo>
                  <a:cubicBezTo>
                    <a:pt x="23283" y="9262"/>
                    <a:pt x="17544" y="2044"/>
                    <a:pt x="15238" y="1744"/>
                  </a:cubicBezTo>
                  <a:cubicBezTo>
                    <a:pt x="14596" y="1624"/>
                    <a:pt x="14100" y="1587"/>
                    <a:pt x="13692" y="1587"/>
                  </a:cubicBezTo>
                  <a:cubicBezTo>
                    <a:pt x="13060" y="1587"/>
                    <a:pt x="12637" y="1675"/>
                    <a:pt x="12201" y="1675"/>
                  </a:cubicBezTo>
                  <a:cubicBezTo>
                    <a:pt x="11919" y="1675"/>
                    <a:pt x="11631" y="1638"/>
                    <a:pt x="11278" y="1518"/>
                  </a:cubicBezTo>
                  <a:cubicBezTo>
                    <a:pt x="10278" y="1198"/>
                    <a:pt x="8481" y="1"/>
                    <a:pt x="6420" y="1"/>
                  </a:cubicBezTo>
                  <a:close/>
                </a:path>
              </a:pathLst>
            </a:custGeom>
            <a:solidFill>
              <a:srgbClr val="86BC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9" name="Google Shape;4719;p29"/>
            <p:cNvSpPr/>
            <p:nvPr/>
          </p:nvSpPr>
          <p:spPr>
            <a:xfrm rot="957825">
              <a:off x="-2847095" y="598532"/>
              <a:ext cx="520065" cy="191228"/>
            </a:xfrm>
            <a:custGeom>
              <a:avLst/>
              <a:gdLst/>
              <a:ahLst/>
              <a:cxnLst/>
              <a:rect l="l" t="t" r="r" b="b"/>
              <a:pathLst>
                <a:path w="22056" h="8110" extrusionOk="0">
                  <a:moveTo>
                    <a:pt x="1013" y="0"/>
                  </a:moveTo>
                  <a:cubicBezTo>
                    <a:pt x="752" y="0"/>
                    <a:pt x="490" y="7"/>
                    <a:pt x="226" y="20"/>
                  </a:cubicBezTo>
                  <a:cubicBezTo>
                    <a:pt x="126" y="20"/>
                    <a:pt x="0" y="120"/>
                    <a:pt x="0" y="220"/>
                  </a:cubicBezTo>
                  <a:cubicBezTo>
                    <a:pt x="0" y="321"/>
                    <a:pt x="0" y="421"/>
                    <a:pt x="226" y="421"/>
                  </a:cubicBezTo>
                  <a:cubicBezTo>
                    <a:pt x="1153" y="421"/>
                    <a:pt x="2106" y="546"/>
                    <a:pt x="3033" y="747"/>
                  </a:cubicBezTo>
                  <a:lnTo>
                    <a:pt x="3760" y="847"/>
                  </a:lnTo>
                  <a:lnTo>
                    <a:pt x="4512" y="947"/>
                  </a:lnTo>
                  <a:cubicBezTo>
                    <a:pt x="4913" y="1048"/>
                    <a:pt x="5439" y="1173"/>
                    <a:pt x="5865" y="1273"/>
                  </a:cubicBezTo>
                  <a:cubicBezTo>
                    <a:pt x="7745" y="1674"/>
                    <a:pt x="9524" y="2301"/>
                    <a:pt x="11404" y="2927"/>
                  </a:cubicBezTo>
                  <a:cubicBezTo>
                    <a:pt x="13158" y="3679"/>
                    <a:pt x="14938" y="4406"/>
                    <a:pt x="16617" y="5333"/>
                  </a:cubicBezTo>
                  <a:cubicBezTo>
                    <a:pt x="17043" y="5434"/>
                    <a:pt x="17544" y="5759"/>
                    <a:pt x="17971" y="5960"/>
                  </a:cubicBezTo>
                  <a:lnTo>
                    <a:pt x="19224" y="6586"/>
                  </a:lnTo>
                  <a:cubicBezTo>
                    <a:pt x="20051" y="7113"/>
                    <a:pt x="20903" y="7639"/>
                    <a:pt x="21730" y="8065"/>
                  </a:cubicBezTo>
                  <a:cubicBezTo>
                    <a:pt x="21763" y="8099"/>
                    <a:pt x="21797" y="8110"/>
                    <a:pt x="21826" y="8110"/>
                  </a:cubicBezTo>
                  <a:cubicBezTo>
                    <a:pt x="21886" y="8110"/>
                    <a:pt x="21930" y="8065"/>
                    <a:pt x="21930" y="8065"/>
                  </a:cubicBezTo>
                  <a:cubicBezTo>
                    <a:pt x="22056" y="7940"/>
                    <a:pt x="22056" y="7840"/>
                    <a:pt x="21930" y="7739"/>
                  </a:cubicBezTo>
                  <a:cubicBezTo>
                    <a:pt x="21103" y="7213"/>
                    <a:pt x="20377" y="6586"/>
                    <a:pt x="19549" y="6060"/>
                  </a:cubicBezTo>
                  <a:lnTo>
                    <a:pt x="18296" y="5333"/>
                  </a:lnTo>
                  <a:cubicBezTo>
                    <a:pt x="17870" y="5133"/>
                    <a:pt x="17444" y="4807"/>
                    <a:pt x="16918" y="4606"/>
                  </a:cubicBezTo>
                  <a:lnTo>
                    <a:pt x="15665" y="3980"/>
                  </a:lnTo>
                  <a:cubicBezTo>
                    <a:pt x="15264" y="3779"/>
                    <a:pt x="14838" y="3554"/>
                    <a:pt x="14311" y="3353"/>
                  </a:cubicBezTo>
                  <a:cubicBezTo>
                    <a:pt x="13484" y="2927"/>
                    <a:pt x="12532" y="2526"/>
                    <a:pt x="11605" y="2200"/>
                  </a:cubicBezTo>
                  <a:cubicBezTo>
                    <a:pt x="9825" y="1574"/>
                    <a:pt x="7945" y="947"/>
                    <a:pt x="6066" y="546"/>
                  </a:cubicBezTo>
                  <a:cubicBezTo>
                    <a:pt x="4350" y="264"/>
                    <a:pt x="2709" y="0"/>
                    <a:pt x="1013" y="0"/>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0" name="Google Shape;4720;p29"/>
            <p:cNvSpPr/>
            <p:nvPr/>
          </p:nvSpPr>
          <p:spPr>
            <a:xfrm rot="957825">
              <a:off x="-2762874" y="513966"/>
              <a:ext cx="108158" cy="109172"/>
            </a:xfrm>
            <a:custGeom>
              <a:avLst/>
              <a:gdLst/>
              <a:ahLst/>
              <a:cxnLst/>
              <a:rect l="l" t="t" r="r" b="b"/>
              <a:pathLst>
                <a:path w="4587" h="4630" extrusionOk="0">
                  <a:moveTo>
                    <a:pt x="2507" y="1"/>
                  </a:moveTo>
                  <a:cubicBezTo>
                    <a:pt x="2406" y="101"/>
                    <a:pt x="2406" y="201"/>
                    <a:pt x="2406" y="302"/>
                  </a:cubicBezTo>
                  <a:cubicBezTo>
                    <a:pt x="2507" y="828"/>
                    <a:pt x="2607" y="1354"/>
                    <a:pt x="2832" y="1881"/>
                  </a:cubicBezTo>
                  <a:cubicBezTo>
                    <a:pt x="3003" y="2165"/>
                    <a:pt x="3181" y="2457"/>
                    <a:pt x="3377" y="2735"/>
                  </a:cubicBezTo>
                  <a:lnTo>
                    <a:pt x="3377" y="2735"/>
                  </a:lnTo>
                  <a:cubicBezTo>
                    <a:pt x="2881" y="2848"/>
                    <a:pt x="2407" y="3012"/>
                    <a:pt x="1980" y="3234"/>
                  </a:cubicBezTo>
                  <a:cubicBezTo>
                    <a:pt x="1679" y="3334"/>
                    <a:pt x="1354" y="3435"/>
                    <a:pt x="1053" y="3635"/>
                  </a:cubicBezTo>
                  <a:cubicBezTo>
                    <a:pt x="727" y="3861"/>
                    <a:pt x="426" y="4061"/>
                    <a:pt x="101" y="4262"/>
                  </a:cubicBezTo>
                  <a:cubicBezTo>
                    <a:pt x="101" y="4387"/>
                    <a:pt x="0" y="4487"/>
                    <a:pt x="101" y="4487"/>
                  </a:cubicBezTo>
                  <a:cubicBezTo>
                    <a:pt x="101" y="4558"/>
                    <a:pt x="151" y="4629"/>
                    <a:pt x="224" y="4629"/>
                  </a:cubicBezTo>
                  <a:cubicBezTo>
                    <a:pt x="255" y="4629"/>
                    <a:pt x="289" y="4617"/>
                    <a:pt x="326" y="4587"/>
                  </a:cubicBezTo>
                  <a:cubicBezTo>
                    <a:pt x="627" y="4487"/>
                    <a:pt x="953" y="4387"/>
                    <a:pt x="1253" y="4262"/>
                  </a:cubicBezTo>
                  <a:cubicBezTo>
                    <a:pt x="1579" y="4161"/>
                    <a:pt x="1880" y="3961"/>
                    <a:pt x="2306" y="3861"/>
                  </a:cubicBezTo>
                  <a:cubicBezTo>
                    <a:pt x="2933" y="3635"/>
                    <a:pt x="3559" y="3535"/>
                    <a:pt x="4186" y="3435"/>
                  </a:cubicBezTo>
                  <a:cubicBezTo>
                    <a:pt x="4286" y="3435"/>
                    <a:pt x="4386" y="3334"/>
                    <a:pt x="4487" y="3234"/>
                  </a:cubicBezTo>
                  <a:cubicBezTo>
                    <a:pt x="4587" y="3134"/>
                    <a:pt x="4587" y="2808"/>
                    <a:pt x="4386" y="2708"/>
                  </a:cubicBezTo>
                  <a:cubicBezTo>
                    <a:pt x="4086" y="2382"/>
                    <a:pt x="3760" y="1981"/>
                    <a:pt x="3559" y="1555"/>
                  </a:cubicBezTo>
                  <a:cubicBezTo>
                    <a:pt x="3233" y="1129"/>
                    <a:pt x="3033" y="628"/>
                    <a:pt x="2832" y="101"/>
                  </a:cubicBezTo>
                  <a:cubicBezTo>
                    <a:pt x="2707" y="101"/>
                    <a:pt x="2607" y="1"/>
                    <a:pt x="2507" y="1"/>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1" name="Google Shape;4721;p29"/>
            <p:cNvSpPr/>
            <p:nvPr/>
          </p:nvSpPr>
          <p:spPr>
            <a:xfrm rot="957825">
              <a:off x="-2681338" y="572775"/>
              <a:ext cx="147772" cy="127517"/>
            </a:xfrm>
            <a:custGeom>
              <a:avLst/>
              <a:gdLst/>
              <a:ahLst/>
              <a:cxnLst/>
              <a:rect l="l" t="t" r="r" b="b"/>
              <a:pathLst>
                <a:path w="6267" h="5408" extrusionOk="0">
                  <a:moveTo>
                    <a:pt x="4254" y="1"/>
                  </a:moveTo>
                  <a:cubicBezTo>
                    <a:pt x="4223" y="1"/>
                    <a:pt x="4191" y="16"/>
                    <a:pt x="4161" y="53"/>
                  </a:cubicBezTo>
                  <a:cubicBezTo>
                    <a:pt x="4061" y="53"/>
                    <a:pt x="3960" y="153"/>
                    <a:pt x="3960" y="254"/>
                  </a:cubicBezTo>
                  <a:cubicBezTo>
                    <a:pt x="4210" y="1293"/>
                    <a:pt x="4614" y="2332"/>
                    <a:pt x="5103" y="3314"/>
                  </a:cubicBezTo>
                  <a:lnTo>
                    <a:pt x="5103" y="3314"/>
                  </a:lnTo>
                  <a:cubicBezTo>
                    <a:pt x="4340" y="3380"/>
                    <a:pt x="3551" y="3558"/>
                    <a:pt x="2808" y="3813"/>
                  </a:cubicBezTo>
                  <a:cubicBezTo>
                    <a:pt x="1880" y="4013"/>
                    <a:pt x="928" y="4539"/>
                    <a:pt x="201" y="5066"/>
                  </a:cubicBezTo>
                  <a:cubicBezTo>
                    <a:pt x="101" y="5166"/>
                    <a:pt x="1" y="5266"/>
                    <a:pt x="101" y="5266"/>
                  </a:cubicBezTo>
                  <a:cubicBezTo>
                    <a:pt x="101" y="5337"/>
                    <a:pt x="151" y="5408"/>
                    <a:pt x="216" y="5408"/>
                  </a:cubicBezTo>
                  <a:cubicBezTo>
                    <a:pt x="243" y="5408"/>
                    <a:pt x="272" y="5396"/>
                    <a:pt x="301" y="5366"/>
                  </a:cubicBezTo>
                  <a:cubicBezTo>
                    <a:pt x="1254" y="5066"/>
                    <a:pt x="2081" y="4740"/>
                    <a:pt x="3008" y="4539"/>
                  </a:cubicBezTo>
                  <a:cubicBezTo>
                    <a:pt x="3960" y="4314"/>
                    <a:pt x="4888" y="4113"/>
                    <a:pt x="5840" y="4113"/>
                  </a:cubicBezTo>
                  <a:cubicBezTo>
                    <a:pt x="5940" y="4013"/>
                    <a:pt x="5940" y="4013"/>
                    <a:pt x="6041" y="4013"/>
                  </a:cubicBezTo>
                  <a:cubicBezTo>
                    <a:pt x="6141" y="3913"/>
                    <a:pt x="6266" y="3687"/>
                    <a:pt x="6141" y="3487"/>
                  </a:cubicBezTo>
                  <a:cubicBezTo>
                    <a:pt x="5514" y="2334"/>
                    <a:pt x="4888" y="1306"/>
                    <a:pt x="4386" y="153"/>
                  </a:cubicBezTo>
                  <a:cubicBezTo>
                    <a:pt x="4386" y="83"/>
                    <a:pt x="4325" y="1"/>
                    <a:pt x="4254" y="1"/>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2" name="Google Shape;4722;p29"/>
            <p:cNvSpPr/>
            <p:nvPr/>
          </p:nvSpPr>
          <p:spPr>
            <a:xfrm rot="957825">
              <a:off x="-2550236" y="647865"/>
              <a:ext cx="127682" cy="149516"/>
            </a:xfrm>
            <a:custGeom>
              <a:avLst/>
              <a:gdLst/>
              <a:ahLst/>
              <a:cxnLst/>
              <a:rect l="l" t="t" r="r" b="b"/>
              <a:pathLst>
                <a:path w="5415" h="6341" extrusionOk="0">
                  <a:moveTo>
                    <a:pt x="1705" y="0"/>
                  </a:moveTo>
                  <a:cubicBezTo>
                    <a:pt x="1661" y="0"/>
                    <a:pt x="1604" y="25"/>
                    <a:pt x="1554" y="75"/>
                  </a:cubicBezTo>
                  <a:cubicBezTo>
                    <a:pt x="1454" y="176"/>
                    <a:pt x="1454" y="301"/>
                    <a:pt x="1554" y="401"/>
                  </a:cubicBezTo>
                  <a:cubicBezTo>
                    <a:pt x="1880" y="702"/>
                    <a:pt x="2181" y="1028"/>
                    <a:pt x="2406" y="1328"/>
                  </a:cubicBezTo>
                  <a:cubicBezTo>
                    <a:pt x="2707" y="1654"/>
                    <a:pt x="3033" y="2055"/>
                    <a:pt x="3234" y="2381"/>
                  </a:cubicBezTo>
                  <a:cubicBezTo>
                    <a:pt x="3600" y="2887"/>
                    <a:pt x="3905" y="3392"/>
                    <a:pt x="4201" y="3940"/>
                  </a:cubicBezTo>
                  <a:lnTo>
                    <a:pt x="4201" y="3940"/>
                  </a:lnTo>
                  <a:cubicBezTo>
                    <a:pt x="3988" y="3964"/>
                    <a:pt x="3732" y="4060"/>
                    <a:pt x="3534" y="4060"/>
                  </a:cubicBezTo>
                  <a:cubicBezTo>
                    <a:pt x="3133" y="4261"/>
                    <a:pt x="2707" y="4361"/>
                    <a:pt x="2281" y="4562"/>
                  </a:cubicBezTo>
                  <a:cubicBezTo>
                    <a:pt x="1880" y="4787"/>
                    <a:pt x="1554" y="4988"/>
                    <a:pt x="1153" y="5313"/>
                  </a:cubicBezTo>
                  <a:cubicBezTo>
                    <a:pt x="828" y="5514"/>
                    <a:pt x="401" y="5714"/>
                    <a:pt x="101" y="6040"/>
                  </a:cubicBezTo>
                  <a:cubicBezTo>
                    <a:pt x="0" y="6040"/>
                    <a:pt x="0" y="6140"/>
                    <a:pt x="0" y="6241"/>
                  </a:cubicBezTo>
                  <a:cubicBezTo>
                    <a:pt x="0" y="6341"/>
                    <a:pt x="101" y="6341"/>
                    <a:pt x="201" y="6341"/>
                  </a:cubicBezTo>
                  <a:cubicBezTo>
                    <a:pt x="627" y="6140"/>
                    <a:pt x="1028" y="5940"/>
                    <a:pt x="1454" y="5815"/>
                  </a:cubicBezTo>
                  <a:cubicBezTo>
                    <a:pt x="1880" y="5614"/>
                    <a:pt x="2181" y="5414"/>
                    <a:pt x="2607" y="5313"/>
                  </a:cubicBezTo>
                  <a:cubicBezTo>
                    <a:pt x="3033" y="5088"/>
                    <a:pt x="3434" y="4988"/>
                    <a:pt x="3760" y="4887"/>
                  </a:cubicBezTo>
                  <a:cubicBezTo>
                    <a:pt x="3960" y="4837"/>
                    <a:pt x="4142" y="4812"/>
                    <a:pt x="4299" y="4812"/>
                  </a:cubicBezTo>
                  <a:cubicBezTo>
                    <a:pt x="4455" y="4812"/>
                    <a:pt x="4587" y="4837"/>
                    <a:pt x="4687" y="4887"/>
                  </a:cubicBezTo>
                  <a:cubicBezTo>
                    <a:pt x="4754" y="4887"/>
                    <a:pt x="4877" y="4932"/>
                    <a:pt x="4981" y="4932"/>
                  </a:cubicBezTo>
                  <a:cubicBezTo>
                    <a:pt x="5033" y="4932"/>
                    <a:pt x="5080" y="4921"/>
                    <a:pt x="5113" y="4887"/>
                  </a:cubicBezTo>
                  <a:cubicBezTo>
                    <a:pt x="5314" y="4787"/>
                    <a:pt x="5414" y="4562"/>
                    <a:pt x="5314" y="4361"/>
                  </a:cubicBezTo>
                  <a:cubicBezTo>
                    <a:pt x="4913" y="3434"/>
                    <a:pt x="4386" y="2682"/>
                    <a:pt x="3860" y="1955"/>
                  </a:cubicBezTo>
                  <a:cubicBezTo>
                    <a:pt x="3534" y="1554"/>
                    <a:pt x="3234" y="1228"/>
                    <a:pt x="2908" y="927"/>
                  </a:cubicBezTo>
                  <a:cubicBezTo>
                    <a:pt x="2507" y="602"/>
                    <a:pt x="2181" y="301"/>
                    <a:pt x="1780" y="75"/>
                  </a:cubicBezTo>
                  <a:cubicBezTo>
                    <a:pt x="1780" y="25"/>
                    <a:pt x="1749" y="0"/>
                    <a:pt x="1705" y="0"/>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3" name="Google Shape;4723;p29"/>
            <p:cNvSpPr/>
            <p:nvPr/>
          </p:nvSpPr>
          <p:spPr>
            <a:xfrm rot="957825">
              <a:off x="-2969945" y="822706"/>
              <a:ext cx="384154" cy="514053"/>
            </a:xfrm>
            <a:custGeom>
              <a:avLst/>
              <a:gdLst/>
              <a:ahLst/>
              <a:cxnLst/>
              <a:rect l="l" t="t" r="r" b="b"/>
              <a:pathLst>
                <a:path w="16292" h="21801" extrusionOk="0">
                  <a:moveTo>
                    <a:pt x="7375" y="0"/>
                  </a:moveTo>
                  <a:cubicBezTo>
                    <a:pt x="6934" y="0"/>
                    <a:pt x="6455" y="90"/>
                    <a:pt x="5940" y="296"/>
                  </a:cubicBezTo>
                  <a:cubicBezTo>
                    <a:pt x="2908" y="1650"/>
                    <a:pt x="4787" y="8342"/>
                    <a:pt x="4286" y="8743"/>
                  </a:cubicBezTo>
                  <a:cubicBezTo>
                    <a:pt x="4235" y="8794"/>
                    <a:pt x="4173" y="8815"/>
                    <a:pt x="4102" y="8815"/>
                  </a:cubicBezTo>
                  <a:cubicBezTo>
                    <a:pt x="3796" y="8815"/>
                    <a:pt x="3313" y="8432"/>
                    <a:pt x="2725" y="8432"/>
                  </a:cubicBezTo>
                  <a:cubicBezTo>
                    <a:pt x="2311" y="8432"/>
                    <a:pt x="1846" y="8622"/>
                    <a:pt x="1354" y="9269"/>
                  </a:cubicBezTo>
                  <a:cubicBezTo>
                    <a:pt x="0" y="11048"/>
                    <a:pt x="928" y="14507"/>
                    <a:pt x="3860" y="18041"/>
                  </a:cubicBezTo>
                  <a:cubicBezTo>
                    <a:pt x="6893" y="21600"/>
                    <a:pt x="12006" y="21800"/>
                    <a:pt x="12006" y="21800"/>
                  </a:cubicBezTo>
                  <a:cubicBezTo>
                    <a:pt x="12006" y="20347"/>
                    <a:pt x="12833" y="18266"/>
                    <a:pt x="14412" y="15234"/>
                  </a:cubicBezTo>
                  <a:cubicBezTo>
                    <a:pt x="15239" y="13655"/>
                    <a:pt x="16291" y="10422"/>
                    <a:pt x="15239" y="8968"/>
                  </a:cubicBezTo>
                  <a:cubicBezTo>
                    <a:pt x="14888" y="8475"/>
                    <a:pt x="14492" y="8311"/>
                    <a:pt x="14102" y="8311"/>
                  </a:cubicBezTo>
                  <a:cubicBezTo>
                    <a:pt x="13320" y="8311"/>
                    <a:pt x="12557" y="8968"/>
                    <a:pt x="12206" y="8968"/>
                  </a:cubicBezTo>
                  <a:cubicBezTo>
                    <a:pt x="11680" y="8968"/>
                    <a:pt x="11680" y="5209"/>
                    <a:pt x="11279" y="3630"/>
                  </a:cubicBezTo>
                  <a:cubicBezTo>
                    <a:pt x="10923" y="2331"/>
                    <a:pt x="9622" y="0"/>
                    <a:pt x="73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4" name="Google Shape;4724;p29"/>
            <p:cNvSpPr/>
            <p:nvPr/>
          </p:nvSpPr>
          <p:spPr>
            <a:xfrm rot="957825">
              <a:off x="-2838264" y="1072984"/>
              <a:ext cx="251190" cy="453760"/>
            </a:xfrm>
            <a:custGeom>
              <a:avLst/>
              <a:gdLst/>
              <a:ahLst/>
              <a:cxnLst/>
              <a:rect l="l" t="t" r="r" b="b"/>
              <a:pathLst>
                <a:path w="10653" h="19244" extrusionOk="0">
                  <a:moveTo>
                    <a:pt x="201" y="1"/>
                  </a:moveTo>
                  <a:cubicBezTo>
                    <a:pt x="101" y="1"/>
                    <a:pt x="1" y="101"/>
                    <a:pt x="1" y="201"/>
                  </a:cubicBezTo>
                  <a:cubicBezTo>
                    <a:pt x="101" y="2081"/>
                    <a:pt x="402" y="3860"/>
                    <a:pt x="828" y="5740"/>
                  </a:cubicBezTo>
                  <a:cubicBezTo>
                    <a:pt x="1354" y="7519"/>
                    <a:pt x="1981" y="9274"/>
                    <a:pt x="2808" y="10953"/>
                  </a:cubicBezTo>
                  <a:cubicBezTo>
                    <a:pt x="3234" y="11780"/>
                    <a:pt x="3760" y="12632"/>
                    <a:pt x="4261" y="13459"/>
                  </a:cubicBezTo>
                  <a:cubicBezTo>
                    <a:pt x="4687" y="14186"/>
                    <a:pt x="5314" y="14913"/>
                    <a:pt x="5941" y="15665"/>
                  </a:cubicBezTo>
                  <a:cubicBezTo>
                    <a:pt x="6567" y="16392"/>
                    <a:pt x="7194" y="17018"/>
                    <a:pt x="7920" y="17645"/>
                  </a:cubicBezTo>
                  <a:cubicBezTo>
                    <a:pt x="8647" y="18271"/>
                    <a:pt x="9499" y="18798"/>
                    <a:pt x="10327" y="19199"/>
                  </a:cubicBezTo>
                  <a:cubicBezTo>
                    <a:pt x="10327" y="19232"/>
                    <a:pt x="10338" y="19243"/>
                    <a:pt x="10356" y="19243"/>
                  </a:cubicBezTo>
                  <a:cubicBezTo>
                    <a:pt x="10393" y="19243"/>
                    <a:pt x="10460" y="19199"/>
                    <a:pt x="10527" y="19199"/>
                  </a:cubicBezTo>
                  <a:cubicBezTo>
                    <a:pt x="10652" y="19098"/>
                    <a:pt x="10527" y="18998"/>
                    <a:pt x="10527" y="18898"/>
                  </a:cubicBezTo>
                  <a:cubicBezTo>
                    <a:pt x="8973" y="17845"/>
                    <a:pt x="7620" y="16592"/>
                    <a:pt x="6467" y="15138"/>
                  </a:cubicBezTo>
                  <a:cubicBezTo>
                    <a:pt x="5314" y="13785"/>
                    <a:pt x="4387" y="12206"/>
                    <a:pt x="3534" y="10652"/>
                  </a:cubicBezTo>
                  <a:cubicBezTo>
                    <a:pt x="2707" y="8973"/>
                    <a:pt x="2081" y="7294"/>
                    <a:pt x="1555" y="5514"/>
                  </a:cubicBezTo>
                  <a:cubicBezTo>
                    <a:pt x="1254" y="4587"/>
                    <a:pt x="1028" y="3760"/>
                    <a:pt x="828" y="2808"/>
                  </a:cubicBezTo>
                  <a:cubicBezTo>
                    <a:pt x="627" y="1980"/>
                    <a:pt x="502" y="1028"/>
                    <a:pt x="402" y="201"/>
                  </a:cubicBezTo>
                  <a:lnTo>
                    <a:pt x="402" y="101"/>
                  </a:lnTo>
                  <a:cubicBezTo>
                    <a:pt x="301" y="1"/>
                    <a:pt x="301" y="1"/>
                    <a:pt x="201" y="1"/>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5" name="Google Shape;4725;p29"/>
            <p:cNvSpPr/>
            <p:nvPr/>
          </p:nvSpPr>
          <p:spPr>
            <a:xfrm rot="957825">
              <a:off x="-2275503" y="1287996"/>
              <a:ext cx="302853" cy="265079"/>
            </a:xfrm>
            <a:custGeom>
              <a:avLst/>
              <a:gdLst/>
              <a:ahLst/>
              <a:cxnLst/>
              <a:rect l="l" t="t" r="r" b="b"/>
              <a:pathLst>
                <a:path w="12844" h="11242" extrusionOk="0">
                  <a:moveTo>
                    <a:pt x="4732" y="1"/>
                  </a:moveTo>
                  <a:cubicBezTo>
                    <a:pt x="4305" y="1"/>
                    <a:pt x="3751" y="152"/>
                    <a:pt x="3033" y="550"/>
                  </a:cubicBezTo>
                  <a:cubicBezTo>
                    <a:pt x="1" y="2329"/>
                    <a:pt x="1379" y="10249"/>
                    <a:pt x="2106" y="10976"/>
                  </a:cubicBezTo>
                  <a:cubicBezTo>
                    <a:pt x="2250" y="11149"/>
                    <a:pt x="2690" y="11242"/>
                    <a:pt x="3310" y="11242"/>
                  </a:cubicBezTo>
                  <a:cubicBezTo>
                    <a:pt x="5392" y="11242"/>
                    <a:pt x="9498" y="10189"/>
                    <a:pt x="11179" y="7543"/>
                  </a:cubicBezTo>
                  <a:cubicBezTo>
                    <a:pt x="12843" y="4808"/>
                    <a:pt x="11484" y="584"/>
                    <a:pt x="8673" y="584"/>
                  </a:cubicBezTo>
                  <a:cubicBezTo>
                    <a:pt x="7929" y="584"/>
                    <a:pt x="7084" y="880"/>
                    <a:pt x="6166" y="1578"/>
                  </a:cubicBezTo>
                  <a:cubicBezTo>
                    <a:pt x="6166" y="1578"/>
                    <a:pt x="6108" y="1"/>
                    <a:pt x="47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6" name="Google Shape;4726;p29"/>
            <p:cNvSpPr/>
            <p:nvPr/>
          </p:nvSpPr>
          <p:spPr>
            <a:xfrm rot="957825">
              <a:off x="-2338504" y="1331752"/>
              <a:ext cx="238764" cy="252417"/>
            </a:xfrm>
            <a:custGeom>
              <a:avLst/>
              <a:gdLst/>
              <a:ahLst/>
              <a:cxnLst/>
              <a:rect l="l" t="t" r="r" b="b"/>
              <a:pathLst>
                <a:path w="10126" h="10705" extrusionOk="0">
                  <a:moveTo>
                    <a:pt x="9938" y="1"/>
                  </a:moveTo>
                  <a:cubicBezTo>
                    <a:pt x="9874" y="1"/>
                    <a:pt x="9825" y="83"/>
                    <a:pt x="9825" y="153"/>
                  </a:cubicBezTo>
                  <a:cubicBezTo>
                    <a:pt x="9599" y="680"/>
                    <a:pt x="9299" y="1306"/>
                    <a:pt x="9098" y="1807"/>
                  </a:cubicBezTo>
                  <a:cubicBezTo>
                    <a:pt x="8873" y="2033"/>
                    <a:pt x="8772" y="2334"/>
                    <a:pt x="8672" y="2660"/>
                  </a:cubicBezTo>
                  <a:lnTo>
                    <a:pt x="8146" y="3386"/>
                  </a:lnTo>
                  <a:cubicBezTo>
                    <a:pt x="7519" y="4439"/>
                    <a:pt x="6893" y="5366"/>
                    <a:pt x="6066" y="6193"/>
                  </a:cubicBezTo>
                  <a:cubicBezTo>
                    <a:pt x="5639" y="6720"/>
                    <a:pt x="5213" y="7046"/>
                    <a:pt x="4812" y="7447"/>
                  </a:cubicBezTo>
                  <a:cubicBezTo>
                    <a:pt x="4286" y="7873"/>
                    <a:pt x="3860" y="8299"/>
                    <a:pt x="3334" y="8599"/>
                  </a:cubicBezTo>
                  <a:cubicBezTo>
                    <a:pt x="2406" y="9326"/>
                    <a:pt x="1253" y="9752"/>
                    <a:pt x="101" y="10279"/>
                  </a:cubicBezTo>
                  <a:cubicBezTo>
                    <a:pt x="0" y="10279"/>
                    <a:pt x="0" y="10379"/>
                    <a:pt x="0" y="10479"/>
                  </a:cubicBezTo>
                  <a:cubicBezTo>
                    <a:pt x="101" y="10579"/>
                    <a:pt x="201" y="10705"/>
                    <a:pt x="326" y="10705"/>
                  </a:cubicBezTo>
                  <a:cubicBezTo>
                    <a:pt x="527" y="10579"/>
                    <a:pt x="827" y="10479"/>
                    <a:pt x="1153" y="10379"/>
                  </a:cubicBezTo>
                  <a:cubicBezTo>
                    <a:pt x="1454" y="10279"/>
                    <a:pt x="1780" y="10178"/>
                    <a:pt x="2081" y="10078"/>
                  </a:cubicBezTo>
                  <a:lnTo>
                    <a:pt x="2933" y="9652"/>
                  </a:lnTo>
                  <a:cubicBezTo>
                    <a:pt x="3233" y="9552"/>
                    <a:pt x="3459" y="9326"/>
                    <a:pt x="3760" y="9226"/>
                  </a:cubicBezTo>
                  <a:cubicBezTo>
                    <a:pt x="4286" y="8925"/>
                    <a:pt x="4812" y="8499"/>
                    <a:pt x="5339" y="8073"/>
                  </a:cubicBezTo>
                  <a:cubicBezTo>
                    <a:pt x="5740" y="7672"/>
                    <a:pt x="6266" y="7246"/>
                    <a:pt x="6692" y="6820"/>
                  </a:cubicBezTo>
                  <a:cubicBezTo>
                    <a:pt x="7519" y="5893"/>
                    <a:pt x="8246" y="4840"/>
                    <a:pt x="8873" y="3687"/>
                  </a:cubicBezTo>
                  <a:cubicBezTo>
                    <a:pt x="9399" y="2660"/>
                    <a:pt x="9925" y="1507"/>
                    <a:pt x="10126" y="254"/>
                  </a:cubicBezTo>
                  <a:cubicBezTo>
                    <a:pt x="10126" y="153"/>
                    <a:pt x="10126" y="53"/>
                    <a:pt x="10025" y="53"/>
                  </a:cubicBezTo>
                  <a:cubicBezTo>
                    <a:pt x="9995" y="16"/>
                    <a:pt x="9965" y="1"/>
                    <a:pt x="9938" y="1"/>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27" name="Google Shape;4727;p29"/>
          <p:cNvGrpSpPr/>
          <p:nvPr/>
        </p:nvGrpSpPr>
        <p:grpSpPr>
          <a:xfrm rot="10800000" flipH="1">
            <a:off x="750188" y="701283"/>
            <a:ext cx="2051956" cy="901695"/>
            <a:chOff x="-3033227" y="446810"/>
            <a:chExt cx="2846776" cy="1250964"/>
          </a:xfrm>
        </p:grpSpPr>
        <p:sp>
          <p:nvSpPr>
            <p:cNvPr id="4728" name="Google Shape;4728;p29"/>
            <p:cNvSpPr/>
            <p:nvPr/>
          </p:nvSpPr>
          <p:spPr>
            <a:xfrm flipH="1">
              <a:off x="-1174467" y="1199465"/>
              <a:ext cx="269119" cy="371002"/>
            </a:xfrm>
            <a:custGeom>
              <a:avLst/>
              <a:gdLst/>
              <a:ahLst/>
              <a:cxnLst/>
              <a:rect l="l" t="t" r="r" b="b"/>
              <a:pathLst>
                <a:path w="8627" h="11893" extrusionOk="0">
                  <a:moveTo>
                    <a:pt x="4457" y="0"/>
                  </a:moveTo>
                  <a:cubicBezTo>
                    <a:pt x="4268" y="0"/>
                    <a:pt x="4064" y="33"/>
                    <a:pt x="3844" y="108"/>
                  </a:cubicBezTo>
                  <a:cubicBezTo>
                    <a:pt x="2101" y="600"/>
                    <a:pt x="2727" y="4265"/>
                    <a:pt x="2414" y="4443"/>
                  </a:cubicBezTo>
                  <a:cubicBezTo>
                    <a:pt x="2390" y="4462"/>
                    <a:pt x="2363" y="4470"/>
                    <a:pt x="2333" y="4470"/>
                  </a:cubicBezTo>
                  <a:cubicBezTo>
                    <a:pt x="2155" y="4470"/>
                    <a:pt x="1891" y="4172"/>
                    <a:pt x="1525" y="4172"/>
                  </a:cubicBezTo>
                  <a:cubicBezTo>
                    <a:pt x="1334" y="4172"/>
                    <a:pt x="1114" y="4253"/>
                    <a:pt x="865" y="4503"/>
                  </a:cubicBezTo>
                  <a:cubicBezTo>
                    <a:pt x="1" y="5382"/>
                    <a:pt x="239" y="7304"/>
                    <a:pt x="1610" y="9345"/>
                  </a:cubicBezTo>
                  <a:cubicBezTo>
                    <a:pt x="2980" y="11460"/>
                    <a:pt x="5707" y="11892"/>
                    <a:pt x="5707" y="11892"/>
                  </a:cubicBezTo>
                  <a:cubicBezTo>
                    <a:pt x="5766" y="11088"/>
                    <a:pt x="6392" y="10030"/>
                    <a:pt x="7375" y="8540"/>
                  </a:cubicBezTo>
                  <a:cubicBezTo>
                    <a:pt x="7941" y="7736"/>
                    <a:pt x="8627" y="6067"/>
                    <a:pt x="8195" y="5248"/>
                  </a:cubicBezTo>
                  <a:cubicBezTo>
                    <a:pt x="8028" y="4926"/>
                    <a:pt x="7803" y="4827"/>
                    <a:pt x="7571" y="4827"/>
                  </a:cubicBezTo>
                  <a:cubicBezTo>
                    <a:pt x="7205" y="4827"/>
                    <a:pt x="6819" y="5072"/>
                    <a:pt x="6610" y="5072"/>
                  </a:cubicBezTo>
                  <a:cubicBezTo>
                    <a:pt x="6596" y="5072"/>
                    <a:pt x="6583" y="5071"/>
                    <a:pt x="6571" y="5069"/>
                  </a:cubicBezTo>
                  <a:cubicBezTo>
                    <a:pt x="6258" y="5069"/>
                    <a:pt x="6571" y="3013"/>
                    <a:pt x="6452" y="2149"/>
                  </a:cubicBezTo>
                  <a:cubicBezTo>
                    <a:pt x="6283" y="1451"/>
                    <a:pt x="5700" y="0"/>
                    <a:pt x="44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9" name="Google Shape;4729;p29"/>
            <p:cNvSpPr/>
            <p:nvPr/>
          </p:nvSpPr>
          <p:spPr>
            <a:xfrm flipH="1">
              <a:off x="-1180051" y="1357561"/>
              <a:ext cx="143185" cy="340213"/>
            </a:xfrm>
            <a:custGeom>
              <a:avLst/>
              <a:gdLst/>
              <a:ahLst/>
              <a:cxnLst/>
              <a:rect l="l" t="t" r="r" b="b"/>
              <a:pathLst>
                <a:path w="4590" h="10906" extrusionOk="0">
                  <a:moveTo>
                    <a:pt x="254" y="1"/>
                  </a:moveTo>
                  <a:cubicBezTo>
                    <a:pt x="180" y="1"/>
                    <a:pt x="120" y="61"/>
                    <a:pt x="120" y="120"/>
                  </a:cubicBezTo>
                  <a:cubicBezTo>
                    <a:pt x="1" y="1118"/>
                    <a:pt x="61" y="2116"/>
                    <a:pt x="254" y="3100"/>
                  </a:cubicBezTo>
                  <a:cubicBezTo>
                    <a:pt x="373" y="4098"/>
                    <a:pt x="627" y="5096"/>
                    <a:pt x="925" y="6020"/>
                  </a:cubicBezTo>
                  <a:lnTo>
                    <a:pt x="1237" y="6705"/>
                  </a:lnTo>
                  <a:cubicBezTo>
                    <a:pt x="1297" y="6958"/>
                    <a:pt x="1431" y="7196"/>
                    <a:pt x="1550" y="7390"/>
                  </a:cubicBezTo>
                  <a:cubicBezTo>
                    <a:pt x="1610" y="7628"/>
                    <a:pt x="1804" y="7822"/>
                    <a:pt x="1923" y="8075"/>
                  </a:cubicBezTo>
                  <a:cubicBezTo>
                    <a:pt x="2042" y="8254"/>
                    <a:pt x="2176" y="8507"/>
                    <a:pt x="2295" y="8686"/>
                  </a:cubicBezTo>
                  <a:cubicBezTo>
                    <a:pt x="2861" y="9565"/>
                    <a:pt x="3606" y="10236"/>
                    <a:pt x="4411" y="10861"/>
                  </a:cubicBezTo>
                  <a:cubicBezTo>
                    <a:pt x="4440" y="10891"/>
                    <a:pt x="4470" y="10906"/>
                    <a:pt x="4493" y="10906"/>
                  </a:cubicBezTo>
                  <a:cubicBezTo>
                    <a:pt x="4515" y="10906"/>
                    <a:pt x="4530" y="10891"/>
                    <a:pt x="4530" y="10861"/>
                  </a:cubicBezTo>
                  <a:cubicBezTo>
                    <a:pt x="4589" y="10802"/>
                    <a:pt x="4589" y="10742"/>
                    <a:pt x="4530" y="10682"/>
                  </a:cubicBezTo>
                  <a:lnTo>
                    <a:pt x="4038" y="10176"/>
                  </a:lnTo>
                  <a:cubicBezTo>
                    <a:pt x="3979" y="10057"/>
                    <a:pt x="3844" y="9997"/>
                    <a:pt x="3785" y="9938"/>
                  </a:cubicBezTo>
                  <a:lnTo>
                    <a:pt x="3532" y="9625"/>
                  </a:lnTo>
                  <a:cubicBezTo>
                    <a:pt x="3412" y="9431"/>
                    <a:pt x="3234" y="9252"/>
                    <a:pt x="3100" y="9059"/>
                  </a:cubicBezTo>
                  <a:lnTo>
                    <a:pt x="2668" y="8448"/>
                  </a:lnTo>
                  <a:cubicBezTo>
                    <a:pt x="2176" y="7628"/>
                    <a:pt x="1744" y="6764"/>
                    <a:pt x="1431" y="5841"/>
                  </a:cubicBezTo>
                  <a:cubicBezTo>
                    <a:pt x="1059" y="4962"/>
                    <a:pt x="805" y="3979"/>
                    <a:pt x="627" y="3040"/>
                  </a:cubicBezTo>
                  <a:cubicBezTo>
                    <a:pt x="552" y="2548"/>
                    <a:pt x="493" y="2042"/>
                    <a:pt x="433" y="1550"/>
                  </a:cubicBezTo>
                  <a:cubicBezTo>
                    <a:pt x="373" y="1118"/>
                    <a:pt x="373" y="627"/>
                    <a:pt x="314" y="120"/>
                  </a:cubicBezTo>
                  <a:cubicBezTo>
                    <a:pt x="314" y="61"/>
                    <a:pt x="314" y="1"/>
                    <a:pt x="254"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730" name="Google Shape;4730;p29"/>
            <p:cNvGrpSpPr/>
            <p:nvPr/>
          </p:nvGrpSpPr>
          <p:grpSpPr>
            <a:xfrm flipH="1">
              <a:off x="-831033" y="1313889"/>
              <a:ext cx="644582" cy="275171"/>
              <a:chOff x="6010718" y="4529752"/>
              <a:chExt cx="644582" cy="275171"/>
            </a:xfrm>
          </p:grpSpPr>
          <p:sp>
            <p:nvSpPr>
              <p:cNvPr id="4731" name="Google Shape;4731;p29"/>
              <p:cNvSpPr/>
              <p:nvPr/>
            </p:nvSpPr>
            <p:spPr>
              <a:xfrm>
                <a:off x="6010718" y="4529752"/>
                <a:ext cx="544228" cy="275171"/>
              </a:xfrm>
              <a:custGeom>
                <a:avLst/>
                <a:gdLst/>
                <a:ahLst/>
                <a:cxnLst/>
                <a:rect l="l" t="t" r="r" b="b"/>
                <a:pathLst>
                  <a:path w="17446" h="8821" extrusionOk="0">
                    <a:moveTo>
                      <a:pt x="44" y="0"/>
                    </a:moveTo>
                    <a:cubicBezTo>
                      <a:pt x="15" y="0"/>
                      <a:pt x="0" y="11"/>
                      <a:pt x="0" y="36"/>
                    </a:cubicBezTo>
                    <a:cubicBezTo>
                      <a:pt x="0" y="781"/>
                      <a:pt x="372" y="4684"/>
                      <a:pt x="1862" y="5935"/>
                    </a:cubicBezTo>
                    <a:cubicBezTo>
                      <a:pt x="2417" y="6400"/>
                      <a:pt x="3197" y="6546"/>
                      <a:pt x="4019" y="6546"/>
                    </a:cubicBezTo>
                    <a:cubicBezTo>
                      <a:pt x="5435" y="6546"/>
                      <a:pt x="6979" y="6112"/>
                      <a:pt x="7733" y="6112"/>
                    </a:cubicBezTo>
                    <a:cubicBezTo>
                      <a:pt x="7764" y="6112"/>
                      <a:pt x="7793" y="6112"/>
                      <a:pt x="7821" y="6114"/>
                    </a:cubicBezTo>
                    <a:cubicBezTo>
                      <a:pt x="8939" y="6173"/>
                      <a:pt x="9624" y="7976"/>
                      <a:pt x="11173" y="8602"/>
                    </a:cubicBezTo>
                    <a:cubicBezTo>
                      <a:pt x="11517" y="8754"/>
                      <a:pt x="11963" y="8820"/>
                      <a:pt x="12460" y="8820"/>
                    </a:cubicBezTo>
                    <a:cubicBezTo>
                      <a:pt x="14201" y="8820"/>
                      <a:pt x="16576" y="8008"/>
                      <a:pt x="17445" y="7231"/>
                    </a:cubicBezTo>
                    <a:cubicBezTo>
                      <a:pt x="17445" y="7231"/>
                      <a:pt x="17073" y="4311"/>
                      <a:pt x="15583" y="3566"/>
                    </a:cubicBezTo>
                    <a:cubicBezTo>
                      <a:pt x="15134" y="3342"/>
                      <a:pt x="14701" y="3265"/>
                      <a:pt x="14298" y="3265"/>
                    </a:cubicBezTo>
                    <a:cubicBezTo>
                      <a:pt x="13421" y="3265"/>
                      <a:pt x="12690" y="3631"/>
                      <a:pt x="12251" y="3631"/>
                    </a:cubicBezTo>
                    <a:cubicBezTo>
                      <a:pt x="12223" y="3631"/>
                      <a:pt x="12197" y="3629"/>
                      <a:pt x="12171" y="3626"/>
                    </a:cubicBezTo>
                    <a:cubicBezTo>
                      <a:pt x="11605" y="3566"/>
                      <a:pt x="11352" y="2956"/>
                      <a:pt x="9862" y="1645"/>
                    </a:cubicBezTo>
                    <a:cubicBezTo>
                      <a:pt x="9101" y="1008"/>
                      <a:pt x="8008" y="846"/>
                      <a:pt x="6865" y="846"/>
                    </a:cubicBezTo>
                    <a:cubicBezTo>
                      <a:pt x="5684" y="846"/>
                      <a:pt x="4448" y="1019"/>
                      <a:pt x="3471" y="1019"/>
                    </a:cubicBezTo>
                    <a:cubicBezTo>
                      <a:pt x="1789" y="965"/>
                      <a:pt x="314" y="0"/>
                      <a:pt x="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2" name="Google Shape;4732;p29"/>
              <p:cNvSpPr/>
              <p:nvPr/>
            </p:nvSpPr>
            <p:spPr>
              <a:xfrm>
                <a:off x="6035798" y="4564316"/>
                <a:ext cx="619502" cy="204202"/>
              </a:xfrm>
              <a:custGeom>
                <a:avLst/>
                <a:gdLst/>
                <a:ahLst/>
                <a:cxnLst/>
                <a:rect l="l" t="t" r="r" b="b"/>
                <a:pathLst>
                  <a:path w="19859" h="6546" extrusionOk="0">
                    <a:moveTo>
                      <a:pt x="157" y="0"/>
                    </a:moveTo>
                    <a:cubicBezTo>
                      <a:pt x="123" y="0"/>
                      <a:pt x="90" y="15"/>
                      <a:pt x="60" y="45"/>
                    </a:cubicBezTo>
                    <a:cubicBezTo>
                      <a:pt x="0" y="45"/>
                      <a:pt x="0" y="105"/>
                      <a:pt x="60" y="164"/>
                    </a:cubicBezTo>
                    <a:cubicBezTo>
                      <a:pt x="254" y="596"/>
                      <a:pt x="567" y="969"/>
                      <a:pt x="865" y="1281"/>
                    </a:cubicBezTo>
                    <a:cubicBezTo>
                      <a:pt x="1237" y="1594"/>
                      <a:pt x="1609" y="1848"/>
                      <a:pt x="2056" y="2026"/>
                    </a:cubicBezTo>
                    <a:cubicBezTo>
                      <a:pt x="2429" y="2220"/>
                      <a:pt x="2861" y="2399"/>
                      <a:pt x="3352" y="2458"/>
                    </a:cubicBezTo>
                    <a:cubicBezTo>
                      <a:pt x="3784" y="2592"/>
                      <a:pt x="4216" y="2652"/>
                      <a:pt x="4663" y="2712"/>
                    </a:cubicBezTo>
                    <a:cubicBezTo>
                      <a:pt x="5587" y="2831"/>
                      <a:pt x="6451" y="2831"/>
                      <a:pt x="7330" y="2965"/>
                    </a:cubicBezTo>
                    <a:cubicBezTo>
                      <a:pt x="7762" y="3084"/>
                      <a:pt x="8135" y="3144"/>
                      <a:pt x="8567" y="3337"/>
                    </a:cubicBezTo>
                    <a:cubicBezTo>
                      <a:pt x="8939" y="3457"/>
                      <a:pt x="9311" y="3710"/>
                      <a:pt x="9624" y="3948"/>
                    </a:cubicBezTo>
                    <a:lnTo>
                      <a:pt x="10116" y="4380"/>
                    </a:lnTo>
                    <a:cubicBezTo>
                      <a:pt x="10250" y="4574"/>
                      <a:pt x="10429" y="4693"/>
                      <a:pt x="10622" y="4887"/>
                    </a:cubicBezTo>
                    <a:cubicBezTo>
                      <a:pt x="10995" y="5125"/>
                      <a:pt x="11367" y="5378"/>
                      <a:pt x="11799" y="5572"/>
                    </a:cubicBezTo>
                    <a:cubicBezTo>
                      <a:pt x="12604" y="6004"/>
                      <a:pt x="13468" y="6242"/>
                      <a:pt x="14406" y="6436"/>
                    </a:cubicBezTo>
                    <a:cubicBezTo>
                      <a:pt x="14932" y="6510"/>
                      <a:pt x="15464" y="6546"/>
                      <a:pt x="15994" y="6546"/>
                    </a:cubicBezTo>
                    <a:cubicBezTo>
                      <a:pt x="17279" y="6546"/>
                      <a:pt x="18558" y="6335"/>
                      <a:pt x="19740" y="5944"/>
                    </a:cubicBezTo>
                    <a:cubicBezTo>
                      <a:pt x="19799" y="5944"/>
                      <a:pt x="19859" y="5870"/>
                      <a:pt x="19799" y="5810"/>
                    </a:cubicBezTo>
                    <a:cubicBezTo>
                      <a:pt x="19799" y="5768"/>
                      <a:pt x="19770" y="5726"/>
                      <a:pt x="19731" y="5726"/>
                    </a:cubicBezTo>
                    <a:cubicBezTo>
                      <a:pt x="19715" y="5726"/>
                      <a:pt x="19698" y="5733"/>
                      <a:pt x="19680" y="5751"/>
                    </a:cubicBezTo>
                    <a:cubicBezTo>
                      <a:pt x="18816" y="5944"/>
                      <a:pt x="17937" y="6064"/>
                      <a:pt x="17073" y="6123"/>
                    </a:cubicBezTo>
                    <a:cubicBezTo>
                      <a:pt x="16842" y="6139"/>
                      <a:pt x="16609" y="6147"/>
                      <a:pt x="16376" y="6147"/>
                    </a:cubicBezTo>
                    <a:cubicBezTo>
                      <a:pt x="15739" y="6147"/>
                      <a:pt x="15099" y="6091"/>
                      <a:pt x="14466" y="6004"/>
                    </a:cubicBezTo>
                    <a:cubicBezTo>
                      <a:pt x="13602" y="5810"/>
                      <a:pt x="12783" y="5572"/>
                      <a:pt x="11978" y="5125"/>
                    </a:cubicBezTo>
                    <a:cubicBezTo>
                      <a:pt x="11606" y="4946"/>
                      <a:pt x="11233" y="4753"/>
                      <a:pt x="10920" y="4455"/>
                    </a:cubicBezTo>
                    <a:cubicBezTo>
                      <a:pt x="10742" y="4321"/>
                      <a:pt x="10548" y="4201"/>
                      <a:pt x="10429" y="4082"/>
                    </a:cubicBezTo>
                    <a:lnTo>
                      <a:pt x="9937" y="3576"/>
                    </a:lnTo>
                    <a:cubicBezTo>
                      <a:pt x="9565" y="3263"/>
                      <a:pt x="9192" y="3024"/>
                      <a:pt x="8760" y="2831"/>
                    </a:cubicBezTo>
                    <a:cubicBezTo>
                      <a:pt x="8313" y="2712"/>
                      <a:pt x="7822" y="2592"/>
                      <a:pt x="7390" y="2518"/>
                    </a:cubicBezTo>
                    <a:cubicBezTo>
                      <a:pt x="6451" y="2399"/>
                      <a:pt x="5587" y="2339"/>
                      <a:pt x="4723" y="2280"/>
                    </a:cubicBezTo>
                    <a:cubicBezTo>
                      <a:pt x="4291" y="2220"/>
                      <a:pt x="3844" y="2146"/>
                      <a:pt x="3412" y="2086"/>
                    </a:cubicBezTo>
                    <a:cubicBezTo>
                      <a:pt x="2980" y="1967"/>
                      <a:pt x="2548" y="1907"/>
                      <a:pt x="2176" y="1714"/>
                    </a:cubicBezTo>
                    <a:cubicBezTo>
                      <a:pt x="1803" y="1535"/>
                      <a:pt x="1431" y="1281"/>
                      <a:pt x="1058" y="1028"/>
                    </a:cubicBezTo>
                    <a:cubicBezTo>
                      <a:pt x="745" y="790"/>
                      <a:pt x="433" y="417"/>
                      <a:pt x="254" y="105"/>
                    </a:cubicBezTo>
                    <a:lnTo>
                      <a:pt x="254" y="45"/>
                    </a:lnTo>
                    <a:cubicBezTo>
                      <a:pt x="224" y="15"/>
                      <a:pt x="190" y="0"/>
                      <a:pt x="157"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33" name="Google Shape;4733;p29"/>
            <p:cNvSpPr/>
            <p:nvPr/>
          </p:nvSpPr>
          <p:spPr>
            <a:xfrm rot="1136767" flipH="1">
              <a:off x="-1378506" y="1352712"/>
              <a:ext cx="90619" cy="26775"/>
            </a:xfrm>
            <a:custGeom>
              <a:avLst/>
              <a:gdLst/>
              <a:ahLst/>
              <a:cxnLst/>
              <a:rect l="l" t="t" r="r" b="b"/>
              <a:pathLst>
                <a:path w="5713" h="1688" extrusionOk="0">
                  <a:moveTo>
                    <a:pt x="1590" y="1"/>
                  </a:moveTo>
                  <a:cubicBezTo>
                    <a:pt x="690" y="1"/>
                    <a:pt x="1" y="53"/>
                    <a:pt x="73" y="434"/>
                  </a:cubicBezTo>
                  <a:cubicBezTo>
                    <a:pt x="73" y="961"/>
                    <a:pt x="274" y="1161"/>
                    <a:pt x="700" y="1261"/>
                  </a:cubicBezTo>
                  <a:cubicBezTo>
                    <a:pt x="893" y="1261"/>
                    <a:pt x="1338" y="1200"/>
                    <a:pt x="1981" y="1200"/>
                  </a:cubicBezTo>
                  <a:cubicBezTo>
                    <a:pt x="2758" y="1200"/>
                    <a:pt x="3824" y="1290"/>
                    <a:pt x="5086" y="1687"/>
                  </a:cubicBezTo>
                  <a:lnTo>
                    <a:pt x="5186" y="1687"/>
                  </a:lnTo>
                  <a:cubicBezTo>
                    <a:pt x="5387" y="1487"/>
                    <a:pt x="5512" y="1261"/>
                    <a:pt x="5712" y="1161"/>
                  </a:cubicBezTo>
                  <a:cubicBezTo>
                    <a:pt x="5387" y="860"/>
                    <a:pt x="4259" y="108"/>
                    <a:pt x="2680" y="8"/>
                  </a:cubicBezTo>
                  <a:cubicBezTo>
                    <a:pt x="2306" y="8"/>
                    <a:pt x="1933" y="1"/>
                    <a:pt x="1590" y="1"/>
                  </a:cubicBezTo>
                  <a:close/>
                </a:path>
              </a:pathLst>
            </a:custGeom>
            <a:solidFill>
              <a:srgbClr val="7D34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4" name="Google Shape;4734;p29"/>
            <p:cNvSpPr/>
            <p:nvPr/>
          </p:nvSpPr>
          <p:spPr>
            <a:xfrm rot="1136767" flipH="1">
              <a:off x="-1571188" y="1323515"/>
              <a:ext cx="162203" cy="149640"/>
            </a:xfrm>
            <a:custGeom>
              <a:avLst/>
              <a:gdLst/>
              <a:ahLst/>
              <a:cxnLst/>
              <a:rect l="l" t="t" r="r" b="b"/>
              <a:pathLst>
                <a:path w="10226" h="9434" extrusionOk="0">
                  <a:moveTo>
                    <a:pt x="6266" y="0"/>
                  </a:moveTo>
                  <a:cubicBezTo>
                    <a:pt x="6266" y="1579"/>
                    <a:pt x="1153" y="6592"/>
                    <a:pt x="0" y="6893"/>
                  </a:cubicBezTo>
                  <a:lnTo>
                    <a:pt x="527" y="6893"/>
                  </a:lnTo>
                  <a:cubicBezTo>
                    <a:pt x="1695" y="8497"/>
                    <a:pt x="4015" y="9433"/>
                    <a:pt x="5850" y="9433"/>
                  </a:cubicBezTo>
                  <a:cubicBezTo>
                    <a:pt x="6654" y="9433"/>
                    <a:pt x="7364" y="9254"/>
                    <a:pt x="7845" y="8873"/>
                  </a:cubicBezTo>
                  <a:cubicBezTo>
                    <a:pt x="10226" y="6792"/>
                    <a:pt x="8146" y="953"/>
                    <a:pt x="6266" y="0"/>
                  </a:cubicBezTo>
                  <a:close/>
                </a:path>
              </a:pathLst>
            </a:custGeom>
            <a:solidFill>
              <a:srgbClr val="D986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5" name="Google Shape;4735;p29"/>
            <p:cNvSpPr/>
            <p:nvPr/>
          </p:nvSpPr>
          <p:spPr>
            <a:xfrm rot="1136767" flipH="1">
              <a:off x="-1498200" y="1302839"/>
              <a:ext cx="145913" cy="149958"/>
            </a:xfrm>
            <a:custGeom>
              <a:avLst/>
              <a:gdLst/>
              <a:ahLst/>
              <a:cxnLst/>
              <a:rect l="l" t="t" r="r" b="b"/>
              <a:pathLst>
                <a:path w="9199" h="9454" extrusionOk="0">
                  <a:moveTo>
                    <a:pt x="6164" y="0"/>
                  </a:moveTo>
                  <a:cubicBezTo>
                    <a:pt x="5664" y="0"/>
                    <a:pt x="5138" y="115"/>
                    <a:pt x="4612" y="381"/>
                  </a:cubicBezTo>
                  <a:cubicBezTo>
                    <a:pt x="3986" y="682"/>
                    <a:pt x="3033" y="1408"/>
                    <a:pt x="2206" y="2461"/>
                  </a:cubicBezTo>
                  <a:cubicBezTo>
                    <a:pt x="2006" y="2561"/>
                    <a:pt x="1881" y="2787"/>
                    <a:pt x="1680" y="2987"/>
                  </a:cubicBezTo>
                  <a:cubicBezTo>
                    <a:pt x="753" y="4341"/>
                    <a:pt x="1" y="5794"/>
                    <a:pt x="226" y="6947"/>
                  </a:cubicBezTo>
                  <a:cubicBezTo>
                    <a:pt x="527" y="9053"/>
                    <a:pt x="2106" y="9454"/>
                    <a:pt x="2733" y="9454"/>
                  </a:cubicBezTo>
                  <a:lnTo>
                    <a:pt x="2933" y="9454"/>
                  </a:lnTo>
                  <a:cubicBezTo>
                    <a:pt x="4086" y="9153"/>
                    <a:pt x="9199" y="4140"/>
                    <a:pt x="9199" y="2561"/>
                  </a:cubicBezTo>
                  <a:cubicBezTo>
                    <a:pt x="9199" y="1288"/>
                    <a:pt x="7833" y="0"/>
                    <a:pt x="6164" y="0"/>
                  </a:cubicBezTo>
                  <a:close/>
                </a:path>
              </a:pathLst>
            </a:custGeom>
            <a:solidFill>
              <a:srgbClr val="8C3A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6" name="Google Shape;4736;p29"/>
            <p:cNvSpPr/>
            <p:nvPr/>
          </p:nvSpPr>
          <p:spPr>
            <a:xfrm rot="1136767" flipH="1">
              <a:off x="-1474354" y="1439787"/>
              <a:ext cx="9961" cy="10659"/>
            </a:xfrm>
            <a:custGeom>
              <a:avLst/>
              <a:gdLst/>
              <a:ahLst/>
              <a:cxnLst/>
              <a:rect l="l" t="t" r="r" b="b"/>
              <a:pathLst>
                <a:path w="628" h="672" extrusionOk="0">
                  <a:moveTo>
                    <a:pt x="134" y="1"/>
                  </a:moveTo>
                  <a:cubicBezTo>
                    <a:pt x="90" y="1"/>
                    <a:pt x="68" y="45"/>
                    <a:pt x="1" y="45"/>
                  </a:cubicBezTo>
                  <a:lnTo>
                    <a:pt x="1" y="246"/>
                  </a:lnTo>
                  <a:cubicBezTo>
                    <a:pt x="101" y="371"/>
                    <a:pt x="101" y="371"/>
                    <a:pt x="101" y="471"/>
                  </a:cubicBezTo>
                  <a:cubicBezTo>
                    <a:pt x="226" y="572"/>
                    <a:pt x="327" y="572"/>
                    <a:pt x="427" y="672"/>
                  </a:cubicBezTo>
                  <a:lnTo>
                    <a:pt x="427" y="572"/>
                  </a:lnTo>
                  <a:cubicBezTo>
                    <a:pt x="527" y="572"/>
                    <a:pt x="627" y="572"/>
                    <a:pt x="627" y="471"/>
                  </a:cubicBezTo>
                  <a:cubicBezTo>
                    <a:pt x="527" y="371"/>
                    <a:pt x="527" y="246"/>
                    <a:pt x="427" y="146"/>
                  </a:cubicBezTo>
                  <a:lnTo>
                    <a:pt x="327" y="45"/>
                  </a:lnTo>
                  <a:lnTo>
                    <a:pt x="226" y="45"/>
                  </a:lnTo>
                  <a:cubicBezTo>
                    <a:pt x="185" y="12"/>
                    <a:pt x="157" y="1"/>
                    <a:pt x="134" y="1"/>
                  </a:cubicBezTo>
                  <a:close/>
                </a:path>
              </a:pathLst>
            </a:custGeom>
            <a:solidFill>
              <a:srgbClr val="7E35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7" name="Google Shape;4737;p29"/>
            <p:cNvSpPr/>
            <p:nvPr/>
          </p:nvSpPr>
          <p:spPr>
            <a:xfrm rot="1136767" flipH="1">
              <a:off x="-1496956" y="1433145"/>
              <a:ext cx="11928" cy="11547"/>
            </a:xfrm>
            <a:custGeom>
              <a:avLst/>
              <a:gdLst/>
              <a:ahLst/>
              <a:cxnLst/>
              <a:rect l="l" t="t" r="r" b="b"/>
              <a:pathLst>
                <a:path w="752" h="728" extrusionOk="0">
                  <a:moveTo>
                    <a:pt x="226" y="0"/>
                  </a:moveTo>
                  <a:cubicBezTo>
                    <a:pt x="125" y="0"/>
                    <a:pt x="0" y="101"/>
                    <a:pt x="0" y="201"/>
                  </a:cubicBezTo>
                  <a:lnTo>
                    <a:pt x="125" y="326"/>
                  </a:lnTo>
                  <a:cubicBezTo>
                    <a:pt x="125" y="426"/>
                    <a:pt x="125" y="527"/>
                    <a:pt x="226" y="527"/>
                  </a:cubicBezTo>
                  <a:cubicBezTo>
                    <a:pt x="326" y="627"/>
                    <a:pt x="426" y="727"/>
                    <a:pt x="526" y="727"/>
                  </a:cubicBezTo>
                  <a:lnTo>
                    <a:pt x="627" y="727"/>
                  </a:lnTo>
                  <a:cubicBezTo>
                    <a:pt x="627" y="727"/>
                    <a:pt x="752" y="627"/>
                    <a:pt x="627" y="527"/>
                  </a:cubicBezTo>
                  <a:cubicBezTo>
                    <a:pt x="627" y="426"/>
                    <a:pt x="627" y="326"/>
                    <a:pt x="526" y="201"/>
                  </a:cubicBezTo>
                  <a:cubicBezTo>
                    <a:pt x="426" y="201"/>
                    <a:pt x="426" y="201"/>
                    <a:pt x="426" y="101"/>
                  </a:cubicBezTo>
                  <a:cubicBezTo>
                    <a:pt x="326" y="101"/>
                    <a:pt x="326" y="101"/>
                    <a:pt x="226" y="0"/>
                  </a:cubicBezTo>
                  <a:close/>
                </a:path>
              </a:pathLst>
            </a:custGeom>
            <a:solidFill>
              <a:srgbClr val="7E35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8" name="Google Shape;4738;p29"/>
            <p:cNvSpPr/>
            <p:nvPr/>
          </p:nvSpPr>
          <p:spPr>
            <a:xfrm rot="1136767" flipH="1">
              <a:off x="-1490714" y="1410793"/>
              <a:ext cx="11547" cy="9961"/>
            </a:xfrm>
            <a:custGeom>
              <a:avLst/>
              <a:gdLst/>
              <a:ahLst/>
              <a:cxnLst/>
              <a:rect l="l" t="t" r="r" b="b"/>
              <a:pathLst>
                <a:path w="728" h="628" extrusionOk="0">
                  <a:moveTo>
                    <a:pt x="101" y="1"/>
                  </a:moveTo>
                  <a:cubicBezTo>
                    <a:pt x="0" y="1"/>
                    <a:pt x="0" y="101"/>
                    <a:pt x="0" y="101"/>
                  </a:cubicBezTo>
                  <a:cubicBezTo>
                    <a:pt x="0" y="201"/>
                    <a:pt x="101" y="302"/>
                    <a:pt x="101" y="302"/>
                  </a:cubicBezTo>
                  <a:cubicBezTo>
                    <a:pt x="101" y="402"/>
                    <a:pt x="201" y="402"/>
                    <a:pt x="201" y="527"/>
                  </a:cubicBezTo>
                  <a:cubicBezTo>
                    <a:pt x="301" y="527"/>
                    <a:pt x="401" y="627"/>
                    <a:pt x="502" y="627"/>
                  </a:cubicBezTo>
                  <a:lnTo>
                    <a:pt x="627" y="627"/>
                  </a:lnTo>
                  <a:cubicBezTo>
                    <a:pt x="627" y="627"/>
                    <a:pt x="727" y="527"/>
                    <a:pt x="627" y="527"/>
                  </a:cubicBezTo>
                  <a:cubicBezTo>
                    <a:pt x="627" y="302"/>
                    <a:pt x="502" y="201"/>
                    <a:pt x="502" y="201"/>
                  </a:cubicBezTo>
                  <a:cubicBezTo>
                    <a:pt x="401" y="101"/>
                    <a:pt x="401" y="101"/>
                    <a:pt x="301" y="101"/>
                  </a:cubicBezTo>
                  <a:cubicBezTo>
                    <a:pt x="301" y="1"/>
                    <a:pt x="201" y="1"/>
                    <a:pt x="101" y="1"/>
                  </a:cubicBezTo>
                  <a:close/>
                </a:path>
              </a:pathLst>
            </a:custGeom>
            <a:solidFill>
              <a:srgbClr val="7E35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9" name="Google Shape;4739;p29"/>
            <p:cNvSpPr/>
            <p:nvPr/>
          </p:nvSpPr>
          <p:spPr>
            <a:xfrm rot="1136767" flipH="1">
              <a:off x="-1520944" y="1427604"/>
              <a:ext cx="8359" cy="9961"/>
            </a:xfrm>
            <a:custGeom>
              <a:avLst/>
              <a:gdLst/>
              <a:ahLst/>
              <a:cxnLst/>
              <a:rect l="l" t="t" r="r" b="b"/>
              <a:pathLst>
                <a:path w="527" h="628" extrusionOk="0">
                  <a:moveTo>
                    <a:pt x="101" y="1"/>
                  </a:moveTo>
                  <a:cubicBezTo>
                    <a:pt x="101" y="1"/>
                    <a:pt x="1" y="1"/>
                    <a:pt x="1" y="126"/>
                  </a:cubicBezTo>
                  <a:lnTo>
                    <a:pt x="1" y="327"/>
                  </a:lnTo>
                  <a:lnTo>
                    <a:pt x="101" y="427"/>
                  </a:lnTo>
                  <a:cubicBezTo>
                    <a:pt x="226" y="527"/>
                    <a:pt x="326" y="627"/>
                    <a:pt x="427" y="627"/>
                  </a:cubicBezTo>
                  <a:cubicBezTo>
                    <a:pt x="527" y="527"/>
                    <a:pt x="527" y="527"/>
                    <a:pt x="527" y="427"/>
                  </a:cubicBezTo>
                  <a:cubicBezTo>
                    <a:pt x="527" y="327"/>
                    <a:pt x="527" y="226"/>
                    <a:pt x="427" y="226"/>
                  </a:cubicBezTo>
                  <a:cubicBezTo>
                    <a:pt x="427" y="126"/>
                    <a:pt x="326" y="126"/>
                    <a:pt x="326" y="126"/>
                  </a:cubicBezTo>
                  <a:cubicBezTo>
                    <a:pt x="326" y="1"/>
                    <a:pt x="226" y="1"/>
                    <a:pt x="226" y="1"/>
                  </a:cubicBezTo>
                  <a:close/>
                </a:path>
              </a:pathLst>
            </a:custGeom>
            <a:solidFill>
              <a:srgbClr val="7E35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0" name="Google Shape;4740;p29"/>
            <p:cNvSpPr/>
            <p:nvPr/>
          </p:nvSpPr>
          <p:spPr>
            <a:xfrm rot="1136767" flipH="1">
              <a:off x="-1518274" y="1403682"/>
              <a:ext cx="15116" cy="11532"/>
            </a:xfrm>
            <a:custGeom>
              <a:avLst/>
              <a:gdLst/>
              <a:ahLst/>
              <a:cxnLst/>
              <a:rect l="l" t="t" r="r" b="b"/>
              <a:pathLst>
                <a:path w="953" h="727" extrusionOk="0">
                  <a:moveTo>
                    <a:pt x="101" y="0"/>
                  </a:moveTo>
                  <a:cubicBezTo>
                    <a:pt x="101" y="0"/>
                    <a:pt x="0" y="0"/>
                    <a:pt x="0" y="100"/>
                  </a:cubicBezTo>
                  <a:cubicBezTo>
                    <a:pt x="101" y="201"/>
                    <a:pt x="101" y="201"/>
                    <a:pt x="201" y="301"/>
                  </a:cubicBezTo>
                  <a:cubicBezTo>
                    <a:pt x="201" y="426"/>
                    <a:pt x="201" y="426"/>
                    <a:pt x="326" y="526"/>
                  </a:cubicBezTo>
                  <a:cubicBezTo>
                    <a:pt x="426" y="627"/>
                    <a:pt x="527" y="727"/>
                    <a:pt x="727" y="727"/>
                  </a:cubicBezTo>
                  <a:lnTo>
                    <a:pt x="827" y="727"/>
                  </a:lnTo>
                  <a:cubicBezTo>
                    <a:pt x="827" y="727"/>
                    <a:pt x="953" y="627"/>
                    <a:pt x="827" y="627"/>
                  </a:cubicBezTo>
                  <a:cubicBezTo>
                    <a:pt x="827" y="426"/>
                    <a:pt x="727" y="301"/>
                    <a:pt x="627" y="201"/>
                  </a:cubicBezTo>
                  <a:cubicBezTo>
                    <a:pt x="527" y="100"/>
                    <a:pt x="527" y="100"/>
                    <a:pt x="426" y="100"/>
                  </a:cubicBezTo>
                  <a:cubicBezTo>
                    <a:pt x="326" y="0"/>
                    <a:pt x="326" y="0"/>
                    <a:pt x="201" y="0"/>
                  </a:cubicBezTo>
                  <a:close/>
                </a:path>
              </a:pathLst>
            </a:custGeom>
            <a:solidFill>
              <a:srgbClr val="7E35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1" name="Google Shape;4741;p29"/>
            <p:cNvSpPr/>
            <p:nvPr/>
          </p:nvSpPr>
          <p:spPr>
            <a:xfrm rot="1136767" flipH="1">
              <a:off x="-1502621" y="1378594"/>
              <a:ext cx="11547" cy="11547"/>
            </a:xfrm>
            <a:custGeom>
              <a:avLst/>
              <a:gdLst/>
              <a:ahLst/>
              <a:cxnLst/>
              <a:rect l="l" t="t" r="r" b="b"/>
              <a:pathLst>
                <a:path w="728" h="728" extrusionOk="0">
                  <a:moveTo>
                    <a:pt x="201" y="1"/>
                  </a:moveTo>
                  <a:cubicBezTo>
                    <a:pt x="101" y="1"/>
                    <a:pt x="1" y="101"/>
                    <a:pt x="101" y="201"/>
                  </a:cubicBezTo>
                  <a:lnTo>
                    <a:pt x="101" y="326"/>
                  </a:lnTo>
                  <a:cubicBezTo>
                    <a:pt x="201" y="427"/>
                    <a:pt x="201" y="427"/>
                    <a:pt x="201" y="527"/>
                  </a:cubicBezTo>
                  <a:cubicBezTo>
                    <a:pt x="302" y="627"/>
                    <a:pt x="402" y="727"/>
                    <a:pt x="527" y="727"/>
                  </a:cubicBezTo>
                  <a:lnTo>
                    <a:pt x="627" y="727"/>
                  </a:lnTo>
                  <a:cubicBezTo>
                    <a:pt x="627" y="727"/>
                    <a:pt x="728" y="727"/>
                    <a:pt x="728" y="627"/>
                  </a:cubicBezTo>
                  <a:cubicBezTo>
                    <a:pt x="728" y="427"/>
                    <a:pt x="627" y="326"/>
                    <a:pt x="527" y="201"/>
                  </a:cubicBezTo>
                  <a:lnTo>
                    <a:pt x="402" y="101"/>
                  </a:lnTo>
                  <a:cubicBezTo>
                    <a:pt x="302" y="101"/>
                    <a:pt x="302" y="1"/>
                    <a:pt x="201" y="1"/>
                  </a:cubicBezTo>
                  <a:close/>
                </a:path>
              </a:pathLst>
            </a:custGeom>
            <a:solidFill>
              <a:srgbClr val="7E35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2" name="Google Shape;4742;p29"/>
            <p:cNvSpPr/>
            <p:nvPr/>
          </p:nvSpPr>
          <p:spPr>
            <a:xfrm rot="1136767" flipH="1">
              <a:off x="-1507799" y="1354081"/>
              <a:ext cx="11547" cy="9945"/>
            </a:xfrm>
            <a:custGeom>
              <a:avLst/>
              <a:gdLst/>
              <a:ahLst/>
              <a:cxnLst/>
              <a:rect l="l" t="t" r="r" b="b"/>
              <a:pathLst>
                <a:path w="728" h="627" extrusionOk="0">
                  <a:moveTo>
                    <a:pt x="101" y="0"/>
                  </a:moveTo>
                  <a:cubicBezTo>
                    <a:pt x="1" y="0"/>
                    <a:pt x="1" y="100"/>
                    <a:pt x="1" y="201"/>
                  </a:cubicBezTo>
                  <a:cubicBezTo>
                    <a:pt x="101" y="201"/>
                    <a:pt x="101" y="301"/>
                    <a:pt x="101" y="301"/>
                  </a:cubicBezTo>
                  <a:cubicBezTo>
                    <a:pt x="201" y="426"/>
                    <a:pt x="201" y="426"/>
                    <a:pt x="327" y="526"/>
                  </a:cubicBezTo>
                  <a:cubicBezTo>
                    <a:pt x="327" y="526"/>
                    <a:pt x="427" y="627"/>
                    <a:pt x="627" y="627"/>
                  </a:cubicBezTo>
                  <a:cubicBezTo>
                    <a:pt x="728" y="627"/>
                    <a:pt x="728" y="526"/>
                    <a:pt x="728" y="526"/>
                  </a:cubicBezTo>
                  <a:cubicBezTo>
                    <a:pt x="728" y="301"/>
                    <a:pt x="627" y="201"/>
                    <a:pt x="527" y="100"/>
                  </a:cubicBezTo>
                  <a:cubicBezTo>
                    <a:pt x="527" y="100"/>
                    <a:pt x="427" y="100"/>
                    <a:pt x="327" y="0"/>
                  </a:cubicBezTo>
                  <a:close/>
                </a:path>
              </a:pathLst>
            </a:custGeom>
            <a:solidFill>
              <a:srgbClr val="7E35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3" name="Google Shape;4743;p29"/>
            <p:cNvSpPr/>
            <p:nvPr/>
          </p:nvSpPr>
          <p:spPr>
            <a:xfrm rot="1136767" flipH="1">
              <a:off x="-1532466" y="1384335"/>
              <a:ext cx="11944" cy="9961"/>
            </a:xfrm>
            <a:custGeom>
              <a:avLst/>
              <a:gdLst/>
              <a:ahLst/>
              <a:cxnLst/>
              <a:rect l="l" t="t" r="r" b="b"/>
              <a:pathLst>
                <a:path w="753" h="628" extrusionOk="0">
                  <a:moveTo>
                    <a:pt x="126" y="1"/>
                  </a:moveTo>
                  <a:cubicBezTo>
                    <a:pt x="126" y="1"/>
                    <a:pt x="1" y="1"/>
                    <a:pt x="1" y="101"/>
                  </a:cubicBezTo>
                  <a:lnTo>
                    <a:pt x="1" y="302"/>
                  </a:lnTo>
                  <a:lnTo>
                    <a:pt x="227" y="502"/>
                  </a:lnTo>
                  <a:cubicBezTo>
                    <a:pt x="227" y="628"/>
                    <a:pt x="427" y="628"/>
                    <a:pt x="527" y="628"/>
                  </a:cubicBezTo>
                  <a:lnTo>
                    <a:pt x="628" y="628"/>
                  </a:lnTo>
                  <a:cubicBezTo>
                    <a:pt x="628" y="628"/>
                    <a:pt x="753" y="628"/>
                    <a:pt x="628" y="502"/>
                  </a:cubicBezTo>
                  <a:cubicBezTo>
                    <a:pt x="628" y="402"/>
                    <a:pt x="527" y="302"/>
                    <a:pt x="427" y="201"/>
                  </a:cubicBezTo>
                  <a:cubicBezTo>
                    <a:pt x="427" y="101"/>
                    <a:pt x="427" y="101"/>
                    <a:pt x="327" y="101"/>
                  </a:cubicBezTo>
                  <a:cubicBezTo>
                    <a:pt x="327" y="1"/>
                    <a:pt x="227" y="1"/>
                    <a:pt x="227" y="1"/>
                  </a:cubicBezTo>
                  <a:close/>
                </a:path>
              </a:pathLst>
            </a:custGeom>
            <a:solidFill>
              <a:srgbClr val="7E35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4" name="Google Shape;4744;p29"/>
            <p:cNvSpPr/>
            <p:nvPr/>
          </p:nvSpPr>
          <p:spPr>
            <a:xfrm rot="1136767" flipH="1">
              <a:off x="-1545231" y="1417521"/>
              <a:ext cx="8375" cy="7487"/>
            </a:xfrm>
            <a:custGeom>
              <a:avLst/>
              <a:gdLst/>
              <a:ahLst/>
              <a:cxnLst/>
              <a:rect l="l" t="t" r="r" b="b"/>
              <a:pathLst>
                <a:path w="528" h="472" extrusionOk="0">
                  <a:moveTo>
                    <a:pt x="201" y="1"/>
                  </a:moveTo>
                  <a:cubicBezTo>
                    <a:pt x="101" y="1"/>
                    <a:pt x="1" y="1"/>
                    <a:pt x="1" y="101"/>
                  </a:cubicBezTo>
                  <a:lnTo>
                    <a:pt x="1" y="226"/>
                  </a:lnTo>
                  <a:cubicBezTo>
                    <a:pt x="1" y="326"/>
                    <a:pt x="101" y="326"/>
                    <a:pt x="101" y="427"/>
                  </a:cubicBezTo>
                  <a:cubicBezTo>
                    <a:pt x="101" y="427"/>
                    <a:pt x="146" y="471"/>
                    <a:pt x="205" y="471"/>
                  </a:cubicBezTo>
                  <a:cubicBezTo>
                    <a:pt x="235" y="471"/>
                    <a:pt x="268" y="460"/>
                    <a:pt x="302" y="427"/>
                  </a:cubicBezTo>
                  <a:cubicBezTo>
                    <a:pt x="427" y="427"/>
                    <a:pt x="527" y="427"/>
                    <a:pt x="527" y="326"/>
                  </a:cubicBezTo>
                  <a:lnTo>
                    <a:pt x="427" y="326"/>
                  </a:lnTo>
                  <a:lnTo>
                    <a:pt x="427" y="101"/>
                  </a:lnTo>
                  <a:lnTo>
                    <a:pt x="302" y="1"/>
                  </a:lnTo>
                  <a:close/>
                </a:path>
              </a:pathLst>
            </a:custGeom>
            <a:solidFill>
              <a:srgbClr val="7E35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5" name="Google Shape;4745;p29"/>
            <p:cNvSpPr/>
            <p:nvPr/>
          </p:nvSpPr>
          <p:spPr>
            <a:xfrm rot="1136767" flipH="1">
              <a:off x="-1521020" y="1450261"/>
              <a:ext cx="6376" cy="6376"/>
            </a:xfrm>
            <a:custGeom>
              <a:avLst/>
              <a:gdLst/>
              <a:ahLst/>
              <a:cxnLst/>
              <a:rect l="l" t="t" r="r" b="b"/>
              <a:pathLst>
                <a:path w="402" h="402" extrusionOk="0">
                  <a:moveTo>
                    <a:pt x="101" y="0"/>
                  </a:moveTo>
                  <a:cubicBezTo>
                    <a:pt x="101" y="101"/>
                    <a:pt x="1" y="101"/>
                    <a:pt x="1" y="201"/>
                  </a:cubicBezTo>
                  <a:lnTo>
                    <a:pt x="1" y="301"/>
                  </a:lnTo>
                  <a:lnTo>
                    <a:pt x="101" y="401"/>
                  </a:lnTo>
                  <a:lnTo>
                    <a:pt x="302" y="401"/>
                  </a:lnTo>
                  <a:cubicBezTo>
                    <a:pt x="402" y="401"/>
                    <a:pt x="402" y="301"/>
                    <a:pt x="402" y="301"/>
                  </a:cubicBezTo>
                  <a:cubicBezTo>
                    <a:pt x="402" y="201"/>
                    <a:pt x="402" y="101"/>
                    <a:pt x="302" y="101"/>
                  </a:cubicBezTo>
                  <a:lnTo>
                    <a:pt x="302" y="0"/>
                  </a:lnTo>
                  <a:close/>
                </a:path>
              </a:pathLst>
            </a:custGeom>
            <a:solidFill>
              <a:srgbClr val="7E35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6" name="Google Shape;4746;p29"/>
            <p:cNvSpPr/>
            <p:nvPr/>
          </p:nvSpPr>
          <p:spPr>
            <a:xfrm rot="957825">
              <a:off x="-2896803" y="515861"/>
              <a:ext cx="549021" cy="334331"/>
            </a:xfrm>
            <a:custGeom>
              <a:avLst/>
              <a:gdLst/>
              <a:ahLst/>
              <a:cxnLst/>
              <a:rect l="l" t="t" r="r" b="b"/>
              <a:pathLst>
                <a:path w="23284" h="14179" extrusionOk="0">
                  <a:moveTo>
                    <a:pt x="6420" y="1"/>
                  </a:moveTo>
                  <a:cubicBezTo>
                    <a:pt x="5898" y="1"/>
                    <a:pt x="5359" y="77"/>
                    <a:pt x="4812" y="265"/>
                  </a:cubicBezTo>
                  <a:cubicBezTo>
                    <a:pt x="1980" y="1317"/>
                    <a:pt x="0" y="4651"/>
                    <a:pt x="1779" y="6430"/>
                  </a:cubicBezTo>
                  <a:cubicBezTo>
                    <a:pt x="3559" y="8110"/>
                    <a:pt x="8045" y="7583"/>
                    <a:pt x="9925" y="8836"/>
                  </a:cubicBezTo>
                  <a:cubicBezTo>
                    <a:pt x="11718" y="10127"/>
                    <a:pt x="12553" y="14179"/>
                    <a:pt x="15172" y="14179"/>
                  </a:cubicBezTo>
                  <a:cubicBezTo>
                    <a:pt x="15299" y="14179"/>
                    <a:pt x="15429" y="14169"/>
                    <a:pt x="15564" y="14150"/>
                  </a:cubicBezTo>
                  <a:cubicBezTo>
                    <a:pt x="18597" y="13648"/>
                    <a:pt x="18697" y="11242"/>
                    <a:pt x="20476" y="10816"/>
                  </a:cubicBezTo>
                  <a:cubicBezTo>
                    <a:pt x="22231" y="10290"/>
                    <a:pt x="22757" y="10716"/>
                    <a:pt x="22983" y="10190"/>
                  </a:cubicBezTo>
                  <a:cubicBezTo>
                    <a:pt x="23283" y="9262"/>
                    <a:pt x="17544" y="2044"/>
                    <a:pt x="15238" y="1744"/>
                  </a:cubicBezTo>
                  <a:cubicBezTo>
                    <a:pt x="14596" y="1624"/>
                    <a:pt x="14100" y="1587"/>
                    <a:pt x="13692" y="1587"/>
                  </a:cubicBezTo>
                  <a:cubicBezTo>
                    <a:pt x="13060" y="1587"/>
                    <a:pt x="12637" y="1675"/>
                    <a:pt x="12201" y="1675"/>
                  </a:cubicBezTo>
                  <a:cubicBezTo>
                    <a:pt x="11919" y="1675"/>
                    <a:pt x="11631" y="1638"/>
                    <a:pt x="11278" y="1518"/>
                  </a:cubicBezTo>
                  <a:cubicBezTo>
                    <a:pt x="10278" y="1198"/>
                    <a:pt x="8481" y="1"/>
                    <a:pt x="6420" y="1"/>
                  </a:cubicBezTo>
                  <a:close/>
                </a:path>
              </a:pathLst>
            </a:custGeom>
            <a:solidFill>
              <a:srgbClr val="86BC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7" name="Google Shape;4747;p29"/>
            <p:cNvSpPr/>
            <p:nvPr/>
          </p:nvSpPr>
          <p:spPr>
            <a:xfrm rot="957825">
              <a:off x="-2847095" y="598532"/>
              <a:ext cx="520065" cy="191228"/>
            </a:xfrm>
            <a:custGeom>
              <a:avLst/>
              <a:gdLst/>
              <a:ahLst/>
              <a:cxnLst/>
              <a:rect l="l" t="t" r="r" b="b"/>
              <a:pathLst>
                <a:path w="22056" h="8110" extrusionOk="0">
                  <a:moveTo>
                    <a:pt x="1013" y="0"/>
                  </a:moveTo>
                  <a:cubicBezTo>
                    <a:pt x="752" y="0"/>
                    <a:pt x="490" y="7"/>
                    <a:pt x="226" y="20"/>
                  </a:cubicBezTo>
                  <a:cubicBezTo>
                    <a:pt x="126" y="20"/>
                    <a:pt x="0" y="120"/>
                    <a:pt x="0" y="220"/>
                  </a:cubicBezTo>
                  <a:cubicBezTo>
                    <a:pt x="0" y="321"/>
                    <a:pt x="0" y="421"/>
                    <a:pt x="226" y="421"/>
                  </a:cubicBezTo>
                  <a:cubicBezTo>
                    <a:pt x="1153" y="421"/>
                    <a:pt x="2106" y="546"/>
                    <a:pt x="3033" y="747"/>
                  </a:cubicBezTo>
                  <a:lnTo>
                    <a:pt x="3760" y="847"/>
                  </a:lnTo>
                  <a:lnTo>
                    <a:pt x="4512" y="947"/>
                  </a:lnTo>
                  <a:cubicBezTo>
                    <a:pt x="4913" y="1048"/>
                    <a:pt x="5439" y="1173"/>
                    <a:pt x="5865" y="1273"/>
                  </a:cubicBezTo>
                  <a:cubicBezTo>
                    <a:pt x="7745" y="1674"/>
                    <a:pt x="9524" y="2301"/>
                    <a:pt x="11404" y="2927"/>
                  </a:cubicBezTo>
                  <a:cubicBezTo>
                    <a:pt x="13158" y="3679"/>
                    <a:pt x="14938" y="4406"/>
                    <a:pt x="16617" y="5333"/>
                  </a:cubicBezTo>
                  <a:cubicBezTo>
                    <a:pt x="17043" y="5434"/>
                    <a:pt x="17544" y="5759"/>
                    <a:pt x="17971" y="5960"/>
                  </a:cubicBezTo>
                  <a:lnTo>
                    <a:pt x="19224" y="6586"/>
                  </a:lnTo>
                  <a:cubicBezTo>
                    <a:pt x="20051" y="7113"/>
                    <a:pt x="20903" y="7639"/>
                    <a:pt x="21730" y="8065"/>
                  </a:cubicBezTo>
                  <a:cubicBezTo>
                    <a:pt x="21763" y="8099"/>
                    <a:pt x="21797" y="8110"/>
                    <a:pt x="21826" y="8110"/>
                  </a:cubicBezTo>
                  <a:cubicBezTo>
                    <a:pt x="21886" y="8110"/>
                    <a:pt x="21930" y="8065"/>
                    <a:pt x="21930" y="8065"/>
                  </a:cubicBezTo>
                  <a:cubicBezTo>
                    <a:pt x="22056" y="7940"/>
                    <a:pt x="22056" y="7840"/>
                    <a:pt x="21930" y="7739"/>
                  </a:cubicBezTo>
                  <a:cubicBezTo>
                    <a:pt x="21103" y="7213"/>
                    <a:pt x="20377" y="6586"/>
                    <a:pt x="19549" y="6060"/>
                  </a:cubicBezTo>
                  <a:lnTo>
                    <a:pt x="18296" y="5333"/>
                  </a:lnTo>
                  <a:cubicBezTo>
                    <a:pt x="17870" y="5133"/>
                    <a:pt x="17444" y="4807"/>
                    <a:pt x="16918" y="4606"/>
                  </a:cubicBezTo>
                  <a:lnTo>
                    <a:pt x="15665" y="3980"/>
                  </a:lnTo>
                  <a:cubicBezTo>
                    <a:pt x="15264" y="3779"/>
                    <a:pt x="14838" y="3554"/>
                    <a:pt x="14311" y="3353"/>
                  </a:cubicBezTo>
                  <a:cubicBezTo>
                    <a:pt x="13484" y="2927"/>
                    <a:pt x="12532" y="2526"/>
                    <a:pt x="11605" y="2200"/>
                  </a:cubicBezTo>
                  <a:cubicBezTo>
                    <a:pt x="9825" y="1574"/>
                    <a:pt x="7945" y="947"/>
                    <a:pt x="6066" y="546"/>
                  </a:cubicBezTo>
                  <a:cubicBezTo>
                    <a:pt x="4350" y="264"/>
                    <a:pt x="2709" y="0"/>
                    <a:pt x="1013" y="0"/>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8" name="Google Shape;4748;p29"/>
            <p:cNvSpPr/>
            <p:nvPr/>
          </p:nvSpPr>
          <p:spPr>
            <a:xfrm rot="957825">
              <a:off x="-2762874" y="513966"/>
              <a:ext cx="108158" cy="109172"/>
            </a:xfrm>
            <a:custGeom>
              <a:avLst/>
              <a:gdLst/>
              <a:ahLst/>
              <a:cxnLst/>
              <a:rect l="l" t="t" r="r" b="b"/>
              <a:pathLst>
                <a:path w="4587" h="4630" extrusionOk="0">
                  <a:moveTo>
                    <a:pt x="2507" y="1"/>
                  </a:moveTo>
                  <a:cubicBezTo>
                    <a:pt x="2406" y="101"/>
                    <a:pt x="2406" y="201"/>
                    <a:pt x="2406" y="302"/>
                  </a:cubicBezTo>
                  <a:cubicBezTo>
                    <a:pt x="2507" y="828"/>
                    <a:pt x="2607" y="1354"/>
                    <a:pt x="2832" y="1881"/>
                  </a:cubicBezTo>
                  <a:cubicBezTo>
                    <a:pt x="3003" y="2165"/>
                    <a:pt x="3181" y="2457"/>
                    <a:pt x="3377" y="2735"/>
                  </a:cubicBezTo>
                  <a:lnTo>
                    <a:pt x="3377" y="2735"/>
                  </a:lnTo>
                  <a:cubicBezTo>
                    <a:pt x="2881" y="2848"/>
                    <a:pt x="2407" y="3012"/>
                    <a:pt x="1980" y="3234"/>
                  </a:cubicBezTo>
                  <a:cubicBezTo>
                    <a:pt x="1679" y="3334"/>
                    <a:pt x="1354" y="3435"/>
                    <a:pt x="1053" y="3635"/>
                  </a:cubicBezTo>
                  <a:cubicBezTo>
                    <a:pt x="727" y="3861"/>
                    <a:pt x="426" y="4061"/>
                    <a:pt x="101" y="4262"/>
                  </a:cubicBezTo>
                  <a:cubicBezTo>
                    <a:pt x="101" y="4387"/>
                    <a:pt x="0" y="4487"/>
                    <a:pt x="101" y="4487"/>
                  </a:cubicBezTo>
                  <a:cubicBezTo>
                    <a:pt x="101" y="4558"/>
                    <a:pt x="151" y="4629"/>
                    <a:pt x="224" y="4629"/>
                  </a:cubicBezTo>
                  <a:cubicBezTo>
                    <a:pt x="255" y="4629"/>
                    <a:pt x="289" y="4617"/>
                    <a:pt x="326" y="4587"/>
                  </a:cubicBezTo>
                  <a:cubicBezTo>
                    <a:pt x="627" y="4487"/>
                    <a:pt x="953" y="4387"/>
                    <a:pt x="1253" y="4262"/>
                  </a:cubicBezTo>
                  <a:cubicBezTo>
                    <a:pt x="1579" y="4161"/>
                    <a:pt x="1880" y="3961"/>
                    <a:pt x="2306" y="3861"/>
                  </a:cubicBezTo>
                  <a:cubicBezTo>
                    <a:pt x="2933" y="3635"/>
                    <a:pt x="3559" y="3535"/>
                    <a:pt x="4186" y="3435"/>
                  </a:cubicBezTo>
                  <a:cubicBezTo>
                    <a:pt x="4286" y="3435"/>
                    <a:pt x="4386" y="3334"/>
                    <a:pt x="4487" y="3234"/>
                  </a:cubicBezTo>
                  <a:cubicBezTo>
                    <a:pt x="4587" y="3134"/>
                    <a:pt x="4587" y="2808"/>
                    <a:pt x="4386" y="2708"/>
                  </a:cubicBezTo>
                  <a:cubicBezTo>
                    <a:pt x="4086" y="2382"/>
                    <a:pt x="3760" y="1981"/>
                    <a:pt x="3559" y="1555"/>
                  </a:cubicBezTo>
                  <a:cubicBezTo>
                    <a:pt x="3233" y="1129"/>
                    <a:pt x="3033" y="628"/>
                    <a:pt x="2832" y="101"/>
                  </a:cubicBezTo>
                  <a:cubicBezTo>
                    <a:pt x="2707" y="101"/>
                    <a:pt x="2607" y="1"/>
                    <a:pt x="2507" y="1"/>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9" name="Google Shape;4749;p29"/>
            <p:cNvSpPr/>
            <p:nvPr/>
          </p:nvSpPr>
          <p:spPr>
            <a:xfrm rot="957825">
              <a:off x="-2681338" y="572775"/>
              <a:ext cx="147772" cy="127517"/>
            </a:xfrm>
            <a:custGeom>
              <a:avLst/>
              <a:gdLst/>
              <a:ahLst/>
              <a:cxnLst/>
              <a:rect l="l" t="t" r="r" b="b"/>
              <a:pathLst>
                <a:path w="6267" h="5408" extrusionOk="0">
                  <a:moveTo>
                    <a:pt x="4254" y="1"/>
                  </a:moveTo>
                  <a:cubicBezTo>
                    <a:pt x="4223" y="1"/>
                    <a:pt x="4191" y="16"/>
                    <a:pt x="4161" y="53"/>
                  </a:cubicBezTo>
                  <a:cubicBezTo>
                    <a:pt x="4061" y="53"/>
                    <a:pt x="3960" y="153"/>
                    <a:pt x="3960" y="254"/>
                  </a:cubicBezTo>
                  <a:cubicBezTo>
                    <a:pt x="4210" y="1293"/>
                    <a:pt x="4614" y="2332"/>
                    <a:pt x="5103" y="3314"/>
                  </a:cubicBezTo>
                  <a:lnTo>
                    <a:pt x="5103" y="3314"/>
                  </a:lnTo>
                  <a:cubicBezTo>
                    <a:pt x="4340" y="3380"/>
                    <a:pt x="3551" y="3558"/>
                    <a:pt x="2808" y="3813"/>
                  </a:cubicBezTo>
                  <a:cubicBezTo>
                    <a:pt x="1880" y="4013"/>
                    <a:pt x="928" y="4539"/>
                    <a:pt x="201" y="5066"/>
                  </a:cubicBezTo>
                  <a:cubicBezTo>
                    <a:pt x="101" y="5166"/>
                    <a:pt x="1" y="5266"/>
                    <a:pt x="101" y="5266"/>
                  </a:cubicBezTo>
                  <a:cubicBezTo>
                    <a:pt x="101" y="5337"/>
                    <a:pt x="151" y="5408"/>
                    <a:pt x="216" y="5408"/>
                  </a:cubicBezTo>
                  <a:cubicBezTo>
                    <a:pt x="243" y="5408"/>
                    <a:pt x="272" y="5396"/>
                    <a:pt x="301" y="5366"/>
                  </a:cubicBezTo>
                  <a:cubicBezTo>
                    <a:pt x="1254" y="5066"/>
                    <a:pt x="2081" y="4740"/>
                    <a:pt x="3008" y="4539"/>
                  </a:cubicBezTo>
                  <a:cubicBezTo>
                    <a:pt x="3960" y="4314"/>
                    <a:pt x="4888" y="4113"/>
                    <a:pt x="5840" y="4113"/>
                  </a:cubicBezTo>
                  <a:cubicBezTo>
                    <a:pt x="5940" y="4013"/>
                    <a:pt x="5940" y="4013"/>
                    <a:pt x="6041" y="4013"/>
                  </a:cubicBezTo>
                  <a:cubicBezTo>
                    <a:pt x="6141" y="3913"/>
                    <a:pt x="6266" y="3687"/>
                    <a:pt x="6141" y="3487"/>
                  </a:cubicBezTo>
                  <a:cubicBezTo>
                    <a:pt x="5514" y="2334"/>
                    <a:pt x="4888" y="1306"/>
                    <a:pt x="4386" y="153"/>
                  </a:cubicBezTo>
                  <a:cubicBezTo>
                    <a:pt x="4386" y="83"/>
                    <a:pt x="4325" y="1"/>
                    <a:pt x="4254" y="1"/>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0" name="Google Shape;4750;p29"/>
            <p:cNvSpPr/>
            <p:nvPr/>
          </p:nvSpPr>
          <p:spPr>
            <a:xfrm rot="957825">
              <a:off x="-2550236" y="647865"/>
              <a:ext cx="127682" cy="149516"/>
            </a:xfrm>
            <a:custGeom>
              <a:avLst/>
              <a:gdLst/>
              <a:ahLst/>
              <a:cxnLst/>
              <a:rect l="l" t="t" r="r" b="b"/>
              <a:pathLst>
                <a:path w="5415" h="6341" extrusionOk="0">
                  <a:moveTo>
                    <a:pt x="1705" y="0"/>
                  </a:moveTo>
                  <a:cubicBezTo>
                    <a:pt x="1661" y="0"/>
                    <a:pt x="1604" y="25"/>
                    <a:pt x="1554" y="75"/>
                  </a:cubicBezTo>
                  <a:cubicBezTo>
                    <a:pt x="1454" y="176"/>
                    <a:pt x="1454" y="301"/>
                    <a:pt x="1554" y="401"/>
                  </a:cubicBezTo>
                  <a:cubicBezTo>
                    <a:pt x="1880" y="702"/>
                    <a:pt x="2181" y="1028"/>
                    <a:pt x="2406" y="1328"/>
                  </a:cubicBezTo>
                  <a:cubicBezTo>
                    <a:pt x="2707" y="1654"/>
                    <a:pt x="3033" y="2055"/>
                    <a:pt x="3234" y="2381"/>
                  </a:cubicBezTo>
                  <a:cubicBezTo>
                    <a:pt x="3600" y="2887"/>
                    <a:pt x="3905" y="3392"/>
                    <a:pt x="4201" y="3940"/>
                  </a:cubicBezTo>
                  <a:lnTo>
                    <a:pt x="4201" y="3940"/>
                  </a:lnTo>
                  <a:cubicBezTo>
                    <a:pt x="3988" y="3964"/>
                    <a:pt x="3732" y="4060"/>
                    <a:pt x="3534" y="4060"/>
                  </a:cubicBezTo>
                  <a:cubicBezTo>
                    <a:pt x="3133" y="4261"/>
                    <a:pt x="2707" y="4361"/>
                    <a:pt x="2281" y="4562"/>
                  </a:cubicBezTo>
                  <a:cubicBezTo>
                    <a:pt x="1880" y="4787"/>
                    <a:pt x="1554" y="4988"/>
                    <a:pt x="1153" y="5313"/>
                  </a:cubicBezTo>
                  <a:cubicBezTo>
                    <a:pt x="828" y="5514"/>
                    <a:pt x="401" y="5714"/>
                    <a:pt x="101" y="6040"/>
                  </a:cubicBezTo>
                  <a:cubicBezTo>
                    <a:pt x="0" y="6040"/>
                    <a:pt x="0" y="6140"/>
                    <a:pt x="0" y="6241"/>
                  </a:cubicBezTo>
                  <a:cubicBezTo>
                    <a:pt x="0" y="6341"/>
                    <a:pt x="101" y="6341"/>
                    <a:pt x="201" y="6341"/>
                  </a:cubicBezTo>
                  <a:cubicBezTo>
                    <a:pt x="627" y="6140"/>
                    <a:pt x="1028" y="5940"/>
                    <a:pt x="1454" y="5815"/>
                  </a:cubicBezTo>
                  <a:cubicBezTo>
                    <a:pt x="1880" y="5614"/>
                    <a:pt x="2181" y="5414"/>
                    <a:pt x="2607" y="5313"/>
                  </a:cubicBezTo>
                  <a:cubicBezTo>
                    <a:pt x="3033" y="5088"/>
                    <a:pt x="3434" y="4988"/>
                    <a:pt x="3760" y="4887"/>
                  </a:cubicBezTo>
                  <a:cubicBezTo>
                    <a:pt x="3960" y="4837"/>
                    <a:pt x="4142" y="4812"/>
                    <a:pt x="4299" y="4812"/>
                  </a:cubicBezTo>
                  <a:cubicBezTo>
                    <a:pt x="4455" y="4812"/>
                    <a:pt x="4587" y="4837"/>
                    <a:pt x="4687" y="4887"/>
                  </a:cubicBezTo>
                  <a:cubicBezTo>
                    <a:pt x="4754" y="4887"/>
                    <a:pt x="4877" y="4932"/>
                    <a:pt x="4981" y="4932"/>
                  </a:cubicBezTo>
                  <a:cubicBezTo>
                    <a:pt x="5033" y="4932"/>
                    <a:pt x="5080" y="4921"/>
                    <a:pt x="5113" y="4887"/>
                  </a:cubicBezTo>
                  <a:cubicBezTo>
                    <a:pt x="5314" y="4787"/>
                    <a:pt x="5414" y="4562"/>
                    <a:pt x="5314" y="4361"/>
                  </a:cubicBezTo>
                  <a:cubicBezTo>
                    <a:pt x="4913" y="3434"/>
                    <a:pt x="4386" y="2682"/>
                    <a:pt x="3860" y="1955"/>
                  </a:cubicBezTo>
                  <a:cubicBezTo>
                    <a:pt x="3534" y="1554"/>
                    <a:pt x="3234" y="1228"/>
                    <a:pt x="2908" y="927"/>
                  </a:cubicBezTo>
                  <a:cubicBezTo>
                    <a:pt x="2507" y="602"/>
                    <a:pt x="2181" y="301"/>
                    <a:pt x="1780" y="75"/>
                  </a:cubicBezTo>
                  <a:cubicBezTo>
                    <a:pt x="1780" y="25"/>
                    <a:pt x="1749" y="0"/>
                    <a:pt x="1705" y="0"/>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1" name="Google Shape;4751;p29"/>
            <p:cNvSpPr/>
            <p:nvPr/>
          </p:nvSpPr>
          <p:spPr>
            <a:xfrm rot="957825">
              <a:off x="-2969945" y="822706"/>
              <a:ext cx="384154" cy="514053"/>
            </a:xfrm>
            <a:custGeom>
              <a:avLst/>
              <a:gdLst/>
              <a:ahLst/>
              <a:cxnLst/>
              <a:rect l="l" t="t" r="r" b="b"/>
              <a:pathLst>
                <a:path w="16292" h="21801" extrusionOk="0">
                  <a:moveTo>
                    <a:pt x="7375" y="0"/>
                  </a:moveTo>
                  <a:cubicBezTo>
                    <a:pt x="6934" y="0"/>
                    <a:pt x="6455" y="90"/>
                    <a:pt x="5940" y="296"/>
                  </a:cubicBezTo>
                  <a:cubicBezTo>
                    <a:pt x="2908" y="1650"/>
                    <a:pt x="4787" y="8342"/>
                    <a:pt x="4286" y="8743"/>
                  </a:cubicBezTo>
                  <a:cubicBezTo>
                    <a:pt x="4235" y="8794"/>
                    <a:pt x="4173" y="8815"/>
                    <a:pt x="4102" y="8815"/>
                  </a:cubicBezTo>
                  <a:cubicBezTo>
                    <a:pt x="3796" y="8815"/>
                    <a:pt x="3313" y="8432"/>
                    <a:pt x="2725" y="8432"/>
                  </a:cubicBezTo>
                  <a:cubicBezTo>
                    <a:pt x="2311" y="8432"/>
                    <a:pt x="1846" y="8622"/>
                    <a:pt x="1354" y="9269"/>
                  </a:cubicBezTo>
                  <a:cubicBezTo>
                    <a:pt x="0" y="11048"/>
                    <a:pt x="928" y="14507"/>
                    <a:pt x="3860" y="18041"/>
                  </a:cubicBezTo>
                  <a:cubicBezTo>
                    <a:pt x="6893" y="21600"/>
                    <a:pt x="12006" y="21800"/>
                    <a:pt x="12006" y="21800"/>
                  </a:cubicBezTo>
                  <a:cubicBezTo>
                    <a:pt x="12006" y="20347"/>
                    <a:pt x="12833" y="18266"/>
                    <a:pt x="14412" y="15234"/>
                  </a:cubicBezTo>
                  <a:cubicBezTo>
                    <a:pt x="15239" y="13655"/>
                    <a:pt x="16291" y="10422"/>
                    <a:pt x="15239" y="8968"/>
                  </a:cubicBezTo>
                  <a:cubicBezTo>
                    <a:pt x="14888" y="8475"/>
                    <a:pt x="14492" y="8311"/>
                    <a:pt x="14102" y="8311"/>
                  </a:cubicBezTo>
                  <a:cubicBezTo>
                    <a:pt x="13320" y="8311"/>
                    <a:pt x="12557" y="8968"/>
                    <a:pt x="12206" y="8968"/>
                  </a:cubicBezTo>
                  <a:cubicBezTo>
                    <a:pt x="11680" y="8968"/>
                    <a:pt x="11680" y="5209"/>
                    <a:pt x="11279" y="3630"/>
                  </a:cubicBezTo>
                  <a:cubicBezTo>
                    <a:pt x="10923" y="2331"/>
                    <a:pt x="9622" y="0"/>
                    <a:pt x="73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2" name="Google Shape;4752;p29"/>
            <p:cNvSpPr/>
            <p:nvPr/>
          </p:nvSpPr>
          <p:spPr>
            <a:xfrm rot="957825">
              <a:off x="-2838264" y="1072984"/>
              <a:ext cx="251190" cy="453760"/>
            </a:xfrm>
            <a:custGeom>
              <a:avLst/>
              <a:gdLst/>
              <a:ahLst/>
              <a:cxnLst/>
              <a:rect l="l" t="t" r="r" b="b"/>
              <a:pathLst>
                <a:path w="10653" h="19244" extrusionOk="0">
                  <a:moveTo>
                    <a:pt x="201" y="1"/>
                  </a:moveTo>
                  <a:cubicBezTo>
                    <a:pt x="101" y="1"/>
                    <a:pt x="1" y="101"/>
                    <a:pt x="1" y="201"/>
                  </a:cubicBezTo>
                  <a:cubicBezTo>
                    <a:pt x="101" y="2081"/>
                    <a:pt x="402" y="3860"/>
                    <a:pt x="828" y="5740"/>
                  </a:cubicBezTo>
                  <a:cubicBezTo>
                    <a:pt x="1354" y="7519"/>
                    <a:pt x="1981" y="9274"/>
                    <a:pt x="2808" y="10953"/>
                  </a:cubicBezTo>
                  <a:cubicBezTo>
                    <a:pt x="3234" y="11780"/>
                    <a:pt x="3760" y="12632"/>
                    <a:pt x="4261" y="13459"/>
                  </a:cubicBezTo>
                  <a:cubicBezTo>
                    <a:pt x="4687" y="14186"/>
                    <a:pt x="5314" y="14913"/>
                    <a:pt x="5941" y="15665"/>
                  </a:cubicBezTo>
                  <a:cubicBezTo>
                    <a:pt x="6567" y="16392"/>
                    <a:pt x="7194" y="17018"/>
                    <a:pt x="7920" y="17645"/>
                  </a:cubicBezTo>
                  <a:cubicBezTo>
                    <a:pt x="8647" y="18271"/>
                    <a:pt x="9499" y="18798"/>
                    <a:pt x="10327" y="19199"/>
                  </a:cubicBezTo>
                  <a:cubicBezTo>
                    <a:pt x="10327" y="19232"/>
                    <a:pt x="10338" y="19243"/>
                    <a:pt x="10356" y="19243"/>
                  </a:cubicBezTo>
                  <a:cubicBezTo>
                    <a:pt x="10393" y="19243"/>
                    <a:pt x="10460" y="19199"/>
                    <a:pt x="10527" y="19199"/>
                  </a:cubicBezTo>
                  <a:cubicBezTo>
                    <a:pt x="10652" y="19098"/>
                    <a:pt x="10527" y="18998"/>
                    <a:pt x="10527" y="18898"/>
                  </a:cubicBezTo>
                  <a:cubicBezTo>
                    <a:pt x="8973" y="17845"/>
                    <a:pt x="7620" y="16592"/>
                    <a:pt x="6467" y="15138"/>
                  </a:cubicBezTo>
                  <a:cubicBezTo>
                    <a:pt x="5314" y="13785"/>
                    <a:pt x="4387" y="12206"/>
                    <a:pt x="3534" y="10652"/>
                  </a:cubicBezTo>
                  <a:cubicBezTo>
                    <a:pt x="2707" y="8973"/>
                    <a:pt x="2081" y="7294"/>
                    <a:pt x="1555" y="5514"/>
                  </a:cubicBezTo>
                  <a:cubicBezTo>
                    <a:pt x="1254" y="4587"/>
                    <a:pt x="1028" y="3760"/>
                    <a:pt x="828" y="2808"/>
                  </a:cubicBezTo>
                  <a:cubicBezTo>
                    <a:pt x="627" y="1980"/>
                    <a:pt x="502" y="1028"/>
                    <a:pt x="402" y="201"/>
                  </a:cubicBezTo>
                  <a:lnTo>
                    <a:pt x="402" y="101"/>
                  </a:lnTo>
                  <a:cubicBezTo>
                    <a:pt x="301" y="1"/>
                    <a:pt x="301" y="1"/>
                    <a:pt x="201" y="1"/>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3" name="Google Shape;4753;p29"/>
            <p:cNvSpPr/>
            <p:nvPr/>
          </p:nvSpPr>
          <p:spPr>
            <a:xfrm rot="957825">
              <a:off x="-2275503" y="1287996"/>
              <a:ext cx="302853" cy="265079"/>
            </a:xfrm>
            <a:custGeom>
              <a:avLst/>
              <a:gdLst/>
              <a:ahLst/>
              <a:cxnLst/>
              <a:rect l="l" t="t" r="r" b="b"/>
              <a:pathLst>
                <a:path w="12844" h="11242" extrusionOk="0">
                  <a:moveTo>
                    <a:pt x="4732" y="1"/>
                  </a:moveTo>
                  <a:cubicBezTo>
                    <a:pt x="4305" y="1"/>
                    <a:pt x="3751" y="152"/>
                    <a:pt x="3033" y="550"/>
                  </a:cubicBezTo>
                  <a:cubicBezTo>
                    <a:pt x="1" y="2329"/>
                    <a:pt x="1379" y="10249"/>
                    <a:pt x="2106" y="10976"/>
                  </a:cubicBezTo>
                  <a:cubicBezTo>
                    <a:pt x="2250" y="11149"/>
                    <a:pt x="2690" y="11242"/>
                    <a:pt x="3310" y="11242"/>
                  </a:cubicBezTo>
                  <a:cubicBezTo>
                    <a:pt x="5392" y="11242"/>
                    <a:pt x="9498" y="10189"/>
                    <a:pt x="11179" y="7543"/>
                  </a:cubicBezTo>
                  <a:cubicBezTo>
                    <a:pt x="12843" y="4808"/>
                    <a:pt x="11484" y="584"/>
                    <a:pt x="8673" y="584"/>
                  </a:cubicBezTo>
                  <a:cubicBezTo>
                    <a:pt x="7929" y="584"/>
                    <a:pt x="7084" y="880"/>
                    <a:pt x="6166" y="1578"/>
                  </a:cubicBezTo>
                  <a:cubicBezTo>
                    <a:pt x="6166" y="1578"/>
                    <a:pt x="6108" y="1"/>
                    <a:pt x="47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4" name="Google Shape;4754;p29"/>
            <p:cNvSpPr/>
            <p:nvPr/>
          </p:nvSpPr>
          <p:spPr>
            <a:xfrm rot="957825">
              <a:off x="-2338504" y="1331752"/>
              <a:ext cx="238764" cy="252417"/>
            </a:xfrm>
            <a:custGeom>
              <a:avLst/>
              <a:gdLst/>
              <a:ahLst/>
              <a:cxnLst/>
              <a:rect l="l" t="t" r="r" b="b"/>
              <a:pathLst>
                <a:path w="10126" h="10705" extrusionOk="0">
                  <a:moveTo>
                    <a:pt x="9938" y="1"/>
                  </a:moveTo>
                  <a:cubicBezTo>
                    <a:pt x="9874" y="1"/>
                    <a:pt x="9825" y="83"/>
                    <a:pt x="9825" y="153"/>
                  </a:cubicBezTo>
                  <a:cubicBezTo>
                    <a:pt x="9599" y="680"/>
                    <a:pt x="9299" y="1306"/>
                    <a:pt x="9098" y="1807"/>
                  </a:cubicBezTo>
                  <a:cubicBezTo>
                    <a:pt x="8873" y="2033"/>
                    <a:pt x="8772" y="2334"/>
                    <a:pt x="8672" y="2660"/>
                  </a:cubicBezTo>
                  <a:lnTo>
                    <a:pt x="8146" y="3386"/>
                  </a:lnTo>
                  <a:cubicBezTo>
                    <a:pt x="7519" y="4439"/>
                    <a:pt x="6893" y="5366"/>
                    <a:pt x="6066" y="6193"/>
                  </a:cubicBezTo>
                  <a:cubicBezTo>
                    <a:pt x="5639" y="6720"/>
                    <a:pt x="5213" y="7046"/>
                    <a:pt x="4812" y="7447"/>
                  </a:cubicBezTo>
                  <a:cubicBezTo>
                    <a:pt x="4286" y="7873"/>
                    <a:pt x="3860" y="8299"/>
                    <a:pt x="3334" y="8599"/>
                  </a:cubicBezTo>
                  <a:cubicBezTo>
                    <a:pt x="2406" y="9326"/>
                    <a:pt x="1253" y="9752"/>
                    <a:pt x="101" y="10279"/>
                  </a:cubicBezTo>
                  <a:cubicBezTo>
                    <a:pt x="0" y="10279"/>
                    <a:pt x="0" y="10379"/>
                    <a:pt x="0" y="10479"/>
                  </a:cubicBezTo>
                  <a:cubicBezTo>
                    <a:pt x="101" y="10579"/>
                    <a:pt x="201" y="10705"/>
                    <a:pt x="326" y="10705"/>
                  </a:cubicBezTo>
                  <a:cubicBezTo>
                    <a:pt x="527" y="10579"/>
                    <a:pt x="827" y="10479"/>
                    <a:pt x="1153" y="10379"/>
                  </a:cubicBezTo>
                  <a:cubicBezTo>
                    <a:pt x="1454" y="10279"/>
                    <a:pt x="1780" y="10178"/>
                    <a:pt x="2081" y="10078"/>
                  </a:cubicBezTo>
                  <a:lnTo>
                    <a:pt x="2933" y="9652"/>
                  </a:lnTo>
                  <a:cubicBezTo>
                    <a:pt x="3233" y="9552"/>
                    <a:pt x="3459" y="9326"/>
                    <a:pt x="3760" y="9226"/>
                  </a:cubicBezTo>
                  <a:cubicBezTo>
                    <a:pt x="4286" y="8925"/>
                    <a:pt x="4812" y="8499"/>
                    <a:pt x="5339" y="8073"/>
                  </a:cubicBezTo>
                  <a:cubicBezTo>
                    <a:pt x="5740" y="7672"/>
                    <a:pt x="6266" y="7246"/>
                    <a:pt x="6692" y="6820"/>
                  </a:cubicBezTo>
                  <a:cubicBezTo>
                    <a:pt x="7519" y="5893"/>
                    <a:pt x="8246" y="4840"/>
                    <a:pt x="8873" y="3687"/>
                  </a:cubicBezTo>
                  <a:cubicBezTo>
                    <a:pt x="9399" y="2660"/>
                    <a:pt x="9925" y="1507"/>
                    <a:pt x="10126" y="254"/>
                  </a:cubicBezTo>
                  <a:cubicBezTo>
                    <a:pt x="10126" y="153"/>
                    <a:pt x="10126" y="53"/>
                    <a:pt x="10025" y="53"/>
                  </a:cubicBezTo>
                  <a:cubicBezTo>
                    <a:pt x="9995" y="16"/>
                    <a:pt x="9965" y="1"/>
                    <a:pt x="9938" y="1"/>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2">
  <p:cSld name="CUSTOM_9_1">
    <p:spTree>
      <p:nvGrpSpPr>
        <p:cNvPr id="1" name="Shape 4755"/>
        <p:cNvGrpSpPr/>
        <p:nvPr/>
      </p:nvGrpSpPr>
      <p:grpSpPr>
        <a:xfrm>
          <a:off x="0" y="0"/>
          <a:ext cx="0" cy="0"/>
          <a:chOff x="0" y="0"/>
          <a:chExt cx="0" cy="0"/>
        </a:xfrm>
      </p:grpSpPr>
      <p:grpSp>
        <p:nvGrpSpPr>
          <p:cNvPr id="4756" name="Google Shape;4756;p30"/>
          <p:cNvGrpSpPr/>
          <p:nvPr/>
        </p:nvGrpSpPr>
        <p:grpSpPr>
          <a:xfrm>
            <a:off x="307951" y="646175"/>
            <a:ext cx="8340971" cy="4261144"/>
            <a:chOff x="307951" y="646175"/>
            <a:chExt cx="8340971" cy="4261144"/>
          </a:xfrm>
        </p:grpSpPr>
        <p:sp>
          <p:nvSpPr>
            <p:cNvPr id="4757" name="Google Shape;4757;p30"/>
            <p:cNvSpPr/>
            <p:nvPr/>
          </p:nvSpPr>
          <p:spPr>
            <a:xfrm>
              <a:off x="7242621" y="698746"/>
              <a:ext cx="19559" cy="33160"/>
            </a:xfrm>
            <a:custGeom>
              <a:avLst/>
              <a:gdLst/>
              <a:ahLst/>
              <a:cxnLst/>
              <a:rect l="l" t="t" r="r" b="b"/>
              <a:pathLst>
                <a:path w="627" h="1063" extrusionOk="0">
                  <a:moveTo>
                    <a:pt x="379" y="0"/>
                  </a:moveTo>
                  <a:cubicBezTo>
                    <a:pt x="354" y="0"/>
                    <a:pt x="331" y="8"/>
                    <a:pt x="314" y="25"/>
                  </a:cubicBezTo>
                  <a:cubicBezTo>
                    <a:pt x="254" y="85"/>
                    <a:pt x="195" y="144"/>
                    <a:pt x="120" y="219"/>
                  </a:cubicBezTo>
                  <a:cubicBezTo>
                    <a:pt x="61" y="338"/>
                    <a:pt x="61" y="397"/>
                    <a:pt x="61" y="457"/>
                  </a:cubicBezTo>
                  <a:cubicBezTo>
                    <a:pt x="1" y="651"/>
                    <a:pt x="61" y="830"/>
                    <a:pt x="195" y="1023"/>
                  </a:cubicBezTo>
                  <a:cubicBezTo>
                    <a:pt x="219" y="1048"/>
                    <a:pt x="254" y="1062"/>
                    <a:pt x="291" y="1062"/>
                  </a:cubicBezTo>
                  <a:cubicBezTo>
                    <a:pt x="343" y="1062"/>
                    <a:pt x="398" y="1033"/>
                    <a:pt x="433" y="964"/>
                  </a:cubicBezTo>
                  <a:cubicBezTo>
                    <a:pt x="567" y="830"/>
                    <a:pt x="627" y="710"/>
                    <a:pt x="627" y="591"/>
                  </a:cubicBezTo>
                  <a:lnTo>
                    <a:pt x="627" y="397"/>
                  </a:lnTo>
                  <a:cubicBezTo>
                    <a:pt x="627" y="278"/>
                    <a:pt x="627" y="219"/>
                    <a:pt x="567" y="144"/>
                  </a:cubicBezTo>
                  <a:lnTo>
                    <a:pt x="567" y="85"/>
                  </a:lnTo>
                  <a:cubicBezTo>
                    <a:pt x="514" y="42"/>
                    <a:pt x="439" y="0"/>
                    <a:pt x="379"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8" name="Google Shape;4758;p30"/>
            <p:cNvSpPr/>
            <p:nvPr/>
          </p:nvSpPr>
          <p:spPr>
            <a:xfrm>
              <a:off x="7283518" y="746444"/>
              <a:ext cx="19091" cy="37496"/>
            </a:xfrm>
            <a:custGeom>
              <a:avLst/>
              <a:gdLst/>
              <a:ahLst/>
              <a:cxnLst/>
              <a:rect l="l" t="t" r="r" b="b"/>
              <a:pathLst>
                <a:path w="612" h="1202" extrusionOk="0">
                  <a:moveTo>
                    <a:pt x="366" y="1"/>
                  </a:moveTo>
                  <a:cubicBezTo>
                    <a:pt x="318" y="1"/>
                    <a:pt x="269" y="16"/>
                    <a:pt x="239" y="45"/>
                  </a:cubicBezTo>
                  <a:cubicBezTo>
                    <a:pt x="180" y="105"/>
                    <a:pt x="120" y="239"/>
                    <a:pt x="61" y="299"/>
                  </a:cubicBezTo>
                  <a:cubicBezTo>
                    <a:pt x="61" y="358"/>
                    <a:pt x="61" y="477"/>
                    <a:pt x="1" y="552"/>
                  </a:cubicBezTo>
                  <a:cubicBezTo>
                    <a:pt x="1" y="790"/>
                    <a:pt x="61" y="984"/>
                    <a:pt x="180" y="1103"/>
                  </a:cubicBezTo>
                  <a:lnTo>
                    <a:pt x="239" y="1163"/>
                  </a:lnTo>
                  <a:cubicBezTo>
                    <a:pt x="264" y="1187"/>
                    <a:pt x="301" y="1202"/>
                    <a:pt x="341" y="1202"/>
                  </a:cubicBezTo>
                  <a:cubicBezTo>
                    <a:pt x="397" y="1202"/>
                    <a:pt x="458" y="1173"/>
                    <a:pt x="493" y="1103"/>
                  </a:cubicBezTo>
                  <a:cubicBezTo>
                    <a:pt x="552" y="924"/>
                    <a:pt x="612" y="790"/>
                    <a:pt x="612" y="611"/>
                  </a:cubicBezTo>
                  <a:lnTo>
                    <a:pt x="612" y="358"/>
                  </a:lnTo>
                  <a:cubicBezTo>
                    <a:pt x="612" y="299"/>
                    <a:pt x="552" y="179"/>
                    <a:pt x="552" y="105"/>
                  </a:cubicBezTo>
                  <a:lnTo>
                    <a:pt x="493" y="45"/>
                  </a:lnTo>
                  <a:cubicBezTo>
                    <a:pt x="463" y="16"/>
                    <a:pt x="414"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9" name="Google Shape;4759;p30"/>
            <p:cNvSpPr/>
            <p:nvPr/>
          </p:nvSpPr>
          <p:spPr>
            <a:xfrm>
              <a:off x="7337454" y="701835"/>
              <a:ext cx="17688" cy="37247"/>
            </a:xfrm>
            <a:custGeom>
              <a:avLst/>
              <a:gdLst/>
              <a:ahLst/>
              <a:cxnLst/>
              <a:rect l="l" t="t" r="r" b="b"/>
              <a:pathLst>
                <a:path w="567" h="1194" extrusionOk="0">
                  <a:moveTo>
                    <a:pt x="253" y="1"/>
                  </a:moveTo>
                  <a:cubicBezTo>
                    <a:pt x="209" y="1"/>
                    <a:pt x="164" y="15"/>
                    <a:pt x="134" y="45"/>
                  </a:cubicBezTo>
                  <a:cubicBezTo>
                    <a:pt x="60" y="179"/>
                    <a:pt x="0" y="239"/>
                    <a:pt x="0" y="358"/>
                  </a:cubicBezTo>
                  <a:lnTo>
                    <a:pt x="0" y="611"/>
                  </a:lnTo>
                  <a:cubicBezTo>
                    <a:pt x="0" y="790"/>
                    <a:pt x="0" y="924"/>
                    <a:pt x="134" y="1103"/>
                  </a:cubicBezTo>
                  <a:lnTo>
                    <a:pt x="194" y="1163"/>
                  </a:lnTo>
                  <a:cubicBezTo>
                    <a:pt x="212" y="1185"/>
                    <a:pt x="235" y="1194"/>
                    <a:pt x="260" y="1194"/>
                  </a:cubicBezTo>
                  <a:cubicBezTo>
                    <a:pt x="319" y="1194"/>
                    <a:pt x="390" y="1145"/>
                    <a:pt x="432" y="1103"/>
                  </a:cubicBezTo>
                  <a:cubicBezTo>
                    <a:pt x="566" y="924"/>
                    <a:pt x="566" y="731"/>
                    <a:pt x="566" y="611"/>
                  </a:cubicBezTo>
                  <a:lnTo>
                    <a:pt x="566" y="298"/>
                  </a:lnTo>
                  <a:cubicBezTo>
                    <a:pt x="507" y="239"/>
                    <a:pt x="507" y="179"/>
                    <a:pt x="432" y="45"/>
                  </a:cubicBezTo>
                  <a:lnTo>
                    <a:pt x="373" y="45"/>
                  </a:lnTo>
                  <a:cubicBezTo>
                    <a:pt x="343" y="15"/>
                    <a:pt x="298" y="1"/>
                    <a:pt x="25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0" name="Google Shape;4760;p30"/>
            <p:cNvSpPr/>
            <p:nvPr/>
          </p:nvSpPr>
          <p:spPr>
            <a:xfrm>
              <a:off x="7333711" y="808366"/>
              <a:ext cx="19559" cy="31351"/>
            </a:xfrm>
            <a:custGeom>
              <a:avLst/>
              <a:gdLst/>
              <a:ahLst/>
              <a:cxnLst/>
              <a:rect l="l" t="t" r="r" b="b"/>
              <a:pathLst>
                <a:path w="627" h="1005" extrusionOk="0">
                  <a:moveTo>
                    <a:pt x="364" y="1"/>
                  </a:moveTo>
                  <a:cubicBezTo>
                    <a:pt x="310" y="1"/>
                    <a:pt x="247" y="19"/>
                    <a:pt x="180" y="57"/>
                  </a:cubicBezTo>
                  <a:cubicBezTo>
                    <a:pt x="120" y="116"/>
                    <a:pt x="60" y="176"/>
                    <a:pt x="60" y="235"/>
                  </a:cubicBezTo>
                  <a:cubicBezTo>
                    <a:pt x="1" y="295"/>
                    <a:pt x="1" y="429"/>
                    <a:pt x="1" y="489"/>
                  </a:cubicBezTo>
                  <a:cubicBezTo>
                    <a:pt x="1" y="608"/>
                    <a:pt x="1" y="802"/>
                    <a:pt x="180" y="921"/>
                  </a:cubicBezTo>
                  <a:lnTo>
                    <a:pt x="180" y="980"/>
                  </a:lnTo>
                  <a:cubicBezTo>
                    <a:pt x="201" y="998"/>
                    <a:pt x="227" y="1005"/>
                    <a:pt x="254" y="1005"/>
                  </a:cubicBezTo>
                  <a:cubicBezTo>
                    <a:pt x="319" y="1005"/>
                    <a:pt x="391" y="963"/>
                    <a:pt x="433" y="921"/>
                  </a:cubicBezTo>
                  <a:cubicBezTo>
                    <a:pt x="552" y="802"/>
                    <a:pt x="552" y="667"/>
                    <a:pt x="627" y="489"/>
                  </a:cubicBezTo>
                  <a:cubicBezTo>
                    <a:pt x="627" y="429"/>
                    <a:pt x="627" y="355"/>
                    <a:pt x="552" y="295"/>
                  </a:cubicBezTo>
                  <a:cubicBezTo>
                    <a:pt x="552" y="235"/>
                    <a:pt x="552" y="176"/>
                    <a:pt x="493" y="116"/>
                  </a:cubicBezTo>
                  <a:lnTo>
                    <a:pt x="493" y="57"/>
                  </a:lnTo>
                  <a:cubicBezTo>
                    <a:pt x="463" y="19"/>
                    <a:pt x="418" y="1"/>
                    <a:pt x="36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1" name="Google Shape;4761;p30"/>
            <p:cNvSpPr/>
            <p:nvPr/>
          </p:nvSpPr>
          <p:spPr>
            <a:xfrm>
              <a:off x="7385775" y="754960"/>
              <a:ext cx="17688" cy="48071"/>
            </a:xfrm>
            <a:custGeom>
              <a:avLst/>
              <a:gdLst/>
              <a:ahLst/>
              <a:cxnLst/>
              <a:rect l="l" t="t" r="r" b="b"/>
              <a:pathLst>
                <a:path w="567" h="1541" extrusionOk="0">
                  <a:moveTo>
                    <a:pt x="308" y="1"/>
                  </a:moveTo>
                  <a:cubicBezTo>
                    <a:pt x="249" y="1"/>
                    <a:pt x="177" y="43"/>
                    <a:pt x="134" y="85"/>
                  </a:cubicBezTo>
                  <a:cubicBezTo>
                    <a:pt x="75" y="204"/>
                    <a:pt x="75" y="338"/>
                    <a:pt x="0" y="398"/>
                  </a:cubicBezTo>
                  <a:lnTo>
                    <a:pt x="0" y="771"/>
                  </a:lnTo>
                  <a:cubicBezTo>
                    <a:pt x="0" y="1024"/>
                    <a:pt x="0" y="1203"/>
                    <a:pt x="134" y="1456"/>
                  </a:cubicBezTo>
                  <a:lnTo>
                    <a:pt x="194" y="1515"/>
                  </a:lnTo>
                  <a:cubicBezTo>
                    <a:pt x="229" y="1533"/>
                    <a:pt x="259" y="1540"/>
                    <a:pt x="285" y="1540"/>
                  </a:cubicBezTo>
                  <a:cubicBezTo>
                    <a:pt x="349" y="1540"/>
                    <a:pt x="395" y="1498"/>
                    <a:pt x="447" y="1456"/>
                  </a:cubicBezTo>
                  <a:cubicBezTo>
                    <a:pt x="567" y="1203"/>
                    <a:pt x="567" y="1024"/>
                    <a:pt x="567" y="771"/>
                  </a:cubicBezTo>
                  <a:lnTo>
                    <a:pt x="567" y="398"/>
                  </a:lnTo>
                  <a:cubicBezTo>
                    <a:pt x="507" y="338"/>
                    <a:pt x="507" y="204"/>
                    <a:pt x="447" y="85"/>
                  </a:cubicBezTo>
                  <a:lnTo>
                    <a:pt x="373" y="26"/>
                  </a:lnTo>
                  <a:cubicBezTo>
                    <a:pt x="355" y="8"/>
                    <a:pt x="333" y="1"/>
                    <a:pt x="30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2" name="Google Shape;4762;p30"/>
            <p:cNvSpPr/>
            <p:nvPr/>
          </p:nvSpPr>
          <p:spPr>
            <a:xfrm>
              <a:off x="7434564" y="695034"/>
              <a:ext cx="17220" cy="40772"/>
            </a:xfrm>
            <a:custGeom>
              <a:avLst/>
              <a:gdLst/>
              <a:ahLst/>
              <a:cxnLst/>
              <a:rect l="l" t="t" r="r" b="b"/>
              <a:pathLst>
                <a:path w="552" h="1307" extrusionOk="0">
                  <a:moveTo>
                    <a:pt x="300" y="0"/>
                  </a:moveTo>
                  <a:cubicBezTo>
                    <a:pt x="239" y="0"/>
                    <a:pt x="179" y="42"/>
                    <a:pt x="179" y="84"/>
                  </a:cubicBezTo>
                  <a:lnTo>
                    <a:pt x="120" y="84"/>
                  </a:lnTo>
                  <a:cubicBezTo>
                    <a:pt x="60" y="204"/>
                    <a:pt x="60" y="263"/>
                    <a:pt x="1" y="338"/>
                  </a:cubicBezTo>
                  <a:lnTo>
                    <a:pt x="1" y="636"/>
                  </a:lnTo>
                  <a:cubicBezTo>
                    <a:pt x="1" y="829"/>
                    <a:pt x="1" y="949"/>
                    <a:pt x="60" y="1202"/>
                  </a:cubicBezTo>
                  <a:lnTo>
                    <a:pt x="120" y="1261"/>
                  </a:lnTo>
                  <a:cubicBezTo>
                    <a:pt x="150" y="1291"/>
                    <a:pt x="194" y="1306"/>
                    <a:pt x="241" y="1306"/>
                  </a:cubicBezTo>
                  <a:cubicBezTo>
                    <a:pt x="287" y="1306"/>
                    <a:pt x="336" y="1291"/>
                    <a:pt x="373" y="1261"/>
                  </a:cubicBezTo>
                  <a:cubicBezTo>
                    <a:pt x="492" y="1083"/>
                    <a:pt x="552" y="889"/>
                    <a:pt x="552" y="710"/>
                  </a:cubicBezTo>
                  <a:lnTo>
                    <a:pt x="552" y="397"/>
                  </a:lnTo>
                  <a:cubicBezTo>
                    <a:pt x="552" y="263"/>
                    <a:pt x="492" y="204"/>
                    <a:pt x="433" y="84"/>
                  </a:cubicBezTo>
                  <a:lnTo>
                    <a:pt x="373" y="25"/>
                  </a:lnTo>
                  <a:cubicBezTo>
                    <a:pt x="351" y="7"/>
                    <a:pt x="326" y="0"/>
                    <a:pt x="300"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3" name="Google Shape;4763;p30"/>
            <p:cNvSpPr/>
            <p:nvPr/>
          </p:nvSpPr>
          <p:spPr>
            <a:xfrm>
              <a:off x="7453624" y="775736"/>
              <a:ext cx="19559" cy="38900"/>
            </a:xfrm>
            <a:custGeom>
              <a:avLst/>
              <a:gdLst/>
              <a:ahLst/>
              <a:cxnLst/>
              <a:rect l="l" t="t" r="r" b="b"/>
              <a:pathLst>
                <a:path w="627" h="1247" extrusionOk="0">
                  <a:moveTo>
                    <a:pt x="375" y="0"/>
                  </a:moveTo>
                  <a:cubicBezTo>
                    <a:pt x="328" y="0"/>
                    <a:pt x="284" y="15"/>
                    <a:pt x="254" y="45"/>
                  </a:cubicBezTo>
                  <a:cubicBezTo>
                    <a:pt x="194" y="105"/>
                    <a:pt x="135" y="224"/>
                    <a:pt x="60" y="283"/>
                  </a:cubicBezTo>
                  <a:cubicBezTo>
                    <a:pt x="60" y="417"/>
                    <a:pt x="0" y="477"/>
                    <a:pt x="0" y="596"/>
                  </a:cubicBezTo>
                  <a:cubicBezTo>
                    <a:pt x="0" y="790"/>
                    <a:pt x="60" y="1028"/>
                    <a:pt x="194" y="1222"/>
                  </a:cubicBezTo>
                  <a:lnTo>
                    <a:pt x="254" y="1222"/>
                  </a:lnTo>
                  <a:cubicBezTo>
                    <a:pt x="271" y="1239"/>
                    <a:pt x="294" y="1247"/>
                    <a:pt x="319" y="1247"/>
                  </a:cubicBezTo>
                  <a:cubicBezTo>
                    <a:pt x="379" y="1247"/>
                    <a:pt x="454" y="1204"/>
                    <a:pt x="507" y="1162"/>
                  </a:cubicBezTo>
                  <a:cubicBezTo>
                    <a:pt x="567" y="969"/>
                    <a:pt x="626" y="790"/>
                    <a:pt x="626" y="656"/>
                  </a:cubicBezTo>
                  <a:lnTo>
                    <a:pt x="626" y="417"/>
                  </a:lnTo>
                  <a:cubicBezTo>
                    <a:pt x="626" y="283"/>
                    <a:pt x="567" y="224"/>
                    <a:pt x="567" y="105"/>
                  </a:cubicBezTo>
                  <a:lnTo>
                    <a:pt x="507" y="45"/>
                  </a:lnTo>
                  <a:cubicBezTo>
                    <a:pt x="470" y="15"/>
                    <a:pt x="421" y="0"/>
                    <a:pt x="37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4" name="Google Shape;4764;p30"/>
            <p:cNvSpPr/>
            <p:nvPr/>
          </p:nvSpPr>
          <p:spPr>
            <a:xfrm>
              <a:off x="7389955" y="859089"/>
              <a:ext cx="19091" cy="24020"/>
            </a:xfrm>
            <a:custGeom>
              <a:avLst/>
              <a:gdLst/>
              <a:ahLst/>
              <a:cxnLst/>
              <a:rect l="l" t="t" r="r" b="b"/>
              <a:pathLst>
                <a:path w="612" h="770" extrusionOk="0">
                  <a:moveTo>
                    <a:pt x="347" y="0"/>
                  </a:moveTo>
                  <a:cubicBezTo>
                    <a:pt x="308" y="0"/>
                    <a:pt x="270" y="15"/>
                    <a:pt x="239" y="40"/>
                  </a:cubicBezTo>
                  <a:cubicBezTo>
                    <a:pt x="120" y="99"/>
                    <a:pt x="120" y="99"/>
                    <a:pt x="60" y="159"/>
                  </a:cubicBezTo>
                  <a:cubicBezTo>
                    <a:pt x="60" y="218"/>
                    <a:pt x="0" y="293"/>
                    <a:pt x="0" y="352"/>
                  </a:cubicBezTo>
                  <a:cubicBezTo>
                    <a:pt x="0" y="531"/>
                    <a:pt x="60" y="665"/>
                    <a:pt x="179" y="725"/>
                  </a:cubicBezTo>
                  <a:cubicBezTo>
                    <a:pt x="209" y="755"/>
                    <a:pt x="257" y="770"/>
                    <a:pt x="306" y="770"/>
                  </a:cubicBezTo>
                  <a:cubicBezTo>
                    <a:pt x="354" y="770"/>
                    <a:pt x="403" y="755"/>
                    <a:pt x="433" y="725"/>
                  </a:cubicBezTo>
                  <a:lnTo>
                    <a:pt x="492" y="725"/>
                  </a:lnTo>
                  <a:cubicBezTo>
                    <a:pt x="552" y="591"/>
                    <a:pt x="611" y="531"/>
                    <a:pt x="611" y="412"/>
                  </a:cubicBezTo>
                  <a:lnTo>
                    <a:pt x="611" y="293"/>
                  </a:lnTo>
                  <a:cubicBezTo>
                    <a:pt x="552" y="218"/>
                    <a:pt x="552" y="159"/>
                    <a:pt x="492" y="99"/>
                  </a:cubicBezTo>
                  <a:cubicBezTo>
                    <a:pt x="457" y="29"/>
                    <a:pt x="402" y="0"/>
                    <a:pt x="34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5" name="Google Shape;4765;p30"/>
            <p:cNvSpPr/>
            <p:nvPr/>
          </p:nvSpPr>
          <p:spPr>
            <a:xfrm>
              <a:off x="7279338" y="843242"/>
              <a:ext cx="19559" cy="20183"/>
            </a:xfrm>
            <a:custGeom>
              <a:avLst/>
              <a:gdLst/>
              <a:ahLst/>
              <a:cxnLst/>
              <a:rect l="l" t="t" r="r" b="b"/>
              <a:pathLst>
                <a:path w="627" h="647" extrusionOk="0">
                  <a:moveTo>
                    <a:pt x="314" y="0"/>
                  </a:moveTo>
                  <a:cubicBezTo>
                    <a:pt x="269" y="0"/>
                    <a:pt x="224" y="19"/>
                    <a:pt x="195" y="56"/>
                  </a:cubicBezTo>
                  <a:cubicBezTo>
                    <a:pt x="135" y="116"/>
                    <a:pt x="60" y="116"/>
                    <a:pt x="60" y="175"/>
                  </a:cubicBezTo>
                  <a:cubicBezTo>
                    <a:pt x="1" y="235"/>
                    <a:pt x="1" y="294"/>
                    <a:pt x="1" y="354"/>
                  </a:cubicBezTo>
                  <a:cubicBezTo>
                    <a:pt x="60" y="428"/>
                    <a:pt x="60" y="488"/>
                    <a:pt x="195" y="607"/>
                  </a:cubicBezTo>
                  <a:cubicBezTo>
                    <a:pt x="244" y="632"/>
                    <a:pt x="293" y="646"/>
                    <a:pt x="339" y="646"/>
                  </a:cubicBezTo>
                  <a:cubicBezTo>
                    <a:pt x="405" y="646"/>
                    <a:pt x="464" y="617"/>
                    <a:pt x="507" y="548"/>
                  </a:cubicBezTo>
                  <a:cubicBezTo>
                    <a:pt x="627" y="488"/>
                    <a:pt x="627" y="354"/>
                    <a:pt x="627" y="294"/>
                  </a:cubicBezTo>
                  <a:cubicBezTo>
                    <a:pt x="627" y="235"/>
                    <a:pt x="627" y="175"/>
                    <a:pt x="567" y="175"/>
                  </a:cubicBezTo>
                  <a:cubicBezTo>
                    <a:pt x="567" y="116"/>
                    <a:pt x="507" y="56"/>
                    <a:pt x="433" y="56"/>
                  </a:cubicBezTo>
                  <a:cubicBezTo>
                    <a:pt x="403" y="19"/>
                    <a:pt x="358" y="0"/>
                    <a:pt x="314"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6" name="Google Shape;4766;p30"/>
            <p:cNvSpPr/>
            <p:nvPr/>
          </p:nvSpPr>
          <p:spPr>
            <a:xfrm>
              <a:off x="4676405" y="698746"/>
              <a:ext cx="19091" cy="33160"/>
            </a:xfrm>
            <a:custGeom>
              <a:avLst/>
              <a:gdLst/>
              <a:ahLst/>
              <a:cxnLst/>
              <a:rect l="l" t="t" r="r" b="b"/>
              <a:pathLst>
                <a:path w="612" h="1063" extrusionOk="0">
                  <a:moveTo>
                    <a:pt x="378" y="0"/>
                  </a:moveTo>
                  <a:cubicBezTo>
                    <a:pt x="354" y="0"/>
                    <a:pt x="331" y="8"/>
                    <a:pt x="314" y="25"/>
                  </a:cubicBezTo>
                  <a:cubicBezTo>
                    <a:pt x="180" y="85"/>
                    <a:pt x="180" y="144"/>
                    <a:pt x="120" y="219"/>
                  </a:cubicBezTo>
                  <a:cubicBezTo>
                    <a:pt x="60" y="338"/>
                    <a:pt x="60" y="397"/>
                    <a:pt x="1" y="457"/>
                  </a:cubicBezTo>
                  <a:cubicBezTo>
                    <a:pt x="1" y="651"/>
                    <a:pt x="1" y="830"/>
                    <a:pt x="120" y="1023"/>
                  </a:cubicBezTo>
                  <a:lnTo>
                    <a:pt x="180" y="1023"/>
                  </a:lnTo>
                  <a:cubicBezTo>
                    <a:pt x="204" y="1048"/>
                    <a:pt x="242" y="1062"/>
                    <a:pt x="281" y="1062"/>
                  </a:cubicBezTo>
                  <a:cubicBezTo>
                    <a:pt x="338" y="1062"/>
                    <a:pt x="398" y="1033"/>
                    <a:pt x="433" y="964"/>
                  </a:cubicBezTo>
                  <a:cubicBezTo>
                    <a:pt x="552" y="830"/>
                    <a:pt x="612" y="710"/>
                    <a:pt x="612" y="591"/>
                  </a:cubicBezTo>
                  <a:lnTo>
                    <a:pt x="612" y="397"/>
                  </a:lnTo>
                  <a:cubicBezTo>
                    <a:pt x="612" y="278"/>
                    <a:pt x="612" y="219"/>
                    <a:pt x="552" y="144"/>
                  </a:cubicBezTo>
                  <a:lnTo>
                    <a:pt x="552" y="85"/>
                  </a:lnTo>
                  <a:cubicBezTo>
                    <a:pt x="510" y="42"/>
                    <a:pt x="438" y="0"/>
                    <a:pt x="378"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7" name="Google Shape;4767;p30"/>
            <p:cNvSpPr/>
            <p:nvPr/>
          </p:nvSpPr>
          <p:spPr>
            <a:xfrm>
              <a:off x="4716834" y="746444"/>
              <a:ext cx="19559" cy="37496"/>
            </a:xfrm>
            <a:custGeom>
              <a:avLst/>
              <a:gdLst/>
              <a:ahLst/>
              <a:cxnLst/>
              <a:rect l="l" t="t" r="r" b="b"/>
              <a:pathLst>
                <a:path w="627" h="1202" extrusionOk="0">
                  <a:moveTo>
                    <a:pt x="375" y="1"/>
                  </a:moveTo>
                  <a:cubicBezTo>
                    <a:pt x="329" y="1"/>
                    <a:pt x="284" y="16"/>
                    <a:pt x="254" y="45"/>
                  </a:cubicBezTo>
                  <a:cubicBezTo>
                    <a:pt x="195" y="105"/>
                    <a:pt x="135" y="239"/>
                    <a:pt x="61" y="299"/>
                  </a:cubicBezTo>
                  <a:cubicBezTo>
                    <a:pt x="61" y="358"/>
                    <a:pt x="1" y="477"/>
                    <a:pt x="1" y="552"/>
                  </a:cubicBezTo>
                  <a:cubicBezTo>
                    <a:pt x="1" y="790"/>
                    <a:pt x="61" y="984"/>
                    <a:pt x="195" y="1103"/>
                  </a:cubicBezTo>
                  <a:lnTo>
                    <a:pt x="254" y="1163"/>
                  </a:lnTo>
                  <a:cubicBezTo>
                    <a:pt x="279" y="1187"/>
                    <a:pt x="314" y="1202"/>
                    <a:pt x="346" y="1202"/>
                  </a:cubicBezTo>
                  <a:cubicBezTo>
                    <a:pt x="392" y="1202"/>
                    <a:pt x="433" y="1173"/>
                    <a:pt x="433" y="1103"/>
                  </a:cubicBezTo>
                  <a:cubicBezTo>
                    <a:pt x="567" y="924"/>
                    <a:pt x="627" y="790"/>
                    <a:pt x="627" y="611"/>
                  </a:cubicBezTo>
                  <a:lnTo>
                    <a:pt x="627" y="358"/>
                  </a:lnTo>
                  <a:cubicBezTo>
                    <a:pt x="627" y="299"/>
                    <a:pt x="567" y="179"/>
                    <a:pt x="567" y="105"/>
                  </a:cubicBezTo>
                  <a:lnTo>
                    <a:pt x="507" y="105"/>
                  </a:lnTo>
                  <a:lnTo>
                    <a:pt x="507" y="45"/>
                  </a:lnTo>
                  <a:cubicBezTo>
                    <a:pt x="470" y="16"/>
                    <a:pt x="422" y="1"/>
                    <a:pt x="37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8" name="Google Shape;4768;p30"/>
            <p:cNvSpPr/>
            <p:nvPr/>
          </p:nvSpPr>
          <p:spPr>
            <a:xfrm>
              <a:off x="4769366" y="701835"/>
              <a:ext cx="19091" cy="37247"/>
            </a:xfrm>
            <a:custGeom>
              <a:avLst/>
              <a:gdLst/>
              <a:ahLst/>
              <a:cxnLst/>
              <a:rect l="l" t="t" r="r" b="b"/>
              <a:pathLst>
                <a:path w="612" h="1194" extrusionOk="0">
                  <a:moveTo>
                    <a:pt x="306" y="1"/>
                  </a:moveTo>
                  <a:cubicBezTo>
                    <a:pt x="257" y="1"/>
                    <a:pt x="209" y="15"/>
                    <a:pt x="179" y="45"/>
                  </a:cubicBezTo>
                  <a:cubicBezTo>
                    <a:pt x="120" y="179"/>
                    <a:pt x="60" y="239"/>
                    <a:pt x="60" y="358"/>
                  </a:cubicBezTo>
                  <a:cubicBezTo>
                    <a:pt x="0" y="418"/>
                    <a:pt x="0" y="492"/>
                    <a:pt x="0" y="611"/>
                  </a:cubicBezTo>
                  <a:cubicBezTo>
                    <a:pt x="60" y="790"/>
                    <a:pt x="60" y="924"/>
                    <a:pt x="179" y="1103"/>
                  </a:cubicBezTo>
                  <a:lnTo>
                    <a:pt x="239" y="1163"/>
                  </a:lnTo>
                  <a:cubicBezTo>
                    <a:pt x="261" y="1185"/>
                    <a:pt x="287" y="1194"/>
                    <a:pt x="315" y="1194"/>
                  </a:cubicBezTo>
                  <a:cubicBezTo>
                    <a:pt x="379" y="1194"/>
                    <a:pt x="450" y="1145"/>
                    <a:pt x="492" y="1103"/>
                  </a:cubicBezTo>
                  <a:cubicBezTo>
                    <a:pt x="611" y="924"/>
                    <a:pt x="611" y="731"/>
                    <a:pt x="611" y="611"/>
                  </a:cubicBezTo>
                  <a:cubicBezTo>
                    <a:pt x="611" y="492"/>
                    <a:pt x="611" y="418"/>
                    <a:pt x="552" y="298"/>
                  </a:cubicBezTo>
                  <a:cubicBezTo>
                    <a:pt x="552" y="239"/>
                    <a:pt x="492" y="179"/>
                    <a:pt x="432" y="45"/>
                  </a:cubicBezTo>
                  <a:cubicBezTo>
                    <a:pt x="403" y="15"/>
                    <a:pt x="354" y="1"/>
                    <a:pt x="30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9" name="Google Shape;4769;p30"/>
            <p:cNvSpPr/>
            <p:nvPr/>
          </p:nvSpPr>
          <p:spPr>
            <a:xfrm>
              <a:off x="4767495" y="808366"/>
              <a:ext cx="19091" cy="31351"/>
            </a:xfrm>
            <a:custGeom>
              <a:avLst/>
              <a:gdLst/>
              <a:ahLst/>
              <a:cxnLst/>
              <a:rect l="l" t="t" r="r" b="b"/>
              <a:pathLst>
                <a:path w="612" h="1005" extrusionOk="0">
                  <a:moveTo>
                    <a:pt x="358" y="1"/>
                  </a:moveTo>
                  <a:cubicBezTo>
                    <a:pt x="302" y="1"/>
                    <a:pt x="239" y="19"/>
                    <a:pt x="180" y="57"/>
                  </a:cubicBezTo>
                  <a:cubicBezTo>
                    <a:pt x="120" y="116"/>
                    <a:pt x="60" y="176"/>
                    <a:pt x="60" y="235"/>
                  </a:cubicBezTo>
                  <a:cubicBezTo>
                    <a:pt x="1" y="295"/>
                    <a:pt x="1" y="429"/>
                    <a:pt x="1" y="489"/>
                  </a:cubicBezTo>
                  <a:cubicBezTo>
                    <a:pt x="1" y="608"/>
                    <a:pt x="1" y="802"/>
                    <a:pt x="120" y="921"/>
                  </a:cubicBezTo>
                  <a:lnTo>
                    <a:pt x="180" y="980"/>
                  </a:lnTo>
                  <a:cubicBezTo>
                    <a:pt x="197" y="998"/>
                    <a:pt x="221" y="1005"/>
                    <a:pt x="247" y="1005"/>
                  </a:cubicBezTo>
                  <a:cubicBezTo>
                    <a:pt x="311" y="1005"/>
                    <a:pt x="391" y="963"/>
                    <a:pt x="433" y="921"/>
                  </a:cubicBezTo>
                  <a:cubicBezTo>
                    <a:pt x="552" y="802"/>
                    <a:pt x="552" y="667"/>
                    <a:pt x="552" y="489"/>
                  </a:cubicBezTo>
                  <a:cubicBezTo>
                    <a:pt x="612" y="429"/>
                    <a:pt x="612" y="355"/>
                    <a:pt x="552" y="295"/>
                  </a:cubicBezTo>
                  <a:cubicBezTo>
                    <a:pt x="552" y="235"/>
                    <a:pt x="552" y="176"/>
                    <a:pt x="492" y="116"/>
                  </a:cubicBezTo>
                  <a:lnTo>
                    <a:pt x="492" y="57"/>
                  </a:lnTo>
                  <a:cubicBezTo>
                    <a:pt x="463" y="19"/>
                    <a:pt x="414" y="1"/>
                    <a:pt x="35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0" name="Google Shape;4770;p30"/>
            <p:cNvSpPr/>
            <p:nvPr/>
          </p:nvSpPr>
          <p:spPr>
            <a:xfrm>
              <a:off x="4817687" y="754960"/>
              <a:ext cx="19559" cy="48071"/>
            </a:xfrm>
            <a:custGeom>
              <a:avLst/>
              <a:gdLst/>
              <a:ahLst/>
              <a:cxnLst/>
              <a:rect l="l" t="t" r="r" b="b"/>
              <a:pathLst>
                <a:path w="627" h="1541" extrusionOk="0">
                  <a:moveTo>
                    <a:pt x="341" y="1"/>
                  </a:moveTo>
                  <a:cubicBezTo>
                    <a:pt x="277" y="1"/>
                    <a:pt x="232" y="43"/>
                    <a:pt x="179" y="85"/>
                  </a:cubicBezTo>
                  <a:cubicBezTo>
                    <a:pt x="120" y="204"/>
                    <a:pt x="60" y="338"/>
                    <a:pt x="60" y="398"/>
                  </a:cubicBezTo>
                  <a:cubicBezTo>
                    <a:pt x="60" y="517"/>
                    <a:pt x="60" y="651"/>
                    <a:pt x="1" y="771"/>
                  </a:cubicBezTo>
                  <a:cubicBezTo>
                    <a:pt x="60" y="1024"/>
                    <a:pt x="60" y="1203"/>
                    <a:pt x="179" y="1456"/>
                  </a:cubicBezTo>
                  <a:lnTo>
                    <a:pt x="254" y="1515"/>
                  </a:lnTo>
                  <a:cubicBezTo>
                    <a:pt x="271" y="1533"/>
                    <a:pt x="294" y="1540"/>
                    <a:pt x="319" y="1540"/>
                  </a:cubicBezTo>
                  <a:cubicBezTo>
                    <a:pt x="378" y="1540"/>
                    <a:pt x="450" y="1498"/>
                    <a:pt x="492" y="1456"/>
                  </a:cubicBezTo>
                  <a:cubicBezTo>
                    <a:pt x="626" y="1203"/>
                    <a:pt x="626" y="1024"/>
                    <a:pt x="626" y="771"/>
                  </a:cubicBezTo>
                  <a:lnTo>
                    <a:pt x="626" y="398"/>
                  </a:lnTo>
                  <a:cubicBezTo>
                    <a:pt x="552" y="338"/>
                    <a:pt x="552" y="204"/>
                    <a:pt x="492" y="85"/>
                  </a:cubicBezTo>
                  <a:cubicBezTo>
                    <a:pt x="433" y="85"/>
                    <a:pt x="433" y="26"/>
                    <a:pt x="433" y="26"/>
                  </a:cubicBezTo>
                  <a:cubicBezTo>
                    <a:pt x="398" y="8"/>
                    <a:pt x="368" y="1"/>
                    <a:pt x="34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1" name="Google Shape;4771;p30"/>
            <p:cNvSpPr/>
            <p:nvPr/>
          </p:nvSpPr>
          <p:spPr>
            <a:xfrm>
              <a:off x="4866040" y="695034"/>
              <a:ext cx="19528" cy="40772"/>
            </a:xfrm>
            <a:custGeom>
              <a:avLst/>
              <a:gdLst/>
              <a:ahLst/>
              <a:cxnLst/>
              <a:rect l="l" t="t" r="r" b="b"/>
              <a:pathLst>
                <a:path w="626" h="1307" extrusionOk="0">
                  <a:moveTo>
                    <a:pt x="367" y="0"/>
                  </a:moveTo>
                  <a:cubicBezTo>
                    <a:pt x="308" y="0"/>
                    <a:pt x="236" y="42"/>
                    <a:pt x="194" y="84"/>
                  </a:cubicBezTo>
                  <a:cubicBezTo>
                    <a:pt x="119" y="204"/>
                    <a:pt x="119" y="263"/>
                    <a:pt x="60" y="338"/>
                  </a:cubicBezTo>
                  <a:lnTo>
                    <a:pt x="60" y="636"/>
                  </a:lnTo>
                  <a:cubicBezTo>
                    <a:pt x="0" y="829"/>
                    <a:pt x="0" y="949"/>
                    <a:pt x="119" y="1202"/>
                  </a:cubicBezTo>
                  <a:lnTo>
                    <a:pt x="194" y="1261"/>
                  </a:lnTo>
                  <a:cubicBezTo>
                    <a:pt x="224" y="1291"/>
                    <a:pt x="253" y="1306"/>
                    <a:pt x="283" y="1306"/>
                  </a:cubicBezTo>
                  <a:cubicBezTo>
                    <a:pt x="313" y="1306"/>
                    <a:pt x="343" y="1291"/>
                    <a:pt x="373" y="1261"/>
                  </a:cubicBezTo>
                  <a:cubicBezTo>
                    <a:pt x="566" y="1083"/>
                    <a:pt x="626" y="889"/>
                    <a:pt x="626" y="710"/>
                  </a:cubicBezTo>
                  <a:lnTo>
                    <a:pt x="626" y="397"/>
                  </a:lnTo>
                  <a:cubicBezTo>
                    <a:pt x="626" y="263"/>
                    <a:pt x="566" y="204"/>
                    <a:pt x="492" y="84"/>
                  </a:cubicBezTo>
                  <a:lnTo>
                    <a:pt x="432" y="25"/>
                  </a:lnTo>
                  <a:cubicBezTo>
                    <a:pt x="415" y="7"/>
                    <a:pt x="392" y="0"/>
                    <a:pt x="36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2" name="Google Shape;4772;p30"/>
            <p:cNvSpPr/>
            <p:nvPr/>
          </p:nvSpPr>
          <p:spPr>
            <a:xfrm>
              <a:off x="4887408" y="775736"/>
              <a:ext cx="19559" cy="38900"/>
            </a:xfrm>
            <a:custGeom>
              <a:avLst/>
              <a:gdLst/>
              <a:ahLst/>
              <a:cxnLst/>
              <a:rect l="l" t="t" r="r" b="b"/>
              <a:pathLst>
                <a:path w="627" h="1247" extrusionOk="0">
                  <a:moveTo>
                    <a:pt x="373" y="0"/>
                  </a:moveTo>
                  <a:cubicBezTo>
                    <a:pt x="328" y="0"/>
                    <a:pt x="283" y="15"/>
                    <a:pt x="254" y="45"/>
                  </a:cubicBezTo>
                  <a:cubicBezTo>
                    <a:pt x="179" y="105"/>
                    <a:pt x="120" y="224"/>
                    <a:pt x="60" y="283"/>
                  </a:cubicBezTo>
                  <a:cubicBezTo>
                    <a:pt x="0" y="417"/>
                    <a:pt x="0" y="477"/>
                    <a:pt x="0" y="596"/>
                  </a:cubicBezTo>
                  <a:cubicBezTo>
                    <a:pt x="0" y="790"/>
                    <a:pt x="60" y="1028"/>
                    <a:pt x="179" y="1222"/>
                  </a:cubicBezTo>
                  <a:lnTo>
                    <a:pt x="254" y="1222"/>
                  </a:lnTo>
                  <a:cubicBezTo>
                    <a:pt x="271" y="1239"/>
                    <a:pt x="294" y="1247"/>
                    <a:pt x="318" y="1247"/>
                  </a:cubicBezTo>
                  <a:cubicBezTo>
                    <a:pt x="378" y="1247"/>
                    <a:pt x="450" y="1204"/>
                    <a:pt x="492" y="1162"/>
                  </a:cubicBezTo>
                  <a:cubicBezTo>
                    <a:pt x="552" y="969"/>
                    <a:pt x="626" y="790"/>
                    <a:pt x="626" y="656"/>
                  </a:cubicBezTo>
                  <a:lnTo>
                    <a:pt x="626" y="417"/>
                  </a:lnTo>
                  <a:cubicBezTo>
                    <a:pt x="552" y="283"/>
                    <a:pt x="552" y="224"/>
                    <a:pt x="552" y="105"/>
                  </a:cubicBezTo>
                  <a:lnTo>
                    <a:pt x="492" y="45"/>
                  </a:lnTo>
                  <a:cubicBezTo>
                    <a:pt x="462" y="15"/>
                    <a:pt x="417" y="0"/>
                    <a:pt x="373"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3" name="Google Shape;4773;p30"/>
            <p:cNvSpPr/>
            <p:nvPr/>
          </p:nvSpPr>
          <p:spPr>
            <a:xfrm>
              <a:off x="4823271" y="859089"/>
              <a:ext cx="19559" cy="24020"/>
            </a:xfrm>
            <a:custGeom>
              <a:avLst/>
              <a:gdLst/>
              <a:ahLst/>
              <a:cxnLst/>
              <a:rect l="l" t="t" r="r" b="b"/>
              <a:pathLst>
                <a:path w="627" h="770" extrusionOk="0">
                  <a:moveTo>
                    <a:pt x="344" y="0"/>
                  </a:moveTo>
                  <a:cubicBezTo>
                    <a:pt x="295" y="0"/>
                    <a:pt x="244" y="15"/>
                    <a:pt x="194" y="40"/>
                  </a:cubicBezTo>
                  <a:cubicBezTo>
                    <a:pt x="135" y="99"/>
                    <a:pt x="135" y="99"/>
                    <a:pt x="75" y="159"/>
                  </a:cubicBezTo>
                  <a:cubicBezTo>
                    <a:pt x="0" y="218"/>
                    <a:pt x="0" y="293"/>
                    <a:pt x="0" y="352"/>
                  </a:cubicBezTo>
                  <a:cubicBezTo>
                    <a:pt x="0" y="531"/>
                    <a:pt x="75" y="665"/>
                    <a:pt x="194" y="725"/>
                  </a:cubicBezTo>
                  <a:cubicBezTo>
                    <a:pt x="224" y="755"/>
                    <a:pt x="269" y="770"/>
                    <a:pt x="315" y="770"/>
                  </a:cubicBezTo>
                  <a:cubicBezTo>
                    <a:pt x="362" y="770"/>
                    <a:pt x="410" y="755"/>
                    <a:pt x="447" y="725"/>
                  </a:cubicBezTo>
                  <a:cubicBezTo>
                    <a:pt x="567" y="591"/>
                    <a:pt x="626" y="531"/>
                    <a:pt x="626" y="412"/>
                  </a:cubicBezTo>
                  <a:lnTo>
                    <a:pt x="626" y="293"/>
                  </a:lnTo>
                  <a:cubicBezTo>
                    <a:pt x="567" y="218"/>
                    <a:pt x="567" y="159"/>
                    <a:pt x="507" y="99"/>
                  </a:cubicBezTo>
                  <a:cubicBezTo>
                    <a:pt x="472" y="29"/>
                    <a:pt x="412" y="0"/>
                    <a:pt x="344"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4" name="Google Shape;4774;p30"/>
            <p:cNvSpPr/>
            <p:nvPr/>
          </p:nvSpPr>
          <p:spPr>
            <a:xfrm>
              <a:off x="4713122" y="843242"/>
              <a:ext cx="19559" cy="20183"/>
            </a:xfrm>
            <a:custGeom>
              <a:avLst/>
              <a:gdLst/>
              <a:ahLst/>
              <a:cxnLst/>
              <a:rect l="l" t="t" r="r" b="b"/>
              <a:pathLst>
                <a:path w="627" h="647" extrusionOk="0">
                  <a:moveTo>
                    <a:pt x="304" y="0"/>
                  </a:moveTo>
                  <a:cubicBezTo>
                    <a:pt x="250" y="0"/>
                    <a:pt x="187" y="19"/>
                    <a:pt x="120" y="56"/>
                  </a:cubicBezTo>
                  <a:cubicBezTo>
                    <a:pt x="60" y="116"/>
                    <a:pt x="60" y="116"/>
                    <a:pt x="60" y="175"/>
                  </a:cubicBezTo>
                  <a:cubicBezTo>
                    <a:pt x="1" y="235"/>
                    <a:pt x="1" y="294"/>
                    <a:pt x="1" y="354"/>
                  </a:cubicBezTo>
                  <a:cubicBezTo>
                    <a:pt x="1" y="428"/>
                    <a:pt x="60" y="488"/>
                    <a:pt x="180" y="607"/>
                  </a:cubicBezTo>
                  <a:cubicBezTo>
                    <a:pt x="210" y="632"/>
                    <a:pt x="249" y="646"/>
                    <a:pt x="292" y="646"/>
                  </a:cubicBezTo>
                  <a:cubicBezTo>
                    <a:pt x="353" y="646"/>
                    <a:pt x="423" y="617"/>
                    <a:pt x="492" y="548"/>
                  </a:cubicBezTo>
                  <a:cubicBezTo>
                    <a:pt x="626" y="488"/>
                    <a:pt x="626" y="354"/>
                    <a:pt x="626" y="294"/>
                  </a:cubicBezTo>
                  <a:cubicBezTo>
                    <a:pt x="626" y="235"/>
                    <a:pt x="626" y="175"/>
                    <a:pt x="552" y="175"/>
                  </a:cubicBezTo>
                  <a:cubicBezTo>
                    <a:pt x="552" y="116"/>
                    <a:pt x="492" y="56"/>
                    <a:pt x="433" y="56"/>
                  </a:cubicBezTo>
                  <a:cubicBezTo>
                    <a:pt x="403" y="19"/>
                    <a:pt x="358" y="0"/>
                    <a:pt x="304"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5" name="Google Shape;4775;p30"/>
            <p:cNvSpPr/>
            <p:nvPr/>
          </p:nvSpPr>
          <p:spPr>
            <a:xfrm>
              <a:off x="5299619" y="698746"/>
              <a:ext cx="19559" cy="33160"/>
            </a:xfrm>
            <a:custGeom>
              <a:avLst/>
              <a:gdLst/>
              <a:ahLst/>
              <a:cxnLst/>
              <a:rect l="l" t="t" r="r" b="b"/>
              <a:pathLst>
                <a:path w="627" h="1063" extrusionOk="0">
                  <a:moveTo>
                    <a:pt x="381" y="0"/>
                  </a:moveTo>
                  <a:cubicBezTo>
                    <a:pt x="355" y="0"/>
                    <a:pt x="331" y="8"/>
                    <a:pt x="313" y="25"/>
                  </a:cubicBezTo>
                  <a:cubicBezTo>
                    <a:pt x="194" y="85"/>
                    <a:pt x="194" y="144"/>
                    <a:pt x="135" y="219"/>
                  </a:cubicBezTo>
                  <a:cubicBezTo>
                    <a:pt x="75" y="338"/>
                    <a:pt x="75" y="397"/>
                    <a:pt x="0" y="457"/>
                  </a:cubicBezTo>
                  <a:cubicBezTo>
                    <a:pt x="0" y="651"/>
                    <a:pt x="0" y="830"/>
                    <a:pt x="194" y="1023"/>
                  </a:cubicBezTo>
                  <a:cubicBezTo>
                    <a:pt x="219" y="1048"/>
                    <a:pt x="254" y="1062"/>
                    <a:pt x="291" y="1062"/>
                  </a:cubicBezTo>
                  <a:cubicBezTo>
                    <a:pt x="345" y="1062"/>
                    <a:pt x="404" y="1033"/>
                    <a:pt x="447" y="964"/>
                  </a:cubicBezTo>
                  <a:cubicBezTo>
                    <a:pt x="567" y="830"/>
                    <a:pt x="626" y="710"/>
                    <a:pt x="626" y="591"/>
                  </a:cubicBezTo>
                  <a:lnTo>
                    <a:pt x="626" y="397"/>
                  </a:lnTo>
                  <a:cubicBezTo>
                    <a:pt x="626" y="278"/>
                    <a:pt x="626" y="219"/>
                    <a:pt x="567" y="144"/>
                  </a:cubicBezTo>
                  <a:lnTo>
                    <a:pt x="567" y="85"/>
                  </a:lnTo>
                  <a:cubicBezTo>
                    <a:pt x="524" y="42"/>
                    <a:pt x="445" y="0"/>
                    <a:pt x="38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6" name="Google Shape;4776;p30"/>
            <p:cNvSpPr/>
            <p:nvPr/>
          </p:nvSpPr>
          <p:spPr>
            <a:xfrm>
              <a:off x="5340516" y="746444"/>
              <a:ext cx="19559" cy="37496"/>
            </a:xfrm>
            <a:custGeom>
              <a:avLst/>
              <a:gdLst/>
              <a:ahLst/>
              <a:cxnLst/>
              <a:rect l="l" t="t" r="r" b="b"/>
              <a:pathLst>
                <a:path w="627" h="1202" extrusionOk="0">
                  <a:moveTo>
                    <a:pt x="373" y="1"/>
                  </a:moveTo>
                  <a:cubicBezTo>
                    <a:pt x="328" y="1"/>
                    <a:pt x="284" y="16"/>
                    <a:pt x="254" y="45"/>
                  </a:cubicBezTo>
                  <a:cubicBezTo>
                    <a:pt x="179" y="105"/>
                    <a:pt x="120" y="239"/>
                    <a:pt x="60" y="299"/>
                  </a:cubicBezTo>
                  <a:cubicBezTo>
                    <a:pt x="60" y="358"/>
                    <a:pt x="0" y="477"/>
                    <a:pt x="0" y="552"/>
                  </a:cubicBezTo>
                  <a:cubicBezTo>
                    <a:pt x="0" y="790"/>
                    <a:pt x="60" y="984"/>
                    <a:pt x="179" y="1103"/>
                  </a:cubicBezTo>
                  <a:lnTo>
                    <a:pt x="254" y="1163"/>
                  </a:lnTo>
                  <a:cubicBezTo>
                    <a:pt x="278" y="1187"/>
                    <a:pt x="313" y="1202"/>
                    <a:pt x="346" y="1202"/>
                  </a:cubicBezTo>
                  <a:cubicBezTo>
                    <a:pt x="392" y="1202"/>
                    <a:pt x="433" y="1173"/>
                    <a:pt x="433" y="1103"/>
                  </a:cubicBezTo>
                  <a:cubicBezTo>
                    <a:pt x="552" y="924"/>
                    <a:pt x="626" y="790"/>
                    <a:pt x="626" y="611"/>
                  </a:cubicBezTo>
                  <a:lnTo>
                    <a:pt x="626" y="358"/>
                  </a:lnTo>
                  <a:cubicBezTo>
                    <a:pt x="626" y="299"/>
                    <a:pt x="552" y="179"/>
                    <a:pt x="552" y="105"/>
                  </a:cubicBezTo>
                  <a:lnTo>
                    <a:pt x="492" y="45"/>
                  </a:lnTo>
                  <a:cubicBezTo>
                    <a:pt x="462" y="16"/>
                    <a:pt x="418" y="1"/>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7" name="Google Shape;4777;p30"/>
            <p:cNvSpPr/>
            <p:nvPr/>
          </p:nvSpPr>
          <p:spPr>
            <a:xfrm>
              <a:off x="5392549" y="701835"/>
              <a:ext cx="19559" cy="37247"/>
            </a:xfrm>
            <a:custGeom>
              <a:avLst/>
              <a:gdLst/>
              <a:ahLst/>
              <a:cxnLst/>
              <a:rect l="l" t="t" r="r" b="b"/>
              <a:pathLst>
                <a:path w="627" h="1194" extrusionOk="0">
                  <a:moveTo>
                    <a:pt x="316" y="1"/>
                  </a:moveTo>
                  <a:cubicBezTo>
                    <a:pt x="269" y="1"/>
                    <a:pt x="224" y="15"/>
                    <a:pt x="195" y="45"/>
                  </a:cubicBezTo>
                  <a:cubicBezTo>
                    <a:pt x="135" y="179"/>
                    <a:pt x="75" y="239"/>
                    <a:pt x="75" y="358"/>
                  </a:cubicBezTo>
                  <a:cubicBezTo>
                    <a:pt x="75" y="418"/>
                    <a:pt x="1" y="492"/>
                    <a:pt x="1" y="611"/>
                  </a:cubicBezTo>
                  <a:cubicBezTo>
                    <a:pt x="75" y="790"/>
                    <a:pt x="75" y="924"/>
                    <a:pt x="195" y="1103"/>
                  </a:cubicBezTo>
                  <a:lnTo>
                    <a:pt x="254" y="1163"/>
                  </a:lnTo>
                  <a:cubicBezTo>
                    <a:pt x="272" y="1185"/>
                    <a:pt x="297" y="1194"/>
                    <a:pt x="324" y="1194"/>
                  </a:cubicBezTo>
                  <a:cubicBezTo>
                    <a:pt x="387" y="1194"/>
                    <a:pt x="466" y="1145"/>
                    <a:pt x="508" y="1103"/>
                  </a:cubicBezTo>
                  <a:cubicBezTo>
                    <a:pt x="627" y="924"/>
                    <a:pt x="627" y="731"/>
                    <a:pt x="627" y="611"/>
                  </a:cubicBezTo>
                  <a:lnTo>
                    <a:pt x="627" y="298"/>
                  </a:lnTo>
                  <a:cubicBezTo>
                    <a:pt x="567" y="239"/>
                    <a:pt x="567" y="179"/>
                    <a:pt x="448" y="45"/>
                  </a:cubicBezTo>
                  <a:cubicBezTo>
                    <a:pt x="411" y="15"/>
                    <a:pt x="362" y="1"/>
                    <a:pt x="31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8" name="Google Shape;4778;p30"/>
            <p:cNvSpPr/>
            <p:nvPr/>
          </p:nvSpPr>
          <p:spPr>
            <a:xfrm>
              <a:off x="5390708" y="808366"/>
              <a:ext cx="19559" cy="31351"/>
            </a:xfrm>
            <a:custGeom>
              <a:avLst/>
              <a:gdLst/>
              <a:ahLst/>
              <a:cxnLst/>
              <a:rect l="l" t="t" r="r" b="b"/>
              <a:pathLst>
                <a:path w="627" h="1005" extrusionOk="0">
                  <a:moveTo>
                    <a:pt x="367" y="1"/>
                  </a:moveTo>
                  <a:cubicBezTo>
                    <a:pt x="313" y="1"/>
                    <a:pt x="254" y="19"/>
                    <a:pt x="194" y="57"/>
                  </a:cubicBezTo>
                  <a:cubicBezTo>
                    <a:pt x="134" y="116"/>
                    <a:pt x="60" y="176"/>
                    <a:pt x="60" y="235"/>
                  </a:cubicBezTo>
                  <a:cubicBezTo>
                    <a:pt x="0" y="295"/>
                    <a:pt x="0" y="429"/>
                    <a:pt x="0" y="489"/>
                  </a:cubicBezTo>
                  <a:cubicBezTo>
                    <a:pt x="0" y="608"/>
                    <a:pt x="0" y="802"/>
                    <a:pt x="134" y="921"/>
                  </a:cubicBezTo>
                  <a:lnTo>
                    <a:pt x="194" y="980"/>
                  </a:lnTo>
                  <a:cubicBezTo>
                    <a:pt x="212" y="998"/>
                    <a:pt x="234" y="1005"/>
                    <a:pt x="259" y="1005"/>
                  </a:cubicBezTo>
                  <a:cubicBezTo>
                    <a:pt x="318" y="1005"/>
                    <a:pt x="390" y="963"/>
                    <a:pt x="432" y="921"/>
                  </a:cubicBezTo>
                  <a:cubicBezTo>
                    <a:pt x="567" y="802"/>
                    <a:pt x="567" y="667"/>
                    <a:pt x="626" y="489"/>
                  </a:cubicBezTo>
                  <a:cubicBezTo>
                    <a:pt x="626" y="429"/>
                    <a:pt x="626" y="355"/>
                    <a:pt x="567" y="295"/>
                  </a:cubicBezTo>
                  <a:cubicBezTo>
                    <a:pt x="567" y="235"/>
                    <a:pt x="567" y="176"/>
                    <a:pt x="507" y="116"/>
                  </a:cubicBezTo>
                  <a:lnTo>
                    <a:pt x="507" y="57"/>
                  </a:lnTo>
                  <a:cubicBezTo>
                    <a:pt x="470" y="19"/>
                    <a:pt x="421" y="1"/>
                    <a:pt x="367"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9" name="Google Shape;4779;p30"/>
            <p:cNvSpPr/>
            <p:nvPr/>
          </p:nvSpPr>
          <p:spPr>
            <a:xfrm>
              <a:off x="5443210" y="754960"/>
              <a:ext cx="17251" cy="48071"/>
            </a:xfrm>
            <a:custGeom>
              <a:avLst/>
              <a:gdLst/>
              <a:ahLst/>
              <a:cxnLst/>
              <a:rect l="l" t="t" r="r" b="b"/>
              <a:pathLst>
                <a:path w="553" h="1541" extrusionOk="0">
                  <a:moveTo>
                    <a:pt x="273" y="1"/>
                  </a:moveTo>
                  <a:cubicBezTo>
                    <a:pt x="204" y="1"/>
                    <a:pt x="162" y="43"/>
                    <a:pt x="120" y="85"/>
                  </a:cubicBezTo>
                  <a:cubicBezTo>
                    <a:pt x="60" y="204"/>
                    <a:pt x="1" y="338"/>
                    <a:pt x="1" y="398"/>
                  </a:cubicBezTo>
                  <a:lnTo>
                    <a:pt x="1" y="771"/>
                  </a:lnTo>
                  <a:cubicBezTo>
                    <a:pt x="1" y="1024"/>
                    <a:pt x="1" y="1203"/>
                    <a:pt x="120" y="1456"/>
                  </a:cubicBezTo>
                  <a:lnTo>
                    <a:pt x="180" y="1515"/>
                  </a:lnTo>
                  <a:cubicBezTo>
                    <a:pt x="197" y="1533"/>
                    <a:pt x="221" y="1540"/>
                    <a:pt x="247" y="1540"/>
                  </a:cubicBezTo>
                  <a:cubicBezTo>
                    <a:pt x="311" y="1540"/>
                    <a:pt x="391" y="1498"/>
                    <a:pt x="433" y="1456"/>
                  </a:cubicBezTo>
                  <a:cubicBezTo>
                    <a:pt x="552" y="1203"/>
                    <a:pt x="552" y="1024"/>
                    <a:pt x="552" y="771"/>
                  </a:cubicBezTo>
                  <a:lnTo>
                    <a:pt x="552" y="398"/>
                  </a:lnTo>
                  <a:cubicBezTo>
                    <a:pt x="492" y="338"/>
                    <a:pt x="492" y="204"/>
                    <a:pt x="433" y="85"/>
                  </a:cubicBezTo>
                  <a:cubicBezTo>
                    <a:pt x="373" y="85"/>
                    <a:pt x="373" y="26"/>
                    <a:pt x="373" y="26"/>
                  </a:cubicBezTo>
                  <a:cubicBezTo>
                    <a:pt x="334" y="8"/>
                    <a:pt x="301" y="1"/>
                    <a:pt x="2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0" name="Google Shape;4780;p30"/>
            <p:cNvSpPr/>
            <p:nvPr/>
          </p:nvSpPr>
          <p:spPr>
            <a:xfrm>
              <a:off x="5489690" y="695034"/>
              <a:ext cx="19091" cy="40772"/>
            </a:xfrm>
            <a:custGeom>
              <a:avLst/>
              <a:gdLst/>
              <a:ahLst/>
              <a:cxnLst/>
              <a:rect l="l" t="t" r="r" b="b"/>
              <a:pathLst>
                <a:path w="612" h="1307" extrusionOk="0">
                  <a:moveTo>
                    <a:pt x="365" y="0"/>
                  </a:moveTo>
                  <a:cubicBezTo>
                    <a:pt x="301" y="0"/>
                    <a:pt x="221" y="42"/>
                    <a:pt x="179" y="84"/>
                  </a:cubicBezTo>
                  <a:cubicBezTo>
                    <a:pt x="120" y="204"/>
                    <a:pt x="120" y="263"/>
                    <a:pt x="60" y="338"/>
                  </a:cubicBezTo>
                  <a:lnTo>
                    <a:pt x="60" y="636"/>
                  </a:lnTo>
                  <a:cubicBezTo>
                    <a:pt x="1" y="829"/>
                    <a:pt x="60" y="949"/>
                    <a:pt x="120" y="1202"/>
                  </a:cubicBezTo>
                  <a:lnTo>
                    <a:pt x="179" y="1261"/>
                  </a:lnTo>
                  <a:cubicBezTo>
                    <a:pt x="209" y="1291"/>
                    <a:pt x="243" y="1306"/>
                    <a:pt x="276" y="1306"/>
                  </a:cubicBezTo>
                  <a:cubicBezTo>
                    <a:pt x="310" y="1306"/>
                    <a:pt x="343" y="1291"/>
                    <a:pt x="373" y="1261"/>
                  </a:cubicBezTo>
                  <a:cubicBezTo>
                    <a:pt x="552" y="1083"/>
                    <a:pt x="611" y="889"/>
                    <a:pt x="611" y="710"/>
                  </a:cubicBezTo>
                  <a:lnTo>
                    <a:pt x="611" y="397"/>
                  </a:lnTo>
                  <a:cubicBezTo>
                    <a:pt x="611" y="263"/>
                    <a:pt x="552" y="204"/>
                    <a:pt x="492" y="84"/>
                  </a:cubicBezTo>
                  <a:lnTo>
                    <a:pt x="433" y="25"/>
                  </a:lnTo>
                  <a:cubicBezTo>
                    <a:pt x="415" y="7"/>
                    <a:pt x="391" y="0"/>
                    <a:pt x="36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1" name="Google Shape;4781;p30"/>
            <p:cNvSpPr/>
            <p:nvPr/>
          </p:nvSpPr>
          <p:spPr>
            <a:xfrm>
              <a:off x="5511059" y="775736"/>
              <a:ext cx="19091" cy="38900"/>
            </a:xfrm>
            <a:custGeom>
              <a:avLst/>
              <a:gdLst/>
              <a:ahLst/>
              <a:cxnLst/>
              <a:rect l="l" t="t" r="r" b="b"/>
              <a:pathLst>
                <a:path w="612" h="1247" extrusionOk="0">
                  <a:moveTo>
                    <a:pt x="366" y="0"/>
                  </a:moveTo>
                  <a:cubicBezTo>
                    <a:pt x="317" y="0"/>
                    <a:pt x="269" y="15"/>
                    <a:pt x="239" y="45"/>
                  </a:cubicBezTo>
                  <a:cubicBezTo>
                    <a:pt x="180" y="105"/>
                    <a:pt x="120" y="224"/>
                    <a:pt x="60" y="283"/>
                  </a:cubicBezTo>
                  <a:cubicBezTo>
                    <a:pt x="60" y="417"/>
                    <a:pt x="1" y="477"/>
                    <a:pt x="1" y="596"/>
                  </a:cubicBezTo>
                  <a:cubicBezTo>
                    <a:pt x="1" y="790"/>
                    <a:pt x="60" y="1028"/>
                    <a:pt x="180" y="1222"/>
                  </a:cubicBezTo>
                  <a:lnTo>
                    <a:pt x="239" y="1222"/>
                  </a:lnTo>
                  <a:cubicBezTo>
                    <a:pt x="257" y="1239"/>
                    <a:pt x="281" y="1247"/>
                    <a:pt x="307" y="1247"/>
                  </a:cubicBezTo>
                  <a:cubicBezTo>
                    <a:pt x="371" y="1247"/>
                    <a:pt x="450" y="1204"/>
                    <a:pt x="492" y="1162"/>
                  </a:cubicBezTo>
                  <a:cubicBezTo>
                    <a:pt x="552" y="969"/>
                    <a:pt x="612" y="790"/>
                    <a:pt x="612" y="656"/>
                  </a:cubicBezTo>
                  <a:lnTo>
                    <a:pt x="612" y="417"/>
                  </a:lnTo>
                  <a:cubicBezTo>
                    <a:pt x="612" y="283"/>
                    <a:pt x="552" y="224"/>
                    <a:pt x="552" y="105"/>
                  </a:cubicBezTo>
                  <a:lnTo>
                    <a:pt x="492" y="45"/>
                  </a:lnTo>
                  <a:cubicBezTo>
                    <a:pt x="463" y="15"/>
                    <a:pt x="414" y="0"/>
                    <a:pt x="366"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2" name="Google Shape;4782;p30"/>
            <p:cNvSpPr/>
            <p:nvPr/>
          </p:nvSpPr>
          <p:spPr>
            <a:xfrm>
              <a:off x="5446953" y="859089"/>
              <a:ext cx="19528" cy="24020"/>
            </a:xfrm>
            <a:custGeom>
              <a:avLst/>
              <a:gdLst/>
              <a:ahLst/>
              <a:cxnLst/>
              <a:rect l="l" t="t" r="r" b="b"/>
              <a:pathLst>
                <a:path w="626" h="770" extrusionOk="0">
                  <a:moveTo>
                    <a:pt x="350" y="0"/>
                  </a:moveTo>
                  <a:cubicBezTo>
                    <a:pt x="313" y="0"/>
                    <a:pt x="278" y="15"/>
                    <a:pt x="253" y="40"/>
                  </a:cubicBezTo>
                  <a:cubicBezTo>
                    <a:pt x="119" y="99"/>
                    <a:pt x="119" y="99"/>
                    <a:pt x="60" y="159"/>
                  </a:cubicBezTo>
                  <a:cubicBezTo>
                    <a:pt x="0" y="218"/>
                    <a:pt x="0" y="293"/>
                    <a:pt x="0" y="352"/>
                  </a:cubicBezTo>
                  <a:cubicBezTo>
                    <a:pt x="0" y="531"/>
                    <a:pt x="60" y="665"/>
                    <a:pt x="194" y="725"/>
                  </a:cubicBezTo>
                  <a:cubicBezTo>
                    <a:pt x="223" y="755"/>
                    <a:pt x="268" y="770"/>
                    <a:pt x="313" y="770"/>
                  </a:cubicBezTo>
                  <a:cubicBezTo>
                    <a:pt x="358" y="770"/>
                    <a:pt x="402" y="755"/>
                    <a:pt x="432" y="725"/>
                  </a:cubicBezTo>
                  <a:lnTo>
                    <a:pt x="492" y="725"/>
                  </a:lnTo>
                  <a:cubicBezTo>
                    <a:pt x="566" y="591"/>
                    <a:pt x="626" y="531"/>
                    <a:pt x="626" y="412"/>
                  </a:cubicBezTo>
                  <a:lnTo>
                    <a:pt x="626" y="293"/>
                  </a:lnTo>
                  <a:cubicBezTo>
                    <a:pt x="566" y="218"/>
                    <a:pt x="566" y="159"/>
                    <a:pt x="492" y="99"/>
                  </a:cubicBezTo>
                  <a:cubicBezTo>
                    <a:pt x="457" y="29"/>
                    <a:pt x="401" y="0"/>
                    <a:pt x="350"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3" name="Google Shape;4783;p30"/>
            <p:cNvSpPr/>
            <p:nvPr/>
          </p:nvSpPr>
          <p:spPr>
            <a:xfrm>
              <a:off x="5336803" y="843242"/>
              <a:ext cx="19091" cy="20183"/>
            </a:xfrm>
            <a:custGeom>
              <a:avLst/>
              <a:gdLst/>
              <a:ahLst/>
              <a:cxnLst/>
              <a:rect l="l" t="t" r="r" b="b"/>
              <a:pathLst>
                <a:path w="612" h="647" extrusionOk="0">
                  <a:moveTo>
                    <a:pt x="298" y="0"/>
                  </a:moveTo>
                  <a:cubicBezTo>
                    <a:pt x="242" y="0"/>
                    <a:pt x="179" y="19"/>
                    <a:pt x="119" y="56"/>
                  </a:cubicBezTo>
                  <a:cubicBezTo>
                    <a:pt x="60" y="116"/>
                    <a:pt x="60" y="116"/>
                    <a:pt x="60" y="175"/>
                  </a:cubicBezTo>
                  <a:cubicBezTo>
                    <a:pt x="0" y="235"/>
                    <a:pt x="0" y="294"/>
                    <a:pt x="0" y="354"/>
                  </a:cubicBezTo>
                  <a:cubicBezTo>
                    <a:pt x="0" y="428"/>
                    <a:pt x="60" y="488"/>
                    <a:pt x="179" y="607"/>
                  </a:cubicBezTo>
                  <a:cubicBezTo>
                    <a:pt x="228" y="632"/>
                    <a:pt x="270" y="646"/>
                    <a:pt x="311" y="646"/>
                  </a:cubicBezTo>
                  <a:cubicBezTo>
                    <a:pt x="368" y="646"/>
                    <a:pt x="422" y="617"/>
                    <a:pt x="492" y="548"/>
                  </a:cubicBezTo>
                  <a:cubicBezTo>
                    <a:pt x="611" y="488"/>
                    <a:pt x="611" y="354"/>
                    <a:pt x="611" y="294"/>
                  </a:cubicBezTo>
                  <a:cubicBezTo>
                    <a:pt x="611" y="235"/>
                    <a:pt x="611" y="175"/>
                    <a:pt x="552" y="175"/>
                  </a:cubicBezTo>
                  <a:cubicBezTo>
                    <a:pt x="552" y="116"/>
                    <a:pt x="492" y="56"/>
                    <a:pt x="432" y="56"/>
                  </a:cubicBezTo>
                  <a:cubicBezTo>
                    <a:pt x="403" y="19"/>
                    <a:pt x="354" y="0"/>
                    <a:pt x="298"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4" name="Google Shape;4784;p30"/>
            <p:cNvSpPr/>
            <p:nvPr/>
          </p:nvSpPr>
          <p:spPr>
            <a:xfrm>
              <a:off x="5999501" y="698746"/>
              <a:ext cx="19528" cy="33160"/>
            </a:xfrm>
            <a:custGeom>
              <a:avLst/>
              <a:gdLst/>
              <a:ahLst/>
              <a:cxnLst/>
              <a:rect l="l" t="t" r="r" b="b"/>
              <a:pathLst>
                <a:path w="626" h="1063" extrusionOk="0">
                  <a:moveTo>
                    <a:pt x="378" y="0"/>
                  </a:moveTo>
                  <a:cubicBezTo>
                    <a:pt x="353" y="0"/>
                    <a:pt x="330" y="8"/>
                    <a:pt x="313" y="25"/>
                  </a:cubicBezTo>
                  <a:cubicBezTo>
                    <a:pt x="194" y="85"/>
                    <a:pt x="194" y="144"/>
                    <a:pt x="119" y="219"/>
                  </a:cubicBezTo>
                  <a:cubicBezTo>
                    <a:pt x="60" y="338"/>
                    <a:pt x="60" y="397"/>
                    <a:pt x="60" y="457"/>
                  </a:cubicBezTo>
                  <a:cubicBezTo>
                    <a:pt x="0" y="651"/>
                    <a:pt x="60" y="830"/>
                    <a:pt x="194" y="1023"/>
                  </a:cubicBezTo>
                  <a:cubicBezTo>
                    <a:pt x="218" y="1048"/>
                    <a:pt x="253" y="1062"/>
                    <a:pt x="290" y="1062"/>
                  </a:cubicBezTo>
                  <a:cubicBezTo>
                    <a:pt x="342" y="1062"/>
                    <a:pt x="397" y="1033"/>
                    <a:pt x="432" y="964"/>
                  </a:cubicBezTo>
                  <a:cubicBezTo>
                    <a:pt x="566" y="830"/>
                    <a:pt x="626" y="710"/>
                    <a:pt x="626" y="591"/>
                  </a:cubicBezTo>
                  <a:lnTo>
                    <a:pt x="626" y="397"/>
                  </a:lnTo>
                  <a:cubicBezTo>
                    <a:pt x="626" y="278"/>
                    <a:pt x="626" y="219"/>
                    <a:pt x="566" y="144"/>
                  </a:cubicBezTo>
                  <a:lnTo>
                    <a:pt x="566" y="85"/>
                  </a:lnTo>
                  <a:cubicBezTo>
                    <a:pt x="513" y="42"/>
                    <a:pt x="438" y="0"/>
                    <a:pt x="378"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5" name="Google Shape;4785;p30"/>
            <p:cNvSpPr/>
            <p:nvPr/>
          </p:nvSpPr>
          <p:spPr>
            <a:xfrm>
              <a:off x="6040366" y="746444"/>
              <a:ext cx="19091" cy="37496"/>
            </a:xfrm>
            <a:custGeom>
              <a:avLst/>
              <a:gdLst/>
              <a:ahLst/>
              <a:cxnLst/>
              <a:rect l="l" t="t" r="r" b="b"/>
              <a:pathLst>
                <a:path w="612" h="1202" extrusionOk="0">
                  <a:moveTo>
                    <a:pt x="366" y="1"/>
                  </a:moveTo>
                  <a:cubicBezTo>
                    <a:pt x="318" y="1"/>
                    <a:pt x="269" y="16"/>
                    <a:pt x="239" y="45"/>
                  </a:cubicBezTo>
                  <a:cubicBezTo>
                    <a:pt x="180" y="105"/>
                    <a:pt x="120" y="239"/>
                    <a:pt x="61" y="299"/>
                  </a:cubicBezTo>
                  <a:cubicBezTo>
                    <a:pt x="61" y="358"/>
                    <a:pt x="1" y="477"/>
                    <a:pt x="1" y="552"/>
                  </a:cubicBezTo>
                  <a:cubicBezTo>
                    <a:pt x="1" y="790"/>
                    <a:pt x="61" y="984"/>
                    <a:pt x="180" y="1103"/>
                  </a:cubicBezTo>
                  <a:lnTo>
                    <a:pt x="239" y="1163"/>
                  </a:lnTo>
                  <a:cubicBezTo>
                    <a:pt x="264" y="1187"/>
                    <a:pt x="301" y="1202"/>
                    <a:pt x="337" y="1202"/>
                  </a:cubicBezTo>
                  <a:cubicBezTo>
                    <a:pt x="387" y="1202"/>
                    <a:pt x="433" y="1173"/>
                    <a:pt x="433" y="1103"/>
                  </a:cubicBezTo>
                  <a:lnTo>
                    <a:pt x="493" y="1103"/>
                  </a:lnTo>
                  <a:cubicBezTo>
                    <a:pt x="552" y="924"/>
                    <a:pt x="612" y="790"/>
                    <a:pt x="612" y="611"/>
                  </a:cubicBezTo>
                  <a:lnTo>
                    <a:pt x="612" y="358"/>
                  </a:lnTo>
                  <a:cubicBezTo>
                    <a:pt x="612" y="299"/>
                    <a:pt x="552" y="179"/>
                    <a:pt x="552" y="105"/>
                  </a:cubicBezTo>
                  <a:lnTo>
                    <a:pt x="493" y="45"/>
                  </a:lnTo>
                  <a:cubicBezTo>
                    <a:pt x="463" y="16"/>
                    <a:pt x="414"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6" name="Google Shape;4786;p30"/>
            <p:cNvSpPr/>
            <p:nvPr/>
          </p:nvSpPr>
          <p:spPr>
            <a:xfrm>
              <a:off x="6094302" y="701835"/>
              <a:ext cx="17688" cy="37247"/>
            </a:xfrm>
            <a:custGeom>
              <a:avLst/>
              <a:gdLst/>
              <a:ahLst/>
              <a:cxnLst/>
              <a:rect l="l" t="t" r="r" b="b"/>
              <a:pathLst>
                <a:path w="567" h="1194" extrusionOk="0">
                  <a:moveTo>
                    <a:pt x="253" y="1"/>
                  </a:moveTo>
                  <a:cubicBezTo>
                    <a:pt x="209" y="1"/>
                    <a:pt x="164" y="15"/>
                    <a:pt x="134" y="45"/>
                  </a:cubicBezTo>
                  <a:cubicBezTo>
                    <a:pt x="60" y="179"/>
                    <a:pt x="0" y="239"/>
                    <a:pt x="0" y="358"/>
                  </a:cubicBezTo>
                  <a:lnTo>
                    <a:pt x="0" y="611"/>
                  </a:lnTo>
                  <a:cubicBezTo>
                    <a:pt x="0" y="790"/>
                    <a:pt x="0" y="924"/>
                    <a:pt x="134" y="1103"/>
                  </a:cubicBezTo>
                  <a:lnTo>
                    <a:pt x="194" y="1163"/>
                  </a:lnTo>
                  <a:cubicBezTo>
                    <a:pt x="212" y="1185"/>
                    <a:pt x="235" y="1194"/>
                    <a:pt x="260" y="1194"/>
                  </a:cubicBezTo>
                  <a:cubicBezTo>
                    <a:pt x="319" y="1194"/>
                    <a:pt x="390" y="1145"/>
                    <a:pt x="432" y="1103"/>
                  </a:cubicBezTo>
                  <a:cubicBezTo>
                    <a:pt x="566" y="924"/>
                    <a:pt x="566" y="731"/>
                    <a:pt x="566" y="611"/>
                  </a:cubicBezTo>
                  <a:lnTo>
                    <a:pt x="566" y="298"/>
                  </a:lnTo>
                  <a:cubicBezTo>
                    <a:pt x="507" y="239"/>
                    <a:pt x="507" y="179"/>
                    <a:pt x="432" y="45"/>
                  </a:cubicBezTo>
                  <a:lnTo>
                    <a:pt x="373" y="45"/>
                  </a:lnTo>
                  <a:cubicBezTo>
                    <a:pt x="343" y="15"/>
                    <a:pt x="298" y="1"/>
                    <a:pt x="25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7" name="Google Shape;4787;p30"/>
            <p:cNvSpPr/>
            <p:nvPr/>
          </p:nvSpPr>
          <p:spPr>
            <a:xfrm>
              <a:off x="6090559" y="808366"/>
              <a:ext cx="19559" cy="31351"/>
            </a:xfrm>
            <a:custGeom>
              <a:avLst/>
              <a:gdLst/>
              <a:ahLst/>
              <a:cxnLst/>
              <a:rect l="l" t="t" r="r" b="b"/>
              <a:pathLst>
                <a:path w="627" h="1005" extrusionOk="0">
                  <a:moveTo>
                    <a:pt x="364" y="1"/>
                  </a:moveTo>
                  <a:cubicBezTo>
                    <a:pt x="310" y="1"/>
                    <a:pt x="247" y="19"/>
                    <a:pt x="180" y="57"/>
                  </a:cubicBezTo>
                  <a:cubicBezTo>
                    <a:pt x="120" y="116"/>
                    <a:pt x="61" y="176"/>
                    <a:pt x="61" y="235"/>
                  </a:cubicBezTo>
                  <a:cubicBezTo>
                    <a:pt x="1" y="295"/>
                    <a:pt x="1" y="429"/>
                    <a:pt x="1" y="489"/>
                  </a:cubicBezTo>
                  <a:cubicBezTo>
                    <a:pt x="1" y="608"/>
                    <a:pt x="1" y="802"/>
                    <a:pt x="180" y="921"/>
                  </a:cubicBezTo>
                  <a:lnTo>
                    <a:pt x="180" y="980"/>
                  </a:lnTo>
                  <a:cubicBezTo>
                    <a:pt x="202" y="998"/>
                    <a:pt x="227" y="1005"/>
                    <a:pt x="254" y="1005"/>
                  </a:cubicBezTo>
                  <a:cubicBezTo>
                    <a:pt x="319" y="1005"/>
                    <a:pt x="391" y="963"/>
                    <a:pt x="433" y="921"/>
                  </a:cubicBezTo>
                  <a:cubicBezTo>
                    <a:pt x="552" y="802"/>
                    <a:pt x="552" y="667"/>
                    <a:pt x="627" y="489"/>
                  </a:cubicBezTo>
                  <a:cubicBezTo>
                    <a:pt x="627" y="429"/>
                    <a:pt x="627" y="355"/>
                    <a:pt x="552" y="295"/>
                  </a:cubicBezTo>
                  <a:cubicBezTo>
                    <a:pt x="552" y="235"/>
                    <a:pt x="552" y="176"/>
                    <a:pt x="493" y="116"/>
                  </a:cubicBezTo>
                  <a:lnTo>
                    <a:pt x="493" y="57"/>
                  </a:lnTo>
                  <a:cubicBezTo>
                    <a:pt x="463" y="19"/>
                    <a:pt x="418" y="1"/>
                    <a:pt x="36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8" name="Google Shape;4788;p30"/>
            <p:cNvSpPr/>
            <p:nvPr/>
          </p:nvSpPr>
          <p:spPr>
            <a:xfrm>
              <a:off x="6142623" y="754960"/>
              <a:ext cx="17688" cy="48071"/>
            </a:xfrm>
            <a:custGeom>
              <a:avLst/>
              <a:gdLst/>
              <a:ahLst/>
              <a:cxnLst/>
              <a:rect l="l" t="t" r="r" b="b"/>
              <a:pathLst>
                <a:path w="567" h="1541" extrusionOk="0">
                  <a:moveTo>
                    <a:pt x="282" y="1"/>
                  </a:moveTo>
                  <a:cubicBezTo>
                    <a:pt x="219" y="1"/>
                    <a:pt x="177" y="43"/>
                    <a:pt x="135" y="85"/>
                  </a:cubicBezTo>
                  <a:cubicBezTo>
                    <a:pt x="75" y="204"/>
                    <a:pt x="75" y="338"/>
                    <a:pt x="0" y="398"/>
                  </a:cubicBezTo>
                  <a:lnTo>
                    <a:pt x="0" y="771"/>
                  </a:lnTo>
                  <a:cubicBezTo>
                    <a:pt x="0" y="1024"/>
                    <a:pt x="0" y="1203"/>
                    <a:pt x="135" y="1456"/>
                  </a:cubicBezTo>
                  <a:lnTo>
                    <a:pt x="194" y="1515"/>
                  </a:lnTo>
                  <a:cubicBezTo>
                    <a:pt x="229" y="1533"/>
                    <a:pt x="259" y="1540"/>
                    <a:pt x="285" y="1540"/>
                  </a:cubicBezTo>
                  <a:cubicBezTo>
                    <a:pt x="349" y="1540"/>
                    <a:pt x="395" y="1498"/>
                    <a:pt x="447" y="1456"/>
                  </a:cubicBezTo>
                  <a:cubicBezTo>
                    <a:pt x="567" y="1203"/>
                    <a:pt x="567" y="1024"/>
                    <a:pt x="567" y="771"/>
                  </a:cubicBezTo>
                  <a:lnTo>
                    <a:pt x="567" y="398"/>
                  </a:lnTo>
                  <a:cubicBezTo>
                    <a:pt x="507" y="338"/>
                    <a:pt x="507" y="204"/>
                    <a:pt x="447" y="85"/>
                  </a:cubicBezTo>
                  <a:lnTo>
                    <a:pt x="373" y="26"/>
                  </a:lnTo>
                  <a:cubicBezTo>
                    <a:pt x="338" y="8"/>
                    <a:pt x="308" y="1"/>
                    <a:pt x="28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9" name="Google Shape;4789;p30"/>
            <p:cNvSpPr/>
            <p:nvPr/>
          </p:nvSpPr>
          <p:spPr>
            <a:xfrm>
              <a:off x="6189104" y="695034"/>
              <a:ext cx="19528" cy="40772"/>
            </a:xfrm>
            <a:custGeom>
              <a:avLst/>
              <a:gdLst/>
              <a:ahLst/>
              <a:cxnLst/>
              <a:rect l="l" t="t" r="r" b="b"/>
              <a:pathLst>
                <a:path w="626" h="1307" extrusionOk="0">
                  <a:moveTo>
                    <a:pt x="373" y="0"/>
                  </a:moveTo>
                  <a:cubicBezTo>
                    <a:pt x="308" y="0"/>
                    <a:pt x="236" y="42"/>
                    <a:pt x="194" y="84"/>
                  </a:cubicBezTo>
                  <a:cubicBezTo>
                    <a:pt x="134" y="204"/>
                    <a:pt x="134" y="263"/>
                    <a:pt x="75" y="338"/>
                  </a:cubicBezTo>
                  <a:lnTo>
                    <a:pt x="75" y="636"/>
                  </a:lnTo>
                  <a:cubicBezTo>
                    <a:pt x="0" y="829"/>
                    <a:pt x="75" y="949"/>
                    <a:pt x="134" y="1202"/>
                  </a:cubicBezTo>
                  <a:lnTo>
                    <a:pt x="194" y="1261"/>
                  </a:lnTo>
                  <a:cubicBezTo>
                    <a:pt x="224" y="1291"/>
                    <a:pt x="253" y="1306"/>
                    <a:pt x="293" y="1306"/>
                  </a:cubicBezTo>
                  <a:cubicBezTo>
                    <a:pt x="332" y="1306"/>
                    <a:pt x="380" y="1291"/>
                    <a:pt x="447" y="1261"/>
                  </a:cubicBezTo>
                  <a:cubicBezTo>
                    <a:pt x="566" y="1083"/>
                    <a:pt x="626" y="889"/>
                    <a:pt x="626" y="710"/>
                  </a:cubicBezTo>
                  <a:lnTo>
                    <a:pt x="626" y="397"/>
                  </a:lnTo>
                  <a:cubicBezTo>
                    <a:pt x="626" y="263"/>
                    <a:pt x="566" y="204"/>
                    <a:pt x="507" y="84"/>
                  </a:cubicBezTo>
                  <a:lnTo>
                    <a:pt x="447" y="25"/>
                  </a:lnTo>
                  <a:cubicBezTo>
                    <a:pt x="425" y="7"/>
                    <a:pt x="400" y="0"/>
                    <a:pt x="373"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0" name="Google Shape;4790;p30"/>
            <p:cNvSpPr/>
            <p:nvPr/>
          </p:nvSpPr>
          <p:spPr>
            <a:xfrm>
              <a:off x="6210472" y="775736"/>
              <a:ext cx="19559" cy="38900"/>
            </a:xfrm>
            <a:custGeom>
              <a:avLst/>
              <a:gdLst/>
              <a:ahLst/>
              <a:cxnLst/>
              <a:rect l="l" t="t" r="r" b="b"/>
              <a:pathLst>
                <a:path w="627" h="1247" extrusionOk="0">
                  <a:moveTo>
                    <a:pt x="375" y="0"/>
                  </a:moveTo>
                  <a:cubicBezTo>
                    <a:pt x="328" y="0"/>
                    <a:pt x="284" y="15"/>
                    <a:pt x="254" y="45"/>
                  </a:cubicBezTo>
                  <a:cubicBezTo>
                    <a:pt x="194" y="105"/>
                    <a:pt x="135" y="224"/>
                    <a:pt x="60" y="283"/>
                  </a:cubicBezTo>
                  <a:cubicBezTo>
                    <a:pt x="60" y="417"/>
                    <a:pt x="0" y="477"/>
                    <a:pt x="0" y="596"/>
                  </a:cubicBezTo>
                  <a:cubicBezTo>
                    <a:pt x="0" y="790"/>
                    <a:pt x="60" y="1028"/>
                    <a:pt x="194" y="1222"/>
                  </a:cubicBezTo>
                  <a:lnTo>
                    <a:pt x="254" y="1222"/>
                  </a:lnTo>
                  <a:cubicBezTo>
                    <a:pt x="271" y="1239"/>
                    <a:pt x="294" y="1247"/>
                    <a:pt x="319" y="1247"/>
                  </a:cubicBezTo>
                  <a:cubicBezTo>
                    <a:pt x="379" y="1247"/>
                    <a:pt x="454" y="1204"/>
                    <a:pt x="507" y="1162"/>
                  </a:cubicBezTo>
                  <a:cubicBezTo>
                    <a:pt x="567" y="969"/>
                    <a:pt x="626" y="790"/>
                    <a:pt x="626" y="656"/>
                  </a:cubicBezTo>
                  <a:lnTo>
                    <a:pt x="626" y="417"/>
                  </a:lnTo>
                  <a:cubicBezTo>
                    <a:pt x="626" y="283"/>
                    <a:pt x="567" y="224"/>
                    <a:pt x="567" y="105"/>
                  </a:cubicBezTo>
                  <a:lnTo>
                    <a:pt x="507" y="45"/>
                  </a:lnTo>
                  <a:cubicBezTo>
                    <a:pt x="470" y="15"/>
                    <a:pt x="421" y="0"/>
                    <a:pt x="37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1" name="Google Shape;4791;p30"/>
            <p:cNvSpPr/>
            <p:nvPr/>
          </p:nvSpPr>
          <p:spPr>
            <a:xfrm>
              <a:off x="6146803" y="859089"/>
              <a:ext cx="19091" cy="24020"/>
            </a:xfrm>
            <a:custGeom>
              <a:avLst/>
              <a:gdLst/>
              <a:ahLst/>
              <a:cxnLst/>
              <a:rect l="l" t="t" r="r" b="b"/>
              <a:pathLst>
                <a:path w="612" h="770" extrusionOk="0">
                  <a:moveTo>
                    <a:pt x="347" y="0"/>
                  </a:moveTo>
                  <a:cubicBezTo>
                    <a:pt x="308" y="0"/>
                    <a:pt x="270" y="15"/>
                    <a:pt x="239" y="40"/>
                  </a:cubicBezTo>
                  <a:cubicBezTo>
                    <a:pt x="120" y="99"/>
                    <a:pt x="120" y="99"/>
                    <a:pt x="60" y="159"/>
                  </a:cubicBezTo>
                  <a:cubicBezTo>
                    <a:pt x="60" y="218"/>
                    <a:pt x="1" y="293"/>
                    <a:pt x="1" y="352"/>
                  </a:cubicBezTo>
                  <a:cubicBezTo>
                    <a:pt x="1" y="531"/>
                    <a:pt x="60" y="665"/>
                    <a:pt x="179" y="725"/>
                  </a:cubicBezTo>
                  <a:cubicBezTo>
                    <a:pt x="209" y="755"/>
                    <a:pt x="258" y="770"/>
                    <a:pt x="306" y="770"/>
                  </a:cubicBezTo>
                  <a:cubicBezTo>
                    <a:pt x="354" y="770"/>
                    <a:pt x="403" y="755"/>
                    <a:pt x="433" y="725"/>
                  </a:cubicBezTo>
                  <a:lnTo>
                    <a:pt x="492" y="725"/>
                  </a:lnTo>
                  <a:cubicBezTo>
                    <a:pt x="552" y="591"/>
                    <a:pt x="611" y="531"/>
                    <a:pt x="611" y="412"/>
                  </a:cubicBezTo>
                  <a:lnTo>
                    <a:pt x="611" y="293"/>
                  </a:lnTo>
                  <a:cubicBezTo>
                    <a:pt x="552" y="218"/>
                    <a:pt x="552" y="159"/>
                    <a:pt x="492" y="99"/>
                  </a:cubicBezTo>
                  <a:cubicBezTo>
                    <a:pt x="457" y="29"/>
                    <a:pt x="402" y="0"/>
                    <a:pt x="34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2" name="Google Shape;4792;p30"/>
            <p:cNvSpPr/>
            <p:nvPr/>
          </p:nvSpPr>
          <p:spPr>
            <a:xfrm>
              <a:off x="6036186" y="843242"/>
              <a:ext cx="19559" cy="20183"/>
            </a:xfrm>
            <a:custGeom>
              <a:avLst/>
              <a:gdLst/>
              <a:ahLst/>
              <a:cxnLst/>
              <a:rect l="l" t="t" r="r" b="b"/>
              <a:pathLst>
                <a:path w="627" h="647" extrusionOk="0">
                  <a:moveTo>
                    <a:pt x="306" y="0"/>
                  </a:moveTo>
                  <a:cubicBezTo>
                    <a:pt x="254" y="0"/>
                    <a:pt x="195" y="19"/>
                    <a:pt x="135" y="56"/>
                  </a:cubicBezTo>
                  <a:cubicBezTo>
                    <a:pt x="61" y="116"/>
                    <a:pt x="61" y="116"/>
                    <a:pt x="61" y="175"/>
                  </a:cubicBezTo>
                  <a:cubicBezTo>
                    <a:pt x="1" y="235"/>
                    <a:pt x="1" y="294"/>
                    <a:pt x="1" y="354"/>
                  </a:cubicBezTo>
                  <a:cubicBezTo>
                    <a:pt x="61" y="428"/>
                    <a:pt x="61" y="488"/>
                    <a:pt x="195" y="607"/>
                  </a:cubicBezTo>
                  <a:cubicBezTo>
                    <a:pt x="244" y="632"/>
                    <a:pt x="283" y="646"/>
                    <a:pt x="322" y="646"/>
                  </a:cubicBezTo>
                  <a:cubicBezTo>
                    <a:pt x="376" y="646"/>
                    <a:pt x="429" y="617"/>
                    <a:pt x="507" y="548"/>
                  </a:cubicBezTo>
                  <a:cubicBezTo>
                    <a:pt x="627" y="488"/>
                    <a:pt x="627" y="354"/>
                    <a:pt x="627" y="294"/>
                  </a:cubicBezTo>
                  <a:cubicBezTo>
                    <a:pt x="627" y="235"/>
                    <a:pt x="627" y="175"/>
                    <a:pt x="567" y="175"/>
                  </a:cubicBezTo>
                  <a:cubicBezTo>
                    <a:pt x="567" y="116"/>
                    <a:pt x="507" y="56"/>
                    <a:pt x="433" y="56"/>
                  </a:cubicBezTo>
                  <a:cubicBezTo>
                    <a:pt x="403" y="19"/>
                    <a:pt x="358" y="0"/>
                    <a:pt x="306"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3" name="Google Shape;4793;p30"/>
            <p:cNvSpPr/>
            <p:nvPr/>
          </p:nvSpPr>
          <p:spPr>
            <a:xfrm>
              <a:off x="6626863" y="698746"/>
              <a:ext cx="19559" cy="33160"/>
            </a:xfrm>
            <a:custGeom>
              <a:avLst/>
              <a:gdLst/>
              <a:ahLst/>
              <a:cxnLst/>
              <a:rect l="l" t="t" r="r" b="b"/>
              <a:pathLst>
                <a:path w="627" h="1063" extrusionOk="0">
                  <a:moveTo>
                    <a:pt x="379" y="0"/>
                  </a:moveTo>
                  <a:cubicBezTo>
                    <a:pt x="354" y="0"/>
                    <a:pt x="331" y="8"/>
                    <a:pt x="314" y="25"/>
                  </a:cubicBezTo>
                  <a:cubicBezTo>
                    <a:pt x="254" y="85"/>
                    <a:pt x="194" y="144"/>
                    <a:pt x="120" y="219"/>
                  </a:cubicBezTo>
                  <a:cubicBezTo>
                    <a:pt x="60" y="338"/>
                    <a:pt x="60" y="397"/>
                    <a:pt x="60" y="457"/>
                  </a:cubicBezTo>
                  <a:cubicBezTo>
                    <a:pt x="1" y="651"/>
                    <a:pt x="60" y="830"/>
                    <a:pt x="194" y="1023"/>
                  </a:cubicBezTo>
                  <a:cubicBezTo>
                    <a:pt x="219" y="1048"/>
                    <a:pt x="254" y="1062"/>
                    <a:pt x="291" y="1062"/>
                  </a:cubicBezTo>
                  <a:cubicBezTo>
                    <a:pt x="342" y="1062"/>
                    <a:pt x="398" y="1033"/>
                    <a:pt x="433" y="964"/>
                  </a:cubicBezTo>
                  <a:cubicBezTo>
                    <a:pt x="567" y="830"/>
                    <a:pt x="626" y="710"/>
                    <a:pt x="626" y="591"/>
                  </a:cubicBezTo>
                  <a:lnTo>
                    <a:pt x="626" y="397"/>
                  </a:lnTo>
                  <a:cubicBezTo>
                    <a:pt x="626" y="278"/>
                    <a:pt x="626" y="219"/>
                    <a:pt x="567" y="144"/>
                  </a:cubicBezTo>
                  <a:lnTo>
                    <a:pt x="567" y="85"/>
                  </a:lnTo>
                  <a:cubicBezTo>
                    <a:pt x="514" y="42"/>
                    <a:pt x="439" y="0"/>
                    <a:pt x="379"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4" name="Google Shape;4794;p30"/>
            <p:cNvSpPr/>
            <p:nvPr/>
          </p:nvSpPr>
          <p:spPr>
            <a:xfrm>
              <a:off x="6667760" y="746444"/>
              <a:ext cx="19091" cy="37496"/>
            </a:xfrm>
            <a:custGeom>
              <a:avLst/>
              <a:gdLst/>
              <a:ahLst/>
              <a:cxnLst/>
              <a:rect l="l" t="t" r="r" b="b"/>
              <a:pathLst>
                <a:path w="612" h="1202" extrusionOk="0">
                  <a:moveTo>
                    <a:pt x="366" y="1"/>
                  </a:moveTo>
                  <a:cubicBezTo>
                    <a:pt x="317" y="1"/>
                    <a:pt x="269" y="16"/>
                    <a:pt x="239" y="45"/>
                  </a:cubicBezTo>
                  <a:cubicBezTo>
                    <a:pt x="179" y="105"/>
                    <a:pt x="120" y="239"/>
                    <a:pt x="60" y="299"/>
                  </a:cubicBezTo>
                  <a:cubicBezTo>
                    <a:pt x="60" y="358"/>
                    <a:pt x="60" y="477"/>
                    <a:pt x="1" y="552"/>
                  </a:cubicBezTo>
                  <a:cubicBezTo>
                    <a:pt x="1" y="790"/>
                    <a:pt x="60" y="984"/>
                    <a:pt x="179" y="1103"/>
                  </a:cubicBezTo>
                  <a:lnTo>
                    <a:pt x="239" y="1163"/>
                  </a:lnTo>
                  <a:cubicBezTo>
                    <a:pt x="264" y="1187"/>
                    <a:pt x="301" y="1202"/>
                    <a:pt x="341" y="1202"/>
                  </a:cubicBezTo>
                  <a:cubicBezTo>
                    <a:pt x="397" y="1202"/>
                    <a:pt x="457" y="1173"/>
                    <a:pt x="492" y="1103"/>
                  </a:cubicBezTo>
                  <a:cubicBezTo>
                    <a:pt x="552" y="924"/>
                    <a:pt x="611" y="790"/>
                    <a:pt x="611" y="611"/>
                  </a:cubicBezTo>
                  <a:lnTo>
                    <a:pt x="611" y="358"/>
                  </a:lnTo>
                  <a:cubicBezTo>
                    <a:pt x="611" y="299"/>
                    <a:pt x="611" y="179"/>
                    <a:pt x="552" y="105"/>
                  </a:cubicBezTo>
                  <a:lnTo>
                    <a:pt x="492" y="45"/>
                  </a:lnTo>
                  <a:cubicBezTo>
                    <a:pt x="463" y="16"/>
                    <a:pt x="414"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5" name="Google Shape;4795;p30"/>
            <p:cNvSpPr/>
            <p:nvPr/>
          </p:nvSpPr>
          <p:spPr>
            <a:xfrm>
              <a:off x="6721665" y="701835"/>
              <a:ext cx="17688" cy="37247"/>
            </a:xfrm>
            <a:custGeom>
              <a:avLst/>
              <a:gdLst/>
              <a:ahLst/>
              <a:cxnLst/>
              <a:rect l="l" t="t" r="r" b="b"/>
              <a:pathLst>
                <a:path w="567" h="1194" extrusionOk="0">
                  <a:moveTo>
                    <a:pt x="254" y="1"/>
                  </a:moveTo>
                  <a:cubicBezTo>
                    <a:pt x="209" y="1"/>
                    <a:pt x="165" y="15"/>
                    <a:pt x="135" y="45"/>
                  </a:cubicBezTo>
                  <a:cubicBezTo>
                    <a:pt x="60" y="179"/>
                    <a:pt x="1" y="239"/>
                    <a:pt x="1" y="358"/>
                  </a:cubicBezTo>
                  <a:lnTo>
                    <a:pt x="1" y="611"/>
                  </a:lnTo>
                  <a:cubicBezTo>
                    <a:pt x="1" y="790"/>
                    <a:pt x="1" y="924"/>
                    <a:pt x="135" y="1103"/>
                  </a:cubicBezTo>
                  <a:lnTo>
                    <a:pt x="194" y="1163"/>
                  </a:lnTo>
                  <a:cubicBezTo>
                    <a:pt x="212" y="1185"/>
                    <a:pt x="235" y="1194"/>
                    <a:pt x="261" y="1194"/>
                  </a:cubicBezTo>
                  <a:cubicBezTo>
                    <a:pt x="320" y="1194"/>
                    <a:pt x="391" y="1145"/>
                    <a:pt x="433" y="1103"/>
                  </a:cubicBezTo>
                  <a:cubicBezTo>
                    <a:pt x="567" y="924"/>
                    <a:pt x="567" y="731"/>
                    <a:pt x="567" y="611"/>
                  </a:cubicBezTo>
                  <a:lnTo>
                    <a:pt x="567" y="298"/>
                  </a:lnTo>
                  <a:cubicBezTo>
                    <a:pt x="507" y="239"/>
                    <a:pt x="507" y="179"/>
                    <a:pt x="433" y="45"/>
                  </a:cubicBezTo>
                  <a:lnTo>
                    <a:pt x="373" y="45"/>
                  </a:lnTo>
                  <a:cubicBezTo>
                    <a:pt x="343" y="15"/>
                    <a:pt x="299" y="1"/>
                    <a:pt x="25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6" name="Google Shape;4796;p30"/>
            <p:cNvSpPr/>
            <p:nvPr/>
          </p:nvSpPr>
          <p:spPr>
            <a:xfrm>
              <a:off x="6717953" y="808366"/>
              <a:ext cx="19559" cy="31351"/>
            </a:xfrm>
            <a:custGeom>
              <a:avLst/>
              <a:gdLst/>
              <a:ahLst/>
              <a:cxnLst/>
              <a:rect l="l" t="t" r="r" b="b"/>
              <a:pathLst>
                <a:path w="627" h="1005" extrusionOk="0">
                  <a:moveTo>
                    <a:pt x="364" y="1"/>
                  </a:moveTo>
                  <a:cubicBezTo>
                    <a:pt x="310" y="1"/>
                    <a:pt x="246" y="19"/>
                    <a:pt x="179" y="57"/>
                  </a:cubicBezTo>
                  <a:cubicBezTo>
                    <a:pt x="120" y="116"/>
                    <a:pt x="60" y="176"/>
                    <a:pt x="60" y="235"/>
                  </a:cubicBezTo>
                  <a:cubicBezTo>
                    <a:pt x="1" y="295"/>
                    <a:pt x="1" y="429"/>
                    <a:pt x="1" y="489"/>
                  </a:cubicBezTo>
                  <a:cubicBezTo>
                    <a:pt x="1" y="608"/>
                    <a:pt x="1" y="802"/>
                    <a:pt x="179" y="921"/>
                  </a:cubicBezTo>
                  <a:lnTo>
                    <a:pt x="179" y="980"/>
                  </a:lnTo>
                  <a:cubicBezTo>
                    <a:pt x="201" y="998"/>
                    <a:pt x="227" y="1005"/>
                    <a:pt x="254" y="1005"/>
                  </a:cubicBezTo>
                  <a:cubicBezTo>
                    <a:pt x="319" y="1005"/>
                    <a:pt x="391" y="963"/>
                    <a:pt x="433" y="921"/>
                  </a:cubicBezTo>
                  <a:cubicBezTo>
                    <a:pt x="552" y="802"/>
                    <a:pt x="552" y="667"/>
                    <a:pt x="626" y="489"/>
                  </a:cubicBezTo>
                  <a:cubicBezTo>
                    <a:pt x="626" y="429"/>
                    <a:pt x="626" y="355"/>
                    <a:pt x="552" y="295"/>
                  </a:cubicBezTo>
                  <a:cubicBezTo>
                    <a:pt x="552" y="235"/>
                    <a:pt x="552" y="176"/>
                    <a:pt x="492" y="116"/>
                  </a:cubicBezTo>
                  <a:lnTo>
                    <a:pt x="492" y="57"/>
                  </a:lnTo>
                  <a:cubicBezTo>
                    <a:pt x="462" y="19"/>
                    <a:pt x="418" y="1"/>
                    <a:pt x="36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7" name="Google Shape;4797;p30"/>
            <p:cNvSpPr/>
            <p:nvPr/>
          </p:nvSpPr>
          <p:spPr>
            <a:xfrm>
              <a:off x="6770017" y="754960"/>
              <a:ext cx="17688" cy="48071"/>
            </a:xfrm>
            <a:custGeom>
              <a:avLst/>
              <a:gdLst/>
              <a:ahLst/>
              <a:cxnLst/>
              <a:rect l="l" t="t" r="r" b="b"/>
              <a:pathLst>
                <a:path w="567" h="1541" extrusionOk="0">
                  <a:moveTo>
                    <a:pt x="308" y="1"/>
                  </a:moveTo>
                  <a:cubicBezTo>
                    <a:pt x="248" y="1"/>
                    <a:pt x="176" y="43"/>
                    <a:pt x="134" y="85"/>
                  </a:cubicBezTo>
                  <a:cubicBezTo>
                    <a:pt x="75" y="204"/>
                    <a:pt x="75" y="338"/>
                    <a:pt x="0" y="398"/>
                  </a:cubicBezTo>
                  <a:lnTo>
                    <a:pt x="0" y="771"/>
                  </a:lnTo>
                  <a:cubicBezTo>
                    <a:pt x="0" y="1024"/>
                    <a:pt x="0" y="1203"/>
                    <a:pt x="134" y="1456"/>
                  </a:cubicBezTo>
                  <a:cubicBezTo>
                    <a:pt x="194" y="1456"/>
                    <a:pt x="194" y="1515"/>
                    <a:pt x="194" y="1515"/>
                  </a:cubicBezTo>
                  <a:cubicBezTo>
                    <a:pt x="229" y="1533"/>
                    <a:pt x="259" y="1540"/>
                    <a:pt x="285" y="1540"/>
                  </a:cubicBezTo>
                  <a:cubicBezTo>
                    <a:pt x="349" y="1540"/>
                    <a:pt x="394" y="1498"/>
                    <a:pt x="447" y="1456"/>
                  </a:cubicBezTo>
                  <a:cubicBezTo>
                    <a:pt x="566" y="1203"/>
                    <a:pt x="566" y="1024"/>
                    <a:pt x="566" y="771"/>
                  </a:cubicBezTo>
                  <a:lnTo>
                    <a:pt x="566" y="398"/>
                  </a:lnTo>
                  <a:cubicBezTo>
                    <a:pt x="507" y="338"/>
                    <a:pt x="507" y="204"/>
                    <a:pt x="447" y="85"/>
                  </a:cubicBezTo>
                  <a:lnTo>
                    <a:pt x="373" y="26"/>
                  </a:lnTo>
                  <a:cubicBezTo>
                    <a:pt x="355" y="8"/>
                    <a:pt x="333" y="1"/>
                    <a:pt x="30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8" name="Google Shape;4798;p30"/>
            <p:cNvSpPr/>
            <p:nvPr/>
          </p:nvSpPr>
          <p:spPr>
            <a:xfrm>
              <a:off x="6818806" y="695034"/>
              <a:ext cx="19091" cy="40772"/>
            </a:xfrm>
            <a:custGeom>
              <a:avLst/>
              <a:gdLst/>
              <a:ahLst/>
              <a:cxnLst/>
              <a:rect l="l" t="t" r="r" b="b"/>
              <a:pathLst>
                <a:path w="612" h="1307" extrusionOk="0">
                  <a:moveTo>
                    <a:pt x="321" y="0"/>
                  </a:moveTo>
                  <a:cubicBezTo>
                    <a:pt x="239" y="0"/>
                    <a:pt x="179" y="42"/>
                    <a:pt x="179" y="84"/>
                  </a:cubicBezTo>
                  <a:cubicBezTo>
                    <a:pt x="120" y="204"/>
                    <a:pt x="60" y="263"/>
                    <a:pt x="60" y="338"/>
                  </a:cubicBezTo>
                  <a:cubicBezTo>
                    <a:pt x="0" y="457"/>
                    <a:pt x="0" y="516"/>
                    <a:pt x="0" y="636"/>
                  </a:cubicBezTo>
                  <a:cubicBezTo>
                    <a:pt x="0" y="829"/>
                    <a:pt x="0" y="949"/>
                    <a:pt x="60" y="1202"/>
                  </a:cubicBezTo>
                  <a:lnTo>
                    <a:pt x="120" y="1261"/>
                  </a:lnTo>
                  <a:cubicBezTo>
                    <a:pt x="149" y="1291"/>
                    <a:pt x="194" y="1306"/>
                    <a:pt x="241" y="1306"/>
                  </a:cubicBezTo>
                  <a:cubicBezTo>
                    <a:pt x="287" y="1306"/>
                    <a:pt x="336" y="1291"/>
                    <a:pt x="373" y="1261"/>
                  </a:cubicBezTo>
                  <a:cubicBezTo>
                    <a:pt x="492" y="1083"/>
                    <a:pt x="552" y="889"/>
                    <a:pt x="552" y="710"/>
                  </a:cubicBezTo>
                  <a:cubicBezTo>
                    <a:pt x="611" y="576"/>
                    <a:pt x="611" y="457"/>
                    <a:pt x="552" y="397"/>
                  </a:cubicBezTo>
                  <a:cubicBezTo>
                    <a:pt x="552" y="263"/>
                    <a:pt x="492" y="204"/>
                    <a:pt x="432" y="84"/>
                  </a:cubicBezTo>
                  <a:lnTo>
                    <a:pt x="432" y="25"/>
                  </a:lnTo>
                  <a:cubicBezTo>
                    <a:pt x="393" y="7"/>
                    <a:pt x="355" y="0"/>
                    <a:pt x="32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9" name="Google Shape;4799;p30"/>
            <p:cNvSpPr/>
            <p:nvPr/>
          </p:nvSpPr>
          <p:spPr>
            <a:xfrm>
              <a:off x="6837866" y="775736"/>
              <a:ext cx="19528" cy="38900"/>
            </a:xfrm>
            <a:custGeom>
              <a:avLst/>
              <a:gdLst/>
              <a:ahLst/>
              <a:cxnLst/>
              <a:rect l="l" t="t" r="r" b="b"/>
              <a:pathLst>
                <a:path w="626" h="1247" extrusionOk="0">
                  <a:moveTo>
                    <a:pt x="374" y="0"/>
                  </a:moveTo>
                  <a:cubicBezTo>
                    <a:pt x="328" y="0"/>
                    <a:pt x="283" y="15"/>
                    <a:pt x="253" y="45"/>
                  </a:cubicBezTo>
                  <a:cubicBezTo>
                    <a:pt x="194" y="105"/>
                    <a:pt x="134" y="224"/>
                    <a:pt x="60" y="283"/>
                  </a:cubicBezTo>
                  <a:cubicBezTo>
                    <a:pt x="60" y="417"/>
                    <a:pt x="0" y="477"/>
                    <a:pt x="0" y="596"/>
                  </a:cubicBezTo>
                  <a:cubicBezTo>
                    <a:pt x="0" y="790"/>
                    <a:pt x="60" y="1028"/>
                    <a:pt x="194" y="1222"/>
                  </a:cubicBezTo>
                  <a:lnTo>
                    <a:pt x="253" y="1222"/>
                  </a:lnTo>
                  <a:cubicBezTo>
                    <a:pt x="271" y="1239"/>
                    <a:pt x="293" y="1247"/>
                    <a:pt x="319" y="1247"/>
                  </a:cubicBezTo>
                  <a:cubicBezTo>
                    <a:pt x="379" y="1247"/>
                    <a:pt x="454" y="1204"/>
                    <a:pt x="507" y="1162"/>
                  </a:cubicBezTo>
                  <a:cubicBezTo>
                    <a:pt x="566" y="969"/>
                    <a:pt x="626" y="790"/>
                    <a:pt x="626" y="656"/>
                  </a:cubicBezTo>
                  <a:lnTo>
                    <a:pt x="626" y="417"/>
                  </a:lnTo>
                  <a:cubicBezTo>
                    <a:pt x="626" y="283"/>
                    <a:pt x="566" y="224"/>
                    <a:pt x="566" y="105"/>
                  </a:cubicBezTo>
                  <a:lnTo>
                    <a:pt x="507" y="45"/>
                  </a:lnTo>
                  <a:cubicBezTo>
                    <a:pt x="469" y="15"/>
                    <a:pt x="421" y="0"/>
                    <a:pt x="374"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0" name="Google Shape;4800;p30"/>
            <p:cNvSpPr/>
            <p:nvPr/>
          </p:nvSpPr>
          <p:spPr>
            <a:xfrm>
              <a:off x="6774197" y="859089"/>
              <a:ext cx="19091" cy="24020"/>
            </a:xfrm>
            <a:custGeom>
              <a:avLst/>
              <a:gdLst/>
              <a:ahLst/>
              <a:cxnLst/>
              <a:rect l="l" t="t" r="r" b="b"/>
              <a:pathLst>
                <a:path w="612" h="770" extrusionOk="0">
                  <a:moveTo>
                    <a:pt x="347" y="0"/>
                  </a:moveTo>
                  <a:cubicBezTo>
                    <a:pt x="308" y="0"/>
                    <a:pt x="269" y="15"/>
                    <a:pt x="239" y="40"/>
                  </a:cubicBezTo>
                  <a:cubicBezTo>
                    <a:pt x="119" y="99"/>
                    <a:pt x="119" y="99"/>
                    <a:pt x="60" y="159"/>
                  </a:cubicBezTo>
                  <a:cubicBezTo>
                    <a:pt x="60" y="218"/>
                    <a:pt x="0" y="293"/>
                    <a:pt x="0" y="352"/>
                  </a:cubicBezTo>
                  <a:cubicBezTo>
                    <a:pt x="0" y="531"/>
                    <a:pt x="60" y="665"/>
                    <a:pt x="179" y="725"/>
                  </a:cubicBezTo>
                  <a:cubicBezTo>
                    <a:pt x="209" y="755"/>
                    <a:pt x="257" y="770"/>
                    <a:pt x="313" y="770"/>
                  </a:cubicBezTo>
                  <a:cubicBezTo>
                    <a:pt x="369" y="770"/>
                    <a:pt x="432" y="755"/>
                    <a:pt x="492" y="725"/>
                  </a:cubicBezTo>
                  <a:cubicBezTo>
                    <a:pt x="551" y="591"/>
                    <a:pt x="611" y="531"/>
                    <a:pt x="611" y="412"/>
                  </a:cubicBezTo>
                  <a:lnTo>
                    <a:pt x="611" y="293"/>
                  </a:lnTo>
                  <a:cubicBezTo>
                    <a:pt x="551" y="218"/>
                    <a:pt x="551" y="159"/>
                    <a:pt x="492" y="99"/>
                  </a:cubicBezTo>
                  <a:cubicBezTo>
                    <a:pt x="457" y="29"/>
                    <a:pt x="402" y="0"/>
                    <a:pt x="34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1" name="Google Shape;4801;p30"/>
            <p:cNvSpPr/>
            <p:nvPr/>
          </p:nvSpPr>
          <p:spPr>
            <a:xfrm>
              <a:off x="6663580" y="843242"/>
              <a:ext cx="19559" cy="20183"/>
            </a:xfrm>
            <a:custGeom>
              <a:avLst/>
              <a:gdLst/>
              <a:ahLst/>
              <a:cxnLst/>
              <a:rect l="l" t="t" r="r" b="b"/>
              <a:pathLst>
                <a:path w="627" h="647" extrusionOk="0">
                  <a:moveTo>
                    <a:pt x="313" y="0"/>
                  </a:moveTo>
                  <a:cubicBezTo>
                    <a:pt x="269" y="0"/>
                    <a:pt x="224" y="19"/>
                    <a:pt x="194" y="56"/>
                  </a:cubicBezTo>
                  <a:cubicBezTo>
                    <a:pt x="135" y="116"/>
                    <a:pt x="60" y="116"/>
                    <a:pt x="60" y="175"/>
                  </a:cubicBezTo>
                  <a:cubicBezTo>
                    <a:pt x="1" y="235"/>
                    <a:pt x="1" y="294"/>
                    <a:pt x="1" y="354"/>
                  </a:cubicBezTo>
                  <a:cubicBezTo>
                    <a:pt x="60" y="428"/>
                    <a:pt x="60" y="488"/>
                    <a:pt x="194" y="607"/>
                  </a:cubicBezTo>
                  <a:cubicBezTo>
                    <a:pt x="244" y="632"/>
                    <a:pt x="293" y="646"/>
                    <a:pt x="339" y="646"/>
                  </a:cubicBezTo>
                  <a:cubicBezTo>
                    <a:pt x="405" y="646"/>
                    <a:pt x="463" y="617"/>
                    <a:pt x="507" y="548"/>
                  </a:cubicBezTo>
                  <a:cubicBezTo>
                    <a:pt x="626" y="488"/>
                    <a:pt x="626" y="354"/>
                    <a:pt x="626" y="294"/>
                  </a:cubicBezTo>
                  <a:cubicBezTo>
                    <a:pt x="626" y="235"/>
                    <a:pt x="626" y="175"/>
                    <a:pt x="567" y="175"/>
                  </a:cubicBezTo>
                  <a:cubicBezTo>
                    <a:pt x="567" y="116"/>
                    <a:pt x="507" y="56"/>
                    <a:pt x="433" y="56"/>
                  </a:cubicBezTo>
                  <a:cubicBezTo>
                    <a:pt x="403" y="19"/>
                    <a:pt x="358" y="0"/>
                    <a:pt x="313"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2" name="Google Shape;4802;p30"/>
            <p:cNvSpPr/>
            <p:nvPr/>
          </p:nvSpPr>
          <p:spPr>
            <a:xfrm>
              <a:off x="7870015" y="698746"/>
              <a:ext cx="21400" cy="33160"/>
            </a:xfrm>
            <a:custGeom>
              <a:avLst/>
              <a:gdLst/>
              <a:ahLst/>
              <a:cxnLst/>
              <a:rect l="l" t="t" r="r" b="b"/>
              <a:pathLst>
                <a:path w="686" h="1063" extrusionOk="0">
                  <a:moveTo>
                    <a:pt x="405" y="0"/>
                  </a:moveTo>
                  <a:cubicBezTo>
                    <a:pt x="378" y="0"/>
                    <a:pt x="348" y="8"/>
                    <a:pt x="314" y="25"/>
                  </a:cubicBezTo>
                  <a:cubicBezTo>
                    <a:pt x="254" y="85"/>
                    <a:pt x="194" y="144"/>
                    <a:pt x="120" y="219"/>
                  </a:cubicBezTo>
                  <a:cubicBezTo>
                    <a:pt x="60" y="338"/>
                    <a:pt x="60" y="397"/>
                    <a:pt x="60" y="457"/>
                  </a:cubicBezTo>
                  <a:cubicBezTo>
                    <a:pt x="1" y="651"/>
                    <a:pt x="60" y="830"/>
                    <a:pt x="194" y="1023"/>
                  </a:cubicBezTo>
                  <a:cubicBezTo>
                    <a:pt x="219" y="1048"/>
                    <a:pt x="254" y="1062"/>
                    <a:pt x="291" y="1062"/>
                  </a:cubicBezTo>
                  <a:cubicBezTo>
                    <a:pt x="342" y="1062"/>
                    <a:pt x="398" y="1033"/>
                    <a:pt x="433" y="964"/>
                  </a:cubicBezTo>
                  <a:cubicBezTo>
                    <a:pt x="567" y="830"/>
                    <a:pt x="626" y="710"/>
                    <a:pt x="626" y="591"/>
                  </a:cubicBezTo>
                  <a:cubicBezTo>
                    <a:pt x="626" y="517"/>
                    <a:pt x="686" y="457"/>
                    <a:pt x="626" y="397"/>
                  </a:cubicBezTo>
                  <a:cubicBezTo>
                    <a:pt x="626" y="278"/>
                    <a:pt x="626" y="219"/>
                    <a:pt x="567" y="144"/>
                  </a:cubicBezTo>
                  <a:lnTo>
                    <a:pt x="567" y="85"/>
                  </a:lnTo>
                  <a:cubicBezTo>
                    <a:pt x="514" y="42"/>
                    <a:pt x="469" y="0"/>
                    <a:pt x="40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3" name="Google Shape;4803;p30"/>
            <p:cNvSpPr/>
            <p:nvPr/>
          </p:nvSpPr>
          <p:spPr>
            <a:xfrm>
              <a:off x="7910912" y="746444"/>
              <a:ext cx="19091" cy="37496"/>
            </a:xfrm>
            <a:custGeom>
              <a:avLst/>
              <a:gdLst/>
              <a:ahLst/>
              <a:cxnLst/>
              <a:rect l="l" t="t" r="r" b="b"/>
              <a:pathLst>
                <a:path w="612" h="1202" extrusionOk="0">
                  <a:moveTo>
                    <a:pt x="366" y="1"/>
                  </a:moveTo>
                  <a:cubicBezTo>
                    <a:pt x="317" y="1"/>
                    <a:pt x="269" y="16"/>
                    <a:pt x="239" y="45"/>
                  </a:cubicBezTo>
                  <a:cubicBezTo>
                    <a:pt x="179" y="105"/>
                    <a:pt x="120" y="239"/>
                    <a:pt x="120" y="299"/>
                  </a:cubicBezTo>
                  <a:cubicBezTo>
                    <a:pt x="60" y="358"/>
                    <a:pt x="60" y="477"/>
                    <a:pt x="1" y="552"/>
                  </a:cubicBezTo>
                  <a:cubicBezTo>
                    <a:pt x="1" y="790"/>
                    <a:pt x="60" y="984"/>
                    <a:pt x="179" y="1103"/>
                  </a:cubicBezTo>
                  <a:lnTo>
                    <a:pt x="239" y="1163"/>
                  </a:lnTo>
                  <a:cubicBezTo>
                    <a:pt x="264" y="1187"/>
                    <a:pt x="301" y="1202"/>
                    <a:pt x="341" y="1202"/>
                  </a:cubicBezTo>
                  <a:cubicBezTo>
                    <a:pt x="397" y="1202"/>
                    <a:pt x="457" y="1173"/>
                    <a:pt x="492" y="1103"/>
                  </a:cubicBezTo>
                  <a:cubicBezTo>
                    <a:pt x="552" y="924"/>
                    <a:pt x="611" y="790"/>
                    <a:pt x="611" y="611"/>
                  </a:cubicBezTo>
                  <a:lnTo>
                    <a:pt x="611" y="358"/>
                  </a:lnTo>
                  <a:cubicBezTo>
                    <a:pt x="611" y="299"/>
                    <a:pt x="611" y="179"/>
                    <a:pt x="552" y="105"/>
                  </a:cubicBezTo>
                  <a:lnTo>
                    <a:pt x="492" y="45"/>
                  </a:lnTo>
                  <a:cubicBezTo>
                    <a:pt x="462" y="16"/>
                    <a:pt x="414"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4" name="Google Shape;4804;p30"/>
            <p:cNvSpPr/>
            <p:nvPr/>
          </p:nvSpPr>
          <p:spPr>
            <a:xfrm>
              <a:off x="7964817" y="701835"/>
              <a:ext cx="17688" cy="37247"/>
            </a:xfrm>
            <a:custGeom>
              <a:avLst/>
              <a:gdLst/>
              <a:ahLst/>
              <a:cxnLst/>
              <a:rect l="l" t="t" r="r" b="b"/>
              <a:pathLst>
                <a:path w="567" h="1194" extrusionOk="0">
                  <a:moveTo>
                    <a:pt x="254" y="1"/>
                  </a:moveTo>
                  <a:cubicBezTo>
                    <a:pt x="209" y="1"/>
                    <a:pt x="165" y="15"/>
                    <a:pt x="135" y="45"/>
                  </a:cubicBezTo>
                  <a:cubicBezTo>
                    <a:pt x="60" y="179"/>
                    <a:pt x="60" y="239"/>
                    <a:pt x="1" y="358"/>
                  </a:cubicBezTo>
                  <a:lnTo>
                    <a:pt x="1" y="611"/>
                  </a:lnTo>
                  <a:cubicBezTo>
                    <a:pt x="1" y="790"/>
                    <a:pt x="1" y="924"/>
                    <a:pt x="135" y="1103"/>
                  </a:cubicBezTo>
                  <a:lnTo>
                    <a:pt x="194" y="1163"/>
                  </a:lnTo>
                  <a:cubicBezTo>
                    <a:pt x="212" y="1185"/>
                    <a:pt x="235" y="1194"/>
                    <a:pt x="261" y="1194"/>
                  </a:cubicBezTo>
                  <a:cubicBezTo>
                    <a:pt x="320" y="1194"/>
                    <a:pt x="391" y="1145"/>
                    <a:pt x="433" y="1103"/>
                  </a:cubicBezTo>
                  <a:cubicBezTo>
                    <a:pt x="567" y="924"/>
                    <a:pt x="567" y="731"/>
                    <a:pt x="567" y="611"/>
                  </a:cubicBezTo>
                  <a:lnTo>
                    <a:pt x="567" y="298"/>
                  </a:lnTo>
                  <a:cubicBezTo>
                    <a:pt x="507" y="239"/>
                    <a:pt x="507" y="179"/>
                    <a:pt x="433" y="45"/>
                  </a:cubicBezTo>
                  <a:lnTo>
                    <a:pt x="373" y="45"/>
                  </a:lnTo>
                  <a:cubicBezTo>
                    <a:pt x="343" y="15"/>
                    <a:pt x="299" y="1"/>
                    <a:pt x="25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5" name="Google Shape;4805;p30"/>
            <p:cNvSpPr/>
            <p:nvPr/>
          </p:nvSpPr>
          <p:spPr>
            <a:xfrm>
              <a:off x="7961105" y="808366"/>
              <a:ext cx="19559" cy="31351"/>
            </a:xfrm>
            <a:custGeom>
              <a:avLst/>
              <a:gdLst/>
              <a:ahLst/>
              <a:cxnLst/>
              <a:rect l="l" t="t" r="r" b="b"/>
              <a:pathLst>
                <a:path w="627" h="1005" extrusionOk="0">
                  <a:moveTo>
                    <a:pt x="373" y="1"/>
                  </a:moveTo>
                  <a:cubicBezTo>
                    <a:pt x="328" y="1"/>
                    <a:pt x="284" y="19"/>
                    <a:pt x="254" y="57"/>
                  </a:cubicBezTo>
                  <a:cubicBezTo>
                    <a:pt x="120" y="116"/>
                    <a:pt x="120" y="176"/>
                    <a:pt x="60" y="235"/>
                  </a:cubicBezTo>
                  <a:cubicBezTo>
                    <a:pt x="1" y="295"/>
                    <a:pt x="1" y="429"/>
                    <a:pt x="1" y="489"/>
                  </a:cubicBezTo>
                  <a:cubicBezTo>
                    <a:pt x="1" y="608"/>
                    <a:pt x="60" y="802"/>
                    <a:pt x="179" y="921"/>
                  </a:cubicBezTo>
                  <a:lnTo>
                    <a:pt x="179" y="980"/>
                  </a:lnTo>
                  <a:cubicBezTo>
                    <a:pt x="201" y="998"/>
                    <a:pt x="227" y="1005"/>
                    <a:pt x="254" y="1005"/>
                  </a:cubicBezTo>
                  <a:cubicBezTo>
                    <a:pt x="319" y="1005"/>
                    <a:pt x="390" y="963"/>
                    <a:pt x="433" y="921"/>
                  </a:cubicBezTo>
                  <a:cubicBezTo>
                    <a:pt x="552" y="802"/>
                    <a:pt x="626" y="667"/>
                    <a:pt x="626" y="489"/>
                  </a:cubicBezTo>
                  <a:cubicBezTo>
                    <a:pt x="626" y="429"/>
                    <a:pt x="626" y="355"/>
                    <a:pt x="552" y="295"/>
                  </a:cubicBezTo>
                  <a:cubicBezTo>
                    <a:pt x="552" y="235"/>
                    <a:pt x="552" y="176"/>
                    <a:pt x="492" y="116"/>
                  </a:cubicBezTo>
                  <a:lnTo>
                    <a:pt x="492" y="57"/>
                  </a:lnTo>
                  <a:cubicBezTo>
                    <a:pt x="462" y="19"/>
                    <a:pt x="418" y="1"/>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6" name="Google Shape;4806;p30"/>
            <p:cNvSpPr/>
            <p:nvPr/>
          </p:nvSpPr>
          <p:spPr>
            <a:xfrm>
              <a:off x="8013169" y="754960"/>
              <a:ext cx="17688" cy="48071"/>
            </a:xfrm>
            <a:custGeom>
              <a:avLst/>
              <a:gdLst/>
              <a:ahLst/>
              <a:cxnLst/>
              <a:rect l="l" t="t" r="r" b="b"/>
              <a:pathLst>
                <a:path w="567" h="1541" extrusionOk="0">
                  <a:moveTo>
                    <a:pt x="308" y="1"/>
                  </a:moveTo>
                  <a:cubicBezTo>
                    <a:pt x="248" y="1"/>
                    <a:pt x="176" y="43"/>
                    <a:pt x="134" y="85"/>
                  </a:cubicBezTo>
                  <a:cubicBezTo>
                    <a:pt x="75" y="204"/>
                    <a:pt x="75" y="338"/>
                    <a:pt x="0" y="398"/>
                  </a:cubicBezTo>
                  <a:lnTo>
                    <a:pt x="0" y="771"/>
                  </a:lnTo>
                  <a:cubicBezTo>
                    <a:pt x="0" y="1024"/>
                    <a:pt x="0" y="1203"/>
                    <a:pt x="134" y="1456"/>
                  </a:cubicBezTo>
                  <a:cubicBezTo>
                    <a:pt x="194" y="1456"/>
                    <a:pt x="194" y="1515"/>
                    <a:pt x="194" y="1515"/>
                  </a:cubicBezTo>
                  <a:cubicBezTo>
                    <a:pt x="229" y="1533"/>
                    <a:pt x="258" y="1540"/>
                    <a:pt x="285" y="1540"/>
                  </a:cubicBezTo>
                  <a:cubicBezTo>
                    <a:pt x="349" y="1540"/>
                    <a:pt x="394" y="1498"/>
                    <a:pt x="447" y="1456"/>
                  </a:cubicBezTo>
                  <a:cubicBezTo>
                    <a:pt x="566" y="1203"/>
                    <a:pt x="566" y="1024"/>
                    <a:pt x="566" y="771"/>
                  </a:cubicBezTo>
                  <a:lnTo>
                    <a:pt x="566" y="398"/>
                  </a:lnTo>
                  <a:cubicBezTo>
                    <a:pt x="507" y="338"/>
                    <a:pt x="507" y="204"/>
                    <a:pt x="447" y="85"/>
                  </a:cubicBezTo>
                  <a:lnTo>
                    <a:pt x="373" y="26"/>
                  </a:lnTo>
                  <a:cubicBezTo>
                    <a:pt x="355" y="8"/>
                    <a:pt x="333" y="1"/>
                    <a:pt x="30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7" name="Google Shape;4807;p30"/>
            <p:cNvSpPr/>
            <p:nvPr/>
          </p:nvSpPr>
          <p:spPr>
            <a:xfrm>
              <a:off x="8061958" y="695034"/>
              <a:ext cx="19091" cy="40772"/>
            </a:xfrm>
            <a:custGeom>
              <a:avLst/>
              <a:gdLst/>
              <a:ahLst/>
              <a:cxnLst/>
              <a:rect l="l" t="t" r="r" b="b"/>
              <a:pathLst>
                <a:path w="612" h="1307" extrusionOk="0">
                  <a:moveTo>
                    <a:pt x="332" y="0"/>
                  </a:moveTo>
                  <a:cubicBezTo>
                    <a:pt x="263" y="0"/>
                    <a:pt x="221" y="42"/>
                    <a:pt x="179" y="84"/>
                  </a:cubicBezTo>
                  <a:cubicBezTo>
                    <a:pt x="120" y="204"/>
                    <a:pt x="60" y="263"/>
                    <a:pt x="60" y="338"/>
                  </a:cubicBezTo>
                  <a:cubicBezTo>
                    <a:pt x="0" y="457"/>
                    <a:pt x="0" y="516"/>
                    <a:pt x="0" y="636"/>
                  </a:cubicBezTo>
                  <a:cubicBezTo>
                    <a:pt x="0" y="829"/>
                    <a:pt x="0" y="949"/>
                    <a:pt x="60" y="1202"/>
                  </a:cubicBezTo>
                  <a:lnTo>
                    <a:pt x="120" y="1261"/>
                  </a:lnTo>
                  <a:cubicBezTo>
                    <a:pt x="149" y="1291"/>
                    <a:pt x="194" y="1306"/>
                    <a:pt x="241" y="1306"/>
                  </a:cubicBezTo>
                  <a:cubicBezTo>
                    <a:pt x="287" y="1306"/>
                    <a:pt x="336" y="1291"/>
                    <a:pt x="373" y="1261"/>
                  </a:cubicBezTo>
                  <a:cubicBezTo>
                    <a:pt x="492" y="1083"/>
                    <a:pt x="552" y="889"/>
                    <a:pt x="552" y="710"/>
                  </a:cubicBezTo>
                  <a:cubicBezTo>
                    <a:pt x="611" y="576"/>
                    <a:pt x="611" y="457"/>
                    <a:pt x="552" y="397"/>
                  </a:cubicBezTo>
                  <a:cubicBezTo>
                    <a:pt x="552" y="263"/>
                    <a:pt x="492" y="204"/>
                    <a:pt x="432" y="84"/>
                  </a:cubicBezTo>
                  <a:lnTo>
                    <a:pt x="432" y="25"/>
                  </a:lnTo>
                  <a:cubicBezTo>
                    <a:pt x="393" y="7"/>
                    <a:pt x="360" y="0"/>
                    <a:pt x="332"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8" name="Google Shape;4808;p30"/>
            <p:cNvSpPr/>
            <p:nvPr/>
          </p:nvSpPr>
          <p:spPr>
            <a:xfrm>
              <a:off x="8081018" y="775736"/>
              <a:ext cx="19528" cy="38900"/>
            </a:xfrm>
            <a:custGeom>
              <a:avLst/>
              <a:gdLst/>
              <a:ahLst/>
              <a:cxnLst/>
              <a:rect l="l" t="t" r="r" b="b"/>
              <a:pathLst>
                <a:path w="626" h="1247" extrusionOk="0">
                  <a:moveTo>
                    <a:pt x="397" y="0"/>
                  </a:moveTo>
                  <a:cubicBezTo>
                    <a:pt x="358" y="0"/>
                    <a:pt x="313" y="15"/>
                    <a:pt x="253" y="45"/>
                  </a:cubicBezTo>
                  <a:cubicBezTo>
                    <a:pt x="194" y="105"/>
                    <a:pt x="134" y="224"/>
                    <a:pt x="60" y="283"/>
                  </a:cubicBezTo>
                  <a:cubicBezTo>
                    <a:pt x="60" y="417"/>
                    <a:pt x="0" y="477"/>
                    <a:pt x="0" y="596"/>
                  </a:cubicBezTo>
                  <a:cubicBezTo>
                    <a:pt x="0" y="790"/>
                    <a:pt x="60" y="1028"/>
                    <a:pt x="194" y="1222"/>
                  </a:cubicBezTo>
                  <a:lnTo>
                    <a:pt x="253" y="1222"/>
                  </a:lnTo>
                  <a:cubicBezTo>
                    <a:pt x="271" y="1239"/>
                    <a:pt x="293" y="1247"/>
                    <a:pt x="318" y="1247"/>
                  </a:cubicBezTo>
                  <a:cubicBezTo>
                    <a:pt x="379" y="1247"/>
                    <a:pt x="454" y="1204"/>
                    <a:pt x="507" y="1162"/>
                  </a:cubicBezTo>
                  <a:cubicBezTo>
                    <a:pt x="566" y="969"/>
                    <a:pt x="626" y="790"/>
                    <a:pt x="626" y="656"/>
                  </a:cubicBezTo>
                  <a:lnTo>
                    <a:pt x="626" y="417"/>
                  </a:lnTo>
                  <a:cubicBezTo>
                    <a:pt x="626" y="283"/>
                    <a:pt x="626" y="224"/>
                    <a:pt x="566" y="105"/>
                  </a:cubicBezTo>
                  <a:lnTo>
                    <a:pt x="507" y="45"/>
                  </a:lnTo>
                  <a:cubicBezTo>
                    <a:pt x="469" y="15"/>
                    <a:pt x="436" y="0"/>
                    <a:pt x="39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9" name="Google Shape;4809;p30"/>
            <p:cNvSpPr/>
            <p:nvPr/>
          </p:nvSpPr>
          <p:spPr>
            <a:xfrm>
              <a:off x="8017349" y="859089"/>
              <a:ext cx="19060" cy="24020"/>
            </a:xfrm>
            <a:custGeom>
              <a:avLst/>
              <a:gdLst/>
              <a:ahLst/>
              <a:cxnLst/>
              <a:rect l="l" t="t" r="r" b="b"/>
              <a:pathLst>
                <a:path w="611" h="770" extrusionOk="0">
                  <a:moveTo>
                    <a:pt x="347" y="0"/>
                  </a:moveTo>
                  <a:cubicBezTo>
                    <a:pt x="308" y="0"/>
                    <a:pt x="269" y="15"/>
                    <a:pt x="239" y="40"/>
                  </a:cubicBezTo>
                  <a:cubicBezTo>
                    <a:pt x="119" y="99"/>
                    <a:pt x="119" y="99"/>
                    <a:pt x="60" y="159"/>
                  </a:cubicBezTo>
                  <a:cubicBezTo>
                    <a:pt x="60" y="218"/>
                    <a:pt x="60" y="293"/>
                    <a:pt x="0" y="352"/>
                  </a:cubicBezTo>
                  <a:cubicBezTo>
                    <a:pt x="0" y="531"/>
                    <a:pt x="60" y="665"/>
                    <a:pt x="179" y="725"/>
                  </a:cubicBezTo>
                  <a:cubicBezTo>
                    <a:pt x="209" y="755"/>
                    <a:pt x="257" y="770"/>
                    <a:pt x="313" y="770"/>
                  </a:cubicBezTo>
                  <a:cubicBezTo>
                    <a:pt x="369" y="770"/>
                    <a:pt x="432" y="755"/>
                    <a:pt x="492" y="725"/>
                  </a:cubicBezTo>
                  <a:cubicBezTo>
                    <a:pt x="611" y="591"/>
                    <a:pt x="611" y="531"/>
                    <a:pt x="611" y="412"/>
                  </a:cubicBezTo>
                  <a:lnTo>
                    <a:pt x="611" y="293"/>
                  </a:lnTo>
                  <a:cubicBezTo>
                    <a:pt x="611" y="218"/>
                    <a:pt x="551" y="159"/>
                    <a:pt x="492" y="99"/>
                  </a:cubicBezTo>
                  <a:cubicBezTo>
                    <a:pt x="457" y="29"/>
                    <a:pt x="402" y="0"/>
                    <a:pt x="34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0" name="Google Shape;4810;p30"/>
            <p:cNvSpPr/>
            <p:nvPr/>
          </p:nvSpPr>
          <p:spPr>
            <a:xfrm>
              <a:off x="7906732" y="843242"/>
              <a:ext cx="19559" cy="20183"/>
            </a:xfrm>
            <a:custGeom>
              <a:avLst/>
              <a:gdLst/>
              <a:ahLst/>
              <a:cxnLst/>
              <a:rect l="l" t="t" r="r" b="b"/>
              <a:pathLst>
                <a:path w="627" h="647" extrusionOk="0">
                  <a:moveTo>
                    <a:pt x="313" y="0"/>
                  </a:moveTo>
                  <a:cubicBezTo>
                    <a:pt x="269" y="0"/>
                    <a:pt x="224" y="19"/>
                    <a:pt x="194" y="56"/>
                  </a:cubicBezTo>
                  <a:cubicBezTo>
                    <a:pt x="135" y="116"/>
                    <a:pt x="60" y="116"/>
                    <a:pt x="60" y="175"/>
                  </a:cubicBezTo>
                  <a:cubicBezTo>
                    <a:pt x="1" y="235"/>
                    <a:pt x="1" y="294"/>
                    <a:pt x="1" y="354"/>
                  </a:cubicBezTo>
                  <a:cubicBezTo>
                    <a:pt x="60" y="428"/>
                    <a:pt x="60" y="488"/>
                    <a:pt x="194" y="607"/>
                  </a:cubicBezTo>
                  <a:cubicBezTo>
                    <a:pt x="244" y="632"/>
                    <a:pt x="293" y="646"/>
                    <a:pt x="339" y="646"/>
                  </a:cubicBezTo>
                  <a:cubicBezTo>
                    <a:pt x="404" y="646"/>
                    <a:pt x="463" y="617"/>
                    <a:pt x="507" y="548"/>
                  </a:cubicBezTo>
                  <a:cubicBezTo>
                    <a:pt x="626" y="488"/>
                    <a:pt x="626" y="354"/>
                    <a:pt x="626" y="294"/>
                  </a:cubicBezTo>
                  <a:cubicBezTo>
                    <a:pt x="626" y="235"/>
                    <a:pt x="626" y="175"/>
                    <a:pt x="567" y="175"/>
                  </a:cubicBezTo>
                  <a:cubicBezTo>
                    <a:pt x="567" y="116"/>
                    <a:pt x="507" y="56"/>
                    <a:pt x="433" y="56"/>
                  </a:cubicBezTo>
                  <a:cubicBezTo>
                    <a:pt x="403" y="19"/>
                    <a:pt x="358" y="0"/>
                    <a:pt x="313"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1" name="Google Shape;4811;p30"/>
            <p:cNvSpPr/>
            <p:nvPr/>
          </p:nvSpPr>
          <p:spPr>
            <a:xfrm>
              <a:off x="3421649" y="694566"/>
              <a:ext cx="21400" cy="31476"/>
            </a:xfrm>
            <a:custGeom>
              <a:avLst/>
              <a:gdLst/>
              <a:ahLst/>
              <a:cxnLst/>
              <a:rect l="l" t="t" r="r" b="b"/>
              <a:pathLst>
                <a:path w="686" h="1009" extrusionOk="0">
                  <a:moveTo>
                    <a:pt x="435" y="1"/>
                  </a:moveTo>
                  <a:cubicBezTo>
                    <a:pt x="402" y="1"/>
                    <a:pt x="363" y="15"/>
                    <a:pt x="313" y="40"/>
                  </a:cubicBezTo>
                  <a:cubicBezTo>
                    <a:pt x="239" y="99"/>
                    <a:pt x="179" y="159"/>
                    <a:pt x="120" y="219"/>
                  </a:cubicBezTo>
                  <a:cubicBezTo>
                    <a:pt x="60" y="278"/>
                    <a:pt x="60" y="412"/>
                    <a:pt x="60" y="472"/>
                  </a:cubicBezTo>
                  <a:cubicBezTo>
                    <a:pt x="0" y="651"/>
                    <a:pt x="60" y="844"/>
                    <a:pt x="179" y="964"/>
                  </a:cubicBezTo>
                  <a:cubicBezTo>
                    <a:pt x="246" y="993"/>
                    <a:pt x="295" y="1008"/>
                    <a:pt x="334" y="1008"/>
                  </a:cubicBezTo>
                  <a:cubicBezTo>
                    <a:pt x="373" y="1008"/>
                    <a:pt x="403" y="993"/>
                    <a:pt x="432" y="964"/>
                  </a:cubicBezTo>
                  <a:cubicBezTo>
                    <a:pt x="552" y="844"/>
                    <a:pt x="611" y="651"/>
                    <a:pt x="611" y="531"/>
                  </a:cubicBezTo>
                  <a:cubicBezTo>
                    <a:pt x="686" y="472"/>
                    <a:pt x="686" y="412"/>
                    <a:pt x="611" y="353"/>
                  </a:cubicBezTo>
                  <a:lnTo>
                    <a:pt x="611" y="99"/>
                  </a:lnTo>
                  <a:lnTo>
                    <a:pt x="552" y="99"/>
                  </a:lnTo>
                  <a:cubicBezTo>
                    <a:pt x="517" y="30"/>
                    <a:pt x="482" y="1"/>
                    <a:pt x="43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2" name="Google Shape;4812;p30"/>
            <p:cNvSpPr/>
            <p:nvPr/>
          </p:nvSpPr>
          <p:spPr>
            <a:xfrm>
              <a:off x="3462077" y="741047"/>
              <a:ext cx="19559" cy="37964"/>
            </a:xfrm>
            <a:custGeom>
              <a:avLst/>
              <a:gdLst/>
              <a:ahLst/>
              <a:cxnLst/>
              <a:rect l="l" t="t" r="r" b="b"/>
              <a:pathLst>
                <a:path w="627" h="1217" extrusionOk="0">
                  <a:moveTo>
                    <a:pt x="377" y="0"/>
                  </a:moveTo>
                  <a:cubicBezTo>
                    <a:pt x="342" y="0"/>
                    <a:pt x="303" y="15"/>
                    <a:pt x="254" y="40"/>
                  </a:cubicBezTo>
                  <a:cubicBezTo>
                    <a:pt x="194" y="159"/>
                    <a:pt x="135" y="218"/>
                    <a:pt x="135" y="278"/>
                  </a:cubicBezTo>
                  <a:cubicBezTo>
                    <a:pt x="60" y="412"/>
                    <a:pt x="60" y="472"/>
                    <a:pt x="60" y="591"/>
                  </a:cubicBezTo>
                  <a:cubicBezTo>
                    <a:pt x="1" y="784"/>
                    <a:pt x="60" y="963"/>
                    <a:pt x="194" y="1157"/>
                  </a:cubicBezTo>
                  <a:lnTo>
                    <a:pt x="254" y="1217"/>
                  </a:lnTo>
                  <a:cubicBezTo>
                    <a:pt x="313" y="1217"/>
                    <a:pt x="433" y="1217"/>
                    <a:pt x="507" y="1157"/>
                  </a:cubicBezTo>
                  <a:cubicBezTo>
                    <a:pt x="626" y="963"/>
                    <a:pt x="626" y="784"/>
                    <a:pt x="626" y="650"/>
                  </a:cubicBezTo>
                  <a:lnTo>
                    <a:pt x="626" y="412"/>
                  </a:lnTo>
                  <a:cubicBezTo>
                    <a:pt x="626" y="278"/>
                    <a:pt x="626" y="218"/>
                    <a:pt x="567" y="99"/>
                  </a:cubicBezTo>
                  <a:lnTo>
                    <a:pt x="507" y="99"/>
                  </a:lnTo>
                  <a:cubicBezTo>
                    <a:pt x="463" y="29"/>
                    <a:pt x="425" y="0"/>
                    <a:pt x="37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3" name="Google Shape;4813;p30"/>
            <p:cNvSpPr/>
            <p:nvPr/>
          </p:nvSpPr>
          <p:spPr>
            <a:xfrm>
              <a:off x="3516450" y="696438"/>
              <a:ext cx="17220" cy="37496"/>
            </a:xfrm>
            <a:custGeom>
              <a:avLst/>
              <a:gdLst/>
              <a:ahLst/>
              <a:cxnLst/>
              <a:rect l="l" t="t" r="r" b="b"/>
              <a:pathLst>
                <a:path w="552" h="1202" extrusionOk="0">
                  <a:moveTo>
                    <a:pt x="271" y="0"/>
                  </a:moveTo>
                  <a:cubicBezTo>
                    <a:pt x="215" y="0"/>
                    <a:pt x="155" y="29"/>
                    <a:pt x="120" y="99"/>
                  </a:cubicBezTo>
                  <a:cubicBezTo>
                    <a:pt x="60" y="159"/>
                    <a:pt x="60" y="293"/>
                    <a:pt x="1" y="352"/>
                  </a:cubicBezTo>
                  <a:lnTo>
                    <a:pt x="1" y="591"/>
                  </a:lnTo>
                  <a:cubicBezTo>
                    <a:pt x="1" y="784"/>
                    <a:pt x="1" y="963"/>
                    <a:pt x="179" y="1157"/>
                  </a:cubicBezTo>
                  <a:cubicBezTo>
                    <a:pt x="246" y="1187"/>
                    <a:pt x="295" y="1201"/>
                    <a:pt x="334" y="1201"/>
                  </a:cubicBezTo>
                  <a:cubicBezTo>
                    <a:pt x="373" y="1201"/>
                    <a:pt x="403" y="1187"/>
                    <a:pt x="433" y="1157"/>
                  </a:cubicBezTo>
                  <a:cubicBezTo>
                    <a:pt x="552" y="963"/>
                    <a:pt x="552" y="784"/>
                    <a:pt x="552" y="591"/>
                  </a:cubicBezTo>
                  <a:lnTo>
                    <a:pt x="552" y="352"/>
                  </a:lnTo>
                  <a:cubicBezTo>
                    <a:pt x="492" y="218"/>
                    <a:pt x="492" y="159"/>
                    <a:pt x="433" y="99"/>
                  </a:cubicBezTo>
                  <a:lnTo>
                    <a:pt x="373" y="39"/>
                  </a:lnTo>
                  <a:cubicBezTo>
                    <a:pt x="348" y="15"/>
                    <a:pt x="311" y="0"/>
                    <a:pt x="27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4" name="Google Shape;4814;p30"/>
            <p:cNvSpPr/>
            <p:nvPr/>
          </p:nvSpPr>
          <p:spPr>
            <a:xfrm>
              <a:off x="3512738" y="802844"/>
              <a:ext cx="19091" cy="31944"/>
            </a:xfrm>
            <a:custGeom>
              <a:avLst/>
              <a:gdLst/>
              <a:ahLst/>
              <a:cxnLst/>
              <a:rect l="l" t="t" r="r" b="b"/>
              <a:pathLst>
                <a:path w="612" h="1024" extrusionOk="0">
                  <a:moveTo>
                    <a:pt x="341" y="1"/>
                  </a:moveTo>
                  <a:cubicBezTo>
                    <a:pt x="301" y="1"/>
                    <a:pt x="263" y="15"/>
                    <a:pt x="239" y="40"/>
                  </a:cubicBezTo>
                  <a:cubicBezTo>
                    <a:pt x="120" y="100"/>
                    <a:pt x="120" y="159"/>
                    <a:pt x="60" y="293"/>
                  </a:cubicBezTo>
                  <a:cubicBezTo>
                    <a:pt x="0" y="353"/>
                    <a:pt x="0" y="412"/>
                    <a:pt x="0" y="472"/>
                  </a:cubicBezTo>
                  <a:cubicBezTo>
                    <a:pt x="0" y="666"/>
                    <a:pt x="60" y="844"/>
                    <a:pt x="179" y="979"/>
                  </a:cubicBezTo>
                  <a:cubicBezTo>
                    <a:pt x="239" y="1008"/>
                    <a:pt x="287" y="1023"/>
                    <a:pt x="328" y="1023"/>
                  </a:cubicBezTo>
                  <a:cubicBezTo>
                    <a:pt x="369" y="1023"/>
                    <a:pt x="403" y="1008"/>
                    <a:pt x="432" y="979"/>
                  </a:cubicBezTo>
                  <a:cubicBezTo>
                    <a:pt x="552" y="785"/>
                    <a:pt x="611" y="666"/>
                    <a:pt x="611" y="532"/>
                  </a:cubicBezTo>
                  <a:lnTo>
                    <a:pt x="611" y="353"/>
                  </a:lnTo>
                  <a:cubicBezTo>
                    <a:pt x="552" y="293"/>
                    <a:pt x="552" y="159"/>
                    <a:pt x="492" y="100"/>
                  </a:cubicBezTo>
                  <a:cubicBezTo>
                    <a:pt x="457" y="30"/>
                    <a:pt x="397" y="1"/>
                    <a:pt x="34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5" name="Google Shape;4815;p30"/>
            <p:cNvSpPr/>
            <p:nvPr/>
          </p:nvSpPr>
          <p:spPr>
            <a:xfrm>
              <a:off x="3564771" y="749688"/>
              <a:ext cx="19559" cy="48851"/>
            </a:xfrm>
            <a:custGeom>
              <a:avLst/>
              <a:gdLst/>
              <a:ahLst/>
              <a:cxnLst/>
              <a:rect l="l" t="t" r="r" b="b"/>
              <a:pathLst>
                <a:path w="627" h="1566" extrusionOk="0">
                  <a:moveTo>
                    <a:pt x="373" y="1"/>
                  </a:moveTo>
                  <a:cubicBezTo>
                    <a:pt x="314" y="1"/>
                    <a:pt x="195" y="1"/>
                    <a:pt x="120" y="75"/>
                  </a:cubicBezTo>
                  <a:cubicBezTo>
                    <a:pt x="61" y="195"/>
                    <a:pt x="61" y="314"/>
                    <a:pt x="1" y="448"/>
                  </a:cubicBezTo>
                  <a:lnTo>
                    <a:pt x="1" y="746"/>
                  </a:lnTo>
                  <a:cubicBezTo>
                    <a:pt x="1" y="999"/>
                    <a:pt x="1" y="1252"/>
                    <a:pt x="120" y="1491"/>
                  </a:cubicBezTo>
                  <a:cubicBezTo>
                    <a:pt x="195" y="1491"/>
                    <a:pt x="195" y="1491"/>
                    <a:pt x="254" y="1565"/>
                  </a:cubicBezTo>
                  <a:cubicBezTo>
                    <a:pt x="314" y="1565"/>
                    <a:pt x="373" y="1565"/>
                    <a:pt x="433" y="1431"/>
                  </a:cubicBezTo>
                  <a:cubicBezTo>
                    <a:pt x="567" y="1252"/>
                    <a:pt x="567" y="999"/>
                    <a:pt x="627" y="746"/>
                  </a:cubicBezTo>
                  <a:cubicBezTo>
                    <a:pt x="627" y="686"/>
                    <a:pt x="567" y="567"/>
                    <a:pt x="567" y="448"/>
                  </a:cubicBezTo>
                  <a:cubicBezTo>
                    <a:pt x="567" y="314"/>
                    <a:pt x="493" y="195"/>
                    <a:pt x="433" y="75"/>
                  </a:cubicBezTo>
                  <a:cubicBezTo>
                    <a:pt x="433"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6" name="Google Shape;4816;p30"/>
            <p:cNvSpPr/>
            <p:nvPr/>
          </p:nvSpPr>
          <p:spPr>
            <a:xfrm>
              <a:off x="3613124" y="690417"/>
              <a:ext cx="19528" cy="39805"/>
            </a:xfrm>
            <a:custGeom>
              <a:avLst/>
              <a:gdLst/>
              <a:ahLst/>
              <a:cxnLst/>
              <a:rect l="l" t="t" r="r" b="b"/>
              <a:pathLst>
                <a:path w="626" h="1276" extrusionOk="0">
                  <a:moveTo>
                    <a:pt x="314" y="1"/>
                  </a:moveTo>
                  <a:cubicBezTo>
                    <a:pt x="265" y="1"/>
                    <a:pt x="230" y="33"/>
                    <a:pt x="194" y="113"/>
                  </a:cubicBezTo>
                  <a:cubicBezTo>
                    <a:pt x="134" y="173"/>
                    <a:pt x="60" y="292"/>
                    <a:pt x="60" y="352"/>
                  </a:cubicBezTo>
                  <a:cubicBezTo>
                    <a:pt x="0" y="411"/>
                    <a:pt x="0" y="545"/>
                    <a:pt x="0" y="605"/>
                  </a:cubicBezTo>
                  <a:cubicBezTo>
                    <a:pt x="0" y="784"/>
                    <a:pt x="0" y="977"/>
                    <a:pt x="60" y="1156"/>
                  </a:cubicBezTo>
                  <a:lnTo>
                    <a:pt x="134" y="1231"/>
                  </a:lnTo>
                  <a:cubicBezTo>
                    <a:pt x="164" y="1260"/>
                    <a:pt x="209" y="1275"/>
                    <a:pt x="254" y="1275"/>
                  </a:cubicBezTo>
                  <a:cubicBezTo>
                    <a:pt x="298" y="1275"/>
                    <a:pt x="343" y="1260"/>
                    <a:pt x="373" y="1231"/>
                  </a:cubicBezTo>
                  <a:cubicBezTo>
                    <a:pt x="507" y="1037"/>
                    <a:pt x="566" y="858"/>
                    <a:pt x="626" y="664"/>
                  </a:cubicBezTo>
                  <a:cubicBezTo>
                    <a:pt x="626" y="545"/>
                    <a:pt x="626" y="486"/>
                    <a:pt x="566" y="352"/>
                  </a:cubicBezTo>
                  <a:cubicBezTo>
                    <a:pt x="566" y="292"/>
                    <a:pt x="507" y="173"/>
                    <a:pt x="432" y="113"/>
                  </a:cubicBezTo>
                  <a:lnTo>
                    <a:pt x="432" y="39"/>
                  </a:lnTo>
                  <a:cubicBezTo>
                    <a:pt x="385" y="15"/>
                    <a:pt x="346" y="1"/>
                    <a:pt x="31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7" name="Google Shape;4817;p30"/>
            <p:cNvSpPr/>
            <p:nvPr/>
          </p:nvSpPr>
          <p:spPr>
            <a:xfrm>
              <a:off x="3632621" y="770308"/>
              <a:ext cx="19559" cy="39836"/>
            </a:xfrm>
            <a:custGeom>
              <a:avLst/>
              <a:gdLst/>
              <a:ahLst/>
              <a:cxnLst/>
              <a:rect l="l" t="t" r="r" b="b"/>
              <a:pathLst>
                <a:path w="627" h="1277" extrusionOk="0">
                  <a:moveTo>
                    <a:pt x="345" y="1"/>
                  </a:moveTo>
                  <a:cubicBezTo>
                    <a:pt x="319" y="1"/>
                    <a:pt x="289" y="8"/>
                    <a:pt x="254" y="25"/>
                  </a:cubicBezTo>
                  <a:cubicBezTo>
                    <a:pt x="180" y="159"/>
                    <a:pt x="120" y="219"/>
                    <a:pt x="120" y="338"/>
                  </a:cubicBezTo>
                  <a:cubicBezTo>
                    <a:pt x="61" y="398"/>
                    <a:pt x="61" y="532"/>
                    <a:pt x="1" y="651"/>
                  </a:cubicBezTo>
                  <a:cubicBezTo>
                    <a:pt x="1" y="830"/>
                    <a:pt x="61" y="1023"/>
                    <a:pt x="180" y="1202"/>
                  </a:cubicBezTo>
                  <a:lnTo>
                    <a:pt x="254" y="1277"/>
                  </a:lnTo>
                  <a:cubicBezTo>
                    <a:pt x="373" y="1277"/>
                    <a:pt x="433" y="1277"/>
                    <a:pt x="493" y="1202"/>
                  </a:cubicBezTo>
                  <a:lnTo>
                    <a:pt x="493" y="1143"/>
                  </a:lnTo>
                  <a:cubicBezTo>
                    <a:pt x="627" y="964"/>
                    <a:pt x="627" y="830"/>
                    <a:pt x="627" y="651"/>
                  </a:cubicBezTo>
                  <a:lnTo>
                    <a:pt x="627" y="398"/>
                  </a:lnTo>
                  <a:cubicBezTo>
                    <a:pt x="627" y="338"/>
                    <a:pt x="627" y="219"/>
                    <a:pt x="552" y="159"/>
                  </a:cubicBezTo>
                  <a:lnTo>
                    <a:pt x="493" y="85"/>
                  </a:lnTo>
                  <a:cubicBezTo>
                    <a:pt x="450" y="43"/>
                    <a:pt x="408" y="1"/>
                    <a:pt x="34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8" name="Google Shape;4818;p30"/>
            <p:cNvSpPr/>
            <p:nvPr/>
          </p:nvSpPr>
          <p:spPr>
            <a:xfrm>
              <a:off x="3570823" y="854253"/>
              <a:ext cx="17220" cy="25018"/>
            </a:xfrm>
            <a:custGeom>
              <a:avLst/>
              <a:gdLst/>
              <a:ahLst/>
              <a:cxnLst/>
              <a:rect l="l" t="t" r="r" b="b"/>
              <a:pathLst>
                <a:path w="552" h="802" extrusionOk="0">
                  <a:moveTo>
                    <a:pt x="179" y="1"/>
                  </a:moveTo>
                  <a:cubicBezTo>
                    <a:pt x="120" y="75"/>
                    <a:pt x="60" y="135"/>
                    <a:pt x="1" y="195"/>
                  </a:cubicBezTo>
                  <a:lnTo>
                    <a:pt x="1" y="373"/>
                  </a:lnTo>
                  <a:cubicBezTo>
                    <a:pt x="1" y="507"/>
                    <a:pt x="1" y="627"/>
                    <a:pt x="120" y="746"/>
                  </a:cubicBezTo>
                  <a:cubicBezTo>
                    <a:pt x="179" y="783"/>
                    <a:pt x="224" y="802"/>
                    <a:pt x="271" y="802"/>
                  </a:cubicBezTo>
                  <a:cubicBezTo>
                    <a:pt x="317" y="802"/>
                    <a:pt x="366" y="783"/>
                    <a:pt x="433" y="746"/>
                  </a:cubicBezTo>
                  <a:lnTo>
                    <a:pt x="433" y="686"/>
                  </a:lnTo>
                  <a:cubicBezTo>
                    <a:pt x="552" y="627"/>
                    <a:pt x="552" y="507"/>
                    <a:pt x="552" y="448"/>
                  </a:cubicBezTo>
                  <a:lnTo>
                    <a:pt x="552" y="254"/>
                  </a:lnTo>
                  <a:cubicBezTo>
                    <a:pt x="552" y="195"/>
                    <a:pt x="492" y="135"/>
                    <a:pt x="433" y="75"/>
                  </a:cubicBezTo>
                  <a:cubicBezTo>
                    <a:pt x="373" y="1"/>
                    <a:pt x="239" y="1"/>
                    <a:pt x="179"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9" name="Google Shape;4819;p30"/>
            <p:cNvSpPr/>
            <p:nvPr/>
          </p:nvSpPr>
          <p:spPr>
            <a:xfrm>
              <a:off x="3460206" y="837533"/>
              <a:ext cx="17719" cy="20495"/>
            </a:xfrm>
            <a:custGeom>
              <a:avLst/>
              <a:gdLst/>
              <a:ahLst/>
              <a:cxnLst/>
              <a:rect l="l" t="t" r="r" b="b"/>
              <a:pathLst>
                <a:path w="568" h="657" extrusionOk="0">
                  <a:moveTo>
                    <a:pt x="252" y="1"/>
                  </a:moveTo>
                  <a:cubicBezTo>
                    <a:pt x="206" y="1"/>
                    <a:pt x="157" y="15"/>
                    <a:pt x="120" y="45"/>
                  </a:cubicBezTo>
                  <a:cubicBezTo>
                    <a:pt x="61" y="105"/>
                    <a:pt x="1" y="164"/>
                    <a:pt x="1" y="239"/>
                  </a:cubicBezTo>
                  <a:lnTo>
                    <a:pt x="1" y="358"/>
                  </a:lnTo>
                  <a:cubicBezTo>
                    <a:pt x="1" y="418"/>
                    <a:pt x="1" y="537"/>
                    <a:pt x="120" y="611"/>
                  </a:cubicBezTo>
                  <a:cubicBezTo>
                    <a:pt x="187" y="641"/>
                    <a:pt x="250" y="656"/>
                    <a:pt x="304" y="656"/>
                  </a:cubicBezTo>
                  <a:cubicBezTo>
                    <a:pt x="359" y="656"/>
                    <a:pt x="403" y="641"/>
                    <a:pt x="433" y="611"/>
                  </a:cubicBezTo>
                  <a:cubicBezTo>
                    <a:pt x="567" y="477"/>
                    <a:pt x="567" y="418"/>
                    <a:pt x="567" y="299"/>
                  </a:cubicBezTo>
                  <a:lnTo>
                    <a:pt x="567" y="164"/>
                  </a:lnTo>
                  <a:cubicBezTo>
                    <a:pt x="493" y="105"/>
                    <a:pt x="433" y="105"/>
                    <a:pt x="373" y="45"/>
                  </a:cubicBezTo>
                  <a:cubicBezTo>
                    <a:pt x="344" y="15"/>
                    <a:pt x="299" y="1"/>
                    <a:pt x="25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0" name="Google Shape;4820;p30"/>
            <p:cNvSpPr/>
            <p:nvPr/>
          </p:nvSpPr>
          <p:spPr>
            <a:xfrm>
              <a:off x="912115" y="694566"/>
              <a:ext cx="19559" cy="31476"/>
            </a:xfrm>
            <a:custGeom>
              <a:avLst/>
              <a:gdLst/>
              <a:ahLst/>
              <a:cxnLst/>
              <a:rect l="l" t="t" r="r" b="b"/>
              <a:pathLst>
                <a:path w="627" h="1009" extrusionOk="0">
                  <a:moveTo>
                    <a:pt x="415" y="1"/>
                  </a:moveTo>
                  <a:cubicBezTo>
                    <a:pt x="375" y="1"/>
                    <a:pt x="338" y="15"/>
                    <a:pt x="313" y="40"/>
                  </a:cubicBezTo>
                  <a:cubicBezTo>
                    <a:pt x="254" y="99"/>
                    <a:pt x="194" y="159"/>
                    <a:pt x="135" y="219"/>
                  </a:cubicBezTo>
                  <a:cubicBezTo>
                    <a:pt x="75" y="278"/>
                    <a:pt x="75" y="412"/>
                    <a:pt x="75" y="472"/>
                  </a:cubicBezTo>
                  <a:cubicBezTo>
                    <a:pt x="0" y="651"/>
                    <a:pt x="75" y="844"/>
                    <a:pt x="194" y="964"/>
                  </a:cubicBezTo>
                  <a:cubicBezTo>
                    <a:pt x="224" y="993"/>
                    <a:pt x="269" y="1008"/>
                    <a:pt x="315" y="1008"/>
                  </a:cubicBezTo>
                  <a:cubicBezTo>
                    <a:pt x="362" y="1008"/>
                    <a:pt x="410" y="993"/>
                    <a:pt x="447" y="964"/>
                  </a:cubicBezTo>
                  <a:cubicBezTo>
                    <a:pt x="567" y="844"/>
                    <a:pt x="626" y="651"/>
                    <a:pt x="626" y="531"/>
                  </a:cubicBezTo>
                  <a:lnTo>
                    <a:pt x="626" y="353"/>
                  </a:lnTo>
                  <a:cubicBezTo>
                    <a:pt x="626" y="278"/>
                    <a:pt x="626" y="219"/>
                    <a:pt x="567" y="99"/>
                  </a:cubicBezTo>
                  <a:cubicBezTo>
                    <a:pt x="532" y="30"/>
                    <a:pt x="471" y="1"/>
                    <a:pt x="41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1" name="Google Shape;4821;p30"/>
            <p:cNvSpPr/>
            <p:nvPr/>
          </p:nvSpPr>
          <p:spPr>
            <a:xfrm>
              <a:off x="953011" y="741047"/>
              <a:ext cx="19559" cy="37964"/>
            </a:xfrm>
            <a:custGeom>
              <a:avLst/>
              <a:gdLst/>
              <a:ahLst/>
              <a:cxnLst/>
              <a:rect l="l" t="t" r="r" b="b"/>
              <a:pathLst>
                <a:path w="627" h="1217" extrusionOk="0">
                  <a:moveTo>
                    <a:pt x="350" y="0"/>
                  </a:moveTo>
                  <a:cubicBezTo>
                    <a:pt x="313" y="0"/>
                    <a:pt x="278" y="15"/>
                    <a:pt x="254" y="40"/>
                  </a:cubicBezTo>
                  <a:cubicBezTo>
                    <a:pt x="179" y="159"/>
                    <a:pt x="120" y="218"/>
                    <a:pt x="60" y="278"/>
                  </a:cubicBezTo>
                  <a:cubicBezTo>
                    <a:pt x="60" y="412"/>
                    <a:pt x="60" y="472"/>
                    <a:pt x="0" y="591"/>
                  </a:cubicBezTo>
                  <a:cubicBezTo>
                    <a:pt x="0" y="784"/>
                    <a:pt x="60" y="963"/>
                    <a:pt x="179" y="1157"/>
                  </a:cubicBezTo>
                  <a:lnTo>
                    <a:pt x="254" y="1217"/>
                  </a:lnTo>
                  <a:cubicBezTo>
                    <a:pt x="313" y="1217"/>
                    <a:pt x="432" y="1217"/>
                    <a:pt x="492" y="1157"/>
                  </a:cubicBezTo>
                  <a:cubicBezTo>
                    <a:pt x="552" y="963"/>
                    <a:pt x="626" y="784"/>
                    <a:pt x="626" y="650"/>
                  </a:cubicBezTo>
                  <a:lnTo>
                    <a:pt x="626" y="412"/>
                  </a:lnTo>
                  <a:cubicBezTo>
                    <a:pt x="626" y="278"/>
                    <a:pt x="552" y="218"/>
                    <a:pt x="552" y="99"/>
                  </a:cubicBezTo>
                  <a:lnTo>
                    <a:pt x="492" y="99"/>
                  </a:lnTo>
                  <a:cubicBezTo>
                    <a:pt x="457" y="29"/>
                    <a:pt x="402" y="0"/>
                    <a:pt x="350"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2" name="Google Shape;4822;p30"/>
            <p:cNvSpPr/>
            <p:nvPr/>
          </p:nvSpPr>
          <p:spPr>
            <a:xfrm>
              <a:off x="1007384" y="696438"/>
              <a:ext cx="17220" cy="37496"/>
            </a:xfrm>
            <a:custGeom>
              <a:avLst/>
              <a:gdLst/>
              <a:ahLst/>
              <a:cxnLst/>
              <a:rect l="l" t="t" r="r" b="b"/>
              <a:pathLst>
                <a:path w="552" h="1202" extrusionOk="0">
                  <a:moveTo>
                    <a:pt x="265" y="0"/>
                  </a:moveTo>
                  <a:cubicBezTo>
                    <a:pt x="210" y="0"/>
                    <a:pt x="155" y="29"/>
                    <a:pt x="120" y="99"/>
                  </a:cubicBezTo>
                  <a:cubicBezTo>
                    <a:pt x="60" y="159"/>
                    <a:pt x="0" y="293"/>
                    <a:pt x="0" y="352"/>
                  </a:cubicBezTo>
                  <a:lnTo>
                    <a:pt x="0" y="591"/>
                  </a:lnTo>
                  <a:cubicBezTo>
                    <a:pt x="0" y="784"/>
                    <a:pt x="0" y="963"/>
                    <a:pt x="120" y="1157"/>
                  </a:cubicBezTo>
                  <a:lnTo>
                    <a:pt x="179" y="1157"/>
                  </a:lnTo>
                  <a:cubicBezTo>
                    <a:pt x="209" y="1187"/>
                    <a:pt x="257" y="1201"/>
                    <a:pt x="306" y="1201"/>
                  </a:cubicBezTo>
                  <a:cubicBezTo>
                    <a:pt x="354" y="1201"/>
                    <a:pt x="403" y="1187"/>
                    <a:pt x="432" y="1157"/>
                  </a:cubicBezTo>
                  <a:cubicBezTo>
                    <a:pt x="552" y="963"/>
                    <a:pt x="552" y="784"/>
                    <a:pt x="552" y="591"/>
                  </a:cubicBezTo>
                  <a:lnTo>
                    <a:pt x="552" y="352"/>
                  </a:lnTo>
                  <a:cubicBezTo>
                    <a:pt x="492" y="218"/>
                    <a:pt x="492" y="159"/>
                    <a:pt x="432" y="99"/>
                  </a:cubicBezTo>
                  <a:lnTo>
                    <a:pt x="373" y="39"/>
                  </a:lnTo>
                  <a:cubicBezTo>
                    <a:pt x="342" y="15"/>
                    <a:pt x="304" y="0"/>
                    <a:pt x="26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3" name="Google Shape;4823;p30"/>
            <p:cNvSpPr/>
            <p:nvPr/>
          </p:nvSpPr>
          <p:spPr>
            <a:xfrm>
              <a:off x="1046180" y="749688"/>
              <a:ext cx="17251" cy="48851"/>
            </a:xfrm>
            <a:custGeom>
              <a:avLst/>
              <a:gdLst/>
              <a:ahLst/>
              <a:cxnLst/>
              <a:rect l="l" t="t" r="r" b="b"/>
              <a:pathLst>
                <a:path w="553" h="1566" extrusionOk="0">
                  <a:moveTo>
                    <a:pt x="373" y="1"/>
                  </a:moveTo>
                  <a:cubicBezTo>
                    <a:pt x="314" y="1"/>
                    <a:pt x="180" y="1"/>
                    <a:pt x="120" y="75"/>
                  </a:cubicBezTo>
                  <a:cubicBezTo>
                    <a:pt x="60" y="195"/>
                    <a:pt x="60" y="314"/>
                    <a:pt x="1" y="448"/>
                  </a:cubicBezTo>
                  <a:lnTo>
                    <a:pt x="1" y="746"/>
                  </a:lnTo>
                  <a:cubicBezTo>
                    <a:pt x="1" y="999"/>
                    <a:pt x="1" y="1252"/>
                    <a:pt x="120" y="1491"/>
                  </a:cubicBezTo>
                  <a:cubicBezTo>
                    <a:pt x="120" y="1491"/>
                    <a:pt x="180" y="1491"/>
                    <a:pt x="180" y="1565"/>
                  </a:cubicBezTo>
                  <a:cubicBezTo>
                    <a:pt x="314" y="1565"/>
                    <a:pt x="373" y="1565"/>
                    <a:pt x="433" y="1431"/>
                  </a:cubicBezTo>
                  <a:cubicBezTo>
                    <a:pt x="552" y="1252"/>
                    <a:pt x="552" y="999"/>
                    <a:pt x="552" y="746"/>
                  </a:cubicBezTo>
                  <a:lnTo>
                    <a:pt x="552" y="448"/>
                  </a:lnTo>
                  <a:cubicBezTo>
                    <a:pt x="492" y="314"/>
                    <a:pt x="492" y="195"/>
                    <a:pt x="433" y="75"/>
                  </a:cubicBezTo>
                  <a:cubicBezTo>
                    <a:pt x="433"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4" name="Google Shape;4824;p30"/>
            <p:cNvSpPr/>
            <p:nvPr/>
          </p:nvSpPr>
          <p:spPr>
            <a:xfrm>
              <a:off x="1104058" y="690417"/>
              <a:ext cx="19528" cy="39805"/>
            </a:xfrm>
            <a:custGeom>
              <a:avLst/>
              <a:gdLst/>
              <a:ahLst/>
              <a:cxnLst/>
              <a:rect l="l" t="t" r="r" b="b"/>
              <a:pathLst>
                <a:path w="626" h="1276" extrusionOk="0">
                  <a:moveTo>
                    <a:pt x="292" y="1"/>
                  </a:moveTo>
                  <a:cubicBezTo>
                    <a:pt x="227" y="1"/>
                    <a:pt x="179" y="33"/>
                    <a:pt x="179" y="113"/>
                  </a:cubicBezTo>
                  <a:cubicBezTo>
                    <a:pt x="60" y="173"/>
                    <a:pt x="60" y="292"/>
                    <a:pt x="60" y="352"/>
                  </a:cubicBezTo>
                  <a:cubicBezTo>
                    <a:pt x="0" y="411"/>
                    <a:pt x="0" y="545"/>
                    <a:pt x="0" y="605"/>
                  </a:cubicBezTo>
                  <a:cubicBezTo>
                    <a:pt x="0" y="784"/>
                    <a:pt x="0" y="977"/>
                    <a:pt x="60" y="1156"/>
                  </a:cubicBezTo>
                  <a:lnTo>
                    <a:pt x="119" y="1231"/>
                  </a:lnTo>
                  <a:cubicBezTo>
                    <a:pt x="149" y="1260"/>
                    <a:pt x="198" y="1275"/>
                    <a:pt x="246" y="1275"/>
                  </a:cubicBezTo>
                  <a:cubicBezTo>
                    <a:pt x="294" y="1275"/>
                    <a:pt x="343" y="1260"/>
                    <a:pt x="373" y="1231"/>
                  </a:cubicBezTo>
                  <a:cubicBezTo>
                    <a:pt x="492" y="1037"/>
                    <a:pt x="551" y="858"/>
                    <a:pt x="551" y="664"/>
                  </a:cubicBezTo>
                  <a:cubicBezTo>
                    <a:pt x="551" y="545"/>
                    <a:pt x="626" y="486"/>
                    <a:pt x="551" y="352"/>
                  </a:cubicBezTo>
                  <a:cubicBezTo>
                    <a:pt x="551" y="292"/>
                    <a:pt x="492" y="173"/>
                    <a:pt x="432" y="113"/>
                  </a:cubicBezTo>
                  <a:lnTo>
                    <a:pt x="432" y="39"/>
                  </a:lnTo>
                  <a:cubicBezTo>
                    <a:pt x="385" y="15"/>
                    <a:pt x="334" y="1"/>
                    <a:pt x="29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5" name="Google Shape;4825;p30"/>
            <p:cNvSpPr/>
            <p:nvPr/>
          </p:nvSpPr>
          <p:spPr>
            <a:xfrm>
              <a:off x="1114029" y="770308"/>
              <a:ext cx="19091" cy="39836"/>
            </a:xfrm>
            <a:custGeom>
              <a:avLst/>
              <a:gdLst/>
              <a:ahLst/>
              <a:cxnLst/>
              <a:rect l="l" t="t" r="r" b="b"/>
              <a:pathLst>
                <a:path w="612" h="1277" extrusionOk="0">
                  <a:moveTo>
                    <a:pt x="307" y="1"/>
                  </a:moveTo>
                  <a:cubicBezTo>
                    <a:pt x="281" y="1"/>
                    <a:pt x="257" y="8"/>
                    <a:pt x="239" y="25"/>
                  </a:cubicBezTo>
                  <a:cubicBezTo>
                    <a:pt x="180" y="159"/>
                    <a:pt x="120" y="219"/>
                    <a:pt x="60" y="338"/>
                  </a:cubicBezTo>
                  <a:cubicBezTo>
                    <a:pt x="60" y="398"/>
                    <a:pt x="1" y="532"/>
                    <a:pt x="1" y="651"/>
                  </a:cubicBezTo>
                  <a:cubicBezTo>
                    <a:pt x="1" y="830"/>
                    <a:pt x="60" y="1023"/>
                    <a:pt x="180" y="1202"/>
                  </a:cubicBezTo>
                  <a:lnTo>
                    <a:pt x="239" y="1277"/>
                  </a:lnTo>
                  <a:cubicBezTo>
                    <a:pt x="299" y="1277"/>
                    <a:pt x="433" y="1277"/>
                    <a:pt x="492" y="1202"/>
                  </a:cubicBezTo>
                  <a:lnTo>
                    <a:pt x="492" y="1143"/>
                  </a:lnTo>
                  <a:cubicBezTo>
                    <a:pt x="552" y="964"/>
                    <a:pt x="612" y="830"/>
                    <a:pt x="612" y="651"/>
                  </a:cubicBezTo>
                  <a:lnTo>
                    <a:pt x="612" y="398"/>
                  </a:lnTo>
                  <a:cubicBezTo>
                    <a:pt x="612" y="338"/>
                    <a:pt x="552" y="219"/>
                    <a:pt x="552" y="159"/>
                  </a:cubicBezTo>
                  <a:lnTo>
                    <a:pt x="492" y="85"/>
                  </a:lnTo>
                  <a:cubicBezTo>
                    <a:pt x="450" y="43"/>
                    <a:pt x="371" y="1"/>
                    <a:pt x="307"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6" name="Google Shape;4826;p30"/>
            <p:cNvSpPr/>
            <p:nvPr/>
          </p:nvSpPr>
          <p:spPr>
            <a:xfrm>
              <a:off x="949299" y="837533"/>
              <a:ext cx="19091" cy="20495"/>
            </a:xfrm>
            <a:custGeom>
              <a:avLst/>
              <a:gdLst/>
              <a:ahLst/>
              <a:cxnLst/>
              <a:rect l="l" t="t" r="r" b="b"/>
              <a:pathLst>
                <a:path w="612" h="657" extrusionOk="0">
                  <a:moveTo>
                    <a:pt x="306" y="1"/>
                  </a:moveTo>
                  <a:cubicBezTo>
                    <a:pt x="257" y="1"/>
                    <a:pt x="209" y="15"/>
                    <a:pt x="179" y="45"/>
                  </a:cubicBezTo>
                  <a:cubicBezTo>
                    <a:pt x="119" y="105"/>
                    <a:pt x="60" y="164"/>
                    <a:pt x="60" y="239"/>
                  </a:cubicBezTo>
                  <a:cubicBezTo>
                    <a:pt x="0" y="299"/>
                    <a:pt x="0" y="299"/>
                    <a:pt x="0" y="358"/>
                  </a:cubicBezTo>
                  <a:cubicBezTo>
                    <a:pt x="60" y="418"/>
                    <a:pt x="60" y="537"/>
                    <a:pt x="179" y="611"/>
                  </a:cubicBezTo>
                  <a:cubicBezTo>
                    <a:pt x="239" y="641"/>
                    <a:pt x="302" y="656"/>
                    <a:pt x="358" y="656"/>
                  </a:cubicBezTo>
                  <a:cubicBezTo>
                    <a:pt x="414" y="656"/>
                    <a:pt x="462" y="641"/>
                    <a:pt x="492" y="611"/>
                  </a:cubicBezTo>
                  <a:cubicBezTo>
                    <a:pt x="611" y="477"/>
                    <a:pt x="611" y="418"/>
                    <a:pt x="611" y="299"/>
                  </a:cubicBezTo>
                  <a:cubicBezTo>
                    <a:pt x="611" y="299"/>
                    <a:pt x="611" y="239"/>
                    <a:pt x="551" y="164"/>
                  </a:cubicBezTo>
                  <a:cubicBezTo>
                    <a:pt x="551" y="105"/>
                    <a:pt x="492" y="105"/>
                    <a:pt x="432" y="45"/>
                  </a:cubicBezTo>
                  <a:cubicBezTo>
                    <a:pt x="403" y="15"/>
                    <a:pt x="354" y="1"/>
                    <a:pt x="30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7" name="Google Shape;4827;p30"/>
            <p:cNvSpPr/>
            <p:nvPr/>
          </p:nvSpPr>
          <p:spPr>
            <a:xfrm>
              <a:off x="1535765" y="694566"/>
              <a:ext cx="21431" cy="31476"/>
            </a:xfrm>
            <a:custGeom>
              <a:avLst/>
              <a:gdLst/>
              <a:ahLst/>
              <a:cxnLst/>
              <a:rect l="l" t="t" r="r" b="b"/>
              <a:pathLst>
                <a:path w="687" h="1009" extrusionOk="0">
                  <a:moveTo>
                    <a:pt x="411" y="1"/>
                  </a:moveTo>
                  <a:cubicBezTo>
                    <a:pt x="373" y="1"/>
                    <a:pt x="339" y="15"/>
                    <a:pt x="314" y="40"/>
                  </a:cubicBezTo>
                  <a:lnTo>
                    <a:pt x="120" y="219"/>
                  </a:lnTo>
                  <a:cubicBezTo>
                    <a:pt x="61" y="278"/>
                    <a:pt x="61" y="412"/>
                    <a:pt x="61" y="472"/>
                  </a:cubicBezTo>
                  <a:cubicBezTo>
                    <a:pt x="1" y="651"/>
                    <a:pt x="61" y="844"/>
                    <a:pt x="195" y="964"/>
                  </a:cubicBezTo>
                  <a:cubicBezTo>
                    <a:pt x="224" y="993"/>
                    <a:pt x="269" y="1008"/>
                    <a:pt x="314" y="1008"/>
                  </a:cubicBezTo>
                  <a:cubicBezTo>
                    <a:pt x="359" y="1008"/>
                    <a:pt x="403" y="993"/>
                    <a:pt x="433" y="964"/>
                  </a:cubicBezTo>
                  <a:cubicBezTo>
                    <a:pt x="567" y="844"/>
                    <a:pt x="627" y="651"/>
                    <a:pt x="627" y="531"/>
                  </a:cubicBezTo>
                  <a:cubicBezTo>
                    <a:pt x="627" y="472"/>
                    <a:pt x="686" y="412"/>
                    <a:pt x="627" y="353"/>
                  </a:cubicBezTo>
                  <a:cubicBezTo>
                    <a:pt x="627" y="278"/>
                    <a:pt x="627" y="219"/>
                    <a:pt x="567" y="99"/>
                  </a:cubicBezTo>
                  <a:cubicBezTo>
                    <a:pt x="523" y="30"/>
                    <a:pt x="464" y="1"/>
                    <a:pt x="41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8" name="Google Shape;4828;p30"/>
            <p:cNvSpPr/>
            <p:nvPr/>
          </p:nvSpPr>
          <p:spPr>
            <a:xfrm>
              <a:off x="1576662" y="741047"/>
              <a:ext cx="19091" cy="37964"/>
            </a:xfrm>
            <a:custGeom>
              <a:avLst/>
              <a:gdLst/>
              <a:ahLst/>
              <a:cxnLst/>
              <a:rect l="l" t="t" r="r" b="b"/>
              <a:pathLst>
                <a:path w="612" h="1217" extrusionOk="0">
                  <a:moveTo>
                    <a:pt x="341" y="0"/>
                  </a:moveTo>
                  <a:cubicBezTo>
                    <a:pt x="301" y="0"/>
                    <a:pt x="264" y="15"/>
                    <a:pt x="239" y="40"/>
                  </a:cubicBezTo>
                  <a:cubicBezTo>
                    <a:pt x="180" y="159"/>
                    <a:pt x="120" y="218"/>
                    <a:pt x="120" y="278"/>
                  </a:cubicBezTo>
                  <a:cubicBezTo>
                    <a:pt x="61" y="412"/>
                    <a:pt x="61" y="472"/>
                    <a:pt x="1" y="591"/>
                  </a:cubicBezTo>
                  <a:cubicBezTo>
                    <a:pt x="1" y="784"/>
                    <a:pt x="61" y="963"/>
                    <a:pt x="180" y="1157"/>
                  </a:cubicBezTo>
                  <a:lnTo>
                    <a:pt x="239" y="1217"/>
                  </a:lnTo>
                  <a:cubicBezTo>
                    <a:pt x="299" y="1217"/>
                    <a:pt x="433" y="1217"/>
                    <a:pt x="493" y="1157"/>
                  </a:cubicBezTo>
                  <a:cubicBezTo>
                    <a:pt x="552" y="963"/>
                    <a:pt x="612" y="784"/>
                    <a:pt x="612" y="650"/>
                  </a:cubicBezTo>
                  <a:lnTo>
                    <a:pt x="612" y="412"/>
                  </a:lnTo>
                  <a:cubicBezTo>
                    <a:pt x="612" y="278"/>
                    <a:pt x="612" y="218"/>
                    <a:pt x="552" y="99"/>
                  </a:cubicBezTo>
                  <a:lnTo>
                    <a:pt x="493" y="99"/>
                  </a:lnTo>
                  <a:cubicBezTo>
                    <a:pt x="458" y="29"/>
                    <a:pt x="397" y="0"/>
                    <a:pt x="34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9" name="Google Shape;4829;p30"/>
            <p:cNvSpPr/>
            <p:nvPr/>
          </p:nvSpPr>
          <p:spPr>
            <a:xfrm>
              <a:off x="1630598" y="696438"/>
              <a:ext cx="17688" cy="37496"/>
            </a:xfrm>
            <a:custGeom>
              <a:avLst/>
              <a:gdLst/>
              <a:ahLst/>
              <a:cxnLst/>
              <a:rect l="l" t="t" r="r" b="b"/>
              <a:pathLst>
                <a:path w="567" h="1202" extrusionOk="0">
                  <a:moveTo>
                    <a:pt x="276" y="0"/>
                  </a:moveTo>
                  <a:cubicBezTo>
                    <a:pt x="224" y="0"/>
                    <a:pt x="169" y="29"/>
                    <a:pt x="134" y="99"/>
                  </a:cubicBezTo>
                  <a:cubicBezTo>
                    <a:pt x="60" y="159"/>
                    <a:pt x="60" y="293"/>
                    <a:pt x="0" y="352"/>
                  </a:cubicBezTo>
                  <a:lnTo>
                    <a:pt x="0" y="591"/>
                  </a:lnTo>
                  <a:cubicBezTo>
                    <a:pt x="0" y="784"/>
                    <a:pt x="0" y="963"/>
                    <a:pt x="134" y="1157"/>
                  </a:cubicBezTo>
                  <a:lnTo>
                    <a:pt x="194" y="1157"/>
                  </a:lnTo>
                  <a:cubicBezTo>
                    <a:pt x="224" y="1187"/>
                    <a:pt x="268" y="1201"/>
                    <a:pt x="313" y="1201"/>
                  </a:cubicBezTo>
                  <a:cubicBezTo>
                    <a:pt x="358" y="1201"/>
                    <a:pt x="402" y="1187"/>
                    <a:pt x="432" y="1157"/>
                  </a:cubicBezTo>
                  <a:cubicBezTo>
                    <a:pt x="566" y="963"/>
                    <a:pt x="566" y="784"/>
                    <a:pt x="566" y="591"/>
                  </a:cubicBezTo>
                  <a:lnTo>
                    <a:pt x="566" y="352"/>
                  </a:lnTo>
                  <a:cubicBezTo>
                    <a:pt x="507" y="218"/>
                    <a:pt x="507" y="159"/>
                    <a:pt x="432" y="99"/>
                  </a:cubicBezTo>
                  <a:lnTo>
                    <a:pt x="373" y="39"/>
                  </a:lnTo>
                  <a:cubicBezTo>
                    <a:pt x="348" y="15"/>
                    <a:pt x="313" y="0"/>
                    <a:pt x="276"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0" name="Google Shape;4830;p30"/>
            <p:cNvSpPr/>
            <p:nvPr/>
          </p:nvSpPr>
          <p:spPr>
            <a:xfrm>
              <a:off x="1626855" y="802844"/>
              <a:ext cx="19559" cy="31944"/>
            </a:xfrm>
            <a:custGeom>
              <a:avLst/>
              <a:gdLst/>
              <a:ahLst/>
              <a:cxnLst/>
              <a:rect l="l" t="t" r="r" b="b"/>
              <a:pathLst>
                <a:path w="627" h="1024" extrusionOk="0">
                  <a:moveTo>
                    <a:pt x="335" y="1"/>
                  </a:moveTo>
                  <a:cubicBezTo>
                    <a:pt x="288" y="1"/>
                    <a:pt x="235" y="15"/>
                    <a:pt x="180" y="40"/>
                  </a:cubicBezTo>
                  <a:cubicBezTo>
                    <a:pt x="120" y="100"/>
                    <a:pt x="120" y="159"/>
                    <a:pt x="60" y="293"/>
                  </a:cubicBezTo>
                  <a:cubicBezTo>
                    <a:pt x="1" y="353"/>
                    <a:pt x="1" y="412"/>
                    <a:pt x="1" y="472"/>
                  </a:cubicBezTo>
                  <a:cubicBezTo>
                    <a:pt x="1" y="666"/>
                    <a:pt x="60" y="844"/>
                    <a:pt x="180" y="979"/>
                  </a:cubicBezTo>
                  <a:cubicBezTo>
                    <a:pt x="217" y="1008"/>
                    <a:pt x="265" y="1023"/>
                    <a:pt x="312" y="1023"/>
                  </a:cubicBezTo>
                  <a:cubicBezTo>
                    <a:pt x="358" y="1023"/>
                    <a:pt x="403" y="1008"/>
                    <a:pt x="433" y="979"/>
                  </a:cubicBezTo>
                  <a:cubicBezTo>
                    <a:pt x="552" y="785"/>
                    <a:pt x="627" y="666"/>
                    <a:pt x="627" y="532"/>
                  </a:cubicBezTo>
                  <a:cubicBezTo>
                    <a:pt x="627" y="472"/>
                    <a:pt x="627" y="412"/>
                    <a:pt x="552" y="353"/>
                  </a:cubicBezTo>
                  <a:cubicBezTo>
                    <a:pt x="552" y="293"/>
                    <a:pt x="552" y="159"/>
                    <a:pt x="493" y="100"/>
                  </a:cubicBezTo>
                  <a:cubicBezTo>
                    <a:pt x="458" y="30"/>
                    <a:pt x="402" y="1"/>
                    <a:pt x="33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1" name="Google Shape;4831;p30"/>
            <p:cNvSpPr/>
            <p:nvPr/>
          </p:nvSpPr>
          <p:spPr>
            <a:xfrm>
              <a:off x="1678919" y="749688"/>
              <a:ext cx="17688" cy="48851"/>
            </a:xfrm>
            <a:custGeom>
              <a:avLst/>
              <a:gdLst/>
              <a:ahLst/>
              <a:cxnLst/>
              <a:rect l="l" t="t" r="r" b="b"/>
              <a:pathLst>
                <a:path w="567" h="1566" extrusionOk="0">
                  <a:moveTo>
                    <a:pt x="373" y="1"/>
                  </a:moveTo>
                  <a:cubicBezTo>
                    <a:pt x="313" y="1"/>
                    <a:pt x="194" y="1"/>
                    <a:pt x="135" y="75"/>
                  </a:cubicBezTo>
                  <a:cubicBezTo>
                    <a:pt x="75" y="195"/>
                    <a:pt x="75" y="314"/>
                    <a:pt x="0" y="448"/>
                  </a:cubicBezTo>
                  <a:lnTo>
                    <a:pt x="0" y="746"/>
                  </a:lnTo>
                  <a:cubicBezTo>
                    <a:pt x="0" y="999"/>
                    <a:pt x="0" y="1252"/>
                    <a:pt x="135" y="1491"/>
                  </a:cubicBezTo>
                  <a:cubicBezTo>
                    <a:pt x="194" y="1491"/>
                    <a:pt x="194" y="1491"/>
                    <a:pt x="194" y="1565"/>
                  </a:cubicBezTo>
                  <a:cubicBezTo>
                    <a:pt x="313" y="1565"/>
                    <a:pt x="373" y="1565"/>
                    <a:pt x="447" y="1431"/>
                  </a:cubicBezTo>
                  <a:cubicBezTo>
                    <a:pt x="567" y="1252"/>
                    <a:pt x="567" y="999"/>
                    <a:pt x="567" y="746"/>
                  </a:cubicBezTo>
                  <a:lnTo>
                    <a:pt x="567" y="448"/>
                  </a:lnTo>
                  <a:cubicBezTo>
                    <a:pt x="507" y="314"/>
                    <a:pt x="507" y="195"/>
                    <a:pt x="447" y="75"/>
                  </a:cubicBezTo>
                  <a:cubicBezTo>
                    <a:pt x="447"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2" name="Google Shape;4832;p30"/>
            <p:cNvSpPr/>
            <p:nvPr/>
          </p:nvSpPr>
          <p:spPr>
            <a:xfrm>
              <a:off x="1727708" y="690417"/>
              <a:ext cx="19091" cy="39805"/>
            </a:xfrm>
            <a:custGeom>
              <a:avLst/>
              <a:gdLst/>
              <a:ahLst/>
              <a:cxnLst/>
              <a:rect l="l" t="t" r="r" b="b"/>
              <a:pathLst>
                <a:path w="612" h="1276" extrusionOk="0">
                  <a:moveTo>
                    <a:pt x="303" y="1"/>
                  </a:moveTo>
                  <a:cubicBezTo>
                    <a:pt x="251" y="1"/>
                    <a:pt x="215" y="33"/>
                    <a:pt x="179" y="113"/>
                  </a:cubicBezTo>
                  <a:cubicBezTo>
                    <a:pt x="120" y="173"/>
                    <a:pt x="60" y="292"/>
                    <a:pt x="60" y="352"/>
                  </a:cubicBezTo>
                  <a:cubicBezTo>
                    <a:pt x="1" y="411"/>
                    <a:pt x="1" y="545"/>
                    <a:pt x="1" y="605"/>
                  </a:cubicBezTo>
                  <a:cubicBezTo>
                    <a:pt x="1" y="784"/>
                    <a:pt x="1" y="977"/>
                    <a:pt x="60" y="1156"/>
                  </a:cubicBezTo>
                  <a:lnTo>
                    <a:pt x="120" y="1231"/>
                  </a:lnTo>
                  <a:cubicBezTo>
                    <a:pt x="150" y="1260"/>
                    <a:pt x="194" y="1275"/>
                    <a:pt x="241" y="1275"/>
                  </a:cubicBezTo>
                  <a:cubicBezTo>
                    <a:pt x="287" y="1275"/>
                    <a:pt x="336" y="1260"/>
                    <a:pt x="373" y="1231"/>
                  </a:cubicBezTo>
                  <a:cubicBezTo>
                    <a:pt x="492" y="1037"/>
                    <a:pt x="552" y="858"/>
                    <a:pt x="552" y="664"/>
                  </a:cubicBezTo>
                  <a:cubicBezTo>
                    <a:pt x="611" y="545"/>
                    <a:pt x="611" y="486"/>
                    <a:pt x="552" y="352"/>
                  </a:cubicBezTo>
                  <a:cubicBezTo>
                    <a:pt x="552" y="292"/>
                    <a:pt x="492" y="173"/>
                    <a:pt x="433" y="113"/>
                  </a:cubicBezTo>
                  <a:lnTo>
                    <a:pt x="433" y="39"/>
                  </a:lnTo>
                  <a:cubicBezTo>
                    <a:pt x="379" y="15"/>
                    <a:pt x="337" y="1"/>
                    <a:pt x="30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3" name="Google Shape;4833;p30"/>
            <p:cNvSpPr/>
            <p:nvPr/>
          </p:nvSpPr>
          <p:spPr>
            <a:xfrm>
              <a:off x="1746768" y="770308"/>
              <a:ext cx="19559" cy="39836"/>
            </a:xfrm>
            <a:custGeom>
              <a:avLst/>
              <a:gdLst/>
              <a:ahLst/>
              <a:cxnLst/>
              <a:rect l="l" t="t" r="r" b="b"/>
              <a:pathLst>
                <a:path w="627" h="1277" extrusionOk="0">
                  <a:moveTo>
                    <a:pt x="345" y="1"/>
                  </a:moveTo>
                  <a:cubicBezTo>
                    <a:pt x="318" y="1"/>
                    <a:pt x="289" y="8"/>
                    <a:pt x="254" y="25"/>
                  </a:cubicBezTo>
                  <a:cubicBezTo>
                    <a:pt x="194" y="159"/>
                    <a:pt x="135" y="219"/>
                    <a:pt x="60" y="338"/>
                  </a:cubicBezTo>
                  <a:cubicBezTo>
                    <a:pt x="60" y="398"/>
                    <a:pt x="0" y="532"/>
                    <a:pt x="0" y="651"/>
                  </a:cubicBezTo>
                  <a:cubicBezTo>
                    <a:pt x="0" y="830"/>
                    <a:pt x="60" y="1023"/>
                    <a:pt x="194" y="1202"/>
                  </a:cubicBezTo>
                  <a:lnTo>
                    <a:pt x="254" y="1277"/>
                  </a:lnTo>
                  <a:cubicBezTo>
                    <a:pt x="313" y="1277"/>
                    <a:pt x="433" y="1277"/>
                    <a:pt x="507" y="1202"/>
                  </a:cubicBezTo>
                  <a:lnTo>
                    <a:pt x="507" y="1143"/>
                  </a:lnTo>
                  <a:cubicBezTo>
                    <a:pt x="567" y="964"/>
                    <a:pt x="626" y="830"/>
                    <a:pt x="626" y="651"/>
                  </a:cubicBezTo>
                  <a:lnTo>
                    <a:pt x="626" y="398"/>
                  </a:lnTo>
                  <a:cubicBezTo>
                    <a:pt x="626" y="338"/>
                    <a:pt x="626" y="219"/>
                    <a:pt x="567" y="159"/>
                  </a:cubicBezTo>
                  <a:lnTo>
                    <a:pt x="507" y="85"/>
                  </a:lnTo>
                  <a:cubicBezTo>
                    <a:pt x="454" y="43"/>
                    <a:pt x="409" y="1"/>
                    <a:pt x="34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4" name="Google Shape;4834;p30"/>
            <p:cNvSpPr/>
            <p:nvPr/>
          </p:nvSpPr>
          <p:spPr>
            <a:xfrm>
              <a:off x="1683099" y="854253"/>
              <a:ext cx="19091" cy="25018"/>
            </a:xfrm>
            <a:custGeom>
              <a:avLst/>
              <a:gdLst/>
              <a:ahLst/>
              <a:cxnLst/>
              <a:rect l="l" t="t" r="r" b="b"/>
              <a:pathLst>
                <a:path w="612" h="802" extrusionOk="0">
                  <a:moveTo>
                    <a:pt x="239" y="1"/>
                  </a:moveTo>
                  <a:cubicBezTo>
                    <a:pt x="120" y="75"/>
                    <a:pt x="120" y="135"/>
                    <a:pt x="60" y="195"/>
                  </a:cubicBezTo>
                  <a:cubicBezTo>
                    <a:pt x="60" y="254"/>
                    <a:pt x="60" y="314"/>
                    <a:pt x="1" y="373"/>
                  </a:cubicBezTo>
                  <a:cubicBezTo>
                    <a:pt x="1" y="507"/>
                    <a:pt x="60" y="627"/>
                    <a:pt x="179" y="746"/>
                  </a:cubicBezTo>
                  <a:cubicBezTo>
                    <a:pt x="209" y="783"/>
                    <a:pt x="257" y="802"/>
                    <a:pt x="313" y="802"/>
                  </a:cubicBezTo>
                  <a:cubicBezTo>
                    <a:pt x="369" y="802"/>
                    <a:pt x="433" y="783"/>
                    <a:pt x="492" y="746"/>
                  </a:cubicBezTo>
                  <a:lnTo>
                    <a:pt x="492" y="686"/>
                  </a:lnTo>
                  <a:cubicBezTo>
                    <a:pt x="611" y="627"/>
                    <a:pt x="611" y="507"/>
                    <a:pt x="611" y="448"/>
                  </a:cubicBezTo>
                  <a:lnTo>
                    <a:pt x="611" y="254"/>
                  </a:lnTo>
                  <a:cubicBezTo>
                    <a:pt x="552" y="195"/>
                    <a:pt x="552" y="135"/>
                    <a:pt x="492" y="75"/>
                  </a:cubicBezTo>
                  <a:cubicBezTo>
                    <a:pt x="433" y="1"/>
                    <a:pt x="313" y="1"/>
                    <a:pt x="239"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5" name="Google Shape;4835;p30"/>
            <p:cNvSpPr/>
            <p:nvPr/>
          </p:nvSpPr>
          <p:spPr>
            <a:xfrm>
              <a:off x="1572482" y="837533"/>
              <a:ext cx="19559" cy="20495"/>
            </a:xfrm>
            <a:custGeom>
              <a:avLst/>
              <a:gdLst/>
              <a:ahLst/>
              <a:cxnLst/>
              <a:rect l="l" t="t" r="r" b="b"/>
              <a:pathLst>
                <a:path w="627" h="657" extrusionOk="0">
                  <a:moveTo>
                    <a:pt x="314" y="1"/>
                  </a:moveTo>
                  <a:cubicBezTo>
                    <a:pt x="269" y="1"/>
                    <a:pt x="224" y="15"/>
                    <a:pt x="195" y="45"/>
                  </a:cubicBezTo>
                  <a:cubicBezTo>
                    <a:pt x="135" y="105"/>
                    <a:pt x="60" y="164"/>
                    <a:pt x="60" y="239"/>
                  </a:cubicBezTo>
                  <a:cubicBezTo>
                    <a:pt x="1" y="299"/>
                    <a:pt x="1" y="299"/>
                    <a:pt x="1" y="358"/>
                  </a:cubicBezTo>
                  <a:cubicBezTo>
                    <a:pt x="60" y="418"/>
                    <a:pt x="60" y="537"/>
                    <a:pt x="195" y="611"/>
                  </a:cubicBezTo>
                  <a:cubicBezTo>
                    <a:pt x="254" y="641"/>
                    <a:pt x="314" y="656"/>
                    <a:pt x="368" y="656"/>
                  </a:cubicBezTo>
                  <a:cubicBezTo>
                    <a:pt x="422" y="656"/>
                    <a:pt x="470" y="641"/>
                    <a:pt x="507" y="611"/>
                  </a:cubicBezTo>
                  <a:cubicBezTo>
                    <a:pt x="627" y="477"/>
                    <a:pt x="627" y="418"/>
                    <a:pt x="627" y="299"/>
                  </a:cubicBezTo>
                  <a:cubicBezTo>
                    <a:pt x="627" y="299"/>
                    <a:pt x="627" y="239"/>
                    <a:pt x="567" y="164"/>
                  </a:cubicBezTo>
                  <a:cubicBezTo>
                    <a:pt x="567" y="105"/>
                    <a:pt x="507" y="105"/>
                    <a:pt x="433" y="45"/>
                  </a:cubicBezTo>
                  <a:cubicBezTo>
                    <a:pt x="403" y="15"/>
                    <a:pt x="358" y="1"/>
                    <a:pt x="31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6" name="Google Shape;4836;p30"/>
            <p:cNvSpPr/>
            <p:nvPr/>
          </p:nvSpPr>
          <p:spPr>
            <a:xfrm>
              <a:off x="2178497" y="694566"/>
              <a:ext cx="21400" cy="31476"/>
            </a:xfrm>
            <a:custGeom>
              <a:avLst/>
              <a:gdLst/>
              <a:ahLst/>
              <a:cxnLst/>
              <a:rect l="l" t="t" r="r" b="b"/>
              <a:pathLst>
                <a:path w="686" h="1009" extrusionOk="0">
                  <a:moveTo>
                    <a:pt x="435" y="1"/>
                  </a:moveTo>
                  <a:cubicBezTo>
                    <a:pt x="402" y="1"/>
                    <a:pt x="363" y="15"/>
                    <a:pt x="313" y="40"/>
                  </a:cubicBezTo>
                  <a:cubicBezTo>
                    <a:pt x="239" y="99"/>
                    <a:pt x="179" y="159"/>
                    <a:pt x="120" y="219"/>
                  </a:cubicBezTo>
                  <a:cubicBezTo>
                    <a:pt x="60" y="278"/>
                    <a:pt x="60" y="412"/>
                    <a:pt x="60" y="472"/>
                  </a:cubicBezTo>
                  <a:cubicBezTo>
                    <a:pt x="1" y="651"/>
                    <a:pt x="60" y="844"/>
                    <a:pt x="179" y="964"/>
                  </a:cubicBezTo>
                  <a:cubicBezTo>
                    <a:pt x="209" y="993"/>
                    <a:pt x="257" y="1008"/>
                    <a:pt x="306" y="1008"/>
                  </a:cubicBezTo>
                  <a:cubicBezTo>
                    <a:pt x="354" y="1008"/>
                    <a:pt x="403" y="993"/>
                    <a:pt x="433" y="964"/>
                  </a:cubicBezTo>
                  <a:cubicBezTo>
                    <a:pt x="552" y="844"/>
                    <a:pt x="611" y="651"/>
                    <a:pt x="611" y="531"/>
                  </a:cubicBezTo>
                  <a:cubicBezTo>
                    <a:pt x="611" y="472"/>
                    <a:pt x="686" y="412"/>
                    <a:pt x="611" y="353"/>
                  </a:cubicBezTo>
                  <a:cubicBezTo>
                    <a:pt x="611" y="278"/>
                    <a:pt x="611" y="219"/>
                    <a:pt x="552" y="99"/>
                  </a:cubicBezTo>
                  <a:cubicBezTo>
                    <a:pt x="517" y="30"/>
                    <a:pt x="482" y="1"/>
                    <a:pt x="43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7" name="Google Shape;4837;p30"/>
            <p:cNvSpPr/>
            <p:nvPr/>
          </p:nvSpPr>
          <p:spPr>
            <a:xfrm>
              <a:off x="2218925" y="741047"/>
              <a:ext cx="19559" cy="37964"/>
            </a:xfrm>
            <a:custGeom>
              <a:avLst/>
              <a:gdLst/>
              <a:ahLst/>
              <a:cxnLst/>
              <a:rect l="l" t="t" r="r" b="b"/>
              <a:pathLst>
                <a:path w="627" h="1217" extrusionOk="0">
                  <a:moveTo>
                    <a:pt x="377" y="0"/>
                  </a:moveTo>
                  <a:cubicBezTo>
                    <a:pt x="342" y="0"/>
                    <a:pt x="303" y="15"/>
                    <a:pt x="254" y="40"/>
                  </a:cubicBezTo>
                  <a:cubicBezTo>
                    <a:pt x="194" y="159"/>
                    <a:pt x="135" y="218"/>
                    <a:pt x="135" y="278"/>
                  </a:cubicBezTo>
                  <a:cubicBezTo>
                    <a:pt x="60" y="412"/>
                    <a:pt x="60" y="472"/>
                    <a:pt x="60" y="591"/>
                  </a:cubicBezTo>
                  <a:cubicBezTo>
                    <a:pt x="1" y="784"/>
                    <a:pt x="60" y="963"/>
                    <a:pt x="194" y="1157"/>
                  </a:cubicBezTo>
                  <a:lnTo>
                    <a:pt x="254" y="1217"/>
                  </a:lnTo>
                  <a:cubicBezTo>
                    <a:pt x="313" y="1217"/>
                    <a:pt x="433" y="1217"/>
                    <a:pt x="507" y="1157"/>
                  </a:cubicBezTo>
                  <a:cubicBezTo>
                    <a:pt x="567" y="963"/>
                    <a:pt x="626" y="784"/>
                    <a:pt x="626" y="650"/>
                  </a:cubicBezTo>
                  <a:lnTo>
                    <a:pt x="626" y="412"/>
                  </a:lnTo>
                  <a:cubicBezTo>
                    <a:pt x="626" y="278"/>
                    <a:pt x="626" y="218"/>
                    <a:pt x="567" y="99"/>
                  </a:cubicBezTo>
                  <a:lnTo>
                    <a:pt x="507" y="99"/>
                  </a:lnTo>
                  <a:cubicBezTo>
                    <a:pt x="463" y="29"/>
                    <a:pt x="425" y="0"/>
                    <a:pt x="37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8" name="Google Shape;4838;p30"/>
            <p:cNvSpPr/>
            <p:nvPr/>
          </p:nvSpPr>
          <p:spPr>
            <a:xfrm>
              <a:off x="2273298" y="696438"/>
              <a:ext cx="17220" cy="37496"/>
            </a:xfrm>
            <a:custGeom>
              <a:avLst/>
              <a:gdLst/>
              <a:ahLst/>
              <a:cxnLst/>
              <a:rect l="l" t="t" r="r" b="b"/>
              <a:pathLst>
                <a:path w="552" h="1202" extrusionOk="0">
                  <a:moveTo>
                    <a:pt x="271" y="0"/>
                  </a:moveTo>
                  <a:cubicBezTo>
                    <a:pt x="215" y="0"/>
                    <a:pt x="155" y="29"/>
                    <a:pt x="120" y="99"/>
                  </a:cubicBezTo>
                  <a:cubicBezTo>
                    <a:pt x="60" y="159"/>
                    <a:pt x="60" y="293"/>
                    <a:pt x="1" y="352"/>
                  </a:cubicBezTo>
                  <a:lnTo>
                    <a:pt x="1" y="591"/>
                  </a:lnTo>
                  <a:cubicBezTo>
                    <a:pt x="1" y="784"/>
                    <a:pt x="1" y="963"/>
                    <a:pt x="120" y="1157"/>
                  </a:cubicBezTo>
                  <a:lnTo>
                    <a:pt x="179" y="1157"/>
                  </a:lnTo>
                  <a:cubicBezTo>
                    <a:pt x="217" y="1187"/>
                    <a:pt x="265" y="1201"/>
                    <a:pt x="312" y="1201"/>
                  </a:cubicBezTo>
                  <a:cubicBezTo>
                    <a:pt x="358" y="1201"/>
                    <a:pt x="403" y="1187"/>
                    <a:pt x="433" y="1157"/>
                  </a:cubicBezTo>
                  <a:cubicBezTo>
                    <a:pt x="552" y="963"/>
                    <a:pt x="552" y="784"/>
                    <a:pt x="552" y="591"/>
                  </a:cubicBezTo>
                  <a:lnTo>
                    <a:pt x="552" y="352"/>
                  </a:lnTo>
                  <a:cubicBezTo>
                    <a:pt x="492" y="218"/>
                    <a:pt x="492" y="159"/>
                    <a:pt x="433" y="99"/>
                  </a:cubicBezTo>
                  <a:lnTo>
                    <a:pt x="373" y="39"/>
                  </a:lnTo>
                  <a:cubicBezTo>
                    <a:pt x="348" y="15"/>
                    <a:pt x="311" y="0"/>
                    <a:pt x="27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9" name="Google Shape;4839;p30"/>
            <p:cNvSpPr/>
            <p:nvPr/>
          </p:nvSpPr>
          <p:spPr>
            <a:xfrm>
              <a:off x="2269586" y="802844"/>
              <a:ext cx="19091" cy="31944"/>
            </a:xfrm>
            <a:custGeom>
              <a:avLst/>
              <a:gdLst/>
              <a:ahLst/>
              <a:cxnLst/>
              <a:rect l="l" t="t" r="r" b="b"/>
              <a:pathLst>
                <a:path w="612" h="1024" extrusionOk="0">
                  <a:moveTo>
                    <a:pt x="341" y="1"/>
                  </a:moveTo>
                  <a:cubicBezTo>
                    <a:pt x="301" y="1"/>
                    <a:pt x="263" y="15"/>
                    <a:pt x="239" y="40"/>
                  </a:cubicBezTo>
                  <a:cubicBezTo>
                    <a:pt x="120" y="100"/>
                    <a:pt x="120" y="159"/>
                    <a:pt x="60" y="293"/>
                  </a:cubicBezTo>
                  <a:cubicBezTo>
                    <a:pt x="0" y="353"/>
                    <a:pt x="0" y="412"/>
                    <a:pt x="0" y="472"/>
                  </a:cubicBezTo>
                  <a:cubicBezTo>
                    <a:pt x="0" y="666"/>
                    <a:pt x="60" y="844"/>
                    <a:pt x="179" y="979"/>
                  </a:cubicBezTo>
                  <a:cubicBezTo>
                    <a:pt x="209" y="1008"/>
                    <a:pt x="257" y="1023"/>
                    <a:pt x="306" y="1023"/>
                  </a:cubicBezTo>
                  <a:cubicBezTo>
                    <a:pt x="354" y="1023"/>
                    <a:pt x="403" y="1008"/>
                    <a:pt x="432" y="979"/>
                  </a:cubicBezTo>
                  <a:cubicBezTo>
                    <a:pt x="552" y="785"/>
                    <a:pt x="611" y="666"/>
                    <a:pt x="611" y="532"/>
                  </a:cubicBezTo>
                  <a:lnTo>
                    <a:pt x="611" y="353"/>
                  </a:lnTo>
                  <a:cubicBezTo>
                    <a:pt x="552" y="293"/>
                    <a:pt x="552" y="159"/>
                    <a:pt x="492" y="100"/>
                  </a:cubicBezTo>
                  <a:cubicBezTo>
                    <a:pt x="457" y="30"/>
                    <a:pt x="397" y="1"/>
                    <a:pt x="34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0" name="Google Shape;4840;p30"/>
            <p:cNvSpPr/>
            <p:nvPr/>
          </p:nvSpPr>
          <p:spPr>
            <a:xfrm>
              <a:off x="2321619" y="749688"/>
              <a:ext cx="19559" cy="48851"/>
            </a:xfrm>
            <a:custGeom>
              <a:avLst/>
              <a:gdLst/>
              <a:ahLst/>
              <a:cxnLst/>
              <a:rect l="l" t="t" r="r" b="b"/>
              <a:pathLst>
                <a:path w="627" h="1566" extrusionOk="0">
                  <a:moveTo>
                    <a:pt x="373" y="1"/>
                  </a:moveTo>
                  <a:cubicBezTo>
                    <a:pt x="314" y="1"/>
                    <a:pt x="195" y="1"/>
                    <a:pt x="120" y="75"/>
                  </a:cubicBezTo>
                  <a:cubicBezTo>
                    <a:pt x="61" y="195"/>
                    <a:pt x="61" y="314"/>
                    <a:pt x="1" y="448"/>
                  </a:cubicBezTo>
                  <a:lnTo>
                    <a:pt x="1" y="746"/>
                  </a:lnTo>
                  <a:cubicBezTo>
                    <a:pt x="1" y="999"/>
                    <a:pt x="1" y="1252"/>
                    <a:pt x="120" y="1491"/>
                  </a:cubicBezTo>
                  <a:cubicBezTo>
                    <a:pt x="195" y="1491"/>
                    <a:pt x="195" y="1491"/>
                    <a:pt x="195" y="1565"/>
                  </a:cubicBezTo>
                  <a:cubicBezTo>
                    <a:pt x="314" y="1565"/>
                    <a:pt x="373" y="1565"/>
                    <a:pt x="433" y="1431"/>
                  </a:cubicBezTo>
                  <a:cubicBezTo>
                    <a:pt x="567" y="1252"/>
                    <a:pt x="567" y="999"/>
                    <a:pt x="627" y="746"/>
                  </a:cubicBezTo>
                  <a:cubicBezTo>
                    <a:pt x="567" y="686"/>
                    <a:pt x="567" y="567"/>
                    <a:pt x="567" y="448"/>
                  </a:cubicBezTo>
                  <a:cubicBezTo>
                    <a:pt x="567" y="314"/>
                    <a:pt x="493" y="195"/>
                    <a:pt x="433" y="75"/>
                  </a:cubicBezTo>
                  <a:cubicBezTo>
                    <a:pt x="433"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1" name="Google Shape;4841;p30"/>
            <p:cNvSpPr/>
            <p:nvPr/>
          </p:nvSpPr>
          <p:spPr>
            <a:xfrm>
              <a:off x="2369972" y="690417"/>
              <a:ext cx="19528" cy="39805"/>
            </a:xfrm>
            <a:custGeom>
              <a:avLst/>
              <a:gdLst/>
              <a:ahLst/>
              <a:cxnLst/>
              <a:rect l="l" t="t" r="r" b="b"/>
              <a:pathLst>
                <a:path w="626" h="1276" extrusionOk="0">
                  <a:moveTo>
                    <a:pt x="314" y="1"/>
                  </a:moveTo>
                  <a:cubicBezTo>
                    <a:pt x="265" y="1"/>
                    <a:pt x="230" y="33"/>
                    <a:pt x="194" y="113"/>
                  </a:cubicBezTo>
                  <a:cubicBezTo>
                    <a:pt x="134" y="173"/>
                    <a:pt x="60" y="292"/>
                    <a:pt x="60" y="352"/>
                  </a:cubicBezTo>
                  <a:cubicBezTo>
                    <a:pt x="0" y="411"/>
                    <a:pt x="0" y="545"/>
                    <a:pt x="0" y="605"/>
                  </a:cubicBezTo>
                  <a:cubicBezTo>
                    <a:pt x="0" y="784"/>
                    <a:pt x="0" y="977"/>
                    <a:pt x="60" y="1156"/>
                  </a:cubicBezTo>
                  <a:lnTo>
                    <a:pt x="134" y="1231"/>
                  </a:lnTo>
                  <a:cubicBezTo>
                    <a:pt x="164" y="1260"/>
                    <a:pt x="209" y="1275"/>
                    <a:pt x="254" y="1275"/>
                  </a:cubicBezTo>
                  <a:cubicBezTo>
                    <a:pt x="298" y="1275"/>
                    <a:pt x="343" y="1260"/>
                    <a:pt x="373" y="1231"/>
                  </a:cubicBezTo>
                  <a:cubicBezTo>
                    <a:pt x="507" y="1037"/>
                    <a:pt x="566" y="858"/>
                    <a:pt x="626" y="664"/>
                  </a:cubicBezTo>
                  <a:cubicBezTo>
                    <a:pt x="626" y="545"/>
                    <a:pt x="626" y="486"/>
                    <a:pt x="566" y="352"/>
                  </a:cubicBezTo>
                  <a:cubicBezTo>
                    <a:pt x="566" y="292"/>
                    <a:pt x="507" y="173"/>
                    <a:pt x="432" y="113"/>
                  </a:cubicBezTo>
                  <a:lnTo>
                    <a:pt x="432" y="39"/>
                  </a:lnTo>
                  <a:cubicBezTo>
                    <a:pt x="385" y="15"/>
                    <a:pt x="347" y="1"/>
                    <a:pt x="31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2" name="Google Shape;4842;p30"/>
            <p:cNvSpPr/>
            <p:nvPr/>
          </p:nvSpPr>
          <p:spPr>
            <a:xfrm>
              <a:off x="2389469" y="770308"/>
              <a:ext cx="19559" cy="39836"/>
            </a:xfrm>
            <a:custGeom>
              <a:avLst/>
              <a:gdLst/>
              <a:ahLst/>
              <a:cxnLst/>
              <a:rect l="l" t="t" r="r" b="b"/>
              <a:pathLst>
                <a:path w="627" h="1277" extrusionOk="0">
                  <a:moveTo>
                    <a:pt x="345" y="1"/>
                  </a:moveTo>
                  <a:cubicBezTo>
                    <a:pt x="319" y="1"/>
                    <a:pt x="289" y="8"/>
                    <a:pt x="254" y="25"/>
                  </a:cubicBezTo>
                  <a:cubicBezTo>
                    <a:pt x="180" y="159"/>
                    <a:pt x="120" y="219"/>
                    <a:pt x="61" y="338"/>
                  </a:cubicBezTo>
                  <a:cubicBezTo>
                    <a:pt x="61" y="398"/>
                    <a:pt x="61" y="532"/>
                    <a:pt x="1" y="651"/>
                  </a:cubicBezTo>
                  <a:cubicBezTo>
                    <a:pt x="1" y="830"/>
                    <a:pt x="61" y="1023"/>
                    <a:pt x="180" y="1202"/>
                  </a:cubicBezTo>
                  <a:lnTo>
                    <a:pt x="254" y="1277"/>
                  </a:lnTo>
                  <a:cubicBezTo>
                    <a:pt x="373" y="1277"/>
                    <a:pt x="433" y="1277"/>
                    <a:pt x="493" y="1202"/>
                  </a:cubicBezTo>
                  <a:lnTo>
                    <a:pt x="493" y="1143"/>
                  </a:lnTo>
                  <a:cubicBezTo>
                    <a:pt x="552" y="964"/>
                    <a:pt x="627" y="830"/>
                    <a:pt x="627" y="651"/>
                  </a:cubicBezTo>
                  <a:lnTo>
                    <a:pt x="627" y="398"/>
                  </a:lnTo>
                  <a:cubicBezTo>
                    <a:pt x="627" y="338"/>
                    <a:pt x="627" y="219"/>
                    <a:pt x="552" y="159"/>
                  </a:cubicBezTo>
                  <a:lnTo>
                    <a:pt x="493" y="85"/>
                  </a:lnTo>
                  <a:cubicBezTo>
                    <a:pt x="450" y="43"/>
                    <a:pt x="408" y="1"/>
                    <a:pt x="34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3" name="Google Shape;4843;p30"/>
            <p:cNvSpPr/>
            <p:nvPr/>
          </p:nvSpPr>
          <p:spPr>
            <a:xfrm>
              <a:off x="2325363" y="854253"/>
              <a:ext cx="19528" cy="25018"/>
            </a:xfrm>
            <a:custGeom>
              <a:avLst/>
              <a:gdLst/>
              <a:ahLst/>
              <a:cxnLst/>
              <a:rect l="l" t="t" r="r" b="b"/>
              <a:pathLst>
                <a:path w="626" h="802" extrusionOk="0">
                  <a:moveTo>
                    <a:pt x="253" y="1"/>
                  </a:moveTo>
                  <a:cubicBezTo>
                    <a:pt x="194" y="75"/>
                    <a:pt x="134" y="135"/>
                    <a:pt x="75" y="195"/>
                  </a:cubicBezTo>
                  <a:cubicBezTo>
                    <a:pt x="75" y="254"/>
                    <a:pt x="75" y="314"/>
                    <a:pt x="0" y="373"/>
                  </a:cubicBezTo>
                  <a:cubicBezTo>
                    <a:pt x="0" y="507"/>
                    <a:pt x="75" y="627"/>
                    <a:pt x="194" y="746"/>
                  </a:cubicBezTo>
                  <a:cubicBezTo>
                    <a:pt x="224" y="783"/>
                    <a:pt x="268" y="802"/>
                    <a:pt x="322" y="802"/>
                  </a:cubicBezTo>
                  <a:cubicBezTo>
                    <a:pt x="376" y="802"/>
                    <a:pt x="440" y="783"/>
                    <a:pt x="507" y="746"/>
                  </a:cubicBezTo>
                  <a:lnTo>
                    <a:pt x="507" y="686"/>
                  </a:lnTo>
                  <a:cubicBezTo>
                    <a:pt x="626" y="627"/>
                    <a:pt x="626" y="507"/>
                    <a:pt x="626" y="448"/>
                  </a:cubicBezTo>
                  <a:lnTo>
                    <a:pt x="626" y="254"/>
                  </a:lnTo>
                  <a:cubicBezTo>
                    <a:pt x="626" y="195"/>
                    <a:pt x="566" y="135"/>
                    <a:pt x="507" y="75"/>
                  </a:cubicBezTo>
                  <a:cubicBezTo>
                    <a:pt x="447" y="1"/>
                    <a:pt x="313" y="1"/>
                    <a:pt x="25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4" name="Google Shape;4844;p30"/>
            <p:cNvSpPr/>
            <p:nvPr/>
          </p:nvSpPr>
          <p:spPr>
            <a:xfrm>
              <a:off x="2215213" y="837533"/>
              <a:ext cx="19559" cy="20495"/>
            </a:xfrm>
            <a:custGeom>
              <a:avLst/>
              <a:gdLst/>
              <a:ahLst/>
              <a:cxnLst/>
              <a:rect l="l" t="t" r="r" b="b"/>
              <a:pathLst>
                <a:path w="627" h="657" extrusionOk="0">
                  <a:moveTo>
                    <a:pt x="311" y="1"/>
                  </a:moveTo>
                  <a:cubicBezTo>
                    <a:pt x="265" y="1"/>
                    <a:pt x="216" y="15"/>
                    <a:pt x="179" y="45"/>
                  </a:cubicBezTo>
                  <a:cubicBezTo>
                    <a:pt x="120" y="105"/>
                    <a:pt x="60" y="164"/>
                    <a:pt x="60" y="239"/>
                  </a:cubicBezTo>
                  <a:cubicBezTo>
                    <a:pt x="0" y="299"/>
                    <a:pt x="0" y="299"/>
                    <a:pt x="0" y="358"/>
                  </a:cubicBezTo>
                  <a:cubicBezTo>
                    <a:pt x="60" y="418"/>
                    <a:pt x="60" y="537"/>
                    <a:pt x="179" y="611"/>
                  </a:cubicBezTo>
                  <a:cubicBezTo>
                    <a:pt x="246" y="641"/>
                    <a:pt x="310" y="656"/>
                    <a:pt x="364" y="656"/>
                  </a:cubicBezTo>
                  <a:cubicBezTo>
                    <a:pt x="418" y="656"/>
                    <a:pt x="462" y="641"/>
                    <a:pt x="492" y="611"/>
                  </a:cubicBezTo>
                  <a:cubicBezTo>
                    <a:pt x="626" y="477"/>
                    <a:pt x="626" y="418"/>
                    <a:pt x="626" y="299"/>
                  </a:cubicBezTo>
                  <a:cubicBezTo>
                    <a:pt x="626" y="299"/>
                    <a:pt x="626" y="239"/>
                    <a:pt x="552" y="164"/>
                  </a:cubicBezTo>
                  <a:cubicBezTo>
                    <a:pt x="552" y="105"/>
                    <a:pt x="492" y="105"/>
                    <a:pt x="432" y="45"/>
                  </a:cubicBezTo>
                  <a:cubicBezTo>
                    <a:pt x="403" y="15"/>
                    <a:pt x="358" y="1"/>
                    <a:pt x="31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5" name="Google Shape;4845;p30"/>
            <p:cNvSpPr/>
            <p:nvPr/>
          </p:nvSpPr>
          <p:spPr>
            <a:xfrm>
              <a:off x="2807731" y="694566"/>
              <a:ext cx="19559" cy="31476"/>
            </a:xfrm>
            <a:custGeom>
              <a:avLst/>
              <a:gdLst/>
              <a:ahLst/>
              <a:cxnLst/>
              <a:rect l="l" t="t" r="r" b="b"/>
              <a:pathLst>
                <a:path w="627" h="1009" extrusionOk="0">
                  <a:moveTo>
                    <a:pt x="376" y="1"/>
                  </a:moveTo>
                  <a:cubicBezTo>
                    <a:pt x="343" y="1"/>
                    <a:pt x="303" y="15"/>
                    <a:pt x="254" y="40"/>
                  </a:cubicBezTo>
                  <a:cubicBezTo>
                    <a:pt x="180" y="99"/>
                    <a:pt x="120" y="159"/>
                    <a:pt x="60" y="219"/>
                  </a:cubicBezTo>
                  <a:cubicBezTo>
                    <a:pt x="1" y="278"/>
                    <a:pt x="1" y="412"/>
                    <a:pt x="1" y="472"/>
                  </a:cubicBezTo>
                  <a:cubicBezTo>
                    <a:pt x="1" y="651"/>
                    <a:pt x="1" y="844"/>
                    <a:pt x="120" y="964"/>
                  </a:cubicBezTo>
                  <a:cubicBezTo>
                    <a:pt x="187" y="993"/>
                    <a:pt x="235" y="1008"/>
                    <a:pt x="275" y="1008"/>
                  </a:cubicBezTo>
                  <a:cubicBezTo>
                    <a:pt x="314" y="1008"/>
                    <a:pt x="343" y="993"/>
                    <a:pt x="373" y="964"/>
                  </a:cubicBezTo>
                  <a:lnTo>
                    <a:pt x="433" y="964"/>
                  </a:lnTo>
                  <a:cubicBezTo>
                    <a:pt x="492" y="844"/>
                    <a:pt x="552" y="651"/>
                    <a:pt x="552" y="531"/>
                  </a:cubicBezTo>
                  <a:cubicBezTo>
                    <a:pt x="626" y="472"/>
                    <a:pt x="626" y="412"/>
                    <a:pt x="626" y="353"/>
                  </a:cubicBezTo>
                  <a:cubicBezTo>
                    <a:pt x="552" y="278"/>
                    <a:pt x="552" y="219"/>
                    <a:pt x="552" y="99"/>
                  </a:cubicBezTo>
                  <a:lnTo>
                    <a:pt x="492" y="99"/>
                  </a:lnTo>
                  <a:cubicBezTo>
                    <a:pt x="458" y="30"/>
                    <a:pt x="423" y="1"/>
                    <a:pt x="37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6" name="Google Shape;4846;p30"/>
            <p:cNvSpPr/>
            <p:nvPr/>
          </p:nvSpPr>
          <p:spPr>
            <a:xfrm>
              <a:off x="2848160" y="741047"/>
              <a:ext cx="17688" cy="37964"/>
            </a:xfrm>
            <a:custGeom>
              <a:avLst/>
              <a:gdLst/>
              <a:ahLst/>
              <a:cxnLst/>
              <a:rect l="l" t="t" r="r" b="b"/>
              <a:pathLst>
                <a:path w="567" h="1217" extrusionOk="0">
                  <a:moveTo>
                    <a:pt x="317" y="0"/>
                  </a:moveTo>
                  <a:cubicBezTo>
                    <a:pt x="283" y="0"/>
                    <a:pt x="244" y="15"/>
                    <a:pt x="195" y="40"/>
                  </a:cubicBezTo>
                  <a:cubicBezTo>
                    <a:pt x="135" y="159"/>
                    <a:pt x="75" y="218"/>
                    <a:pt x="75" y="278"/>
                  </a:cubicBezTo>
                  <a:cubicBezTo>
                    <a:pt x="1" y="412"/>
                    <a:pt x="1" y="472"/>
                    <a:pt x="1" y="591"/>
                  </a:cubicBezTo>
                  <a:cubicBezTo>
                    <a:pt x="1" y="784"/>
                    <a:pt x="1" y="963"/>
                    <a:pt x="135" y="1157"/>
                  </a:cubicBezTo>
                  <a:lnTo>
                    <a:pt x="195" y="1217"/>
                  </a:lnTo>
                  <a:cubicBezTo>
                    <a:pt x="254" y="1217"/>
                    <a:pt x="373" y="1217"/>
                    <a:pt x="448" y="1157"/>
                  </a:cubicBezTo>
                  <a:cubicBezTo>
                    <a:pt x="567" y="963"/>
                    <a:pt x="567" y="784"/>
                    <a:pt x="567" y="650"/>
                  </a:cubicBezTo>
                  <a:lnTo>
                    <a:pt x="567" y="412"/>
                  </a:lnTo>
                  <a:cubicBezTo>
                    <a:pt x="567" y="278"/>
                    <a:pt x="567" y="218"/>
                    <a:pt x="507" y="99"/>
                  </a:cubicBezTo>
                  <a:lnTo>
                    <a:pt x="448" y="99"/>
                  </a:lnTo>
                  <a:cubicBezTo>
                    <a:pt x="404" y="29"/>
                    <a:pt x="366" y="0"/>
                    <a:pt x="31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7" name="Google Shape;4847;p30"/>
            <p:cNvSpPr/>
            <p:nvPr/>
          </p:nvSpPr>
          <p:spPr>
            <a:xfrm>
              <a:off x="2900692" y="696438"/>
              <a:ext cx="19528" cy="37496"/>
            </a:xfrm>
            <a:custGeom>
              <a:avLst/>
              <a:gdLst/>
              <a:ahLst/>
              <a:cxnLst/>
              <a:rect l="l" t="t" r="r" b="b"/>
              <a:pathLst>
                <a:path w="626" h="1202" extrusionOk="0">
                  <a:moveTo>
                    <a:pt x="271" y="0"/>
                  </a:moveTo>
                  <a:cubicBezTo>
                    <a:pt x="215" y="0"/>
                    <a:pt x="154" y="29"/>
                    <a:pt x="119" y="99"/>
                  </a:cubicBezTo>
                  <a:cubicBezTo>
                    <a:pt x="60" y="159"/>
                    <a:pt x="60" y="293"/>
                    <a:pt x="0" y="352"/>
                  </a:cubicBezTo>
                  <a:lnTo>
                    <a:pt x="0" y="591"/>
                  </a:lnTo>
                  <a:cubicBezTo>
                    <a:pt x="0" y="784"/>
                    <a:pt x="60" y="963"/>
                    <a:pt x="179" y="1157"/>
                  </a:cubicBezTo>
                  <a:cubicBezTo>
                    <a:pt x="246" y="1187"/>
                    <a:pt x="295" y="1201"/>
                    <a:pt x="334" y="1201"/>
                  </a:cubicBezTo>
                  <a:cubicBezTo>
                    <a:pt x="373" y="1201"/>
                    <a:pt x="403" y="1187"/>
                    <a:pt x="432" y="1157"/>
                  </a:cubicBezTo>
                  <a:cubicBezTo>
                    <a:pt x="552" y="963"/>
                    <a:pt x="552" y="784"/>
                    <a:pt x="626" y="591"/>
                  </a:cubicBezTo>
                  <a:cubicBezTo>
                    <a:pt x="552" y="531"/>
                    <a:pt x="552" y="412"/>
                    <a:pt x="552" y="352"/>
                  </a:cubicBezTo>
                  <a:cubicBezTo>
                    <a:pt x="492" y="218"/>
                    <a:pt x="492" y="159"/>
                    <a:pt x="432" y="99"/>
                  </a:cubicBezTo>
                  <a:lnTo>
                    <a:pt x="373" y="39"/>
                  </a:lnTo>
                  <a:cubicBezTo>
                    <a:pt x="348" y="15"/>
                    <a:pt x="311" y="0"/>
                    <a:pt x="27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8" name="Google Shape;4848;p30"/>
            <p:cNvSpPr/>
            <p:nvPr/>
          </p:nvSpPr>
          <p:spPr>
            <a:xfrm>
              <a:off x="2896980" y="802844"/>
              <a:ext cx="19060" cy="31944"/>
            </a:xfrm>
            <a:custGeom>
              <a:avLst/>
              <a:gdLst/>
              <a:ahLst/>
              <a:cxnLst/>
              <a:rect l="l" t="t" r="r" b="b"/>
              <a:pathLst>
                <a:path w="611" h="1024" extrusionOk="0">
                  <a:moveTo>
                    <a:pt x="340" y="1"/>
                  </a:moveTo>
                  <a:cubicBezTo>
                    <a:pt x="301" y="1"/>
                    <a:pt x="263" y="15"/>
                    <a:pt x="238" y="40"/>
                  </a:cubicBezTo>
                  <a:cubicBezTo>
                    <a:pt x="119" y="100"/>
                    <a:pt x="119" y="159"/>
                    <a:pt x="60" y="293"/>
                  </a:cubicBezTo>
                  <a:cubicBezTo>
                    <a:pt x="0" y="353"/>
                    <a:pt x="0" y="412"/>
                    <a:pt x="0" y="472"/>
                  </a:cubicBezTo>
                  <a:cubicBezTo>
                    <a:pt x="0" y="666"/>
                    <a:pt x="60" y="844"/>
                    <a:pt x="179" y="979"/>
                  </a:cubicBezTo>
                  <a:cubicBezTo>
                    <a:pt x="238" y="1008"/>
                    <a:pt x="287" y="1023"/>
                    <a:pt x="328" y="1023"/>
                  </a:cubicBezTo>
                  <a:cubicBezTo>
                    <a:pt x="369" y="1023"/>
                    <a:pt x="402" y="1008"/>
                    <a:pt x="432" y="979"/>
                  </a:cubicBezTo>
                  <a:cubicBezTo>
                    <a:pt x="551" y="785"/>
                    <a:pt x="611" y="666"/>
                    <a:pt x="611" y="532"/>
                  </a:cubicBezTo>
                  <a:lnTo>
                    <a:pt x="611" y="353"/>
                  </a:lnTo>
                  <a:cubicBezTo>
                    <a:pt x="551" y="293"/>
                    <a:pt x="551" y="159"/>
                    <a:pt x="492" y="100"/>
                  </a:cubicBezTo>
                  <a:cubicBezTo>
                    <a:pt x="457" y="30"/>
                    <a:pt x="396" y="1"/>
                    <a:pt x="340"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9" name="Google Shape;4849;p30"/>
            <p:cNvSpPr/>
            <p:nvPr/>
          </p:nvSpPr>
          <p:spPr>
            <a:xfrm>
              <a:off x="2949013" y="749688"/>
              <a:ext cx="19559" cy="48851"/>
            </a:xfrm>
            <a:custGeom>
              <a:avLst/>
              <a:gdLst/>
              <a:ahLst/>
              <a:cxnLst/>
              <a:rect l="l" t="t" r="r" b="b"/>
              <a:pathLst>
                <a:path w="627" h="1566" extrusionOk="0">
                  <a:moveTo>
                    <a:pt x="373" y="1"/>
                  </a:moveTo>
                  <a:cubicBezTo>
                    <a:pt x="313" y="1"/>
                    <a:pt x="194" y="1"/>
                    <a:pt x="120" y="75"/>
                  </a:cubicBezTo>
                  <a:cubicBezTo>
                    <a:pt x="60" y="195"/>
                    <a:pt x="60" y="314"/>
                    <a:pt x="1" y="448"/>
                  </a:cubicBezTo>
                  <a:lnTo>
                    <a:pt x="1" y="746"/>
                  </a:lnTo>
                  <a:cubicBezTo>
                    <a:pt x="1" y="999"/>
                    <a:pt x="1" y="1252"/>
                    <a:pt x="120" y="1491"/>
                  </a:cubicBezTo>
                  <a:cubicBezTo>
                    <a:pt x="194" y="1491"/>
                    <a:pt x="194" y="1491"/>
                    <a:pt x="254" y="1565"/>
                  </a:cubicBezTo>
                  <a:cubicBezTo>
                    <a:pt x="313" y="1565"/>
                    <a:pt x="373" y="1565"/>
                    <a:pt x="433" y="1431"/>
                  </a:cubicBezTo>
                  <a:cubicBezTo>
                    <a:pt x="567" y="1252"/>
                    <a:pt x="626" y="999"/>
                    <a:pt x="626" y="746"/>
                  </a:cubicBezTo>
                  <a:cubicBezTo>
                    <a:pt x="626" y="686"/>
                    <a:pt x="567" y="567"/>
                    <a:pt x="567" y="448"/>
                  </a:cubicBezTo>
                  <a:cubicBezTo>
                    <a:pt x="567" y="314"/>
                    <a:pt x="492" y="195"/>
                    <a:pt x="433" y="75"/>
                  </a:cubicBezTo>
                  <a:cubicBezTo>
                    <a:pt x="433"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0" name="Google Shape;4850;p30"/>
            <p:cNvSpPr/>
            <p:nvPr/>
          </p:nvSpPr>
          <p:spPr>
            <a:xfrm>
              <a:off x="2997334" y="690417"/>
              <a:ext cx="19559" cy="39805"/>
            </a:xfrm>
            <a:custGeom>
              <a:avLst/>
              <a:gdLst/>
              <a:ahLst/>
              <a:cxnLst/>
              <a:rect l="l" t="t" r="r" b="b"/>
              <a:pathLst>
                <a:path w="627" h="1276" extrusionOk="0">
                  <a:moveTo>
                    <a:pt x="315" y="1"/>
                  </a:moveTo>
                  <a:cubicBezTo>
                    <a:pt x="266" y="1"/>
                    <a:pt x="230" y="33"/>
                    <a:pt x="195" y="113"/>
                  </a:cubicBezTo>
                  <a:cubicBezTo>
                    <a:pt x="135" y="173"/>
                    <a:pt x="61" y="292"/>
                    <a:pt x="61" y="352"/>
                  </a:cubicBezTo>
                  <a:cubicBezTo>
                    <a:pt x="1" y="411"/>
                    <a:pt x="1" y="545"/>
                    <a:pt x="1" y="605"/>
                  </a:cubicBezTo>
                  <a:cubicBezTo>
                    <a:pt x="1" y="784"/>
                    <a:pt x="1" y="977"/>
                    <a:pt x="61" y="1156"/>
                  </a:cubicBezTo>
                  <a:lnTo>
                    <a:pt x="135" y="1231"/>
                  </a:lnTo>
                  <a:cubicBezTo>
                    <a:pt x="165" y="1260"/>
                    <a:pt x="210" y="1275"/>
                    <a:pt x="254" y="1275"/>
                  </a:cubicBezTo>
                  <a:cubicBezTo>
                    <a:pt x="299" y="1275"/>
                    <a:pt x="344" y="1260"/>
                    <a:pt x="373" y="1231"/>
                  </a:cubicBezTo>
                  <a:cubicBezTo>
                    <a:pt x="508" y="1037"/>
                    <a:pt x="567" y="858"/>
                    <a:pt x="627" y="664"/>
                  </a:cubicBezTo>
                  <a:cubicBezTo>
                    <a:pt x="627" y="545"/>
                    <a:pt x="627" y="486"/>
                    <a:pt x="567" y="352"/>
                  </a:cubicBezTo>
                  <a:cubicBezTo>
                    <a:pt x="567" y="292"/>
                    <a:pt x="508" y="173"/>
                    <a:pt x="433" y="113"/>
                  </a:cubicBezTo>
                  <a:lnTo>
                    <a:pt x="433" y="39"/>
                  </a:lnTo>
                  <a:cubicBezTo>
                    <a:pt x="385" y="15"/>
                    <a:pt x="347" y="1"/>
                    <a:pt x="31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1" name="Google Shape;4851;p30"/>
            <p:cNvSpPr/>
            <p:nvPr/>
          </p:nvSpPr>
          <p:spPr>
            <a:xfrm>
              <a:off x="3016862" y="770308"/>
              <a:ext cx="19559" cy="39836"/>
            </a:xfrm>
            <a:custGeom>
              <a:avLst/>
              <a:gdLst/>
              <a:ahLst/>
              <a:cxnLst/>
              <a:rect l="l" t="t" r="r" b="b"/>
              <a:pathLst>
                <a:path w="627" h="1277" extrusionOk="0">
                  <a:moveTo>
                    <a:pt x="366" y="1"/>
                  </a:moveTo>
                  <a:cubicBezTo>
                    <a:pt x="348" y="1"/>
                    <a:pt x="331" y="8"/>
                    <a:pt x="314" y="25"/>
                  </a:cubicBezTo>
                  <a:cubicBezTo>
                    <a:pt x="179" y="159"/>
                    <a:pt x="120" y="219"/>
                    <a:pt x="120" y="338"/>
                  </a:cubicBezTo>
                  <a:cubicBezTo>
                    <a:pt x="60" y="398"/>
                    <a:pt x="60" y="532"/>
                    <a:pt x="60" y="651"/>
                  </a:cubicBezTo>
                  <a:cubicBezTo>
                    <a:pt x="1" y="830"/>
                    <a:pt x="60" y="1023"/>
                    <a:pt x="179" y="1202"/>
                  </a:cubicBezTo>
                  <a:lnTo>
                    <a:pt x="254" y="1277"/>
                  </a:lnTo>
                  <a:cubicBezTo>
                    <a:pt x="373" y="1277"/>
                    <a:pt x="433" y="1277"/>
                    <a:pt x="492" y="1202"/>
                  </a:cubicBezTo>
                  <a:lnTo>
                    <a:pt x="492" y="1143"/>
                  </a:lnTo>
                  <a:cubicBezTo>
                    <a:pt x="626" y="964"/>
                    <a:pt x="626" y="830"/>
                    <a:pt x="626" y="651"/>
                  </a:cubicBezTo>
                  <a:lnTo>
                    <a:pt x="626" y="398"/>
                  </a:lnTo>
                  <a:cubicBezTo>
                    <a:pt x="626" y="338"/>
                    <a:pt x="626" y="219"/>
                    <a:pt x="552" y="159"/>
                  </a:cubicBezTo>
                  <a:lnTo>
                    <a:pt x="492" y="85"/>
                  </a:lnTo>
                  <a:cubicBezTo>
                    <a:pt x="450" y="43"/>
                    <a:pt x="408"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2" name="Google Shape;4852;p30"/>
            <p:cNvSpPr/>
            <p:nvPr/>
          </p:nvSpPr>
          <p:spPr>
            <a:xfrm>
              <a:off x="2955065" y="854253"/>
              <a:ext cx="17220" cy="25018"/>
            </a:xfrm>
            <a:custGeom>
              <a:avLst/>
              <a:gdLst/>
              <a:ahLst/>
              <a:cxnLst/>
              <a:rect l="l" t="t" r="r" b="b"/>
              <a:pathLst>
                <a:path w="552" h="802" extrusionOk="0">
                  <a:moveTo>
                    <a:pt x="179" y="1"/>
                  </a:moveTo>
                  <a:cubicBezTo>
                    <a:pt x="119" y="75"/>
                    <a:pt x="60" y="135"/>
                    <a:pt x="0" y="195"/>
                  </a:cubicBezTo>
                  <a:lnTo>
                    <a:pt x="0" y="373"/>
                  </a:lnTo>
                  <a:cubicBezTo>
                    <a:pt x="0" y="507"/>
                    <a:pt x="0" y="627"/>
                    <a:pt x="119" y="746"/>
                  </a:cubicBezTo>
                  <a:cubicBezTo>
                    <a:pt x="179" y="783"/>
                    <a:pt x="242" y="802"/>
                    <a:pt x="298" y="802"/>
                  </a:cubicBezTo>
                  <a:cubicBezTo>
                    <a:pt x="354" y="802"/>
                    <a:pt x="403" y="783"/>
                    <a:pt x="432" y="746"/>
                  </a:cubicBezTo>
                  <a:lnTo>
                    <a:pt x="432" y="686"/>
                  </a:lnTo>
                  <a:cubicBezTo>
                    <a:pt x="552" y="627"/>
                    <a:pt x="552" y="507"/>
                    <a:pt x="552" y="448"/>
                  </a:cubicBezTo>
                  <a:lnTo>
                    <a:pt x="552" y="254"/>
                  </a:lnTo>
                  <a:cubicBezTo>
                    <a:pt x="552" y="195"/>
                    <a:pt x="492" y="135"/>
                    <a:pt x="432" y="75"/>
                  </a:cubicBezTo>
                  <a:cubicBezTo>
                    <a:pt x="373" y="1"/>
                    <a:pt x="239" y="1"/>
                    <a:pt x="179"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3" name="Google Shape;4853;p30"/>
            <p:cNvSpPr/>
            <p:nvPr/>
          </p:nvSpPr>
          <p:spPr>
            <a:xfrm>
              <a:off x="2844448" y="837533"/>
              <a:ext cx="17688" cy="20495"/>
            </a:xfrm>
            <a:custGeom>
              <a:avLst/>
              <a:gdLst/>
              <a:ahLst/>
              <a:cxnLst/>
              <a:rect l="l" t="t" r="r" b="b"/>
              <a:pathLst>
                <a:path w="567" h="657" extrusionOk="0">
                  <a:moveTo>
                    <a:pt x="252" y="1"/>
                  </a:moveTo>
                  <a:cubicBezTo>
                    <a:pt x="206" y="1"/>
                    <a:pt x="157" y="15"/>
                    <a:pt x="120" y="45"/>
                  </a:cubicBezTo>
                  <a:cubicBezTo>
                    <a:pt x="60" y="105"/>
                    <a:pt x="1" y="164"/>
                    <a:pt x="1" y="239"/>
                  </a:cubicBezTo>
                  <a:lnTo>
                    <a:pt x="1" y="358"/>
                  </a:lnTo>
                  <a:cubicBezTo>
                    <a:pt x="1" y="418"/>
                    <a:pt x="1" y="537"/>
                    <a:pt x="120" y="611"/>
                  </a:cubicBezTo>
                  <a:cubicBezTo>
                    <a:pt x="187" y="641"/>
                    <a:pt x="250" y="656"/>
                    <a:pt x="304" y="656"/>
                  </a:cubicBezTo>
                  <a:cubicBezTo>
                    <a:pt x="358" y="656"/>
                    <a:pt x="403" y="641"/>
                    <a:pt x="433" y="611"/>
                  </a:cubicBezTo>
                  <a:cubicBezTo>
                    <a:pt x="567" y="477"/>
                    <a:pt x="567" y="418"/>
                    <a:pt x="567" y="299"/>
                  </a:cubicBezTo>
                  <a:lnTo>
                    <a:pt x="567" y="164"/>
                  </a:lnTo>
                  <a:cubicBezTo>
                    <a:pt x="492" y="105"/>
                    <a:pt x="492" y="105"/>
                    <a:pt x="373" y="45"/>
                  </a:cubicBezTo>
                  <a:cubicBezTo>
                    <a:pt x="343" y="15"/>
                    <a:pt x="299" y="1"/>
                    <a:pt x="25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4" name="Google Shape;4854;p30"/>
            <p:cNvSpPr/>
            <p:nvPr/>
          </p:nvSpPr>
          <p:spPr>
            <a:xfrm>
              <a:off x="4050883" y="694566"/>
              <a:ext cx="19559" cy="31476"/>
            </a:xfrm>
            <a:custGeom>
              <a:avLst/>
              <a:gdLst/>
              <a:ahLst/>
              <a:cxnLst/>
              <a:rect l="l" t="t" r="r" b="b"/>
              <a:pathLst>
                <a:path w="627" h="1009" extrusionOk="0">
                  <a:moveTo>
                    <a:pt x="394" y="1"/>
                  </a:moveTo>
                  <a:cubicBezTo>
                    <a:pt x="353" y="1"/>
                    <a:pt x="303" y="15"/>
                    <a:pt x="254" y="40"/>
                  </a:cubicBezTo>
                  <a:cubicBezTo>
                    <a:pt x="180" y="99"/>
                    <a:pt x="120" y="159"/>
                    <a:pt x="60" y="219"/>
                  </a:cubicBezTo>
                  <a:cubicBezTo>
                    <a:pt x="1" y="278"/>
                    <a:pt x="1" y="412"/>
                    <a:pt x="1" y="472"/>
                  </a:cubicBezTo>
                  <a:cubicBezTo>
                    <a:pt x="1" y="651"/>
                    <a:pt x="1" y="844"/>
                    <a:pt x="120" y="964"/>
                  </a:cubicBezTo>
                  <a:cubicBezTo>
                    <a:pt x="187" y="993"/>
                    <a:pt x="235" y="1008"/>
                    <a:pt x="274" y="1008"/>
                  </a:cubicBezTo>
                  <a:cubicBezTo>
                    <a:pt x="314" y="1008"/>
                    <a:pt x="343" y="993"/>
                    <a:pt x="373" y="964"/>
                  </a:cubicBezTo>
                  <a:lnTo>
                    <a:pt x="433" y="964"/>
                  </a:lnTo>
                  <a:cubicBezTo>
                    <a:pt x="492" y="844"/>
                    <a:pt x="552" y="651"/>
                    <a:pt x="552" y="531"/>
                  </a:cubicBezTo>
                  <a:cubicBezTo>
                    <a:pt x="626" y="472"/>
                    <a:pt x="626" y="412"/>
                    <a:pt x="626" y="353"/>
                  </a:cubicBezTo>
                  <a:cubicBezTo>
                    <a:pt x="552" y="278"/>
                    <a:pt x="552" y="219"/>
                    <a:pt x="552" y="99"/>
                  </a:cubicBezTo>
                  <a:lnTo>
                    <a:pt x="492" y="99"/>
                  </a:lnTo>
                  <a:cubicBezTo>
                    <a:pt x="492" y="30"/>
                    <a:pt x="451" y="1"/>
                    <a:pt x="39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5" name="Google Shape;4855;p30"/>
            <p:cNvSpPr/>
            <p:nvPr/>
          </p:nvSpPr>
          <p:spPr>
            <a:xfrm>
              <a:off x="4091312" y="741047"/>
              <a:ext cx="17688" cy="37964"/>
            </a:xfrm>
            <a:custGeom>
              <a:avLst/>
              <a:gdLst/>
              <a:ahLst/>
              <a:cxnLst/>
              <a:rect l="l" t="t" r="r" b="b"/>
              <a:pathLst>
                <a:path w="567" h="1217" extrusionOk="0">
                  <a:moveTo>
                    <a:pt x="321" y="0"/>
                  </a:moveTo>
                  <a:cubicBezTo>
                    <a:pt x="283" y="0"/>
                    <a:pt x="244" y="15"/>
                    <a:pt x="195" y="40"/>
                  </a:cubicBezTo>
                  <a:cubicBezTo>
                    <a:pt x="135" y="159"/>
                    <a:pt x="75" y="218"/>
                    <a:pt x="75" y="278"/>
                  </a:cubicBezTo>
                  <a:cubicBezTo>
                    <a:pt x="1" y="412"/>
                    <a:pt x="1" y="472"/>
                    <a:pt x="1" y="591"/>
                  </a:cubicBezTo>
                  <a:cubicBezTo>
                    <a:pt x="1" y="784"/>
                    <a:pt x="1" y="963"/>
                    <a:pt x="135" y="1157"/>
                  </a:cubicBezTo>
                  <a:lnTo>
                    <a:pt x="195" y="1217"/>
                  </a:lnTo>
                  <a:cubicBezTo>
                    <a:pt x="254" y="1217"/>
                    <a:pt x="373" y="1217"/>
                    <a:pt x="448" y="1157"/>
                  </a:cubicBezTo>
                  <a:cubicBezTo>
                    <a:pt x="567" y="963"/>
                    <a:pt x="567" y="784"/>
                    <a:pt x="567" y="650"/>
                  </a:cubicBezTo>
                  <a:lnTo>
                    <a:pt x="567" y="412"/>
                  </a:lnTo>
                  <a:cubicBezTo>
                    <a:pt x="567" y="278"/>
                    <a:pt x="567" y="218"/>
                    <a:pt x="507" y="99"/>
                  </a:cubicBezTo>
                  <a:cubicBezTo>
                    <a:pt x="429" y="29"/>
                    <a:pt x="376" y="0"/>
                    <a:pt x="32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6" name="Google Shape;4856;p30"/>
            <p:cNvSpPr/>
            <p:nvPr/>
          </p:nvSpPr>
          <p:spPr>
            <a:xfrm>
              <a:off x="4143844" y="696438"/>
              <a:ext cx="19528" cy="37496"/>
            </a:xfrm>
            <a:custGeom>
              <a:avLst/>
              <a:gdLst/>
              <a:ahLst/>
              <a:cxnLst/>
              <a:rect l="l" t="t" r="r" b="b"/>
              <a:pathLst>
                <a:path w="626" h="1202" extrusionOk="0">
                  <a:moveTo>
                    <a:pt x="271" y="0"/>
                  </a:moveTo>
                  <a:cubicBezTo>
                    <a:pt x="215" y="0"/>
                    <a:pt x="154" y="29"/>
                    <a:pt x="119" y="99"/>
                  </a:cubicBezTo>
                  <a:cubicBezTo>
                    <a:pt x="60" y="159"/>
                    <a:pt x="60" y="293"/>
                    <a:pt x="0" y="352"/>
                  </a:cubicBezTo>
                  <a:lnTo>
                    <a:pt x="0" y="591"/>
                  </a:lnTo>
                  <a:cubicBezTo>
                    <a:pt x="0" y="784"/>
                    <a:pt x="60" y="963"/>
                    <a:pt x="179" y="1157"/>
                  </a:cubicBezTo>
                  <a:cubicBezTo>
                    <a:pt x="246" y="1187"/>
                    <a:pt x="294" y="1201"/>
                    <a:pt x="334" y="1201"/>
                  </a:cubicBezTo>
                  <a:cubicBezTo>
                    <a:pt x="373" y="1201"/>
                    <a:pt x="403" y="1187"/>
                    <a:pt x="432" y="1157"/>
                  </a:cubicBezTo>
                  <a:cubicBezTo>
                    <a:pt x="551" y="963"/>
                    <a:pt x="626" y="784"/>
                    <a:pt x="626" y="591"/>
                  </a:cubicBezTo>
                  <a:cubicBezTo>
                    <a:pt x="626" y="531"/>
                    <a:pt x="551" y="412"/>
                    <a:pt x="551" y="352"/>
                  </a:cubicBezTo>
                  <a:cubicBezTo>
                    <a:pt x="492" y="218"/>
                    <a:pt x="492" y="159"/>
                    <a:pt x="432" y="99"/>
                  </a:cubicBezTo>
                  <a:lnTo>
                    <a:pt x="373" y="39"/>
                  </a:lnTo>
                  <a:cubicBezTo>
                    <a:pt x="348" y="15"/>
                    <a:pt x="311" y="0"/>
                    <a:pt x="27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7" name="Google Shape;4857;p30"/>
            <p:cNvSpPr/>
            <p:nvPr/>
          </p:nvSpPr>
          <p:spPr>
            <a:xfrm>
              <a:off x="4140132" y="802844"/>
              <a:ext cx="19060" cy="31944"/>
            </a:xfrm>
            <a:custGeom>
              <a:avLst/>
              <a:gdLst/>
              <a:ahLst/>
              <a:cxnLst/>
              <a:rect l="l" t="t" r="r" b="b"/>
              <a:pathLst>
                <a:path w="611" h="1024" extrusionOk="0">
                  <a:moveTo>
                    <a:pt x="340" y="1"/>
                  </a:moveTo>
                  <a:cubicBezTo>
                    <a:pt x="301" y="1"/>
                    <a:pt x="263" y="15"/>
                    <a:pt x="238" y="40"/>
                  </a:cubicBezTo>
                  <a:cubicBezTo>
                    <a:pt x="119" y="100"/>
                    <a:pt x="119" y="159"/>
                    <a:pt x="60" y="293"/>
                  </a:cubicBezTo>
                  <a:cubicBezTo>
                    <a:pt x="60" y="353"/>
                    <a:pt x="0" y="412"/>
                    <a:pt x="0" y="472"/>
                  </a:cubicBezTo>
                  <a:cubicBezTo>
                    <a:pt x="0" y="666"/>
                    <a:pt x="60" y="844"/>
                    <a:pt x="179" y="979"/>
                  </a:cubicBezTo>
                  <a:cubicBezTo>
                    <a:pt x="238" y="1008"/>
                    <a:pt x="287" y="1023"/>
                    <a:pt x="328" y="1023"/>
                  </a:cubicBezTo>
                  <a:cubicBezTo>
                    <a:pt x="369" y="1023"/>
                    <a:pt x="402" y="1008"/>
                    <a:pt x="432" y="979"/>
                  </a:cubicBezTo>
                  <a:lnTo>
                    <a:pt x="492" y="979"/>
                  </a:lnTo>
                  <a:cubicBezTo>
                    <a:pt x="551" y="785"/>
                    <a:pt x="611" y="666"/>
                    <a:pt x="611" y="532"/>
                  </a:cubicBezTo>
                  <a:lnTo>
                    <a:pt x="611" y="353"/>
                  </a:lnTo>
                  <a:cubicBezTo>
                    <a:pt x="551" y="293"/>
                    <a:pt x="551" y="159"/>
                    <a:pt x="492" y="100"/>
                  </a:cubicBezTo>
                  <a:cubicBezTo>
                    <a:pt x="457" y="30"/>
                    <a:pt x="396" y="1"/>
                    <a:pt x="340"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8" name="Google Shape;4858;p30"/>
            <p:cNvSpPr/>
            <p:nvPr/>
          </p:nvSpPr>
          <p:spPr>
            <a:xfrm>
              <a:off x="4192165" y="749688"/>
              <a:ext cx="19559" cy="48851"/>
            </a:xfrm>
            <a:custGeom>
              <a:avLst/>
              <a:gdLst/>
              <a:ahLst/>
              <a:cxnLst/>
              <a:rect l="l" t="t" r="r" b="b"/>
              <a:pathLst>
                <a:path w="627" h="1566" extrusionOk="0">
                  <a:moveTo>
                    <a:pt x="373" y="1"/>
                  </a:moveTo>
                  <a:cubicBezTo>
                    <a:pt x="313" y="1"/>
                    <a:pt x="194" y="1"/>
                    <a:pt x="120" y="75"/>
                  </a:cubicBezTo>
                  <a:cubicBezTo>
                    <a:pt x="60" y="195"/>
                    <a:pt x="60" y="314"/>
                    <a:pt x="60" y="448"/>
                  </a:cubicBezTo>
                  <a:cubicBezTo>
                    <a:pt x="1" y="567"/>
                    <a:pt x="1" y="686"/>
                    <a:pt x="1" y="746"/>
                  </a:cubicBezTo>
                  <a:cubicBezTo>
                    <a:pt x="1" y="999"/>
                    <a:pt x="60" y="1252"/>
                    <a:pt x="194" y="1491"/>
                  </a:cubicBezTo>
                  <a:lnTo>
                    <a:pt x="254" y="1565"/>
                  </a:lnTo>
                  <a:cubicBezTo>
                    <a:pt x="313" y="1565"/>
                    <a:pt x="373" y="1565"/>
                    <a:pt x="433" y="1431"/>
                  </a:cubicBezTo>
                  <a:cubicBezTo>
                    <a:pt x="567" y="1252"/>
                    <a:pt x="626" y="999"/>
                    <a:pt x="626" y="746"/>
                  </a:cubicBezTo>
                  <a:cubicBezTo>
                    <a:pt x="626" y="686"/>
                    <a:pt x="626" y="567"/>
                    <a:pt x="567" y="448"/>
                  </a:cubicBezTo>
                  <a:cubicBezTo>
                    <a:pt x="567" y="314"/>
                    <a:pt x="492" y="195"/>
                    <a:pt x="433" y="75"/>
                  </a:cubicBezTo>
                  <a:lnTo>
                    <a:pt x="373"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9" name="Google Shape;4859;p30"/>
            <p:cNvSpPr/>
            <p:nvPr/>
          </p:nvSpPr>
          <p:spPr>
            <a:xfrm>
              <a:off x="4240486" y="690417"/>
              <a:ext cx="19559" cy="39805"/>
            </a:xfrm>
            <a:custGeom>
              <a:avLst/>
              <a:gdLst/>
              <a:ahLst/>
              <a:cxnLst/>
              <a:rect l="l" t="t" r="r" b="b"/>
              <a:pathLst>
                <a:path w="627" h="1276" extrusionOk="0">
                  <a:moveTo>
                    <a:pt x="341" y="1"/>
                  </a:moveTo>
                  <a:cubicBezTo>
                    <a:pt x="288" y="1"/>
                    <a:pt x="230" y="33"/>
                    <a:pt x="195" y="113"/>
                  </a:cubicBezTo>
                  <a:cubicBezTo>
                    <a:pt x="135" y="173"/>
                    <a:pt x="61" y="292"/>
                    <a:pt x="61" y="352"/>
                  </a:cubicBezTo>
                  <a:cubicBezTo>
                    <a:pt x="1" y="411"/>
                    <a:pt x="1" y="545"/>
                    <a:pt x="1" y="605"/>
                  </a:cubicBezTo>
                  <a:cubicBezTo>
                    <a:pt x="1" y="784"/>
                    <a:pt x="1" y="977"/>
                    <a:pt x="61" y="1156"/>
                  </a:cubicBezTo>
                  <a:lnTo>
                    <a:pt x="135" y="1231"/>
                  </a:lnTo>
                  <a:cubicBezTo>
                    <a:pt x="165" y="1260"/>
                    <a:pt x="210" y="1275"/>
                    <a:pt x="254" y="1275"/>
                  </a:cubicBezTo>
                  <a:cubicBezTo>
                    <a:pt x="299" y="1275"/>
                    <a:pt x="344" y="1260"/>
                    <a:pt x="373" y="1231"/>
                  </a:cubicBezTo>
                  <a:cubicBezTo>
                    <a:pt x="507" y="1037"/>
                    <a:pt x="567" y="858"/>
                    <a:pt x="627" y="664"/>
                  </a:cubicBezTo>
                  <a:cubicBezTo>
                    <a:pt x="627" y="545"/>
                    <a:pt x="627" y="486"/>
                    <a:pt x="567" y="352"/>
                  </a:cubicBezTo>
                  <a:cubicBezTo>
                    <a:pt x="567" y="292"/>
                    <a:pt x="567" y="173"/>
                    <a:pt x="433" y="113"/>
                  </a:cubicBezTo>
                  <a:lnTo>
                    <a:pt x="433" y="39"/>
                  </a:lnTo>
                  <a:cubicBezTo>
                    <a:pt x="409" y="15"/>
                    <a:pt x="376" y="1"/>
                    <a:pt x="34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0" name="Google Shape;4860;p30"/>
            <p:cNvSpPr/>
            <p:nvPr/>
          </p:nvSpPr>
          <p:spPr>
            <a:xfrm>
              <a:off x="4260014" y="770308"/>
              <a:ext cx="19559" cy="39836"/>
            </a:xfrm>
            <a:custGeom>
              <a:avLst/>
              <a:gdLst/>
              <a:ahLst/>
              <a:cxnLst/>
              <a:rect l="l" t="t" r="r" b="b"/>
              <a:pathLst>
                <a:path w="627" h="1277" extrusionOk="0">
                  <a:moveTo>
                    <a:pt x="378" y="1"/>
                  </a:moveTo>
                  <a:cubicBezTo>
                    <a:pt x="354" y="1"/>
                    <a:pt x="331" y="8"/>
                    <a:pt x="314" y="25"/>
                  </a:cubicBezTo>
                  <a:cubicBezTo>
                    <a:pt x="179" y="159"/>
                    <a:pt x="120" y="219"/>
                    <a:pt x="120" y="338"/>
                  </a:cubicBezTo>
                  <a:cubicBezTo>
                    <a:pt x="60" y="398"/>
                    <a:pt x="60" y="532"/>
                    <a:pt x="60" y="651"/>
                  </a:cubicBezTo>
                  <a:cubicBezTo>
                    <a:pt x="1" y="830"/>
                    <a:pt x="60" y="1023"/>
                    <a:pt x="179" y="1202"/>
                  </a:cubicBezTo>
                  <a:lnTo>
                    <a:pt x="254" y="1277"/>
                  </a:lnTo>
                  <a:cubicBezTo>
                    <a:pt x="373" y="1277"/>
                    <a:pt x="433" y="1277"/>
                    <a:pt x="492" y="1202"/>
                  </a:cubicBezTo>
                  <a:lnTo>
                    <a:pt x="492" y="1143"/>
                  </a:lnTo>
                  <a:cubicBezTo>
                    <a:pt x="626" y="964"/>
                    <a:pt x="626" y="830"/>
                    <a:pt x="626" y="651"/>
                  </a:cubicBezTo>
                  <a:lnTo>
                    <a:pt x="626" y="398"/>
                  </a:lnTo>
                  <a:cubicBezTo>
                    <a:pt x="626" y="338"/>
                    <a:pt x="626" y="219"/>
                    <a:pt x="552" y="159"/>
                  </a:cubicBezTo>
                  <a:lnTo>
                    <a:pt x="552" y="85"/>
                  </a:lnTo>
                  <a:cubicBezTo>
                    <a:pt x="510" y="43"/>
                    <a:pt x="438" y="1"/>
                    <a:pt x="37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1" name="Google Shape;4861;p30"/>
            <p:cNvSpPr/>
            <p:nvPr/>
          </p:nvSpPr>
          <p:spPr>
            <a:xfrm>
              <a:off x="4198217" y="854253"/>
              <a:ext cx="17220" cy="25018"/>
            </a:xfrm>
            <a:custGeom>
              <a:avLst/>
              <a:gdLst/>
              <a:ahLst/>
              <a:cxnLst/>
              <a:rect l="l" t="t" r="r" b="b"/>
              <a:pathLst>
                <a:path w="552" h="802" extrusionOk="0">
                  <a:moveTo>
                    <a:pt x="179" y="1"/>
                  </a:moveTo>
                  <a:cubicBezTo>
                    <a:pt x="119" y="75"/>
                    <a:pt x="60" y="135"/>
                    <a:pt x="0" y="195"/>
                  </a:cubicBezTo>
                  <a:lnTo>
                    <a:pt x="0" y="373"/>
                  </a:lnTo>
                  <a:cubicBezTo>
                    <a:pt x="0" y="507"/>
                    <a:pt x="0" y="627"/>
                    <a:pt x="119" y="746"/>
                  </a:cubicBezTo>
                  <a:cubicBezTo>
                    <a:pt x="179" y="783"/>
                    <a:pt x="242" y="802"/>
                    <a:pt x="298" y="802"/>
                  </a:cubicBezTo>
                  <a:cubicBezTo>
                    <a:pt x="354" y="802"/>
                    <a:pt x="403" y="783"/>
                    <a:pt x="432" y="746"/>
                  </a:cubicBezTo>
                  <a:lnTo>
                    <a:pt x="432" y="686"/>
                  </a:lnTo>
                  <a:cubicBezTo>
                    <a:pt x="551" y="627"/>
                    <a:pt x="551" y="507"/>
                    <a:pt x="551" y="448"/>
                  </a:cubicBezTo>
                  <a:lnTo>
                    <a:pt x="551" y="254"/>
                  </a:lnTo>
                  <a:cubicBezTo>
                    <a:pt x="551" y="195"/>
                    <a:pt x="492" y="135"/>
                    <a:pt x="432" y="75"/>
                  </a:cubicBezTo>
                  <a:cubicBezTo>
                    <a:pt x="373" y="1"/>
                    <a:pt x="239" y="1"/>
                    <a:pt x="179"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2" name="Google Shape;4862;p30"/>
            <p:cNvSpPr/>
            <p:nvPr/>
          </p:nvSpPr>
          <p:spPr>
            <a:xfrm>
              <a:off x="4087600" y="837533"/>
              <a:ext cx="17688" cy="20495"/>
            </a:xfrm>
            <a:custGeom>
              <a:avLst/>
              <a:gdLst/>
              <a:ahLst/>
              <a:cxnLst/>
              <a:rect l="l" t="t" r="r" b="b"/>
              <a:pathLst>
                <a:path w="567" h="657" extrusionOk="0">
                  <a:moveTo>
                    <a:pt x="252" y="1"/>
                  </a:moveTo>
                  <a:cubicBezTo>
                    <a:pt x="206" y="1"/>
                    <a:pt x="157" y="15"/>
                    <a:pt x="120" y="45"/>
                  </a:cubicBezTo>
                  <a:cubicBezTo>
                    <a:pt x="60" y="105"/>
                    <a:pt x="1" y="164"/>
                    <a:pt x="1" y="239"/>
                  </a:cubicBezTo>
                  <a:lnTo>
                    <a:pt x="1" y="358"/>
                  </a:lnTo>
                  <a:cubicBezTo>
                    <a:pt x="1" y="418"/>
                    <a:pt x="1" y="537"/>
                    <a:pt x="194" y="611"/>
                  </a:cubicBezTo>
                  <a:cubicBezTo>
                    <a:pt x="224" y="641"/>
                    <a:pt x="269" y="656"/>
                    <a:pt x="314" y="656"/>
                  </a:cubicBezTo>
                  <a:cubicBezTo>
                    <a:pt x="358" y="656"/>
                    <a:pt x="403" y="641"/>
                    <a:pt x="433" y="611"/>
                  </a:cubicBezTo>
                  <a:cubicBezTo>
                    <a:pt x="567" y="477"/>
                    <a:pt x="567" y="418"/>
                    <a:pt x="567" y="299"/>
                  </a:cubicBezTo>
                  <a:lnTo>
                    <a:pt x="567" y="164"/>
                  </a:lnTo>
                  <a:cubicBezTo>
                    <a:pt x="492" y="105"/>
                    <a:pt x="492" y="105"/>
                    <a:pt x="373" y="45"/>
                  </a:cubicBezTo>
                  <a:cubicBezTo>
                    <a:pt x="343" y="15"/>
                    <a:pt x="299" y="1"/>
                    <a:pt x="25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3" name="Google Shape;4863;p30"/>
            <p:cNvSpPr/>
            <p:nvPr/>
          </p:nvSpPr>
          <p:spPr>
            <a:xfrm>
              <a:off x="334903" y="3164430"/>
              <a:ext cx="325364" cy="102725"/>
            </a:xfrm>
            <a:custGeom>
              <a:avLst/>
              <a:gdLst/>
              <a:ahLst/>
              <a:cxnLst/>
              <a:rect l="l" t="t" r="r" b="b"/>
              <a:pathLst>
                <a:path w="10430" h="3293" extrusionOk="0">
                  <a:moveTo>
                    <a:pt x="9059" y="0"/>
                  </a:moveTo>
                  <a:cubicBezTo>
                    <a:pt x="9803" y="0"/>
                    <a:pt x="10429" y="745"/>
                    <a:pt x="10429" y="1684"/>
                  </a:cubicBezTo>
                  <a:cubicBezTo>
                    <a:pt x="10429" y="2548"/>
                    <a:pt x="9803" y="3293"/>
                    <a:pt x="9059" y="3293"/>
                  </a:cubicBezTo>
                  <a:lnTo>
                    <a:pt x="1371" y="3293"/>
                  </a:lnTo>
                  <a:cubicBezTo>
                    <a:pt x="627" y="3293"/>
                    <a:pt x="1" y="2548"/>
                    <a:pt x="1" y="1684"/>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4" name="Google Shape;4864;p30"/>
            <p:cNvSpPr/>
            <p:nvPr/>
          </p:nvSpPr>
          <p:spPr>
            <a:xfrm>
              <a:off x="334903" y="2926475"/>
              <a:ext cx="325364" cy="102756"/>
            </a:xfrm>
            <a:custGeom>
              <a:avLst/>
              <a:gdLst/>
              <a:ahLst/>
              <a:cxnLst/>
              <a:rect l="l" t="t" r="r" b="b"/>
              <a:pathLst>
                <a:path w="10430" h="3294" extrusionOk="0">
                  <a:moveTo>
                    <a:pt x="9059" y="1"/>
                  </a:moveTo>
                  <a:cubicBezTo>
                    <a:pt x="9803" y="1"/>
                    <a:pt x="10429" y="746"/>
                    <a:pt x="10429" y="1610"/>
                  </a:cubicBezTo>
                  <a:cubicBezTo>
                    <a:pt x="10429" y="2548"/>
                    <a:pt x="9803" y="3293"/>
                    <a:pt x="9059" y="3293"/>
                  </a:cubicBezTo>
                  <a:lnTo>
                    <a:pt x="1371" y="3293"/>
                  </a:lnTo>
                  <a:cubicBezTo>
                    <a:pt x="627" y="3293"/>
                    <a:pt x="1" y="2548"/>
                    <a:pt x="1" y="1610"/>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5" name="Google Shape;4865;p30"/>
            <p:cNvSpPr/>
            <p:nvPr/>
          </p:nvSpPr>
          <p:spPr>
            <a:xfrm>
              <a:off x="334903" y="2688083"/>
              <a:ext cx="325364" cy="100885"/>
            </a:xfrm>
            <a:custGeom>
              <a:avLst/>
              <a:gdLst/>
              <a:ahLst/>
              <a:cxnLst/>
              <a:rect l="l" t="t" r="r" b="b"/>
              <a:pathLst>
                <a:path w="10430" h="3234" extrusionOk="0">
                  <a:moveTo>
                    <a:pt x="9059" y="0"/>
                  </a:moveTo>
                  <a:cubicBezTo>
                    <a:pt x="9803" y="0"/>
                    <a:pt x="10429" y="745"/>
                    <a:pt x="10429" y="1624"/>
                  </a:cubicBezTo>
                  <a:cubicBezTo>
                    <a:pt x="10429" y="2548"/>
                    <a:pt x="9803" y="3233"/>
                    <a:pt x="9059" y="3233"/>
                  </a:cubicBezTo>
                  <a:lnTo>
                    <a:pt x="1371" y="3233"/>
                  </a:lnTo>
                  <a:cubicBezTo>
                    <a:pt x="627" y="3233"/>
                    <a:pt x="1" y="2548"/>
                    <a:pt x="1" y="1624"/>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6" name="Google Shape;4866;p30"/>
            <p:cNvSpPr/>
            <p:nvPr/>
          </p:nvSpPr>
          <p:spPr>
            <a:xfrm>
              <a:off x="334903" y="3881042"/>
              <a:ext cx="325364" cy="100853"/>
            </a:xfrm>
            <a:custGeom>
              <a:avLst/>
              <a:gdLst/>
              <a:ahLst/>
              <a:cxnLst/>
              <a:rect l="l" t="t" r="r" b="b"/>
              <a:pathLst>
                <a:path w="10430" h="3233" extrusionOk="0">
                  <a:moveTo>
                    <a:pt x="9059" y="0"/>
                  </a:moveTo>
                  <a:cubicBezTo>
                    <a:pt x="9803" y="0"/>
                    <a:pt x="10429" y="686"/>
                    <a:pt x="10429" y="1609"/>
                  </a:cubicBezTo>
                  <a:cubicBezTo>
                    <a:pt x="10429" y="2488"/>
                    <a:pt x="9803" y="3233"/>
                    <a:pt x="9059" y="3233"/>
                  </a:cubicBezTo>
                  <a:lnTo>
                    <a:pt x="1371" y="3233"/>
                  </a:lnTo>
                  <a:cubicBezTo>
                    <a:pt x="627" y="3233"/>
                    <a:pt x="1" y="2488"/>
                    <a:pt x="1" y="1609"/>
                  </a:cubicBezTo>
                  <a:cubicBezTo>
                    <a:pt x="1" y="686"/>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7" name="Google Shape;4867;p30"/>
            <p:cNvSpPr/>
            <p:nvPr/>
          </p:nvSpPr>
          <p:spPr>
            <a:xfrm>
              <a:off x="334903" y="3642619"/>
              <a:ext cx="325364" cy="100885"/>
            </a:xfrm>
            <a:custGeom>
              <a:avLst/>
              <a:gdLst/>
              <a:ahLst/>
              <a:cxnLst/>
              <a:rect l="l" t="t" r="r" b="b"/>
              <a:pathLst>
                <a:path w="10430" h="3234" extrusionOk="0">
                  <a:moveTo>
                    <a:pt x="9059" y="1"/>
                  </a:moveTo>
                  <a:cubicBezTo>
                    <a:pt x="9803" y="1"/>
                    <a:pt x="10429" y="686"/>
                    <a:pt x="10429" y="1625"/>
                  </a:cubicBezTo>
                  <a:cubicBezTo>
                    <a:pt x="10429" y="2489"/>
                    <a:pt x="9803" y="3234"/>
                    <a:pt x="9059" y="3234"/>
                  </a:cubicBezTo>
                  <a:lnTo>
                    <a:pt x="1371" y="3234"/>
                  </a:lnTo>
                  <a:cubicBezTo>
                    <a:pt x="627" y="3234"/>
                    <a:pt x="1" y="2489"/>
                    <a:pt x="1" y="1625"/>
                  </a:cubicBezTo>
                  <a:cubicBezTo>
                    <a:pt x="1" y="68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8" name="Google Shape;4868;p30"/>
            <p:cNvSpPr/>
            <p:nvPr/>
          </p:nvSpPr>
          <p:spPr>
            <a:xfrm>
              <a:off x="334903" y="3402823"/>
              <a:ext cx="325364" cy="102756"/>
            </a:xfrm>
            <a:custGeom>
              <a:avLst/>
              <a:gdLst/>
              <a:ahLst/>
              <a:cxnLst/>
              <a:rect l="l" t="t" r="r" b="b"/>
              <a:pathLst>
                <a:path w="10430" h="3294" extrusionOk="0">
                  <a:moveTo>
                    <a:pt x="9059" y="1"/>
                  </a:moveTo>
                  <a:cubicBezTo>
                    <a:pt x="9803" y="1"/>
                    <a:pt x="10429" y="746"/>
                    <a:pt x="10429" y="1669"/>
                  </a:cubicBezTo>
                  <a:cubicBezTo>
                    <a:pt x="10429" y="2548"/>
                    <a:pt x="9803" y="3293"/>
                    <a:pt x="9059" y="3293"/>
                  </a:cubicBezTo>
                  <a:lnTo>
                    <a:pt x="1371" y="3293"/>
                  </a:lnTo>
                  <a:cubicBezTo>
                    <a:pt x="627" y="3293"/>
                    <a:pt x="1" y="2548"/>
                    <a:pt x="1" y="1669"/>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9" name="Google Shape;4869;p30"/>
            <p:cNvSpPr/>
            <p:nvPr/>
          </p:nvSpPr>
          <p:spPr>
            <a:xfrm>
              <a:off x="334903" y="4595314"/>
              <a:ext cx="325364" cy="100885"/>
            </a:xfrm>
            <a:custGeom>
              <a:avLst/>
              <a:gdLst/>
              <a:ahLst/>
              <a:cxnLst/>
              <a:rect l="l" t="t" r="r" b="b"/>
              <a:pathLst>
                <a:path w="10430" h="3234" extrusionOk="0">
                  <a:moveTo>
                    <a:pt x="9059" y="1"/>
                  </a:moveTo>
                  <a:cubicBezTo>
                    <a:pt x="9803" y="1"/>
                    <a:pt x="10429" y="746"/>
                    <a:pt x="10429" y="1624"/>
                  </a:cubicBezTo>
                  <a:cubicBezTo>
                    <a:pt x="10429" y="2548"/>
                    <a:pt x="9803" y="3233"/>
                    <a:pt x="9059" y="3233"/>
                  </a:cubicBezTo>
                  <a:lnTo>
                    <a:pt x="1371" y="3233"/>
                  </a:lnTo>
                  <a:cubicBezTo>
                    <a:pt x="627" y="3233"/>
                    <a:pt x="1" y="2548"/>
                    <a:pt x="1" y="1624"/>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0" name="Google Shape;4870;p30"/>
            <p:cNvSpPr/>
            <p:nvPr/>
          </p:nvSpPr>
          <p:spPr>
            <a:xfrm>
              <a:off x="334903" y="4357390"/>
              <a:ext cx="325364" cy="100853"/>
            </a:xfrm>
            <a:custGeom>
              <a:avLst/>
              <a:gdLst/>
              <a:ahLst/>
              <a:cxnLst/>
              <a:rect l="l" t="t" r="r" b="b"/>
              <a:pathLst>
                <a:path w="10430" h="3233" extrusionOk="0">
                  <a:moveTo>
                    <a:pt x="9059" y="0"/>
                  </a:moveTo>
                  <a:cubicBezTo>
                    <a:pt x="9803" y="0"/>
                    <a:pt x="10429" y="745"/>
                    <a:pt x="10429" y="1609"/>
                  </a:cubicBezTo>
                  <a:cubicBezTo>
                    <a:pt x="10429" y="2488"/>
                    <a:pt x="9803" y="3233"/>
                    <a:pt x="9059" y="3233"/>
                  </a:cubicBezTo>
                  <a:lnTo>
                    <a:pt x="1371" y="3233"/>
                  </a:lnTo>
                  <a:cubicBezTo>
                    <a:pt x="627" y="3233"/>
                    <a:pt x="1" y="2488"/>
                    <a:pt x="1" y="160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1" name="Google Shape;4871;p30"/>
            <p:cNvSpPr/>
            <p:nvPr/>
          </p:nvSpPr>
          <p:spPr>
            <a:xfrm>
              <a:off x="334903" y="4118966"/>
              <a:ext cx="325364" cy="100885"/>
            </a:xfrm>
            <a:custGeom>
              <a:avLst/>
              <a:gdLst/>
              <a:ahLst/>
              <a:cxnLst/>
              <a:rect l="l" t="t" r="r" b="b"/>
              <a:pathLst>
                <a:path w="10430" h="3234" extrusionOk="0">
                  <a:moveTo>
                    <a:pt x="9059" y="1"/>
                  </a:moveTo>
                  <a:cubicBezTo>
                    <a:pt x="9803" y="1"/>
                    <a:pt x="10429" y="686"/>
                    <a:pt x="10429" y="1625"/>
                  </a:cubicBezTo>
                  <a:cubicBezTo>
                    <a:pt x="10429" y="2489"/>
                    <a:pt x="9803" y="3234"/>
                    <a:pt x="9059" y="3234"/>
                  </a:cubicBezTo>
                  <a:lnTo>
                    <a:pt x="1371" y="3234"/>
                  </a:lnTo>
                  <a:cubicBezTo>
                    <a:pt x="627" y="3234"/>
                    <a:pt x="1" y="2489"/>
                    <a:pt x="1" y="1625"/>
                  </a:cubicBezTo>
                  <a:cubicBezTo>
                    <a:pt x="1" y="68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2" name="Google Shape;4872;p30"/>
            <p:cNvSpPr/>
            <p:nvPr/>
          </p:nvSpPr>
          <p:spPr>
            <a:xfrm>
              <a:off x="334903" y="1259040"/>
              <a:ext cx="325364" cy="102725"/>
            </a:xfrm>
            <a:custGeom>
              <a:avLst/>
              <a:gdLst/>
              <a:ahLst/>
              <a:cxnLst/>
              <a:rect l="l" t="t" r="r" b="b"/>
              <a:pathLst>
                <a:path w="10430" h="3293" extrusionOk="0">
                  <a:moveTo>
                    <a:pt x="9059" y="1"/>
                  </a:moveTo>
                  <a:cubicBezTo>
                    <a:pt x="9803" y="1"/>
                    <a:pt x="10429" y="745"/>
                    <a:pt x="10429" y="1684"/>
                  </a:cubicBezTo>
                  <a:cubicBezTo>
                    <a:pt x="10429" y="2548"/>
                    <a:pt x="9803" y="3293"/>
                    <a:pt x="9059" y="3293"/>
                  </a:cubicBezTo>
                  <a:lnTo>
                    <a:pt x="1371" y="3293"/>
                  </a:lnTo>
                  <a:cubicBezTo>
                    <a:pt x="627" y="3293"/>
                    <a:pt x="1" y="2548"/>
                    <a:pt x="1" y="1684"/>
                  </a:cubicBezTo>
                  <a:cubicBezTo>
                    <a:pt x="1" y="745"/>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3" name="Google Shape;4873;p30"/>
            <p:cNvSpPr/>
            <p:nvPr/>
          </p:nvSpPr>
          <p:spPr>
            <a:xfrm>
              <a:off x="334903" y="1021116"/>
              <a:ext cx="325364" cy="102725"/>
            </a:xfrm>
            <a:custGeom>
              <a:avLst/>
              <a:gdLst/>
              <a:ahLst/>
              <a:cxnLst/>
              <a:rect l="l" t="t" r="r" b="b"/>
              <a:pathLst>
                <a:path w="10430" h="3293" extrusionOk="0">
                  <a:moveTo>
                    <a:pt x="9059" y="0"/>
                  </a:moveTo>
                  <a:cubicBezTo>
                    <a:pt x="9803" y="0"/>
                    <a:pt x="10429" y="745"/>
                    <a:pt x="10429" y="1609"/>
                  </a:cubicBezTo>
                  <a:cubicBezTo>
                    <a:pt x="10429" y="2548"/>
                    <a:pt x="9803" y="3292"/>
                    <a:pt x="9059" y="3292"/>
                  </a:cubicBezTo>
                  <a:lnTo>
                    <a:pt x="1371" y="3292"/>
                  </a:lnTo>
                  <a:cubicBezTo>
                    <a:pt x="627" y="3292"/>
                    <a:pt x="1" y="2548"/>
                    <a:pt x="1" y="160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4" name="Google Shape;4874;p30"/>
            <p:cNvSpPr/>
            <p:nvPr/>
          </p:nvSpPr>
          <p:spPr>
            <a:xfrm>
              <a:off x="334903" y="782692"/>
              <a:ext cx="325364" cy="100885"/>
            </a:xfrm>
            <a:custGeom>
              <a:avLst/>
              <a:gdLst/>
              <a:ahLst/>
              <a:cxnLst/>
              <a:rect l="l" t="t" r="r" b="b"/>
              <a:pathLst>
                <a:path w="10430" h="3234" extrusionOk="0">
                  <a:moveTo>
                    <a:pt x="9059" y="1"/>
                  </a:moveTo>
                  <a:cubicBezTo>
                    <a:pt x="9803" y="1"/>
                    <a:pt x="10429" y="746"/>
                    <a:pt x="10429" y="1625"/>
                  </a:cubicBezTo>
                  <a:cubicBezTo>
                    <a:pt x="10429" y="2548"/>
                    <a:pt x="9803" y="3233"/>
                    <a:pt x="9059" y="3233"/>
                  </a:cubicBezTo>
                  <a:lnTo>
                    <a:pt x="1371" y="3233"/>
                  </a:lnTo>
                  <a:cubicBezTo>
                    <a:pt x="627" y="3233"/>
                    <a:pt x="1" y="2548"/>
                    <a:pt x="1" y="1625"/>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5" name="Google Shape;4875;p30"/>
            <p:cNvSpPr/>
            <p:nvPr/>
          </p:nvSpPr>
          <p:spPr>
            <a:xfrm>
              <a:off x="334903" y="1975651"/>
              <a:ext cx="325364" cy="100885"/>
            </a:xfrm>
            <a:custGeom>
              <a:avLst/>
              <a:gdLst/>
              <a:ahLst/>
              <a:cxnLst/>
              <a:rect l="l" t="t" r="r" b="b"/>
              <a:pathLst>
                <a:path w="10430" h="3234" extrusionOk="0">
                  <a:moveTo>
                    <a:pt x="9059" y="1"/>
                  </a:moveTo>
                  <a:cubicBezTo>
                    <a:pt x="9803" y="1"/>
                    <a:pt x="10429" y="686"/>
                    <a:pt x="10429" y="1609"/>
                  </a:cubicBezTo>
                  <a:cubicBezTo>
                    <a:pt x="10429" y="2488"/>
                    <a:pt x="9803" y="3233"/>
                    <a:pt x="9059" y="3233"/>
                  </a:cubicBezTo>
                  <a:lnTo>
                    <a:pt x="1371" y="3233"/>
                  </a:lnTo>
                  <a:cubicBezTo>
                    <a:pt x="627" y="3233"/>
                    <a:pt x="1" y="2488"/>
                    <a:pt x="1" y="1609"/>
                  </a:cubicBezTo>
                  <a:cubicBezTo>
                    <a:pt x="1" y="68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6" name="Google Shape;4876;p30"/>
            <p:cNvSpPr/>
            <p:nvPr/>
          </p:nvSpPr>
          <p:spPr>
            <a:xfrm>
              <a:off x="334903" y="1737259"/>
              <a:ext cx="325364" cy="100853"/>
            </a:xfrm>
            <a:custGeom>
              <a:avLst/>
              <a:gdLst/>
              <a:ahLst/>
              <a:cxnLst/>
              <a:rect l="l" t="t" r="r" b="b"/>
              <a:pathLst>
                <a:path w="10430" h="3233" extrusionOk="0">
                  <a:moveTo>
                    <a:pt x="9059" y="0"/>
                  </a:moveTo>
                  <a:cubicBezTo>
                    <a:pt x="9803" y="0"/>
                    <a:pt x="10429" y="685"/>
                    <a:pt x="10429" y="1624"/>
                  </a:cubicBezTo>
                  <a:cubicBezTo>
                    <a:pt x="10429" y="2488"/>
                    <a:pt x="9803" y="3233"/>
                    <a:pt x="9059" y="3233"/>
                  </a:cubicBezTo>
                  <a:lnTo>
                    <a:pt x="1371" y="3233"/>
                  </a:lnTo>
                  <a:cubicBezTo>
                    <a:pt x="627" y="3233"/>
                    <a:pt x="1" y="2488"/>
                    <a:pt x="1" y="1624"/>
                  </a:cubicBezTo>
                  <a:cubicBezTo>
                    <a:pt x="1" y="68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7" name="Google Shape;4877;p30"/>
            <p:cNvSpPr/>
            <p:nvPr/>
          </p:nvSpPr>
          <p:spPr>
            <a:xfrm>
              <a:off x="334903" y="1497463"/>
              <a:ext cx="325364" cy="102725"/>
            </a:xfrm>
            <a:custGeom>
              <a:avLst/>
              <a:gdLst/>
              <a:ahLst/>
              <a:cxnLst/>
              <a:rect l="l" t="t" r="r" b="b"/>
              <a:pathLst>
                <a:path w="10430" h="3293" extrusionOk="0">
                  <a:moveTo>
                    <a:pt x="9059" y="0"/>
                  </a:moveTo>
                  <a:cubicBezTo>
                    <a:pt x="9803" y="0"/>
                    <a:pt x="10429" y="745"/>
                    <a:pt x="10429" y="1669"/>
                  </a:cubicBezTo>
                  <a:cubicBezTo>
                    <a:pt x="10429" y="2547"/>
                    <a:pt x="9803" y="3292"/>
                    <a:pt x="9059" y="3292"/>
                  </a:cubicBezTo>
                  <a:lnTo>
                    <a:pt x="1371" y="3292"/>
                  </a:lnTo>
                  <a:cubicBezTo>
                    <a:pt x="627" y="3292"/>
                    <a:pt x="1" y="2547"/>
                    <a:pt x="1" y="166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8" name="Google Shape;4878;p30"/>
            <p:cNvSpPr/>
            <p:nvPr/>
          </p:nvSpPr>
          <p:spPr>
            <a:xfrm>
              <a:off x="334903" y="2689923"/>
              <a:ext cx="325364" cy="100885"/>
            </a:xfrm>
            <a:custGeom>
              <a:avLst/>
              <a:gdLst/>
              <a:ahLst/>
              <a:cxnLst/>
              <a:rect l="l" t="t" r="r" b="b"/>
              <a:pathLst>
                <a:path w="10430" h="3234" extrusionOk="0">
                  <a:moveTo>
                    <a:pt x="9059" y="1"/>
                  </a:moveTo>
                  <a:cubicBezTo>
                    <a:pt x="9803" y="1"/>
                    <a:pt x="10429" y="746"/>
                    <a:pt x="10429" y="1625"/>
                  </a:cubicBezTo>
                  <a:cubicBezTo>
                    <a:pt x="10429" y="2548"/>
                    <a:pt x="9803" y="3234"/>
                    <a:pt x="9059" y="3234"/>
                  </a:cubicBezTo>
                  <a:lnTo>
                    <a:pt x="1371" y="3234"/>
                  </a:lnTo>
                  <a:cubicBezTo>
                    <a:pt x="627" y="3234"/>
                    <a:pt x="1" y="2548"/>
                    <a:pt x="1" y="1625"/>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9" name="Google Shape;4879;p30"/>
            <p:cNvSpPr/>
            <p:nvPr/>
          </p:nvSpPr>
          <p:spPr>
            <a:xfrm>
              <a:off x="334903" y="2451999"/>
              <a:ext cx="325364" cy="100885"/>
            </a:xfrm>
            <a:custGeom>
              <a:avLst/>
              <a:gdLst/>
              <a:ahLst/>
              <a:cxnLst/>
              <a:rect l="l" t="t" r="r" b="b"/>
              <a:pathLst>
                <a:path w="10430" h="3234" extrusionOk="0">
                  <a:moveTo>
                    <a:pt x="9059" y="0"/>
                  </a:moveTo>
                  <a:cubicBezTo>
                    <a:pt x="9803" y="0"/>
                    <a:pt x="10429" y="745"/>
                    <a:pt x="10429" y="1609"/>
                  </a:cubicBezTo>
                  <a:cubicBezTo>
                    <a:pt x="10429" y="2488"/>
                    <a:pt x="9803" y="3233"/>
                    <a:pt x="9059" y="3233"/>
                  </a:cubicBezTo>
                  <a:lnTo>
                    <a:pt x="1371" y="3233"/>
                  </a:lnTo>
                  <a:cubicBezTo>
                    <a:pt x="627" y="3233"/>
                    <a:pt x="1" y="2488"/>
                    <a:pt x="1" y="160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0" name="Google Shape;4880;p30"/>
            <p:cNvSpPr/>
            <p:nvPr/>
          </p:nvSpPr>
          <p:spPr>
            <a:xfrm>
              <a:off x="334903" y="2213607"/>
              <a:ext cx="325364" cy="100853"/>
            </a:xfrm>
            <a:custGeom>
              <a:avLst/>
              <a:gdLst/>
              <a:ahLst/>
              <a:cxnLst/>
              <a:rect l="l" t="t" r="r" b="b"/>
              <a:pathLst>
                <a:path w="10430" h="3233" extrusionOk="0">
                  <a:moveTo>
                    <a:pt x="9059" y="0"/>
                  </a:moveTo>
                  <a:cubicBezTo>
                    <a:pt x="9803" y="0"/>
                    <a:pt x="10429" y="685"/>
                    <a:pt x="10429" y="1624"/>
                  </a:cubicBezTo>
                  <a:cubicBezTo>
                    <a:pt x="10429" y="2488"/>
                    <a:pt x="9803" y="3233"/>
                    <a:pt x="9059" y="3233"/>
                  </a:cubicBezTo>
                  <a:lnTo>
                    <a:pt x="1371" y="3233"/>
                  </a:lnTo>
                  <a:cubicBezTo>
                    <a:pt x="627" y="3233"/>
                    <a:pt x="1" y="2488"/>
                    <a:pt x="1" y="1624"/>
                  </a:cubicBezTo>
                  <a:cubicBezTo>
                    <a:pt x="1" y="68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1" name="Google Shape;4881;p30"/>
            <p:cNvSpPr/>
            <p:nvPr/>
          </p:nvSpPr>
          <p:spPr>
            <a:xfrm>
              <a:off x="495075" y="646175"/>
              <a:ext cx="8153847" cy="4261144"/>
            </a:xfrm>
            <a:custGeom>
              <a:avLst/>
              <a:gdLst/>
              <a:ahLst/>
              <a:cxnLst/>
              <a:rect l="l" t="t" r="r" b="b"/>
              <a:pathLst>
                <a:path w="254987" h="136313" extrusionOk="0">
                  <a:moveTo>
                    <a:pt x="0" y="1"/>
                  </a:moveTo>
                  <a:lnTo>
                    <a:pt x="0" y="136313"/>
                  </a:lnTo>
                  <a:lnTo>
                    <a:pt x="254987" y="136313"/>
                  </a:lnTo>
                  <a:lnTo>
                    <a:pt x="25498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2" name="Google Shape;4882;p30"/>
            <p:cNvSpPr/>
            <p:nvPr/>
          </p:nvSpPr>
          <p:spPr>
            <a:xfrm>
              <a:off x="617468" y="819409"/>
              <a:ext cx="124125" cy="124125"/>
            </a:xfrm>
            <a:custGeom>
              <a:avLst/>
              <a:gdLst/>
              <a:ahLst/>
              <a:cxnLst/>
              <a:rect l="l" t="t" r="r" b="b"/>
              <a:pathLst>
                <a:path w="3979" h="3979" extrusionOk="0">
                  <a:moveTo>
                    <a:pt x="3978" y="1997"/>
                  </a:moveTo>
                  <a:cubicBezTo>
                    <a:pt x="3978" y="3055"/>
                    <a:pt x="3114" y="3978"/>
                    <a:pt x="1997" y="3978"/>
                  </a:cubicBezTo>
                  <a:cubicBezTo>
                    <a:pt x="880" y="3978"/>
                    <a:pt x="1" y="3055"/>
                    <a:pt x="1" y="1997"/>
                  </a:cubicBezTo>
                  <a:cubicBezTo>
                    <a:pt x="1" y="880"/>
                    <a:pt x="880" y="1"/>
                    <a:pt x="1997" y="1"/>
                  </a:cubicBezTo>
                  <a:cubicBezTo>
                    <a:pt x="3114" y="1"/>
                    <a:pt x="3978" y="880"/>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3" name="Google Shape;4883;p30"/>
            <p:cNvSpPr/>
            <p:nvPr/>
          </p:nvSpPr>
          <p:spPr>
            <a:xfrm>
              <a:off x="617468" y="1059673"/>
              <a:ext cx="124125" cy="124125"/>
            </a:xfrm>
            <a:custGeom>
              <a:avLst/>
              <a:gdLst/>
              <a:ahLst/>
              <a:cxnLst/>
              <a:rect l="l" t="t" r="r" b="b"/>
              <a:pathLst>
                <a:path w="3979" h="3979" extrusionOk="0">
                  <a:moveTo>
                    <a:pt x="3978" y="1982"/>
                  </a:moveTo>
                  <a:cubicBezTo>
                    <a:pt x="3978" y="3040"/>
                    <a:pt x="3114" y="3978"/>
                    <a:pt x="1997" y="3978"/>
                  </a:cubicBezTo>
                  <a:cubicBezTo>
                    <a:pt x="880" y="3978"/>
                    <a:pt x="1" y="3040"/>
                    <a:pt x="1" y="1982"/>
                  </a:cubicBezTo>
                  <a:cubicBezTo>
                    <a:pt x="1" y="865"/>
                    <a:pt x="880" y="1"/>
                    <a:pt x="1997" y="1"/>
                  </a:cubicBezTo>
                  <a:cubicBezTo>
                    <a:pt x="3114" y="1"/>
                    <a:pt x="3978" y="865"/>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4" name="Google Shape;4884;p30"/>
            <p:cNvSpPr/>
            <p:nvPr/>
          </p:nvSpPr>
          <p:spPr>
            <a:xfrm>
              <a:off x="617468" y="1295756"/>
              <a:ext cx="124125" cy="124125"/>
            </a:xfrm>
            <a:custGeom>
              <a:avLst/>
              <a:gdLst/>
              <a:ahLst/>
              <a:cxnLst/>
              <a:rect l="l" t="t" r="r" b="b"/>
              <a:pathLst>
                <a:path w="3979" h="3979" extrusionOk="0">
                  <a:moveTo>
                    <a:pt x="3978" y="1997"/>
                  </a:moveTo>
                  <a:cubicBezTo>
                    <a:pt x="3978" y="3114"/>
                    <a:pt x="3114" y="3978"/>
                    <a:pt x="1997" y="3978"/>
                  </a:cubicBezTo>
                  <a:cubicBezTo>
                    <a:pt x="880" y="3978"/>
                    <a:pt x="1" y="3114"/>
                    <a:pt x="1" y="1997"/>
                  </a:cubicBezTo>
                  <a:cubicBezTo>
                    <a:pt x="1" y="939"/>
                    <a:pt x="880" y="1"/>
                    <a:pt x="1997" y="1"/>
                  </a:cubicBezTo>
                  <a:cubicBezTo>
                    <a:pt x="3114" y="1"/>
                    <a:pt x="3978" y="939"/>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5" name="Google Shape;4885;p30"/>
            <p:cNvSpPr/>
            <p:nvPr/>
          </p:nvSpPr>
          <p:spPr>
            <a:xfrm>
              <a:off x="617468" y="1536020"/>
              <a:ext cx="124125" cy="124125"/>
            </a:xfrm>
            <a:custGeom>
              <a:avLst/>
              <a:gdLst/>
              <a:ahLst/>
              <a:cxnLst/>
              <a:rect l="l" t="t" r="r" b="b"/>
              <a:pathLst>
                <a:path w="3979" h="3979" extrusionOk="0">
                  <a:moveTo>
                    <a:pt x="3978" y="1982"/>
                  </a:moveTo>
                  <a:cubicBezTo>
                    <a:pt x="3978" y="3099"/>
                    <a:pt x="3114" y="3978"/>
                    <a:pt x="1997" y="3978"/>
                  </a:cubicBezTo>
                  <a:cubicBezTo>
                    <a:pt x="880" y="3978"/>
                    <a:pt x="1" y="3099"/>
                    <a:pt x="1" y="1982"/>
                  </a:cubicBezTo>
                  <a:cubicBezTo>
                    <a:pt x="1" y="939"/>
                    <a:pt x="880" y="1"/>
                    <a:pt x="1997" y="1"/>
                  </a:cubicBezTo>
                  <a:cubicBezTo>
                    <a:pt x="3114" y="1"/>
                    <a:pt x="3978" y="939"/>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6" name="Google Shape;4886;p30"/>
            <p:cNvSpPr/>
            <p:nvPr/>
          </p:nvSpPr>
          <p:spPr>
            <a:xfrm>
              <a:off x="617468" y="1768392"/>
              <a:ext cx="124125" cy="124094"/>
            </a:xfrm>
            <a:custGeom>
              <a:avLst/>
              <a:gdLst/>
              <a:ahLst/>
              <a:cxnLst/>
              <a:rect l="l" t="t" r="r" b="b"/>
              <a:pathLst>
                <a:path w="3979" h="3978" extrusionOk="0">
                  <a:moveTo>
                    <a:pt x="3978" y="1982"/>
                  </a:moveTo>
                  <a:cubicBezTo>
                    <a:pt x="3978" y="3099"/>
                    <a:pt x="3114" y="3978"/>
                    <a:pt x="1997" y="3978"/>
                  </a:cubicBezTo>
                  <a:cubicBezTo>
                    <a:pt x="880" y="3978"/>
                    <a:pt x="1" y="3099"/>
                    <a:pt x="1" y="1982"/>
                  </a:cubicBezTo>
                  <a:cubicBezTo>
                    <a:pt x="1" y="939"/>
                    <a:pt x="880" y="0"/>
                    <a:pt x="1997" y="0"/>
                  </a:cubicBezTo>
                  <a:cubicBezTo>
                    <a:pt x="3114" y="0"/>
                    <a:pt x="3978" y="939"/>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7" name="Google Shape;4887;p30"/>
            <p:cNvSpPr/>
            <p:nvPr/>
          </p:nvSpPr>
          <p:spPr>
            <a:xfrm>
              <a:off x="617468" y="2008656"/>
              <a:ext cx="124125" cy="123626"/>
            </a:xfrm>
            <a:custGeom>
              <a:avLst/>
              <a:gdLst/>
              <a:ahLst/>
              <a:cxnLst/>
              <a:rect l="l" t="t" r="r" b="b"/>
              <a:pathLst>
                <a:path w="3979" h="3963" extrusionOk="0">
                  <a:moveTo>
                    <a:pt x="3978" y="1982"/>
                  </a:moveTo>
                  <a:cubicBezTo>
                    <a:pt x="3978" y="3099"/>
                    <a:pt x="3114" y="3963"/>
                    <a:pt x="1997" y="3963"/>
                  </a:cubicBezTo>
                  <a:cubicBezTo>
                    <a:pt x="880" y="3963"/>
                    <a:pt x="1" y="3099"/>
                    <a:pt x="1" y="1982"/>
                  </a:cubicBezTo>
                  <a:cubicBezTo>
                    <a:pt x="1" y="924"/>
                    <a:pt x="880" y="0"/>
                    <a:pt x="1997" y="0"/>
                  </a:cubicBezTo>
                  <a:cubicBezTo>
                    <a:pt x="3114" y="0"/>
                    <a:pt x="3978" y="924"/>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8" name="Google Shape;4888;p30"/>
            <p:cNvSpPr/>
            <p:nvPr/>
          </p:nvSpPr>
          <p:spPr>
            <a:xfrm>
              <a:off x="617468" y="2246580"/>
              <a:ext cx="124125" cy="124125"/>
            </a:xfrm>
            <a:custGeom>
              <a:avLst/>
              <a:gdLst/>
              <a:ahLst/>
              <a:cxnLst/>
              <a:rect l="l" t="t" r="r" b="b"/>
              <a:pathLst>
                <a:path w="3979" h="3979" extrusionOk="0">
                  <a:moveTo>
                    <a:pt x="3978" y="1997"/>
                  </a:moveTo>
                  <a:cubicBezTo>
                    <a:pt x="3978" y="3114"/>
                    <a:pt x="3114" y="3978"/>
                    <a:pt x="1997" y="3978"/>
                  </a:cubicBezTo>
                  <a:cubicBezTo>
                    <a:pt x="880" y="3978"/>
                    <a:pt x="1" y="3114"/>
                    <a:pt x="1" y="1997"/>
                  </a:cubicBezTo>
                  <a:cubicBezTo>
                    <a:pt x="1" y="880"/>
                    <a:pt x="880" y="1"/>
                    <a:pt x="1997" y="1"/>
                  </a:cubicBezTo>
                  <a:cubicBezTo>
                    <a:pt x="3114" y="1"/>
                    <a:pt x="3978" y="880"/>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9" name="Google Shape;4889;p30"/>
            <p:cNvSpPr/>
            <p:nvPr/>
          </p:nvSpPr>
          <p:spPr>
            <a:xfrm>
              <a:off x="617468" y="2486844"/>
              <a:ext cx="124125" cy="124125"/>
            </a:xfrm>
            <a:custGeom>
              <a:avLst/>
              <a:gdLst/>
              <a:ahLst/>
              <a:cxnLst/>
              <a:rect l="l" t="t" r="r" b="b"/>
              <a:pathLst>
                <a:path w="3979" h="3979" extrusionOk="0">
                  <a:moveTo>
                    <a:pt x="3978" y="1982"/>
                  </a:moveTo>
                  <a:cubicBezTo>
                    <a:pt x="3978" y="3099"/>
                    <a:pt x="3114" y="3978"/>
                    <a:pt x="1997" y="3978"/>
                  </a:cubicBezTo>
                  <a:cubicBezTo>
                    <a:pt x="880" y="3978"/>
                    <a:pt x="1" y="3099"/>
                    <a:pt x="1" y="1982"/>
                  </a:cubicBezTo>
                  <a:cubicBezTo>
                    <a:pt x="1" y="865"/>
                    <a:pt x="880" y="1"/>
                    <a:pt x="1997" y="1"/>
                  </a:cubicBezTo>
                  <a:cubicBezTo>
                    <a:pt x="3114" y="1"/>
                    <a:pt x="3978" y="865"/>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0" name="Google Shape;4890;p30"/>
            <p:cNvSpPr/>
            <p:nvPr/>
          </p:nvSpPr>
          <p:spPr>
            <a:xfrm>
              <a:off x="617468" y="2727108"/>
              <a:ext cx="124125" cy="123657"/>
            </a:xfrm>
            <a:custGeom>
              <a:avLst/>
              <a:gdLst/>
              <a:ahLst/>
              <a:cxnLst/>
              <a:rect l="l" t="t" r="r" b="b"/>
              <a:pathLst>
                <a:path w="3979" h="3964" extrusionOk="0">
                  <a:moveTo>
                    <a:pt x="3978" y="1982"/>
                  </a:moveTo>
                  <a:cubicBezTo>
                    <a:pt x="3978" y="3099"/>
                    <a:pt x="3114" y="3964"/>
                    <a:pt x="1997" y="3964"/>
                  </a:cubicBezTo>
                  <a:cubicBezTo>
                    <a:pt x="880" y="3964"/>
                    <a:pt x="1" y="3099"/>
                    <a:pt x="1" y="1982"/>
                  </a:cubicBezTo>
                  <a:cubicBezTo>
                    <a:pt x="1" y="865"/>
                    <a:pt x="880" y="1"/>
                    <a:pt x="1997" y="1"/>
                  </a:cubicBezTo>
                  <a:cubicBezTo>
                    <a:pt x="3114" y="1"/>
                    <a:pt x="3978" y="865"/>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1" name="Google Shape;4891;p30"/>
            <p:cNvSpPr/>
            <p:nvPr/>
          </p:nvSpPr>
          <p:spPr>
            <a:xfrm>
              <a:off x="617468" y="2966904"/>
              <a:ext cx="124125" cy="124125"/>
            </a:xfrm>
            <a:custGeom>
              <a:avLst/>
              <a:gdLst/>
              <a:ahLst/>
              <a:cxnLst/>
              <a:rect l="l" t="t" r="r" b="b"/>
              <a:pathLst>
                <a:path w="3979" h="3979" extrusionOk="0">
                  <a:moveTo>
                    <a:pt x="3978" y="1997"/>
                  </a:moveTo>
                  <a:cubicBezTo>
                    <a:pt x="3978" y="3114"/>
                    <a:pt x="3114" y="3979"/>
                    <a:pt x="1997" y="3979"/>
                  </a:cubicBezTo>
                  <a:cubicBezTo>
                    <a:pt x="880" y="3979"/>
                    <a:pt x="1" y="3114"/>
                    <a:pt x="1" y="1997"/>
                  </a:cubicBezTo>
                  <a:cubicBezTo>
                    <a:pt x="1" y="880"/>
                    <a:pt x="880" y="1"/>
                    <a:pt x="1997" y="1"/>
                  </a:cubicBezTo>
                  <a:cubicBezTo>
                    <a:pt x="3114" y="1"/>
                    <a:pt x="3978" y="880"/>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2" name="Google Shape;4892;p30"/>
            <p:cNvSpPr/>
            <p:nvPr/>
          </p:nvSpPr>
          <p:spPr>
            <a:xfrm>
              <a:off x="617468" y="3205327"/>
              <a:ext cx="124125" cy="123657"/>
            </a:xfrm>
            <a:custGeom>
              <a:avLst/>
              <a:gdLst/>
              <a:ahLst/>
              <a:cxnLst/>
              <a:rect l="l" t="t" r="r" b="b"/>
              <a:pathLst>
                <a:path w="3979" h="3964" extrusionOk="0">
                  <a:moveTo>
                    <a:pt x="3978" y="1982"/>
                  </a:moveTo>
                  <a:cubicBezTo>
                    <a:pt x="3978" y="3039"/>
                    <a:pt x="3114" y="3963"/>
                    <a:pt x="1997" y="3963"/>
                  </a:cubicBezTo>
                  <a:cubicBezTo>
                    <a:pt x="880" y="3963"/>
                    <a:pt x="1" y="3039"/>
                    <a:pt x="1" y="1982"/>
                  </a:cubicBezTo>
                  <a:cubicBezTo>
                    <a:pt x="1" y="864"/>
                    <a:pt x="880" y="0"/>
                    <a:pt x="1997" y="0"/>
                  </a:cubicBezTo>
                  <a:cubicBezTo>
                    <a:pt x="3114" y="0"/>
                    <a:pt x="3978" y="864"/>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3" name="Google Shape;4893;p30"/>
            <p:cNvSpPr/>
            <p:nvPr/>
          </p:nvSpPr>
          <p:spPr>
            <a:xfrm>
              <a:off x="617468" y="3445123"/>
              <a:ext cx="124125" cy="124125"/>
            </a:xfrm>
            <a:custGeom>
              <a:avLst/>
              <a:gdLst/>
              <a:ahLst/>
              <a:cxnLst/>
              <a:rect l="l" t="t" r="r" b="b"/>
              <a:pathLst>
                <a:path w="3979" h="3979" extrusionOk="0">
                  <a:moveTo>
                    <a:pt x="3978" y="1997"/>
                  </a:moveTo>
                  <a:cubicBezTo>
                    <a:pt x="3978" y="3054"/>
                    <a:pt x="3114" y="3978"/>
                    <a:pt x="1997" y="3978"/>
                  </a:cubicBezTo>
                  <a:cubicBezTo>
                    <a:pt x="880" y="3978"/>
                    <a:pt x="1" y="3054"/>
                    <a:pt x="1" y="1997"/>
                  </a:cubicBezTo>
                  <a:cubicBezTo>
                    <a:pt x="1" y="879"/>
                    <a:pt x="880" y="0"/>
                    <a:pt x="1997" y="0"/>
                  </a:cubicBezTo>
                  <a:cubicBezTo>
                    <a:pt x="3114" y="0"/>
                    <a:pt x="3978" y="879"/>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4" name="Google Shape;4894;p30"/>
            <p:cNvSpPr/>
            <p:nvPr/>
          </p:nvSpPr>
          <p:spPr>
            <a:xfrm>
              <a:off x="617468" y="3677495"/>
              <a:ext cx="124125" cy="124094"/>
            </a:xfrm>
            <a:custGeom>
              <a:avLst/>
              <a:gdLst/>
              <a:ahLst/>
              <a:cxnLst/>
              <a:rect l="l" t="t" r="r" b="b"/>
              <a:pathLst>
                <a:path w="3979" h="3978" extrusionOk="0">
                  <a:moveTo>
                    <a:pt x="3978" y="1996"/>
                  </a:moveTo>
                  <a:cubicBezTo>
                    <a:pt x="3978" y="3054"/>
                    <a:pt x="3114" y="3978"/>
                    <a:pt x="1997" y="3978"/>
                  </a:cubicBezTo>
                  <a:cubicBezTo>
                    <a:pt x="880" y="3978"/>
                    <a:pt x="1" y="3054"/>
                    <a:pt x="1" y="1996"/>
                  </a:cubicBezTo>
                  <a:cubicBezTo>
                    <a:pt x="1" y="879"/>
                    <a:pt x="880" y="0"/>
                    <a:pt x="1997" y="0"/>
                  </a:cubicBezTo>
                  <a:cubicBezTo>
                    <a:pt x="3114" y="0"/>
                    <a:pt x="3978" y="879"/>
                    <a:pt x="3978" y="199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5" name="Google Shape;4895;p30"/>
            <p:cNvSpPr/>
            <p:nvPr/>
          </p:nvSpPr>
          <p:spPr>
            <a:xfrm>
              <a:off x="617468" y="3917758"/>
              <a:ext cx="124125" cy="124094"/>
            </a:xfrm>
            <a:custGeom>
              <a:avLst/>
              <a:gdLst/>
              <a:ahLst/>
              <a:cxnLst/>
              <a:rect l="l" t="t" r="r" b="b"/>
              <a:pathLst>
                <a:path w="3979" h="3978" extrusionOk="0">
                  <a:moveTo>
                    <a:pt x="3978" y="1982"/>
                  </a:moveTo>
                  <a:cubicBezTo>
                    <a:pt x="3978" y="3039"/>
                    <a:pt x="3114" y="3978"/>
                    <a:pt x="1997" y="3978"/>
                  </a:cubicBezTo>
                  <a:cubicBezTo>
                    <a:pt x="880" y="3978"/>
                    <a:pt x="1" y="3039"/>
                    <a:pt x="1" y="1982"/>
                  </a:cubicBezTo>
                  <a:cubicBezTo>
                    <a:pt x="1" y="864"/>
                    <a:pt x="880" y="0"/>
                    <a:pt x="1997" y="0"/>
                  </a:cubicBezTo>
                  <a:cubicBezTo>
                    <a:pt x="3114" y="0"/>
                    <a:pt x="3978" y="864"/>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6" name="Google Shape;4896;p30"/>
            <p:cNvSpPr/>
            <p:nvPr/>
          </p:nvSpPr>
          <p:spPr>
            <a:xfrm>
              <a:off x="617468" y="4153842"/>
              <a:ext cx="124125" cy="124094"/>
            </a:xfrm>
            <a:custGeom>
              <a:avLst/>
              <a:gdLst/>
              <a:ahLst/>
              <a:cxnLst/>
              <a:rect l="l" t="t" r="r" b="b"/>
              <a:pathLst>
                <a:path w="3979" h="3978" extrusionOk="0">
                  <a:moveTo>
                    <a:pt x="3978" y="1996"/>
                  </a:moveTo>
                  <a:cubicBezTo>
                    <a:pt x="3978" y="3114"/>
                    <a:pt x="3114" y="3978"/>
                    <a:pt x="1997" y="3978"/>
                  </a:cubicBezTo>
                  <a:cubicBezTo>
                    <a:pt x="880" y="3978"/>
                    <a:pt x="1" y="3114"/>
                    <a:pt x="1" y="1996"/>
                  </a:cubicBezTo>
                  <a:cubicBezTo>
                    <a:pt x="1" y="939"/>
                    <a:pt x="880" y="0"/>
                    <a:pt x="1997" y="0"/>
                  </a:cubicBezTo>
                  <a:cubicBezTo>
                    <a:pt x="3114" y="0"/>
                    <a:pt x="3978" y="939"/>
                    <a:pt x="3978" y="199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7" name="Google Shape;4897;p30"/>
            <p:cNvSpPr/>
            <p:nvPr/>
          </p:nvSpPr>
          <p:spPr>
            <a:xfrm>
              <a:off x="617468" y="4394106"/>
              <a:ext cx="124125" cy="124094"/>
            </a:xfrm>
            <a:custGeom>
              <a:avLst/>
              <a:gdLst/>
              <a:ahLst/>
              <a:cxnLst/>
              <a:rect l="l" t="t" r="r" b="b"/>
              <a:pathLst>
                <a:path w="3979" h="3978" extrusionOk="0">
                  <a:moveTo>
                    <a:pt x="3978" y="1981"/>
                  </a:moveTo>
                  <a:cubicBezTo>
                    <a:pt x="3978" y="3099"/>
                    <a:pt x="3114" y="3978"/>
                    <a:pt x="1997" y="3978"/>
                  </a:cubicBezTo>
                  <a:cubicBezTo>
                    <a:pt x="880" y="3978"/>
                    <a:pt x="1" y="3099"/>
                    <a:pt x="1" y="1981"/>
                  </a:cubicBezTo>
                  <a:cubicBezTo>
                    <a:pt x="1" y="939"/>
                    <a:pt x="880" y="0"/>
                    <a:pt x="1997" y="0"/>
                  </a:cubicBezTo>
                  <a:cubicBezTo>
                    <a:pt x="3114" y="0"/>
                    <a:pt x="3978" y="939"/>
                    <a:pt x="3978" y="198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8" name="Google Shape;4898;p30"/>
            <p:cNvSpPr/>
            <p:nvPr/>
          </p:nvSpPr>
          <p:spPr>
            <a:xfrm>
              <a:off x="617468" y="4634370"/>
              <a:ext cx="124125" cy="123626"/>
            </a:xfrm>
            <a:custGeom>
              <a:avLst/>
              <a:gdLst/>
              <a:ahLst/>
              <a:cxnLst/>
              <a:rect l="l" t="t" r="r" b="b"/>
              <a:pathLst>
                <a:path w="3979" h="3963" extrusionOk="0">
                  <a:moveTo>
                    <a:pt x="3978" y="1981"/>
                  </a:moveTo>
                  <a:cubicBezTo>
                    <a:pt x="3978" y="3099"/>
                    <a:pt x="3114" y="3963"/>
                    <a:pt x="1997" y="3963"/>
                  </a:cubicBezTo>
                  <a:cubicBezTo>
                    <a:pt x="880" y="3963"/>
                    <a:pt x="1" y="3099"/>
                    <a:pt x="1" y="1981"/>
                  </a:cubicBezTo>
                  <a:cubicBezTo>
                    <a:pt x="1" y="924"/>
                    <a:pt x="880" y="0"/>
                    <a:pt x="1997" y="0"/>
                  </a:cubicBezTo>
                  <a:cubicBezTo>
                    <a:pt x="3114" y="0"/>
                    <a:pt x="3978" y="924"/>
                    <a:pt x="3978" y="198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9" name="Google Shape;4899;p30"/>
            <p:cNvSpPr/>
            <p:nvPr/>
          </p:nvSpPr>
          <p:spPr>
            <a:xfrm>
              <a:off x="307951" y="1307361"/>
              <a:ext cx="410401" cy="102756"/>
            </a:xfrm>
            <a:custGeom>
              <a:avLst/>
              <a:gdLst/>
              <a:ahLst/>
              <a:cxnLst/>
              <a:rect l="l" t="t" r="r" b="b"/>
              <a:pathLst>
                <a:path w="13156" h="3294" extrusionOk="0">
                  <a:moveTo>
                    <a:pt x="11412" y="1"/>
                  </a:moveTo>
                  <a:cubicBezTo>
                    <a:pt x="12411" y="1"/>
                    <a:pt x="13155" y="746"/>
                    <a:pt x="13155" y="1684"/>
                  </a:cubicBezTo>
                  <a:cubicBezTo>
                    <a:pt x="13155" y="2548"/>
                    <a:pt x="12411" y="3293"/>
                    <a:pt x="11412" y="3293"/>
                  </a:cubicBezTo>
                  <a:lnTo>
                    <a:pt x="1729" y="3293"/>
                  </a:lnTo>
                  <a:cubicBezTo>
                    <a:pt x="746" y="3293"/>
                    <a:pt x="1" y="2548"/>
                    <a:pt x="1" y="1684"/>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0" name="Google Shape;4900;p30"/>
            <p:cNvSpPr/>
            <p:nvPr/>
          </p:nvSpPr>
          <p:spPr>
            <a:xfrm>
              <a:off x="307951" y="1069437"/>
              <a:ext cx="410401" cy="102725"/>
            </a:xfrm>
            <a:custGeom>
              <a:avLst/>
              <a:gdLst/>
              <a:ahLst/>
              <a:cxnLst/>
              <a:rect l="l" t="t" r="r" b="b"/>
              <a:pathLst>
                <a:path w="13156" h="3293" extrusionOk="0">
                  <a:moveTo>
                    <a:pt x="11412" y="0"/>
                  </a:moveTo>
                  <a:cubicBezTo>
                    <a:pt x="12411" y="0"/>
                    <a:pt x="13155" y="745"/>
                    <a:pt x="13155" y="1669"/>
                  </a:cubicBezTo>
                  <a:cubicBezTo>
                    <a:pt x="13155" y="2548"/>
                    <a:pt x="12411" y="3293"/>
                    <a:pt x="11412" y="3293"/>
                  </a:cubicBezTo>
                  <a:lnTo>
                    <a:pt x="1729" y="3293"/>
                  </a:lnTo>
                  <a:cubicBezTo>
                    <a:pt x="746" y="3293"/>
                    <a:pt x="1" y="2548"/>
                    <a:pt x="1" y="166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1" name="Google Shape;4901;p30"/>
            <p:cNvSpPr/>
            <p:nvPr/>
          </p:nvSpPr>
          <p:spPr>
            <a:xfrm>
              <a:off x="307951" y="831044"/>
              <a:ext cx="410401" cy="102725"/>
            </a:xfrm>
            <a:custGeom>
              <a:avLst/>
              <a:gdLst/>
              <a:ahLst/>
              <a:cxnLst/>
              <a:rect l="l" t="t" r="r" b="b"/>
              <a:pathLst>
                <a:path w="13156" h="3293" extrusionOk="0">
                  <a:moveTo>
                    <a:pt x="11412" y="0"/>
                  </a:moveTo>
                  <a:cubicBezTo>
                    <a:pt x="12411" y="0"/>
                    <a:pt x="13155" y="745"/>
                    <a:pt x="13155" y="1624"/>
                  </a:cubicBezTo>
                  <a:cubicBezTo>
                    <a:pt x="13155" y="2548"/>
                    <a:pt x="12411" y="3292"/>
                    <a:pt x="11412" y="3292"/>
                  </a:cubicBezTo>
                  <a:lnTo>
                    <a:pt x="1729" y="3292"/>
                  </a:lnTo>
                  <a:cubicBezTo>
                    <a:pt x="746" y="3292"/>
                    <a:pt x="1" y="2548"/>
                    <a:pt x="1" y="1624"/>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2" name="Google Shape;4902;p30"/>
            <p:cNvSpPr/>
            <p:nvPr/>
          </p:nvSpPr>
          <p:spPr>
            <a:xfrm>
              <a:off x="307951" y="2023972"/>
              <a:ext cx="410401" cy="100885"/>
            </a:xfrm>
            <a:custGeom>
              <a:avLst/>
              <a:gdLst/>
              <a:ahLst/>
              <a:cxnLst/>
              <a:rect l="l" t="t" r="r" b="b"/>
              <a:pathLst>
                <a:path w="13156" h="3234" extrusionOk="0">
                  <a:moveTo>
                    <a:pt x="11412" y="1"/>
                  </a:moveTo>
                  <a:cubicBezTo>
                    <a:pt x="12411" y="1"/>
                    <a:pt x="13155" y="686"/>
                    <a:pt x="13155" y="1610"/>
                  </a:cubicBezTo>
                  <a:cubicBezTo>
                    <a:pt x="13155" y="2489"/>
                    <a:pt x="12411" y="3234"/>
                    <a:pt x="11412" y="3234"/>
                  </a:cubicBezTo>
                  <a:lnTo>
                    <a:pt x="1729" y="3234"/>
                  </a:lnTo>
                  <a:cubicBezTo>
                    <a:pt x="746" y="3234"/>
                    <a:pt x="1" y="2489"/>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3" name="Google Shape;4903;p30"/>
            <p:cNvSpPr/>
            <p:nvPr/>
          </p:nvSpPr>
          <p:spPr>
            <a:xfrm>
              <a:off x="307951" y="1786048"/>
              <a:ext cx="410401" cy="100417"/>
            </a:xfrm>
            <a:custGeom>
              <a:avLst/>
              <a:gdLst/>
              <a:ahLst/>
              <a:cxnLst/>
              <a:rect l="l" t="t" r="r" b="b"/>
              <a:pathLst>
                <a:path w="13156" h="3219" extrusionOk="0">
                  <a:moveTo>
                    <a:pt x="11412" y="0"/>
                  </a:moveTo>
                  <a:cubicBezTo>
                    <a:pt x="12411" y="0"/>
                    <a:pt x="13155" y="671"/>
                    <a:pt x="13155" y="1609"/>
                  </a:cubicBezTo>
                  <a:cubicBezTo>
                    <a:pt x="13155" y="2473"/>
                    <a:pt x="12411" y="3218"/>
                    <a:pt x="11412" y="3218"/>
                  </a:cubicBezTo>
                  <a:lnTo>
                    <a:pt x="1729" y="3218"/>
                  </a:lnTo>
                  <a:cubicBezTo>
                    <a:pt x="746" y="3218"/>
                    <a:pt x="1" y="2473"/>
                    <a:pt x="1" y="1609"/>
                  </a:cubicBezTo>
                  <a:cubicBezTo>
                    <a:pt x="1" y="671"/>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4" name="Google Shape;4904;p30"/>
            <p:cNvSpPr/>
            <p:nvPr/>
          </p:nvSpPr>
          <p:spPr>
            <a:xfrm>
              <a:off x="307951" y="1547625"/>
              <a:ext cx="410401" cy="100885"/>
            </a:xfrm>
            <a:custGeom>
              <a:avLst/>
              <a:gdLst/>
              <a:ahLst/>
              <a:cxnLst/>
              <a:rect l="l" t="t" r="r" b="b"/>
              <a:pathLst>
                <a:path w="13156" h="3234" extrusionOk="0">
                  <a:moveTo>
                    <a:pt x="11412" y="1"/>
                  </a:moveTo>
                  <a:cubicBezTo>
                    <a:pt x="12411" y="1"/>
                    <a:pt x="13155" y="686"/>
                    <a:pt x="13155" y="1610"/>
                  </a:cubicBezTo>
                  <a:cubicBezTo>
                    <a:pt x="13155" y="2489"/>
                    <a:pt x="12411" y="3234"/>
                    <a:pt x="11412" y="3234"/>
                  </a:cubicBezTo>
                  <a:lnTo>
                    <a:pt x="1729" y="3234"/>
                  </a:lnTo>
                  <a:cubicBezTo>
                    <a:pt x="746" y="3234"/>
                    <a:pt x="1" y="2489"/>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5" name="Google Shape;4905;p30"/>
            <p:cNvSpPr/>
            <p:nvPr/>
          </p:nvSpPr>
          <p:spPr>
            <a:xfrm>
              <a:off x="307951" y="2738743"/>
              <a:ext cx="410401" cy="100417"/>
            </a:xfrm>
            <a:custGeom>
              <a:avLst/>
              <a:gdLst/>
              <a:ahLst/>
              <a:cxnLst/>
              <a:rect l="l" t="t" r="r" b="b"/>
              <a:pathLst>
                <a:path w="13156" h="3219" extrusionOk="0">
                  <a:moveTo>
                    <a:pt x="11412" y="0"/>
                  </a:moveTo>
                  <a:cubicBezTo>
                    <a:pt x="12411" y="0"/>
                    <a:pt x="13155" y="745"/>
                    <a:pt x="13155" y="1609"/>
                  </a:cubicBezTo>
                  <a:cubicBezTo>
                    <a:pt x="13155" y="2533"/>
                    <a:pt x="12411" y="3218"/>
                    <a:pt x="11412" y="3218"/>
                  </a:cubicBezTo>
                  <a:lnTo>
                    <a:pt x="1729" y="3218"/>
                  </a:lnTo>
                  <a:cubicBezTo>
                    <a:pt x="746" y="3218"/>
                    <a:pt x="1" y="2533"/>
                    <a:pt x="1" y="160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6" name="Google Shape;4906;p30"/>
            <p:cNvSpPr/>
            <p:nvPr/>
          </p:nvSpPr>
          <p:spPr>
            <a:xfrm>
              <a:off x="307951" y="2500320"/>
              <a:ext cx="410401" cy="100885"/>
            </a:xfrm>
            <a:custGeom>
              <a:avLst/>
              <a:gdLst/>
              <a:ahLst/>
              <a:cxnLst/>
              <a:rect l="l" t="t" r="r" b="b"/>
              <a:pathLst>
                <a:path w="13156" h="3234" extrusionOk="0">
                  <a:moveTo>
                    <a:pt x="11412" y="1"/>
                  </a:moveTo>
                  <a:cubicBezTo>
                    <a:pt x="12411" y="1"/>
                    <a:pt x="13155" y="746"/>
                    <a:pt x="13155" y="1610"/>
                  </a:cubicBezTo>
                  <a:cubicBezTo>
                    <a:pt x="13155" y="2548"/>
                    <a:pt x="12411" y="3234"/>
                    <a:pt x="11412" y="3234"/>
                  </a:cubicBezTo>
                  <a:lnTo>
                    <a:pt x="1729" y="3234"/>
                  </a:lnTo>
                  <a:cubicBezTo>
                    <a:pt x="746" y="3234"/>
                    <a:pt x="1" y="2548"/>
                    <a:pt x="1" y="1610"/>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7" name="Google Shape;4907;p30"/>
            <p:cNvSpPr/>
            <p:nvPr/>
          </p:nvSpPr>
          <p:spPr>
            <a:xfrm>
              <a:off x="307951" y="2262396"/>
              <a:ext cx="410401" cy="100417"/>
            </a:xfrm>
            <a:custGeom>
              <a:avLst/>
              <a:gdLst/>
              <a:ahLst/>
              <a:cxnLst/>
              <a:rect l="l" t="t" r="r" b="b"/>
              <a:pathLst>
                <a:path w="13156" h="3219" extrusionOk="0">
                  <a:moveTo>
                    <a:pt x="11412" y="0"/>
                  </a:moveTo>
                  <a:cubicBezTo>
                    <a:pt x="12411" y="0"/>
                    <a:pt x="13155" y="745"/>
                    <a:pt x="13155" y="1609"/>
                  </a:cubicBezTo>
                  <a:cubicBezTo>
                    <a:pt x="13155" y="2473"/>
                    <a:pt x="12411" y="3218"/>
                    <a:pt x="11412" y="3218"/>
                  </a:cubicBezTo>
                  <a:lnTo>
                    <a:pt x="1729" y="3218"/>
                  </a:lnTo>
                  <a:cubicBezTo>
                    <a:pt x="746" y="3218"/>
                    <a:pt x="1" y="2473"/>
                    <a:pt x="1" y="160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8" name="Google Shape;4908;p30"/>
            <p:cNvSpPr/>
            <p:nvPr/>
          </p:nvSpPr>
          <p:spPr>
            <a:xfrm>
              <a:off x="307951" y="3212751"/>
              <a:ext cx="410401" cy="102725"/>
            </a:xfrm>
            <a:custGeom>
              <a:avLst/>
              <a:gdLst/>
              <a:ahLst/>
              <a:cxnLst/>
              <a:rect l="l" t="t" r="r" b="b"/>
              <a:pathLst>
                <a:path w="13156" h="3293" extrusionOk="0">
                  <a:moveTo>
                    <a:pt x="11412" y="1"/>
                  </a:moveTo>
                  <a:cubicBezTo>
                    <a:pt x="12411" y="1"/>
                    <a:pt x="13155" y="746"/>
                    <a:pt x="13155" y="1684"/>
                  </a:cubicBezTo>
                  <a:cubicBezTo>
                    <a:pt x="13155" y="2548"/>
                    <a:pt x="12411" y="3293"/>
                    <a:pt x="11412" y="3293"/>
                  </a:cubicBezTo>
                  <a:lnTo>
                    <a:pt x="1729" y="3293"/>
                  </a:lnTo>
                  <a:cubicBezTo>
                    <a:pt x="746" y="3293"/>
                    <a:pt x="1" y="2548"/>
                    <a:pt x="1" y="1684"/>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9" name="Google Shape;4909;p30"/>
            <p:cNvSpPr/>
            <p:nvPr/>
          </p:nvSpPr>
          <p:spPr>
            <a:xfrm>
              <a:off x="307951" y="2974827"/>
              <a:ext cx="410401" cy="102725"/>
            </a:xfrm>
            <a:custGeom>
              <a:avLst/>
              <a:gdLst/>
              <a:ahLst/>
              <a:cxnLst/>
              <a:rect l="l" t="t" r="r" b="b"/>
              <a:pathLst>
                <a:path w="13156" h="3293" extrusionOk="0">
                  <a:moveTo>
                    <a:pt x="11412" y="0"/>
                  </a:moveTo>
                  <a:cubicBezTo>
                    <a:pt x="12411" y="0"/>
                    <a:pt x="13155" y="745"/>
                    <a:pt x="13155" y="1669"/>
                  </a:cubicBezTo>
                  <a:cubicBezTo>
                    <a:pt x="13155" y="2548"/>
                    <a:pt x="12411" y="3292"/>
                    <a:pt x="11412" y="3292"/>
                  </a:cubicBezTo>
                  <a:lnTo>
                    <a:pt x="1729" y="3292"/>
                  </a:lnTo>
                  <a:cubicBezTo>
                    <a:pt x="746" y="3292"/>
                    <a:pt x="1" y="2548"/>
                    <a:pt x="1" y="166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0" name="Google Shape;4910;p30"/>
            <p:cNvSpPr/>
            <p:nvPr/>
          </p:nvSpPr>
          <p:spPr>
            <a:xfrm>
              <a:off x="307951" y="3929363"/>
              <a:ext cx="410401" cy="100885"/>
            </a:xfrm>
            <a:custGeom>
              <a:avLst/>
              <a:gdLst/>
              <a:ahLst/>
              <a:cxnLst/>
              <a:rect l="l" t="t" r="r" b="b"/>
              <a:pathLst>
                <a:path w="13156" h="3234" extrusionOk="0">
                  <a:moveTo>
                    <a:pt x="11412" y="1"/>
                  </a:moveTo>
                  <a:cubicBezTo>
                    <a:pt x="12411" y="1"/>
                    <a:pt x="13155" y="686"/>
                    <a:pt x="13155" y="1610"/>
                  </a:cubicBezTo>
                  <a:cubicBezTo>
                    <a:pt x="13155" y="2488"/>
                    <a:pt x="12411" y="3233"/>
                    <a:pt x="11412" y="3233"/>
                  </a:cubicBezTo>
                  <a:lnTo>
                    <a:pt x="1729" y="3233"/>
                  </a:lnTo>
                  <a:cubicBezTo>
                    <a:pt x="746" y="3233"/>
                    <a:pt x="1" y="2488"/>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1" name="Google Shape;4911;p30"/>
            <p:cNvSpPr/>
            <p:nvPr/>
          </p:nvSpPr>
          <p:spPr>
            <a:xfrm>
              <a:off x="307951" y="3691439"/>
              <a:ext cx="410401" cy="100386"/>
            </a:xfrm>
            <a:custGeom>
              <a:avLst/>
              <a:gdLst/>
              <a:ahLst/>
              <a:cxnLst/>
              <a:rect l="l" t="t" r="r" b="b"/>
              <a:pathLst>
                <a:path w="13156" h="3218" extrusionOk="0">
                  <a:moveTo>
                    <a:pt x="11412" y="0"/>
                  </a:moveTo>
                  <a:cubicBezTo>
                    <a:pt x="12411" y="0"/>
                    <a:pt x="13155" y="670"/>
                    <a:pt x="13155" y="1609"/>
                  </a:cubicBezTo>
                  <a:cubicBezTo>
                    <a:pt x="13155" y="2473"/>
                    <a:pt x="12411" y="3218"/>
                    <a:pt x="11412" y="3218"/>
                  </a:cubicBezTo>
                  <a:lnTo>
                    <a:pt x="1729" y="3218"/>
                  </a:lnTo>
                  <a:cubicBezTo>
                    <a:pt x="746" y="3218"/>
                    <a:pt x="1" y="2473"/>
                    <a:pt x="1" y="1609"/>
                  </a:cubicBezTo>
                  <a:cubicBezTo>
                    <a:pt x="1" y="670"/>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2" name="Google Shape;4912;p30"/>
            <p:cNvSpPr/>
            <p:nvPr/>
          </p:nvSpPr>
          <p:spPr>
            <a:xfrm>
              <a:off x="307951" y="3453015"/>
              <a:ext cx="410401" cy="100885"/>
            </a:xfrm>
            <a:custGeom>
              <a:avLst/>
              <a:gdLst/>
              <a:ahLst/>
              <a:cxnLst/>
              <a:rect l="l" t="t" r="r" b="b"/>
              <a:pathLst>
                <a:path w="13156" h="3234" extrusionOk="0">
                  <a:moveTo>
                    <a:pt x="11412" y="1"/>
                  </a:moveTo>
                  <a:cubicBezTo>
                    <a:pt x="12411" y="1"/>
                    <a:pt x="13155" y="686"/>
                    <a:pt x="13155" y="1610"/>
                  </a:cubicBezTo>
                  <a:cubicBezTo>
                    <a:pt x="13155" y="2489"/>
                    <a:pt x="12411" y="3233"/>
                    <a:pt x="11412" y="3233"/>
                  </a:cubicBezTo>
                  <a:lnTo>
                    <a:pt x="1729" y="3233"/>
                  </a:lnTo>
                  <a:cubicBezTo>
                    <a:pt x="746" y="3233"/>
                    <a:pt x="1" y="2489"/>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3" name="Google Shape;4913;p30"/>
            <p:cNvSpPr/>
            <p:nvPr/>
          </p:nvSpPr>
          <p:spPr>
            <a:xfrm>
              <a:off x="307951" y="4644103"/>
              <a:ext cx="410401" cy="100417"/>
            </a:xfrm>
            <a:custGeom>
              <a:avLst/>
              <a:gdLst/>
              <a:ahLst/>
              <a:cxnLst/>
              <a:rect l="l" t="t" r="r" b="b"/>
              <a:pathLst>
                <a:path w="13156" h="3219" extrusionOk="0">
                  <a:moveTo>
                    <a:pt x="11412" y="1"/>
                  </a:moveTo>
                  <a:cubicBezTo>
                    <a:pt x="12411" y="1"/>
                    <a:pt x="13155" y="746"/>
                    <a:pt x="13155" y="1610"/>
                  </a:cubicBezTo>
                  <a:cubicBezTo>
                    <a:pt x="13155" y="2533"/>
                    <a:pt x="12411" y="3219"/>
                    <a:pt x="11412" y="3219"/>
                  </a:cubicBezTo>
                  <a:lnTo>
                    <a:pt x="1729" y="3219"/>
                  </a:lnTo>
                  <a:cubicBezTo>
                    <a:pt x="746" y="3219"/>
                    <a:pt x="1" y="2533"/>
                    <a:pt x="1" y="1610"/>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4" name="Google Shape;4914;p30"/>
            <p:cNvSpPr/>
            <p:nvPr/>
          </p:nvSpPr>
          <p:spPr>
            <a:xfrm>
              <a:off x="307951" y="4405711"/>
              <a:ext cx="410401" cy="100885"/>
            </a:xfrm>
            <a:custGeom>
              <a:avLst/>
              <a:gdLst/>
              <a:ahLst/>
              <a:cxnLst/>
              <a:rect l="l" t="t" r="r" b="b"/>
              <a:pathLst>
                <a:path w="13156" h="3234" extrusionOk="0">
                  <a:moveTo>
                    <a:pt x="11412" y="0"/>
                  </a:moveTo>
                  <a:cubicBezTo>
                    <a:pt x="12411" y="0"/>
                    <a:pt x="13155" y="745"/>
                    <a:pt x="13155" y="1609"/>
                  </a:cubicBezTo>
                  <a:cubicBezTo>
                    <a:pt x="13155" y="2548"/>
                    <a:pt x="12411" y="3233"/>
                    <a:pt x="11412" y="3233"/>
                  </a:cubicBezTo>
                  <a:lnTo>
                    <a:pt x="1729" y="3233"/>
                  </a:lnTo>
                  <a:cubicBezTo>
                    <a:pt x="746" y="3233"/>
                    <a:pt x="1" y="2548"/>
                    <a:pt x="1" y="160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5" name="Google Shape;4915;p30"/>
            <p:cNvSpPr/>
            <p:nvPr/>
          </p:nvSpPr>
          <p:spPr>
            <a:xfrm>
              <a:off x="307951" y="4167755"/>
              <a:ext cx="410401" cy="100417"/>
            </a:xfrm>
            <a:custGeom>
              <a:avLst/>
              <a:gdLst/>
              <a:ahLst/>
              <a:cxnLst/>
              <a:rect l="l" t="t" r="r" b="b"/>
              <a:pathLst>
                <a:path w="13156" h="3219" extrusionOk="0">
                  <a:moveTo>
                    <a:pt x="11412" y="1"/>
                  </a:moveTo>
                  <a:cubicBezTo>
                    <a:pt x="12411" y="1"/>
                    <a:pt x="13155" y="746"/>
                    <a:pt x="13155" y="1610"/>
                  </a:cubicBezTo>
                  <a:cubicBezTo>
                    <a:pt x="13155" y="2474"/>
                    <a:pt x="12411" y="3219"/>
                    <a:pt x="11412" y="3219"/>
                  </a:cubicBezTo>
                  <a:lnTo>
                    <a:pt x="1729" y="3219"/>
                  </a:lnTo>
                  <a:cubicBezTo>
                    <a:pt x="746" y="3219"/>
                    <a:pt x="1" y="2474"/>
                    <a:pt x="1" y="1610"/>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16" name="Google Shape;4916;p30"/>
          <p:cNvGrpSpPr/>
          <p:nvPr/>
        </p:nvGrpSpPr>
        <p:grpSpPr>
          <a:xfrm>
            <a:off x="857119" y="716222"/>
            <a:ext cx="2159504" cy="4048269"/>
            <a:chOff x="933319" y="716222"/>
            <a:chExt cx="2159504" cy="4048269"/>
          </a:xfrm>
        </p:grpSpPr>
        <p:sp>
          <p:nvSpPr>
            <p:cNvPr id="4917" name="Google Shape;4917;p30"/>
            <p:cNvSpPr/>
            <p:nvPr/>
          </p:nvSpPr>
          <p:spPr>
            <a:xfrm>
              <a:off x="1022537" y="751722"/>
              <a:ext cx="19559" cy="37964"/>
            </a:xfrm>
            <a:custGeom>
              <a:avLst/>
              <a:gdLst/>
              <a:ahLst/>
              <a:cxnLst/>
              <a:rect l="l" t="t" r="r" b="b"/>
              <a:pathLst>
                <a:path w="627" h="1217" extrusionOk="0">
                  <a:moveTo>
                    <a:pt x="350" y="0"/>
                  </a:moveTo>
                  <a:cubicBezTo>
                    <a:pt x="313" y="0"/>
                    <a:pt x="278" y="15"/>
                    <a:pt x="254" y="40"/>
                  </a:cubicBezTo>
                  <a:cubicBezTo>
                    <a:pt x="179" y="159"/>
                    <a:pt x="120" y="218"/>
                    <a:pt x="60" y="278"/>
                  </a:cubicBezTo>
                  <a:cubicBezTo>
                    <a:pt x="60" y="412"/>
                    <a:pt x="60" y="472"/>
                    <a:pt x="0" y="591"/>
                  </a:cubicBezTo>
                  <a:cubicBezTo>
                    <a:pt x="0" y="784"/>
                    <a:pt x="60" y="963"/>
                    <a:pt x="179" y="1157"/>
                  </a:cubicBezTo>
                  <a:lnTo>
                    <a:pt x="254" y="1217"/>
                  </a:lnTo>
                  <a:cubicBezTo>
                    <a:pt x="313" y="1217"/>
                    <a:pt x="432" y="1217"/>
                    <a:pt x="492" y="1157"/>
                  </a:cubicBezTo>
                  <a:cubicBezTo>
                    <a:pt x="552" y="963"/>
                    <a:pt x="626" y="784"/>
                    <a:pt x="626" y="650"/>
                  </a:cubicBezTo>
                  <a:lnTo>
                    <a:pt x="626" y="412"/>
                  </a:lnTo>
                  <a:cubicBezTo>
                    <a:pt x="626" y="278"/>
                    <a:pt x="552" y="218"/>
                    <a:pt x="552" y="99"/>
                  </a:cubicBezTo>
                  <a:lnTo>
                    <a:pt x="492" y="99"/>
                  </a:lnTo>
                  <a:cubicBezTo>
                    <a:pt x="457" y="29"/>
                    <a:pt x="402" y="0"/>
                    <a:pt x="350"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8" name="Google Shape;4918;p30"/>
            <p:cNvSpPr/>
            <p:nvPr/>
          </p:nvSpPr>
          <p:spPr>
            <a:xfrm>
              <a:off x="1072730" y="813519"/>
              <a:ext cx="19559" cy="31944"/>
            </a:xfrm>
            <a:custGeom>
              <a:avLst/>
              <a:gdLst/>
              <a:ahLst/>
              <a:cxnLst/>
              <a:rect l="l" t="t" r="r" b="b"/>
              <a:pathLst>
                <a:path w="627" h="1024" extrusionOk="0">
                  <a:moveTo>
                    <a:pt x="339" y="1"/>
                  </a:moveTo>
                  <a:cubicBezTo>
                    <a:pt x="293" y="1"/>
                    <a:pt x="243" y="15"/>
                    <a:pt x="194" y="40"/>
                  </a:cubicBezTo>
                  <a:cubicBezTo>
                    <a:pt x="134" y="100"/>
                    <a:pt x="60" y="159"/>
                    <a:pt x="60" y="293"/>
                  </a:cubicBezTo>
                  <a:cubicBezTo>
                    <a:pt x="0" y="353"/>
                    <a:pt x="0" y="412"/>
                    <a:pt x="0" y="472"/>
                  </a:cubicBezTo>
                  <a:cubicBezTo>
                    <a:pt x="0" y="666"/>
                    <a:pt x="0" y="844"/>
                    <a:pt x="194" y="979"/>
                  </a:cubicBezTo>
                  <a:cubicBezTo>
                    <a:pt x="224" y="1008"/>
                    <a:pt x="269" y="1023"/>
                    <a:pt x="313" y="1023"/>
                  </a:cubicBezTo>
                  <a:cubicBezTo>
                    <a:pt x="358" y="1023"/>
                    <a:pt x="403" y="1008"/>
                    <a:pt x="432" y="979"/>
                  </a:cubicBezTo>
                  <a:cubicBezTo>
                    <a:pt x="566" y="785"/>
                    <a:pt x="566" y="666"/>
                    <a:pt x="626" y="532"/>
                  </a:cubicBezTo>
                  <a:cubicBezTo>
                    <a:pt x="626" y="472"/>
                    <a:pt x="626" y="412"/>
                    <a:pt x="566" y="353"/>
                  </a:cubicBezTo>
                  <a:cubicBezTo>
                    <a:pt x="566" y="293"/>
                    <a:pt x="566" y="159"/>
                    <a:pt x="507" y="100"/>
                  </a:cubicBezTo>
                  <a:cubicBezTo>
                    <a:pt x="463" y="30"/>
                    <a:pt x="404" y="1"/>
                    <a:pt x="339"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9" name="Google Shape;4919;p30"/>
            <p:cNvSpPr/>
            <p:nvPr/>
          </p:nvSpPr>
          <p:spPr>
            <a:xfrm>
              <a:off x="1125231" y="760363"/>
              <a:ext cx="17251" cy="48851"/>
            </a:xfrm>
            <a:custGeom>
              <a:avLst/>
              <a:gdLst/>
              <a:ahLst/>
              <a:cxnLst/>
              <a:rect l="l" t="t" r="r" b="b"/>
              <a:pathLst>
                <a:path w="553" h="1566" extrusionOk="0">
                  <a:moveTo>
                    <a:pt x="373" y="1"/>
                  </a:moveTo>
                  <a:cubicBezTo>
                    <a:pt x="314" y="1"/>
                    <a:pt x="180" y="1"/>
                    <a:pt x="120" y="75"/>
                  </a:cubicBezTo>
                  <a:cubicBezTo>
                    <a:pt x="60" y="195"/>
                    <a:pt x="60" y="314"/>
                    <a:pt x="1" y="448"/>
                  </a:cubicBezTo>
                  <a:lnTo>
                    <a:pt x="1" y="746"/>
                  </a:lnTo>
                  <a:cubicBezTo>
                    <a:pt x="1" y="999"/>
                    <a:pt x="1" y="1252"/>
                    <a:pt x="120" y="1491"/>
                  </a:cubicBezTo>
                  <a:cubicBezTo>
                    <a:pt x="120" y="1491"/>
                    <a:pt x="180" y="1491"/>
                    <a:pt x="180" y="1565"/>
                  </a:cubicBezTo>
                  <a:cubicBezTo>
                    <a:pt x="314" y="1565"/>
                    <a:pt x="373" y="1565"/>
                    <a:pt x="433" y="1431"/>
                  </a:cubicBezTo>
                  <a:cubicBezTo>
                    <a:pt x="552" y="1252"/>
                    <a:pt x="552" y="999"/>
                    <a:pt x="552" y="746"/>
                  </a:cubicBezTo>
                  <a:lnTo>
                    <a:pt x="552" y="448"/>
                  </a:lnTo>
                  <a:cubicBezTo>
                    <a:pt x="492" y="314"/>
                    <a:pt x="492" y="195"/>
                    <a:pt x="433" y="75"/>
                  </a:cubicBezTo>
                  <a:cubicBezTo>
                    <a:pt x="433"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0" name="Google Shape;4920;p30"/>
            <p:cNvSpPr/>
            <p:nvPr/>
          </p:nvSpPr>
          <p:spPr>
            <a:xfrm>
              <a:off x="1193080" y="780983"/>
              <a:ext cx="19091" cy="39836"/>
            </a:xfrm>
            <a:custGeom>
              <a:avLst/>
              <a:gdLst/>
              <a:ahLst/>
              <a:cxnLst/>
              <a:rect l="l" t="t" r="r" b="b"/>
              <a:pathLst>
                <a:path w="612" h="1277" extrusionOk="0">
                  <a:moveTo>
                    <a:pt x="307" y="1"/>
                  </a:moveTo>
                  <a:cubicBezTo>
                    <a:pt x="281" y="1"/>
                    <a:pt x="257" y="8"/>
                    <a:pt x="239" y="25"/>
                  </a:cubicBezTo>
                  <a:cubicBezTo>
                    <a:pt x="180" y="159"/>
                    <a:pt x="120" y="219"/>
                    <a:pt x="60" y="338"/>
                  </a:cubicBezTo>
                  <a:cubicBezTo>
                    <a:pt x="60" y="398"/>
                    <a:pt x="1" y="532"/>
                    <a:pt x="1" y="651"/>
                  </a:cubicBezTo>
                  <a:cubicBezTo>
                    <a:pt x="1" y="830"/>
                    <a:pt x="60" y="1023"/>
                    <a:pt x="180" y="1202"/>
                  </a:cubicBezTo>
                  <a:lnTo>
                    <a:pt x="239" y="1277"/>
                  </a:lnTo>
                  <a:cubicBezTo>
                    <a:pt x="299" y="1277"/>
                    <a:pt x="433" y="1277"/>
                    <a:pt x="492" y="1202"/>
                  </a:cubicBezTo>
                  <a:lnTo>
                    <a:pt x="492" y="1143"/>
                  </a:lnTo>
                  <a:cubicBezTo>
                    <a:pt x="552" y="964"/>
                    <a:pt x="612" y="830"/>
                    <a:pt x="612" y="651"/>
                  </a:cubicBezTo>
                  <a:lnTo>
                    <a:pt x="612" y="398"/>
                  </a:lnTo>
                  <a:cubicBezTo>
                    <a:pt x="612" y="338"/>
                    <a:pt x="552" y="219"/>
                    <a:pt x="552" y="159"/>
                  </a:cubicBezTo>
                  <a:lnTo>
                    <a:pt x="492" y="85"/>
                  </a:lnTo>
                  <a:cubicBezTo>
                    <a:pt x="450" y="43"/>
                    <a:pt x="371" y="1"/>
                    <a:pt x="307"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1" name="Google Shape;4921;p30"/>
            <p:cNvSpPr/>
            <p:nvPr/>
          </p:nvSpPr>
          <p:spPr>
            <a:xfrm>
              <a:off x="1128943" y="864928"/>
              <a:ext cx="19559" cy="25018"/>
            </a:xfrm>
            <a:custGeom>
              <a:avLst/>
              <a:gdLst/>
              <a:ahLst/>
              <a:cxnLst/>
              <a:rect l="l" t="t" r="r" b="b"/>
              <a:pathLst>
                <a:path w="627" h="802" extrusionOk="0">
                  <a:moveTo>
                    <a:pt x="254" y="1"/>
                  </a:moveTo>
                  <a:cubicBezTo>
                    <a:pt x="120" y="75"/>
                    <a:pt x="120" y="135"/>
                    <a:pt x="61" y="195"/>
                  </a:cubicBezTo>
                  <a:cubicBezTo>
                    <a:pt x="61" y="254"/>
                    <a:pt x="1" y="314"/>
                    <a:pt x="1" y="373"/>
                  </a:cubicBezTo>
                  <a:cubicBezTo>
                    <a:pt x="1" y="507"/>
                    <a:pt x="61" y="627"/>
                    <a:pt x="195" y="746"/>
                  </a:cubicBezTo>
                  <a:cubicBezTo>
                    <a:pt x="224" y="783"/>
                    <a:pt x="269" y="802"/>
                    <a:pt x="321" y="802"/>
                  </a:cubicBezTo>
                  <a:cubicBezTo>
                    <a:pt x="373" y="802"/>
                    <a:pt x="433" y="783"/>
                    <a:pt x="493" y="746"/>
                  </a:cubicBezTo>
                  <a:lnTo>
                    <a:pt x="493" y="686"/>
                  </a:lnTo>
                  <a:cubicBezTo>
                    <a:pt x="567" y="627"/>
                    <a:pt x="627" y="507"/>
                    <a:pt x="627" y="448"/>
                  </a:cubicBezTo>
                  <a:lnTo>
                    <a:pt x="627" y="254"/>
                  </a:lnTo>
                  <a:cubicBezTo>
                    <a:pt x="567" y="195"/>
                    <a:pt x="567" y="135"/>
                    <a:pt x="493" y="75"/>
                  </a:cubicBezTo>
                  <a:cubicBezTo>
                    <a:pt x="433" y="1"/>
                    <a:pt x="314" y="1"/>
                    <a:pt x="25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2" name="Google Shape;4922;p30"/>
            <p:cNvSpPr/>
            <p:nvPr/>
          </p:nvSpPr>
          <p:spPr>
            <a:xfrm>
              <a:off x="1018825" y="848208"/>
              <a:ext cx="19091" cy="20495"/>
            </a:xfrm>
            <a:custGeom>
              <a:avLst/>
              <a:gdLst/>
              <a:ahLst/>
              <a:cxnLst/>
              <a:rect l="l" t="t" r="r" b="b"/>
              <a:pathLst>
                <a:path w="612" h="657" extrusionOk="0">
                  <a:moveTo>
                    <a:pt x="306" y="1"/>
                  </a:moveTo>
                  <a:cubicBezTo>
                    <a:pt x="257" y="1"/>
                    <a:pt x="209" y="15"/>
                    <a:pt x="179" y="45"/>
                  </a:cubicBezTo>
                  <a:cubicBezTo>
                    <a:pt x="119" y="105"/>
                    <a:pt x="60" y="164"/>
                    <a:pt x="60" y="239"/>
                  </a:cubicBezTo>
                  <a:cubicBezTo>
                    <a:pt x="0" y="299"/>
                    <a:pt x="0" y="299"/>
                    <a:pt x="0" y="358"/>
                  </a:cubicBezTo>
                  <a:cubicBezTo>
                    <a:pt x="60" y="418"/>
                    <a:pt x="60" y="537"/>
                    <a:pt x="179" y="611"/>
                  </a:cubicBezTo>
                  <a:cubicBezTo>
                    <a:pt x="239" y="641"/>
                    <a:pt x="302" y="656"/>
                    <a:pt x="358" y="656"/>
                  </a:cubicBezTo>
                  <a:cubicBezTo>
                    <a:pt x="414" y="656"/>
                    <a:pt x="462" y="641"/>
                    <a:pt x="492" y="611"/>
                  </a:cubicBezTo>
                  <a:cubicBezTo>
                    <a:pt x="611" y="477"/>
                    <a:pt x="611" y="418"/>
                    <a:pt x="611" y="299"/>
                  </a:cubicBezTo>
                  <a:cubicBezTo>
                    <a:pt x="611" y="299"/>
                    <a:pt x="611" y="239"/>
                    <a:pt x="551" y="164"/>
                  </a:cubicBezTo>
                  <a:cubicBezTo>
                    <a:pt x="551" y="105"/>
                    <a:pt x="492" y="105"/>
                    <a:pt x="432" y="45"/>
                  </a:cubicBezTo>
                  <a:cubicBezTo>
                    <a:pt x="403" y="15"/>
                    <a:pt x="354" y="1"/>
                    <a:pt x="30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3" name="Google Shape;4923;p30"/>
            <p:cNvSpPr/>
            <p:nvPr/>
          </p:nvSpPr>
          <p:spPr>
            <a:xfrm>
              <a:off x="1646187" y="751722"/>
              <a:ext cx="19091" cy="37964"/>
            </a:xfrm>
            <a:custGeom>
              <a:avLst/>
              <a:gdLst/>
              <a:ahLst/>
              <a:cxnLst/>
              <a:rect l="l" t="t" r="r" b="b"/>
              <a:pathLst>
                <a:path w="612" h="1217" extrusionOk="0">
                  <a:moveTo>
                    <a:pt x="341" y="0"/>
                  </a:moveTo>
                  <a:cubicBezTo>
                    <a:pt x="301" y="0"/>
                    <a:pt x="264" y="15"/>
                    <a:pt x="239" y="40"/>
                  </a:cubicBezTo>
                  <a:cubicBezTo>
                    <a:pt x="180" y="159"/>
                    <a:pt x="120" y="218"/>
                    <a:pt x="120" y="278"/>
                  </a:cubicBezTo>
                  <a:cubicBezTo>
                    <a:pt x="61" y="412"/>
                    <a:pt x="61" y="472"/>
                    <a:pt x="1" y="591"/>
                  </a:cubicBezTo>
                  <a:cubicBezTo>
                    <a:pt x="1" y="784"/>
                    <a:pt x="61" y="963"/>
                    <a:pt x="180" y="1157"/>
                  </a:cubicBezTo>
                  <a:lnTo>
                    <a:pt x="239" y="1217"/>
                  </a:lnTo>
                  <a:cubicBezTo>
                    <a:pt x="299" y="1217"/>
                    <a:pt x="433" y="1217"/>
                    <a:pt x="493" y="1157"/>
                  </a:cubicBezTo>
                  <a:cubicBezTo>
                    <a:pt x="552" y="963"/>
                    <a:pt x="612" y="784"/>
                    <a:pt x="612" y="650"/>
                  </a:cubicBezTo>
                  <a:lnTo>
                    <a:pt x="612" y="412"/>
                  </a:lnTo>
                  <a:cubicBezTo>
                    <a:pt x="612" y="278"/>
                    <a:pt x="612" y="218"/>
                    <a:pt x="552" y="99"/>
                  </a:cubicBezTo>
                  <a:lnTo>
                    <a:pt x="493" y="99"/>
                  </a:lnTo>
                  <a:cubicBezTo>
                    <a:pt x="458" y="29"/>
                    <a:pt x="397" y="0"/>
                    <a:pt x="34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4" name="Google Shape;4924;p30"/>
            <p:cNvSpPr/>
            <p:nvPr/>
          </p:nvSpPr>
          <p:spPr>
            <a:xfrm>
              <a:off x="1696380" y="813519"/>
              <a:ext cx="19559" cy="31944"/>
            </a:xfrm>
            <a:custGeom>
              <a:avLst/>
              <a:gdLst/>
              <a:ahLst/>
              <a:cxnLst/>
              <a:rect l="l" t="t" r="r" b="b"/>
              <a:pathLst>
                <a:path w="627" h="1024" extrusionOk="0">
                  <a:moveTo>
                    <a:pt x="335" y="1"/>
                  </a:moveTo>
                  <a:cubicBezTo>
                    <a:pt x="288" y="1"/>
                    <a:pt x="235" y="15"/>
                    <a:pt x="180" y="40"/>
                  </a:cubicBezTo>
                  <a:cubicBezTo>
                    <a:pt x="120" y="100"/>
                    <a:pt x="120" y="159"/>
                    <a:pt x="60" y="293"/>
                  </a:cubicBezTo>
                  <a:cubicBezTo>
                    <a:pt x="1" y="353"/>
                    <a:pt x="1" y="412"/>
                    <a:pt x="1" y="472"/>
                  </a:cubicBezTo>
                  <a:cubicBezTo>
                    <a:pt x="1" y="666"/>
                    <a:pt x="60" y="844"/>
                    <a:pt x="180" y="979"/>
                  </a:cubicBezTo>
                  <a:cubicBezTo>
                    <a:pt x="217" y="1008"/>
                    <a:pt x="265" y="1023"/>
                    <a:pt x="312" y="1023"/>
                  </a:cubicBezTo>
                  <a:cubicBezTo>
                    <a:pt x="358" y="1023"/>
                    <a:pt x="403" y="1008"/>
                    <a:pt x="433" y="979"/>
                  </a:cubicBezTo>
                  <a:cubicBezTo>
                    <a:pt x="552" y="785"/>
                    <a:pt x="627" y="666"/>
                    <a:pt x="627" y="532"/>
                  </a:cubicBezTo>
                  <a:cubicBezTo>
                    <a:pt x="627" y="472"/>
                    <a:pt x="627" y="412"/>
                    <a:pt x="552" y="353"/>
                  </a:cubicBezTo>
                  <a:cubicBezTo>
                    <a:pt x="552" y="293"/>
                    <a:pt x="552" y="159"/>
                    <a:pt x="493" y="100"/>
                  </a:cubicBezTo>
                  <a:cubicBezTo>
                    <a:pt x="458" y="30"/>
                    <a:pt x="402" y="1"/>
                    <a:pt x="33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5" name="Google Shape;4925;p30"/>
            <p:cNvSpPr/>
            <p:nvPr/>
          </p:nvSpPr>
          <p:spPr>
            <a:xfrm>
              <a:off x="1748445" y="760363"/>
              <a:ext cx="17688" cy="48851"/>
            </a:xfrm>
            <a:custGeom>
              <a:avLst/>
              <a:gdLst/>
              <a:ahLst/>
              <a:cxnLst/>
              <a:rect l="l" t="t" r="r" b="b"/>
              <a:pathLst>
                <a:path w="567" h="1566" extrusionOk="0">
                  <a:moveTo>
                    <a:pt x="373" y="1"/>
                  </a:moveTo>
                  <a:cubicBezTo>
                    <a:pt x="313" y="1"/>
                    <a:pt x="194" y="1"/>
                    <a:pt x="135" y="75"/>
                  </a:cubicBezTo>
                  <a:cubicBezTo>
                    <a:pt x="75" y="195"/>
                    <a:pt x="75" y="314"/>
                    <a:pt x="0" y="448"/>
                  </a:cubicBezTo>
                  <a:lnTo>
                    <a:pt x="0" y="746"/>
                  </a:lnTo>
                  <a:cubicBezTo>
                    <a:pt x="0" y="999"/>
                    <a:pt x="0" y="1252"/>
                    <a:pt x="135" y="1491"/>
                  </a:cubicBezTo>
                  <a:cubicBezTo>
                    <a:pt x="194" y="1491"/>
                    <a:pt x="194" y="1491"/>
                    <a:pt x="194" y="1565"/>
                  </a:cubicBezTo>
                  <a:cubicBezTo>
                    <a:pt x="313" y="1565"/>
                    <a:pt x="373" y="1565"/>
                    <a:pt x="447" y="1431"/>
                  </a:cubicBezTo>
                  <a:cubicBezTo>
                    <a:pt x="567" y="1252"/>
                    <a:pt x="567" y="999"/>
                    <a:pt x="567" y="746"/>
                  </a:cubicBezTo>
                  <a:lnTo>
                    <a:pt x="567" y="448"/>
                  </a:lnTo>
                  <a:cubicBezTo>
                    <a:pt x="507" y="314"/>
                    <a:pt x="507" y="195"/>
                    <a:pt x="447" y="75"/>
                  </a:cubicBezTo>
                  <a:cubicBezTo>
                    <a:pt x="447"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6" name="Google Shape;4926;p30"/>
            <p:cNvSpPr/>
            <p:nvPr/>
          </p:nvSpPr>
          <p:spPr>
            <a:xfrm>
              <a:off x="1816294" y="780983"/>
              <a:ext cx="19559" cy="39836"/>
            </a:xfrm>
            <a:custGeom>
              <a:avLst/>
              <a:gdLst/>
              <a:ahLst/>
              <a:cxnLst/>
              <a:rect l="l" t="t" r="r" b="b"/>
              <a:pathLst>
                <a:path w="627" h="1277" extrusionOk="0">
                  <a:moveTo>
                    <a:pt x="345" y="1"/>
                  </a:moveTo>
                  <a:cubicBezTo>
                    <a:pt x="318" y="1"/>
                    <a:pt x="289" y="8"/>
                    <a:pt x="254" y="25"/>
                  </a:cubicBezTo>
                  <a:cubicBezTo>
                    <a:pt x="194" y="159"/>
                    <a:pt x="135" y="219"/>
                    <a:pt x="60" y="338"/>
                  </a:cubicBezTo>
                  <a:cubicBezTo>
                    <a:pt x="60" y="398"/>
                    <a:pt x="0" y="532"/>
                    <a:pt x="0" y="651"/>
                  </a:cubicBezTo>
                  <a:cubicBezTo>
                    <a:pt x="0" y="830"/>
                    <a:pt x="60" y="1023"/>
                    <a:pt x="194" y="1202"/>
                  </a:cubicBezTo>
                  <a:lnTo>
                    <a:pt x="254" y="1277"/>
                  </a:lnTo>
                  <a:cubicBezTo>
                    <a:pt x="313" y="1277"/>
                    <a:pt x="433" y="1277"/>
                    <a:pt x="507" y="1202"/>
                  </a:cubicBezTo>
                  <a:lnTo>
                    <a:pt x="507" y="1143"/>
                  </a:lnTo>
                  <a:cubicBezTo>
                    <a:pt x="567" y="964"/>
                    <a:pt x="626" y="830"/>
                    <a:pt x="626" y="651"/>
                  </a:cubicBezTo>
                  <a:lnTo>
                    <a:pt x="626" y="398"/>
                  </a:lnTo>
                  <a:cubicBezTo>
                    <a:pt x="626" y="338"/>
                    <a:pt x="626" y="219"/>
                    <a:pt x="567" y="159"/>
                  </a:cubicBezTo>
                  <a:lnTo>
                    <a:pt x="507" y="85"/>
                  </a:lnTo>
                  <a:cubicBezTo>
                    <a:pt x="454" y="43"/>
                    <a:pt x="409" y="1"/>
                    <a:pt x="34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7" name="Google Shape;4927;p30"/>
            <p:cNvSpPr/>
            <p:nvPr/>
          </p:nvSpPr>
          <p:spPr>
            <a:xfrm>
              <a:off x="1752625" y="864928"/>
              <a:ext cx="19091" cy="25018"/>
            </a:xfrm>
            <a:custGeom>
              <a:avLst/>
              <a:gdLst/>
              <a:ahLst/>
              <a:cxnLst/>
              <a:rect l="l" t="t" r="r" b="b"/>
              <a:pathLst>
                <a:path w="612" h="802" extrusionOk="0">
                  <a:moveTo>
                    <a:pt x="239" y="1"/>
                  </a:moveTo>
                  <a:cubicBezTo>
                    <a:pt x="120" y="75"/>
                    <a:pt x="120" y="135"/>
                    <a:pt x="60" y="195"/>
                  </a:cubicBezTo>
                  <a:cubicBezTo>
                    <a:pt x="60" y="254"/>
                    <a:pt x="60" y="314"/>
                    <a:pt x="1" y="373"/>
                  </a:cubicBezTo>
                  <a:cubicBezTo>
                    <a:pt x="1" y="507"/>
                    <a:pt x="60" y="627"/>
                    <a:pt x="179" y="746"/>
                  </a:cubicBezTo>
                  <a:cubicBezTo>
                    <a:pt x="209" y="783"/>
                    <a:pt x="257" y="802"/>
                    <a:pt x="313" y="802"/>
                  </a:cubicBezTo>
                  <a:cubicBezTo>
                    <a:pt x="369" y="802"/>
                    <a:pt x="433" y="783"/>
                    <a:pt x="492" y="746"/>
                  </a:cubicBezTo>
                  <a:lnTo>
                    <a:pt x="492" y="686"/>
                  </a:lnTo>
                  <a:cubicBezTo>
                    <a:pt x="611" y="627"/>
                    <a:pt x="611" y="507"/>
                    <a:pt x="611" y="448"/>
                  </a:cubicBezTo>
                  <a:lnTo>
                    <a:pt x="611" y="254"/>
                  </a:lnTo>
                  <a:cubicBezTo>
                    <a:pt x="552" y="195"/>
                    <a:pt x="552" y="135"/>
                    <a:pt x="492" y="75"/>
                  </a:cubicBezTo>
                  <a:cubicBezTo>
                    <a:pt x="433" y="1"/>
                    <a:pt x="313" y="1"/>
                    <a:pt x="239"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8" name="Google Shape;4928;p30"/>
            <p:cNvSpPr/>
            <p:nvPr/>
          </p:nvSpPr>
          <p:spPr>
            <a:xfrm>
              <a:off x="1642007" y="848208"/>
              <a:ext cx="19559" cy="20495"/>
            </a:xfrm>
            <a:custGeom>
              <a:avLst/>
              <a:gdLst/>
              <a:ahLst/>
              <a:cxnLst/>
              <a:rect l="l" t="t" r="r" b="b"/>
              <a:pathLst>
                <a:path w="627" h="657" extrusionOk="0">
                  <a:moveTo>
                    <a:pt x="314" y="1"/>
                  </a:moveTo>
                  <a:cubicBezTo>
                    <a:pt x="269" y="1"/>
                    <a:pt x="224" y="15"/>
                    <a:pt x="195" y="45"/>
                  </a:cubicBezTo>
                  <a:cubicBezTo>
                    <a:pt x="135" y="105"/>
                    <a:pt x="60" y="164"/>
                    <a:pt x="60" y="239"/>
                  </a:cubicBezTo>
                  <a:cubicBezTo>
                    <a:pt x="1" y="299"/>
                    <a:pt x="1" y="299"/>
                    <a:pt x="1" y="358"/>
                  </a:cubicBezTo>
                  <a:cubicBezTo>
                    <a:pt x="60" y="418"/>
                    <a:pt x="60" y="537"/>
                    <a:pt x="195" y="611"/>
                  </a:cubicBezTo>
                  <a:cubicBezTo>
                    <a:pt x="254" y="641"/>
                    <a:pt x="314" y="656"/>
                    <a:pt x="368" y="656"/>
                  </a:cubicBezTo>
                  <a:cubicBezTo>
                    <a:pt x="422" y="656"/>
                    <a:pt x="470" y="641"/>
                    <a:pt x="507" y="611"/>
                  </a:cubicBezTo>
                  <a:cubicBezTo>
                    <a:pt x="627" y="477"/>
                    <a:pt x="627" y="418"/>
                    <a:pt x="627" y="299"/>
                  </a:cubicBezTo>
                  <a:cubicBezTo>
                    <a:pt x="627" y="299"/>
                    <a:pt x="627" y="239"/>
                    <a:pt x="567" y="164"/>
                  </a:cubicBezTo>
                  <a:cubicBezTo>
                    <a:pt x="567" y="105"/>
                    <a:pt x="507" y="105"/>
                    <a:pt x="433" y="45"/>
                  </a:cubicBezTo>
                  <a:cubicBezTo>
                    <a:pt x="403" y="15"/>
                    <a:pt x="358" y="1"/>
                    <a:pt x="31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9" name="Google Shape;4929;p30"/>
            <p:cNvSpPr/>
            <p:nvPr/>
          </p:nvSpPr>
          <p:spPr>
            <a:xfrm>
              <a:off x="1097811" y="768099"/>
              <a:ext cx="290488" cy="182397"/>
            </a:xfrm>
            <a:custGeom>
              <a:avLst/>
              <a:gdLst/>
              <a:ahLst/>
              <a:cxnLst/>
              <a:rect l="l" t="t" r="r" b="b"/>
              <a:pathLst>
                <a:path w="9312" h="5847" extrusionOk="0">
                  <a:moveTo>
                    <a:pt x="5731" y="1"/>
                  </a:moveTo>
                  <a:cubicBezTo>
                    <a:pt x="3403" y="1"/>
                    <a:pt x="1232" y="1731"/>
                    <a:pt x="627" y="2986"/>
                  </a:cubicBezTo>
                  <a:cubicBezTo>
                    <a:pt x="1" y="4356"/>
                    <a:pt x="2429" y="5846"/>
                    <a:pt x="4783" y="5846"/>
                  </a:cubicBezTo>
                  <a:cubicBezTo>
                    <a:pt x="4805" y="5847"/>
                    <a:pt x="4827" y="5847"/>
                    <a:pt x="4849" y="5847"/>
                  </a:cubicBezTo>
                  <a:cubicBezTo>
                    <a:pt x="7187" y="5847"/>
                    <a:pt x="9075" y="2727"/>
                    <a:pt x="9193" y="2122"/>
                  </a:cubicBezTo>
                  <a:cubicBezTo>
                    <a:pt x="9312" y="1615"/>
                    <a:pt x="8388" y="125"/>
                    <a:pt x="5960" y="6"/>
                  </a:cubicBezTo>
                  <a:cubicBezTo>
                    <a:pt x="5884" y="2"/>
                    <a:pt x="5807" y="1"/>
                    <a:pt x="57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0" name="Google Shape;4930;p30"/>
            <p:cNvSpPr/>
            <p:nvPr/>
          </p:nvSpPr>
          <p:spPr>
            <a:xfrm>
              <a:off x="1181476" y="757119"/>
              <a:ext cx="313728" cy="113893"/>
            </a:xfrm>
            <a:custGeom>
              <a:avLst/>
              <a:gdLst/>
              <a:ahLst/>
              <a:cxnLst/>
              <a:rect l="l" t="t" r="r" b="b"/>
              <a:pathLst>
                <a:path w="10057" h="3651" extrusionOk="0">
                  <a:moveTo>
                    <a:pt x="9863" y="1"/>
                  </a:moveTo>
                  <a:cubicBezTo>
                    <a:pt x="9818" y="1"/>
                    <a:pt x="9773" y="16"/>
                    <a:pt x="9743" y="45"/>
                  </a:cubicBezTo>
                  <a:cubicBezTo>
                    <a:pt x="9743" y="45"/>
                    <a:pt x="9609" y="105"/>
                    <a:pt x="9431" y="358"/>
                  </a:cubicBezTo>
                  <a:cubicBezTo>
                    <a:pt x="9311" y="418"/>
                    <a:pt x="9177" y="552"/>
                    <a:pt x="9058" y="671"/>
                  </a:cubicBezTo>
                  <a:cubicBezTo>
                    <a:pt x="8864" y="790"/>
                    <a:pt x="8686" y="924"/>
                    <a:pt x="8492" y="1044"/>
                  </a:cubicBezTo>
                  <a:cubicBezTo>
                    <a:pt x="8373" y="1103"/>
                    <a:pt x="8313" y="1163"/>
                    <a:pt x="8194" y="1222"/>
                  </a:cubicBezTo>
                  <a:cubicBezTo>
                    <a:pt x="8060" y="1297"/>
                    <a:pt x="7941" y="1356"/>
                    <a:pt x="7822" y="1416"/>
                  </a:cubicBezTo>
                  <a:cubicBezTo>
                    <a:pt x="7568" y="1535"/>
                    <a:pt x="7315" y="1669"/>
                    <a:pt x="7077" y="1788"/>
                  </a:cubicBezTo>
                  <a:cubicBezTo>
                    <a:pt x="6764" y="1848"/>
                    <a:pt x="6451" y="1967"/>
                    <a:pt x="6198" y="2101"/>
                  </a:cubicBezTo>
                  <a:cubicBezTo>
                    <a:pt x="5885" y="2161"/>
                    <a:pt x="5587" y="2280"/>
                    <a:pt x="5274" y="2340"/>
                  </a:cubicBezTo>
                  <a:cubicBezTo>
                    <a:pt x="4961" y="2414"/>
                    <a:pt x="4648" y="2533"/>
                    <a:pt x="4336" y="2593"/>
                  </a:cubicBezTo>
                  <a:cubicBezTo>
                    <a:pt x="3963" y="2652"/>
                    <a:pt x="3650" y="2712"/>
                    <a:pt x="3412" y="2787"/>
                  </a:cubicBezTo>
                  <a:cubicBezTo>
                    <a:pt x="3099" y="2846"/>
                    <a:pt x="2786" y="2906"/>
                    <a:pt x="2533" y="2906"/>
                  </a:cubicBezTo>
                  <a:cubicBezTo>
                    <a:pt x="2235" y="2965"/>
                    <a:pt x="1982" y="3025"/>
                    <a:pt x="1729" y="3084"/>
                  </a:cubicBezTo>
                  <a:cubicBezTo>
                    <a:pt x="1237" y="3159"/>
                    <a:pt x="864" y="3219"/>
                    <a:pt x="552" y="3278"/>
                  </a:cubicBezTo>
                  <a:cubicBezTo>
                    <a:pt x="298" y="3278"/>
                    <a:pt x="120" y="3338"/>
                    <a:pt x="120" y="3338"/>
                  </a:cubicBezTo>
                  <a:cubicBezTo>
                    <a:pt x="60" y="3338"/>
                    <a:pt x="0" y="3397"/>
                    <a:pt x="0" y="3457"/>
                  </a:cubicBezTo>
                  <a:cubicBezTo>
                    <a:pt x="0" y="3591"/>
                    <a:pt x="60" y="3651"/>
                    <a:pt x="179" y="3651"/>
                  </a:cubicBezTo>
                  <a:lnTo>
                    <a:pt x="1118" y="3651"/>
                  </a:lnTo>
                  <a:cubicBezTo>
                    <a:pt x="1297" y="3651"/>
                    <a:pt x="1550" y="3591"/>
                    <a:pt x="1788" y="3591"/>
                  </a:cubicBezTo>
                  <a:cubicBezTo>
                    <a:pt x="2041" y="3591"/>
                    <a:pt x="2295" y="3531"/>
                    <a:pt x="2607" y="3531"/>
                  </a:cubicBezTo>
                  <a:cubicBezTo>
                    <a:pt x="2905" y="3457"/>
                    <a:pt x="3159" y="3397"/>
                    <a:pt x="3472" y="3397"/>
                  </a:cubicBezTo>
                  <a:cubicBezTo>
                    <a:pt x="3784" y="3338"/>
                    <a:pt x="4097" y="3278"/>
                    <a:pt x="4470" y="3219"/>
                  </a:cubicBezTo>
                  <a:cubicBezTo>
                    <a:pt x="4768" y="3159"/>
                    <a:pt x="5080" y="3084"/>
                    <a:pt x="5393" y="2965"/>
                  </a:cubicBezTo>
                  <a:cubicBezTo>
                    <a:pt x="5766" y="2906"/>
                    <a:pt x="6079" y="2787"/>
                    <a:pt x="6391" y="2652"/>
                  </a:cubicBezTo>
                  <a:cubicBezTo>
                    <a:pt x="6704" y="2593"/>
                    <a:pt x="7002" y="2474"/>
                    <a:pt x="7256" y="2340"/>
                  </a:cubicBezTo>
                  <a:cubicBezTo>
                    <a:pt x="7568" y="2220"/>
                    <a:pt x="7881" y="2042"/>
                    <a:pt x="8120" y="1908"/>
                  </a:cubicBezTo>
                  <a:cubicBezTo>
                    <a:pt x="8254" y="1848"/>
                    <a:pt x="8373" y="1788"/>
                    <a:pt x="8432" y="1669"/>
                  </a:cubicBezTo>
                  <a:cubicBezTo>
                    <a:pt x="8567" y="1595"/>
                    <a:pt x="8686" y="1535"/>
                    <a:pt x="8805" y="1476"/>
                  </a:cubicBezTo>
                  <a:cubicBezTo>
                    <a:pt x="8999" y="1297"/>
                    <a:pt x="9177" y="1163"/>
                    <a:pt x="9311" y="984"/>
                  </a:cubicBezTo>
                  <a:cubicBezTo>
                    <a:pt x="9490" y="850"/>
                    <a:pt x="9609" y="731"/>
                    <a:pt x="9684" y="611"/>
                  </a:cubicBezTo>
                  <a:cubicBezTo>
                    <a:pt x="9803" y="477"/>
                    <a:pt x="9863" y="418"/>
                    <a:pt x="9922" y="358"/>
                  </a:cubicBezTo>
                  <a:lnTo>
                    <a:pt x="9982" y="299"/>
                  </a:lnTo>
                  <a:cubicBezTo>
                    <a:pt x="10056" y="179"/>
                    <a:pt x="10056" y="105"/>
                    <a:pt x="9982" y="45"/>
                  </a:cubicBezTo>
                  <a:cubicBezTo>
                    <a:pt x="9952" y="16"/>
                    <a:pt x="9907" y="1"/>
                    <a:pt x="9863"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1" name="Google Shape;4931;p30"/>
            <p:cNvSpPr/>
            <p:nvPr/>
          </p:nvSpPr>
          <p:spPr>
            <a:xfrm>
              <a:off x="1399903" y="924168"/>
              <a:ext cx="160810" cy="183770"/>
            </a:xfrm>
            <a:custGeom>
              <a:avLst/>
              <a:gdLst/>
              <a:ahLst/>
              <a:cxnLst/>
              <a:rect l="l" t="t" r="r" b="b"/>
              <a:pathLst>
                <a:path w="5155" h="5891" extrusionOk="0">
                  <a:moveTo>
                    <a:pt x="1850" y="0"/>
                  </a:moveTo>
                  <a:cubicBezTo>
                    <a:pt x="1611" y="0"/>
                    <a:pt x="1388" y="49"/>
                    <a:pt x="1192" y="158"/>
                  </a:cubicBezTo>
                  <a:cubicBezTo>
                    <a:pt x="0" y="843"/>
                    <a:pt x="447" y="4061"/>
                    <a:pt x="1058" y="4880"/>
                  </a:cubicBezTo>
                  <a:cubicBezTo>
                    <a:pt x="1599" y="5525"/>
                    <a:pt x="2364" y="5890"/>
                    <a:pt x="2888" y="5890"/>
                  </a:cubicBezTo>
                  <a:cubicBezTo>
                    <a:pt x="2970" y="5890"/>
                    <a:pt x="3046" y="5882"/>
                    <a:pt x="3114" y="5863"/>
                  </a:cubicBezTo>
                  <a:cubicBezTo>
                    <a:pt x="4097" y="5685"/>
                    <a:pt x="5155" y="4061"/>
                    <a:pt x="4976" y="2646"/>
                  </a:cubicBezTo>
                  <a:cubicBezTo>
                    <a:pt x="4813" y="1392"/>
                    <a:pt x="3119" y="0"/>
                    <a:pt x="18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2" name="Google Shape;4932;p30"/>
            <p:cNvSpPr/>
            <p:nvPr/>
          </p:nvSpPr>
          <p:spPr>
            <a:xfrm>
              <a:off x="1268385" y="1167894"/>
              <a:ext cx="158970" cy="220393"/>
            </a:xfrm>
            <a:custGeom>
              <a:avLst/>
              <a:gdLst/>
              <a:ahLst/>
              <a:cxnLst/>
              <a:rect l="l" t="t" r="r" b="b"/>
              <a:pathLst>
                <a:path w="5096" h="7065" extrusionOk="0">
                  <a:moveTo>
                    <a:pt x="2710" y="1"/>
                  </a:moveTo>
                  <a:cubicBezTo>
                    <a:pt x="2569" y="1"/>
                    <a:pt x="2429" y="34"/>
                    <a:pt x="2294" y="106"/>
                  </a:cubicBezTo>
                  <a:cubicBezTo>
                    <a:pt x="1311" y="658"/>
                    <a:pt x="0" y="2654"/>
                    <a:pt x="254" y="4576"/>
                  </a:cubicBezTo>
                  <a:cubicBezTo>
                    <a:pt x="541" y="6343"/>
                    <a:pt x="1611" y="7065"/>
                    <a:pt x="2070" y="7065"/>
                  </a:cubicBezTo>
                  <a:cubicBezTo>
                    <a:pt x="2110" y="7065"/>
                    <a:pt x="2145" y="7059"/>
                    <a:pt x="2175" y="7049"/>
                  </a:cubicBezTo>
                  <a:cubicBezTo>
                    <a:pt x="2667" y="6929"/>
                    <a:pt x="5095" y="5186"/>
                    <a:pt x="4902" y="3265"/>
                  </a:cubicBezTo>
                  <a:cubicBezTo>
                    <a:pt x="4746" y="1587"/>
                    <a:pt x="3682" y="1"/>
                    <a:pt x="27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3" name="Google Shape;4933;p30"/>
            <p:cNvSpPr/>
            <p:nvPr/>
          </p:nvSpPr>
          <p:spPr>
            <a:xfrm>
              <a:off x="1293466" y="1267874"/>
              <a:ext cx="106469" cy="118042"/>
            </a:xfrm>
            <a:custGeom>
              <a:avLst/>
              <a:gdLst/>
              <a:ahLst/>
              <a:cxnLst/>
              <a:rect l="l" t="t" r="r" b="b"/>
              <a:pathLst>
                <a:path w="3413" h="3784" extrusionOk="0">
                  <a:moveTo>
                    <a:pt x="939" y="2667"/>
                  </a:moveTo>
                  <a:lnTo>
                    <a:pt x="939" y="2667"/>
                  </a:lnTo>
                  <a:cubicBezTo>
                    <a:pt x="999" y="2726"/>
                    <a:pt x="999" y="2726"/>
                    <a:pt x="999" y="2801"/>
                  </a:cubicBezTo>
                  <a:cubicBezTo>
                    <a:pt x="999" y="2726"/>
                    <a:pt x="939" y="2726"/>
                    <a:pt x="939" y="2667"/>
                  </a:cubicBezTo>
                  <a:close/>
                  <a:moveTo>
                    <a:pt x="2369" y="0"/>
                  </a:moveTo>
                  <a:cubicBezTo>
                    <a:pt x="2235" y="0"/>
                    <a:pt x="2176" y="60"/>
                    <a:pt x="2116" y="119"/>
                  </a:cubicBezTo>
                  <a:lnTo>
                    <a:pt x="2116" y="313"/>
                  </a:lnTo>
                  <a:cubicBezTo>
                    <a:pt x="2057" y="372"/>
                    <a:pt x="2057" y="492"/>
                    <a:pt x="1997" y="685"/>
                  </a:cubicBezTo>
                  <a:cubicBezTo>
                    <a:pt x="1997" y="864"/>
                    <a:pt x="1923" y="1058"/>
                    <a:pt x="1863" y="1237"/>
                  </a:cubicBezTo>
                  <a:cubicBezTo>
                    <a:pt x="1863" y="1371"/>
                    <a:pt x="1803" y="1430"/>
                    <a:pt x="1803" y="1549"/>
                  </a:cubicBezTo>
                  <a:cubicBezTo>
                    <a:pt x="1803" y="1683"/>
                    <a:pt x="1744" y="1743"/>
                    <a:pt x="1744" y="1862"/>
                  </a:cubicBezTo>
                  <a:cubicBezTo>
                    <a:pt x="1744" y="1981"/>
                    <a:pt x="1684" y="2115"/>
                    <a:pt x="1684" y="2175"/>
                  </a:cubicBezTo>
                  <a:cubicBezTo>
                    <a:pt x="1625" y="2294"/>
                    <a:pt x="1625" y="2428"/>
                    <a:pt x="1625" y="2488"/>
                  </a:cubicBezTo>
                  <a:cubicBezTo>
                    <a:pt x="1550" y="2547"/>
                    <a:pt x="1550" y="2607"/>
                    <a:pt x="1550" y="2667"/>
                  </a:cubicBezTo>
                  <a:lnTo>
                    <a:pt x="1550" y="2547"/>
                  </a:lnTo>
                  <a:cubicBezTo>
                    <a:pt x="1490" y="2428"/>
                    <a:pt x="1490" y="2235"/>
                    <a:pt x="1490" y="2056"/>
                  </a:cubicBezTo>
                  <a:lnTo>
                    <a:pt x="1490" y="1549"/>
                  </a:lnTo>
                  <a:cubicBezTo>
                    <a:pt x="1431" y="1371"/>
                    <a:pt x="1431" y="1177"/>
                    <a:pt x="1431" y="1058"/>
                  </a:cubicBezTo>
                  <a:cubicBezTo>
                    <a:pt x="1431" y="804"/>
                    <a:pt x="1371" y="626"/>
                    <a:pt x="1371" y="626"/>
                  </a:cubicBezTo>
                  <a:cubicBezTo>
                    <a:pt x="1371" y="566"/>
                    <a:pt x="1312" y="492"/>
                    <a:pt x="1312" y="492"/>
                  </a:cubicBezTo>
                  <a:cubicBezTo>
                    <a:pt x="1273" y="475"/>
                    <a:pt x="1241" y="467"/>
                    <a:pt x="1213" y="467"/>
                  </a:cubicBezTo>
                  <a:cubicBezTo>
                    <a:pt x="1144" y="467"/>
                    <a:pt x="1101" y="513"/>
                    <a:pt x="1058" y="566"/>
                  </a:cubicBezTo>
                  <a:cubicBezTo>
                    <a:pt x="1058" y="566"/>
                    <a:pt x="999" y="745"/>
                    <a:pt x="939" y="1058"/>
                  </a:cubicBezTo>
                  <a:cubicBezTo>
                    <a:pt x="880" y="1311"/>
                    <a:pt x="880" y="1743"/>
                    <a:pt x="880" y="2115"/>
                  </a:cubicBezTo>
                  <a:cubicBezTo>
                    <a:pt x="880" y="2294"/>
                    <a:pt x="939" y="2488"/>
                    <a:pt x="939" y="2667"/>
                  </a:cubicBezTo>
                  <a:cubicBezTo>
                    <a:pt x="880" y="2607"/>
                    <a:pt x="880" y="2488"/>
                    <a:pt x="805" y="2428"/>
                  </a:cubicBezTo>
                  <a:cubicBezTo>
                    <a:pt x="805" y="2294"/>
                    <a:pt x="746" y="2235"/>
                    <a:pt x="746" y="2115"/>
                  </a:cubicBezTo>
                  <a:cubicBezTo>
                    <a:pt x="686" y="1981"/>
                    <a:pt x="686" y="1922"/>
                    <a:pt x="686" y="1803"/>
                  </a:cubicBezTo>
                  <a:cubicBezTo>
                    <a:pt x="626" y="1743"/>
                    <a:pt x="626" y="1609"/>
                    <a:pt x="626" y="1490"/>
                  </a:cubicBezTo>
                  <a:cubicBezTo>
                    <a:pt x="626" y="1430"/>
                    <a:pt x="567" y="1311"/>
                    <a:pt x="567" y="1237"/>
                  </a:cubicBezTo>
                  <a:lnTo>
                    <a:pt x="567" y="998"/>
                  </a:lnTo>
                  <a:cubicBezTo>
                    <a:pt x="567" y="804"/>
                    <a:pt x="507" y="685"/>
                    <a:pt x="507" y="566"/>
                  </a:cubicBezTo>
                  <a:lnTo>
                    <a:pt x="507" y="492"/>
                  </a:lnTo>
                  <a:lnTo>
                    <a:pt x="507" y="432"/>
                  </a:lnTo>
                  <a:cubicBezTo>
                    <a:pt x="507" y="372"/>
                    <a:pt x="507" y="313"/>
                    <a:pt x="433" y="253"/>
                  </a:cubicBezTo>
                  <a:cubicBezTo>
                    <a:pt x="314" y="253"/>
                    <a:pt x="254" y="313"/>
                    <a:pt x="194" y="372"/>
                  </a:cubicBezTo>
                  <a:lnTo>
                    <a:pt x="194" y="432"/>
                  </a:lnTo>
                  <a:cubicBezTo>
                    <a:pt x="194" y="432"/>
                    <a:pt x="194" y="492"/>
                    <a:pt x="135" y="492"/>
                  </a:cubicBezTo>
                  <a:cubicBezTo>
                    <a:pt x="135" y="626"/>
                    <a:pt x="60" y="745"/>
                    <a:pt x="60" y="939"/>
                  </a:cubicBezTo>
                  <a:cubicBezTo>
                    <a:pt x="60" y="1058"/>
                    <a:pt x="1" y="1117"/>
                    <a:pt x="1" y="1237"/>
                  </a:cubicBezTo>
                  <a:lnTo>
                    <a:pt x="1" y="1549"/>
                  </a:lnTo>
                  <a:cubicBezTo>
                    <a:pt x="1" y="1803"/>
                    <a:pt x="60" y="2056"/>
                    <a:pt x="135" y="2294"/>
                  </a:cubicBezTo>
                  <a:cubicBezTo>
                    <a:pt x="194" y="2428"/>
                    <a:pt x="194" y="2547"/>
                    <a:pt x="254" y="2607"/>
                  </a:cubicBezTo>
                  <a:cubicBezTo>
                    <a:pt x="314" y="2726"/>
                    <a:pt x="373" y="2860"/>
                    <a:pt x="433" y="2980"/>
                  </a:cubicBezTo>
                  <a:cubicBezTo>
                    <a:pt x="507" y="3039"/>
                    <a:pt x="567" y="3173"/>
                    <a:pt x="626" y="3233"/>
                  </a:cubicBezTo>
                  <a:cubicBezTo>
                    <a:pt x="686" y="3292"/>
                    <a:pt x="746" y="3412"/>
                    <a:pt x="805" y="3471"/>
                  </a:cubicBezTo>
                  <a:cubicBezTo>
                    <a:pt x="939" y="3546"/>
                    <a:pt x="999" y="3605"/>
                    <a:pt x="1058" y="3605"/>
                  </a:cubicBezTo>
                  <a:cubicBezTo>
                    <a:pt x="1118" y="3665"/>
                    <a:pt x="1178" y="3665"/>
                    <a:pt x="1178" y="3724"/>
                  </a:cubicBezTo>
                  <a:cubicBezTo>
                    <a:pt x="1312" y="3784"/>
                    <a:pt x="1371" y="3784"/>
                    <a:pt x="1371" y="3784"/>
                  </a:cubicBezTo>
                  <a:lnTo>
                    <a:pt x="1550" y="3784"/>
                  </a:lnTo>
                  <a:lnTo>
                    <a:pt x="1997" y="3352"/>
                  </a:lnTo>
                  <a:lnTo>
                    <a:pt x="2176" y="3173"/>
                  </a:lnTo>
                  <a:cubicBezTo>
                    <a:pt x="2235" y="3099"/>
                    <a:pt x="2295" y="3039"/>
                    <a:pt x="2369" y="2920"/>
                  </a:cubicBezTo>
                  <a:cubicBezTo>
                    <a:pt x="2429" y="2860"/>
                    <a:pt x="2489" y="2801"/>
                    <a:pt x="2548" y="2667"/>
                  </a:cubicBezTo>
                  <a:cubicBezTo>
                    <a:pt x="2608" y="2607"/>
                    <a:pt x="2667" y="2488"/>
                    <a:pt x="2742" y="2428"/>
                  </a:cubicBezTo>
                  <a:cubicBezTo>
                    <a:pt x="2861" y="2235"/>
                    <a:pt x="2980" y="2056"/>
                    <a:pt x="3040" y="1862"/>
                  </a:cubicBezTo>
                  <a:cubicBezTo>
                    <a:pt x="3114" y="1743"/>
                    <a:pt x="3174" y="1683"/>
                    <a:pt x="3174" y="1549"/>
                  </a:cubicBezTo>
                  <a:cubicBezTo>
                    <a:pt x="3233" y="1490"/>
                    <a:pt x="3233" y="1371"/>
                    <a:pt x="3293" y="1311"/>
                  </a:cubicBezTo>
                  <a:cubicBezTo>
                    <a:pt x="3353" y="1117"/>
                    <a:pt x="3353" y="998"/>
                    <a:pt x="3412" y="939"/>
                  </a:cubicBezTo>
                  <a:lnTo>
                    <a:pt x="3412" y="745"/>
                  </a:lnTo>
                  <a:cubicBezTo>
                    <a:pt x="3412" y="685"/>
                    <a:pt x="3412" y="626"/>
                    <a:pt x="3353" y="566"/>
                  </a:cubicBezTo>
                  <a:cubicBezTo>
                    <a:pt x="3233" y="566"/>
                    <a:pt x="3174" y="566"/>
                    <a:pt x="3114" y="626"/>
                  </a:cubicBezTo>
                  <a:cubicBezTo>
                    <a:pt x="3114" y="626"/>
                    <a:pt x="3114" y="685"/>
                    <a:pt x="3040" y="745"/>
                  </a:cubicBezTo>
                  <a:cubicBezTo>
                    <a:pt x="2980" y="864"/>
                    <a:pt x="2921" y="939"/>
                    <a:pt x="2801" y="1117"/>
                  </a:cubicBezTo>
                  <a:cubicBezTo>
                    <a:pt x="2742" y="1237"/>
                    <a:pt x="2667" y="1371"/>
                    <a:pt x="2548" y="1549"/>
                  </a:cubicBezTo>
                  <a:cubicBezTo>
                    <a:pt x="2489" y="1609"/>
                    <a:pt x="2429" y="1743"/>
                    <a:pt x="2369" y="1803"/>
                  </a:cubicBezTo>
                  <a:cubicBezTo>
                    <a:pt x="2369" y="1743"/>
                    <a:pt x="2429" y="1743"/>
                    <a:pt x="2429" y="1683"/>
                  </a:cubicBezTo>
                  <a:cubicBezTo>
                    <a:pt x="2429" y="1549"/>
                    <a:pt x="2429" y="1430"/>
                    <a:pt x="2489" y="1311"/>
                  </a:cubicBezTo>
                  <a:lnTo>
                    <a:pt x="2489" y="745"/>
                  </a:lnTo>
                  <a:lnTo>
                    <a:pt x="2489" y="313"/>
                  </a:lnTo>
                  <a:lnTo>
                    <a:pt x="2489" y="119"/>
                  </a:lnTo>
                  <a:cubicBezTo>
                    <a:pt x="2429" y="60"/>
                    <a:pt x="2429" y="0"/>
                    <a:pt x="23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4" name="Google Shape;4934;p30"/>
            <p:cNvSpPr/>
            <p:nvPr/>
          </p:nvSpPr>
          <p:spPr>
            <a:xfrm>
              <a:off x="1431036" y="985310"/>
              <a:ext cx="108309" cy="116201"/>
            </a:xfrm>
            <a:custGeom>
              <a:avLst/>
              <a:gdLst/>
              <a:ahLst/>
              <a:cxnLst/>
              <a:rect l="l" t="t" r="r" b="b"/>
              <a:pathLst>
                <a:path w="3472" h="3725" extrusionOk="0">
                  <a:moveTo>
                    <a:pt x="1058" y="0"/>
                  </a:moveTo>
                  <a:cubicBezTo>
                    <a:pt x="999" y="60"/>
                    <a:pt x="939" y="60"/>
                    <a:pt x="939" y="120"/>
                  </a:cubicBezTo>
                  <a:lnTo>
                    <a:pt x="939" y="179"/>
                  </a:lnTo>
                  <a:lnTo>
                    <a:pt x="939" y="313"/>
                  </a:lnTo>
                  <a:lnTo>
                    <a:pt x="939" y="745"/>
                  </a:lnTo>
                  <a:cubicBezTo>
                    <a:pt x="939" y="924"/>
                    <a:pt x="999" y="1118"/>
                    <a:pt x="1058" y="1356"/>
                  </a:cubicBezTo>
                  <a:cubicBezTo>
                    <a:pt x="1058" y="1431"/>
                    <a:pt x="1058" y="1550"/>
                    <a:pt x="1118" y="1669"/>
                  </a:cubicBezTo>
                  <a:lnTo>
                    <a:pt x="1118" y="1803"/>
                  </a:lnTo>
                  <a:cubicBezTo>
                    <a:pt x="1118" y="1728"/>
                    <a:pt x="1058" y="1609"/>
                    <a:pt x="999" y="1550"/>
                  </a:cubicBezTo>
                  <a:cubicBezTo>
                    <a:pt x="864" y="1431"/>
                    <a:pt x="745" y="1237"/>
                    <a:pt x="626" y="1118"/>
                  </a:cubicBezTo>
                  <a:cubicBezTo>
                    <a:pt x="567" y="984"/>
                    <a:pt x="492" y="864"/>
                    <a:pt x="432" y="805"/>
                  </a:cubicBezTo>
                  <a:cubicBezTo>
                    <a:pt x="373" y="745"/>
                    <a:pt x="313" y="686"/>
                    <a:pt x="313" y="686"/>
                  </a:cubicBezTo>
                  <a:cubicBezTo>
                    <a:pt x="283" y="648"/>
                    <a:pt x="254" y="630"/>
                    <a:pt x="222" y="630"/>
                  </a:cubicBezTo>
                  <a:cubicBezTo>
                    <a:pt x="190" y="630"/>
                    <a:pt x="157" y="648"/>
                    <a:pt x="120" y="686"/>
                  </a:cubicBezTo>
                  <a:cubicBezTo>
                    <a:pt x="60" y="686"/>
                    <a:pt x="0" y="745"/>
                    <a:pt x="0" y="805"/>
                  </a:cubicBezTo>
                  <a:cubicBezTo>
                    <a:pt x="0" y="805"/>
                    <a:pt x="60" y="864"/>
                    <a:pt x="60" y="984"/>
                  </a:cubicBezTo>
                  <a:cubicBezTo>
                    <a:pt x="120" y="1118"/>
                    <a:pt x="120" y="1237"/>
                    <a:pt x="254" y="1356"/>
                  </a:cubicBezTo>
                  <a:cubicBezTo>
                    <a:pt x="254" y="1431"/>
                    <a:pt x="313" y="1550"/>
                    <a:pt x="313" y="1609"/>
                  </a:cubicBezTo>
                  <a:cubicBezTo>
                    <a:pt x="373" y="1728"/>
                    <a:pt x="432" y="1803"/>
                    <a:pt x="492" y="1863"/>
                  </a:cubicBezTo>
                  <a:cubicBezTo>
                    <a:pt x="626" y="2041"/>
                    <a:pt x="745" y="2235"/>
                    <a:pt x="864" y="2414"/>
                  </a:cubicBezTo>
                  <a:cubicBezTo>
                    <a:pt x="939" y="2548"/>
                    <a:pt x="999" y="2607"/>
                    <a:pt x="1058" y="2667"/>
                  </a:cubicBezTo>
                  <a:cubicBezTo>
                    <a:pt x="1118" y="2786"/>
                    <a:pt x="1177" y="2846"/>
                    <a:pt x="1311" y="2920"/>
                  </a:cubicBezTo>
                  <a:cubicBezTo>
                    <a:pt x="1371" y="3039"/>
                    <a:pt x="1431" y="3099"/>
                    <a:pt x="1490" y="3159"/>
                  </a:cubicBezTo>
                  <a:cubicBezTo>
                    <a:pt x="1550" y="3218"/>
                    <a:pt x="1609" y="3293"/>
                    <a:pt x="1684" y="3352"/>
                  </a:cubicBezTo>
                  <a:cubicBezTo>
                    <a:pt x="1922" y="3531"/>
                    <a:pt x="2116" y="3665"/>
                    <a:pt x="2116" y="3665"/>
                  </a:cubicBezTo>
                  <a:lnTo>
                    <a:pt x="2175" y="3725"/>
                  </a:lnTo>
                  <a:lnTo>
                    <a:pt x="2354" y="3725"/>
                  </a:lnTo>
                  <a:lnTo>
                    <a:pt x="2488" y="3591"/>
                  </a:lnTo>
                  <a:cubicBezTo>
                    <a:pt x="2548" y="3591"/>
                    <a:pt x="2607" y="3531"/>
                    <a:pt x="2667" y="3471"/>
                  </a:cubicBezTo>
                  <a:cubicBezTo>
                    <a:pt x="2667" y="3412"/>
                    <a:pt x="2727" y="3352"/>
                    <a:pt x="2861" y="3293"/>
                  </a:cubicBezTo>
                  <a:cubicBezTo>
                    <a:pt x="2920" y="3218"/>
                    <a:pt x="2980" y="3159"/>
                    <a:pt x="3040" y="3099"/>
                  </a:cubicBezTo>
                  <a:cubicBezTo>
                    <a:pt x="3099" y="2980"/>
                    <a:pt x="3174" y="2920"/>
                    <a:pt x="3174" y="2786"/>
                  </a:cubicBezTo>
                  <a:cubicBezTo>
                    <a:pt x="3233" y="2667"/>
                    <a:pt x="3293" y="2548"/>
                    <a:pt x="3352" y="2414"/>
                  </a:cubicBezTo>
                  <a:cubicBezTo>
                    <a:pt x="3352" y="2295"/>
                    <a:pt x="3412" y="2235"/>
                    <a:pt x="3412" y="2101"/>
                  </a:cubicBezTo>
                  <a:cubicBezTo>
                    <a:pt x="3472" y="1863"/>
                    <a:pt x="3472" y="1609"/>
                    <a:pt x="3472" y="1356"/>
                  </a:cubicBezTo>
                  <a:lnTo>
                    <a:pt x="3472" y="1058"/>
                  </a:lnTo>
                  <a:cubicBezTo>
                    <a:pt x="3412" y="924"/>
                    <a:pt x="3412" y="864"/>
                    <a:pt x="3412" y="745"/>
                  </a:cubicBezTo>
                  <a:cubicBezTo>
                    <a:pt x="3352" y="552"/>
                    <a:pt x="3293" y="432"/>
                    <a:pt x="3293" y="313"/>
                  </a:cubicBezTo>
                  <a:cubicBezTo>
                    <a:pt x="3233" y="313"/>
                    <a:pt x="3233" y="239"/>
                    <a:pt x="3233" y="239"/>
                  </a:cubicBezTo>
                  <a:lnTo>
                    <a:pt x="3233" y="179"/>
                  </a:lnTo>
                  <a:cubicBezTo>
                    <a:pt x="3191" y="137"/>
                    <a:pt x="3112" y="95"/>
                    <a:pt x="3048" y="95"/>
                  </a:cubicBezTo>
                  <a:cubicBezTo>
                    <a:pt x="3021" y="95"/>
                    <a:pt x="2997" y="102"/>
                    <a:pt x="2980" y="120"/>
                  </a:cubicBezTo>
                  <a:cubicBezTo>
                    <a:pt x="2920" y="120"/>
                    <a:pt x="2861" y="179"/>
                    <a:pt x="2861" y="239"/>
                  </a:cubicBezTo>
                  <a:cubicBezTo>
                    <a:pt x="2861" y="239"/>
                    <a:pt x="2861" y="313"/>
                    <a:pt x="2920" y="313"/>
                  </a:cubicBezTo>
                  <a:lnTo>
                    <a:pt x="2920" y="432"/>
                  </a:lnTo>
                  <a:lnTo>
                    <a:pt x="2920" y="805"/>
                  </a:lnTo>
                  <a:lnTo>
                    <a:pt x="2920" y="1058"/>
                  </a:lnTo>
                  <a:lnTo>
                    <a:pt x="2920" y="1356"/>
                  </a:lnTo>
                  <a:cubicBezTo>
                    <a:pt x="2920" y="1490"/>
                    <a:pt x="2861" y="1550"/>
                    <a:pt x="2861" y="1669"/>
                  </a:cubicBezTo>
                  <a:cubicBezTo>
                    <a:pt x="2861" y="1728"/>
                    <a:pt x="2861" y="1863"/>
                    <a:pt x="2801" y="1982"/>
                  </a:cubicBezTo>
                  <a:cubicBezTo>
                    <a:pt x="2801" y="2041"/>
                    <a:pt x="2801" y="2175"/>
                    <a:pt x="2727" y="2295"/>
                  </a:cubicBezTo>
                  <a:cubicBezTo>
                    <a:pt x="2727" y="2354"/>
                    <a:pt x="2727" y="2473"/>
                    <a:pt x="2667" y="2548"/>
                  </a:cubicBezTo>
                  <a:cubicBezTo>
                    <a:pt x="2667" y="2607"/>
                    <a:pt x="2607" y="2607"/>
                    <a:pt x="2607" y="2667"/>
                  </a:cubicBezTo>
                  <a:lnTo>
                    <a:pt x="2607" y="2548"/>
                  </a:lnTo>
                  <a:cubicBezTo>
                    <a:pt x="2667" y="2354"/>
                    <a:pt x="2667" y="2175"/>
                    <a:pt x="2667" y="1982"/>
                  </a:cubicBezTo>
                  <a:cubicBezTo>
                    <a:pt x="2667" y="1550"/>
                    <a:pt x="2607" y="1177"/>
                    <a:pt x="2548" y="924"/>
                  </a:cubicBezTo>
                  <a:cubicBezTo>
                    <a:pt x="2429" y="611"/>
                    <a:pt x="2354" y="432"/>
                    <a:pt x="2354" y="432"/>
                  </a:cubicBezTo>
                  <a:cubicBezTo>
                    <a:pt x="2295" y="373"/>
                    <a:pt x="2235" y="373"/>
                    <a:pt x="2116" y="373"/>
                  </a:cubicBezTo>
                  <a:cubicBezTo>
                    <a:pt x="2056" y="432"/>
                    <a:pt x="2056" y="492"/>
                    <a:pt x="2056" y="492"/>
                  </a:cubicBezTo>
                  <a:lnTo>
                    <a:pt x="2056" y="984"/>
                  </a:lnTo>
                  <a:lnTo>
                    <a:pt x="2056" y="1431"/>
                  </a:lnTo>
                  <a:lnTo>
                    <a:pt x="2056" y="1982"/>
                  </a:lnTo>
                  <a:lnTo>
                    <a:pt x="2056" y="2473"/>
                  </a:lnTo>
                  <a:lnTo>
                    <a:pt x="2056" y="2607"/>
                  </a:lnTo>
                  <a:cubicBezTo>
                    <a:pt x="2056" y="2548"/>
                    <a:pt x="2056" y="2473"/>
                    <a:pt x="1982" y="2414"/>
                  </a:cubicBezTo>
                  <a:cubicBezTo>
                    <a:pt x="1922" y="2354"/>
                    <a:pt x="1922" y="2235"/>
                    <a:pt x="1922" y="2101"/>
                  </a:cubicBezTo>
                  <a:cubicBezTo>
                    <a:pt x="1863" y="2041"/>
                    <a:pt x="1803" y="1922"/>
                    <a:pt x="1803" y="1803"/>
                  </a:cubicBezTo>
                  <a:cubicBezTo>
                    <a:pt x="1743" y="1728"/>
                    <a:pt x="1743" y="1609"/>
                    <a:pt x="1684" y="1490"/>
                  </a:cubicBezTo>
                  <a:cubicBezTo>
                    <a:pt x="1684" y="1356"/>
                    <a:pt x="1609" y="1296"/>
                    <a:pt x="1609" y="1177"/>
                  </a:cubicBezTo>
                  <a:cubicBezTo>
                    <a:pt x="1550" y="984"/>
                    <a:pt x="1490" y="805"/>
                    <a:pt x="1431" y="611"/>
                  </a:cubicBezTo>
                  <a:cubicBezTo>
                    <a:pt x="1371" y="492"/>
                    <a:pt x="1371" y="373"/>
                    <a:pt x="1311" y="239"/>
                  </a:cubicBezTo>
                  <a:cubicBezTo>
                    <a:pt x="1237" y="179"/>
                    <a:pt x="1237" y="120"/>
                    <a:pt x="1237" y="120"/>
                  </a:cubicBezTo>
                  <a:cubicBezTo>
                    <a:pt x="1237" y="0"/>
                    <a:pt x="1118" y="0"/>
                    <a:pt x="10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5" name="Google Shape;4935;p30"/>
            <p:cNvSpPr/>
            <p:nvPr/>
          </p:nvSpPr>
          <p:spPr>
            <a:xfrm>
              <a:off x="1530828" y="1153794"/>
              <a:ext cx="213935" cy="122222"/>
            </a:xfrm>
            <a:custGeom>
              <a:avLst/>
              <a:gdLst/>
              <a:ahLst/>
              <a:cxnLst/>
              <a:rect l="l" t="t" r="r" b="b"/>
              <a:pathLst>
                <a:path w="6858" h="3918" extrusionOk="0">
                  <a:moveTo>
                    <a:pt x="5335" y="0"/>
                  </a:moveTo>
                  <a:cubicBezTo>
                    <a:pt x="3545" y="0"/>
                    <a:pt x="1" y="1073"/>
                    <a:pt x="94" y="3404"/>
                  </a:cubicBezTo>
                  <a:cubicBezTo>
                    <a:pt x="94" y="3746"/>
                    <a:pt x="809" y="3918"/>
                    <a:pt x="1710" y="3918"/>
                  </a:cubicBezTo>
                  <a:cubicBezTo>
                    <a:pt x="2611" y="3918"/>
                    <a:pt x="3699" y="3746"/>
                    <a:pt x="4444" y="3404"/>
                  </a:cubicBezTo>
                  <a:cubicBezTo>
                    <a:pt x="5934" y="2733"/>
                    <a:pt x="6857" y="990"/>
                    <a:pt x="6306" y="246"/>
                  </a:cubicBezTo>
                  <a:cubicBezTo>
                    <a:pt x="6196" y="83"/>
                    <a:pt x="5833" y="0"/>
                    <a:pt x="5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6" name="Google Shape;4936;p30"/>
            <p:cNvSpPr/>
            <p:nvPr/>
          </p:nvSpPr>
          <p:spPr>
            <a:xfrm>
              <a:off x="1541653" y="1176785"/>
              <a:ext cx="118042" cy="87377"/>
            </a:xfrm>
            <a:custGeom>
              <a:avLst/>
              <a:gdLst/>
              <a:ahLst/>
              <a:cxnLst/>
              <a:rect l="l" t="t" r="r" b="b"/>
              <a:pathLst>
                <a:path w="3784" h="2801" extrusionOk="0">
                  <a:moveTo>
                    <a:pt x="3531" y="0"/>
                  </a:moveTo>
                  <a:cubicBezTo>
                    <a:pt x="3531" y="0"/>
                    <a:pt x="3277" y="60"/>
                    <a:pt x="2905" y="134"/>
                  </a:cubicBezTo>
                  <a:cubicBezTo>
                    <a:pt x="2667" y="194"/>
                    <a:pt x="2473" y="313"/>
                    <a:pt x="2235" y="373"/>
                  </a:cubicBezTo>
                  <a:cubicBezTo>
                    <a:pt x="2101" y="432"/>
                    <a:pt x="1981" y="507"/>
                    <a:pt x="1862" y="566"/>
                  </a:cubicBezTo>
                  <a:cubicBezTo>
                    <a:pt x="1728" y="626"/>
                    <a:pt x="1609" y="685"/>
                    <a:pt x="1549" y="745"/>
                  </a:cubicBezTo>
                  <a:cubicBezTo>
                    <a:pt x="1415" y="805"/>
                    <a:pt x="1296" y="879"/>
                    <a:pt x="1177" y="939"/>
                  </a:cubicBezTo>
                  <a:cubicBezTo>
                    <a:pt x="1043" y="998"/>
                    <a:pt x="924" y="1117"/>
                    <a:pt x="864" y="1177"/>
                  </a:cubicBezTo>
                  <a:cubicBezTo>
                    <a:pt x="745" y="1252"/>
                    <a:pt x="670" y="1371"/>
                    <a:pt x="551" y="1430"/>
                  </a:cubicBezTo>
                  <a:cubicBezTo>
                    <a:pt x="492" y="1490"/>
                    <a:pt x="432" y="1624"/>
                    <a:pt x="298" y="1684"/>
                  </a:cubicBezTo>
                  <a:cubicBezTo>
                    <a:pt x="238" y="1743"/>
                    <a:pt x="238" y="1862"/>
                    <a:pt x="179" y="1922"/>
                  </a:cubicBezTo>
                  <a:cubicBezTo>
                    <a:pt x="119" y="1922"/>
                    <a:pt x="119" y="1996"/>
                    <a:pt x="119" y="2056"/>
                  </a:cubicBezTo>
                  <a:cubicBezTo>
                    <a:pt x="60" y="2056"/>
                    <a:pt x="60" y="2116"/>
                    <a:pt x="60" y="2116"/>
                  </a:cubicBezTo>
                  <a:cubicBezTo>
                    <a:pt x="0" y="2235"/>
                    <a:pt x="0" y="2294"/>
                    <a:pt x="0" y="2294"/>
                  </a:cubicBezTo>
                  <a:cubicBezTo>
                    <a:pt x="0" y="2369"/>
                    <a:pt x="0" y="2428"/>
                    <a:pt x="60" y="2488"/>
                  </a:cubicBezTo>
                  <a:cubicBezTo>
                    <a:pt x="60" y="2488"/>
                    <a:pt x="60" y="2548"/>
                    <a:pt x="119" y="2548"/>
                  </a:cubicBezTo>
                  <a:cubicBezTo>
                    <a:pt x="119" y="2548"/>
                    <a:pt x="179" y="2548"/>
                    <a:pt x="238" y="2607"/>
                  </a:cubicBezTo>
                  <a:cubicBezTo>
                    <a:pt x="372" y="2607"/>
                    <a:pt x="492" y="2667"/>
                    <a:pt x="670" y="2741"/>
                  </a:cubicBezTo>
                  <a:lnTo>
                    <a:pt x="924" y="2741"/>
                  </a:lnTo>
                  <a:cubicBezTo>
                    <a:pt x="1043" y="2801"/>
                    <a:pt x="1117" y="2801"/>
                    <a:pt x="1237" y="2801"/>
                  </a:cubicBezTo>
                  <a:lnTo>
                    <a:pt x="1922" y="2801"/>
                  </a:lnTo>
                  <a:cubicBezTo>
                    <a:pt x="2041" y="2801"/>
                    <a:pt x="2160" y="2741"/>
                    <a:pt x="2294" y="2741"/>
                  </a:cubicBezTo>
                  <a:cubicBezTo>
                    <a:pt x="2413" y="2741"/>
                    <a:pt x="2473" y="2667"/>
                    <a:pt x="2607" y="2667"/>
                  </a:cubicBezTo>
                  <a:cubicBezTo>
                    <a:pt x="2845" y="2607"/>
                    <a:pt x="3039" y="2548"/>
                    <a:pt x="3158" y="2428"/>
                  </a:cubicBezTo>
                  <a:cubicBezTo>
                    <a:pt x="3352" y="2369"/>
                    <a:pt x="3471" y="2294"/>
                    <a:pt x="3531" y="2235"/>
                  </a:cubicBezTo>
                  <a:cubicBezTo>
                    <a:pt x="3650" y="2175"/>
                    <a:pt x="3650" y="2116"/>
                    <a:pt x="3650" y="2116"/>
                  </a:cubicBezTo>
                  <a:cubicBezTo>
                    <a:pt x="3784" y="2116"/>
                    <a:pt x="3784" y="1996"/>
                    <a:pt x="3724" y="1922"/>
                  </a:cubicBezTo>
                  <a:cubicBezTo>
                    <a:pt x="3724" y="1852"/>
                    <a:pt x="3678" y="1823"/>
                    <a:pt x="3628" y="1823"/>
                  </a:cubicBezTo>
                  <a:cubicBezTo>
                    <a:pt x="3593" y="1823"/>
                    <a:pt x="3555" y="1838"/>
                    <a:pt x="3531" y="1862"/>
                  </a:cubicBezTo>
                  <a:lnTo>
                    <a:pt x="3412" y="1862"/>
                  </a:lnTo>
                  <a:cubicBezTo>
                    <a:pt x="3277" y="1922"/>
                    <a:pt x="3158" y="1922"/>
                    <a:pt x="3039" y="1996"/>
                  </a:cubicBezTo>
                  <a:cubicBezTo>
                    <a:pt x="2845" y="1996"/>
                    <a:pt x="2667" y="2056"/>
                    <a:pt x="2473" y="2116"/>
                  </a:cubicBezTo>
                  <a:lnTo>
                    <a:pt x="2160" y="2116"/>
                  </a:lnTo>
                  <a:cubicBezTo>
                    <a:pt x="2101" y="2175"/>
                    <a:pt x="1981" y="2175"/>
                    <a:pt x="1862" y="2175"/>
                  </a:cubicBezTo>
                  <a:cubicBezTo>
                    <a:pt x="2101" y="2116"/>
                    <a:pt x="2294" y="1996"/>
                    <a:pt x="2473" y="1922"/>
                  </a:cubicBezTo>
                  <a:cubicBezTo>
                    <a:pt x="2667" y="1862"/>
                    <a:pt x="2845" y="1743"/>
                    <a:pt x="2980" y="1684"/>
                  </a:cubicBezTo>
                  <a:cubicBezTo>
                    <a:pt x="3099" y="1624"/>
                    <a:pt x="3218" y="1549"/>
                    <a:pt x="3277" y="1490"/>
                  </a:cubicBezTo>
                  <a:cubicBezTo>
                    <a:pt x="3412" y="1430"/>
                    <a:pt x="3412" y="1371"/>
                    <a:pt x="3412" y="1371"/>
                  </a:cubicBezTo>
                  <a:cubicBezTo>
                    <a:pt x="3471" y="1371"/>
                    <a:pt x="3471" y="1311"/>
                    <a:pt x="3471" y="1252"/>
                  </a:cubicBezTo>
                  <a:cubicBezTo>
                    <a:pt x="3471" y="1153"/>
                    <a:pt x="3439" y="1094"/>
                    <a:pt x="3368" y="1094"/>
                  </a:cubicBezTo>
                  <a:cubicBezTo>
                    <a:pt x="3343" y="1094"/>
                    <a:pt x="3313" y="1102"/>
                    <a:pt x="3277" y="1117"/>
                  </a:cubicBezTo>
                  <a:lnTo>
                    <a:pt x="3158" y="1117"/>
                  </a:lnTo>
                  <a:cubicBezTo>
                    <a:pt x="3039" y="1177"/>
                    <a:pt x="2905" y="1177"/>
                    <a:pt x="2786" y="1252"/>
                  </a:cubicBezTo>
                  <a:cubicBezTo>
                    <a:pt x="2607" y="1252"/>
                    <a:pt x="2413" y="1311"/>
                    <a:pt x="2235" y="1371"/>
                  </a:cubicBezTo>
                  <a:cubicBezTo>
                    <a:pt x="2160" y="1430"/>
                    <a:pt x="2041" y="1430"/>
                    <a:pt x="1981" y="1490"/>
                  </a:cubicBezTo>
                  <a:cubicBezTo>
                    <a:pt x="1862" y="1490"/>
                    <a:pt x="1788" y="1549"/>
                    <a:pt x="1669" y="1624"/>
                  </a:cubicBezTo>
                  <a:cubicBezTo>
                    <a:pt x="1549" y="1624"/>
                    <a:pt x="1490" y="1684"/>
                    <a:pt x="1356" y="1684"/>
                  </a:cubicBezTo>
                  <a:cubicBezTo>
                    <a:pt x="1296" y="1743"/>
                    <a:pt x="1177" y="1803"/>
                    <a:pt x="1117" y="1803"/>
                  </a:cubicBezTo>
                  <a:cubicBezTo>
                    <a:pt x="983" y="1862"/>
                    <a:pt x="924" y="1862"/>
                    <a:pt x="804" y="1922"/>
                  </a:cubicBezTo>
                  <a:lnTo>
                    <a:pt x="924" y="1803"/>
                  </a:lnTo>
                  <a:cubicBezTo>
                    <a:pt x="983" y="1743"/>
                    <a:pt x="1117" y="1684"/>
                    <a:pt x="1177" y="1624"/>
                  </a:cubicBezTo>
                  <a:cubicBezTo>
                    <a:pt x="1296" y="1549"/>
                    <a:pt x="1356" y="1490"/>
                    <a:pt x="1490" y="1430"/>
                  </a:cubicBezTo>
                  <a:cubicBezTo>
                    <a:pt x="1609" y="1371"/>
                    <a:pt x="1728" y="1311"/>
                    <a:pt x="1788" y="1252"/>
                  </a:cubicBezTo>
                  <a:cubicBezTo>
                    <a:pt x="2041" y="1117"/>
                    <a:pt x="2294" y="1058"/>
                    <a:pt x="2473" y="939"/>
                  </a:cubicBezTo>
                  <a:cubicBezTo>
                    <a:pt x="2667" y="805"/>
                    <a:pt x="2905" y="685"/>
                    <a:pt x="3039" y="626"/>
                  </a:cubicBezTo>
                  <a:lnTo>
                    <a:pt x="3650" y="313"/>
                  </a:lnTo>
                  <a:cubicBezTo>
                    <a:pt x="3724" y="313"/>
                    <a:pt x="3724" y="194"/>
                    <a:pt x="3724" y="134"/>
                  </a:cubicBezTo>
                  <a:cubicBezTo>
                    <a:pt x="3724" y="60"/>
                    <a:pt x="3650" y="0"/>
                    <a:pt x="35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7" name="Google Shape;4937;p30"/>
            <p:cNvSpPr/>
            <p:nvPr/>
          </p:nvSpPr>
          <p:spPr>
            <a:xfrm>
              <a:off x="1568606" y="893222"/>
              <a:ext cx="139005" cy="212563"/>
            </a:xfrm>
            <a:custGeom>
              <a:avLst/>
              <a:gdLst/>
              <a:ahLst/>
              <a:cxnLst/>
              <a:rect l="l" t="t" r="r" b="b"/>
              <a:pathLst>
                <a:path w="4456" h="6814" extrusionOk="0">
                  <a:moveTo>
                    <a:pt x="2498" y="0"/>
                  </a:moveTo>
                  <a:cubicBezTo>
                    <a:pt x="2097" y="0"/>
                    <a:pt x="1695" y="265"/>
                    <a:pt x="1371" y="897"/>
                  </a:cubicBezTo>
                  <a:cubicBezTo>
                    <a:pt x="253" y="3131"/>
                    <a:pt x="0" y="6304"/>
                    <a:pt x="864" y="6796"/>
                  </a:cubicBezTo>
                  <a:cubicBezTo>
                    <a:pt x="895" y="6808"/>
                    <a:pt x="933" y="6813"/>
                    <a:pt x="979" y="6813"/>
                  </a:cubicBezTo>
                  <a:cubicBezTo>
                    <a:pt x="1684" y="6813"/>
                    <a:pt x="4052" y="5421"/>
                    <a:pt x="4276" y="3265"/>
                  </a:cubicBezTo>
                  <a:cubicBezTo>
                    <a:pt x="4455" y="1584"/>
                    <a:pt x="3479" y="0"/>
                    <a:pt x="24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8" name="Google Shape;4938;p30"/>
            <p:cNvSpPr/>
            <p:nvPr/>
          </p:nvSpPr>
          <p:spPr>
            <a:xfrm>
              <a:off x="1591815" y="985310"/>
              <a:ext cx="91121" cy="114361"/>
            </a:xfrm>
            <a:custGeom>
              <a:avLst/>
              <a:gdLst/>
              <a:ahLst/>
              <a:cxnLst/>
              <a:rect l="l" t="t" r="r" b="b"/>
              <a:pathLst>
                <a:path w="2921" h="3666" extrusionOk="0">
                  <a:moveTo>
                    <a:pt x="924" y="2850"/>
                  </a:moveTo>
                  <a:cubicBezTo>
                    <a:pt x="923" y="2865"/>
                    <a:pt x="916" y="2920"/>
                    <a:pt x="865" y="2920"/>
                  </a:cubicBezTo>
                  <a:cubicBezTo>
                    <a:pt x="894" y="2885"/>
                    <a:pt x="908" y="2866"/>
                    <a:pt x="924" y="2850"/>
                  </a:cubicBezTo>
                  <a:close/>
                  <a:moveTo>
                    <a:pt x="1804" y="0"/>
                  </a:moveTo>
                  <a:cubicBezTo>
                    <a:pt x="1744" y="0"/>
                    <a:pt x="1669" y="60"/>
                    <a:pt x="1610" y="120"/>
                  </a:cubicBezTo>
                  <a:lnTo>
                    <a:pt x="1610" y="179"/>
                  </a:lnTo>
                  <a:lnTo>
                    <a:pt x="1610" y="239"/>
                  </a:lnTo>
                  <a:cubicBezTo>
                    <a:pt x="1550" y="313"/>
                    <a:pt x="1550" y="373"/>
                    <a:pt x="1550" y="432"/>
                  </a:cubicBezTo>
                  <a:cubicBezTo>
                    <a:pt x="1491" y="492"/>
                    <a:pt x="1491" y="552"/>
                    <a:pt x="1491" y="611"/>
                  </a:cubicBezTo>
                  <a:cubicBezTo>
                    <a:pt x="1431" y="686"/>
                    <a:pt x="1431" y="805"/>
                    <a:pt x="1372" y="864"/>
                  </a:cubicBezTo>
                  <a:cubicBezTo>
                    <a:pt x="1372" y="924"/>
                    <a:pt x="1297" y="1058"/>
                    <a:pt x="1237" y="1118"/>
                  </a:cubicBezTo>
                  <a:cubicBezTo>
                    <a:pt x="1178" y="1237"/>
                    <a:pt x="1178" y="1296"/>
                    <a:pt x="1118" y="1431"/>
                  </a:cubicBezTo>
                  <a:cubicBezTo>
                    <a:pt x="1059" y="1490"/>
                    <a:pt x="999" y="1609"/>
                    <a:pt x="999" y="1669"/>
                  </a:cubicBezTo>
                  <a:cubicBezTo>
                    <a:pt x="925" y="1803"/>
                    <a:pt x="865" y="1863"/>
                    <a:pt x="805" y="1982"/>
                  </a:cubicBezTo>
                  <a:cubicBezTo>
                    <a:pt x="746" y="2041"/>
                    <a:pt x="746" y="2175"/>
                    <a:pt x="686" y="2235"/>
                  </a:cubicBezTo>
                  <a:lnTo>
                    <a:pt x="686" y="1922"/>
                  </a:lnTo>
                  <a:cubicBezTo>
                    <a:pt x="746" y="1490"/>
                    <a:pt x="746" y="1058"/>
                    <a:pt x="686" y="745"/>
                  </a:cubicBezTo>
                  <a:cubicBezTo>
                    <a:pt x="686" y="611"/>
                    <a:pt x="686" y="492"/>
                    <a:pt x="627" y="373"/>
                  </a:cubicBezTo>
                  <a:lnTo>
                    <a:pt x="627" y="239"/>
                  </a:lnTo>
                  <a:cubicBezTo>
                    <a:pt x="552" y="179"/>
                    <a:pt x="552" y="120"/>
                    <a:pt x="493" y="120"/>
                  </a:cubicBezTo>
                  <a:cubicBezTo>
                    <a:pt x="373" y="120"/>
                    <a:pt x="314" y="179"/>
                    <a:pt x="254" y="239"/>
                  </a:cubicBezTo>
                  <a:lnTo>
                    <a:pt x="254" y="373"/>
                  </a:lnTo>
                  <a:cubicBezTo>
                    <a:pt x="254" y="492"/>
                    <a:pt x="180" y="611"/>
                    <a:pt x="180" y="745"/>
                  </a:cubicBezTo>
                  <a:cubicBezTo>
                    <a:pt x="180" y="924"/>
                    <a:pt x="180" y="1058"/>
                    <a:pt x="120" y="1237"/>
                  </a:cubicBezTo>
                  <a:lnTo>
                    <a:pt x="120" y="1550"/>
                  </a:lnTo>
                  <a:lnTo>
                    <a:pt x="120" y="1863"/>
                  </a:lnTo>
                  <a:cubicBezTo>
                    <a:pt x="61" y="2041"/>
                    <a:pt x="61" y="2235"/>
                    <a:pt x="61" y="2414"/>
                  </a:cubicBezTo>
                  <a:lnTo>
                    <a:pt x="61" y="2727"/>
                  </a:lnTo>
                  <a:cubicBezTo>
                    <a:pt x="1" y="2786"/>
                    <a:pt x="61" y="2846"/>
                    <a:pt x="1" y="2980"/>
                  </a:cubicBezTo>
                  <a:lnTo>
                    <a:pt x="1" y="3471"/>
                  </a:lnTo>
                  <a:cubicBezTo>
                    <a:pt x="1" y="3531"/>
                    <a:pt x="1" y="3531"/>
                    <a:pt x="61" y="3531"/>
                  </a:cubicBezTo>
                  <a:cubicBezTo>
                    <a:pt x="61" y="3591"/>
                    <a:pt x="120" y="3665"/>
                    <a:pt x="180" y="3665"/>
                  </a:cubicBezTo>
                  <a:cubicBezTo>
                    <a:pt x="180" y="3665"/>
                    <a:pt x="254" y="3665"/>
                    <a:pt x="433" y="3591"/>
                  </a:cubicBezTo>
                  <a:lnTo>
                    <a:pt x="627" y="3591"/>
                  </a:lnTo>
                  <a:cubicBezTo>
                    <a:pt x="746" y="3531"/>
                    <a:pt x="805" y="3531"/>
                    <a:pt x="925" y="3471"/>
                  </a:cubicBezTo>
                  <a:cubicBezTo>
                    <a:pt x="1059" y="3412"/>
                    <a:pt x="1118" y="3352"/>
                    <a:pt x="1237" y="3293"/>
                  </a:cubicBezTo>
                  <a:cubicBezTo>
                    <a:pt x="1372" y="3218"/>
                    <a:pt x="1491" y="3159"/>
                    <a:pt x="1610" y="3099"/>
                  </a:cubicBezTo>
                  <a:cubicBezTo>
                    <a:pt x="1669" y="2980"/>
                    <a:pt x="1804" y="2920"/>
                    <a:pt x="1923" y="2786"/>
                  </a:cubicBezTo>
                  <a:cubicBezTo>
                    <a:pt x="2042" y="2667"/>
                    <a:pt x="2116" y="2548"/>
                    <a:pt x="2236" y="2473"/>
                  </a:cubicBezTo>
                  <a:cubicBezTo>
                    <a:pt x="2295" y="2354"/>
                    <a:pt x="2414" y="2235"/>
                    <a:pt x="2489" y="2101"/>
                  </a:cubicBezTo>
                  <a:cubicBezTo>
                    <a:pt x="2548" y="1982"/>
                    <a:pt x="2608" y="1803"/>
                    <a:pt x="2668" y="1669"/>
                  </a:cubicBezTo>
                  <a:cubicBezTo>
                    <a:pt x="2727" y="1550"/>
                    <a:pt x="2787" y="1431"/>
                    <a:pt x="2787" y="1296"/>
                  </a:cubicBezTo>
                  <a:cubicBezTo>
                    <a:pt x="2861" y="1177"/>
                    <a:pt x="2861" y="1058"/>
                    <a:pt x="2921" y="924"/>
                  </a:cubicBezTo>
                  <a:lnTo>
                    <a:pt x="2921" y="686"/>
                  </a:lnTo>
                  <a:lnTo>
                    <a:pt x="2921" y="432"/>
                  </a:lnTo>
                  <a:lnTo>
                    <a:pt x="2921" y="239"/>
                  </a:lnTo>
                  <a:cubicBezTo>
                    <a:pt x="2921" y="179"/>
                    <a:pt x="2861" y="120"/>
                    <a:pt x="2787" y="60"/>
                  </a:cubicBezTo>
                  <a:cubicBezTo>
                    <a:pt x="2727" y="60"/>
                    <a:pt x="2608" y="120"/>
                    <a:pt x="2608" y="179"/>
                  </a:cubicBezTo>
                  <a:cubicBezTo>
                    <a:pt x="2608" y="179"/>
                    <a:pt x="2608" y="239"/>
                    <a:pt x="2548" y="373"/>
                  </a:cubicBezTo>
                  <a:cubicBezTo>
                    <a:pt x="2548" y="432"/>
                    <a:pt x="2548" y="492"/>
                    <a:pt x="2489" y="552"/>
                  </a:cubicBezTo>
                  <a:cubicBezTo>
                    <a:pt x="2489" y="686"/>
                    <a:pt x="2414" y="745"/>
                    <a:pt x="2414" y="805"/>
                  </a:cubicBezTo>
                  <a:cubicBezTo>
                    <a:pt x="2355" y="924"/>
                    <a:pt x="2355" y="984"/>
                    <a:pt x="2295" y="1118"/>
                  </a:cubicBezTo>
                  <a:cubicBezTo>
                    <a:pt x="2236" y="1237"/>
                    <a:pt x="2176" y="1296"/>
                    <a:pt x="2116" y="1431"/>
                  </a:cubicBezTo>
                  <a:cubicBezTo>
                    <a:pt x="2116" y="1550"/>
                    <a:pt x="2042" y="1669"/>
                    <a:pt x="1923" y="1728"/>
                  </a:cubicBezTo>
                  <a:cubicBezTo>
                    <a:pt x="1863" y="1863"/>
                    <a:pt x="1804" y="1982"/>
                    <a:pt x="1744" y="2101"/>
                  </a:cubicBezTo>
                  <a:lnTo>
                    <a:pt x="1491" y="2354"/>
                  </a:lnTo>
                  <a:cubicBezTo>
                    <a:pt x="1431" y="2473"/>
                    <a:pt x="1297" y="2548"/>
                    <a:pt x="1237" y="2667"/>
                  </a:cubicBezTo>
                  <a:cubicBezTo>
                    <a:pt x="1120" y="2726"/>
                    <a:pt x="1061" y="2784"/>
                    <a:pt x="932" y="2843"/>
                  </a:cubicBezTo>
                  <a:lnTo>
                    <a:pt x="932" y="2843"/>
                  </a:lnTo>
                  <a:cubicBezTo>
                    <a:pt x="947" y="2828"/>
                    <a:pt x="966" y="2813"/>
                    <a:pt x="999" y="2786"/>
                  </a:cubicBezTo>
                  <a:cubicBezTo>
                    <a:pt x="1059" y="2727"/>
                    <a:pt x="1118" y="2667"/>
                    <a:pt x="1178" y="2548"/>
                  </a:cubicBezTo>
                  <a:cubicBezTo>
                    <a:pt x="1237" y="2473"/>
                    <a:pt x="1297" y="2354"/>
                    <a:pt x="1372" y="2295"/>
                  </a:cubicBezTo>
                  <a:cubicBezTo>
                    <a:pt x="1431" y="2175"/>
                    <a:pt x="1491" y="2101"/>
                    <a:pt x="1550" y="1982"/>
                  </a:cubicBezTo>
                  <a:cubicBezTo>
                    <a:pt x="1550" y="1863"/>
                    <a:pt x="1610" y="1728"/>
                    <a:pt x="1669" y="1669"/>
                  </a:cubicBezTo>
                  <a:cubicBezTo>
                    <a:pt x="1744" y="1550"/>
                    <a:pt x="1744" y="1431"/>
                    <a:pt x="1804" y="1356"/>
                  </a:cubicBezTo>
                  <a:cubicBezTo>
                    <a:pt x="1863" y="1237"/>
                    <a:pt x="1863" y="1118"/>
                    <a:pt x="1863" y="1058"/>
                  </a:cubicBezTo>
                  <a:cubicBezTo>
                    <a:pt x="1923" y="924"/>
                    <a:pt x="1923" y="864"/>
                    <a:pt x="1923" y="745"/>
                  </a:cubicBezTo>
                  <a:cubicBezTo>
                    <a:pt x="1982" y="686"/>
                    <a:pt x="1982" y="552"/>
                    <a:pt x="1982" y="492"/>
                  </a:cubicBezTo>
                  <a:lnTo>
                    <a:pt x="1982" y="313"/>
                  </a:lnTo>
                  <a:cubicBezTo>
                    <a:pt x="1982" y="179"/>
                    <a:pt x="1923" y="120"/>
                    <a:pt x="1923" y="120"/>
                  </a:cubicBezTo>
                  <a:cubicBezTo>
                    <a:pt x="1923" y="60"/>
                    <a:pt x="1863" y="0"/>
                    <a:pt x="18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9" name="Google Shape;4939;p30"/>
            <p:cNvSpPr/>
            <p:nvPr/>
          </p:nvSpPr>
          <p:spPr>
            <a:xfrm>
              <a:off x="974216" y="1077491"/>
              <a:ext cx="632978" cy="564037"/>
            </a:xfrm>
            <a:custGeom>
              <a:avLst/>
              <a:gdLst/>
              <a:ahLst/>
              <a:cxnLst/>
              <a:rect l="l" t="t" r="r" b="b"/>
              <a:pathLst>
                <a:path w="20291" h="18081" extrusionOk="0">
                  <a:moveTo>
                    <a:pt x="20140" y="0"/>
                  </a:moveTo>
                  <a:cubicBezTo>
                    <a:pt x="20076" y="0"/>
                    <a:pt x="20030" y="42"/>
                    <a:pt x="19978" y="84"/>
                  </a:cubicBezTo>
                  <a:cubicBezTo>
                    <a:pt x="19978" y="84"/>
                    <a:pt x="19918" y="144"/>
                    <a:pt x="19799" y="338"/>
                  </a:cubicBezTo>
                  <a:cubicBezTo>
                    <a:pt x="19739" y="516"/>
                    <a:pt x="19546" y="770"/>
                    <a:pt x="19367" y="1083"/>
                  </a:cubicBezTo>
                  <a:cubicBezTo>
                    <a:pt x="19173" y="1381"/>
                    <a:pt x="18935" y="1753"/>
                    <a:pt x="18622" y="2200"/>
                  </a:cubicBezTo>
                  <a:cubicBezTo>
                    <a:pt x="18309" y="2572"/>
                    <a:pt x="17996" y="3064"/>
                    <a:pt x="17624" y="3556"/>
                  </a:cubicBezTo>
                  <a:cubicBezTo>
                    <a:pt x="17445" y="3809"/>
                    <a:pt x="17192" y="4122"/>
                    <a:pt x="16998" y="4360"/>
                  </a:cubicBezTo>
                  <a:cubicBezTo>
                    <a:pt x="16819" y="4613"/>
                    <a:pt x="16566" y="4926"/>
                    <a:pt x="16387" y="5179"/>
                  </a:cubicBezTo>
                  <a:cubicBezTo>
                    <a:pt x="15881" y="5731"/>
                    <a:pt x="15389" y="6356"/>
                    <a:pt x="14898" y="6967"/>
                  </a:cubicBezTo>
                  <a:cubicBezTo>
                    <a:pt x="14391" y="7533"/>
                    <a:pt x="13840" y="8159"/>
                    <a:pt x="13274" y="8770"/>
                  </a:cubicBezTo>
                  <a:cubicBezTo>
                    <a:pt x="12976" y="9023"/>
                    <a:pt x="12663" y="9336"/>
                    <a:pt x="12350" y="9649"/>
                  </a:cubicBezTo>
                  <a:lnTo>
                    <a:pt x="11918" y="10081"/>
                  </a:lnTo>
                  <a:lnTo>
                    <a:pt x="11412" y="10513"/>
                  </a:lnTo>
                  <a:cubicBezTo>
                    <a:pt x="11114" y="10766"/>
                    <a:pt x="10801" y="11064"/>
                    <a:pt x="10548" y="11377"/>
                  </a:cubicBezTo>
                  <a:cubicBezTo>
                    <a:pt x="10175" y="11630"/>
                    <a:pt x="9862" y="11883"/>
                    <a:pt x="9549" y="12181"/>
                  </a:cubicBezTo>
                  <a:cubicBezTo>
                    <a:pt x="9371" y="12315"/>
                    <a:pt x="9251" y="12434"/>
                    <a:pt x="9058" y="12554"/>
                  </a:cubicBezTo>
                  <a:cubicBezTo>
                    <a:pt x="8939" y="12688"/>
                    <a:pt x="8745" y="12807"/>
                    <a:pt x="8626" y="12926"/>
                  </a:cubicBezTo>
                  <a:cubicBezTo>
                    <a:pt x="8253" y="13179"/>
                    <a:pt x="7941" y="13433"/>
                    <a:pt x="7628" y="13671"/>
                  </a:cubicBezTo>
                  <a:cubicBezTo>
                    <a:pt x="7017" y="14118"/>
                    <a:pt x="6332" y="14550"/>
                    <a:pt x="5765" y="14922"/>
                  </a:cubicBezTo>
                  <a:cubicBezTo>
                    <a:pt x="5155" y="15295"/>
                    <a:pt x="4529" y="15667"/>
                    <a:pt x="3963" y="15980"/>
                  </a:cubicBezTo>
                  <a:cubicBezTo>
                    <a:pt x="3412" y="16218"/>
                    <a:pt x="2920" y="16531"/>
                    <a:pt x="2473" y="16725"/>
                  </a:cubicBezTo>
                  <a:cubicBezTo>
                    <a:pt x="2354" y="16785"/>
                    <a:pt x="2235" y="16844"/>
                    <a:pt x="2101" y="16904"/>
                  </a:cubicBezTo>
                  <a:cubicBezTo>
                    <a:pt x="1981" y="16963"/>
                    <a:pt x="1922" y="17023"/>
                    <a:pt x="1803" y="17023"/>
                  </a:cubicBezTo>
                  <a:cubicBezTo>
                    <a:pt x="1609" y="17157"/>
                    <a:pt x="1430" y="17217"/>
                    <a:pt x="1237" y="17276"/>
                  </a:cubicBezTo>
                  <a:cubicBezTo>
                    <a:pt x="551" y="17589"/>
                    <a:pt x="179" y="17708"/>
                    <a:pt x="179" y="17708"/>
                  </a:cubicBezTo>
                  <a:lnTo>
                    <a:pt x="119" y="17708"/>
                  </a:lnTo>
                  <a:cubicBezTo>
                    <a:pt x="60" y="17768"/>
                    <a:pt x="0" y="17842"/>
                    <a:pt x="60" y="17961"/>
                  </a:cubicBezTo>
                  <a:cubicBezTo>
                    <a:pt x="60" y="18021"/>
                    <a:pt x="179" y="18081"/>
                    <a:pt x="313" y="18081"/>
                  </a:cubicBezTo>
                  <a:cubicBezTo>
                    <a:pt x="313" y="18081"/>
                    <a:pt x="685" y="17902"/>
                    <a:pt x="1356" y="17649"/>
                  </a:cubicBezTo>
                  <a:cubicBezTo>
                    <a:pt x="1549" y="17589"/>
                    <a:pt x="1728" y="17529"/>
                    <a:pt x="1981" y="17470"/>
                  </a:cubicBezTo>
                  <a:cubicBezTo>
                    <a:pt x="2041" y="17395"/>
                    <a:pt x="2175" y="17336"/>
                    <a:pt x="2294" y="17336"/>
                  </a:cubicBezTo>
                  <a:cubicBezTo>
                    <a:pt x="2414" y="17276"/>
                    <a:pt x="2548" y="17217"/>
                    <a:pt x="2667" y="17157"/>
                  </a:cubicBezTo>
                  <a:cubicBezTo>
                    <a:pt x="3099" y="16963"/>
                    <a:pt x="3665" y="16725"/>
                    <a:pt x="4216" y="16412"/>
                  </a:cubicBezTo>
                  <a:cubicBezTo>
                    <a:pt x="4782" y="16099"/>
                    <a:pt x="5393" y="15786"/>
                    <a:pt x="6019" y="15414"/>
                  </a:cubicBezTo>
                  <a:cubicBezTo>
                    <a:pt x="6332" y="15235"/>
                    <a:pt x="6704" y="14982"/>
                    <a:pt x="7017" y="14788"/>
                  </a:cubicBezTo>
                  <a:cubicBezTo>
                    <a:pt x="7315" y="14609"/>
                    <a:pt x="7687" y="14416"/>
                    <a:pt x="8000" y="14177"/>
                  </a:cubicBezTo>
                  <a:cubicBezTo>
                    <a:pt x="8313" y="13924"/>
                    <a:pt x="8626" y="13671"/>
                    <a:pt x="8998" y="13433"/>
                  </a:cubicBezTo>
                  <a:cubicBezTo>
                    <a:pt x="9117" y="13299"/>
                    <a:pt x="9311" y="13179"/>
                    <a:pt x="9490" y="13060"/>
                  </a:cubicBezTo>
                  <a:cubicBezTo>
                    <a:pt x="9624" y="12926"/>
                    <a:pt x="9803" y="12807"/>
                    <a:pt x="9922" y="12628"/>
                  </a:cubicBezTo>
                  <a:cubicBezTo>
                    <a:pt x="10294" y="12375"/>
                    <a:pt x="10607" y="12122"/>
                    <a:pt x="10920" y="11809"/>
                  </a:cubicBezTo>
                  <a:cubicBezTo>
                    <a:pt x="11233" y="11570"/>
                    <a:pt x="11546" y="11258"/>
                    <a:pt x="11918" y="11004"/>
                  </a:cubicBezTo>
                  <a:cubicBezTo>
                    <a:pt x="12037" y="10826"/>
                    <a:pt x="12231" y="10691"/>
                    <a:pt x="12350" y="10572"/>
                  </a:cubicBezTo>
                  <a:lnTo>
                    <a:pt x="12782" y="10081"/>
                  </a:lnTo>
                  <a:cubicBezTo>
                    <a:pt x="13095" y="9768"/>
                    <a:pt x="13408" y="9515"/>
                    <a:pt x="13721" y="9202"/>
                  </a:cubicBezTo>
                  <a:cubicBezTo>
                    <a:pt x="14272" y="8591"/>
                    <a:pt x="14838" y="7965"/>
                    <a:pt x="15330" y="7340"/>
                  </a:cubicBezTo>
                  <a:cubicBezTo>
                    <a:pt x="15643" y="7042"/>
                    <a:pt x="15881" y="6729"/>
                    <a:pt x="16134" y="6416"/>
                  </a:cubicBezTo>
                  <a:cubicBezTo>
                    <a:pt x="16328" y="6103"/>
                    <a:pt x="16566" y="5850"/>
                    <a:pt x="16819" y="5552"/>
                  </a:cubicBezTo>
                  <a:cubicBezTo>
                    <a:pt x="17073" y="5239"/>
                    <a:pt x="17251" y="4986"/>
                    <a:pt x="17445" y="4673"/>
                  </a:cubicBezTo>
                  <a:cubicBezTo>
                    <a:pt x="17624" y="4435"/>
                    <a:pt x="17877" y="4122"/>
                    <a:pt x="17996" y="3868"/>
                  </a:cubicBezTo>
                  <a:cubicBezTo>
                    <a:pt x="18190" y="3615"/>
                    <a:pt x="18369" y="3377"/>
                    <a:pt x="18562" y="3124"/>
                  </a:cubicBezTo>
                  <a:cubicBezTo>
                    <a:pt x="18682" y="2870"/>
                    <a:pt x="18860" y="2632"/>
                    <a:pt x="18994" y="2438"/>
                  </a:cubicBezTo>
                  <a:cubicBezTo>
                    <a:pt x="19307" y="2006"/>
                    <a:pt x="19486" y="1574"/>
                    <a:pt x="19680" y="1261"/>
                  </a:cubicBezTo>
                  <a:cubicBezTo>
                    <a:pt x="19918" y="948"/>
                    <a:pt x="20052" y="710"/>
                    <a:pt x="20112" y="516"/>
                  </a:cubicBezTo>
                  <a:cubicBezTo>
                    <a:pt x="20231" y="338"/>
                    <a:pt x="20291" y="263"/>
                    <a:pt x="20291" y="263"/>
                  </a:cubicBezTo>
                  <a:cubicBezTo>
                    <a:pt x="20291" y="144"/>
                    <a:pt x="20291" y="84"/>
                    <a:pt x="20231" y="25"/>
                  </a:cubicBezTo>
                  <a:cubicBezTo>
                    <a:pt x="20196" y="7"/>
                    <a:pt x="20166" y="0"/>
                    <a:pt x="20140"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0" name="Google Shape;4940;p30"/>
            <p:cNvSpPr/>
            <p:nvPr/>
          </p:nvSpPr>
          <p:spPr>
            <a:xfrm>
              <a:off x="1425452" y="1240891"/>
              <a:ext cx="133421" cy="89779"/>
            </a:xfrm>
            <a:custGeom>
              <a:avLst/>
              <a:gdLst/>
              <a:ahLst/>
              <a:cxnLst/>
              <a:rect l="l" t="t" r="r" b="b"/>
              <a:pathLst>
                <a:path w="4277" h="2878" extrusionOk="0">
                  <a:moveTo>
                    <a:pt x="4023" y="1"/>
                  </a:moveTo>
                  <a:cubicBezTo>
                    <a:pt x="4023" y="1"/>
                    <a:pt x="3963" y="61"/>
                    <a:pt x="3844" y="61"/>
                  </a:cubicBezTo>
                  <a:cubicBezTo>
                    <a:pt x="3785" y="61"/>
                    <a:pt x="3725" y="120"/>
                    <a:pt x="3591" y="120"/>
                  </a:cubicBezTo>
                  <a:cubicBezTo>
                    <a:pt x="3531" y="180"/>
                    <a:pt x="3412" y="180"/>
                    <a:pt x="3278" y="239"/>
                  </a:cubicBezTo>
                  <a:cubicBezTo>
                    <a:pt x="3219" y="314"/>
                    <a:pt x="3099" y="373"/>
                    <a:pt x="2980" y="373"/>
                  </a:cubicBezTo>
                  <a:cubicBezTo>
                    <a:pt x="2846" y="433"/>
                    <a:pt x="2727" y="493"/>
                    <a:pt x="2608" y="552"/>
                  </a:cubicBezTo>
                  <a:cubicBezTo>
                    <a:pt x="2474" y="612"/>
                    <a:pt x="2354" y="746"/>
                    <a:pt x="2235" y="805"/>
                  </a:cubicBezTo>
                  <a:cubicBezTo>
                    <a:pt x="2101" y="865"/>
                    <a:pt x="1982" y="925"/>
                    <a:pt x="1863" y="1059"/>
                  </a:cubicBezTo>
                  <a:cubicBezTo>
                    <a:pt x="1729" y="1118"/>
                    <a:pt x="1610" y="1178"/>
                    <a:pt x="1490" y="1297"/>
                  </a:cubicBezTo>
                  <a:cubicBezTo>
                    <a:pt x="1416" y="1357"/>
                    <a:pt x="1297" y="1491"/>
                    <a:pt x="1178" y="1550"/>
                  </a:cubicBezTo>
                  <a:cubicBezTo>
                    <a:pt x="1043" y="1610"/>
                    <a:pt x="984" y="1729"/>
                    <a:pt x="865" y="1804"/>
                  </a:cubicBezTo>
                  <a:cubicBezTo>
                    <a:pt x="746" y="1863"/>
                    <a:pt x="671" y="1982"/>
                    <a:pt x="611" y="2042"/>
                  </a:cubicBezTo>
                  <a:cubicBezTo>
                    <a:pt x="299" y="2355"/>
                    <a:pt x="60" y="2608"/>
                    <a:pt x="60" y="2608"/>
                  </a:cubicBezTo>
                  <a:cubicBezTo>
                    <a:pt x="60" y="2668"/>
                    <a:pt x="1" y="2727"/>
                    <a:pt x="60" y="2787"/>
                  </a:cubicBezTo>
                  <a:cubicBezTo>
                    <a:pt x="102" y="2829"/>
                    <a:pt x="173" y="2878"/>
                    <a:pt x="232" y="2878"/>
                  </a:cubicBezTo>
                  <a:cubicBezTo>
                    <a:pt x="258" y="2878"/>
                    <a:pt x="281" y="2869"/>
                    <a:pt x="299" y="2846"/>
                  </a:cubicBezTo>
                  <a:cubicBezTo>
                    <a:pt x="299" y="2846"/>
                    <a:pt x="552" y="2727"/>
                    <a:pt x="924" y="2474"/>
                  </a:cubicBezTo>
                  <a:cubicBezTo>
                    <a:pt x="984" y="2414"/>
                    <a:pt x="1118" y="2355"/>
                    <a:pt x="1237" y="2236"/>
                  </a:cubicBezTo>
                  <a:cubicBezTo>
                    <a:pt x="1297" y="2176"/>
                    <a:pt x="1416" y="2102"/>
                    <a:pt x="1550" y="2042"/>
                  </a:cubicBezTo>
                  <a:cubicBezTo>
                    <a:pt x="1669" y="1982"/>
                    <a:pt x="1729" y="1863"/>
                    <a:pt x="1863" y="1804"/>
                  </a:cubicBezTo>
                  <a:cubicBezTo>
                    <a:pt x="1982" y="1729"/>
                    <a:pt x="2101" y="1669"/>
                    <a:pt x="2235" y="1550"/>
                  </a:cubicBezTo>
                  <a:cubicBezTo>
                    <a:pt x="2354" y="1491"/>
                    <a:pt x="2474" y="1431"/>
                    <a:pt x="2608" y="1357"/>
                  </a:cubicBezTo>
                  <a:cubicBezTo>
                    <a:pt x="2727" y="1237"/>
                    <a:pt x="2846" y="1178"/>
                    <a:pt x="2906" y="1118"/>
                  </a:cubicBezTo>
                  <a:cubicBezTo>
                    <a:pt x="3040" y="1059"/>
                    <a:pt x="3159" y="984"/>
                    <a:pt x="3278" y="925"/>
                  </a:cubicBezTo>
                  <a:cubicBezTo>
                    <a:pt x="3353" y="865"/>
                    <a:pt x="3472" y="805"/>
                    <a:pt x="3531" y="746"/>
                  </a:cubicBezTo>
                  <a:cubicBezTo>
                    <a:pt x="3725" y="612"/>
                    <a:pt x="3904" y="493"/>
                    <a:pt x="3963" y="433"/>
                  </a:cubicBezTo>
                  <a:cubicBezTo>
                    <a:pt x="4097" y="373"/>
                    <a:pt x="4157" y="373"/>
                    <a:pt x="4157" y="373"/>
                  </a:cubicBezTo>
                  <a:cubicBezTo>
                    <a:pt x="4217" y="314"/>
                    <a:pt x="4276" y="239"/>
                    <a:pt x="4217" y="180"/>
                  </a:cubicBezTo>
                  <a:cubicBezTo>
                    <a:pt x="4217" y="61"/>
                    <a:pt x="4157" y="1"/>
                    <a:pt x="4023"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1" name="Google Shape;4941;p30"/>
            <p:cNvSpPr/>
            <p:nvPr/>
          </p:nvSpPr>
          <p:spPr>
            <a:xfrm>
              <a:off x="1464040" y="1088004"/>
              <a:ext cx="52064" cy="192723"/>
            </a:xfrm>
            <a:custGeom>
              <a:avLst/>
              <a:gdLst/>
              <a:ahLst/>
              <a:cxnLst/>
              <a:rect l="l" t="t" r="r" b="b"/>
              <a:pathLst>
                <a:path w="1669" h="6178" extrusionOk="0">
                  <a:moveTo>
                    <a:pt x="1296" y="1"/>
                  </a:moveTo>
                  <a:cubicBezTo>
                    <a:pt x="1237" y="1"/>
                    <a:pt x="1117" y="60"/>
                    <a:pt x="1117" y="120"/>
                  </a:cubicBezTo>
                  <a:lnTo>
                    <a:pt x="1117" y="433"/>
                  </a:lnTo>
                  <a:lnTo>
                    <a:pt x="1117" y="746"/>
                  </a:lnTo>
                  <a:lnTo>
                    <a:pt x="1117" y="1118"/>
                  </a:lnTo>
                  <a:lnTo>
                    <a:pt x="1117" y="1550"/>
                  </a:lnTo>
                  <a:cubicBezTo>
                    <a:pt x="1058" y="1669"/>
                    <a:pt x="1058" y="1863"/>
                    <a:pt x="1058" y="2042"/>
                  </a:cubicBezTo>
                  <a:cubicBezTo>
                    <a:pt x="1058" y="2235"/>
                    <a:pt x="998" y="2355"/>
                    <a:pt x="998" y="2533"/>
                  </a:cubicBezTo>
                  <a:cubicBezTo>
                    <a:pt x="998" y="2667"/>
                    <a:pt x="924" y="2727"/>
                    <a:pt x="924" y="2846"/>
                  </a:cubicBezTo>
                  <a:lnTo>
                    <a:pt x="864" y="3099"/>
                  </a:lnTo>
                  <a:cubicBezTo>
                    <a:pt x="864" y="3278"/>
                    <a:pt x="805" y="3472"/>
                    <a:pt x="745" y="3651"/>
                  </a:cubicBezTo>
                  <a:cubicBezTo>
                    <a:pt x="745" y="3844"/>
                    <a:pt x="685" y="3963"/>
                    <a:pt x="626" y="4157"/>
                  </a:cubicBezTo>
                  <a:cubicBezTo>
                    <a:pt x="626" y="4336"/>
                    <a:pt x="551" y="4470"/>
                    <a:pt x="492" y="4649"/>
                  </a:cubicBezTo>
                  <a:cubicBezTo>
                    <a:pt x="432" y="4768"/>
                    <a:pt x="373" y="4902"/>
                    <a:pt x="373" y="5081"/>
                  </a:cubicBezTo>
                  <a:cubicBezTo>
                    <a:pt x="313" y="5215"/>
                    <a:pt x="253" y="5334"/>
                    <a:pt x="179" y="5394"/>
                  </a:cubicBezTo>
                  <a:cubicBezTo>
                    <a:pt x="179" y="5513"/>
                    <a:pt x="119" y="5647"/>
                    <a:pt x="119" y="5706"/>
                  </a:cubicBezTo>
                  <a:cubicBezTo>
                    <a:pt x="60" y="5826"/>
                    <a:pt x="0" y="5960"/>
                    <a:pt x="0" y="5960"/>
                  </a:cubicBezTo>
                  <a:cubicBezTo>
                    <a:pt x="0" y="6019"/>
                    <a:pt x="0" y="6079"/>
                    <a:pt x="60" y="6138"/>
                  </a:cubicBezTo>
                  <a:cubicBezTo>
                    <a:pt x="84" y="6163"/>
                    <a:pt x="122" y="6178"/>
                    <a:pt x="162" y="6178"/>
                  </a:cubicBezTo>
                  <a:cubicBezTo>
                    <a:pt x="218" y="6178"/>
                    <a:pt x="278" y="6149"/>
                    <a:pt x="313" y="6079"/>
                  </a:cubicBezTo>
                  <a:cubicBezTo>
                    <a:pt x="313" y="6079"/>
                    <a:pt x="373" y="6019"/>
                    <a:pt x="432" y="5885"/>
                  </a:cubicBezTo>
                  <a:cubicBezTo>
                    <a:pt x="492" y="5826"/>
                    <a:pt x="551" y="5706"/>
                    <a:pt x="626" y="5647"/>
                  </a:cubicBezTo>
                  <a:cubicBezTo>
                    <a:pt x="685" y="5513"/>
                    <a:pt x="745" y="5394"/>
                    <a:pt x="805" y="5274"/>
                  </a:cubicBezTo>
                  <a:cubicBezTo>
                    <a:pt x="864" y="5140"/>
                    <a:pt x="924" y="4962"/>
                    <a:pt x="998" y="4842"/>
                  </a:cubicBezTo>
                  <a:cubicBezTo>
                    <a:pt x="1058" y="4708"/>
                    <a:pt x="1177" y="4530"/>
                    <a:pt x="1237" y="4336"/>
                  </a:cubicBezTo>
                  <a:cubicBezTo>
                    <a:pt x="1237" y="4157"/>
                    <a:pt x="1296" y="3963"/>
                    <a:pt x="1371" y="3785"/>
                  </a:cubicBezTo>
                  <a:cubicBezTo>
                    <a:pt x="1430" y="3591"/>
                    <a:pt x="1490" y="3412"/>
                    <a:pt x="1549" y="3219"/>
                  </a:cubicBezTo>
                  <a:lnTo>
                    <a:pt x="1549" y="2906"/>
                  </a:lnTo>
                  <a:cubicBezTo>
                    <a:pt x="1609" y="2846"/>
                    <a:pt x="1609" y="2727"/>
                    <a:pt x="1609" y="2667"/>
                  </a:cubicBezTo>
                  <a:cubicBezTo>
                    <a:pt x="1609" y="2474"/>
                    <a:pt x="1669" y="2295"/>
                    <a:pt x="1669" y="2101"/>
                  </a:cubicBezTo>
                  <a:lnTo>
                    <a:pt x="1669" y="1550"/>
                  </a:lnTo>
                  <a:cubicBezTo>
                    <a:pt x="1669" y="1356"/>
                    <a:pt x="1669" y="1237"/>
                    <a:pt x="1609" y="1044"/>
                  </a:cubicBezTo>
                  <a:lnTo>
                    <a:pt x="1609" y="671"/>
                  </a:lnTo>
                  <a:cubicBezTo>
                    <a:pt x="1549" y="552"/>
                    <a:pt x="1549" y="433"/>
                    <a:pt x="1549" y="373"/>
                  </a:cubicBezTo>
                  <a:cubicBezTo>
                    <a:pt x="1490" y="179"/>
                    <a:pt x="1490" y="120"/>
                    <a:pt x="1490" y="120"/>
                  </a:cubicBezTo>
                  <a:cubicBezTo>
                    <a:pt x="1490" y="60"/>
                    <a:pt x="1371" y="1"/>
                    <a:pt x="1296"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2" name="Google Shape;4942;p30"/>
            <p:cNvSpPr/>
            <p:nvPr/>
          </p:nvSpPr>
          <p:spPr>
            <a:xfrm>
              <a:off x="1286041" y="1361272"/>
              <a:ext cx="63700" cy="101633"/>
            </a:xfrm>
            <a:custGeom>
              <a:avLst/>
              <a:gdLst/>
              <a:ahLst/>
              <a:cxnLst/>
              <a:rect l="l" t="t" r="r" b="b"/>
              <a:pathLst>
                <a:path w="2042" h="3258" extrusionOk="0">
                  <a:moveTo>
                    <a:pt x="1833" y="0"/>
                  </a:moveTo>
                  <a:cubicBezTo>
                    <a:pt x="1792" y="0"/>
                    <a:pt x="1758" y="15"/>
                    <a:pt x="1728" y="45"/>
                  </a:cubicBezTo>
                  <a:cubicBezTo>
                    <a:pt x="1728" y="45"/>
                    <a:pt x="1609" y="239"/>
                    <a:pt x="1416" y="552"/>
                  </a:cubicBezTo>
                  <a:cubicBezTo>
                    <a:pt x="1416" y="611"/>
                    <a:pt x="1356" y="671"/>
                    <a:pt x="1356" y="790"/>
                  </a:cubicBezTo>
                  <a:cubicBezTo>
                    <a:pt x="1296" y="850"/>
                    <a:pt x="1237" y="924"/>
                    <a:pt x="1177" y="1043"/>
                  </a:cubicBezTo>
                  <a:cubicBezTo>
                    <a:pt x="1118" y="1103"/>
                    <a:pt x="1118" y="1162"/>
                    <a:pt x="1043" y="1297"/>
                  </a:cubicBezTo>
                  <a:cubicBezTo>
                    <a:pt x="984" y="1356"/>
                    <a:pt x="984" y="1475"/>
                    <a:pt x="924" y="1535"/>
                  </a:cubicBezTo>
                  <a:cubicBezTo>
                    <a:pt x="805" y="1729"/>
                    <a:pt x="671" y="1907"/>
                    <a:pt x="611" y="2041"/>
                  </a:cubicBezTo>
                  <a:cubicBezTo>
                    <a:pt x="552" y="2101"/>
                    <a:pt x="552" y="2161"/>
                    <a:pt x="492" y="2161"/>
                  </a:cubicBezTo>
                  <a:cubicBezTo>
                    <a:pt x="492" y="2220"/>
                    <a:pt x="492" y="2280"/>
                    <a:pt x="432" y="2280"/>
                  </a:cubicBezTo>
                  <a:cubicBezTo>
                    <a:pt x="373" y="2339"/>
                    <a:pt x="373" y="2473"/>
                    <a:pt x="298" y="2533"/>
                  </a:cubicBezTo>
                  <a:cubicBezTo>
                    <a:pt x="120" y="2786"/>
                    <a:pt x="60" y="2965"/>
                    <a:pt x="60" y="2965"/>
                  </a:cubicBezTo>
                  <a:cubicBezTo>
                    <a:pt x="0" y="3025"/>
                    <a:pt x="0" y="3084"/>
                    <a:pt x="60" y="3159"/>
                  </a:cubicBezTo>
                  <a:cubicBezTo>
                    <a:pt x="95" y="3229"/>
                    <a:pt x="150" y="3257"/>
                    <a:pt x="202" y="3257"/>
                  </a:cubicBezTo>
                  <a:cubicBezTo>
                    <a:pt x="239" y="3257"/>
                    <a:pt x="274" y="3243"/>
                    <a:pt x="298" y="3218"/>
                  </a:cubicBezTo>
                  <a:cubicBezTo>
                    <a:pt x="298" y="3218"/>
                    <a:pt x="492" y="3084"/>
                    <a:pt x="745" y="2846"/>
                  </a:cubicBezTo>
                  <a:cubicBezTo>
                    <a:pt x="745" y="2786"/>
                    <a:pt x="864" y="2712"/>
                    <a:pt x="924" y="2652"/>
                  </a:cubicBezTo>
                  <a:cubicBezTo>
                    <a:pt x="924" y="2593"/>
                    <a:pt x="984" y="2593"/>
                    <a:pt x="984" y="2533"/>
                  </a:cubicBezTo>
                  <a:lnTo>
                    <a:pt x="1118" y="2414"/>
                  </a:lnTo>
                  <a:cubicBezTo>
                    <a:pt x="1237" y="2220"/>
                    <a:pt x="1356" y="2041"/>
                    <a:pt x="1490" y="1848"/>
                  </a:cubicBezTo>
                  <a:cubicBezTo>
                    <a:pt x="1550" y="1788"/>
                    <a:pt x="1550" y="1669"/>
                    <a:pt x="1609" y="1535"/>
                  </a:cubicBezTo>
                  <a:cubicBezTo>
                    <a:pt x="1669" y="1475"/>
                    <a:pt x="1728" y="1356"/>
                    <a:pt x="1728" y="1297"/>
                  </a:cubicBezTo>
                  <a:cubicBezTo>
                    <a:pt x="1788" y="1162"/>
                    <a:pt x="1863" y="1043"/>
                    <a:pt x="1863" y="984"/>
                  </a:cubicBezTo>
                  <a:cubicBezTo>
                    <a:pt x="1922" y="924"/>
                    <a:pt x="1922" y="790"/>
                    <a:pt x="1922" y="730"/>
                  </a:cubicBezTo>
                  <a:cubicBezTo>
                    <a:pt x="2041" y="418"/>
                    <a:pt x="2041" y="179"/>
                    <a:pt x="2041" y="179"/>
                  </a:cubicBezTo>
                  <a:cubicBezTo>
                    <a:pt x="2041" y="105"/>
                    <a:pt x="2041" y="45"/>
                    <a:pt x="1982" y="45"/>
                  </a:cubicBezTo>
                  <a:cubicBezTo>
                    <a:pt x="1922" y="15"/>
                    <a:pt x="1874" y="0"/>
                    <a:pt x="1833"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3" name="Google Shape;4943;p30"/>
            <p:cNvSpPr/>
            <p:nvPr/>
          </p:nvSpPr>
          <p:spPr>
            <a:xfrm>
              <a:off x="1069018" y="3058467"/>
              <a:ext cx="319281" cy="325613"/>
            </a:xfrm>
            <a:custGeom>
              <a:avLst/>
              <a:gdLst/>
              <a:ahLst/>
              <a:cxnLst/>
              <a:rect l="l" t="t" r="r" b="b"/>
              <a:pathLst>
                <a:path w="10235" h="10438" extrusionOk="0">
                  <a:moveTo>
                    <a:pt x="9233" y="0"/>
                  </a:moveTo>
                  <a:cubicBezTo>
                    <a:pt x="8434" y="0"/>
                    <a:pt x="3320" y="2597"/>
                    <a:pt x="1177" y="4797"/>
                  </a:cubicBezTo>
                  <a:cubicBezTo>
                    <a:pt x="0" y="6034"/>
                    <a:pt x="0" y="9326"/>
                    <a:pt x="432" y="9832"/>
                  </a:cubicBezTo>
                  <a:cubicBezTo>
                    <a:pt x="748" y="10174"/>
                    <a:pt x="1322" y="10438"/>
                    <a:pt x="2091" y="10438"/>
                  </a:cubicBezTo>
                  <a:cubicBezTo>
                    <a:pt x="3134" y="10438"/>
                    <a:pt x="4535" y="9953"/>
                    <a:pt x="6138" y="8521"/>
                  </a:cubicBezTo>
                  <a:cubicBezTo>
                    <a:pt x="8879" y="6034"/>
                    <a:pt x="10235" y="521"/>
                    <a:pt x="9311" y="15"/>
                  </a:cubicBezTo>
                  <a:cubicBezTo>
                    <a:pt x="9293" y="5"/>
                    <a:pt x="9267" y="0"/>
                    <a:pt x="92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4" name="Google Shape;4944;p30"/>
            <p:cNvSpPr/>
            <p:nvPr/>
          </p:nvSpPr>
          <p:spPr>
            <a:xfrm>
              <a:off x="1049490" y="3064956"/>
              <a:ext cx="315569" cy="329825"/>
            </a:xfrm>
            <a:custGeom>
              <a:avLst/>
              <a:gdLst/>
              <a:ahLst/>
              <a:cxnLst/>
              <a:rect l="l" t="t" r="r" b="b"/>
              <a:pathLst>
                <a:path w="10116" h="10573" extrusionOk="0">
                  <a:moveTo>
                    <a:pt x="9937" y="1"/>
                  </a:moveTo>
                  <a:cubicBezTo>
                    <a:pt x="9878" y="1"/>
                    <a:pt x="9744" y="1"/>
                    <a:pt x="9684" y="60"/>
                  </a:cubicBezTo>
                  <a:cubicBezTo>
                    <a:pt x="9684" y="60"/>
                    <a:pt x="9192" y="686"/>
                    <a:pt x="8447" y="1610"/>
                  </a:cubicBezTo>
                  <a:cubicBezTo>
                    <a:pt x="8388" y="1490"/>
                    <a:pt x="8388" y="1431"/>
                    <a:pt x="8388" y="1356"/>
                  </a:cubicBezTo>
                  <a:cubicBezTo>
                    <a:pt x="8328" y="1237"/>
                    <a:pt x="8254" y="1058"/>
                    <a:pt x="8135" y="924"/>
                  </a:cubicBezTo>
                  <a:cubicBezTo>
                    <a:pt x="8098" y="851"/>
                    <a:pt x="8038" y="800"/>
                    <a:pt x="7966" y="800"/>
                  </a:cubicBezTo>
                  <a:cubicBezTo>
                    <a:pt x="7922" y="800"/>
                    <a:pt x="7873" y="819"/>
                    <a:pt x="7822" y="865"/>
                  </a:cubicBezTo>
                  <a:cubicBezTo>
                    <a:pt x="7762" y="865"/>
                    <a:pt x="7762" y="924"/>
                    <a:pt x="7762" y="984"/>
                  </a:cubicBezTo>
                  <a:lnTo>
                    <a:pt x="7762" y="1058"/>
                  </a:lnTo>
                  <a:cubicBezTo>
                    <a:pt x="7762" y="1356"/>
                    <a:pt x="7762" y="1610"/>
                    <a:pt x="7703" y="1922"/>
                  </a:cubicBezTo>
                  <a:lnTo>
                    <a:pt x="7703" y="2295"/>
                  </a:lnTo>
                  <a:cubicBezTo>
                    <a:pt x="7703" y="2354"/>
                    <a:pt x="7703" y="2414"/>
                    <a:pt x="7643" y="2474"/>
                  </a:cubicBezTo>
                  <a:lnTo>
                    <a:pt x="7643" y="2548"/>
                  </a:lnTo>
                  <a:cubicBezTo>
                    <a:pt x="7390" y="2846"/>
                    <a:pt x="7136" y="3159"/>
                    <a:pt x="6838" y="3472"/>
                  </a:cubicBezTo>
                  <a:cubicBezTo>
                    <a:pt x="6645" y="3725"/>
                    <a:pt x="6392" y="3963"/>
                    <a:pt x="6213" y="4217"/>
                  </a:cubicBezTo>
                  <a:lnTo>
                    <a:pt x="6213" y="3904"/>
                  </a:lnTo>
                  <a:cubicBezTo>
                    <a:pt x="6272" y="3591"/>
                    <a:pt x="6272" y="3218"/>
                    <a:pt x="6272" y="2921"/>
                  </a:cubicBezTo>
                  <a:lnTo>
                    <a:pt x="6272" y="1982"/>
                  </a:lnTo>
                  <a:cubicBezTo>
                    <a:pt x="6272" y="1863"/>
                    <a:pt x="6153" y="1729"/>
                    <a:pt x="6019" y="1729"/>
                  </a:cubicBezTo>
                  <a:cubicBezTo>
                    <a:pt x="5960" y="1729"/>
                    <a:pt x="5900" y="1863"/>
                    <a:pt x="5840" y="1922"/>
                  </a:cubicBezTo>
                  <a:cubicBezTo>
                    <a:pt x="5781" y="2235"/>
                    <a:pt x="5721" y="2548"/>
                    <a:pt x="5647" y="2846"/>
                  </a:cubicBezTo>
                  <a:lnTo>
                    <a:pt x="5468" y="3785"/>
                  </a:lnTo>
                  <a:cubicBezTo>
                    <a:pt x="5468" y="3963"/>
                    <a:pt x="5468" y="4097"/>
                    <a:pt x="5408" y="4276"/>
                  </a:cubicBezTo>
                  <a:cubicBezTo>
                    <a:pt x="5349" y="4410"/>
                    <a:pt x="5349" y="4589"/>
                    <a:pt x="5349" y="4708"/>
                  </a:cubicBezTo>
                  <a:lnTo>
                    <a:pt x="5215" y="5155"/>
                  </a:lnTo>
                  <a:lnTo>
                    <a:pt x="5155" y="5453"/>
                  </a:lnTo>
                  <a:cubicBezTo>
                    <a:pt x="4842" y="5766"/>
                    <a:pt x="4604" y="6079"/>
                    <a:pt x="4291" y="6392"/>
                  </a:cubicBezTo>
                  <a:cubicBezTo>
                    <a:pt x="4157" y="6511"/>
                    <a:pt x="4038" y="6704"/>
                    <a:pt x="3859" y="6883"/>
                  </a:cubicBezTo>
                  <a:cubicBezTo>
                    <a:pt x="3784" y="6943"/>
                    <a:pt x="3725" y="7017"/>
                    <a:pt x="3606" y="7077"/>
                  </a:cubicBezTo>
                  <a:cubicBezTo>
                    <a:pt x="3665" y="6943"/>
                    <a:pt x="3665" y="6764"/>
                    <a:pt x="3725" y="6645"/>
                  </a:cubicBezTo>
                  <a:cubicBezTo>
                    <a:pt x="3725" y="6392"/>
                    <a:pt x="3725" y="6198"/>
                    <a:pt x="3784" y="5960"/>
                  </a:cubicBezTo>
                  <a:cubicBezTo>
                    <a:pt x="3784" y="5587"/>
                    <a:pt x="3859" y="5155"/>
                    <a:pt x="3859" y="4708"/>
                  </a:cubicBezTo>
                  <a:cubicBezTo>
                    <a:pt x="3859" y="4276"/>
                    <a:pt x="3859" y="3904"/>
                    <a:pt x="3784" y="3472"/>
                  </a:cubicBezTo>
                  <a:cubicBezTo>
                    <a:pt x="3784" y="3353"/>
                    <a:pt x="3665" y="3293"/>
                    <a:pt x="3546" y="3293"/>
                  </a:cubicBezTo>
                  <a:cubicBezTo>
                    <a:pt x="3487" y="3293"/>
                    <a:pt x="3352" y="3353"/>
                    <a:pt x="3352" y="3472"/>
                  </a:cubicBezTo>
                  <a:cubicBezTo>
                    <a:pt x="3293" y="3844"/>
                    <a:pt x="3233" y="4276"/>
                    <a:pt x="3174" y="4649"/>
                  </a:cubicBezTo>
                  <a:cubicBezTo>
                    <a:pt x="3174" y="4902"/>
                    <a:pt x="3114" y="5081"/>
                    <a:pt x="3114" y="5274"/>
                  </a:cubicBezTo>
                  <a:cubicBezTo>
                    <a:pt x="3040" y="5528"/>
                    <a:pt x="3040" y="5706"/>
                    <a:pt x="2980" y="5900"/>
                  </a:cubicBezTo>
                  <a:cubicBezTo>
                    <a:pt x="2980" y="6079"/>
                    <a:pt x="2980" y="6272"/>
                    <a:pt x="2920" y="6511"/>
                  </a:cubicBezTo>
                  <a:cubicBezTo>
                    <a:pt x="2861" y="6704"/>
                    <a:pt x="2861" y="6883"/>
                    <a:pt x="2801" y="7077"/>
                  </a:cubicBezTo>
                  <a:lnTo>
                    <a:pt x="2667" y="7688"/>
                  </a:lnTo>
                  <a:lnTo>
                    <a:pt x="2548" y="8194"/>
                  </a:lnTo>
                  <a:lnTo>
                    <a:pt x="2488" y="8254"/>
                  </a:lnTo>
                  <a:cubicBezTo>
                    <a:pt x="2295" y="8433"/>
                    <a:pt x="2056" y="8686"/>
                    <a:pt x="1863" y="8880"/>
                  </a:cubicBezTo>
                  <a:cubicBezTo>
                    <a:pt x="1624" y="9058"/>
                    <a:pt x="1371" y="9252"/>
                    <a:pt x="1177" y="9431"/>
                  </a:cubicBezTo>
                  <a:cubicBezTo>
                    <a:pt x="999" y="9624"/>
                    <a:pt x="805" y="9744"/>
                    <a:pt x="626" y="9863"/>
                  </a:cubicBezTo>
                  <a:cubicBezTo>
                    <a:pt x="313" y="10056"/>
                    <a:pt x="194" y="10176"/>
                    <a:pt x="194" y="10176"/>
                  </a:cubicBezTo>
                  <a:lnTo>
                    <a:pt x="135" y="10176"/>
                  </a:lnTo>
                  <a:cubicBezTo>
                    <a:pt x="60" y="10235"/>
                    <a:pt x="1" y="10369"/>
                    <a:pt x="60" y="10488"/>
                  </a:cubicBezTo>
                  <a:cubicBezTo>
                    <a:pt x="113" y="10531"/>
                    <a:pt x="188" y="10573"/>
                    <a:pt x="269" y="10573"/>
                  </a:cubicBezTo>
                  <a:cubicBezTo>
                    <a:pt x="303" y="10573"/>
                    <a:pt x="338" y="10565"/>
                    <a:pt x="373" y="10548"/>
                  </a:cubicBezTo>
                  <a:cubicBezTo>
                    <a:pt x="373" y="10548"/>
                    <a:pt x="567" y="10429"/>
                    <a:pt x="939" y="10235"/>
                  </a:cubicBezTo>
                  <a:cubicBezTo>
                    <a:pt x="1118" y="10176"/>
                    <a:pt x="1311" y="10056"/>
                    <a:pt x="1490" y="9863"/>
                  </a:cubicBezTo>
                  <a:cubicBezTo>
                    <a:pt x="1744" y="9744"/>
                    <a:pt x="1997" y="9550"/>
                    <a:pt x="2235" y="9371"/>
                  </a:cubicBezTo>
                  <a:cubicBezTo>
                    <a:pt x="2488" y="9177"/>
                    <a:pt x="2742" y="8999"/>
                    <a:pt x="2980" y="8745"/>
                  </a:cubicBezTo>
                  <a:lnTo>
                    <a:pt x="6272" y="8745"/>
                  </a:lnTo>
                  <a:cubicBezTo>
                    <a:pt x="6392" y="8745"/>
                    <a:pt x="6526" y="8626"/>
                    <a:pt x="6526" y="8507"/>
                  </a:cubicBezTo>
                  <a:cubicBezTo>
                    <a:pt x="6466" y="8373"/>
                    <a:pt x="6392" y="8313"/>
                    <a:pt x="6332" y="8313"/>
                  </a:cubicBezTo>
                  <a:cubicBezTo>
                    <a:pt x="6019" y="8254"/>
                    <a:pt x="5781" y="8194"/>
                    <a:pt x="5468" y="8135"/>
                  </a:cubicBezTo>
                  <a:cubicBezTo>
                    <a:pt x="5155" y="8135"/>
                    <a:pt x="4902" y="8060"/>
                    <a:pt x="4604" y="8060"/>
                  </a:cubicBezTo>
                  <a:cubicBezTo>
                    <a:pt x="4351" y="8001"/>
                    <a:pt x="4097" y="8001"/>
                    <a:pt x="3859" y="8001"/>
                  </a:cubicBezTo>
                  <a:cubicBezTo>
                    <a:pt x="3859" y="7941"/>
                    <a:pt x="3919" y="7881"/>
                    <a:pt x="3978" y="7822"/>
                  </a:cubicBezTo>
                  <a:cubicBezTo>
                    <a:pt x="4291" y="7569"/>
                    <a:pt x="4604" y="7256"/>
                    <a:pt x="4902" y="6943"/>
                  </a:cubicBezTo>
                  <a:cubicBezTo>
                    <a:pt x="5155" y="6645"/>
                    <a:pt x="5408" y="6392"/>
                    <a:pt x="5721" y="6079"/>
                  </a:cubicBezTo>
                  <a:cubicBezTo>
                    <a:pt x="5781" y="6019"/>
                    <a:pt x="5840" y="6019"/>
                    <a:pt x="5960" y="5960"/>
                  </a:cubicBezTo>
                  <a:cubicBezTo>
                    <a:pt x="6094" y="5960"/>
                    <a:pt x="6213" y="5900"/>
                    <a:pt x="6332" y="5900"/>
                  </a:cubicBezTo>
                  <a:cubicBezTo>
                    <a:pt x="6466" y="5826"/>
                    <a:pt x="6585" y="5766"/>
                    <a:pt x="6704" y="5766"/>
                  </a:cubicBezTo>
                  <a:cubicBezTo>
                    <a:pt x="6838" y="5706"/>
                    <a:pt x="6958" y="5706"/>
                    <a:pt x="7077" y="5706"/>
                  </a:cubicBezTo>
                  <a:cubicBezTo>
                    <a:pt x="7211" y="5647"/>
                    <a:pt x="7330" y="5647"/>
                    <a:pt x="7449" y="5587"/>
                  </a:cubicBezTo>
                  <a:lnTo>
                    <a:pt x="7822" y="5528"/>
                  </a:lnTo>
                  <a:cubicBezTo>
                    <a:pt x="7956" y="5528"/>
                    <a:pt x="8075" y="5453"/>
                    <a:pt x="8194" y="5453"/>
                  </a:cubicBezTo>
                  <a:cubicBezTo>
                    <a:pt x="8328" y="5453"/>
                    <a:pt x="8447" y="5453"/>
                    <a:pt x="8567" y="5394"/>
                  </a:cubicBezTo>
                  <a:cubicBezTo>
                    <a:pt x="8701" y="5394"/>
                    <a:pt x="8760" y="5274"/>
                    <a:pt x="8760" y="5155"/>
                  </a:cubicBezTo>
                  <a:cubicBezTo>
                    <a:pt x="8760" y="5081"/>
                    <a:pt x="8626" y="5021"/>
                    <a:pt x="8567" y="4961"/>
                  </a:cubicBezTo>
                  <a:lnTo>
                    <a:pt x="8135" y="4961"/>
                  </a:lnTo>
                  <a:cubicBezTo>
                    <a:pt x="8015" y="4902"/>
                    <a:pt x="7881" y="4902"/>
                    <a:pt x="7762" y="4902"/>
                  </a:cubicBezTo>
                  <a:cubicBezTo>
                    <a:pt x="7449" y="4902"/>
                    <a:pt x="7211" y="4961"/>
                    <a:pt x="6958" y="4961"/>
                  </a:cubicBezTo>
                  <a:cubicBezTo>
                    <a:pt x="6838" y="4961"/>
                    <a:pt x="6704" y="5021"/>
                    <a:pt x="6585" y="5021"/>
                  </a:cubicBezTo>
                  <a:lnTo>
                    <a:pt x="6645" y="4961"/>
                  </a:lnTo>
                  <a:cubicBezTo>
                    <a:pt x="6898" y="4649"/>
                    <a:pt x="7211" y="4276"/>
                    <a:pt x="7449" y="3963"/>
                  </a:cubicBezTo>
                  <a:cubicBezTo>
                    <a:pt x="7643" y="3725"/>
                    <a:pt x="7822" y="3472"/>
                    <a:pt x="8015" y="3218"/>
                  </a:cubicBezTo>
                  <a:lnTo>
                    <a:pt x="8328" y="3218"/>
                  </a:lnTo>
                  <a:cubicBezTo>
                    <a:pt x="8507" y="3218"/>
                    <a:pt x="8626" y="3218"/>
                    <a:pt x="8760" y="3159"/>
                  </a:cubicBezTo>
                  <a:lnTo>
                    <a:pt x="8939" y="3159"/>
                  </a:lnTo>
                  <a:cubicBezTo>
                    <a:pt x="8999" y="3159"/>
                    <a:pt x="9073" y="3099"/>
                    <a:pt x="9133" y="3099"/>
                  </a:cubicBezTo>
                  <a:cubicBezTo>
                    <a:pt x="9311" y="3040"/>
                    <a:pt x="9446" y="3040"/>
                    <a:pt x="9565" y="2980"/>
                  </a:cubicBezTo>
                  <a:cubicBezTo>
                    <a:pt x="9684" y="2921"/>
                    <a:pt x="9684" y="2786"/>
                    <a:pt x="9684" y="2667"/>
                  </a:cubicBezTo>
                  <a:cubicBezTo>
                    <a:pt x="9624" y="2608"/>
                    <a:pt x="9565" y="2548"/>
                    <a:pt x="9505" y="2548"/>
                  </a:cubicBezTo>
                  <a:lnTo>
                    <a:pt x="9446" y="2548"/>
                  </a:lnTo>
                  <a:cubicBezTo>
                    <a:pt x="9311" y="2548"/>
                    <a:pt x="9192" y="2474"/>
                    <a:pt x="9073" y="2474"/>
                  </a:cubicBezTo>
                  <a:lnTo>
                    <a:pt x="8567" y="2474"/>
                  </a:lnTo>
                  <a:cubicBezTo>
                    <a:pt x="8626" y="2354"/>
                    <a:pt x="8760" y="2235"/>
                    <a:pt x="8820" y="2176"/>
                  </a:cubicBezTo>
                  <a:cubicBezTo>
                    <a:pt x="9192" y="1610"/>
                    <a:pt x="9505" y="1178"/>
                    <a:pt x="9684" y="865"/>
                  </a:cubicBezTo>
                  <a:cubicBezTo>
                    <a:pt x="9937" y="492"/>
                    <a:pt x="10056" y="313"/>
                    <a:pt x="10056" y="313"/>
                  </a:cubicBezTo>
                  <a:cubicBezTo>
                    <a:pt x="10116" y="239"/>
                    <a:pt x="10056" y="60"/>
                    <a:pt x="9937"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5" name="Google Shape;4945;p30"/>
            <p:cNvSpPr/>
            <p:nvPr/>
          </p:nvSpPr>
          <p:spPr>
            <a:xfrm>
              <a:off x="1178294" y="1628520"/>
              <a:ext cx="367103" cy="233027"/>
            </a:xfrm>
            <a:custGeom>
              <a:avLst/>
              <a:gdLst/>
              <a:ahLst/>
              <a:cxnLst/>
              <a:rect l="l" t="t" r="r" b="b"/>
              <a:pathLst>
                <a:path w="11768" h="7470" extrusionOk="0">
                  <a:moveTo>
                    <a:pt x="4623" y="0"/>
                  </a:moveTo>
                  <a:cubicBezTo>
                    <a:pt x="1955" y="0"/>
                    <a:pt x="0" y="1999"/>
                    <a:pt x="1086" y="4394"/>
                  </a:cubicBezTo>
                  <a:cubicBezTo>
                    <a:pt x="2066" y="6577"/>
                    <a:pt x="7027" y="7470"/>
                    <a:pt x="9599" y="7470"/>
                  </a:cubicBezTo>
                  <a:cubicBezTo>
                    <a:pt x="10467" y="7470"/>
                    <a:pt x="11063" y="7368"/>
                    <a:pt x="11142" y="7180"/>
                  </a:cubicBezTo>
                  <a:cubicBezTo>
                    <a:pt x="11767" y="5824"/>
                    <a:pt x="9786" y="1161"/>
                    <a:pt x="6240" y="238"/>
                  </a:cubicBezTo>
                  <a:cubicBezTo>
                    <a:pt x="5686" y="76"/>
                    <a:pt x="5141" y="0"/>
                    <a:pt x="46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6" name="Google Shape;4946;p30"/>
            <p:cNvSpPr/>
            <p:nvPr/>
          </p:nvSpPr>
          <p:spPr>
            <a:xfrm>
              <a:off x="1245145" y="1692157"/>
              <a:ext cx="311856" cy="201270"/>
            </a:xfrm>
            <a:custGeom>
              <a:avLst/>
              <a:gdLst/>
              <a:ahLst/>
              <a:cxnLst/>
              <a:rect l="l" t="t" r="r" b="b"/>
              <a:pathLst>
                <a:path w="9997" h="6452" extrusionOk="0">
                  <a:moveTo>
                    <a:pt x="120" y="0"/>
                  </a:moveTo>
                  <a:cubicBezTo>
                    <a:pt x="120" y="0"/>
                    <a:pt x="60" y="60"/>
                    <a:pt x="0" y="60"/>
                  </a:cubicBezTo>
                  <a:cubicBezTo>
                    <a:pt x="0" y="120"/>
                    <a:pt x="60" y="179"/>
                    <a:pt x="120" y="239"/>
                  </a:cubicBezTo>
                  <a:cubicBezTo>
                    <a:pt x="120" y="239"/>
                    <a:pt x="254" y="298"/>
                    <a:pt x="566" y="373"/>
                  </a:cubicBezTo>
                  <a:cubicBezTo>
                    <a:pt x="864" y="492"/>
                    <a:pt x="1311" y="671"/>
                    <a:pt x="1803" y="864"/>
                  </a:cubicBezTo>
                  <a:cubicBezTo>
                    <a:pt x="2056" y="924"/>
                    <a:pt x="2354" y="1043"/>
                    <a:pt x="2607" y="1177"/>
                  </a:cubicBezTo>
                  <a:cubicBezTo>
                    <a:pt x="2920" y="1297"/>
                    <a:pt x="3233" y="1416"/>
                    <a:pt x="3546" y="1609"/>
                  </a:cubicBezTo>
                  <a:cubicBezTo>
                    <a:pt x="3844" y="1729"/>
                    <a:pt x="4157" y="1922"/>
                    <a:pt x="4470" y="2041"/>
                  </a:cubicBezTo>
                  <a:cubicBezTo>
                    <a:pt x="4782" y="2235"/>
                    <a:pt x="5095" y="2414"/>
                    <a:pt x="5408" y="2607"/>
                  </a:cubicBezTo>
                  <a:cubicBezTo>
                    <a:pt x="5706" y="2786"/>
                    <a:pt x="6079" y="2980"/>
                    <a:pt x="6332" y="3159"/>
                  </a:cubicBezTo>
                  <a:cubicBezTo>
                    <a:pt x="6645" y="3352"/>
                    <a:pt x="6958" y="3531"/>
                    <a:pt x="7196" y="3784"/>
                  </a:cubicBezTo>
                  <a:cubicBezTo>
                    <a:pt x="7330" y="3904"/>
                    <a:pt x="7449" y="3963"/>
                    <a:pt x="7568" y="4097"/>
                  </a:cubicBezTo>
                  <a:cubicBezTo>
                    <a:pt x="7762" y="4216"/>
                    <a:pt x="7881" y="4276"/>
                    <a:pt x="7941" y="4395"/>
                  </a:cubicBezTo>
                  <a:cubicBezTo>
                    <a:pt x="8194" y="4589"/>
                    <a:pt x="8447" y="4768"/>
                    <a:pt x="8626" y="5021"/>
                  </a:cubicBezTo>
                  <a:cubicBezTo>
                    <a:pt x="8820" y="5215"/>
                    <a:pt x="8939" y="5393"/>
                    <a:pt x="9133" y="5513"/>
                  </a:cubicBezTo>
                  <a:cubicBezTo>
                    <a:pt x="9252" y="5706"/>
                    <a:pt x="9371" y="5885"/>
                    <a:pt x="9431" y="6019"/>
                  </a:cubicBezTo>
                  <a:cubicBezTo>
                    <a:pt x="9684" y="6257"/>
                    <a:pt x="9743" y="6391"/>
                    <a:pt x="9743" y="6391"/>
                  </a:cubicBezTo>
                  <a:lnTo>
                    <a:pt x="9803" y="6391"/>
                  </a:lnTo>
                  <a:cubicBezTo>
                    <a:pt x="9803" y="6451"/>
                    <a:pt x="9877" y="6451"/>
                    <a:pt x="9937" y="6451"/>
                  </a:cubicBezTo>
                  <a:cubicBezTo>
                    <a:pt x="9997" y="6391"/>
                    <a:pt x="9997" y="6332"/>
                    <a:pt x="9997" y="6257"/>
                  </a:cubicBezTo>
                  <a:cubicBezTo>
                    <a:pt x="9997" y="6257"/>
                    <a:pt x="9877" y="6079"/>
                    <a:pt x="9684" y="5825"/>
                  </a:cubicBezTo>
                  <a:cubicBezTo>
                    <a:pt x="9565" y="5706"/>
                    <a:pt x="9505" y="5513"/>
                    <a:pt x="9371" y="5334"/>
                  </a:cubicBezTo>
                  <a:cubicBezTo>
                    <a:pt x="9192" y="5140"/>
                    <a:pt x="9058" y="4961"/>
                    <a:pt x="8879" y="4768"/>
                  </a:cubicBezTo>
                  <a:cubicBezTo>
                    <a:pt x="8686" y="4529"/>
                    <a:pt x="8447" y="4336"/>
                    <a:pt x="8194" y="4097"/>
                  </a:cubicBezTo>
                  <a:cubicBezTo>
                    <a:pt x="8134" y="4023"/>
                    <a:pt x="8015" y="3904"/>
                    <a:pt x="7822" y="3784"/>
                  </a:cubicBezTo>
                  <a:cubicBezTo>
                    <a:pt x="7702" y="3650"/>
                    <a:pt x="7568" y="3591"/>
                    <a:pt x="7449" y="3472"/>
                  </a:cubicBezTo>
                  <a:cubicBezTo>
                    <a:pt x="7196" y="3218"/>
                    <a:pt x="6898" y="3040"/>
                    <a:pt x="6585" y="2786"/>
                  </a:cubicBezTo>
                  <a:cubicBezTo>
                    <a:pt x="6272" y="2607"/>
                    <a:pt x="5959" y="2414"/>
                    <a:pt x="5647" y="2235"/>
                  </a:cubicBezTo>
                  <a:cubicBezTo>
                    <a:pt x="5334" y="2041"/>
                    <a:pt x="5036" y="1863"/>
                    <a:pt x="4663" y="1669"/>
                  </a:cubicBezTo>
                  <a:cubicBezTo>
                    <a:pt x="4350" y="1550"/>
                    <a:pt x="4038" y="1356"/>
                    <a:pt x="3725" y="1237"/>
                  </a:cubicBezTo>
                  <a:cubicBezTo>
                    <a:pt x="3546" y="1177"/>
                    <a:pt x="3412" y="1118"/>
                    <a:pt x="3233" y="984"/>
                  </a:cubicBezTo>
                  <a:cubicBezTo>
                    <a:pt x="3099" y="924"/>
                    <a:pt x="2920" y="924"/>
                    <a:pt x="2801" y="864"/>
                  </a:cubicBezTo>
                  <a:cubicBezTo>
                    <a:pt x="2488" y="745"/>
                    <a:pt x="2175" y="611"/>
                    <a:pt x="1922" y="552"/>
                  </a:cubicBezTo>
                  <a:cubicBezTo>
                    <a:pt x="864" y="179"/>
                    <a:pt x="120" y="0"/>
                    <a:pt x="120"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7" name="Google Shape;4947;p30"/>
            <p:cNvSpPr/>
            <p:nvPr/>
          </p:nvSpPr>
          <p:spPr>
            <a:xfrm>
              <a:off x="1262801" y="1635913"/>
              <a:ext cx="129678" cy="147864"/>
            </a:xfrm>
            <a:custGeom>
              <a:avLst/>
              <a:gdLst/>
              <a:ahLst/>
              <a:cxnLst/>
              <a:rect l="l" t="t" r="r" b="b"/>
              <a:pathLst>
                <a:path w="4157" h="4740" extrusionOk="0">
                  <a:moveTo>
                    <a:pt x="2414" y="1"/>
                  </a:moveTo>
                  <a:cubicBezTo>
                    <a:pt x="2354" y="1"/>
                    <a:pt x="2354" y="60"/>
                    <a:pt x="2354" y="120"/>
                  </a:cubicBezTo>
                  <a:cubicBezTo>
                    <a:pt x="2354" y="314"/>
                    <a:pt x="2354" y="433"/>
                    <a:pt x="2414" y="612"/>
                  </a:cubicBezTo>
                  <a:lnTo>
                    <a:pt x="2414" y="865"/>
                  </a:lnTo>
                  <a:cubicBezTo>
                    <a:pt x="2414" y="924"/>
                    <a:pt x="2473" y="1059"/>
                    <a:pt x="2473" y="1118"/>
                  </a:cubicBezTo>
                  <a:lnTo>
                    <a:pt x="2608" y="1610"/>
                  </a:lnTo>
                  <a:cubicBezTo>
                    <a:pt x="2667" y="1669"/>
                    <a:pt x="2667" y="1729"/>
                    <a:pt x="2727" y="1803"/>
                  </a:cubicBezTo>
                  <a:lnTo>
                    <a:pt x="2786" y="2042"/>
                  </a:lnTo>
                  <a:cubicBezTo>
                    <a:pt x="2846" y="2235"/>
                    <a:pt x="2906" y="2355"/>
                    <a:pt x="2980" y="2474"/>
                  </a:cubicBezTo>
                  <a:lnTo>
                    <a:pt x="3099" y="2727"/>
                  </a:lnTo>
                  <a:cubicBezTo>
                    <a:pt x="3099" y="2787"/>
                    <a:pt x="3159" y="2846"/>
                    <a:pt x="3218" y="2980"/>
                  </a:cubicBezTo>
                  <a:cubicBezTo>
                    <a:pt x="3278" y="3100"/>
                    <a:pt x="3352" y="3219"/>
                    <a:pt x="3472" y="3353"/>
                  </a:cubicBezTo>
                  <a:cubicBezTo>
                    <a:pt x="3478" y="3373"/>
                    <a:pt x="3486" y="3393"/>
                    <a:pt x="3494" y="3412"/>
                  </a:cubicBezTo>
                  <a:lnTo>
                    <a:pt x="3159" y="3412"/>
                  </a:lnTo>
                  <a:cubicBezTo>
                    <a:pt x="3099" y="3412"/>
                    <a:pt x="2980" y="3472"/>
                    <a:pt x="2906" y="3472"/>
                  </a:cubicBezTo>
                  <a:lnTo>
                    <a:pt x="2667" y="3472"/>
                  </a:lnTo>
                  <a:cubicBezTo>
                    <a:pt x="2533" y="3532"/>
                    <a:pt x="2473" y="3532"/>
                    <a:pt x="2414" y="3532"/>
                  </a:cubicBezTo>
                  <a:cubicBezTo>
                    <a:pt x="2235" y="3591"/>
                    <a:pt x="2101" y="3666"/>
                    <a:pt x="1922" y="3666"/>
                  </a:cubicBezTo>
                  <a:cubicBezTo>
                    <a:pt x="1609" y="3785"/>
                    <a:pt x="1297" y="3904"/>
                    <a:pt x="984" y="4038"/>
                  </a:cubicBezTo>
                  <a:cubicBezTo>
                    <a:pt x="805" y="4098"/>
                    <a:pt x="671" y="4217"/>
                    <a:pt x="492" y="4276"/>
                  </a:cubicBezTo>
                  <a:cubicBezTo>
                    <a:pt x="373" y="4336"/>
                    <a:pt x="239" y="4470"/>
                    <a:pt x="60" y="4530"/>
                  </a:cubicBezTo>
                  <a:cubicBezTo>
                    <a:pt x="60" y="4530"/>
                    <a:pt x="0" y="4589"/>
                    <a:pt x="60" y="4649"/>
                  </a:cubicBezTo>
                  <a:cubicBezTo>
                    <a:pt x="60" y="4691"/>
                    <a:pt x="89" y="4740"/>
                    <a:pt x="127" y="4740"/>
                  </a:cubicBezTo>
                  <a:cubicBezTo>
                    <a:pt x="144" y="4740"/>
                    <a:pt x="161" y="4731"/>
                    <a:pt x="179" y="4708"/>
                  </a:cubicBezTo>
                  <a:cubicBezTo>
                    <a:pt x="492" y="4589"/>
                    <a:pt x="805" y="4470"/>
                    <a:pt x="1118" y="4336"/>
                  </a:cubicBezTo>
                  <a:cubicBezTo>
                    <a:pt x="1416" y="4217"/>
                    <a:pt x="1729" y="4157"/>
                    <a:pt x="2041" y="4038"/>
                  </a:cubicBezTo>
                  <a:lnTo>
                    <a:pt x="2235" y="4038"/>
                  </a:lnTo>
                  <a:cubicBezTo>
                    <a:pt x="2354" y="3964"/>
                    <a:pt x="2414" y="3964"/>
                    <a:pt x="2473" y="3964"/>
                  </a:cubicBezTo>
                  <a:cubicBezTo>
                    <a:pt x="2533" y="3904"/>
                    <a:pt x="2667" y="3904"/>
                    <a:pt x="2727" y="3904"/>
                  </a:cubicBezTo>
                  <a:lnTo>
                    <a:pt x="2980" y="3844"/>
                  </a:lnTo>
                  <a:lnTo>
                    <a:pt x="4023" y="3844"/>
                  </a:lnTo>
                  <a:cubicBezTo>
                    <a:pt x="4157" y="3725"/>
                    <a:pt x="4157" y="3591"/>
                    <a:pt x="4097" y="3532"/>
                  </a:cubicBezTo>
                  <a:cubicBezTo>
                    <a:pt x="4023" y="3412"/>
                    <a:pt x="3904" y="3293"/>
                    <a:pt x="3844" y="3159"/>
                  </a:cubicBezTo>
                  <a:cubicBezTo>
                    <a:pt x="3725" y="3040"/>
                    <a:pt x="3650" y="2846"/>
                    <a:pt x="3591" y="2727"/>
                  </a:cubicBezTo>
                  <a:cubicBezTo>
                    <a:pt x="3531" y="2667"/>
                    <a:pt x="3472" y="2608"/>
                    <a:pt x="3472" y="2548"/>
                  </a:cubicBezTo>
                  <a:lnTo>
                    <a:pt x="3352" y="2355"/>
                  </a:lnTo>
                  <a:lnTo>
                    <a:pt x="3218" y="2101"/>
                  </a:lnTo>
                  <a:cubicBezTo>
                    <a:pt x="3218" y="2042"/>
                    <a:pt x="3159" y="1982"/>
                    <a:pt x="3159" y="1923"/>
                  </a:cubicBezTo>
                  <a:lnTo>
                    <a:pt x="3040" y="1669"/>
                  </a:lnTo>
                  <a:cubicBezTo>
                    <a:pt x="3040" y="1610"/>
                    <a:pt x="2980" y="1550"/>
                    <a:pt x="2980" y="1491"/>
                  </a:cubicBezTo>
                  <a:lnTo>
                    <a:pt x="2786" y="984"/>
                  </a:lnTo>
                  <a:cubicBezTo>
                    <a:pt x="2786" y="924"/>
                    <a:pt x="2727" y="865"/>
                    <a:pt x="2727" y="805"/>
                  </a:cubicBezTo>
                  <a:lnTo>
                    <a:pt x="2667" y="552"/>
                  </a:lnTo>
                  <a:cubicBezTo>
                    <a:pt x="2667" y="433"/>
                    <a:pt x="2608" y="239"/>
                    <a:pt x="2533" y="120"/>
                  </a:cubicBezTo>
                  <a:lnTo>
                    <a:pt x="2533" y="60"/>
                  </a:lnTo>
                  <a:cubicBezTo>
                    <a:pt x="2533" y="60"/>
                    <a:pt x="2473" y="1"/>
                    <a:pt x="2414"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8" name="Google Shape;4948;p30"/>
            <p:cNvSpPr/>
            <p:nvPr/>
          </p:nvSpPr>
          <p:spPr>
            <a:xfrm>
              <a:off x="1328342" y="1677465"/>
              <a:ext cx="155226" cy="156006"/>
            </a:xfrm>
            <a:custGeom>
              <a:avLst/>
              <a:gdLst/>
              <a:ahLst/>
              <a:cxnLst/>
              <a:rect l="l" t="t" r="r" b="b"/>
              <a:pathLst>
                <a:path w="4976" h="5001" extrusionOk="0">
                  <a:moveTo>
                    <a:pt x="3595" y="0"/>
                  </a:moveTo>
                  <a:cubicBezTo>
                    <a:pt x="3580" y="0"/>
                    <a:pt x="3563" y="7"/>
                    <a:pt x="3546" y="25"/>
                  </a:cubicBezTo>
                  <a:cubicBezTo>
                    <a:pt x="3486" y="25"/>
                    <a:pt x="3412" y="99"/>
                    <a:pt x="3412" y="159"/>
                  </a:cubicBezTo>
                  <a:lnTo>
                    <a:pt x="3486" y="650"/>
                  </a:lnTo>
                  <a:cubicBezTo>
                    <a:pt x="3546" y="769"/>
                    <a:pt x="3546" y="844"/>
                    <a:pt x="3546" y="903"/>
                  </a:cubicBezTo>
                  <a:lnTo>
                    <a:pt x="3605" y="1142"/>
                  </a:lnTo>
                  <a:cubicBezTo>
                    <a:pt x="3665" y="1335"/>
                    <a:pt x="3665" y="1514"/>
                    <a:pt x="3724" y="1708"/>
                  </a:cubicBezTo>
                  <a:cubicBezTo>
                    <a:pt x="3784" y="1827"/>
                    <a:pt x="3784" y="2021"/>
                    <a:pt x="3859" y="2200"/>
                  </a:cubicBezTo>
                  <a:lnTo>
                    <a:pt x="4037" y="2706"/>
                  </a:lnTo>
                  <a:lnTo>
                    <a:pt x="4156" y="3198"/>
                  </a:lnTo>
                  <a:cubicBezTo>
                    <a:pt x="4244" y="3401"/>
                    <a:pt x="4324" y="3604"/>
                    <a:pt x="4403" y="3823"/>
                  </a:cubicBezTo>
                  <a:lnTo>
                    <a:pt x="3546" y="3823"/>
                  </a:lnTo>
                  <a:cubicBezTo>
                    <a:pt x="3352" y="3883"/>
                    <a:pt x="3173" y="3883"/>
                    <a:pt x="2920" y="3943"/>
                  </a:cubicBezTo>
                  <a:lnTo>
                    <a:pt x="2667" y="3943"/>
                  </a:lnTo>
                  <a:cubicBezTo>
                    <a:pt x="2548" y="4002"/>
                    <a:pt x="2488" y="4002"/>
                    <a:pt x="2369" y="4002"/>
                  </a:cubicBezTo>
                  <a:cubicBezTo>
                    <a:pt x="1996" y="4121"/>
                    <a:pt x="1549" y="4255"/>
                    <a:pt x="1177" y="4375"/>
                  </a:cubicBezTo>
                  <a:cubicBezTo>
                    <a:pt x="998" y="4434"/>
                    <a:pt x="805" y="4494"/>
                    <a:pt x="626" y="4568"/>
                  </a:cubicBezTo>
                  <a:cubicBezTo>
                    <a:pt x="432" y="4628"/>
                    <a:pt x="253" y="4687"/>
                    <a:pt x="60" y="4747"/>
                  </a:cubicBezTo>
                  <a:cubicBezTo>
                    <a:pt x="60" y="4807"/>
                    <a:pt x="0" y="4866"/>
                    <a:pt x="0" y="4941"/>
                  </a:cubicBezTo>
                  <a:cubicBezTo>
                    <a:pt x="60" y="5000"/>
                    <a:pt x="134" y="5000"/>
                    <a:pt x="194" y="5000"/>
                  </a:cubicBezTo>
                  <a:cubicBezTo>
                    <a:pt x="566" y="4866"/>
                    <a:pt x="939" y="4747"/>
                    <a:pt x="1311" y="4687"/>
                  </a:cubicBezTo>
                  <a:cubicBezTo>
                    <a:pt x="1683" y="4568"/>
                    <a:pt x="2056" y="4494"/>
                    <a:pt x="2428" y="4434"/>
                  </a:cubicBezTo>
                  <a:cubicBezTo>
                    <a:pt x="2548" y="4375"/>
                    <a:pt x="2607" y="4375"/>
                    <a:pt x="2741" y="4375"/>
                  </a:cubicBezTo>
                  <a:cubicBezTo>
                    <a:pt x="2801" y="4375"/>
                    <a:pt x="2920" y="4315"/>
                    <a:pt x="2980" y="4315"/>
                  </a:cubicBezTo>
                  <a:cubicBezTo>
                    <a:pt x="3233" y="4315"/>
                    <a:pt x="3412" y="4255"/>
                    <a:pt x="3605" y="4255"/>
                  </a:cubicBezTo>
                  <a:lnTo>
                    <a:pt x="4410" y="4255"/>
                  </a:lnTo>
                  <a:lnTo>
                    <a:pt x="4723" y="4315"/>
                  </a:lnTo>
                  <a:lnTo>
                    <a:pt x="4842" y="4315"/>
                  </a:lnTo>
                  <a:cubicBezTo>
                    <a:pt x="4901" y="4255"/>
                    <a:pt x="4976" y="4121"/>
                    <a:pt x="4976" y="4002"/>
                  </a:cubicBezTo>
                  <a:cubicBezTo>
                    <a:pt x="4663" y="3376"/>
                    <a:pt x="4469" y="2706"/>
                    <a:pt x="4231" y="2080"/>
                  </a:cubicBezTo>
                  <a:cubicBezTo>
                    <a:pt x="4156" y="1887"/>
                    <a:pt x="4097" y="1768"/>
                    <a:pt x="4097" y="1589"/>
                  </a:cubicBezTo>
                  <a:cubicBezTo>
                    <a:pt x="4037" y="1395"/>
                    <a:pt x="3978" y="1276"/>
                    <a:pt x="3918" y="1082"/>
                  </a:cubicBezTo>
                  <a:lnTo>
                    <a:pt x="3859" y="844"/>
                  </a:lnTo>
                  <a:cubicBezTo>
                    <a:pt x="3859" y="769"/>
                    <a:pt x="3784" y="710"/>
                    <a:pt x="3784" y="591"/>
                  </a:cubicBezTo>
                  <a:lnTo>
                    <a:pt x="3665" y="99"/>
                  </a:lnTo>
                  <a:cubicBezTo>
                    <a:pt x="3665" y="46"/>
                    <a:pt x="3634" y="0"/>
                    <a:pt x="3595"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9" name="Google Shape;4949;p30"/>
            <p:cNvSpPr/>
            <p:nvPr/>
          </p:nvSpPr>
          <p:spPr>
            <a:xfrm>
              <a:off x="1306942" y="2036519"/>
              <a:ext cx="141781" cy="141313"/>
            </a:xfrm>
            <a:custGeom>
              <a:avLst/>
              <a:gdLst/>
              <a:ahLst/>
              <a:cxnLst/>
              <a:rect l="l" t="t" r="r" b="b"/>
              <a:pathLst>
                <a:path w="4545" h="4530" extrusionOk="0">
                  <a:moveTo>
                    <a:pt x="1937" y="1684"/>
                  </a:moveTo>
                  <a:cubicBezTo>
                    <a:pt x="1937" y="1684"/>
                    <a:pt x="2116" y="1743"/>
                    <a:pt x="2310" y="1922"/>
                  </a:cubicBezTo>
                  <a:cubicBezTo>
                    <a:pt x="2429" y="1997"/>
                    <a:pt x="2548" y="2056"/>
                    <a:pt x="2682" y="2176"/>
                  </a:cubicBezTo>
                  <a:lnTo>
                    <a:pt x="3055" y="2548"/>
                  </a:lnTo>
                  <a:cubicBezTo>
                    <a:pt x="3174" y="2667"/>
                    <a:pt x="3293" y="2801"/>
                    <a:pt x="3353" y="2920"/>
                  </a:cubicBezTo>
                  <a:cubicBezTo>
                    <a:pt x="3427" y="2980"/>
                    <a:pt x="3487" y="3040"/>
                    <a:pt x="3487" y="3114"/>
                  </a:cubicBezTo>
                  <a:cubicBezTo>
                    <a:pt x="3546" y="3233"/>
                    <a:pt x="3546" y="3293"/>
                    <a:pt x="3606" y="3352"/>
                  </a:cubicBezTo>
                  <a:lnTo>
                    <a:pt x="3606" y="3546"/>
                  </a:lnTo>
                  <a:cubicBezTo>
                    <a:pt x="3666" y="3546"/>
                    <a:pt x="3666" y="3606"/>
                    <a:pt x="3666" y="3665"/>
                  </a:cubicBezTo>
                  <a:lnTo>
                    <a:pt x="3666" y="3784"/>
                  </a:lnTo>
                  <a:cubicBezTo>
                    <a:pt x="3666" y="3784"/>
                    <a:pt x="3666" y="3859"/>
                    <a:pt x="3606" y="3859"/>
                  </a:cubicBezTo>
                  <a:lnTo>
                    <a:pt x="3546" y="3784"/>
                  </a:lnTo>
                  <a:lnTo>
                    <a:pt x="3546" y="3665"/>
                  </a:lnTo>
                  <a:cubicBezTo>
                    <a:pt x="3546" y="3665"/>
                    <a:pt x="3546" y="3606"/>
                    <a:pt x="3487" y="3546"/>
                  </a:cubicBezTo>
                  <a:cubicBezTo>
                    <a:pt x="3487" y="3486"/>
                    <a:pt x="3427" y="3486"/>
                    <a:pt x="3427" y="3412"/>
                  </a:cubicBezTo>
                  <a:cubicBezTo>
                    <a:pt x="3427" y="3352"/>
                    <a:pt x="3353" y="3293"/>
                    <a:pt x="3353" y="3233"/>
                  </a:cubicBezTo>
                  <a:cubicBezTo>
                    <a:pt x="3293" y="3174"/>
                    <a:pt x="3234" y="3114"/>
                    <a:pt x="3234" y="3040"/>
                  </a:cubicBezTo>
                  <a:cubicBezTo>
                    <a:pt x="3114" y="2920"/>
                    <a:pt x="2980" y="2801"/>
                    <a:pt x="2921" y="2667"/>
                  </a:cubicBezTo>
                  <a:cubicBezTo>
                    <a:pt x="2682" y="2429"/>
                    <a:pt x="2429" y="2176"/>
                    <a:pt x="2235" y="2056"/>
                  </a:cubicBezTo>
                  <a:cubicBezTo>
                    <a:pt x="1997" y="1863"/>
                    <a:pt x="1863" y="1803"/>
                    <a:pt x="1863" y="1803"/>
                  </a:cubicBezTo>
                  <a:lnTo>
                    <a:pt x="1863" y="1684"/>
                  </a:lnTo>
                  <a:close/>
                  <a:moveTo>
                    <a:pt x="2310" y="0"/>
                  </a:moveTo>
                  <a:cubicBezTo>
                    <a:pt x="194" y="60"/>
                    <a:pt x="1" y="2488"/>
                    <a:pt x="567" y="3293"/>
                  </a:cubicBezTo>
                  <a:cubicBezTo>
                    <a:pt x="1312" y="4470"/>
                    <a:pt x="2369" y="4529"/>
                    <a:pt x="2801" y="4529"/>
                  </a:cubicBezTo>
                  <a:lnTo>
                    <a:pt x="2921" y="4529"/>
                  </a:lnTo>
                  <a:cubicBezTo>
                    <a:pt x="3293" y="4529"/>
                    <a:pt x="4232" y="4097"/>
                    <a:pt x="4545" y="3486"/>
                  </a:cubicBezTo>
                  <a:cubicBezTo>
                    <a:pt x="4291" y="3352"/>
                    <a:pt x="4038" y="3293"/>
                    <a:pt x="3978" y="3174"/>
                  </a:cubicBezTo>
                  <a:cubicBezTo>
                    <a:pt x="3978" y="3174"/>
                    <a:pt x="2801" y="2369"/>
                    <a:pt x="3055" y="626"/>
                  </a:cubicBezTo>
                  <a:cubicBezTo>
                    <a:pt x="3055" y="507"/>
                    <a:pt x="3114" y="313"/>
                    <a:pt x="3234" y="194"/>
                  </a:cubicBezTo>
                  <a:cubicBezTo>
                    <a:pt x="2980" y="60"/>
                    <a:pt x="2742" y="0"/>
                    <a:pt x="2369" y="0"/>
                  </a:cubicBezTo>
                  <a:close/>
                </a:path>
              </a:pathLst>
            </a:custGeom>
            <a:solidFill>
              <a:srgbClr val="DAE6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0" name="Google Shape;4950;p30"/>
            <p:cNvSpPr/>
            <p:nvPr/>
          </p:nvSpPr>
          <p:spPr>
            <a:xfrm>
              <a:off x="1365027" y="2089020"/>
              <a:ext cx="56276" cy="67880"/>
            </a:xfrm>
            <a:custGeom>
              <a:avLst/>
              <a:gdLst/>
              <a:ahLst/>
              <a:cxnLst/>
              <a:rect l="l" t="t" r="r" b="b"/>
              <a:pathLst>
                <a:path w="1804" h="2176" extrusionOk="0">
                  <a:moveTo>
                    <a:pt x="1" y="1"/>
                  </a:moveTo>
                  <a:lnTo>
                    <a:pt x="1" y="120"/>
                  </a:lnTo>
                  <a:cubicBezTo>
                    <a:pt x="1" y="120"/>
                    <a:pt x="135" y="180"/>
                    <a:pt x="373" y="373"/>
                  </a:cubicBezTo>
                  <a:cubicBezTo>
                    <a:pt x="567" y="493"/>
                    <a:pt x="820" y="746"/>
                    <a:pt x="1059" y="984"/>
                  </a:cubicBezTo>
                  <a:cubicBezTo>
                    <a:pt x="1118" y="1118"/>
                    <a:pt x="1252" y="1237"/>
                    <a:pt x="1372" y="1357"/>
                  </a:cubicBezTo>
                  <a:cubicBezTo>
                    <a:pt x="1372" y="1431"/>
                    <a:pt x="1431" y="1491"/>
                    <a:pt x="1491" y="1550"/>
                  </a:cubicBezTo>
                  <a:cubicBezTo>
                    <a:pt x="1491" y="1610"/>
                    <a:pt x="1565" y="1669"/>
                    <a:pt x="1565" y="1729"/>
                  </a:cubicBezTo>
                  <a:cubicBezTo>
                    <a:pt x="1565" y="1803"/>
                    <a:pt x="1625" y="1803"/>
                    <a:pt x="1625" y="1863"/>
                  </a:cubicBezTo>
                  <a:cubicBezTo>
                    <a:pt x="1684" y="1923"/>
                    <a:pt x="1684" y="1982"/>
                    <a:pt x="1684" y="1982"/>
                  </a:cubicBezTo>
                  <a:lnTo>
                    <a:pt x="1684" y="2101"/>
                  </a:lnTo>
                  <a:cubicBezTo>
                    <a:pt x="1684" y="2176"/>
                    <a:pt x="1744" y="2176"/>
                    <a:pt x="1744" y="2176"/>
                  </a:cubicBezTo>
                  <a:cubicBezTo>
                    <a:pt x="1804" y="2176"/>
                    <a:pt x="1804" y="2101"/>
                    <a:pt x="1804" y="2101"/>
                  </a:cubicBezTo>
                  <a:lnTo>
                    <a:pt x="1804" y="1982"/>
                  </a:lnTo>
                  <a:cubicBezTo>
                    <a:pt x="1804" y="1923"/>
                    <a:pt x="1804" y="1863"/>
                    <a:pt x="1744" y="1863"/>
                  </a:cubicBezTo>
                  <a:lnTo>
                    <a:pt x="1744" y="1669"/>
                  </a:lnTo>
                  <a:cubicBezTo>
                    <a:pt x="1684" y="1610"/>
                    <a:pt x="1684" y="1550"/>
                    <a:pt x="1625" y="1431"/>
                  </a:cubicBezTo>
                  <a:cubicBezTo>
                    <a:pt x="1625" y="1357"/>
                    <a:pt x="1565" y="1297"/>
                    <a:pt x="1491" y="1237"/>
                  </a:cubicBezTo>
                  <a:cubicBezTo>
                    <a:pt x="1431" y="1118"/>
                    <a:pt x="1312" y="984"/>
                    <a:pt x="1193" y="865"/>
                  </a:cubicBezTo>
                  <a:lnTo>
                    <a:pt x="820" y="493"/>
                  </a:lnTo>
                  <a:cubicBezTo>
                    <a:pt x="686" y="373"/>
                    <a:pt x="567" y="314"/>
                    <a:pt x="448" y="239"/>
                  </a:cubicBezTo>
                  <a:cubicBezTo>
                    <a:pt x="254" y="60"/>
                    <a:pt x="75" y="1"/>
                    <a:pt x="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1" name="Google Shape;4951;p30"/>
            <p:cNvSpPr/>
            <p:nvPr/>
          </p:nvSpPr>
          <p:spPr>
            <a:xfrm>
              <a:off x="1407795" y="2001674"/>
              <a:ext cx="160841" cy="147334"/>
            </a:xfrm>
            <a:custGeom>
              <a:avLst/>
              <a:gdLst/>
              <a:ahLst/>
              <a:cxnLst/>
              <a:rect l="l" t="t" r="r" b="b"/>
              <a:pathLst>
                <a:path w="5156" h="4723" extrusionOk="0">
                  <a:moveTo>
                    <a:pt x="1982" y="0"/>
                  </a:moveTo>
                  <a:cubicBezTo>
                    <a:pt x="1118" y="0"/>
                    <a:pt x="313" y="685"/>
                    <a:pt x="1" y="1311"/>
                  </a:cubicBezTo>
                  <a:cubicBezTo>
                    <a:pt x="1490" y="1862"/>
                    <a:pt x="1490" y="4097"/>
                    <a:pt x="1490" y="4097"/>
                  </a:cubicBezTo>
                  <a:cubicBezTo>
                    <a:pt x="1490" y="4231"/>
                    <a:pt x="1431" y="4410"/>
                    <a:pt x="1312" y="4603"/>
                  </a:cubicBezTo>
                  <a:cubicBezTo>
                    <a:pt x="1550" y="4663"/>
                    <a:pt x="1803" y="4723"/>
                    <a:pt x="2116" y="4723"/>
                  </a:cubicBezTo>
                  <a:cubicBezTo>
                    <a:pt x="2488" y="4723"/>
                    <a:pt x="2861" y="4603"/>
                    <a:pt x="3099" y="4350"/>
                  </a:cubicBezTo>
                  <a:cubicBezTo>
                    <a:pt x="3099" y="4350"/>
                    <a:pt x="5155" y="2175"/>
                    <a:pt x="3352" y="566"/>
                  </a:cubicBezTo>
                  <a:cubicBezTo>
                    <a:pt x="2861" y="194"/>
                    <a:pt x="2429" y="0"/>
                    <a:pt x="1982" y="0"/>
                  </a:cubicBezTo>
                  <a:close/>
                </a:path>
              </a:pathLst>
            </a:custGeom>
            <a:solidFill>
              <a:srgbClr val="E7E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2" name="Google Shape;4952;p30"/>
            <p:cNvSpPr/>
            <p:nvPr/>
          </p:nvSpPr>
          <p:spPr>
            <a:xfrm>
              <a:off x="1394319" y="2042571"/>
              <a:ext cx="59988" cy="102725"/>
            </a:xfrm>
            <a:custGeom>
              <a:avLst/>
              <a:gdLst/>
              <a:ahLst/>
              <a:cxnLst/>
              <a:rect l="l" t="t" r="r" b="b"/>
              <a:pathLst>
                <a:path w="1923" h="3293" extrusionOk="0">
                  <a:moveTo>
                    <a:pt x="433" y="0"/>
                  </a:moveTo>
                  <a:cubicBezTo>
                    <a:pt x="313" y="119"/>
                    <a:pt x="254" y="313"/>
                    <a:pt x="254" y="432"/>
                  </a:cubicBezTo>
                  <a:cubicBezTo>
                    <a:pt x="0" y="2175"/>
                    <a:pt x="1177" y="2980"/>
                    <a:pt x="1177" y="2980"/>
                  </a:cubicBezTo>
                  <a:cubicBezTo>
                    <a:pt x="1237" y="3099"/>
                    <a:pt x="1490" y="3158"/>
                    <a:pt x="1744" y="3292"/>
                  </a:cubicBezTo>
                  <a:cubicBezTo>
                    <a:pt x="1863" y="3099"/>
                    <a:pt x="1922" y="2920"/>
                    <a:pt x="1922" y="2786"/>
                  </a:cubicBezTo>
                  <a:cubicBezTo>
                    <a:pt x="1922" y="2786"/>
                    <a:pt x="1922" y="551"/>
                    <a:pt x="433" y="0"/>
                  </a:cubicBezTo>
                  <a:close/>
                </a:path>
              </a:pathLst>
            </a:custGeom>
            <a:solidFill>
              <a:srgbClr val="C5DCB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3" name="Google Shape;4953;p30"/>
            <p:cNvSpPr/>
            <p:nvPr/>
          </p:nvSpPr>
          <p:spPr>
            <a:xfrm>
              <a:off x="1460296" y="2048124"/>
              <a:ext cx="15379" cy="86940"/>
            </a:xfrm>
            <a:custGeom>
              <a:avLst/>
              <a:gdLst/>
              <a:ahLst/>
              <a:cxnLst/>
              <a:rect l="l" t="t" r="r" b="b"/>
              <a:pathLst>
                <a:path w="493" h="2787" extrusionOk="0">
                  <a:moveTo>
                    <a:pt x="180" y="1"/>
                  </a:moveTo>
                  <a:lnTo>
                    <a:pt x="120" y="60"/>
                  </a:lnTo>
                  <a:cubicBezTo>
                    <a:pt x="120" y="60"/>
                    <a:pt x="180" y="254"/>
                    <a:pt x="180" y="507"/>
                  </a:cubicBezTo>
                  <a:cubicBezTo>
                    <a:pt x="239" y="746"/>
                    <a:pt x="299" y="1059"/>
                    <a:pt x="299" y="1431"/>
                  </a:cubicBezTo>
                  <a:cubicBezTo>
                    <a:pt x="299" y="1550"/>
                    <a:pt x="299" y="1744"/>
                    <a:pt x="239" y="1863"/>
                  </a:cubicBezTo>
                  <a:lnTo>
                    <a:pt x="239" y="2116"/>
                  </a:lnTo>
                  <a:cubicBezTo>
                    <a:pt x="180" y="2176"/>
                    <a:pt x="180" y="2236"/>
                    <a:pt x="180" y="2295"/>
                  </a:cubicBezTo>
                  <a:cubicBezTo>
                    <a:pt x="180" y="2370"/>
                    <a:pt x="120" y="2429"/>
                    <a:pt x="120" y="2489"/>
                  </a:cubicBezTo>
                  <a:lnTo>
                    <a:pt x="61" y="2548"/>
                  </a:lnTo>
                  <a:cubicBezTo>
                    <a:pt x="61" y="2668"/>
                    <a:pt x="1" y="2668"/>
                    <a:pt x="1" y="2668"/>
                  </a:cubicBezTo>
                  <a:lnTo>
                    <a:pt x="1" y="2742"/>
                  </a:lnTo>
                  <a:cubicBezTo>
                    <a:pt x="31" y="2772"/>
                    <a:pt x="46" y="2787"/>
                    <a:pt x="61" y="2787"/>
                  </a:cubicBezTo>
                  <a:cubicBezTo>
                    <a:pt x="75" y="2787"/>
                    <a:pt x="90" y="2772"/>
                    <a:pt x="120" y="2742"/>
                  </a:cubicBezTo>
                  <a:lnTo>
                    <a:pt x="180" y="2668"/>
                  </a:lnTo>
                  <a:cubicBezTo>
                    <a:pt x="180" y="2608"/>
                    <a:pt x="239" y="2548"/>
                    <a:pt x="239" y="2548"/>
                  </a:cubicBezTo>
                  <a:cubicBezTo>
                    <a:pt x="299" y="2489"/>
                    <a:pt x="299" y="2429"/>
                    <a:pt x="299" y="2370"/>
                  </a:cubicBezTo>
                  <a:cubicBezTo>
                    <a:pt x="373" y="2295"/>
                    <a:pt x="373" y="2236"/>
                    <a:pt x="433" y="2176"/>
                  </a:cubicBezTo>
                  <a:lnTo>
                    <a:pt x="433" y="1923"/>
                  </a:lnTo>
                  <a:cubicBezTo>
                    <a:pt x="493" y="1744"/>
                    <a:pt x="493" y="1550"/>
                    <a:pt x="493" y="1431"/>
                  </a:cubicBezTo>
                  <a:lnTo>
                    <a:pt x="493" y="880"/>
                  </a:lnTo>
                  <a:cubicBezTo>
                    <a:pt x="433" y="746"/>
                    <a:pt x="433" y="567"/>
                    <a:pt x="373" y="433"/>
                  </a:cubicBezTo>
                  <a:cubicBezTo>
                    <a:pt x="299" y="195"/>
                    <a:pt x="239" y="60"/>
                    <a:pt x="239" y="60"/>
                  </a:cubicBezTo>
                  <a:cubicBezTo>
                    <a:pt x="239" y="1"/>
                    <a:pt x="239" y="1"/>
                    <a:pt x="180" y="1"/>
                  </a:cubicBezTo>
                  <a:close/>
                </a:path>
              </a:pathLst>
            </a:custGeom>
            <a:solidFill>
              <a:srgbClr val="4E85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4" name="Google Shape;4954;p30"/>
            <p:cNvSpPr/>
            <p:nvPr/>
          </p:nvSpPr>
          <p:spPr>
            <a:xfrm>
              <a:off x="1272097" y="2268891"/>
              <a:ext cx="95301" cy="48727"/>
            </a:xfrm>
            <a:custGeom>
              <a:avLst/>
              <a:gdLst/>
              <a:ahLst/>
              <a:cxnLst/>
              <a:rect l="l" t="t" r="r" b="b"/>
              <a:pathLst>
                <a:path w="3055" h="1562" extrusionOk="0">
                  <a:moveTo>
                    <a:pt x="2742" y="0"/>
                  </a:moveTo>
                  <a:cubicBezTo>
                    <a:pt x="2742" y="0"/>
                    <a:pt x="0" y="1490"/>
                    <a:pt x="75" y="1550"/>
                  </a:cubicBezTo>
                  <a:cubicBezTo>
                    <a:pt x="75" y="1558"/>
                    <a:pt x="87" y="1562"/>
                    <a:pt x="109" y="1562"/>
                  </a:cubicBezTo>
                  <a:cubicBezTo>
                    <a:pt x="438" y="1562"/>
                    <a:pt x="3054" y="685"/>
                    <a:pt x="3054" y="685"/>
                  </a:cubicBezTo>
                  <a:cubicBezTo>
                    <a:pt x="2980" y="626"/>
                    <a:pt x="2980" y="566"/>
                    <a:pt x="2920" y="566"/>
                  </a:cubicBezTo>
                  <a:cubicBezTo>
                    <a:pt x="2861" y="373"/>
                    <a:pt x="2801" y="194"/>
                    <a:pt x="2742"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5" name="Google Shape;4955;p30"/>
            <p:cNvSpPr/>
            <p:nvPr/>
          </p:nvSpPr>
          <p:spPr>
            <a:xfrm>
              <a:off x="1349710" y="2193586"/>
              <a:ext cx="92961" cy="125997"/>
            </a:xfrm>
            <a:custGeom>
              <a:avLst/>
              <a:gdLst/>
              <a:ahLst/>
              <a:cxnLst/>
              <a:rect l="l" t="t" r="r" b="b"/>
              <a:pathLst>
                <a:path w="2980" h="4039" extrusionOk="0">
                  <a:moveTo>
                    <a:pt x="864" y="1"/>
                  </a:moveTo>
                  <a:cubicBezTo>
                    <a:pt x="254" y="924"/>
                    <a:pt x="0" y="1863"/>
                    <a:pt x="120" y="2474"/>
                  </a:cubicBezTo>
                  <a:cubicBezTo>
                    <a:pt x="194" y="2727"/>
                    <a:pt x="254" y="2846"/>
                    <a:pt x="313" y="3040"/>
                  </a:cubicBezTo>
                  <a:cubicBezTo>
                    <a:pt x="373" y="3040"/>
                    <a:pt x="373" y="3099"/>
                    <a:pt x="432" y="3159"/>
                  </a:cubicBezTo>
                  <a:cubicBezTo>
                    <a:pt x="939" y="3725"/>
                    <a:pt x="1863" y="4038"/>
                    <a:pt x="2980" y="4038"/>
                  </a:cubicBezTo>
                  <a:cubicBezTo>
                    <a:pt x="492" y="3040"/>
                    <a:pt x="939" y="60"/>
                    <a:pt x="939" y="60"/>
                  </a:cubicBezTo>
                  <a:lnTo>
                    <a:pt x="864" y="1"/>
                  </a:ln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6" name="Google Shape;4956;p30"/>
            <p:cNvSpPr/>
            <p:nvPr/>
          </p:nvSpPr>
          <p:spPr>
            <a:xfrm>
              <a:off x="1388267" y="2119716"/>
              <a:ext cx="139473" cy="195655"/>
            </a:xfrm>
            <a:custGeom>
              <a:avLst/>
              <a:gdLst/>
              <a:ahLst/>
              <a:cxnLst/>
              <a:rect l="l" t="t" r="r" b="b"/>
              <a:pathLst>
                <a:path w="4471" h="6272" extrusionOk="0">
                  <a:moveTo>
                    <a:pt x="2802" y="0"/>
                  </a:moveTo>
                  <a:lnTo>
                    <a:pt x="2802" y="0"/>
                  </a:lnTo>
                  <a:cubicBezTo>
                    <a:pt x="2429" y="134"/>
                    <a:pt x="2116" y="253"/>
                    <a:pt x="1744" y="507"/>
                  </a:cubicBezTo>
                  <a:cubicBezTo>
                    <a:pt x="1565" y="626"/>
                    <a:pt x="1312" y="745"/>
                    <a:pt x="1118" y="879"/>
                  </a:cubicBezTo>
                  <a:cubicBezTo>
                    <a:pt x="939" y="1371"/>
                    <a:pt x="1" y="3978"/>
                    <a:pt x="3055" y="6212"/>
                  </a:cubicBezTo>
                  <a:lnTo>
                    <a:pt x="3055" y="6272"/>
                  </a:lnTo>
                  <a:cubicBezTo>
                    <a:pt x="3546" y="6153"/>
                    <a:pt x="4038" y="6034"/>
                    <a:pt x="4470" y="5780"/>
                  </a:cubicBezTo>
                  <a:cubicBezTo>
                    <a:pt x="1431" y="3546"/>
                    <a:pt x="2548" y="566"/>
                    <a:pt x="2802"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7" name="Google Shape;4957;p30"/>
            <p:cNvSpPr/>
            <p:nvPr/>
          </p:nvSpPr>
          <p:spPr>
            <a:xfrm>
              <a:off x="1365027" y="2147137"/>
              <a:ext cx="118541" cy="172446"/>
            </a:xfrm>
            <a:custGeom>
              <a:avLst/>
              <a:gdLst/>
              <a:ahLst/>
              <a:cxnLst/>
              <a:rect l="l" t="t" r="r" b="b"/>
              <a:pathLst>
                <a:path w="3800" h="5528" extrusionOk="0">
                  <a:moveTo>
                    <a:pt x="1863" y="0"/>
                  </a:moveTo>
                  <a:cubicBezTo>
                    <a:pt x="1252" y="492"/>
                    <a:pt x="746" y="983"/>
                    <a:pt x="373" y="1490"/>
                  </a:cubicBezTo>
                  <a:lnTo>
                    <a:pt x="448" y="1549"/>
                  </a:lnTo>
                  <a:cubicBezTo>
                    <a:pt x="448" y="1549"/>
                    <a:pt x="1" y="4529"/>
                    <a:pt x="2489" y="5527"/>
                  </a:cubicBezTo>
                  <a:cubicBezTo>
                    <a:pt x="2921" y="5527"/>
                    <a:pt x="3353" y="5453"/>
                    <a:pt x="3800" y="5393"/>
                  </a:cubicBezTo>
                  <a:lnTo>
                    <a:pt x="3800" y="5333"/>
                  </a:lnTo>
                  <a:cubicBezTo>
                    <a:pt x="746" y="3099"/>
                    <a:pt x="1684" y="492"/>
                    <a:pt x="186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8" name="Google Shape;4958;p30"/>
            <p:cNvSpPr/>
            <p:nvPr/>
          </p:nvSpPr>
          <p:spPr>
            <a:xfrm>
              <a:off x="1432876" y="2114039"/>
              <a:ext cx="170605" cy="186016"/>
            </a:xfrm>
            <a:custGeom>
              <a:avLst/>
              <a:gdLst/>
              <a:ahLst/>
              <a:cxnLst/>
              <a:rect l="l" t="t" r="r" b="b"/>
              <a:pathLst>
                <a:path w="5469" h="5963" extrusionOk="0">
                  <a:moveTo>
                    <a:pt x="2485" y="0"/>
                  </a:moveTo>
                  <a:cubicBezTo>
                    <a:pt x="2134" y="0"/>
                    <a:pt x="1760" y="59"/>
                    <a:pt x="1372" y="182"/>
                  </a:cubicBezTo>
                  <a:cubicBezTo>
                    <a:pt x="1118" y="748"/>
                    <a:pt x="1" y="3728"/>
                    <a:pt x="3040" y="5962"/>
                  </a:cubicBezTo>
                  <a:cubicBezTo>
                    <a:pt x="4470" y="5277"/>
                    <a:pt x="5468" y="4041"/>
                    <a:pt x="5156" y="2298"/>
                  </a:cubicBezTo>
                  <a:cubicBezTo>
                    <a:pt x="4906" y="907"/>
                    <a:pt x="3870" y="0"/>
                    <a:pt x="248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9" name="Google Shape;4959;p30"/>
            <p:cNvSpPr/>
            <p:nvPr/>
          </p:nvSpPr>
          <p:spPr>
            <a:xfrm>
              <a:off x="1492833" y="2181981"/>
              <a:ext cx="46512" cy="46512"/>
            </a:xfrm>
            <a:custGeom>
              <a:avLst/>
              <a:gdLst/>
              <a:ahLst/>
              <a:cxnLst/>
              <a:rect l="l" t="t" r="r" b="b"/>
              <a:pathLst>
                <a:path w="1491" h="1491" extrusionOk="0">
                  <a:moveTo>
                    <a:pt x="746" y="0"/>
                  </a:moveTo>
                  <a:cubicBezTo>
                    <a:pt x="314" y="0"/>
                    <a:pt x="1" y="313"/>
                    <a:pt x="1" y="745"/>
                  </a:cubicBezTo>
                  <a:cubicBezTo>
                    <a:pt x="1" y="1118"/>
                    <a:pt x="314" y="1490"/>
                    <a:pt x="746" y="1490"/>
                  </a:cubicBezTo>
                  <a:cubicBezTo>
                    <a:pt x="1193" y="1490"/>
                    <a:pt x="1491" y="1118"/>
                    <a:pt x="1491" y="745"/>
                  </a:cubicBezTo>
                  <a:cubicBezTo>
                    <a:pt x="1491" y="313"/>
                    <a:pt x="1193" y="0"/>
                    <a:pt x="746" y="0"/>
                  </a:cubicBezTo>
                  <a:close/>
                </a:path>
              </a:pathLst>
            </a:custGeom>
            <a:solidFill>
              <a:srgbClr val="C6704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0" name="Google Shape;4960;p30"/>
            <p:cNvSpPr/>
            <p:nvPr/>
          </p:nvSpPr>
          <p:spPr>
            <a:xfrm>
              <a:off x="1541653" y="2160613"/>
              <a:ext cx="46481" cy="30571"/>
            </a:xfrm>
            <a:custGeom>
              <a:avLst/>
              <a:gdLst/>
              <a:ahLst/>
              <a:cxnLst/>
              <a:rect l="l" t="t" r="r" b="b"/>
              <a:pathLst>
                <a:path w="1490" h="980" extrusionOk="0">
                  <a:moveTo>
                    <a:pt x="1415" y="0"/>
                  </a:moveTo>
                  <a:cubicBezTo>
                    <a:pt x="1415" y="0"/>
                    <a:pt x="1356" y="0"/>
                    <a:pt x="1356" y="60"/>
                  </a:cubicBezTo>
                  <a:lnTo>
                    <a:pt x="1356" y="119"/>
                  </a:lnTo>
                  <a:cubicBezTo>
                    <a:pt x="1356" y="179"/>
                    <a:pt x="1356" y="253"/>
                    <a:pt x="1296" y="313"/>
                  </a:cubicBezTo>
                  <a:cubicBezTo>
                    <a:pt x="1296" y="373"/>
                    <a:pt x="1237" y="492"/>
                    <a:pt x="1177" y="551"/>
                  </a:cubicBezTo>
                  <a:cubicBezTo>
                    <a:pt x="1177" y="626"/>
                    <a:pt x="1117" y="626"/>
                    <a:pt x="1043" y="685"/>
                  </a:cubicBezTo>
                  <a:lnTo>
                    <a:pt x="983" y="685"/>
                  </a:lnTo>
                  <a:lnTo>
                    <a:pt x="924" y="745"/>
                  </a:lnTo>
                  <a:lnTo>
                    <a:pt x="611" y="745"/>
                  </a:lnTo>
                  <a:cubicBezTo>
                    <a:pt x="551" y="745"/>
                    <a:pt x="432" y="685"/>
                    <a:pt x="372" y="626"/>
                  </a:cubicBezTo>
                  <a:cubicBezTo>
                    <a:pt x="238" y="551"/>
                    <a:pt x="119" y="492"/>
                    <a:pt x="119" y="492"/>
                  </a:cubicBezTo>
                  <a:lnTo>
                    <a:pt x="60" y="492"/>
                  </a:lnTo>
                  <a:cubicBezTo>
                    <a:pt x="0" y="551"/>
                    <a:pt x="0" y="551"/>
                    <a:pt x="60" y="626"/>
                  </a:cubicBezTo>
                  <a:cubicBezTo>
                    <a:pt x="60" y="626"/>
                    <a:pt x="119" y="685"/>
                    <a:pt x="298" y="805"/>
                  </a:cubicBezTo>
                  <a:cubicBezTo>
                    <a:pt x="372" y="864"/>
                    <a:pt x="492" y="924"/>
                    <a:pt x="611" y="924"/>
                  </a:cubicBezTo>
                  <a:cubicBezTo>
                    <a:pt x="678" y="961"/>
                    <a:pt x="741" y="980"/>
                    <a:pt x="803" y="980"/>
                  </a:cubicBezTo>
                  <a:cubicBezTo>
                    <a:pt x="864" y="980"/>
                    <a:pt x="924" y="961"/>
                    <a:pt x="983" y="924"/>
                  </a:cubicBezTo>
                  <a:cubicBezTo>
                    <a:pt x="1043" y="924"/>
                    <a:pt x="1043" y="924"/>
                    <a:pt x="1117" y="864"/>
                  </a:cubicBezTo>
                  <a:cubicBezTo>
                    <a:pt x="1117" y="864"/>
                    <a:pt x="1177" y="864"/>
                    <a:pt x="1177" y="805"/>
                  </a:cubicBezTo>
                  <a:cubicBezTo>
                    <a:pt x="1237" y="805"/>
                    <a:pt x="1296" y="745"/>
                    <a:pt x="1356" y="685"/>
                  </a:cubicBezTo>
                  <a:cubicBezTo>
                    <a:pt x="1415" y="551"/>
                    <a:pt x="1415" y="432"/>
                    <a:pt x="1490" y="373"/>
                  </a:cubicBezTo>
                  <a:lnTo>
                    <a:pt x="1490" y="119"/>
                  </a:lnTo>
                  <a:lnTo>
                    <a:pt x="1490" y="60"/>
                  </a:lnTo>
                  <a:cubicBezTo>
                    <a:pt x="1490" y="0"/>
                    <a:pt x="1490" y="0"/>
                    <a:pt x="1415" y="0"/>
                  </a:cubicBezTo>
                  <a:close/>
                </a:path>
              </a:pathLst>
            </a:custGeom>
            <a:solidFill>
              <a:srgbClr val="3D28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1" name="Google Shape;4961;p30"/>
            <p:cNvSpPr/>
            <p:nvPr/>
          </p:nvSpPr>
          <p:spPr>
            <a:xfrm>
              <a:off x="1520253" y="2160613"/>
              <a:ext cx="15379" cy="15348"/>
            </a:xfrm>
            <a:custGeom>
              <a:avLst/>
              <a:gdLst/>
              <a:ahLst/>
              <a:cxnLst/>
              <a:rect l="l" t="t" r="r" b="b"/>
              <a:pathLst>
                <a:path w="493" h="492" extrusionOk="0">
                  <a:moveTo>
                    <a:pt x="239" y="0"/>
                  </a:moveTo>
                  <a:cubicBezTo>
                    <a:pt x="120" y="0"/>
                    <a:pt x="1" y="119"/>
                    <a:pt x="1" y="253"/>
                  </a:cubicBezTo>
                  <a:cubicBezTo>
                    <a:pt x="1" y="373"/>
                    <a:pt x="120" y="492"/>
                    <a:pt x="239" y="492"/>
                  </a:cubicBezTo>
                  <a:cubicBezTo>
                    <a:pt x="373" y="492"/>
                    <a:pt x="492" y="373"/>
                    <a:pt x="492" y="253"/>
                  </a:cubicBezTo>
                  <a:cubicBezTo>
                    <a:pt x="492" y="119"/>
                    <a:pt x="373" y="0"/>
                    <a:pt x="239" y="0"/>
                  </a:cubicBezTo>
                  <a:close/>
                </a:path>
              </a:pathLst>
            </a:custGeom>
            <a:solidFill>
              <a:srgbClr val="3D28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2" name="Google Shape;4962;p30"/>
            <p:cNvSpPr/>
            <p:nvPr/>
          </p:nvSpPr>
          <p:spPr>
            <a:xfrm>
              <a:off x="1196824" y="2350684"/>
              <a:ext cx="31164" cy="26984"/>
            </a:xfrm>
            <a:custGeom>
              <a:avLst/>
              <a:gdLst/>
              <a:ahLst/>
              <a:cxnLst/>
              <a:rect l="l" t="t" r="r" b="b"/>
              <a:pathLst>
                <a:path w="999" h="865" extrusionOk="0">
                  <a:moveTo>
                    <a:pt x="926" y="0"/>
                  </a:moveTo>
                  <a:cubicBezTo>
                    <a:pt x="909" y="0"/>
                    <a:pt x="894" y="15"/>
                    <a:pt x="864" y="45"/>
                  </a:cubicBezTo>
                  <a:cubicBezTo>
                    <a:pt x="864" y="45"/>
                    <a:pt x="805" y="45"/>
                    <a:pt x="745" y="119"/>
                  </a:cubicBezTo>
                  <a:cubicBezTo>
                    <a:pt x="685" y="179"/>
                    <a:pt x="626" y="179"/>
                    <a:pt x="626" y="239"/>
                  </a:cubicBezTo>
                  <a:cubicBezTo>
                    <a:pt x="551" y="239"/>
                    <a:pt x="492" y="298"/>
                    <a:pt x="432" y="358"/>
                  </a:cubicBezTo>
                  <a:cubicBezTo>
                    <a:pt x="253" y="551"/>
                    <a:pt x="0" y="730"/>
                    <a:pt x="0" y="730"/>
                  </a:cubicBezTo>
                  <a:lnTo>
                    <a:pt x="0" y="864"/>
                  </a:lnTo>
                  <a:lnTo>
                    <a:pt x="119" y="864"/>
                  </a:lnTo>
                  <a:cubicBezTo>
                    <a:pt x="119" y="864"/>
                    <a:pt x="313" y="671"/>
                    <a:pt x="551" y="492"/>
                  </a:cubicBezTo>
                  <a:cubicBezTo>
                    <a:pt x="626" y="417"/>
                    <a:pt x="626" y="358"/>
                    <a:pt x="685" y="358"/>
                  </a:cubicBezTo>
                  <a:cubicBezTo>
                    <a:pt x="745" y="298"/>
                    <a:pt x="805" y="298"/>
                    <a:pt x="805" y="239"/>
                  </a:cubicBezTo>
                  <a:cubicBezTo>
                    <a:pt x="924" y="179"/>
                    <a:pt x="924" y="119"/>
                    <a:pt x="924" y="119"/>
                  </a:cubicBezTo>
                  <a:cubicBezTo>
                    <a:pt x="998" y="119"/>
                    <a:pt x="998" y="45"/>
                    <a:pt x="998" y="45"/>
                  </a:cubicBezTo>
                  <a:cubicBezTo>
                    <a:pt x="961" y="15"/>
                    <a:pt x="942" y="0"/>
                    <a:pt x="9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3" name="Google Shape;4963;p30"/>
            <p:cNvSpPr/>
            <p:nvPr/>
          </p:nvSpPr>
          <p:spPr>
            <a:xfrm>
              <a:off x="1152183" y="2402717"/>
              <a:ext cx="23271" cy="34876"/>
            </a:xfrm>
            <a:custGeom>
              <a:avLst/>
              <a:gdLst/>
              <a:ahLst/>
              <a:cxnLst/>
              <a:rect l="l" t="t" r="r" b="b"/>
              <a:pathLst>
                <a:path w="746" h="1118" extrusionOk="0">
                  <a:moveTo>
                    <a:pt x="567" y="1"/>
                  </a:moveTo>
                  <a:cubicBezTo>
                    <a:pt x="567" y="1"/>
                    <a:pt x="433" y="239"/>
                    <a:pt x="254" y="492"/>
                  </a:cubicBezTo>
                  <a:cubicBezTo>
                    <a:pt x="120" y="746"/>
                    <a:pt x="1" y="984"/>
                    <a:pt x="1" y="984"/>
                  </a:cubicBezTo>
                  <a:cubicBezTo>
                    <a:pt x="1" y="1058"/>
                    <a:pt x="1" y="1118"/>
                    <a:pt x="60" y="1118"/>
                  </a:cubicBezTo>
                  <a:cubicBezTo>
                    <a:pt x="120" y="1118"/>
                    <a:pt x="195" y="1118"/>
                    <a:pt x="195" y="1058"/>
                  </a:cubicBezTo>
                  <a:cubicBezTo>
                    <a:pt x="195" y="1058"/>
                    <a:pt x="314" y="805"/>
                    <a:pt x="433" y="552"/>
                  </a:cubicBezTo>
                  <a:cubicBezTo>
                    <a:pt x="567" y="373"/>
                    <a:pt x="746" y="120"/>
                    <a:pt x="746" y="120"/>
                  </a:cubicBezTo>
                  <a:cubicBezTo>
                    <a:pt x="746" y="60"/>
                    <a:pt x="746" y="1"/>
                    <a:pt x="6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4" name="Google Shape;4964;p30"/>
            <p:cNvSpPr/>
            <p:nvPr/>
          </p:nvSpPr>
          <p:spPr>
            <a:xfrm>
              <a:off x="1140579" y="2470566"/>
              <a:ext cx="11636" cy="40460"/>
            </a:xfrm>
            <a:custGeom>
              <a:avLst/>
              <a:gdLst/>
              <a:ahLst/>
              <a:cxnLst/>
              <a:rect l="l" t="t" r="r" b="b"/>
              <a:pathLst>
                <a:path w="373" h="1297" extrusionOk="0">
                  <a:moveTo>
                    <a:pt x="194" y="1"/>
                  </a:moveTo>
                  <a:cubicBezTo>
                    <a:pt x="120" y="1"/>
                    <a:pt x="60" y="1"/>
                    <a:pt x="60" y="60"/>
                  </a:cubicBezTo>
                  <a:lnTo>
                    <a:pt x="60" y="239"/>
                  </a:lnTo>
                  <a:cubicBezTo>
                    <a:pt x="0" y="373"/>
                    <a:pt x="60" y="492"/>
                    <a:pt x="60" y="612"/>
                  </a:cubicBezTo>
                  <a:lnTo>
                    <a:pt x="60" y="865"/>
                  </a:lnTo>
                  <a:cubicBezTo>
                    <a:pt x="60" y="924"/>
                    <a:pt x="60" y="984"/>
                    <a:pt x="120" y="1044"/>
                  </a:cubicBezTo>
                  <a:lnTo>
                    <a:pt x="120" y="1178"/>
                  </a:lnTo>
                  <a:cubicBezTo>
                    <a:pt x="120" y="1237"/>
                    <a:pt x="194" y="1297"/>
                    <a:pt x="313" y="1297"/>
                  </a:cubicBezTo>
                  <a:cubicBezTo>
                    <a:pt x="373" y="1297"/>
                    <a:pt x="373" y="1237"/>
                    <a:pt x="373" y="1118"/>
                  </a:cubicBezTo>
                  <a:cubicBezTo>
                    <a:pt x="373" y="1118"/>
                    <a:pt x="373" y="1044"/>
                    <a:pt x="313" y="984"/>
                  </a:cubicBezTo>
                  <a:lnTo>
                    <a:pt x="313" y="805"/>
                  </a:lnTo>
                  <a:lnTo>
                    <a:pt x="313" y="612"/>
                  </a:lnTo>
                  <a:cubicBezTo>
                    <a:pt x="254" y="492"/>
                    <a:pt x="254" y="373"/>
                    <a:pt x="254" y="239"/>
                  </a:cubicBezTo>
                  <a:lnTo>
                    <a:pt x="254" y="120"/>
                  </a:lnTo>
                  <a:cubicBezTo>
                    <a:pt x="254" y="60"/>
                    <a:pt x="254" y="1"/>
                    <a:pt x="1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5" name="Google Shape;4965;p30"/>
            <p:cNvSpPr/>
            <p:nvPr/>
          </p:nvSpPr>
          <p:spPr>
            <a:xfrm>
              <a:off x="1160107" y="2540287"/>
              <a:ext cx="30696" cy="34876"/>
            </a:xfrm>
            <a:custGeom>
              <a:avLst/>
              <a:gdLst/>
              <a:ahLst/>
              <a:cxnLst/>
              <a:rect l="l" t="t" r="r" b="b"/>
              <a:pathLst>
                <a:path w="984" h="1118" extrusionOk="0">
                  <a:moveTo>
                    <a:pt x="60" y="0"/>
                  </a:moveTo>
                  <a:cubicBezTo>
                    <a:pt x="0" y="60"/>
                    <a:pt x="0" y="120"/>
                    <a:pt x="0" y="179"/>
                  </a:cubicBezTo>
                  <a:cubicBezTo>
                    <a:pt x="0" y="179"/>
                    <a:pt x="179" y="432"/>
                    <a:pt x="313" y="611"/>
                  </a:cubicBezTo>
                  <a:cubicBezTo>
                    <a:pt x="492" y="864"/>
                    <a:pt x="685" y="1043"/>
                    <a:pt x="685" y="1043"/>
                  </a:cubicBezTo>
                  <a:cubicBezTo>
                    <a:pt x="745" y="1118"/>
                    <a:pt x="864" y="1118"/>
                    <a:pt x="924" y="1118"/>
                  </a:cubicBezTo>
                  <a:cubicBezTo>
                    <a:pt x="983" y="1043"/>
                    <a:pt x="983" y="924"/>
                    <a:pt x="924" y="864"/>
                  </a:cubicBezTo>
                  <a:lnTo>
                    <a:pt x="551" y="492"/>
                  </a:lnTo>
                  <a:cubicBezTo>
                    <a:pt x="432" y="239"/>
                    <a:pt x="238" y="60"/>
                    <a:pt x="238" y="60"/>
                  </a:cubicBezTo>
                  <a:cubicBezTo>
                    <a:pt x="179" y="0"/>
                    <a:pt x="119" y="0"/>
                    <a:pt x="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6" name="Google Shape;4966;p30"/>
            <p:cNvSpPr/>
            <p:nvPr/>
          </p:nvSpPr>
          <p:spPr>
            <a:xfrm>
              <a:off x="1212140" y="2589700"/>
              <a:ext cx="42800" cy="22960"/>
            </a:xfrm>
            <a:custGeom>
              <a:avLst/>
              <a:gdLst/>
              <a:ahLst/>
              <a:cxnLst/>
              <a:rect l="l" t="t" r="r" b="b"/>
              <a:pathLst>
                <a:path w="1372" h="736" extrusionOk="0">
                  <a:moveTo>
                    <a:pt x="188" y="1"/>
                  </a:moveTo>
                  <a:cubicBezTo>
                    <a:pt x="127" y="1"/>
                    <a:pt x="60" y="43"/>
                    <a:pt x="60" y="85"/>
                  </a:cubicBezTo>
                  <a:cubicBezTo>
                    <a:pt x="1" y="144"/>
                    <a:pt x="60" y="279"/>
                    <a:pt x="135" y="279"/>
                  </a:cubicBezTo>
                  <a:cubicBezTo>
                    <a:pt x="135" y="279"/>
                    <a:pt x="373" y="398"/>
                    <a:pt x="626" y="517"/>
                  </a:cubicBezTo>
                  <a:cubicBezTo>
                    <a:pt x="880" y="651"/>
                    <a:pt x="1118" y="711"/>
                    <a:pt x="1118" y="711"/>
                  </a:cubicBezTo>
                  <a:cubicBezTo>
                    <a:pt x="1135" y="728"/>
                    <a:pt x="1159" y="735"/>
                    <a:pt x="1184" y="735"/>
                  </a:cubicBezTo>
                  <a:cubicBezTo>
                    <a:pt x="1245" y="735"/>
                    <a:pt x="1312" y="693"/>
                    <a:pt x="1312" y="651"/>
                  </a:cubicBezTo>
                  <a:cubicBezTo>
                    <a:pt x="1371" y="576"/>
                    <a:pt x="1312" y="457"/>
                    <a:pt x="1252" y="457"/>
                  </a:cubicBezTo>
                  <a:lnTo>
                    <a:pt x="1252" y="398"/>
                  </a:lnTo>
                  <a:cubicBezTo>
                    <a:pt x="1252" y="398"/>
                    <a:pt x="999" y="338"/>
                    <a:pt x="746" y="279"/>
                  </a:cubicBezTo>
                  <a:cubicBezTo>
                    <a:pt x="507" y="144"/>
                    <a:pt x="254" y="25"/>
                    <a:pt x="254" y="25"/>
                  </a:cubicBezTo>
                  <a:cubicBezTo>
                    <a:pt x="236" y="8"/>
                    <a:pt x="213" y="1"/>
                    <a:pt x="1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7" name="Google Shape;4967;p30"/>
            <p:cNvSpPr/>
            <p:nvPr/>
          </p:nvSpPr>
          <p:spPr>
            <a:xfrm>
              <a:off x="1281861" y="2613720"/>
              <a:ext cx="44640" cy="15348"/>
            </a:xfrm>
            <a:custGeom>
              <a:avLst/>
              <a:gdLst/>
              <a:ahLst/>
              <a:cxnLst/>
              <a:rect l="l" t="t" r="r" b="b"/>
              <a:pathLst>
                <a:path w="1431" h="492" extrusionOk="0">
                  <a:moveTo>
                    <a:pt x="194" y="0"/>
                  </a:moveTo>
                  <a:cubicBezTo>
                    <a:pt x="134" y="0"/>
                    <a:pt x="60" y="0"/>
                    <a:pt x="0" y="119"/>
                  </a:cubicBezTo>
                  <a:cubicBezTo>
                    <a:pt x="0" y="179"/>
                    <a:pt x="60" y="313"/>
                    <a:pt x="194" y="313"/>
                  </a:cubicBezTo>
                  <a:lnTo>
                    <a:pt x="1252" y="492"/>
                  </a:lnTo>
                  <a:cubicBezTo>
                    <a:pt x="1311" y="492"/>
                    <a:pt x="1430" y="432"/>
                    <a:pt x="1430" y="373"/>
                  </a:cubicBezTo>
                  <a:cubicBezTo>
                    <a:pt x="1430" y="313"/>
                    <a:pt x="1371" y="179"/>
                    <a:pt x="1311" y="179"/>
                  </a:cubicBezTo>
                  <a:lnTo>
                    <a:pt x="19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8" name="Google Shape;4968;p30"/>
            <p:cNvSpPr/>
            <p:nvPr/>
          </p:nvSpPr>
          <p:spPr>
            <a:xfrm>
              <a:off x="1355731" y="2624826"/>
              <a:ext cx="44203" cy="15878"/>
            </a:xfrm>
            <a:custGeom>
              <a:avLst/>
              <a:gdLst/>
              <a:ahLst/>
              <a:cxnLst/>
              <a:rect l="l" t="t" r="r" b="b"/>
              <a:pathLst>
                <a:path w="1417" h="509" extrusionOk="0">
                  <a:moveTo>
                    <a:pt x="140" y="0"/>
                  </a:moveTo>
                  <a:cubicBezTo>
                    <a:pt x="79" y="0"/>
                    <a:pt x="1" y="88"/>
                    <a:pt x="1" y="136"/>
                  </a:cubicBezTo>
                  <a:cubicBezTo>
                    <a:pt x="1" y="270"/>
                    <a:pt x="61" y="329"/>
                    <a:pt x="120" y="329"/>
                  </a:cubicBezTo>
                  <a:lnTo>
                    <a:pt x="1237" y="508"/>
                  </a:lnTo>
                  <a:cubicBezTo>
                    <a:pt x="1297" y="508"/>
                    <a:pt x="1416" y="449"/>
                    <a:pt x="1416" y="329"/>
                  </a:cubicBezTo>
                  <a:cubicBezTo>
                    <a:pt x="1416" y="270"/>
                    <a:pt x="1357" y="136"/>
                    <a:pt x="1297" y="136"/>
                  </a:cubicBezTo>
                  <a:lnTo>
                    <a:pt x="180" y="17"/>
                  </a:lnTo>
                  <a:cubicBezTo>
                    <a:pt x="168" y="5"/>
                    <a:pt x="155" y="0"/>
                    <a:pt x="1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9" name="Google Shape;4969;p30"/>
            <p:cNvSpPr/>
            <p:nvPr/>
          </p:nvSpPr>
          <p:spPr>
            <a:xfrm>
              <a:off x="1427323" y="2636212"/>
              <a:ext cx="46481" cy="20277"/>
            </a:xfrm>
            <a:custGeom>
              <a:avLst/>
              <a:gdLst/>
              <a:ahLst/>
              <a:cxnLst/>
              <a:rect l="l" t="t" r="r" b="b"/>
              <a:pathLst>
                <a:path w="1490" h="650" extrusionOk="0">
                  <a:moveTo>
                    <a:pt x="181" y="1"/>
                  </a:moveTo>
                  <a:cubicBezTo>
                    <a:pt x="124" y="1"/>
                    <a:pt x="60" y="56"/>
                    <a:pt x="60" y="143"/>
                  </a:cubicBezTo>
                  <a:cubicBezTo>
                    <a:pt x="0" y="203"/>
                    <a:pt x="60" y="337"/>
                    <a:pt x="179" y="396"/>
                  </a:cubicBezTo>
                  <a:lnTo>
                    <a:pt x="1237" y="650"/>
                  </a:lnTo>
                  <a:cubicBezTo>
                    <a:pt x="1356" y="650"/>
                    <a:pt x="1430" y="575"/>
                    <a:pt x="1490" y="456"/>
                  </a:cubicBezTo>
                  <a:cubicBezTo>
                    <a:pt x="1490" y="396"/>
                    <a:pt x="1430" y="277"/>
                    <a:pt x="1296" y="277"/>
                  </a:cubicBezTo>
                  <a:lnTo>
                    <a:pt x="239" y="24"/>
                  </a:lnTo>
                  <a:cubicBezTo>
                    <a:pt x="223" y="8"/>
                    <a:pt x="202" y="1"/>
                    <a:pt x="1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0" name="Google Shape;4970;p30"/>
            <p:cNvSpPr/>
            <p:nvPr/>
          </p:nvSpPr>
          <p:spPr>
            <a:xfrm>
              <a:off x="1498885" y="2657580"/>
              <a:ext cx="42800" cy="28949"/>
            </a:xfrm>
            <a:custGeom>
              <a:avLst/>
              <a:gdLst/>
              <a:ahLst/>
              <a:cxnLst/>
              <a:rect l="l" t="t" r="r" b="b"/>
              <a:pathLst>
                <a:path w="1372" h="928" extrusionOk="0">
                  <a:moveTo>
                    <a:pt x="210" y="1"/>
                  </a:moveTo>
                  <a:cubicBezTo>
                    <a:pt x="120" y="1"/>
                    <a:pt x="44" y="56"/>
                    <a:pt x="0" y="143"/>
                  </a:cubicBezTo>
                  <a:cubicBezTo>
                    <a:pt x="0" y="203"/>
                    <a:pt x="0" y="337"/>
                    <a:pt x="120" y="397"/>
                  </a:cubicBezTo>
                  <a:cubicBezTo>
                    <a:pt x="120" y="397"/>
                    <a:pt x="373" y="516"/>
                    <a:pt x="626" y="635"/>
                  </a:cubicBezTo>
                  <a:cubicBezTo>
                    <a:pt x="805" y="769"/>
                    <a:pt x="1058" y="888"/>
                    <a:pt x="1058" y="888"/>
                  </a:cubicBezTo>
                  <a:cubicBezTo>
                    <a:pt x="1083" y="913"/>
                    <a:pt x="1118" y="928"/>
                    <a:pt x="1154" y="928"/>
                  </a:cubicBezTo>
                  <a:cubicBezTo>
                    <a:pt x="1206" y="928"/>
                    <a:pt x="1262" y="899"/>
                    <a:pt x="1297" y="829"/>
                  </a:cubicBezTo>
                  <a:cubicBezTo>
                    <a:pt x="1371" y="769"/>
                    <a:pt x="1371" y="635"/>
                    <a:pt x="1237" y="576"/>
                  </a:cubicBezTo>
                  <a:cubicBezTo>
                    <a:pt x="1237" y="576"/>
                    <a:pt x="999" y="397"/>
                    <a:pt x="805" y="263"/>
                  </a:cubicBezTo>
                  <a:cubicBezTo>
                    <a:pt x="552" y="143"/>
                    <a:pt x="313" y="24"/>
                    <a:pt x="313" y="24"/>
                  </a:cubicBezTo>
                  <a:cubicBezTo>
                    <a:pt x="277" y="8"/>
                    <a:pt x="243" y="1"/>
                    <a:pt x="2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1" name="Google Shape;4971;p30"/>
            <p:cNvSpPr/>
            <p:nvPr/>
          </p:nvSpPr>
          <p:spPr>
            <a:xfrm>
              <a:off x="1558841" y="2701191"/>
              <a:ext cx="33004" cy="39711"/>
            </a:xfrm>
            <a:custGeom>
              <a:avLst/>
              <a:gdLst/>
              <a:ahLst/>
              <a:cxnLst/>
              <a:rect l="l" t="t" r="r" b="b"/>
              <a:pathLst>
                <a:path w="1058" h="1273" extrusionOk="0">
                  <a:moveTo>
                    <a:pt x="244" y="1"/>
                  </a:moveTo>
                  <a:cubicBezTo>
                    <a:pt x="190" y="1"/>
                    <a:pt x="127" y="19"/>
                    <a:pt x="60" y="56"/>
                  </a:cubicBezTo>
                  <a:cubicBezTo>
                    <a:pt x="0" y="116"/>
                    <a:pt x="0" y="235"/>
                    <a:pt x="60" y="295"/>
                  </a:cubicBezTo>
                  <a:cubicBezTo>
                    <a:pt x="60" y="295"/>
                    <a:pt x="194" y="548"/>
                    <a:pt x="373" y="727"/>
                  </a:cubicBezTo>
                  <a:cubicBezTo>
                    <a:pt x="492" y="980"/>
                    <a:pt x="686" y="1174"/>
                    <a:pt x="686" y="1174"/>
                  </a:cubicBezTo>
                  <a:cubicBezTo>
                    <a:pt x="720" y="1244"/>
                    <a:pt x="776" y="1273"/>
                    <a:pt x="831" y="1273"/>
                  </a:cubicBezTo>
                  <a:cubicBezTo>
                    <a:pt x="869" y="1273"/>
                    <a:pt x="908" y="1258"/>
                    <a:pt x="939" y="1233"/>
                  </a:cubicBezTo>
                  <a:cubicBezTo>
                    <a:pt x="1058" y="1174"/>
                    <a:pt x="1058" y="1040"/>
                    <a:pt x="998" y="980"/>
                  </a:cubicBezTo>
                  <a:cubicBezTo>
                    <a:pt x="998" y="980"/>
                    <a:pt x="864" y="727"/>
                    <a:pt x="686" y="488"/>
                  </a:cubicBezTo>
                  <a:cubicBezTo>
                    <a:pt x="492" y="295"/>
                    <a:pt x="373" y="56"/>
                    <a:pt x="373" y="56"/>
                  </a:cubicBezTo>
                  <a:cubicBezTo>
                    <a:pt x="343" y="19"/>
                    <a:pt x="298" y="1"/>
                    <a:pt x="2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2" name="Google Shape;4972;p30"/>
            <p:cNvSpPr/>
            <p:nvPr/>
          </p:nvSpPr>
          <p:spPr>
            <a:xfrm>
              <a:off x="1595558" y="2764735"/>
              <a:ext cx="23271" cy="45389"/>
            </a:xfrm>
            <a:custGeom>
              <a:avLst/>
              <a:gdLst/>
              <a:ahLst/>
              <a:cxnLst/>
              <a:rect l="l" t="t" r="r" b="b"/>
              <a:pathLst>
                <a:path w="746" h="1455" extrusionOk="0">
                  <a:moveTo>
                    <a:pt x="134" y="1"/>
                  </a:moveTo>
                  <a:cubicBezTo>
                    <a:pt x="60" y="60"/>
                    <a:pt x="0" y="120"/>
                    <a:pt x="0" y="254"/>
                  </a:cubicBezTo>
                  <a:cubicBezTo>
                    <a:pt x="0" y="254"/>
                    <a:pt x="60" y="492"/>
                    <a:pt x="194" y="805"/>
                  </a:cubicBezTo>
                  <a:cubicBezTo>
                    <a:pt x="194" y="865"/>
                    <a:pt x="194" y="924"/>
                    <a:pt x="253" y="999"/>
                  </a:cubicBezTo>
                  <a:lnTo>
                    <a:pt x="253" y="1059"/>
                  </a:lnTo>
                  <a:lnTo>
                    <a:pt x="253" y="1118"/>
                  </a:lnTo>
                  <a:cubicBezTo>
                    <a:pt x="313" y="1237"/>
                    <a:pt x="313" y="1297"/>
                    <a:pt x="313" y="1297"/>
                  </a:cubicBezTo>
                  <a:cubicBezTo>
                    <a:pt x="313" y="1396"/>
                    <a:pt x="378" y="1454"/>
                    <a:pt x="465" y="1454"/>
                  </a:cubicBezTo>
                  <a:cubicBezTo>
                    <a:pt x="497" y="1454"/>
                    <a:pt x="531" y="1447"/>
                    <a:pt x="566" y="1431"/>
                  </a:cubicBezTo>
                  <a:cubicBezTo>
                    <a:pt x="685" y="1431"/>
                    <a:pt x="745" y="1297"/>
                    <a:pt x="685" y="1178"/>
                  </a:cubicBezTo>
                  <a:lnTo>
                    <a:pt x="685" y="1059"/>
                  </a:lnTo>
                  <a:cubicBezTo>
                    <a:pt x="685" y="999"/>
                    <a:pt x="685" y="999"/>
                    <a:pt x="626" y="924"/>
                  </a:cubicBezTo>
                  <a:lnTo>
                    <a:pt x="626" y="865"/>
                  </a:lnTo>
                  <a:cubicBezTo>
                    <a:pt x="626" y="805"/>
                    <a:pt x="566" y="746"/>
                    <a:pt x="566" y="686"/>
                  </a:cubicBezTo>
                  <a:cubicBezTo>
                    <a:pt x="507" y="373"/>
                    <a:pt x="432" y="120"/>
                    <a:pt x="432" y="120"/>
                  </a:cubicBezTo>
                  <a:cubicBezTo>
                    <a:pt x="373" y="60"/>
                    <a:pt x="253" y="1"/>
                    <a:pt x="1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3" name="Google Shape;4973;p30"/>
            <p:cNvSpPr/>
            <p:nvPr/>
          </p:nvSpPr>
          <p:spPr>
            <a:xfrm>
              <a:off x="1611343" y="2836328"/>
              <a:ext cx="13507" cy="46980"/>
            </a:xfrm>
            <a:custGeom>
              <a:avLst/>
              <a:gdLst/>
              <a:ahLst/>
              <a:cxnLst/>
              <a:rect l="l" t="t" r="r" b="b"/>
              <a:pathLst>
                <a:path w="433" h="1506" extrusionOk="0">
                  <a:moveTo>
                    <a:pt x="179" y="0"/>
                  </a:moveTo>
                  <a:cubicBezTo>
                    <a:pt x="60" y="0"/>
                    <a:pt x="1" y="119"/>
                    <a:pt x="1" y="253"/>
                  </a:cubicBezTo>
                  <a:lnTo>
                    <a:pt x="60" y="1311"/>
                  </a:lnTo>
                  <a:cubicBezTo>
                    <a:pt x="60" y="1408"/>
                    <a:pt x="100" y="1506"/>
                    <a:pt x="179" y="1506"/>
                  </a:cubicBezTo>
                  <a:cubicBezTo>
                    <a:pt x="197" y="1506"/>
                    <a:pt x="217" y="1501"/>
                    <a:pt x="239" y="1490"/>
                  </a:cubicBezTo>
                  <a:cubicBezTo>
                    <a:pt x="373" y="1490"/>
                    <a:pt x="433" y="1430"/>
                    <a:pt x="433" y="1311"/>
                  </a:cubicBezTo>
                  <a:lnTo>
                    <a:pt x="433" y="253"/>
                  </a:lnTo>
                  <a:cubicBezTo>
                    <a:pt x="433" y="119"/>
                    <a:pt x="299" y="0"/>
                    <a:pt x="1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4" name="Google Shape;4974;p30"/>
            <p:cNvSpPr/>
            <p:nvPr/>
          </p:nvSpPr>
          <p:spPr>
            <a:xfrm>
              <a:off x="1603450" y="2911383"/>
              <a:ext cx="19559" cy="47198"/>
            </a:xfrm>
            <a:custGeom>
              <a:avLst/>
              <a:gdLst/>
              <a:ahLst/>
              <a:cxnLst/>
              <a:rect l="l" t="t" r="r" b="b"/>
              <a:pathLst>
                <a:path w="627" h="1513" extrusionOk="0">
                  <a:moveTo>
                    <a:pt x="357" y="0"/>
                  </a:moveTo>
                  <a:cubicBezTo>
                    <a:pt x="263" y="0"/>
                    <a:pt x="179" y="94"/>
                    <a:pt x="179" y="142"/>
                  </a:cubicBezTo>
                  <a:lnTo>
                    <a:pt x="0" y="1259"/>
                  </a:lnTo>
                  <a:cubicBezTo>
                    <a:pt x="0" y="1318"/>
                    <a:pt x="60" y="1438"/>
                    <a:pt x="179" y="1512"/>
                  </a:cubicBezTo>
                  <a:cubicBezTo>
                    <a:pt x="313" y="1512"/>
                    <a:pt x="432" y="1438"/>
                    <a:pt x="432" y="1318"/>
                  </a:cubicBezTo>
                  <a:lnTo>
                    <a:pt x="626" y="261"/>
                  </a:lnTo>
                  <a:cubicBezTo>
                    <a:pt x="626" y="142"/>
                    <a:pt x="552" y="22"/>
                    <a:pt x="432" y="22"/>
                  </a:cubicBezTo>
                  <a:cubicBezTo>
                    <a:pt x="408" y="7"/>
                    <a:pt x="382" y="0"/>
                    <a:pt x="3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5" name="Google Shape;4975;p30"/>
            <p:cNvSpPr/>
            <p:nvPr/>
          </p:nvSpPr>
          <p:spPr>
            <a:xfrm>
              <a:off x="1580210" y="2982913"/>
              <a:ext cx="26984" cy="46075"/>
            </a:xfrm>
            <a:custGeom>
              <a:avLst/>
              <a:gdLst/>
              <a:ahLst/>
              <a:cxnLst/>
              <a:rect l="l" t="t" r="r" b="b"/>
              <a:pathLst>
                <a:path w="865" h="1477" extrusionOk="0">
                  <a:moveTo>
                    <a:pt x="583" y="0"/>
                  </a:moveTo>
                  <a:cubicBezTo>
                    <a:pt x="496" y="0"/>
                    <a:pt x="433" y="55"/>
                    <a:pt x="433" y="143"/>
                  </a:cubicBezTo>
                  <a:lnTo>
                    <a:pt x="60" y="1141"/>
                  </a:lnTo>
                  <a:lnTo>
                    <a:pt x="60" y="1200"/>
                  </a:lnTo>
                  <a:cubicBezTo>
                    <a:pt x="1" y="1260"/>
                    <a:pt x="60" y="1379"/>
                    <a:pt x="179" y="1454"/>
                  </a:cubicBezTo>
                  <a:cubicBezTo>
                    <a:pt x="215" y="1469"/>
                    <a:pt x="249" y="1477"/>
                    <a:pt x="280" y="1477"/>
                  </a:cubicBezTo>
                  <a:cubicBezTo>
                    <a:pt x="368" y="1477"/>
                    <a:pt x="433" y="1418"/>
                    <a:pt x="433" y="1320"/>
                  </a:cubicBezTo>
                  <a:lnTo>
                    <a:pt x="805" y="262"/>
                  </a:lnTo>
                  <a:cubicBezTo>
                    <a:pt x="865" y="202"/>
                    <a:pt x="805" y="83"/>
                    <a:pt x="686" y="24"/>
                  </a:cubicBezTo>
                  <a:cubicBezTo>
                    <a:pt x="650" y="8"/>
                    <a:pt x="615" y="0"/>
                    <a:pt x="58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6" name="Google Shape;4976;p30"/>
            <p:cNvSpPr/>
            <p:nvPr/>
          </p:nvSpPr>
          <p:spPr>
            <a:xfrm>
              <a:off x="1549077" y="3052571"/>
              <a:ext cx="29292" cy="42456"/>
            </a:xfrm>
            <a:custGeom>
              <a:avLst/>
              <a:gdLst/>
              <a:ahLst/>
              <a:cxnLst/>
              <a:rect l="l" t="t" r="r" b="b"/>
              <a:pathLst>
                <a:path w="939" h="1361" extrusionOk="0">
                  <a:moveTo>
                    <a:pt x="702" y="0"/>
                  </a:moveTo>
                  <a:cubicBezTo>
                    <a:pt x="621" y="0"/>
                    <a:pt x="549" y="43"/>
                    <a:pt x="507" y="85"/>
                  </a:cubicBezTo>
                  <a:lnTo>
                    <a:pt x="0" y="1083"/>
                  </a:lnTo>
                  <a:cubicBezTo>
                    <a:pt x="0" y="1142"/>
                    <a:pt x="0" y="1262"/>
                    <a:pt x="134" y="1321"/>
                  </a:cubicBezTo>
                  <a:cubicBezTo>
                    <a:pt x="184" y="1346"/>
                    <a:pt x="233" y="1360"/>
                    <a:pt x="274" y="1360"/>
                  </a:cubicBezTo>
                  <a:cubicBezTo>
                    <a:pt x="332" y="1360"/>
                    <a:pt x="373" y="1331"/>
                    <a:pt x="373" y="1262"/>
                  </a:cubicBezTo>
                  <a:lnTo>
                    <a:pt x="939" y="264"/>
                  </a:lnTo>
                  <a:cubicBezTo>
                    <a:pt x="939" y="204"/>
                    <a:pt x="939" y="85"/>
                    <a:pt x="805" y="25"/>
                  </a:cubicBezTo>
                  <a:cubicBezTo>
                    <a:pt x="770" y="8"/>
                    <a:pt x="735" y="0"/>
                    <a:pt x="7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7" name="Google Shape;4977;p30"/>
            <p:cNvSpPr/>
            <p:nvPr/>
          </p:nvSpPr>
          <p:spPr>
            <a:xfrm>
              <a:off x="1510489" y="3117675"/>
              <a:ext cx="33036" cy="41021"/>
            </a:xfrm>
            <a:custGeom>
              <a:avLst/>
              <a:gdLst/>
              <a:ahLst/>
              <a:cxnLst/>
              <a:rect l="l" t="t" r="r" b="b"/>
              <a:pathLst>
                <a:path w="1059" h="1315" extrusionOk="0">
                  <a:moveTo>
                    <a:pt x="785" y="1"/>
                  </a:moveTo>
                  <a:cubicBezTo>
                    <a:pt x="720" y="1"/>
                    <a:pt x="662" y="33"/>
                    <a:pt x="627" y="113"/>
                  </a:cubicBezTo>
                  <a:lnTo>
                    <a:pt x="60" y="977"/>
                  </a:lnTo>
                  <a:cubicBezTo>
                    <a:pt x="1" y="1096"/>
                    <a:pt x="1" y="1231"/>
                    <a:pt x="120" y="1290"/>
                  </a:cubicBezTo>
                  <a:cubicBezTo>
                    <a:pt x="138" y="1308"/>
                    <a:pt x="161" y="1315"/>
                    <a:pt x="188" y="1315"/>
                  </a:cubicBezTo>
                  <a:cubicBezTo>
                    <a:pt x="252" y="1315"/>
                    <a:pt x="331" y="1273"/>
                    <a:pt x="373" y="1231"/>
                  </a:cubicBezTo>
                  <a:lnTo>
                    <a:pt x="999" y="292"/>
                  </a:lnTo>
                  <a:cubicBezTo>
                    <a:pt x="1059" y="232"/>
                    <a:pt x="999" y="113"/>
                    <a:pt x="925" y="39"/>
                  </a:cubicBezTo>
                  <a:cubicBezTo>
                    <a:pt x="877" y="15"/>
                    <a:pt x="829" y="1"/>
                    <a:pt x="7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8" name="Google Shape;4978;p30"/>
            <p:cNvSpPr/>
            <p:nvPr/>
          </p:nvSpPr>
          <p:spPr>
            <a:xfrm>
              <a:off x="1467752" y="3179909"/>
              <a:ext cx="34876" cy="39368"/>
            </a:xfrm>
            <a:custGeom>
              <a:avLst/>
              <a:gdLst/>
              <a:ahLst/>
              <a:cxnLst/>
              <a:rect l="l" t="t" r="r" b="b"/>
              <a:pathLst>
                <a:path w="1118" h="1262" extrusionOk="0">
                  <a:moveTo>
                    <a:pt x="849" y="1"/>
                  </a:moveTo>
                  <a:cubicBezTo>
                    <a:pt x="781" y="1"/>
                    <a:pt x="721" y="30"/>
                    <a:pt x="686" y="100"/>
                  </a:cubicBezTo>
                  <a:lnTo>
                    <a:pt x="60" y="964"/>
                  </a:lnTo>
                  <a:cubicBezTo>
                    <a:pt x="0" y="1023"/>
                    <a:pt x="0" y="1157"/>
                    <a:pt x="134" y="1217"/>
                  </a:cubicBezTo>
                  <a:cubicBezTo>
                    <a:pt x="164" y="1247"/>
                    <a:pt x="209" y="1262"/>
                    <a:pt x="254" y="1262"/>
                  </a:cubicBezTo>
                  <a:cubicBezTo>
                    <a:pt x="298" y="1262"/>
                    <a:pt x="343" y="1247"/>
                    <a:pt x="373" y="1217"/>
                  </a:cubicBezTo>
                  <a:lnTo>
                    <a:pt x="1058" y="278"/>
                  </a:lnTo>
                  <a:cubicBezTo>
                    <a:pt x="1118" y="219"/>
                    <a:pt x="1058" y="100"/>
                    <a:pt x="998" y="40"/>
                  </a:cubicBezTo>
                  <a:cubicBezTo>
                    <a:pt x="949" y="15"/>
                    <a:pt x="897" y="1"/>
                    <a:pt x="8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9" name="Google Shape;4979;p30"/>
            <p:cNvSpPr/>
            <p:nvPr/>
          </p:nvSpPr>
          <p:spPr>
            <a:xfrm>
              <a:off x="1423143" y="3239710"/>
              <a:ext cx="34876" cy="39337"/>
            </a:xfrm>
            <a:custGeom>
              <a:avLst/>
              <a:gdLst/>
              <a:ahLst/>
              <a:cxnLst/>
              <a:rect l="l" t="t" r="r" b="b"/>
              <a:pathLst>
                <a:path w="1118" h="1261" extrusionOk="0">
                  <a:moveTo>
                    <a:pt x="877" y="0"/>
                  </a:moveTo>
                  <a:cubicBezTo>
                    <a:pt x="831" y="0"/>
                    <a:pt x="782" y="15"/>
                    <a:pt x="745" y="45"/>
                  </a:cubicBezTo>
                  <a:lnTo>
                    <a:pt x="75" y="909"/>
                  </a:lnTo>
                  <a:cubicBezTo>
                    <a:pt x="0" y="1043"/>
                    <a:pt x="0" y="1162"/>
                    <a:pt x="134" y="1222"/>
                  </a:cubicBezTo>
                  <a:cubicBezTo>
                    <a:pt x="159" y="1246"/>
                    <a:pt x="194" y="1261"/>
                    <a:pt x="230" y="1261"/>
                  </a:cubicBezTo>
                  <a:cubicBezTo>
                    <a:pt x="282" y="1261"/>
                    <a:pt x="338" y="1232"/>
                    <a:pt x="373" y="1162"/>
                  </a:cubicBezTo>
                  <a:lnTo>
                    <a:pt x="1058" y="298"/>
                  </a:lnTo>
                  <a:cubicBezTo>
                    <a:pt x="1117" y="224"/>
                    <a:pt x="1117" y="104"/>
                    <a:pt x="998" y="45"/>
                  </a:cubicBezTo>
                  <a:cubicBezTo>
                    <a:pt x="968" y="15"/>
                    <a:pt x="924" y="0"/>
                    <a:pt x="8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0" name="Google Shape;4980;p30"/>
            <p:cNvSpPr/>
            <p:nvPr/>
          </p:nvSpPr>
          <p:spPr>
            <a:xfrm>
              <a:off x="1378971" y="3298419"/>
              <a:ext cx="34907" cy="38900"/>
            </a:xfrm>
            <a:custGeom>
              <a:avLst/>
              <a:gdLst/>
              <a:ahLst/>
              <a:cxnLst/>
              <a:rect l="l" t="t" r="r" b="b"/>
              <a:pathLst>
                <a:path w="1119" h="1247" extrusionOk="0">
                  <a:moveTo>
                    <a:pt x="918" y="0"/>
                  </a:moveTo>
                  <a:cubicBezTo>
                    <a:pt x="853" y="0"/>
                    <a:pt x="766" y="42"/>
                    <a:pt x="671" y="85"/>
                  </a:cubicBezTo>
                  <a:lnTo>
                    <a:pt x="60" y="949"/>
                  </a:lnTo>
                  <a:cubicBezTo>
                    <a:pt x="1" y="1023"/>
                    <a:pt x="1" y="1142"/>
                    <a:pt x="60" y="1202"/>
                  </a:cubicBezTo>
                  <a:cubicBezTo>
                    <a:pt x="120" y="1232"/>
                    <a:pt x="180" y="1247"/>
                    <a:pt x="234" y="1247"/>
                  </a:cubicBezTo>
                  <a:cubicBezTo>
                    <a:pt x="288" y="1247"/>
                    <a:pt x="336" y="1232"/>
                    <a:pt x="373" y="1202"/>
                  </a:cubicBezTo>
                  <a:lnTo>
                    <a:pt x="1044" y="338"/>
                  </a:lnTo>
                  <a:cubicBezTo>
                    <a:pt x="1118" y="204"/>
                    <a:pt x="1044" y="85"/>
                    <a:pt x="984" y="25"/>
                  </a:cubicBezTo>
                  <a:cubicBezTo>
                    <a:pt x="967" y="7"/>
                    <a:pt x="944" y="0"/>
                    <a:pt x="9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1" name="Google Shape;4981;p30"/>
            <p:cNvSpPr/>
            <p:nvPr/>
          </p:nvSpPr>
          <p:spPr>
            <a:xfrm>
              <a:off x="1334362" y="3357908"/>
              <a:ext cx="33036" cy="39368"/>
            </a:xfrm>
            <a:custGeom>
              <a:avLst/>
              <a:gdLst/>
              <a:ahLst/>
              <a:cxnLst/>
              <a:rect l="l" t="t" r="r" b="b"/>
              <a:pathLst>
                <a:path w="1059" h="1262" extrusionOk="0">
                  <a:moveTo>
                    <a:pt x="840" y="1"/>
                  </a:moveTo>
                  <a:cubicBezTo>
                    <a:pt x="776" y="1"/>
                    <a:pt x="721" y="29"/>
                    <a:pt x="686" y="99"/>
                  </a:cubicBezTo>
                  <a:lnTo>
                    <a:pt x="60" y="978"/>
                  </a:lnTo>
                  <a:cubicBezTo>
                    <a:pt x="1" y="1038"/>
                    <a:pt x="60" y="1157"/>
                    <a:pt x="120" y="1217"/>
                  </a:cubicBezTo>
                  <a:cubicBezTo>
                    <a:pt x="150" y="1246"/>
                    <a:pt x="198" y="1261"/>
                    <a:pt x="247" y="1261"/>
                  </a:cubicBezTo>
                  <a:cubicBezTo>
                    <a:pt x="295" y="1261"/>
                    <a:pt x="343" y="1246"/>
                    <a:pt x="373" y="1217"/>
                  </a:cubicBezTo>
                  <a:lnTo>
                    <a:pt x="984" y="293"/>
                  </a:lnTo>
                  <a:cubicBezTo>
                    <a:pt x="1058" y="233"/>
                    <a:pt x="1058" y="99"/>
                    <a:pt x="984" y="40"/>
                  </a:cubicBezTo>
                  <a:cubicBezTo>
                    <a:pt x="935" y="15"/>
                    <a:pt x="885" y="1"/>
                    <a:pt x="8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2" name="Google Shape;4982;p30"/>
            <p:cNvSpPr/>
            <p:nvPr/>
          </p:nvSpPr>
          <p:spPr>
            <a:xfrm>
              <a:off x="1295337" y="3419081"/>
              <a:ext cx="29292" cy="40273"/>
            </a:xfrm>
            <a:custGeom>
              <a:avLst/>
              <a:gdLst/>
              <a:ahLst/>
              <a:cxnLst/>
              <a:rect l="l" t="t" r="r" b="b"/>
              <a:pathLst>
                <a:path w="939" h="1291" extrusionOk="0">
                  <a:moveTo>
                    <a:pt x="879" y="0"/>
                  </a:moveTo>
                  <a:cubicBezTo>
                    <a:pt x="745" y="0"/>
                    <a:pt x="626" y="0"/>
                    <a:pt x="566" y="135"/>
                  </a:cubicBezTo>
                  <a:lnTo>
                    <a:pt x="0" y="999"/>
                  </a:lnTo>
                  <a:cubicBezTo>
                    <a:pt x="0" y="1118"/>
                    <a:pt x="0" y="1252"/>
                    <a:pt x="75" y="1252"/>
                  </a:cubicBezTo>
                  <a:cubicBezTo>
                    <a:pt x="122" y="1276"/>
                    <a:pt x="161" y="1290"/>
                    <a:pt x="193" y="1290"/>
                  </a:cubicBezTo>
                  <a:cubicBezTo>
                    <a:pt x="242" y="1290"/>
                    <a:pt x="277" y="1258"/>
                    <a:pt x="313" y="1177"/>
                  </a:cubicBezTo>
                  <a:lnTo>
                    <a:pt x="939" y="313"/>
                  </a:lnTo>
                  <a:cubicBezTo>
                    <a:pt x="939" y="194"/>
                    <a:pt x="939" y="60"/>
                    <a:pt x="8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3" name="Google Shape;4983;p30"/>
            <p:cNvSpPr/>
            <p:nvPr/>
          </p:nvSpPr>
          <p:spPr>
            <a:xfrm>
              <a:off x="1262801" y="3484310"/>
              <a:ext cx="25112" cy="42207"/>
            </a:xfrm>
            <a:custGeom>
              <a:avLst/>
              <a:gdLst/>
              <a:ahLst/>
              <a:cxnLst/>
              <a:rect l="l" t="t" r="r" b="b"/>
              <a:pathLst>
                <a:path w="805" h="1353" extrusionOk="0">
                  <a:moveTo>
                    <a:pt x="608" y="0"/>
                  </a:moveTo>
                  <a:cubicBezTo>
                    <a:pt x="552" y="0"/>
                    <a:pt x="492" y="42"/>
                    <a:pt x="492" y="85"/>
                  </a:cubicBezTo>
                  <a:lnTo>
                    <a:pt x="60" y="1142"/>
                  </a:lnTo>
                  <a:cubicBezTo>
                    <a:pt x="0" y="1202"/>
                    <a:pt x="60" y="1321"/>
                    <a:pt x="120" y="1321"/>
                  </a:cubicBezTo>
                  <a:cubicBezTo>
                    <a:pt x="155" y="1343"/>
                    <a:pt x="186" y="1352"/>
                    <a:pt x="213" y="1352"/>
                  </a:cubicBezTo>
                  <a:cubicBezTo>
                    <a:pt x="276" y="1352"/>
                    <a:pt x="321" y="1303"/>
                    <a:pt x="373" y="1261"/>
                  </a:cubicBezTo>
                  <a:lnTo>
                    <a:pt x="805" y="278"/>
                  </a:lnTo>
                  <a:lnTo>
                    <a:pt x="805" y="204"/>
                  </a:lnTo>
                  <a:cubicBezTo>
                    <a:pt x="805" y="144"/>
                    <a:pt x="805" y="25"/>
                    <a:pt x="671" y="25"/>
                  </a:cubicBezTo>
                  <a:cubicBezTo>
                    <a:pt x="653" y="7"/>
                    <a:pt x="631" y="0"/>
                    <a:pt x="6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4" name="Google Shape;4984;p30"/>
            <p:cNvSpPr/>
            <p:nvPr/>
          </p:nvSpPr>
          <p:spPr>
            <a:xfrm>
              <a:off x="1253037" y="3554780"/>
              <a:ext cx="11667" cy="44640"/>
            </a:xfrm>
            <a:custGeom>
              <a:avLst/>
              <a:gdLst/>
              <a:ahLst/>
              <a:cxnLst/>
              <a:rect l="l" t="t" r="r" b="b"/>
              <a:pathLst>
                <a:path w="374" h="1431" extrusionOk="0">
                  <a:moveTo>
                    <a:pt x="179" y="1"/>
                  </a:moveTo>
                  <a:cubicBezTo>
                    <a:pt x="120" y="1"/>
                    <a:pt x="60" y="60"/>
                    <a:pt x="60" y="179"/>
                  </a:cubicBezTo>
                  <a:cubicBezTo>
                    <a:pt x="60" y="179"/>
                    <a:pt x="1" y="433"/>
                    <a:pt x="1" y="686"/>
                  </a:cubicBezTo>
                  <a:lnTo>
                    <a:pt x="1" y="1237"/>
                  </a:lnTo>
                  <a:cubicBezTo>
                    <a:pt x="1" y="1371"/>
                    <a:pt x="60" y="1431"/>
                    <a:pt x="120" y="1431"/>
                  </a:cubicBezTo>
                  <a:cubicBezTo>
                    <a:pt x="179" y="1431"/>
                    <a:pt x="313" y="1371"/>
                    <a:pt x="313" y="1237"/>
                  </a:cubicBezTo>
                  <a:lnTo>
                    <a:pt x="313" y="745"/>
                  </a:lnTo>
                  <a:cubicBezTo>
                    <a:pt x="313" y="433"/>
                    <a:pt x="373" y="179"/>
                    <a:pt x="373" y="179"/>
                  </a:cubicBezTo>
                  <a:cubicBezTo>
                    <a:pt x="373" y="120"/>
                    <a:pt x="313" y="1"/>
                    <a:pt x="1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5" name="Google Shape;4985;p30"/>
            <p:cNvSpPr/>
            <p:nvPr/>
          </p:nvSpPr>
          <p:spPr>
            <a:xfrm>
              <a:off x="1258621" y="3629305"/>
              <a:ext cx="25112" cy="39836"/>
            </a:xfrm>
            <a:custGeom>
              <a:avLst/>
              <a:gdLst/>
              <a:ahLst/>
              <a:cxnLst/>
              <a:rect l="l" t="t" r="r" b="b"/>
              <a:pathLst>
                <a:path w="805" h="1277" extrusionOk="0">
                  <a:moveTo>
                    <a:pt x="186" y="1"/>
                  </a:moveTo>
                  <a:cubicBezTo>
                    <a:pt x="169" y="1"/>
                    <a:pt x="152" y="8"/>
                    <a:pt x="134" y="25"/>
                  </a:cubicBezTo>
                  <a:cubicBezTo>
                    <a:pt x="60" y="25"/>
                    <a:pt x="0" y="99"/>
                    <a:pt x="60" y="219"/>
                  </a:cubicBezTo>
                  <a:cubicBezTo>
                    <a:pt x="60" y="219"/>
                    <a:pt x="134" y="472"/>
                    <a:pt x="254" y="710"/>
                  </a:cubicBezTo>
                  <a:cubicBezTo>
                    <a:pt x="373" y="963"/>
                    <a:pt x="507" y="1217"/>
                    <a:pt x="507" y="1217"/>
                  </a:cubicBezTo>
                  <a:cubicBezTo>
                    <a:pt x="567" y="1276"/>
                    <a:pt x="626" y="1276"/>
                    <a:pt x="686" y="1276"/>
                  </a:cubicBezTo>
                  <a:cubicBezTo>
                    <a:pt x="745" y="1217"/>
                    <a:pt x="805" y="1142"/>
                    <a:pt x="745" y="1083"/>
                  </a:cubicBezTo>
                  <a:lnTo>
                    <a:pt x="745" y="1023"/>
                  </a:lnTo>
                  <a:cubicBezTo>
                    <a:pt x="745" y="1023"/>
                    <a:pt x="626" y="844"/>
                    <a:pt x="507" y="591"/>
                  </a:cubicBezTo>
                  <a:cubicBezTo>
                    <a:pt x="432" y="338"/>
                    <a:pt x="313" y="99"/>
                    <a:pt x="313" y="99"/>
                  </a:cubicBezTo>
                  <a:cubicBezTo>
                    <a:pt x="271" y="46"/>
                    <a:pt x="228" y="1"/>
                    <a:pt x="1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6" name="Google Shape;4986;p30"/>
            <p:cNvSpPr/>
            <p:nvPr/>
          </p:nvSpPr>
          <p:spPr>
            <a:xfrm>
              <a:off x="1297646" y="3692818"/>
              <a:ext cx="36748" cy="29760"/>
            </a:xfrm>
            <a:custGeom>
              <a:avLst/>
              <a:gdLst/>
              <a:ahLst/>
              <a:cxnLst/>
              <a:rect l="l" t="t" r="r" b="b"/>
              <a:pathLst>
                <a:path w="1178" h="954" extrusionOk="0">
                  <a:moveTo>
                    <a:pt x="150" y="0"/>
                  </a:moveTo>
                  <a:cubicBezTo>
                    <a:pt x="120" y="0"/>
                    <a:pt x="90" y="15"/>
                    <a:pt x="60" y="45"/>
                  </a:cubicBezTo>
                  <a:cubicBezTo>
                    <a:pt x="1" y="104"/>
                    <a:pt x="1" y="164"/>
                    <a:pt x="60" y="224"/>
                  </a:cubicBezTo>
                  <a:cubicBezTo>
                    <a:pt x="60" y="224"/>
                    <a:pt x="239" y="417"/>
                    <a:pt x="492" y="596"/>
                  </a:cubicBezTo>
                  <a:cubicBezTo>
                    <a:pt x="552" y="671"/>
                    <a:pt x="671" y="730"/>
                    <a:pt x="805" y="790"/>
                  </a:cubicBezTo>
                  <a:cubicBezTo>
                    <a:pt x="865" y="849"/>
                    <a:pt x="924" y="909"/>
                    <a:pt x="924" y="909"/>
                  </a:cubicBezTo>
                  <a:cubicBezTo>
                    <a:pt x="954" y="939"/>
                    <a:pt x="984" y="954"/>
                    <a:pt x="1016" y="954"/>
                  </a:cubicBezTo>
                  <a:cubicBezTo>
                    <a:pt x="1047" y="954"/>
                    <a:pt x="1081" y="939"/>
                    <a:pt x="1118" y="909"/>
                  </a:cubicBezTo>
                  <a:cubicBezTo>
                    <a:pt x="1178" y="849"/>
                    <a:pt x="1118" y="730"/>
                    <a:pt x="1044" y="730"/>
                  </a:cubicBezTo>
                  <a:cubicBezTo>
                    <a:pt x="1044" y="730"/>
                    <a:pt x="865" y="536"/>
                    <a:pt x="671" y="417"/>
                  </a:cubicBezTo>
                  <a:cubicBezTo>
                    <a:pt x="433" y="224"/>
                    <a:pt x="239" y="45"/>
                    <a:pt x="239" y="45"/>
                  </a:cubicBezTo>
                  <a:cubicBezTo>
                    <a:pt x="209" y="15"/>
                    <a:pt x="180" y="0"/>
                    <a:pt x="1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7" name="Google Shape;4987;p30"/>
            <p:cNvSpPr/>
            <p:nvPr/>
          </p:nvSpPr>
          <p:spPr>
            <a:xfrm>
              <a:off x="1361315" y="3730907"/>
              <a:ext cx="40928" cy="15379"/>
            </a:xfrm>
            <a:custGeom>
              <a:avLst/>
              <a:gdLst/>
              <a:ahLst/>
              <a:cxnLst/>
              <a:rect l="l" t="t" r="r" b="b"/>
              <a:pathLst>
                <a:path w="1312" h="493" extrusionOk="0">
                  <a:moveTo>
                    <a:pt x="120" y="1"/>
                  </a:moveTo>
                  <a:cubicBezTo>
                    <a:pt x="60" y="1"/>
                    <a:pt x="1" y="60"/>
                    <a:pt x="1" y="120"/>
                  </a:cubicBezTo>
                  <a:cubicBezTo>
                    <a:pt x="1" y="194"/>
                    <a:pt x="1" y="254"/>
                    <a:pt x="60" y="254"/>
                  </a:cubicBezTo>
                  <a:cubicBezTo>
                    <a:pt x="60" y="254"/>
                    <a:pt x="373" y="314"/>
                    <a:pt x="626" y="373"/>
                  </a:cubicBezTo>
                  <a:cubicBezTo>
                    <a:pt x="865" y="433"/>
                    <a:pt x="1178" y="492"/>
                    <a:pt x="1178" y="492"/>
                  </a:cubicBezTo>
                  <a:cubicBezTo>
                    <a:pt x="1237" y="492"/>
                    <a:pt x="1312" y="433"/>
                    <a:pt x="1312" y="373"/>
                  </a:cubicBezTo>
                  <a:cubicBezTo>
                    <a:pt x="1312" y="314"/>
                    <a:pt x="1237" y="254"/>
                    <a:pt x="1178" y="254"/>
                  </a:cubicBezTo>
                  <a:cubicBezTo>
                    <a:pt x="1178" y="254"/>
                    <a:pt x="939" y="194"/>
                    <a:pt x="686" y="194"/>
                  </a:cubicBezTo>
                  <a:cubicBezTo>
                    <a:pt x="433" y="120"/>
                    <a:pt x="120" y="1"/>
                    <a:pt x="1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8" name="Google Shape;4988;p30"/>
            <p:cNvSpPr/>
            <p:nvPr/>
          </p:nvSpPr>
          <p:spPr>
            <a:xfrm>
              <a:off x="1434748" y="3734619"/>
              <a:ext cx="40928" cy="11667"/>
            </a:xfrm>
            <a:custGeom>
              <a:avLst/>
              <a:gdLst/>
              <a:ahLst/>
              <a:cxnLst/>
              <a:rect l="l" t="t" r="r" b="b"/>
              <a:pathLst>
                <a:path w="1312" h="374" extrusionOk="0">
                  <a:moveTo>
                    <a:pt x="1192" y="1"/>
                  </a:moveTo>
                  <a:cubicBezTo>
                    <a:pt x="1192" y="1"/>
                    <a:pt x="939" y="75"/>
                    <a:pt x="626" y="135"/>
                  </a:cubicBezTo>
                  <a:cubicBezTo>
                    <a:pt x="373" y="135"/>
                    <a:pt x="135" y="195"/>
                    <a:pt x="135" y="195"/>
                  </a:cubicBezTo>
                  <a:cubicBezTo>
                    <a:pt x="75" y="195"/>
                    <a:pt x="1" y="195"/>
                    <a:pt x="1" y="254"/>
                  </a:cubicBezTo>
                  <a:cubicBezTo>
                    <a:pt x="1" y="314"/>
                    <a:pt x="75" y="373"/>
                    <a:pt x="135" y="373"/>
                  </a:cubicBezTo>
                  <a:cubicBezTo>
                    <a:pt x="135" y="373"/>
                    <a:pt x="373" y="314"/>
                    <a:pt x="686" y="254"/>
                  </a:cubicBezTo>
                  <a:cubicBezTo>
                    <a:pt x="939" y="254"/>
                    <a:pt x="1192" y="195"/>
                    <a:pt x="1192" y="195"/>
                  </a:cubicBezTo>
                  <a:cubicBezTo>
                    <a:pt x="1252" y="195"/>
                    <a:pt x="1312" y="135"/>
                    <a:pt x="1312" y="75"/>
                  </a:cubicBezTo>
                  <a:cubicBezTo>
                    <a:pt x="1252" y="75"/>
                    <a:pt x="1252" y="1"/>
                    <a:pt x="11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9" name="Google Shape;4989;p30"/>
            <p:cNvSpPr/>
            <p:nvPr/>
          </p:nvSpPr>
          <p:spPr>
            <a:xfrm>
              <a:off x="1508649" y="3712689"/>
              <a:ext cx="36748" cy="16409"/>
            </a:xfrm>
            <a:custGeom>
              <a:avLst/>
              <a:gdLst/>
              <a:ahLst/>
              <a:cxnLst/>
              <a:rect l="l" t="t" r="r" b="b"/>
              <a:pathLst>
                <a:path w="1178" h="526" extrusionOk="0">
                  <a:moveTo>
                    <a:pt x="1102" y="0"/>
                  </a:moveTo>
                  <a:cubicBezTo>
                    <a:pt x="1091" y="0"/>
                    <a:pt x="1078" y="9"/>
                    <a:pt x="1058" y="34"/>
                  </a:cubicBezTo>
                  <a:lnTo>
                    <a:pt x="60" y="406"/>
                  </a:lnTo>
                  <a:cubicBezTo>
                    <a:pt x="0" y="406"/>
                    <a:pt x="0" y="466"/>
                    <a:pt x="0" y="466"/>
                  </a:cubicBezTo>
                  <a:cubicBezTo>
                    <a:pt x="0" y="525"/>
                    <a:pt x="60" y="525"/>
                    <a:pt x="119" y="525"/>
                  </a:cubicBezTo>
                  <a:lnTo>
                    <a:pt x="1118" y="153"/>
                  </a:lnTo>
                  <a:cubicBezTo>
                    <a:pt x="1177" y="93"/>
                    <a:pt x="1177" y="93"/>
                    <a:pt x="1177" y="34"/>
                  </a:cubicBezTo>
                  <a:cubicBezTo>
                    <a:pt x="1137" y="34"/>
                    <a:pt x="1124" y="0"/>
                    <a:pt x="11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0" name="Google Shape;4990;p30"/>
            <p:cNvSpPr/>
            <p:nvPr/>
          </p:nvSpPr>
          <p:spPr>
            <a:xfrm>
              <a:off x="1090386" y="2473499"/>
              <a:ext cx="329045" cy="566595"/>
            </a:xfrm>
            <a:custGeom>
              <a:avLst/>
              <a:gdLst/>
              <a:ahLst/>
              <a:cxnLst/>
              <a:rect l="l" t="t" r="r" b="b"/>
              <a:pathLst>
                <a:path w="10548" h="18163" extrusionOk="0">
                  <a:moveTo>
                    <a:pt x="8478" y="0"/>
                  </a:moveTo>
                  <a:cubicBezTo>
                    <a:pt x="7456" y="0"/>
                    <a:pt x="5902" y="1014"/>
                    <a:pt x="4529" y="2693"/>
                  </a:cubicBezTo>
                  <a:cubicBezTo>
                    <a:pt x="2846" y="4674"/>
                    <a:pt x="3099" y="8279"/>
                    <a:pt x="2295" y="8279"/>
                  </a:cubicBezTo>
                  <a:cubicBezTo>
                    <a:pt x="1431" y="8339"/>
                    <a:pt x="745" y="8160"/>
                    <a:pt x="373" y="9590"/>
                  </a:cubicBezTo>
                  <a:cubicBezTo>
                    <a:pt x="0" y="11005"/>
                    <a:pt x="552" y="17843"/>
                    <a:pt x="1803" y="18156"/>
                  </a:cubicBezTo>
                  <a:cubicBezTo>
                    <a:pt x="1825" y="18160"/>
                    <a:pt x="1851" y="18163"/>
                    <a:pt x="1878" y="18163"/>
                  </a:cubicBezTo>
                  <a:cubicBezTo>
                    <a:pt x="3013" y="18163"/>
                    <a:pt x="8745" y="14692"/>
                    <a:pt x="8745" y="13180"/>
                  </a:cubicBezTo>
                  <a:cubicBezTo>
                    <a:pt x="8686" y="11631"/>
                    <a:pt x="7628" y="12316"/>
                    <a:pt x="7390" y="11825"/>
                  </a:cubicBezTo>
                  <a:cubicBezTo>
                    <a:pt x="7196" y="11318"/>
                    <a:pt x="10548" y="7355"/>
                    <a:pt x="9922" y="5925"/>
                  </a:cubicBezTo>
                  <a:cubicBezTo>
                    <a:pt x="9311" y="4555"/>
                    <a:pt x="8135" y="4987"/>
                    <a:pt x="8000" y="4182"/>
                  </a:cubicBezTo>
                  <a:cubicBezTo>
                    <a:pt x="7881" y="3378"/>
                    <a:pt x="9922" y="711"/>
                    <a:pt x="9058" y="145"/>
                  </a:cubicBezTo>
                  <a:cubicBezTo>
                    <a:pt x="8894" y="47"/>
                    <a:pt x="8699" y="0"/>
                    <a:pt x="84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1" name="Google Shape;4991;p30"/>
            <p:cNvSpPr/>
            <p:nvPr/>
          </p:nvSpPr>
          <p:spPr>
            <a:xfrm>
              <a:off x="1057382" y="2563527"/>
              <a:ext cx="234274" cy="556332"/>
            </a:xfrm>
            <a:custGeom>
              <a:avLst/>
              <a:gdLst/>
              <a:ahLst/>
              <a:cxnLst/>
              <a:rect l="l" t="t" r="r" b="b"/>
              <a:pathLst>
                <a:path w="7510" h="17834" extrusionOk="0">
                  <a:moveTo>
                    <a:pt x="7256" y="0"/>
                  </a:moveTo>
                  <a:cubicBezTo>
                    <a:pt x="7196" y="0"/>
                    <a:pt x="7137" y="60"/>
                    <a:pt x="7137" y="179"/>
                  </a:cubicBezTo>
                  <a:cubicBezTo>
                    <a:pt x="7137" y="179"/>
                    <a:pt x="7137" y="492"/>
                    <a:pt x="7077" y="983"/>
                  </a:cubicBezTo>
                  <a:lnTo>
                    <a:pt x="7077" y="1922"/>
                  </a:lnTo>
                  <a:cubicBezTo>
                    <a:pt x="7077" y="2294"/>
                    <a:pt x="7018" y="2726"/>
                    <a:pt x="6958" y="3158"/>
                  </a:cubicBezTo>
                  <a:cubicBezTo>
                    <a:pt x="6883" y="3591"/>
                    <a:pt x="6824" y="4097"/>
                    <a:pt x="6764" y="4648"/>
                  </a:cubicBezTo>
                  <a:cubicBezTo>
                    <a:pt x="6764" y="4767"/>
                    <a:pt x="6705" y="4901"/>
                    <a:pt x="6705" y="5021"/>
                  </a:cubicBezTo>
                  <a:cubicBezTo>
                    <a:pt x="6645" y="5140"/>
                    <a:pt x="6645" y="5274"/>
                    <a:pt x="6645" y="5393"/>
                  </a:cubicBezTo>
                  <a:cubicBezTo>
                    <a:pt x="6585" y="5646"/>
                    <a:pt x="6511" y="5959"/>
                    <a:pt x="6451" y="6198"/>
                  </a:cubicBezTo>
                  <a:cubicBezTo>
                    <a:pt x="6392" y="6510"/>
                    <a:pt x="6332" y="6764"/>
                    <a:pt x="6213" y="7077"/>
                  </a:cubicBezTo>
                  <a:cubicBezTo>
                    <a:pt x="6139" y="7315"/>
                    <a:pt x="6079" y="7628"/>
                    <a:pt x="5960" y="7881"/>
                  </a:cubicBezTo>
                  <a:cubicBezTo>
                    <a:pt x="5900" y="8194"/>
                    <a:pt x="5766" y="8432"/>
                    <a:pt x="5707" y="8745"/>
                  </a:cubicBezTo>
                  <a:cubicBezTo>
                    <a:pt x="5587" y="8998"/>
                    <a:pt x="5468" y="9311"/>
                    <a:pt x="5334" y="9550"/>
                  </a:cubicBezTo>
                  <a:cubicBezTo>
                    <a:pt x="5155" y="10116"/>
                    <a:pt x="4902" y="10667"/>
                    <a:pt x="4649" y="11233"/>
                  </a:cubicBezTo>
                  <a:cubicBezTo>
                    <a:pt x="4351" y="11725"/>
                    <a:pt x="4098" y="12216"/>
                    <a:pt x="3785" y="12723"/>
                  </a:cubicBezTo>
                  <a:cubicBezTo>
                    <a:pt x="3234" y="13706"/>
                    <a:pt x="2667" y="14585"/>
                    <a:pt x="2116" y="15270"/>
                  </a:cubicBezTo>
                  <a:cubicBezTo>
                    <a:pt x="1803" y="15643"/>
                    <a:pt x="1550" y="15941"/>
                    <a:pt x="1297" y="16253"/>
                  </a:cubicBezTo>
                  <a:cubicBezTo>
                    <a:pt x="1058" y="16507"/>
                    <a:pt x="865" y="16760"/>
                    <a:pt x="686" y="16939"/>
                  </a:cubicBezTo>
                  <a:cubicBezTo>
                    <a:pt x="314" y="17311"/>
                    <a:pt x="120" y="17564"/>
                    <a:pt x="120" y="17564"/>
                  </a:cubicBezTo>
                  <a:cubicBezTo>
                    <a:pt x="60" y="17564"/>
                    <a:pt x="1" y="17684"/>
                    <a:pt x="60" y="17743"/>
                  </a:cubicBezTo>
                  <a:cubicBezTo>
                    <a:pt x="102" y="17785"/>
                    <a:pt x="180" y="17834"/>
                    <a:pt x="244" y="17834"/>
                  </a:cubicBezTo>
                  <a:cubicBezTo>
                    <a:pt x="271" y="17834"/>
                    <a:pt x="296" y="17825"/>
                    <a:pt x="314" y="17803"/>
                  </a:cubicBezTo>
                  <a:cubicBezTo>
                    <a:pt x="314" y="17803"/>
                    <a:pt x="552" y="17624"/>
                    <a:pt x="999" y="17252"/>
                  </a:cubicBezTo>
                  <a:cubicBezTo>
                    <a:pt x="1371" y="16879"/>
                    <a:pt x="1923" y="16313"/>
                    <a:pt x="2489" y="15643"/>
                  </a:cubicBezTo>
                  <a:cubicBezTo>
                    <a:pt x="2787" y="15270"/>
                    <a:pt x="3099" y="14823"/>
                    <a:pt x="3412" y="14451"/>
                  </a:cubicBezTo>
                  <a:cubicBezTo>
                    <a:pt x="3725" y="14019"/>
                    <a:pt x="4038" y="13527"/>
                    <a:pt x="4351" y="13036"/>
                  </a:cubicBezTo>
                  <a:cubicBezTo>
                    <a:pt x="4649" y="12529"/>
                    <a:pt x="4902" y="12037"/>
                    <a:pt x="5215" y="11471"/>
                  </a:cubicBezTo>
                  <a:cubicBezTo>
                    <a:pt x="5468" y="10920"/>
                    <a:pt x="5707" y="10354"/>
                    <a:pt x="5960" y="9803"/>
                  </a:cubicBezTo>
                  <a:cubicBezTo>
                    <a:pt x="6079" y="9490"/>
                    <a:pt x="6213" y="9237"/>
                    <a:pt x="6273" y="8939"/>
                  </a:cubicBezTo>
                  <a:cubicBezTo>
                    <a:pt x="6392" y="8626"/>
                    <a:pt x="6451" y="8373"/>
                    <a:pt x="6585" y="8060"/>
                  </a:cubicBezTo>
                  <a:cubicBezTo>
                    <a:pt x="6645" y="7747"/>
                    <a:pt x="6764" y="7509"/>
                    <a:pt x="6824" y="7196"/>
                  </a:cubicBezTo>
                  <a:cubicBezTo>
                    <a:pt x="6883" y="6942"/>
                    <a:pt x="6958" y="6630"/>
                    <a:pt x="7018" y="6332"/>
                  </a:cubicBezTo>
                  <a:cubicBezTo>
                    <a:pt x="7077" y="6078"/>
                    <a:pt x="7137" y="5766"/>
                    <a:pt x="7196" y="5512"/>
                  </a:cubicBezTo>
                  <a:cubicBezTo>
                    <a:pt x="7196" y="5393"/>
                    <a:pt x="7256" y="5214"/>
                    <a:pt x="7256" y="5080"/>
                  </a:cubicBezTo>
                  <a:cubicBezTo>
                    <a:pt x="7256" y="4961"/>
                    <a:pt x="7330" y="4842"/>
                    <a:pt x="7330" y="4708"/>
                  </a:cubicBezTo>
                  <a:cubicBezTo>
                    <a:pt x="7390" y="4157"/>
                    <a:pt x="7450" y="3650"/>
                    <a:pt x="7450" y="3218"/>
                  </a:cubicBezTo>
                  <a:cubicBezTo>
                    <a:pt x="7509" y="2786"/>
                    <a:pt x="7509" y="2354"/>
                    <a:pt x="7509" y="1982"/>
                  </a:cubicBezTo>
                  <a:lnTo>
                    <a:pt x="7509" y="983"/>
                  </a:lnTo>
                  <a:cubicBezTo>
                    <a:pt x="7450" y="432"/>
                    <a:pt x="7450" y="179"/>
                    <a:pt x="7450" y="179"/>
                  </a:cubicBezTo>
                  <a:cubicBezTo>
                    <a:pt x="7450" y="60"/>
                    <a:pt x="7390" y="0"/>
                    <a:pt x="7256"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2" name="Google Shape;4992;p30"/>
            <p:cNvSpPr/>
            <p:nvPr/>
          </p:nvSpPr>
          <p:spPr>
            <a:xfrm>
              <a:off x="1218192" y="2599464"/>
              <a:ext cx="129678" cy="140346"/>
            </a:xfrm>
            <a:custGeom>
              <a:avLst/>
              <a:gdLst/>
              <a:ahLst/>
              <a:cxnLst/>
              <a:rect l="l" t="t" r="r" b="b"/>
              <a:pathLst>
                <a:path w="4157" h="4499" extrusionOk="0">
                  <a:moveTo>
                    <a:pt x="186" y="0"/>
                  </a:moveTo>
                  <a:cubicBezTo>
                    <a:pt x="161" y="0"/>
                    <a:pt x="137" y="8"/>
                    <a:pt x="120" y="25"/>
                  </a:cubicBezTo>
                  <a:cubicBezTo>
                    <a:pt x="60" y="85"/>
                    <a:pt x="0" y="144"/>
                    <a:pt x="60" y="263"/>
                  </a:cubicBezTo>
                  <a:cubicBezTo>
                    <a:pt x="179" y="576"/>
                    <a:pt x="373" y="889"/>
                    <a:pt x="492" y="1202"/>
                  </a:cubicBezTo>
                  <a:lnTo>
                    <a:pt x="745" y="1694"/>
                  </a:lnTo>
                  <a:cubicBezTo>
                    <a:pt x="805" y="1887"/>
                    <a:pt x="864" y="2066"/>
                    <a:pt x="924" y="2200"/>
                  </a:cubicBezTo>
                  <a:cubicBezTo>
                    <a:pt x="984" y="2379"/>
                    <a:pt x="1058" y="2498"/>
                    <a:pt x="1118" y="2692"/>
                  </a:cubicBezTo>
                  <a:lnTo>
                    <a:pt x="1177" y="2945"/>
                  </a:lnTo>
                  <a:cubicBezTo>
                    <a:pt x="1237" y="3005"/>
                    <a:pt x="1237" y="3124"/>
                    <a:pt x="1237" y="3183"/>
                  </a:cubicBezTo>
                  <a:cubicBezTo>
                    <a:pt x="1296" y="3243"/>
                    <a:pt x="1296" y="3377"/>
                    <a:pt x="1296" y="3437"/>
                  </a:cubicBezTo>
                  <a:cubicBezTo>
                    <a:pt x="1356" y="3496"/>
                    <a:pt x="1356" y="3615"/>
                    <a:pt x="1356" y="3690"/>
                  </a:cubicBezTo>
                  <a:cubicBezTo>
                    <a:pt x="1356" y="3749"/>
                    <a:pt x="1430" y="3869"/>
                    <a:pt x="1430" y="3928"/>
                  </a:cubicBezTo>
                  <a:lnTo>
                    <a:pt x="1430" y="4182"/>
                  </a:lnTo>
                  <a:cubicBezTo>
                    <a:pt x="1430" y="4301"/>
                    <a:pt x="1490" y="4360"/>
                    <a:pt x="1550" y="4435"/>
                  </a:cubicBezTo>
                  <a:cubicBezTo>
                    <a:pt x="1617" y="4479"/>
                    <a:pt x="1686" y="4499"/>
                    <a:pt x="1749" y="4499"/>
                  </a:cubicBezTo>
                  <a:cubicBezTo>
                    <a:pt x="1855" y="4499"/>
                    <a:pt x="1944" y="4444"/>
                    <a:pt x="1982" y="4360"/>
                  </a:cubicBezTo>
                  <a:lnTo>
                    <a:pt x="2235" y="4062"/>
                  </a:lnTo>
                  <a:lnTo>
                    <a:pt x="2473" y="3749"/>
                  </a:lnTo>
                  <a:cubicBezTo>
                    <a:pt x="2607" y="3556"/>
                    <a:pt x="2786" y="3377"/>
                    <a:pt x="2920" y="3183"/>
                  </a:cubicBezTo>
                  <a:cubicBezTo>
                    <a:pt x="2980" y="3064"/>
                    <a:pt x="3099" y="3005"/>
                    <a:pt x="3159" y="2871"/>
                  </a:cubicBezTo>
                  <a:cubicBezTo>
                    <a:pt x="3218" y="2871"/>
                    <a:pt x="3293" y="2811"/>
                    <a:pt x="3293" y="2751"/>
                  </a:cubicBezTo>
                  <a:cubicBezTo>
                    <a:pt x="3352" y="2751"/>
                    <a:pt x="3412" y="2692"/>
                    <a:pt x="3412" y="2632"/>
                  </a:cubicBezTo>
                  <a:lnTo>
                    <a:pt x="3591" y="2498"/>
                  </a:lnTo>
                  <a:lnTo>
                    <a:pt x="3725" y="2439"/>
                  </a:lnTo>
                  <a:lnTo>
                    <a:pt x="3844" y="2319"/>
                  </a:lnTo>
                  <a:cubicBezTo>
                    <a:pt x="3903" y="2319"/>
                    <a:pt x="3963" y="2319"/>
                    <a:pt x="3963" y="2260"/>
                  </a:cubicBezTo>
                  <a:lnTo>
                    <a:pt x="4038" y="2260"/>
                  </a:lnTo>
                  <a:cubicBezTo>
                    <a:pt x="4097" y="2200"/>
                    <a:pt x="4157" y="2126"/>
                    <a:pt x="4157" y="2066"/>
                  </a:cubicBezTo>
                  <a:cubicBezTo>
                    <a:pt x="4113" y="1979"/>
                    <a:pt x="4069" y="1924"/>
                    <a:pt x="4020" y="1924"/>
                  </a:cubicBezTo>
                  <a:cubicBezTo>
                    <a:pt x="4002" y="1924"/>
                    <a:pt x="3983" y="1931"/>
                    <a:pt x="3963" y="1947"/>
                  </a:cubicBezTo>
                  <a:lnTo>
                    <a:pt x="3725" y="1947"/>
                  </a:lnTo>
                  <a:cubicBezTo>
                    <a:pt x="3665" y="2006"/>
                    <a:pt x="3591" y="2006"/>
                    <a:pt x="3531" y="2066"/>
                  </a:cubicBezTo>
                  <a:lnTo>
                    <a:pt x="3352" y="2126"/>
                  </a:lnTo>
                  <a:lnTo>
                    <a:pt x="3159" y="2260"/>
                  </a:lnTo>
                  <a:cubicBezTo>
                    <a:pt x="3099" y="2319"/>
                    <a:pt x="3039" y="2319"/>
                    <a:pt x="2980" y="2379"/>
                  </a:cubicBezTo>
                  <a:cubicBezTo>
                    <a:pt x="2920" y="2439"/>
                    <a:pt x="2846" y="2439"/>
                    <a:pt x="2846" y="2498"/>
                  </a:cubicBezTo>
                  <a:cubicBezTo>
                    <a:pt x="2727" y="2632"/>
                    <a:pt x="2607" y="2692"/>
                    <a:pt x="2548" y="2811"/>
                  </a:cubicBezTo>
                  <a:lnTo>
                    <a:pt x="1983" y="3376"/>
                  </a:lnTo>
                  <a:lnTo>
                    <a:pt x="1983" y="3376"/>
                  </a:lnTo>
                  <a:cubicBezTo>
                    <a:pt x="1982" y="3354"/>
                    <a:pt x="1982" y="3333"/>
                    <a:pt x="1982" y="3317"/>
                  </a:cubicBezTo>
                  <a:cubicBezTo>
                    <a:pt x="1922" y="3183"/>
                    <a:pt x="1922" y="3124"/>
                    <a:pt x="1863" y="3005"/>
                  </a:cubicBezTo>
                  <a:cubicBezTo>
                    <a:pt x="1863" y="2945"/>
                    <a:pt x="1863" y="2811"/>
                    <a:pt x="1803" y="2751"/>
                  </a:cubicBezTo>
                  <a:lnTo>
                    <a:pt x="1669" y="2498"/>
                  </a:lnTo>
                  <a:cubicBezTo>
                    <a:pt x="1609" y="2319"/>
                    <a:pt x="1550" y="2126"/>
                    <a:pt x="1490" y="1947"/>
                  </a:cubicBezTo>
                  <a:cubicBezTo>
                    <a:pt x="1430" y="1828"/>
                    <a:pt x="1296" y="1634"/>
                    <a:pt x="1237" y="1455"/>
                  </a:cubicBezTo>
                  <a:cubicBezTo>
                    <a:pt x="1118" y="1321"/>
                    <a:pt x="1058" y="1142"/>
                    <a:pt x="924" y="1008"/>
                  </a:cubicBezTo>
                  <a:cubicBezTo>
                    <a:pt x="745" y="636"/>
                    <a:pt x="552" y="398"/>
                    <a:pt x="313" y="85"/>
                  </a:cubicBezTo>
                  <a:cubicBezTo>
                    <a:pt x="313" y="43"/>
                    <a:pt x="246" y="0"/>
                    <a:pt x="186"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3" name="Google Shape;4993;p30"/>
            <p:cNvSpPr/>
            <p:nvPr/>
          </p:nvSpPr>
          <p:spPr>
            <a:xfrm>
              <a:off x="1179136" y="2703406"/>
              <a:ext cx="139473" cy="137944"/>
            </a:xfrm>
            <a:custGeom>
              <a:avLst/>
              <a:gdLst/>
              <a:ahLst/>
              <a:cxnLst/>
              <a:rect l="l" t="t" r="r" b="b"/>
              <a:pathLst>
                <a:path w="4471" h="4422" extrusionOk="0">
                  <a:moveTo>
                    <a:pt x="224" y="0"/>
                  </a:moveTo>
                  <a:cubicBezTo>
                    <a:pt x="195" y="0"/>
                    <a:pt x="165" y="15"/>
                    <a:pt x="135" y="45"/>
                  </a:cubicBezTo>
                  <a:cubicBezTo>
                    <a:pt x="75" y="45"/>
                    <a:pt x="1" y="164"/>
                    <a:pt x="75" y="224"/>
                  </a:cubicBezTo>
                  <a:cubicBezTo>
                    <a:pt x="254" y="537"/>
                    <a:pt x="448" y="850"/>
                    <a:pt x="627" y="1222"/>
                  </a:cubicBezTo>
                  <a:cubicBezTo>
                    <a:pt x="820" y="1535"/>
                    <a:pt x="999" y="1848"/>
                    <a:pt x="1118" y="2146"/>
                  </a:cubicBezTo>
                  <a:cubicBezTo>
                    <a:pt x="1193" y="2339"/>
                    <a:pt x="1312" y="2458"/>
                    <a:pt x="1372" y="2652"/>
                  </a:cubicBezTo>
                  <a:cubicBezTo>
                    <a:pt x="1431" y="2771"/>
                    <a:pt x="1491" y="2965"/>
                    <a:pt x="1565" y="3144"/>
                  </a:cubicBezTo>
                  <a:cubicBezTo>
                    <a:pt x="1565" y="3203"/>
                    <a:pt x="1625" y="3263"/>
                    <a:pt x="1625" y="3397"/>
                  </a:cubicBezTo>
                  <a:cubicBezTo>
                    <a:pt x="1684" y="3457"/>
                    <a:pt x="1684" y="3516"/>
                    <a:pt x="1684" y="3635"/>
                  </a:cubicBezTo>
                  <a:cubicBezTo>
                    <a:pt x="1684" y="3710"/>
                    <a:pt x="1744" y="3769"/>
                    <a:pt x="1744" y="3889"/>
                  </a:cubicBezTo>
                  <a:lnTo>
                    <a:pt x="1744" y="4082"/>
                  </a:lnTo>
                  <a:lnTo>
                    <a:pt x="1744" y="4142"/>
                  </a:lnTo>
                  <a:cubicBezTo>
                    <a:pt x="1804" y="4201"/>
                    <a:pt x="1804" y="4261"/>
                    <a:pt x="1863" y="4321"/>
                  </a:cubicBezTo>
                  <a:cubicBezTo>
                    <a:pt x="1960" y="4388"/>
                    <a:pt x="2053" y="4421"/>
                    <a:pt x="2131" y="4421"/>
                  </a:cubicBezTo>
                  <a:cubicBezTo>
                    <a:pt x="2209" y="4421"/>
                    <a:pt x="2273" y="4388"/>
                    <a:pt x="2310" y="4321"/>
                  </a:cubicBezTo>
                  <a:cubicBezTo>
                    <a:pt x="2429" y="4201"/>
                    <a:pt x="2489" y="4142"/>
                    <a:pt x="2548" y="4008"/>
                  </a:cubicBezTo>
                  <a:cubicBezTo>
                    <a:pt x="2608" y="3948"/>
                    <a:pt x="2682" y="3829"/>
                    <a:pt x="2802" y="3769"/>
                  </a:cubicBezTo>
                  <a:cubicBezTo>
                    <a:pt x="2861" y="3710"/>
                    <a:pt x="2921" y="3576"/>
                    <a:pt x="3055" y="3516"/>
                  </a:cubicBezTo>
                  <a:lnTo>
                    <a:pt x="3293" y="3263"/>
                  </a:lnTo>
                  <a:cubicBezTo>
                    <a:pt x="3353" y="3203"/>
                    <a:pt x="3427" y="3084"/>
                    <a:pt x="3547" y="3025"/>
                  </a:cubicBezTo>
                  <a:cubicBezTo>
                    <a:pt x="3606" y="2965"/>
                    <a:pt x="3725" y="2890"/>
                    <a:pt x="3800" y="2771"/>
                  </a:cubicBezTo>
                  <a:cubicBezTo>
                    <a:pt x="3919" y="2712"/>
                    <a:pt x="3979" y="2652"/>
                    <a:pt x="4038" y="2593"/>
                  </a:cubicBezTo>
                  <a:cubicBezTo>
                    <a:pt x="4172" y="2518"/>
                    <a:pt x="4291" y="2458"/>
                    <a:pt x="4351" y="2399"/>
                  </a:cubicBezTo>
                  <a:lnTo>
                    <a:pt x="4411" y="2399"/>
                  </a:lnTo>
                  <a:cubicBezTo>
                    <a:pt x="4470" y="2339"/>
                    <a:pt x="4470" y="2280"/>
                    <a:pt x="4470" y="2220"/>
                  </a:cubicBezTo>
                  <a:cubicBezTo>
                    <a:pt x="4426" y="2121"/>
                    <a:pt x="4350" y="2063"/>
                    <a:pt x="4289" y="2063"/>
                  </a:cubicBezTo>
                  <a:cubicBezTo>
                    <a:pt x="4267" y="2063"/>
                    <a:pt x="4248" y="2070"/>
                    <a:pt x="4232" y="2086"/>
                  </a:cubicBezTo>
                  <a:cubicBezTo>
                    <a:pt x="4098" y="2146"/>
                    <a:pt x="3979" y="2220"/>
                    <a:pt x="3859" y="2220"/>
                  </a:cubicBezTo>
                  <a:cubicBezTo>
                    <a:pt x="3800" y="2280"/>
                    <a:pt x="3725" y="2280"/>
                    <a:pt x="3666" y="2339"/>
                  </a:cubicBezTo>
                  <a:lnTo>
                    <a:pt x="3547" y="2399"/>
                  </a:lnTo>
                  <a:cubicBezTo>
                    <a:pt x="3427" y="2458"/>
                    <a:pt x="3293" y="2518"/>
                    <a:pt x="3234" y="2652"/>
                  </a:cubicBezTo>
                  <a:cubicBezTo>
                    <a:pt x="3115" y="2712"/>
                    <a:pt x="2980" y="2771"/>
                    <a:pt x="2921" y="2831"/>
                  </a:cubicBezTo>
                  <a:lnTo>
                    <a:pt x="2608" y="3084"/>
                  </a:lnTo>
                  <a:cubicBezTo>
                    <a:pt x="2548" y="3203"/>
                    <a:pt x="2429" y="3263"/>
                    <a:pt x="2370" y="3337"/>
                  </a:cubicBezTo>
                  <a:cubicBezTo>
                    <a:pt x="2347" y="3357"/>
                    <a:pt x="2327" y="3375"/>
                    <a:pt x="2308" y="3393"/>
                  </a:cubicBezTo>
                  <a:lnTo>
                    <a:pt x="2308" y="3393"/>
                  </a:lnTo>
                  <a:cubicBezTo>
                    <a:pt x="2304" y="3328"/>
                    <a:pt x="2289" y="3246"/>
                    <a:pt x="2236" y="3203"/>
                  </a:cubicBezTo>
                  <a:cubicBezTo>
                    <a:pt x="2236" y="3084"/>
                    <a:pt x="2176" y="3025"/>
                    <a:pt x="2176" y="2890"/>
                  </a:cubicBezTo>
                  <a:cubicBezTo>
                    <a:pt x="2116" y="2712"/>
                    <a:pt x="1997" y="2518"/>
                    <a:pt x="1938" y="2399"/>
                  </a:cubicBezTo>
                  <a:cubicBezTo>
                    <a:pt x="1863" y="2280"/>
                    <a:pt x="1863" y="2220"/>
                    <a:pt x="1804" y="2086"/>
                  </a:cubicBezTo>
                  <a:cubicBezTo>
                    <a:pt x="1744" y="2026"/>
                    <a:pt x="1744" y="1967"/>
                    <a:pt x="1684" y="1848"/>
                  </a:cubicBezTo>
                  <a:cubicBezTo>
                    <a:pt x="1565" y="1714"/>
                    <a:pt x="1491" y="1535"/>
                    <a:pt x="1372" y="1341"/>
                  </a:cubicBezTo>
                  <a:cubicBezTo>
                    <a:pt x="1252" y="1222"/>
                    <a:pt x="1193" y="1028"/>
                    <a:pt x="1059" y="909"/>
                  </a:cubicBezTo>
                  <a:cubicBezTo>
                    <a:pt x="820" y="596"/>
                    <a:pt x="627" y="283"/>
                    <a:pt x="314" y="45"/>
                  </a:cubicBezTo>
                  <a:cubicBezTo>
                    <a:pt x="284" y="15"/>
                    <a:pt x="254" y="0"/>
                    <a:pt x="224"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4" name="Google Shape;4994;p30"/>
            <p:cNvSpPr/>
            <p:nvPr/>
          </p:nvSpPr>
          <p:spPr>
            <a:xfrm>
              <a:off x="1115467" y="2768479"/>
              <a:ext cx="185922" cy="163399"/>
            </a:xfrm>
            <a:custGeom>
              <a:avLst/>
              <a:gdLst/>
              <a:ahLst/>
              <a:cxnLst/>
              <a:rect l="l" t="t" r="r" b="b"/>
              <a:pathLst>
                <a:path w="5960" h="5238" extrusionOk="0">
                  <a:moveTo>
                    <a:pt x="120" y="0"/>
                  </a:moveTo>
                  <a:cubicBezTo>
                    <a:pt x="1" y="60"/>
                    <a:pt x="1" y="194"/>
                    <a:pt x="61" y="253"/>
                  </a:cubicBezTo>
                  <a:lnTo>
                    <a:pt x="493" y="804"/>
                  </a:lnTo>
                  <a:cubicBezTo>
                    <a:pt x="552" y="939"/>
                    <a:pt x="627" y="998"/>
                    <a:pt x="686" y="1117"/>
                  </a:cubicBezTo>
                  <a:lnTo>
                    <a:pt x="925" y="1371"/>
                  </a:lnTo>
                  <a:cubicBezTo>
                    <a:pt x="1059" y="1549"/>
                    <a:pt x="1178" y="1743"/>
                    <a:pt x="1297" y="1922"/>
                  </a:cubicBezTo>
                  <a:lnTo>
                    <a:pt x="1491" y="2235"/>
                  </a:lnTo>
                  <a:cubicBezTo>
                    <a:pt x="1550" y="2294"/>
                    <a:pt x="1610" y="2428"/>
                    <a:pt x="1669" y="2547"/>
                  </a:cubicBezTo>
                  <a:cubicBezTo>
                    <a:pt x="1744" y="2607"/>
                    <a:pt x="1804" y="2741"/>
                    <a:pt x="1863" y="2801"/>
                  </a:cubicBezTo>
                  <a:lnTo>
                    <a:pt x="1982" y="3114"/>
                  </a:lnTo>
                  <a:lnTo>
                    <a:pt x="2176" y="3412"/>
                  </a:lnTo>
                  <a:cubicBezTo>
                    <a:pt x="2236" y="3486"/>
                    <a:pt x="2236" y="3605"/>
                    <a:pt x="2295" y="3724"/>
                  </a:cubicBezTo>
                  <a:cubicBezTo>
                    <a:pt x="2355" y="3784"/>
                    <a:pt x="2414" y="3918"/>
                    <a:pt x="2414" y="4037"/>
                  </a:cubicBezTo>
                  <a:cubicBezTo>
                    <a:pt x="2489" y="4097"/>
                    <a:pt x="2489" y="4231"/>
                    <a:pt x="2548" y="4350"/>
                  </a:cubicBezTo>
                  <a:cubicBezTo>
                    <a:pt x="2548" y="4410"/>
                    <a:pt x="2548" y="4529"/>
                    <a:pt x="2608" y="4663"/>
                  </a:cubicBezTo>
                  <a:lnTo>
                    <a:pt x="2608" y="4976"/>
                  </a:lnTo>
                  <a:cubicBezTo>
                    <a:pt x="2608" y="5035"/>
                    <a:pt x="2668" y="5035"/>
                    <a:pt x="2668" y="5095"/>
                  </a:cubicBezTo>
                  <a:cubicBezTo>
                    <a:pt x="2711" y="5182"/>
                    <a:pt x="2827" y="5238"/>
                    <a:pt x="2956" y="5238"/>
                  </a:cubicBezTo>
                  <a:cubicBezTo>
                    <a:pt x="3003" y="5238"/>
                    <a:pt x="3052" y="5230"/>
                    <a:pt x="3100" y="5214"/>
                  </a:cubicBezTo>
                  <a:cubicBezTo>
                    <a:pt x="3159" y="5155"/>
                    <a:pt x="3293" y="5095"/>
                    <a:pt x="3413" y="5035"/>
                  </a:cubicBezTo>
                  <a:cubicBezTo>
                    <a:pt x="3532" y="4976"/>
                    <a:pt x="3606" y="4901"/>
                    <a:pt x="3725" y="4842"/>
                  </a:cubicBezTo>
                  <a:cubicBezTo>
                    <a:pt x="3845" y="4842"/>
                    <a:pt x="3979" y="4782"/>
                    <a:pt x="4098" y="4723"/>
                  </a:cubicBezTo>
                  <a:lnTo>
                    <a:pt x="4411" y="4603"/>
                  </a:lnTo>
                  <a:lnTo>
                    <a:pt x="4783" y="4410"/>
                  </a:lnTo>
                  <a:cubicBezTo>
                    <a:pt x="4843" y="4410"/>
                    <a:pt x="4962" y="4350"/>
                    <a:pt x="5096" y="4350"/>
                  </a:cubicBezTo>
                  <a:lnTo>
                    <a:pt x="5275" y="4290"/>
                  </a:lnTo>
                  <a:cubicBezTo>
                    <a:pt x="5334" y="4231"/>
                    <a:pt x="5394" y="4231"/>
                    <a:pt x="5468" y="4231"/>
                  </a:cubicBezTo>
                  <a:cubicBezTo>
                    <a:pt x="5588" y="4231"/>
                    <a:pt x="5707" y="4156"/>
                    <a:pt x="5841" y="4156"/>
                  </a:cubicBezTo>
                  <a:cubicBezTo>
                    <a:pt x="5900" y="4097"/>
                    <a:pt x="5960" y="4037"/>
                    <a:pt x="5960" y="3978"/>
                  </a:cubicBezTo>
                  <a:cubicBezTo>
                    <a:pt x="5960" y="3858"/>
                    <a:pt x="5900" y="3784"/>
                    <a:pt x="5766" y="3784"/>
                  </a:cubicBezTo>
                  <a:cubicBezTo>
                    <a:pt x="5647" y="3784"/>
                    <a:pt x="5528" y="3784"/>
                    <a:pt x="5394" y="3858"/>
                  </a:cubicBezTo>
                  <a:lnTo>
                    <a:pt x="4962" y="3858"/>
                  </a:lnTo>
                  <a:cubicBezTo>
                    <a:pt x="4843" y="3918"/>
                    <a:pt x="4723" y="3918"/>
                    <a:pt x="4589" y="3978"/>
                  </a:cubicBezTo>
                  <a:lnTo>
                    <a:pt x="4217" y="4037"/>
                  </a:lnTo>
                  <a:cubicBezTo>
                    <a:pt x="4098" y="4097"/>
                    <a:pt x="3979" y="4156"/>
                    <a:pt x="3845" y="4231"/>
                  </a:cubicBezTo>
                  <a:cubicBezTo>
                    <a:pt x="3725" y="4231"/>
                    <a:pt x="3606" y="4290"/>
                    <a:pt x="3472" y="4350"/>
                  </a:cubicBezTo>
                  <a:cubicBezTo>
                    <a:pt x="3389" y="4391"/>
                    <a:pt x="3307" y="4404"/>
                    <a:pt x="3219" y="4428"/>
                  </a:cubicBezTo>
                  <a:lnTo>
                    <a:pt x="3219" y="4428"/>
                  </a:lnTo>
                  <a:cubicBezTo>
                    <a:pt x="3198" y="4341"/>
                    <a:pt x="3159" y="4253"/>
                    <a:pt x="3159" y="4156"/>
                  </a:cubicBezTo>
                  <a:cubicBezTo>
                    <a:pt x="3100" y="4037"/>
                    <a:pt x="3040" y="3918"/>
                    <a:pt x="3040" y="3784"/>
                  </a:cubicBezTo>
                  <a:cubicBezTo>
                    <a:pt x="2980" y="3665"/>
                    <a:pt x="2980" y="3605"/>
                    <a:pt x="2921" y="3486"/>
                  </a:cubicBezTo>
                  <a:cubicBezTo>
                    <a:pt x="2861" y="3352"/>
                    <a:pt x="2787" y="3233"/>
                    <a:pt x="2727" y="3114"/>
                  </a:cubicBezTo>
                  <a:lnTo>
                    <a:pt x="2608" y="2801"/>
                  </a:lnTo>
                  <a:cubicBezTo>
                    <a:pt x="2489" y="2607"/>
                    <a:pt x="2355" y="2369"/>
                    <a:pt x="2176" y="2175"/>
                  </a:cubicBezTo>
                  <a:cubicBezTo>
                    <a:pt x="2042" y="1996"/>
                    <a:pt x="1923" y="1803"/>
                    <a:pt x="1804" y="1624"/>
                  </a:cubicBezTo>
                  <a:cubicBezTo>
                    <a:pt x="1610" y="1430"/>
                    <a:pt x="1491" y="1251"/>
                    <a:pt x="1297" y="1058"/>
                  </a:cubicBezTo>
                  <a:cubicBezTo>
                    <a:pt x="1178" y="879"/>
                    <a:pt x="999" y="685"/>
                    <a:pt x="805" y="507"/>
                  </a:cubicBezTo>
                  <a:cubicBezTo>
                    <a:pt x="686" y="372"/>
                    <a:pt x="493" y="194"/>
                    <a:pt x="314" y="60"/>
                  </a:cubicBezTo>
                  <a:cubicBezTo>
                    <a:pt x="254" y="0"/>
                    <a:pt x="180" y="0"/>
                    <a:pt x="120"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5" name="Google Shape;4995;p30"/>
            <p:cNvSpPr/>
            <p:nvPr/>
          </p:nvSpPr>
          <p:spPr>
            <a:xfrm>
              <a:off x="1117339" y="2878285"/>
              <a:ext cx="131549" cy="123501"/>
            </a:xfrm>
            <a:custGeom>
              <a:avLst/>
              <a:gdLst/>
              <a:ahLst/>
              <a:cxnLst/>
              <a:rect l="l" t="t" r="r" b="b"/>
              <a:pathLst>
                <a:path w="4217" h="3959" extrusionOk="0">
                  <a:moveTo>
                    <a:pt x="220" y="1"/>
                  </a:moveTo>
                  <a:cubicBezTo>
                    <a:pt x="192" y="1"/>
                    <a:pt x="159" y="8"/>
                    <a:pt x="120" y="26"/>
                  </a:cubicBezTo>
                  <a:cubicBezTo>
                    <a:pt x="60" y="26"/>
                    <a:pt x="1" y="145"/>
                    <a:pt x="60" y="204"/>
                  </a:cubicBezTo>
                  <a:cubicBezTo>
                    <a:pt x="313" y="830"/>
                    <a:pt x="626" y="1381"/>
                    <a:pt x="805" y="1947"/>
                  </a:cubicBezTo>
                  <a:cubicBezTo>
                    <a:pt x="865" y="2067"/>
                    <a:pt x="939" y="2260"/>
                    <a:pt x="999" y="2379"/>
                  </a:cubicBezTo>
                  <a:cubicBezTo>
                    <a:pt x="1058" y="2439"/>
                    <a:pt x="1058" y="2499"/>
                    <a:pt x="1058" y="2573"/>
                  </a:cubicBezTo>
                  <a:cubicBezTo>
                    <a:pt x="1118" y="2633"/>
                    <a:pt x="1118" y="2752"/>
                    <a:pt x="1177" y="2811"/>
                  </a:cubicBezTo>
                  <a:lnTo>
                    <a:pt x="1237" y="3005"/>
                  </a:lnTo>
                  <a:lnTo>
                    <a:pt x="1237" y="3184"/>
                  </a:lnTo>
                  <a:cubicBezTo>
                    <a:pt x="1312" y="3318"/>
                    <a:pt x="1312" y="3378"/>
                    <a:pt x="1312" y="3437"/>
                  </a:cubicBezTo>
                  <a:lnTo>
                    <a:pt x="1312" y="3556"/>
                  </a:lnTo>
                  <a:lnTo>
                    <a:pt x="1312" y="3616"/>
                  </a:lnTo>
                  <a:cubicBezTo>
                    <a:pt x="1312" y="3690"/>
                    <a:pt x="1312" y="3810"/>
                    <a:pt x="1371" y="3869"/>
                  </a:cubicBezTo>
                  <a:cubicBezTo>
                    <a:pt x="1431" y="3929"/>
                    <a:pt x="1524" y="3959"/>
                    <a:pt x="1617" y="3959"/>
                  </a:cubicBezTo>
                  <a:cubicBezTo>
                    <a:pt x="1710" y="3959"/>
                    <a:pt x="1803" y="3929"/>
                    <a:pt x="1863" y="3869"/>
                  </a:cubicBezTo>
                  <a:cubicBezTo>
                    <a:pt x="1922" y="3810"/>
                    <a:pt x="1982" y="3690"/>
                    <a:pt x="2056" y="3616"/>
                  </a:cubicBezTo>
                  <a:cubicBezTo>
                    <a:pt x="2176" y="3556"/>
                    <a:pt x="2235" y="3497"/>
                    <a:pt x="2295" y="3437"/>
                  </a:cubicBezTo>
                  <a:cubicBezTo>
                    <a:pt x="2429" y="3378"/>
                    <a:pt x="2488" y="3318"/>
                    <a:pt x="2608" y="3243"/>
                  </a:cubicBezTo>
                  <a:cubicBezTo>
                    <a:pt x="2667" y="3184"/>
                    <a:pt x="2801" y="3124"/>
                    <a:pt x="2861" y="3065"/>
                  </a:cubicBezTo>
                  <a:lnTo>
                    <a:pt x="3174" y="2871"/>
                  </a:lnTo>
                  <a:cubicBezTo>
                    <a:pt x="3174" y="2871"/>
                    <a:pt x="3233" y="2871"/>
                    <a:pt x="3293" y="2811"/>
                  </a:cubicBezTo>
                  <a:lnTo>
                    <a:pt x="3472" y="2752"/>
                  </a:lnTo>
                  <a:lnTo>
                    <a:pt x="3606" y="2692"/>
                  </a:lnTo>
                  <a:lnTo>
                    <a:pt x="3785" y="2633"/>
                  </a:lnTo>
                  <a:cubicBezTo>
                    <a:pt x="3844" y="2633"/>
                    <a:pt x="3978" y="2573"/>
                    <a:pt x="4097" y="2573"/>
                  </a:cubicBezTo>
                  <a:cubicBezTo>
                    <a:pt x="4157" y="2499"/>
                    <a:pt x="4217" y="2439"/>
                    <a:pt x="4217" y="2379"/>
                  </a:cubicBezTo>
                  <a:cubicBezTo>
                    <a:pt x="4217" y="2260"/>
                    <a:pt x="4157" y="2201"/>
                    <a:pt x="4038" y="2201"/>
                  </a:cubicBezTo>
                  <a:cubicBezTo>
                    <a:pt x="3919" y="2201"/>
                    <a:pt x="3785" y="2260"/>
                    <a:pt x="3665" y="2260"/>
                  </a:cubicBezTo>
                  <a:lnTo>
                    <a:pt x="3472" y="2260"/>
                  </a:lnTo>
                  <a:lnTo>
                    <a:pt x="3293" y="2320"/>
                  </a:lnTo>
                  <a:cubicBezTo>
                    <a:pt x="3174" y="2320"/>
                    <a:pt x="3040" y="2379"/>
                    <a:pt x="2920" y="2439"/>
                  </a:cubicBezTo>
                  <a:lnTo>
                    <a:pt x="2608" y="2573"/>
                  </a:lnTo>
                  <a:cubicBezTo>
                    <a:pt x="2488" y="2633"/>
                    <a:pt x="2354" y="2692"/>
                    <a:pt x="2295" y="2752"/>
                  </a:cubicBezTo>
                  <a:cubicBezTo>
                    <a:pt x="2235" y="2752"/>
                    <a:pt x="2176" y="2811"/>
                    <a:pt x="2116" y="2811"/>
                  </a:cubicBezTo>
                  <a:lnTo>
                    <a:pt x="1982" y="2946"/>
                  </a:lnTo>
                  <a:cubicBezTo>
                    <a:pt x="1946" y="2964"/>
                    <a:pt x="1910" y="2982"/>
                    <a:pt x="1875" y="3000"/>
                  </a:cubicBezTo>
                  <a:lnTo>
                    <a:pt x="1875" y="3000"/>
                  </a:lnTo>
                  <a:cubicBezTo>
                    <a:pt x="1863" y="2944"/>
                    <a:pt x="1863" y="2891"/>
                    <a:pt x="1863" y="2811"/>
                  </a:cubicBezTo>
                  <a:lnTo>
                    <a:pt x="1744" y="2633"/>
                  </a:lnTo>
                  <a:cubicBezTo>
                    <a:pt x="1744" y="2499"/>
                    <a:pt x="1684" y="2439"/>
                    <a:pt x="1684" y="2379"/>
                  </a:cubicBezTo>
                  <a:cubicBezTo>
                    <a:pt x="1684" y="2260"/>
                    <a:pt x="1609" y="2201"/>
                    <a:pt x="1609" y="2126"/>
                  </a:cubicBezTo>
                  <a:cubicBezTo>
                    <a:pt x="1550" y="2007"/>
                    <a:pt x="1431" y="1828"/>
                    <a:pt x="1371" y="1694"/>
                  </a:cubicBezTo>
                  <a:cubicBezTo>
                    <a:pt x="1237" y="1381"/>
                    <a:pt x="1058" y="1143"/>
                    <a:pt x="939" y="830"/>
                  </a:cubicBezTo>
                  <a:cubicBezTo>
                    <a:pt x="745" y="577"/>
                    <a:pt x="567" y="338"/>
                    <a:pt x="373" y="85"/>
                  </a:cubicBezTo>
                  <a:cubicBezTo>
                    <a:pt x="331" y="43"/>
                    <a:pt x="289" y="1"/>
                    <a:pt x="220"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6" name="Google Shape;4996;p30"/>
            <p:cNvSpPr/>
            <p:nvPr/>
          </p:nvSpPr>
          <p:spPr>
            <a:xfrm>
              <a:off x="1180103" y="3884854"/>
              <a:ext cx="183115" cy="71998"/>
            </a:xfrm>
            <a:custGeom>
              <a:avLst/>
              <a:gdLst/>
              <a:ahLst/>
              <a:cxnLst/>
              <a:rect l="l" t="t" r="r" b="b"/>
              <a:pathLst>
                <a:path w="5870" h="2308" extrusionOk="0">
                  <a:moveTo>
                    <a:pt x="1860" y="1"/>
                  </a:moveTo>
                  <a:cubicBezTo>
                    <a:pt x="913" y="1"/>
                    <a:pt x="0" y="276"/>
                    <a:pt x="223" y="1338"/>
                  </a:cubicBezTo>
                  <a:cubicBezTo>
                    <a:pt x="355" y="2013"/>
                    <a:pt x="1087" y="2308"/>
                    <a:pt x="2012" y="2308"/>
                  </a:cubicBezTo>
                  <a:cubicBezTo>
                    <a:pt x="3290" y="2308"/>
                    <a:pt x="4936" y="1745"/>
                    <a:pt x="5869" y="846"/>
                  </a:cubicBezTo>
                  <a:cubicBezTo>
                    <a:pt x="5869" y="846"/>
                    <a:pt x="4007" y="339"/>
                    <a:pt x="2949" y="101"/>
                  </a:cubicBezTo>
                  <a:cubicBezTo>
                    <a:pt x="2629" y="45"/>
                    <a:pt x="2242" y="1"/>
                    <a:pt x="1860" y="1"/>
                  </a:cubicBezTo>
                  <a:close/>
                </a:path>
              </a:pathLst>
            </a:custGeom>
            <a:solidFill>
              <a:srgbClr val="FCDD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7" name="Google Shape;4997;p30"/>
            <p:cNvSpPr/>
            <p:nvPr/>
          </p:nvSpPr>
          <p:spPr>
            <a:xfrm>
              <a:off x="1229797" y="3897301"/>
              <a:ext cx="158502" cy="33004"/>
            </a:xfrm>
            <a:custGeom>
              <a:avLst/>
              <a:gdLst/>
              <a:ahLst/>
              <a:cxnLst/>
              <a:rect l="l" t="t" r="r" b="b"/>
              <a:pathLst>
                <a:path w="5081" h="1058" extrusionOk="0">
                  <a:moveTo>
                    <a:pt x="4962" y="0"/>
                  </a:moveTo>
                  <a:cubicBezTo>
                    <a:pt x="4962" y="0"/>
                    <a:pt x="4902" y="74"/>
                    <a:pt x="4783" y="74"/>
                  </a:cubicBezTo>
                  <a:cubicBezTo>
                    <a:pt x="4708" y="134"/>
                    <a:pt x="4649" y="134"/>
                    <a:pt x="4530" y="194"/>
                  </a:cubicBezTo>
                  <a:cubicBezTo>
                    <a:pt x="4470" y="253"/>
                    <a:pt x="4336" y="253"/>
                    <a:pt x="4217" y="313"/>
                  </a:cubicBezTo>
                  <a:cubicBezTo>
                    <a:pt x="4157" y="313"/>
                    <a:pt x="4038" y="372"/>
                    <a:pt x="3904" y="447"/>
                  </a:cubicBezTo>
                  <a:lnTo>
                    <a:pt x="3725" y="447"/>
                  </a:lnTo>
                  <a:cubicBezTo>
                    <a:pt x="3591" y="507"/>
                    <a:pt x="3531" y="507"/>
                    <a:pt x="3472" y="507"/>
                  </a:cubicBezTo>
                  <a:cubicBezTo>
                    <a:pt x="3412" y="507"/>
                    <a:pt x="3353" y="566"/>
                    <a:pt x="3293" y="566"/>
                  </a:cubicBezTo>
                  <a:lnTo>
                    <a:pt x="3040" y="566"/>
                  </a:lnTo>
                  <a:cubicBezTo>
                    <a:pt x="2921" y="626"/>
                    <a:pt x="2727" y="626"/>
                    <a:pt x="2608" y="626"/>
                  </a:cubicBezTo>
                  <a:cubicBezTo>
                    <a:pt x="2414" y="685"/>
                    <a:pt x="2295" y="685"/>
                    <a:pt x="2101" y="685"/>
                  </a:cubicBezTo>
                  <a:lnTo>
                    <a:pt x="1237" y="685"/>
                  </a:lnTo>
                  <a:cubicBezTo>
                    <a:pt x="1118" y="685"/>
                    <a:pt x="984" y="685"/>
                    <a:pt x="865" y="626"/>
                  </a:cubicBezTo>
                  <a:lnTo>
                    <a:pt x="314" y="626"/>
                  </a:lnTo>
                  <a:cubicBezTo>
                    <a:pt x="239" y="566"/>
                    <a:pt x="180" y="566"/>
                    <a:pt x="180" y="566"/>
                  </a:cubicBezTo>
                  <a:lnTo>
                    <a:pt x="120" y="566"/>
                  </a:lnTo>
                  <a:cubicBezTo>
                    <a:pt x="60" y="566"/>
                    <a:pt x="1" y="566"/>
                    <a:pt x="1" y="626"/>
                  </a:cubicBezTo>
                  <a:cubicBezTo>
                    <a:pt x="1" y="685"/>
                    <a:pt x="1" y="745"/>
                    <a:pt x="60" y="745"/>
                  </a:cubicBezTo>
                  <a:lnTo>
                    <a:pt x="120" y="745"/>
                  </a:lnTo>
                  <a:cubicBezTo>
                    <a:pt x="180" y="819"/>
                    <a:pt x="180" y="819"/>
                    <a:pt x="314" y="819"/>
                  </a:cubicBezTo>
                  <a:cubicBezTo>
                    <a:pt x="433" y="879"/>
                    <a:pt x="612" y="939"/>
                    <a:pt x="865" y="939"/>
                  </a:cubicBezTo>
                  <a:cubicBezTo>
                    <a:pt x="1118" y="998"/>
                    <a:pt x="1356" y="998"/>
                    <a:pt x="1669" y="1058"/>
                  </a:cubicBezTo>
                  <a:lnTo>
                    <a:pt x="2176" y="1058"/>
                  </a:lnTo>
                  <a:cubicBezTo>
                    <a:pt x="2295" y="1058"/>
                    <a:pt x="2474" y="1058"/>
                    <a:pt x="2608" y="998"/>
                  </a:cubicBezTo>
                  <a:cubicBezTo>
                    <a:pt x="2787" y="998"/>
                    <a:pt x="2980" y="998"/>
                    <a:pt x="3099" y="939"/>
                  </a:cubicBezTo>
                  <a:cubicBezTo>
                    <a:pt x="3293" y="939"/>
                    <a:pt x="3412" y="879"/>
                    <a:pt x="3531" y="879"/>
                  </a:cubicBezTo>
                  <a:cubicBezTo>
                    <a:pt x="3666" y="819"/>
                    <a:pt x="3725" y="819"/>
                    <a:pt x="3785" y="819"/>
                  </a:cubicBezTo>
                  <a:cubicBezTo>
                    <a:pt x="3844" y="745"/>
                    <a:pt x="3904" y="745"/>
                    <a:pt x="3964" y="685"/>
                  </a:cubicBezTo>
                  <a:cubicBezTo>
                    <a:pt x="4098" y="685"/>
                    <a:pt x="4217" y="626"/>
                    <a:pt x="4336" y="566"/>
                  </a:cubicBezTo>
                  <a:cubicBezTo>
                    <a:pt x="4470" y="507"/>
                    <a:pt x="4589" y="507"/>
                    <a:pt x="4649" y="447"/>
                  </a:cubicBezTo>
                  <a:cubicBezTo>
                    <a:pt x="4708" y="372"/>
                    <a:pt x="4842" y="313"/>
                    <a:pt x="4902" y="313"/>
                  </a:cubicBezTo>
                  <a:cubicBezTo>
                    <a:pt x="4962" y="194"/>
                    <a:pt x="5081" y="194"/>
                    <a:pt x="5081" y="194"/>
                  </a:cubicBezTo>
                  <a:lnTo>
                    <a:pt x="5081" y="74"/>
                  </a:lnTo>
                  <a:cubicBezTo>
                    <a:pt x="5081" y="0"/>
                    <a:pt x="5021" y="0"/>
                    <a:pt x="4962" y="0"/>
                  </a:cubicBezTo>
                  <a:close/>
                </a:path>
              </a:pathLst>
            </a:custGeom>
            <a:solidFill>
              <a:srgbClr val="6638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8" name="Google Shape;4998;p30"/>
            <p:cNvSpPr/>
            <p:nvPr/>
          </p:nvSpPr>
          <p:spPr>
            <a:xfrm>
              <a:off x="1196824" y="3729597"/>
              <a:ext cx="160810" cy="137071"/>
            </a:xfrm>
            <a:custGeom>
              <a:avLst/>
              <a:gdLst/>
              <a:ahLst/>
              <a:cxnLst/>
              <a:rect l="l" t="t" r="r" b="b"/>
              <a:pathLst>
                <a:path w="5155" h="4394" extrusionOk="0">
                  <a:moveTo>
                    <a:pt x="1085" y="0"/>
                  </a:moveTo>
                  <a:cubicBezTo>
                    <a:pt x="864" y="0"/>
                    <a:pt x="644" y="104"/>
                    <a:pt x="432" y="356"/>
                  </a:cubicBezTo>
                  <a:cubicBezTo>
                    <a:pt x="0" y="847"/>
                    <a:pt x="432" y="2218"/>
                    <a:pt x="1743" y="3335"/>
                  </a:cubicBezTo>
                  <a:cubicBezTo>
                    <a:pt x="2968" y="4345"/>
                    <a:pt x="4765" y="4393"/>
                    <a:pt x="5100" y="4393"/>
                  </a:cubicBezTo>
                  <a:cubicBezTo>
                    <a:pt x="5135" y="4393"/>
                    <a:pt x="5155" y="4393"/>
                    <a:pt x="5155" y="4393"/>
                  </a:cubicBezTo>
                  <a:cubicBezTo>
                    <a:pt x="5155" y="4393"/>
                    <a:pt x="3531" y="2650"/>
                    <a:pt x="2980" y="1845"/>
                  </a:cubicBezTo>
                  <a:cubicBezTo>
                    <a:pt x="2599" y="1222"/>
                    <a:pt x="1843" y="0"/>
                    <a:pt x="1085" y="0"/>
                  </a:cubicBezTo>
                  <a:close/>
                </a:path>
              </a:pathLst>
            </a:custGeom>
            <a:solidFill>
              <a:srgbClr val="F3A8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9" name="Google Shape;4999;p30"/>
            <p:cNvSpPr/>
            <p:nvPr/>
          </p:nvSpPr>
          <p:spPr>
            <a:xfrm>
              <a:off x="1243273" y="3759169"/>
              <a:ext cx="141313" cy="122815"/>
            </a:xfrm>
            <a:custGeom>
              <a:avLst/>
              <a:gdLst/>
              <a:ahLst/>
              <a:cxnLst/>
              <a:rect l="l" t="t" r="r" b="b"/>
              <a:pathLst>
                <a:path w="4530" h="3937" extrusionOk="0">
                  <a:moveTo>
                    <a:pt x="105" y="0"/>
                  </a:moveTo>
                  <a:cubicBezTo>
                    <a:pt x="93" y="0"/>
                    <a:pt x="80" y="8"/>
                    <a:pt x="60" y="33"/>
                  </a:cubicBezTo>
                  <a:cubicBezTo>
                    <a:pt x="1" y="33"/>
                    <a:pt x="1" y="93"/>
                    <a:pt x="1" y="152"/>
                  </a:cubicBezTo>
                  <a:cubicBezTo>
                    <a:pt x="1" y="152"/>
                    <a:pt x="180" y="465"/>
                    <a:pt x="492" y="897"/>
                  </a:cubicBezTo>
                  <a:cubicBezTo>
                    <a:pt x="686" y="1151"/>
                    <a:pt x="865" y="1389"/>
                    <a:pt x="1118" y="1642"/>
                  </a:cubicBezTo>
                  <a:cubicBezTo>
                    <a:pt x="1178" y="1761"/>
                    <a:pt x="1297" y="1955"/>
                    <a:pt x="1431" y="2074"/>
                  </a:cubicBezTo>
                  <a:cubicBezTo>
                    <a:pt x="1610" y="2193"/>
                    <a:pt x="1744" y="2327"/>
                    <a:pt x="1863" y="2447"/>
                  </a:cubicBezTo>
                  <a:cubicBezTo>
                    <a:pt x="1982" y="2566"/>
                    <a:pt x="2116" y="2700"/>
                    <a:pt x="2295" y="2819"/>
                  </a:cubicBezTo>
                  <a:cubicBezTo>
                    <a:pt x="2414" y="2879"/>
                    <a:pt x="2548" y="3013"/>
                    <a:pt x="2727" y="3132"/>
                  </a:cubicBezTo>
                  <a:cubicBezTo>
                    <a:pt x="2861" y="3192"/>
                    <a:pt x="2980" y="3311"/>
                    <a:pt x="3099" y="3385"/>
                  </a:cubicBezTo>
                  <a:cubicBezTo>
                    <a:pt x="3293" y="3445"/>
                    <a:pt x="3412" y="3564"/>
                    <a:pt x="3532" y="3564"/>
                  </a:cubicBezTo>
                  <a:cubicBezTo>
                    <a:pt x="3666" y="3624"/>
                    <a:pt x="3785" y="3683"/>
                    <a:pt x="3844" y="3758"/>
                  </a:cubicBezTo>
                  <a:cubicBezTo>
                    <a:pt x="3978" y="3817"/>
                    <a:pt x="4098" y="3817"/>
                    <a:pt x="4157" y="3877"/>
                  </a:cubicBezTo>
                  <a:cubicBezTo>
                    <a:pt x="4276" y="3877"/>
                    <a:pt x="4410" y="3936"/>
                    <a:pt x="4410" y="3936"/>
                  </a:cubicBezTo>
                  <a:cubicBezTo>
                    <a:pt x="4410" y="3936"/>
                    <a:pt x="4470" y="3936"/>
                    <a:pt x="4530" y="3877"/>
                  </a:cubicBezTo>
                  <a:cubicBezTo>
                    <a:pt x="4530" y="3817"/>
                    <a:pt x="4530" y="3758"/>
                    <a:pt x="4470" y="3758"/>
                  </a:cubicBezTo>
                  <a:cubicBezTo>
                    <a:pt x="4470" y="3758"/>
                    <a:pt x="4410" y="3683"/>
                    <a:pt x="4217" y="3624"/>
                  </a:cubicBezTo>
                  <a:cubicBezTo>
                    <a:pt x="4157" y="3624"/>
                    <a:pt x="4098" y="3564"/>
                    <a:pt x="3978" y="3504"/>
                  </a:cubicBezTo>
                  <a:cubicBezTo>
                    <a:pt x="3904" y="3445"/>
                    <a:pt x="3785" y="3385"/>
                    <a:pt x="3666" y="3311"/>
                  </a:cubicBezTo>
                  <a:cubicBezTo>
                    <a:pt x="3532" y="3251"/>
                    <a:pt x="3412" y="3192"/>
                    <a:pt x="3293" y="3132"/>
                  </a:cubicBezTo>
                  <a:cubicBezTo>
                    <a:pt x="3159" y="3013"/>
                    <a:pt x="3040" y="2938"/>
                    <a:pt x="2921" y="2819"/>
                  </a:cubicBezTo>
                  <a:cubicBezTo>
                    <a:pt x="2787" y="2759"/>
                    <a:pt x="2667" y="2640"/>
                    <a:pt x="2489" y="2506"/>
                  </a:cubicBezTo>
                  <a:cubicBezTo>
                    <a:pt x="2355" y="2387"/>
                    <a:pt x="2235" y="2268"/>
                    <a:pt x="2116" y="2134"/>
                  </a:cubicBezTo>
                  <a:cubicBezTo>
                    <a:pt x="1982" y="2015"/>
                    <a:pt x="1863" y="1895"/>
                    <a:pt x="1744" y="1761"/>
                  </a:cubicBezTo>
                  <a:cubicBezTo>
                    <a:pt x="1610" y="1642"/>
                    <a:pt x="1491" y="1583"/>
                    <a:pt x="1371" y="1449"/>
                  </a:cubicBezTo>
                  <a:cubicBezTo>
                    <a:pt x="1118" y="1210"/>
                    <a:pt x="924" y="957"/>
                    <a:pt x="746" y="704"/>
                  </a:cubicBezTo>
                  <a:cubicBezTo>
                    <a:pt x="552" y="525"/>
                    <a:pt x="433" y="331"/>
                    <a:pt x="314" y="212"/>
                  </a:cubicBezTo>
                  <a:cubicBezTo>
                    <a:pt x="254" y="93"/>
                    <a:pt x="180" y="33"/>
                    <a:pt x="180" y="33"/>
                  </a:cubicBezTo>
                  <a:cubicBezTo>
                    <a:pt x="140" y="33"/>
                    <a:pt x="127" y="0"/>
                    <a:pt x="105" y="0"/>
                  </a:cubicBezTo>
                  <a:close/>
                </a:path>
              </a:pathLst>
            </a:custGeom>
            <a:solidFill>
              <a:srgbClr val="6638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0" name="Google Shape;5000;p30"/>
            <p:cNvSpPr/>
            <p:nvPr/>
          </p:nvSpPr>
          <p:spPr>
            <a:xfrm>
              <a:off x="1338074" y="4681044"/>
              <a:ext cx="56900" cy="83447"/>
            </a:xfrm>
            <a:custGeom>
              <a:avLst/>
              <a:gdLst/>
              <a:ahLst/>
              <a:cxnLst/>
              <a:rect l="l" t="t" r="r" b="b"/>
              <a:pathLst>
                <a:path w="1824" h="2675" extrusionOk="0">
                  <a:moveTo>
                    <a:pt x="1265" y="1"/>
                  </a:moveTo>
                  <a:cubicBezTo>
                    <a:pt x="1155" y="1"/>
                    <a:pt x="1039" y="43"/>
                    <a:pt x="939" y="142"/>
                  </a:cubicBezTo>
                  <a:cubicBezTo>
                    <a:pt x="567" y="515"/>
                    <a:pt x="373" y="1140"/>
                    <a:pt x="195" y="1632"/>
                  </a:cubicBezTo>
                  <a:cubicBezTo>
                    <a:pt x="120" y="1885"/>
                    <a:pt x="60" y="2064"/>
                    <a:pt x="1" y="2317"/>
                  </a:cubicBezTo>
                  <a:cubicBezTo>
                    <a:pt x="1" y="2377"/>
                    <a:pt x="60" y="2511"/>
                    <a:pt x="60" y="2570"/>
                  </a:cubicBezTo>
                  <a:lnTo>
                    <a:pt x="120" y="2570"/>
                  </a:lnTo>
                  <a:lnTo>
                    <a:pt x="120" y="2630"/>
                  </a:lnTo>
                  <a:cubicBezTo>
                    <a:pt x="120" y="2660"/>
                    <a:pt x="168" y="2675"/>
                    <a:pt x="224" y="2675"/>
                  </a:cubicBezTo>
                  <a:cubicBezTo>
                    <a:pt x="280" y="2675"/>
                    <a:pt x="344" y="2660"/>
                    <a:pt x="373" y="2630"/>
                  </a:cubicBezTo>
                  <a:lnTo>
                    <a:pt x="373" y="2570"/>
                  </a:lnTo>
                  <a:cubicBezTo>
                    <a:pt x="567" y="2436"/>
                    <a:pt x="686" y="2064"/>
                    <a:pt x="746" y="1885"/>
                  </a:cubicBezTo>
                  <a:cubicBezTo>
                    <a:pt x="999" y="1453"/>
                    <a:pt x="1237" y="1021"/>
                    <a:pt x="1550" y="649"/>
                  </a:cubicBezTo>
                  <a:cubicBezTo>
                    <a:pt x="1824" y="321"/>
                    <a:pt x="1567" y="1"/>
                    <a:pt x="1265" y="1"/>
                  </a:cubicBezTo>
                  <a:close/>
                </a:path>
              </a:pathLst>
            </a:custGeom>
            <a:solidFill>
              <a:srgbClr val="40AB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1" name="Google Shape;5001;p30"/>
            <p:cNvSpPr/>
            <p:nvPr/>
          </p:nvSpPr>
          <p:spPr>
            <a:xfrm>
              <a:off x="1315146" y="4661859"/>
              <a:ext cx="26703" cy="69003"/>
            </a:xfrm>
            <a:custGeom>
              <a:avLst/>
              <a:gdLst/>
              <a:ahLst/>
              <a:cxnLst/>
              <a:rect l="l" t="t" r="r" b="b"/>
              <a:pathLst>
                <a:path w="856" h="2212" extrusionOk="0">
                  <a:moveTo>
                    <a:pt x="387" y="0"/>
                  </a:moveTo>
                  <a:cubicBezTo>
                    <a:pt x="194" y="0"/>
                    <a:pt x="0" y="156"/>
                    <a:pt x="110" y="385"/>
                  </a:cubicBezTo>
                  <a:cubicBezTo>
                    <a:pt x="244" y="757"/>
                    <a:pt x="304" y="1130"/>
                    <a:pt x="363" y="1502"/>
                  </a:cubicBezTo>
                  <a:cubicBezTo>
                    <a:pt x="363" y="1636"/>
                    <a:pt x="304" y="1934"/>
                    <a:pt x="423" y="2128"/>
                  </a:cubicBezTo>
                  <a:cubicBezTo>
                    <a:pt x="423" y="2170"/>
                    <a:pt x="490" y="2212"/>
                    <a:pt x="550" y="2212"/>
                  </a:cubicBezTo>
                  <a:cubicBezTo>
                    <a:pt x="575" y="2212"/>
                    <a:pt x="599" y="2205"/>
                    <a:pt x="617" y="2187"/>
                  </a:cubicBezTo>
                  <a:cubicBezTo>
                    <a:pt x="676" y="2128"/>
                    <a:pt x="736" y="2068"/>
                    <a:pt x="736" y="2009"/>
                  </a:cubicBezTo>
                  <a:cubicBezTo>
                    <a:pt x="795" y="1815"/>
                    <a:pt x="795" y="1636"/>
                    <a:pt x="795" y="1502"/>
                  </a:cubicBezTo>
                  <a:cubicBezTo>
                    <a:pt x="795" y="1070"/>
                    <a:pt x="855" y="578"/>
                    <a:pt x="676" y="206"/>
                  </a:cubicBezTo>
                  <a:cubicBezTo>
                    <a:pt x="630" y="62"/>
                    <a:pt x="509" y="0"/>
                    <a:pt x="387" y="0"/>
                  </a:cubicBezTo>
                  <a:close/>
                </a:path>
              </a:pathLst>
            </a:custGeom>
            <a:solidFill>
              <a:srgbClr val="40AB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2" name="Google Shape;5002;p30"/>
            <p:cNvSpPr/>
            <p:nvPr/>
          </p:nvSpPr>
          <p:spPr>
            <a:xfrm>
              <a:off x="1184002" y="4110581"/>
              <a:ext cx="122971" cy="68379"/>
            </a:xfrm>
            <a:custGeom>
              <a:avLst/>
              <a:gdLst/>
              <a:ahLst/>
              <a:cxnLst/>
              <a:rect l="l" t="t" r="r" b="b"/>
              <a:pathLst>
                <a:path w="3942" h="2192" extrusionOk="0">
                  <a:moveTo>
                    <a:pt x="1960" y="1"/>
                  </a:moveTo>
                  <a:cubicBezTo>
                    <a:pt x="1096" y="61"/>
                    <a:pt x="471" y="746"/>
                    <a:pt x="158" y="1491"/>
                  </a:cubicBezTo>
                  <a:cubicBezTo>
                    <a:pt x="1" y="1893"/>
                    <a:pt x="322" y="2192"/>
                    <a:pt x="649" y="2192"/>
                  </a:cubicBezTo>
                  <a:cubicBezTo>
                    <a:pt x="818" y="2192"/>
                    <a:pt x="989" y="2111"/>
                    <a:pt x="1096" y="1923"/>
                  </a:cubicBezTo>
                  <a:cubicBezTo>
                    <a:pt x="1409" y="1431"/>
                    <a:pt x="1782" y="1178"/>
                    <a:pt x="2333" y="1118"/>
                  </a:cubicBezTo>
                  <a:cubicBezTo>
                    <a:pt x="2705" y="1118"/>
                    <a:pt x="3078" y="1237"/>
                    <a:pt x="3510" y="1237"/>
                  </a:cubicBezTo>
                  <a:cubicBezTo>
                    <a:pt x="3763" y="1237"/>
                    <a:pt x="3942" y="865"/>
                    <a:pt x="3763" y="612"/>
                  </a:cubicBezTo>
                  <a:cubicBezTo>
                    <a:pt x="3331" y="120"/>
                    <a:pt x="2586" y="1"/>
                    <a:pt x="19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3" name="Google Shape;5003;p30"/>
            <p:cNvSpPr/>
            <p:nvPr/>
          </p:nvSpPr>
          <p:spPr>
            <a:xfrm>
              <a:off x="1338074" y="2972650"/>
              <a:ext cx="36623" cy="32599"/>
            </a:xfrm>
            <a:custGeom>
              <a:avLst/>
              <a:gdLst/>
              <a:ahLst/>
              <a:cxnLst/>
              <a:rect l="l" t="t" r="r" b="b"/>
              <a:pathLst>
                <a:path w="1174" h="1045" extrusionOk="0">
                  <a:moveTo>
                    <a:pt x="646" y="1"/>
                  </a:moveTo>
                  <a:cubicBezTo>
                    <a:pt x="581" y="1"/>
                    <a:pt x="513" y="15"/>
                    <a:pt x="433" y="40"/>
                  </a:cubicBezTo>
                  <a:lnTo>
                    <a:pt x="314" y="40"/>
                  </a:lnTo>
                  <a:cubicBezTo>
                    <a:pt x="60" y="99"/>
                    <a:pt x="1" y="353"/>
                    <a:pt x="1" y="531"/>
                  </a:cubicBezTo>
                  <a:cubicBezTo>
                    <a:pt x="1" y="785"/>
                    <a:pt x="195" y="904"/>
                    <a:pt x="373" y="963"/>
                  </a:cubicBezTo>
                  <a:cubicBezTo>
                    <a:pt x="433" y="963"/>
                    <a:pt x="493" y="963"/>
                    <a:pt x="567" y="1038"/>
                  </a:cubicBezTo>
                  <a:cubicBezTo>
                    <a:pt x="588" y="1042"/>
                    <a:pt x="610" y="1044"/>
                    <a:pt x="631" y="1044"/>
                  </a:cubicBezTo>
                  <a:cubicBezTo>
                    <a:pt x="908" y="1044"/>
                    <a:pt x="1174" y="702"/>
                    <a:pt x="1118" y="412"/>
                  </a:cubicBezTo>
                  <a:cubicBezTo>
                    <a:pt x="1118" y="293"/>
                    <a:pt x="1059" y="159"/>
                    <a:pt x="939" y="99"/>
                  </a:cubicBezTo>
                  <a:cubicBezTo>
                    <a:pt x="826" y="29"/>
                    <a:pt x="738" y="1"/>
                    <a:pt x="64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4" name="Google Shape;5004;p30"/>
            <p:cNvSpPr/>
            <p:nvPr/>
          </p:nvSpPr>
          <p:spPr>
            <a:xfrm>
              <a:off x="1262801" y="2237290"/>
              <a:ext cx="42332" cy="39680"/>
            </a:xfrm>
            <a:custGeom>
              <a:avLst/>
              <a:gdLst/>
              <a:ahLst/>
              <a:cxnLst/>
              <a:rect l="l" t="t" r="r" b="b"/>
              <a:pathLst>
                <a:path w="1357" h="1272" extrusionOk="0">
                  <a:moveTo>
                    <a:pt x="535" y="0"/>
                  </a:moveTo>
                  <a:cubicBezTo>
                    <a:pt x="478" y="0"/>
                    <a:pt x="422" y="9"/>
                    <a:pt x="373" y="30"/>
                  </a:cubicBezTo>
                  <a:cubicBezTo>
                    <a:pt x="239" y="90"/>
                    <a:pt x="120" y="209"/>
                    <a:pt x="60" y="402"/>
                  </a:cubicBezTo>
                  <a:cubicBezTo>
                    <a:pt x="0" y="522"/>
                    <a:pt x="0" y="700"/>
                    <a:pt x="60" y="834"/>
                  </a:cubicBezTo>
                  <a:cubicBezTo>
                    <a:pt x="120" y="1013"/>
                    <a:pt x="239" y="1147"/>
                    <a:pt x="433" y="1207"/>
                  </a:cubicBezTo>
                  <a:cubicBezTo>
                    <a:pt x="501" y="1252"/>
                    <a:pt x="580" y="1272"/>
                    <a:pt x="662" y="1272"/>
                  </a:cubicBezTo>
                  <a:cubicBezTo>
                    <a:pt x="794" y="1272"/>
                    <a:pt x="933" y="1221"/>
                    <a:pt x="1043" y="1147"/>
                  </a:cubicBezTo>
                  <a:cubicBezTo>
                    <a:pt x="1297" y="954"/>
                    <a:pt x="1356" y="522"/>
                    <a:pt x="1177" y="268"/>
                  </a:cubicBezTo>
                  <a:cubicBezTo>
                    <a:pt x="1118" y="209"/>
                    <a:pt x="1043" y="149"/>
                    <a:pt x="984" y="149"/>
                  </a:cubicBezTo>
                  <a:cubicBezTo>
                    <a:pt x="854" y="63"/>
                    <a:pt x="686" y="0"/>
                    <a:pt x="5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5" name="Google Shape;5005;p30"/>
            <p:cNvSpPr/>
            <p:nvPr/>
          </p:nvSpPr>
          <p:spPr>
            <a:xfrm>
              <a:off x="1421272" y="1891525"/>
              <a:ext cx="34876" cy="33036"/>
            </a:xfrm>
            <a:custGeom>
              <a:avLst/>
              <a:gdLst/>
              <a:ahLst/>
              <a:cxnLst/>
              <a:rect l="l" t="t" r="r" b="b"/>
              <a:pathLst>
                <a:path w="1118" h="1059" extrusionOk="0">
                  <a:moveTo>
                    <a:pt x="507" y="0"/>
                  </a:moveTo>
                  <a:cubicBezTo>
                    <a:pt x="194" y="0"/>
                    <a:pt x="1" y="313"/>
                    <a:pt x="1" y="552"/>
                  </a:cubicBezTo>
                  <a:cubicBezTo>
                    <a:pt x="1" y="686"/>
                    <a:pt x="135" y="865"/>
                    <a:pt x="194" y="924"/>
                  </a:cubicBezTo>
                  <a:cubicBezTo>
                    <a:pt x="313" y="984"/>
                    <a:pt x="433" y="1058"/>
                    <a:pt x="626" y="1058"/>
                  </a:cubicBezTo>
                  <a:cubicBezTo>
                    <a:pt x="880" y="1058"/>
                    <a:pt x="1118" y="686"/>
                    <a:pt x="1058" y="432"/>
                  </a:cubicBezTo>
                  <a:cubicBezTo>
                    <a:pt x="1058" y="313"/>
                    <a:pt x="999" y="179"/>
                    <a:pt x="880" y="120"/>
                  </a:cubicBezTo>
                  <a:cubicBezTo>
                    <a:pt x="745" y="0"/>
                    <a:pt x="626" y="0"/>
                    <a:pt x="5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6" name="Google Shape;5006;p30"/>
            <p:cNvSpPr/>
            <p:nvPr/>
          </p:nvSpPr>
          <p:spPr>
            <a:xfrm>
              <a:off x="1119210" y="1064764"/>
              <a:ext cx="52532" cy="36748"/>
            </a:xfrm>
            <a:custGeom>
              <a:avLst/>
              <a:gdLst/>
              <a:ahLst/>
              <a:cxnLst/>
              <a:rect l="l" t="t" r="r" b="b"/>
              <a:pathLst>
                <a:path w="1684" h="1178" extrusionOk="0">
                  <a:moveTo>
                    <a:pt x="745" y="1"/>
                  </a:moveTo>
                  <a:cubicBezTo>
                    <a:pt x="0" y="1"/>
                    <a:pt x="134" y="1178"/>
                    <a:pt x="939" y="1178"/>
                  </a:cubicBezTo>
                  <a:cubicBezTo>
                    <a:pt x="1684" y="1178"/>
                    <a:pt x="1549" y="1"/>
                    <a:pt x="7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7" name="Google Shape;5007;p30"/>
            <p:cNvSpPr/>
            <p:nvPr/>
          </p:nvSpPr>
          <p:spPr>
            <a:xfrm>
              <a:off x="1216320" y="1186518"/>
              <a:ext cx="31" cy="31"/>
            </a:xfrm>
            <a:custGeom>
              <a:avLst/>
              <a:gdLst/>
              <a:ahLst/>
              <a:cxnLst/>
              <a:rect l="l" t="t" r="r" b="b"/>
              <a:pathLst>
                <a:path w="1" h="1" extrusionOk="0">
                  <a:moveTo>
                    <a:pt x="1" y="1"/>
                  </a:move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8" name="Google Shape;5008;p30"/>
            <p:cNvSpPr/>
            <p:nvPr/>
          </p:nvSpPr>
          <p:spPr>
            <a:xfrm>
              <a:off x="1188900" y="1166615"/>
              <a:ext cx="31164" cy="29074"/>
            </a:xfrm>
            <a:custGeom>
              <a:avLst/>
              <a:gdLst/>
              <a:ahLst/>
              <a:cxnLst/>
              <a:rect l="l" t="t" r="r" b="b"/>
              <a:pathLst>
                <a:path w="999" h="932" extrusionOk="0">
                  <a:moveTo>
                    <a:pt x="677" y="0"/>
                  </a:moveTo>
                  <a:cubicBezTo>
                    <a:pt x="619" y="0"/>
                    <a:pt x="563" y="13"/>
                    <a:pt x="507" y="13"/>
                  </a:cubicBezTo>
                  <a:cubicBezTo>
                    <a:pt x="433" y="13"/>
                    <a:pt x="373" y="88"/>
                    <a:pt x="314" y="88"/>
                  </a:cubicBezTo>
                  <a:cubicBezTo>
                    <a:pt x="1" y="207"/>
                    <a:pt x="1" y="639"/>
                    <a:pt x="194" y="833"/>
                  </a:cubicBezTo>
                  <a:cubicBezTo>
                    <a:pt x="264" y="902"/>
                    <a:pt x="360" y="931"/>
                    <a:pt x="451" y="931"/>
                  </a:cubicBezTo>
                  <a:cubicBezTo>
                    <a:pt x="515" y="931"/>
                    <a:pt x="577" y="917"/>
                    <a:pt x="626" y="892"/>
                  </a:cubicBezTo>
                  <a:cubicBezTo>
                    <a:pt x="805" y="833"/>
                    <a:pt x="880" y="699"/>
                    <a:pt x="939" y="579"/>
                  </a:cubicBezTo>
                  <a:lnTo>
                    <a:pt x="939" y="579"/>
                  </a:lnTo>
                  <a:lnTo>
                    <a:pt x="880" y="639"/>
                  </a:lnTo>
                  <a:cubicBezTo>
                    <a:pt x="939" y="579"/>
                    <a:pt x="939" y="520"/>
                    <a:pt x="999" y="386"/>
                  </a:cubicBezTo>
                  <a:cubicBezTo>
                    <a:pt x="999" y="267"/>
                    <a:pt x="939" y="147"/>
                    <a:pt x="880" y="88"/>
                  </a:cubicBezTo>
                  <a:cubicBezTo>
                    <a:pt x="809" y="17"/>
                    <a:pt x="742" y="0"/>
                    <a:pt x="6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9" name="Google Shape;5009;p30"/>
            <p:cNvSpPr/>
            <p:nvPr/>
          </p:nvSpPr>
          <p:spPr>
            <a:xfrm>
              <a:off x="1518413" y="1347328"/>
              <a:ext cx="44172" cy="38588"/>
            </a:xfrm>
            <a:custGeom>
              <a:avLst/>
              <a:gdLst/>
              <a:ahLst/>
              <a:cxnLst/>
              <a:rect l="l" t="t" r="r" b="b"/>
              <a:pathLst>
                <a:path w="1416" h="1237" extrusionOk="0">
                  <a:moveTo>
                    <a:pt x="551" y="0"/>
                  </a:moveTo>
                  <a:cubicBezTo>
                    <a:pt x="179" y="0"/>
                    <a:pt x="0" y="373"/>
                    <a:pt x="0" y="686"/>
                  </a:cubicBezTo>
                  <a:cubicBezTo>
                    <a:pt x="0" y="865"/>
                    <a:pt x="119" y="999"/>
                    <a:pt x="239" y="1118"/>
                  </a:cubicBezTo>
                  <a:cubicBezTo>
                    <a:pt x="373" y="1177"/>
                    <a:pt x="492" y="1237"/>
                    <a:pt x="611" y="1237"/>
                  </a:cubicBezTo>
                  <a:lnTo>
                    <a:pt x="671" y="1237"/>
                  </a:lnTo>
                  <a:cubicBezTo>
                    <a:pt x="924" y="1237"/>
                    <a:pt x="1177" y="1118"/>
                    <a:pt x="1296" y="865"/>
                  </a:cubicBezTo>
                  <a:cubicBezTo>
                    <a:pt x="1415" y="626"/>
                    <a:pt x="1296" y="179"/>
                    <a:pt x="924" y="60"/>
                  </a:cubicBezTo>
                  <a:cubicBezTo>
                    <a:pt x="805" y="0"/>
                    <a:pt x="671" y="0"/>
                    <a:pt x="5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0" name="Google Shape;5010;p30"/>
            <p:cNvSpPr/>
            <p:nvPr/>
          </p:nvSpPr>
          <p:spPr>
            <a:xfrm>
              <a:off x="1537442" y="1385885"/>
              <a:ext cx="1903" cy="31"/>
            </a:xfrm>
            <a:custGeom>
              <a:avLst/>
              <a:gdLst/>
              <a:ahLst/>
              <a:cxnLst/>
              <a:rect l="l" t="t" r="r" b="b"/>
              <a:pathLst>
                <a:path w="61" h="1" extrusionOk="0">
                  <a:moveTo>
                    <a:pt x="1" y="1"/>
                  </a:moveTo>
                  <a:lnTo>
                    <a:pt x="1" y="1"/>
                  </a:lnTo>
                  <a:lnTo>
                    <a:pt x="6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1" name="Google Shape;5011;p30"/>
            <p:cNvSpPr/>
            <p:nvPr/>
          </p:nvSpPr>
          <p:spPr>
            <a:xfrm>
              <a:off x="1537442" y="1385885"/>
              <a:ext cx="31" cy="31"/>
            </a:xfrm>
            <a:custGeom>
              <a:avLst/>
              <a:gdLst/>
              <a:ahLst/>
              <a:cxnLst/>
              <a:rect l="l" t="t" r="r" b="b"/>
              <a:pathLst>
                <a:path w="1" h="1" extrusionOk="0">
                  <a:moveTo>
                    <a:pt x="1" y="1"/>
                  </a:move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2" name="Google Shape;5012;p30"/>
            <p:cNvSpPr/>
            <p:nvPr/>
          </p:nvSpPr>
          <p:spPr>
            <a:xfrm>
              <a:off x="1646187" y="1387320"/>
              <a:ext cx="42332" cy="39493"/>
            </a:xfrm>
            <a:custGeom>
              <a:avLst/>
              <a:gdLst/>
              <a:ahLst/>
              <a:cxnLst/>
              <a:rect l="l" t="t" r="r" b="b"/>
              <a:pathLst>
                <a:path w="1357" h="1266" extrusionOk="0">
                  <a:moveTo>
                    <a:pt x="605" y="1"/>
                  </a:moveTo>
                  <a:cubicBezTo>
                    <a:pt x="359" y="1"/>
                    <a:pt x="170" y="135"/>
                    <a:pt x="120" y="387"/>
                  </a:cubicBezTo>
                  <a:cubicBezTo>
                    <a:pt x="61" y="462"/>
                    <a:pt x="61" y="521"/>
                    <a:pt x="61" y="521"/>
                  </a:cubicBezTo>
                  <a:lnTo>
                    <a:pt x="61" y="581"/>
                  </a:lnTo>
                  <a:cubicBezTo>
                    <a:pt x="1" y="1013"/>
                    <a:pt x="373" y="1266"/>
                    <a:pt x="746" y="1266"/>
                  </a:cubicBezTo>
                  <a:lnTo>
                    <a:pt x="865" y="1266"/>
                  </a:lnTo>
                  <a:lnTo>
                    <a:pt x="925" y="1206"/>
                  </a:lnTo>
                  <a:lnTo>
                    <a:pt x="984" y="1206"/>
                  </a:lnTo>
                  <a:cubicBezTo>
                    <a:pt x="1237" y="1072"/>
                    <a:pt x="1357" y="894"/>
                    <a:pt x="1297" y="581"/>
                  </a:cubicBezTo>
                  <a:lnTo>
                    <a:pt x="1297" y="521"/>
                  </a:lnTo>
                  <a:cubicBezTo>
                    <a:pt x="1297" y="149"/>
                    <a:pt x="984" y="15"/>
                    <a:pt x="746" y="15"/>
                  </a:cubicBezTo>
                  <a:cubicBezTo>
                    <a:pt x="697" y="5"/>
                    <a:pt x="650" y="1"/>
                    <a:pt x="6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3" name="Google Shape;5013;p30"/>
            <p:cNvSpPr/>
            <p:nvPr/>
          </p:nvSpPr>
          <p:spPr>
            <a:xfrm>
              <a:off x="1113626" y="3388105"/>
              <a:ext cx="143684" cy="68161"/>
            </a:xfrm>
            <a:custGeom>
              <a:avLst/>
              <a:gdLst/>
              <a:ahLst/>
              <a:cxnLst/>
              <a:rect l="l" t="t" r="r" b="b"/>
              <a:pathLst>
                <a:path w="4606" h="2185" extrusionOk="0">
                  <a:moveTo>
                    <a:pt x="3746" y="0"/>
                  </a:moveTo>
                  <a:cubicBezTo>
                    <a:pt x="3631" y="0"/>
                    <a:pt x="3515" y="39"/>
                    <a:pt x="3412" y="129"/>
                  </a:cubicBezTo>
                  <a:cubicBezTo>
                    <a:pt x="2920" y="502"/>
                    <a:pt x="2414" y="755"/>
                    <a:pt x="1803" y="934"/>
                  </a:cubicBezTo>
                  <a:cubicBezTo>
                    <a:pt x="1237" y="1128"/>
                    <a:pt x="686" y="1187"/>
                    <a:pt x="179" y="1560"/>
                  </a:cubicBezTo>
                  <a:cubicBezTo>
                    <a:pt x="0" y="1679"/>
                    <a:pt x="60" y="1932"/>
                    <a:pt x="179" y="1992"/>
                  </a:cubicBezTo>
                  <a:cubicBezTo>
                    <a:pt x="530" y="2123"/>
                    <a:pt x="919" y="2184"/>
                    <a:pt x="1319" y="2184"/>
                  </a:cubicBezTo>
                  <a:cubicBezTo>
                    <a:pt x="2414" y="2184"/>
                    <a:pt x="3583" y="1725"/>
                    <a:pt x="4216" y="993"/>
                  </a:cubicBezTo>
                  <a:cubicBezTo>
                    <a:pt x="4605" y="557"/>
                    <a:pt x="4183" y="0"/>
                    <a:pt x="374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4" name="Google Shape;5014;p30"/>
            <p:cNvSpPr/>
            <p:nvPr/>
          </p:nvSpPr>
          <p:spPr>
            <a:xfrm>
              <a:off x="1127103" y="3498878"/>
              <a:ext cx="106437" cy="30852"/>
            </a:xfrm>
            <a:custGeom>
              <a:avLst/>
              <a:gdLst/>
              <a:ahLst/>
              <a:cxnLst/>
              <a:rect l="l" t="t" r="r" b="b"/>
              <a:pathLst>
                <a:path w="3412" h="989" extrusionOk="0">
                  <a:moveTo>
                    <a:pt x="2320" y="1"/>
                  </a:moveTo>
                  <a:cubicBezTo>
                    <a:pt x="1914" y="1"/>
                    <a:pt x="1467" y="88"/>
                    <a:pt x="1118" y="184"/>
                  </a:cubicBezTo>
                  <a:cubicBezTo>
                    <a:pt x="864" y="243"/>
                    <a:pt x="626" y="303"/>
                    <a:pt x="432" y="362"/>
                  </a:cubicBezTo>
                  <a:cubicBezTo>
                    <a:pt x="254" y="482"/>
                    <a:pt x="179" y="675"/>
                    <a:pt x="0" y="794"/>
                  </a:cubicBezTo>
                  <a:cubicBezTo>
                    <a:pt x="36" y="783"/>
                    <a:pt x="73" y="778"/>
                    <a:pt x="109" y="778"/>
                  </a:cubicBezTo>
                  <a:cubicBezTo>
                    <a:pt x="256" y="778"/>
                    <a:pt x="409" y="854"/>
                    <a:pt x="552" y="854"/>
                  </a:cubicBezTo>
                  <a:lnTo>
                    <a:pt x="1237" y="854"/>
                  </a:lnTo>
                  <a:cubicBezTo>
                    <a:pt x="1743" y="854"/>
                    <a:pt x="2235" y="988"/>
                    <a:pt x="2667" y="988"/>
                  </a:cubicBezTo>
                  <a:cubicBezTo>
                    <a:pt x="3293" y="988"/>
                    <a:pt x="3412" y="184"/>
                    <a:pt x="2786" y="50"/>
                  </a:cubicBezTo>
                  <a:cubicBezTo>
                    <a:pt x="2644" y="15"/>
                    <a:pt x="2486" y="1"/>
                    <a:pt x="23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5" name="Google Shape;5015;p30"/>
            <p:cNvSpPr/>
            <p:nvPr/>
          </p:nvSpPr>
          <p:spPr>
            <a:xfrm>
              <a:off x="1231856" y="1882291"/>
              <a:ext cx="114174" cy="41302"/>
            </a:xfrm>
            <a:custGeom>
              <a:avLst/>
              <a:gdLst/>
              <a:ahLst/>
              <a:cxnLst/>
              <a:rect l="l" t="t" r="r" b="b"/>
              <a:pathLst>
                <a:path w="3660" h="1324" extrusionOk="0">
                  <a:moveTo>
                    <a:pt x="2230" y="0"/>
                  </a:moveTo>
                  <a:cubicBezTo>
                    <a:pt x="1627" y="0"/>
                    <a:pt x="1002" y="151"/>
                    <a:pt x="486" y="356"/>
                  </a:cubicBezTo>
                  <a:cubicBezTo>
                    <a:pt x="0" y="579"/>
                    <a:pt x="278" y="1323"/>
                    <a:pt x="687" y="1323"/>
                  </a:cubicBezTo>
                  <a:cubicBezTo>
                    <a:pt x="743" y="1323"/>
                    <a:pt x="800" y="1310"/>
                    <a:pt x="858" y="1280"/>
                  </a:cubicBezTo>
                  <a:cubicBezTo>
                    <a:pt x="1737" y="788"/>
                    <a:pt x="2661" y="669"/>
                    <a:pt x="3600" y="416"/>
                  </a:cubicBezTo>
                  <a:cubicBezTo>
                    <a:pt x="3600" y="416"/>
                    <a:pt x="3659" y="356"/>
                    <a:pt x="3600" y="356"/>
                  </a:cubicBezTo>
                  <a:cubicBezTo>
                    <a:pt x="3204" y="101"/>
                    <a:pt x="2724" y="0"/>
                    <a:pt x="223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6" name="Google Shape;5016;p30"/>
            <p:cNvSpPr/>
            <p:nvPr/>
          </p:nvSpPr>
          <p:spPr>
            <a:xfrm>
              <a:off x="1316706" y="1371379"/>
              <a:ext cx="160592" cy="130894"/>
            </a:xfrm>
            <a:custGeom>
              <a:avLst/>
              <a:gdLst/>
              <a:ahLst/>
              <a:cxnLst/>
              <a:rect l="l" t="t" r="r" b="b"/>
              <a:pathLst>
                <a:path w="5148" h="4196" extrusionOk="0">
                  <a:moveTo>
                    <a:pt x="4293" y="0"/>
                  </a:moveTo>
                  <a:cubicBezTo>
                    <a:pt x="4141" y="0"/>
                    <a:pt x="3986" y="67"/>
                    <a:pt x="3859" y="228"/>
                  </a:cubicBezTo>
                  <a:cubicBezTo>
                    <a:pt x="3293" y="973"/>
                    <a:pt x="2667" y="1643"/>
                    <a:pt x="1997" y="2328"/>
                  </a:cubicBezTo>
                  <a:cubicBezTo>
                    <a:pt x="1371" y="3013"/>
                    <a:pt x="686" y="3580"/>
                    <a:pt x="1" y="4190"/>
                  </a:cubicBezTo>
                  <a:cubicBezTo>
                    <a:pt x="45" y="4194"/>
                    <a:pt x="90" y="4195"/>
                    <a:pt x="135" y="4195"/>
                  </a:cubicBezTo>
                  <a:cubicBezTo>
                    <a:pt x="888" y="4195"/>
                    <a:pt x="1588" y="3734"/>
                    <a:pt x="2235" y="3326"/>
                  </a:cubicBezTo>
                  <a:cubicBezTo>
                    <a:pt x="3174" y="2641"/>
                    <a:pt x="3978" y="1777"/>
                    <a:pt x="4783" y="973"/>
                  </a:cubicBezTo>
                  <a:cubicBezTo>
                    <a:pt x="5148" y="552"/>
                    <a:pt x="4732" y="0"/>
                    <a:pt x="42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7" name="Google Shape;5017;p30"/>
            <p:cNvSpPr/>
            <p:nvPr/>
          </p:nvSpPr>
          <p:spPr>
            <a:xfrm>
              <a:off x="1851139" y="1207980"/>
              <a:ext cx="83915" cy="141251"/>
            </a:xfrm>
            <a:custGeom>
              <a:avLst/>
              <a:gdLst/>
              <a:ahLst/>
              <a:cxnLst/>
              <a:rect l="l" t="t" r="r" b="b"/>
              <a:pathLst>
                <a:path w="2690" h="4528" extrusionOk="0">
                  <a:moveTo>
                    <a:pt x="2150" y="1"/>
                  </a:moveTo>
                  <a:cubicBezTo>
                    <a:pt x="1980" y="1"/>
                    <a:pt x="1813" y="77"/>
                    <a:pt x="1744" y="252"/>
                  </a:cubicBezTo>
                  <a:cubicBezTo>
                    <a:pt x="1491" y="922"/>
                    <a:pt x="1312" y="1667"/>
                    <a:pt x="1059" y="2352"/>
                  </a:cubicBezTo>
                  <a:cubicBezTo>
                    <a:pt x="746" y="3097"/>
                    <a:pt x="254" y="3723"/>
                    <a:pt x="1" y="4467"/>
                  </a:cubicBezTo>
                  <a:lnTo>
                    <a:pt x="1" y="4527"/>
                  </a:lnTo>
                  <a:cubicBezTo>
                    <a:pt x="1252" y="3782"/>
                    <a:pt x="2235" y="1860"/>
                    <a:pt x="2608" y="490"/>
                  </a:cubicBezTo>
                  <a:cubicBezTo>
                    <a:pt x="2690" y="190"/>
                    <a:pt x="2416" y="1"/>
                    <a:pt x="21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018" name="Google Shape;5018;p30"/>
            <p:cNvGrpSpPr/>
            <p:nvPr/>
          </p:nvGrpSpPr>
          <p:grpSpPr>
            <a:xfrm>
              <a:off x="1785222" y="716222"/>
              <a:ext cx="1307601" cy="590241"/>
              <a:chOff x="1314344" y="705547"/>
              <a:chExt cx="1307601" cy="590241"/>
            </a:xfrm>
          </p:grpSpPr>
          <p:sp>
            <p:nvSpPr>
              <p:cNvPr id="5019" name="Google Shape;5019;p30"/>
              <p:cNvSpPr/>
              <p:nvPr/>
            </p:nvSpPr>
            <p:spPr>
              <a:xfrm flipH="1">
                <a:off x="1516332" y="737740"/>
                <a:ext cx="758943" cy="347980"/>
              </a:xfrm>
              <a:custGeom>
                <a:avLst/>
                <a:gdLst/>
                <a:ahLst/>
                <a:cxnLst/>
                <a:rect l="l" t="t" r="r" b="b"/>
                <a:pathLst>
                  <a:path w="24329" h="11155" extrusionOk="0">
                    <a:moveTo>
                      <a:pt x="14634" y="0"/>
                    </a:moveTo>
                    <a:cubicBezTo>
                      <a:pt x="14558" y="0"/>
                      <a:pt x="14477" y="4"/>
                      <a:pt x="14392" y="12"/>
                    </a:cubicBezTo>
                    <a:cubicBezTo>
                      <a:pt x="11600" y="311"/>
                      <a:pt x="9381" y="2829"/>
                      <a:pt x="8592" y="2829"/>
                    </a:cubicBezTo>
                    <a:cubicBezTo>
                      <a:pt x="8556" y="2829"/>
                      <a:pt x="8522" y="2823"/>
                      <a:pt x="8492" y="2812"/>
                    </a:cubicBezTo>
                    <a:cubicBezTo>
                      <a:pt x="8120" y="2619"/>
                      <a:pt x="10116" y="1129"/>
                      <a:pt x="8194" y="458"/>
                    </a:cubicBezTo>
                    <a:cubicBezTo>
                      <a:pt x="7758" y="307"/>
                      <a:pt x="7241" y="239"/>
                      <a:pt x="6685" y="239"/>
                    </a:cubicBezTo>
                    <a:cubicBezTo>
                      <a:pt x="4224" y="239"/>
                      <a:pt x="981" y="1571"/>
                      <a:pt x="373" y="2931"/>
                    </a:cubicBezTo>
                    <a:cubicBezTo>
                      <a:pt x="1" y="3930"/>
                      <a:pt x="1669" y="10321"/>
                      <a:pt x="5513" y="11065"/>
                    </a:cubicBezTo>
                    <a:cubicBezTo>
                      <a:pt x="5817" y="11127"/>
                      <a:pt x="6078" y="11155"/>
                      <a:pt x="6301" y="11155"/>
                    </a:cubicBezTo>
                    <a:cubicBezTo>
                      <a:pt x="8128" y="11155"/>
                      <a:pt x="7443" y="9303"/>
                      <a:pt x="8001" y="9144"/>
                    </a:cubicBezTo>
                    <a:cubicBezTo>
                      <a:pt x="8090" y="9122"/>
                      <a:pt x="8182" y="9113"/>
                      <a:pt x="8277" y="9113"/>
                    </a:cubicBezTo>
                    <a:cubicBezTo>
                      <a:pt x="9327" y="9113"/>
                      <a:pt x="10743" y="10304"/>
                      <a:pt x="12739" y="10304"/>
                    </a:cubicBezTo>
                    <a:cubicBezTo>
                      <a:pt x="13216" y="10304"/>
                      <a:pt x="13726" y="10236"/>
                      <a:pt x="14273" y="10067"/>
                    </a:cubicBezTo>
                    <a:cubicBezTo>
                      <a:pt x="16075" y="9516"/>
                      <a:pt x="14019" y="8280"/>
                      <a:pt x="15569" y="8086"/>
                    </a:cubicBezTo>
                    <a:cubicBezTo>
                      <a:pt x="18742" y="7773"/>
                      <a:pt x="24328" y="6283"/>
                      <a:pt x="22585" y="3304"/>
                    </a:cubicBezTo>
                    <a:cubicBezTo>
                      <a:pt x="22082" y="2436"/>
                      <a:pt x="21091" y="2206"/>
                      <a:pt x="20024" y="2206"/>
                    </a:cubicBezTo>
                    <a:cubicBezTo>
                      <a:pt x="18823" y="2206"/>
                      <a:pt x="17524" y="2497"/>
                      <a:pt x="16715" y="2497"/>
                    </a:cubicBezTo>
                    <a:cubicBezTo>
                      <a:pt x="16391" y="2497"/>
                      <a:pt x="16146" y="2451"/>
                      <a:pt x="16016" y="2321"/>
                    </a:cubicBezTo>
                    <a:cubicBezTo>
                      <a:pt x="15588" y="1836"/>
                      <a:pt x="16320" y="0"/>
                      <a:pt x="146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0" name="Google Shape;5020;p30"/>
              <p:cNvSpPr/>
              <p:nvPr/>
            </p:nvSpPr>
            <p:spPr>
              <a:xfrm flipH="1">
                <a:off x="1613005" y="705547"/>
                <a:ext cx="809573" cy="224510"/>
              </a:xfrm>
              <a:custGeom>
                <a:avLst/>
                <a:gdLst/>
                <a:ahLst/>
                <a:cxnLst/>
                <a:rect l="l" t="t" r="r" b="b"/>
                <a:pathLst>
                  <a:path w="25952" h="7197" extrusionOk="0">
                    <a:moveTo>
                      <a:pt x="60" y="1"/>
                    </a:moveTo>
                    <a:cubicBezTo>
                      <a:pt x="0" y="60"/>
                      <a:pt x="0" y="179"/>
                      <a:pt x="60" y="239"/>
                    </a:cubicBezTo>
                    <a:cubicBezTo>
                      <a:pt x="60" y="239"/>
                      <a:pt x="313" y="612"/>
                      <a:pt x="864" y="1178"/>
                    </a:cubicBezTo>
                    <a:cubicBezTo>
                      <a:pt x="1117" y="1416"/>
                      <a:pt x="1490" y="1788"/>
                      <a:pt x="1862" y="2101"/>
                    </a:cubicBezTo>
                    <a:cubicBezTo>
                      <a:pt x="2235" y="2474"/>
                      <a:pt x="2726" y="2846"/>
                      <a:pt x="3292" y="3219"/>
                    </a:cubicBezTo>
                    <a:cubicBezTo>
                      <a:pt x="3784" y="3651"/>
                      <a:pt x="4410" y="4023"/>
                      <a:pt x="5021" y="4395"/>
                    </a:cubicBezTo>
                    <a:cubicBezTo>
                      <a:pt x="5706" y="4768"/>
                      <a:pt x="6391" y="5140"/>
                      <a:pt x="7136" y="5453"/>
                    </a:cubicBezTo>
                    <a:cubicBezTo>
                      <a:pt x="7509" y="5647"/>
                      <a:pt x="7941" y="5766"/>
                      <a:pt x="8313" y="5960"/>
                    </a:cubicBezTo>
                    <a:cubicBezTo>
                      <a:pt x="8507" y="6019"/>
                      <a:pt x="8745" y="6079"/>
                      <a:pt x="8939" y="6138"/>
                    </a:cubicBezTo>
                    <a:cubicBezTo>
                      <a:pt x="9117" y="6198"/>
                      <a:pt x="9311" y="6258"/>
                      <a:pt x="9564" y="6332"/>
                    </a:cubicBezTo>
                    <a:cubicBezTo>
                      <a:pt x="9743" y="6392"/>
                      <a:pt x="9996" y="6451"/>
                      <a:pt x="10175" y="6511"/>
                    </a:cubicBezTo>
                    <a:cubicBezTo>
                      <a:pt x="10369" y="6571"/>
                      <a:pt x="10607" y="6630"/>
                      <a:pt x="10801" y="6705"/>
                    </a:cubicBezTo>
                    <a:cubicBezTo>
                      <a:pt x="11233" y="6764"/>
                      <a:pt x="11665" y="6824"/>
                      <a:pt x="12097" y="6943"/>
                    </a:cubicBezTo>
                    <a:lnTo>
                      <a:pt x="12410" y="6943"/>
                    </a:lnTo>
                    <a:lnTo>
                      <a:pt x="12782" y="7003"/>
                    </a:lnTo>
                    <a:lnTo>
                      <a:pt x="13408" y="7077"/>
                    </a:lnTo>
                    <a:cubicBezTo>
                      <a:pt x="13840" y="7137"/>
                      <a:pt x="14272" y="7137"/>
                      <a:pt x="14704" y="7196"/>
                    </a:cubicBezTo>
                    <a:lnTo>
                      <a:pt x="16015" y="7196"/>
                    </a:lnTo>
                    <a:cubicBezTo>
                      <a:pt x="16447" y="7196"/>
                      <a:pt x="16819" y="7137"/>
                      <a:pt x="17252" y="7137"/>
                    </a:cubicBezTo>
                    <a:cubicBezTo>
                      <a:pt x="17684" y="7077"/>
                      <a:pt x="18056" y="7077"/>
                      <a:pt x="18428" y="7003"/>
                    </a:cubicBezTo>
                    <a:cubicBezTo>
                      <a:pt x="18875" y="6943"/>
                      <a:pt x="19248" y="6883"/>
                      <a:pt x="19620" y="6824"/>
                    </a:cubicBezTo>
                    <a:cubicBezTo>
                      <a:pt x="19993" y="6764"/>
                      <a:pt x="20365" y="6705"/>
                      <a:pt x="20663" y="6630"/>
                    </a:cubicBezTo>
                    <a:cubicBezTo>
                      <a:pt x="21035" y="6511"/>
                      <a:pt x="21348" y="6451"/>
                      <a:pt x="21661" y="6392"/>
                    </a:cubicBezTo>
                    <a:cubicBezTo>
                      <a:pt x="21974" y="6332"/>
                      <a:pt x="22287" y="6198"/>
                      <a:pt x="22600" y="6138"/>
                    </a:cubicBezTo>
                    <a:cubicBezTo>
                      <a:pt x="22838" y="6079"/>
                      <a:pt x="23151" y="5960"/>
                      <a:pt x="23404" y="5885"/>
                    </a:cubicBezTo>
                    <a:cubicBezTo>
                      <a:pt x="23896" y="5706"/>
                      <a:pt x="24328" y="5587"/>
                      <a:pt x="24700" y="5394"/>
                    </a:cubicBezTo>
                    <a:cubicBezTo>
                      <a:pt x="25386" y="5140"/>
                      <a:pt x="25818" y="4962"/>
                      <a:pt x="25818" y="4962"/>
                    </a:cubicBezTo>
                    <a:cubicBezTo>
                      <a:pt x="25877" y="4962"/>
                      <a:pt x="25952" y="4842"/>
                      <a:pt x="25877" y="4768"/>
                    </a:cubicBezTo>
                    <a:cubicBezTo>
                      <a:pt x="25877" y="4681"/>
                      <a:pt x="25813" y="4625"/>
                      <a:pt x="25756" y="4625"/>
                    </a:cubicBezTo>
                    <a:cubicBezTo>
                      <a:pt x="25735" y="4625"/>
                      <a:pt x="25714" y="4633"/>
                      <a:pt x="25698" y="4649"/>
                    </a:cubicBezTo>
                    <a:cubicBezTo>
                      <a:pt x="25698" y="4649"/>
                      <a:pt x="25266" y="4768"/>
                      <a:pt x="24581" y="5021"/>
                    </a:cubicBezTo>
                    <a:cubicBezTo>
                      <a:pt x="24209" y="5140"/>
                      <a:pt x="23777" y="5274"/>
                      <a:pt x="23270" y="5453"/>
                    </a:cubicBezTo>
                    <a:cubicBezTo>
                      <a:pt x="22778" y="5587"/>
                      <a:pt x="22153" y="5706"/>
                      <a:pt x="21542" y="5885"/>
                    </a:cubicBezTo>
                    <a:cubicBezTo>
                      <a:pt x="21229" y="5960"/>
                      <a:pt x="20916" y="6019"/>
                      <a:pt x="20544" y="6079"/>
                    </a:cubicBezTo>
                    <a:cubicBezTo>
                      <a:pt x="20231" y="6138"/>
                      <a:pt x="19859" y="6258"/>
                      <a:pt x="19486" y="6258"/>
                    </a:cubicBezTo>
                    <a:cubicBezTo>
                      <a:pt x="19114" y="6332"/>
                      <a:pt x="18741" y="6392"/>
                      <a:pt x="18369" y="6451"/>
                    </a:cubicBezTo>
                    <a:cubicBezTo>
                      <a:pt x="17996" y="6451"/>
                      <a:pt x="17624" y="6511"/>
                      <a:pt x="17192" y="6511"/>
                    </a:cubicBezTo>
                    <a:cubicBezTo>
                      <a:pt x="16819" y="6571"/>
                      <a:pt x="16387" y="6571"/>
                      <a:pt x="16015" y="6571"/>
                    </a:cubicBezTo>
                    <a:lnTo>
                      <a:pt x="14779" y="6571"/>
                    </a:lnTo>
                    <a:cubicBezTo>
                      <a:pt x="14332" y="6511"/>
                      <a:pt x="13900" y="6511"/>
                      <a:pt x="13468" y="6451"/>
                    </a:cubicBezTo>
                    <a:lnTo>
                      <a:pt x="12842" y="6392"/>
                    </a:lnTo>
                    <a:lnTo>
                      <a:pt x="12544" y="6332"/>
                    </a:lnTo>
                    <a:lnTo>
                      <a:pt x="12231" y="6258"/>
                    </a:lnTo>
                    <a:lnTo>
                      <a:pt x="11605" y="6198"/>
                    </a:lnTo>
                    <a:cubicBezTo>
                      <a:pt x="11352" y="6138"/>
                      <a:pt x="11173" y="6079"/>
                      <a:pt x="10980" y="6019"/>
                    </a:cubicBezTo>
                    <a:cubicBezTo>
                      <a:pt x="10741" y="6019"/>
                      <a:pt x="10548" y="5960"/>
                      <a:pt x="10369" y="5885"/>
                    </a:cubicBezTo>
                    <a:cubicBezTo>
                      <a:pt x="10116" y="5826"/>
                      <a:pt x="9937" y="5766"/>
                      <a:pt x="9743" y="5706"/>
                    </a:cubicBezTo>
                    <a:cubicBezTo>
                      <a:pt x="9490" y="5706"/>
                      <a:pt x="9311" y="5647"/>
                      <a:pt x="9117" y="5513"/>
                    </a:cubicBezTo>
                    <a:cubicBezTo>
                      <a:pt x="8939" y="5453"/>
                      <a:pt x="8745" y="5394"/>
                      <a:pt x="8566" y="5334"/>
                    </a:cubicBezTo>
                    <a:cubicBezTo>
                      <a:pt x="8134" y="5215"/>
                      <a:pt x="7762" y="5081"/>
                      <a:pt x="7389" y="4902"/>
                    </a:cubicBezTo>
                    <a:cubicBezTo>
                      <a:pt x="7196" y="4842"/>
                      <a:pt x="7017" y="4768"/>
                      <a:pt x="6823" y="4649"/>
                    </a:cubicBezTo>
                    <a:cubicBezTo>
                      <a:pt x="6704" y="4589"/>
                      <a:pt x="6510" y="4530"/>
                      <a:pt x="6332" y="4395"/>
                    </a:cubicBezTo>
                    <a:cubicBezTo>
                      <a:pt x="5959" y="4276"/>
                      <a:pt x="5646" y="4098"/>
                      <a:pt x="5333" y="3904"/>
                    </a:cubicBezTo>
                    <a:cubicBezTo>
                      <a:pt x="4648" y="3531"/>
                      <a:pt x="4097" y="3159"/>
                      <a:pt x="3531" y="2846"/>
                    </a:cubicBezTo>
                    <a:cubicBezTo>
                      <a:pt x="3039" y="2474"/>
                      <a:pt x="2548" y="2101"/>
                      <a:pt x="2175" y="1788"/>
                    </a:cubicBezTo>
                    <a:cubicBezTo>
                      <a:pt x="1743" y="1416"/>
                      <a:pt x="1430" y="1118"/>
                      <a:pt x="1117" y="865"/>
                    </a:cubicBezTo>
                    <a:cubicBezTo>
                      <a:pt x="626" y="373"/>
                      <a:pt x="313" y="60"/>
                      <a:pt x="313" y="60"/>
                    </a:cubicBezTo>
                    <a:cubicBezTo>
                      <a:pt x="253" y="1"/>
                      <a:pt x="179" y="1"/>
                      <a:pt x="60"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1" name="Google Shape;5021;p30"/>
              <p:cNvSpPr/>
              <p:nvPr/>
            </p:nvSpPr>
            <p:spPr>
              <a:xfrm flipH="1">
                <a:off x="1671090" y="824057"/>
                <a:ext cx="168734" cy="116513"/>
              </a:xfrm>
              <a:custGeom>
                <a:avLst/>
                <a:gdLst/>
                <a:ahLst/>
                <a:cxnLst/>
                <a:rect l="l" t="t" r="r" b="b"/>
                <a:pathLst>
                  <a:path w="5409" h="3735" extrusionOk="0">
                    <a:moveTo>
                      <a:pt x="3911" y="1"/>
                    </a:moveTo>
                    <a:cubicBezTo>
                      <a:pt x="3863" y="1"/>
                      <a:pt x="3814" y="15"/>
                      <a:pt x="3785" y="45"/>
                    </a:cubicBezTo>
                    <a:cubicBezTo>
                      <a:pt x="3546" y="299"/>
                      <a:pt x="3233" y="537"/>
                      <a:pt x="2921" y="790"/>
                    </a:cubicBezTo>
                    <a:cubicBezTo>
                      <a:pt x="2667" y="1043"/>
                      <a:pt x="2354" y="1282"/>
                      <a:pt x="2057" y="1475"/>
                    </a:cubicBezTo>
                    <a:cubicBezTo>
                      <a:pt x="1803" y="1714"/>
                      <a:pt x="1490" y="1907"/>
                      <a:pt x="1178" y="2161"/>
                    </a:cubicBezTo>
                    <a:cubicBezTo>
                      <a:pt x="865" y="2339"/>
                      <a:pt x="567" y="2533"/>
                      <a:pt x="254" y="2593"/>
                    </a:cubicBezTo>
                    <a:cubicBezTo>
                      <a:pt x="120" y="2652"/>
                      <a:pt x="1" y="2772"/>
                      <a:pt x="1" y="2906"/>
                    </a:cubicBezTo>
                    <a:cubicBezTo>
                      <a:pt x="1" y="3084"/>
                      <a:pt x="194" y="3278"/>
                      <a:pt x="314" y="3278"/>
                    </a:cubicBezTo>
                    <a:lnTo>
                      <a:pt x="1550" y="3278"/>
                    </a:lnTo>
                    <a:cubicBezTo>
                      <a:pt x="1982" y="3278"/>
                      <a:pt x="2354" y="3278"/>
                      <a:pt x="2801" y="3338"/>
                    </a:cubicBezTo>
                    <a:cubicBezTo>
                      <a:pt x="3174" y="3338"/>
                      <a:pt x="3606" y="3397"/>
                      <a:pt x="3978" y="3457"/>
                    </a:cubicBezTo>
                    <a:cubicBezTo>
                      <a:pt x="4217" y="3457"/>
                      <a:pt x="4410" y="3457"/>
                      <a:pt x="4589" y="3516"/>
                    </a:cubicBezTo>
                    <a:cubicBezTo>
                      <a:pt x="4664" y="3516"/>
                      <a:pt x="4783" y="3576"/>
                      <a:pt x="4842" y="3576"/>
                    </a:cubicBezTo>
                    <a:cubicBezTo>
                      <a:pt x="4962" y="3650"/>
                      <a:pt x="5036" y="3650"/>
                      <a:pt x="5096" y="3710"/>
                    </a:cubicBezTo>
                    <a:lnTo>
                      <a:pt x="5155" y="3710"/>
                    </a:lnTo>
                    <a:cubicBezTo>
                      <a:pt x="5173" y="3727"/>
                      <a:pt x="5190" y="3735"/>
                      <a:pt x="5208" y="3735"/>
                    </a:cubicBezTo>
                    <a:cubicBezTo>
                      <a:pt x="5250" y="3735"/>
                      <a:pt x="5292" y="3693"/>
                      <a:pt x="5334" y="3650"/>
                    </a:cubicBezTo>
                    <a:cubicBezTo>
                      <a:pt x="5408" y="3576"/>
                      <a:pt x="5408" y="3457"/>
                      <a:pt x="5274" y="3397"/>
                    </a:cubicBezTo>
                    <a:cubicBezTo>
                      <a:pt x="5096" y="3278"/>
                      <a:pt x="4902" y="3204"/>
                      <a:pt x="4723" y="3144"/>
                    </a:cubicBezTo>
                    <a:cubicBezTo>
                      <a:pt x="4470" y="3025"/>
                      <a:pt x="4291" y="2965"/>
                      <a:pt x="4097" y="2965"/>
                    </a:cubicBezTo>
                    <a:cubicBezTo>
                      <a:pt x="3665" y="2831"/>
                      <a:pt x="3233" y="2772"/>
                      <a:pt x="2861" y="2712"/>
                    </a:cubicBezTo>
                    <a:cubicBezTo>
                      <a:pt x="2429" y="2712"/>
                      <a:pt x="1982" y="2652"/>
                      <a:pt x="1610" y="2652"/>
                    </a:cubicBezTo>
                    <a:cubicBezTo>
                      <a:pt x="1593" y="2650"/>
                      <a:pt x="1575" y="2648"/>
                      <a:pt x="1558" y="2646"/>
                    </a:cubicBezTo>
                    <a:lnTo>
                      <a:pt x="1558" y="2646"/>
                    </a:lnTo>
                    <a:cubicBezTo>
                      <a:pt x="1868" y="2396"/>
                      <a:pt x="2178" y="2217"/>
                      <a:pt x="2429" y="1907"/>
                    </a:cubicBezTo>
                    <a:cubicBezTo>
                      <a:pt x="2727" y="1654"/>
                      <a:pt x="2980" y="1416"/>
                      <a:pt x="3293" y="1103"/>
                    </a:cubicBezTo>
                    <a:cubicBezTo>
                      <a:pt x="3546" y="850"/>
                      <a:pt x="3785" y="537"/>
                      <a:pt x="4038" y="299"/>
                    </a:cubicBezTo>
                    <a:cubicBezTo>
                      <a:pt x="4097" y="164"/>
                      <a:pt x="4097" y="105"/>
                      <a:pt x="4038" y="45"/>
                    </a:cubicBezTo>
                    <a:cubicBezTo>
                      <a:pt x="4008" y="15"/>
                      <a:pt x="3960" y="1"/>
                      <a:pt x="3911"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2" name="Google Shape;5022;p30"/>
              <p:cNvSpPr/>
              <p:nvPr/>
            </p:nvSpPr>
            <p:spPr>
              <a:xfrm flipH="1">
                <a:off x="1828157" y="779448"/>
                <a:ext cx="195686" cy="239234"/>
              </a:xfrm>
              <a:custGeom>
                <a:avLst/>
                <a:gdLst/>
                <a:ahLst/>
                <a:cxnLst/>
                <a:rect l="l" t="t" r="r" b="b"/>
                <a:pathLst>
                  <a:path w="6273" h="7669" extrusionOk="0">
                    <a:moveTo>
                      <a:pt x="6086" y="0"/>
                    </a:moveTo>
                    <a:cubicBezTo>
                      <a:pt x="6037" y="0"/>
                      <a:pt x="5989" y="15"/>
                      <a:pt x="5959" y="45"/>
                    </a:cubicBezTo>
                    <a:cubicBezTo>
                      <a:pt x="5721" y="239"/>
                      <a:pt x="5527" y="477"/>
                      <a:pt x="5348" y="671"/>
                    </a:cubicBezTo>
                    <a:cubicBezTo>
                      <a:pt x="5095" y="850"/>
                      <a:pt x="4902" y="1043"/>
                      <a:pt x="4663" y="1222"/>
                    </a:cubicBezTo>
                    <a:cubicBezTo>
                      <a:pt x="4410" y="1475"/>
                      <a:pt x="4231" y="1654"/>
                      <a:pt x="3978" y="1848"/>
                    </a:cubicBezTo>
                    <a:cubicBezTo>
                      <a:pt x="3784" y="2026"/>
                      <a:pt x="3546" y="2161"/>
                      <a:pt x="3293" y="2339"/>
                    </a:cubicBezTo>
                    <a:cubicBezTo>
                      <a:pt x="3039" y="2533"/>
                      <a:pt x="2801" y="2712"/>
                      <a:pt x="2607" y="2846"/>
                    </a:cubicBezTo>
                    <a:cubicBezTo>
                      <a:pt x="2488" y="2965"/>
                      <a:pt x="2369" y="3025"/>
                      <a:pt x="2235" y="3084"/>
                    </a:cubicBezTo>
                    <a:lnTo>
                      <a:pt x="1862" y="3337"/>
                    </a:lnTo>
                    <a:lnTo>
                      <a:pt x="1490" y="3516"/>
                    </a:lnTo>
                    <a:cubicBezTo>
                      <a:pt x="1371" y="3591"/>
                      <a:pt x="1177" y="3650"/>
                      <a:pt x="1058" y="3710"/>
                    </a:cubicBezTo>
                    <a:cubicBezTo>
                      <a:pt x="939" y="3769"/>
                      <a:pt x="805" y="3829"/>
                      <a:pt x="686" y="3889"/>
                    </a:cubicBezTo>
                    <a:lnTo>
                      <a:pt x="313" y="4023"/>
                    </a:lnTo>
                    <a:lnTo>
                      <a:pt x="253" y="4023"/>
                    </a:lnTo>
                    <a:cubicBezTo>
                      <a:pt x="194" y="4082"/>
                      <a:pt x="134" y="4142"/>
                      <a:pt x="60" y="4202"/>
                    </a:cubicBezTo>
                    <a:cubicBezTo>
                      <a:pt x="0" y="4395"/>
                      <a:pt x="134" y="4574"/>
                      <a:pt x="313" y="4634"/>
                    </a:cubicBezTo>
                    <a:cubicBezTo>
                      <a:pt x="373" y="4708"/>
                      <a:pt x="507" y="4708"/>
                      <a:pt x="626" y="4768"/>
                    </a:cubicBezTo>
                    <a:cubicBezTo>
                      <a:pt x="686" y="4827"/>
                      <a:pt x="805" y="4887"/>
                      <a:pt x="939" y="4887"/>
                    </a:cubicBezTo>
                    <a:cubicBezTo>
                      <a:pt x="1058" y="4946"/>
                      <a:pt x="1118" y="5006"/>
                      <a:pt x="1252" y="5080"/>
                    </a:cubicBezTo>
                    <a:lnTo>
                      <a:pt x="1550" y="5200"/>
                    </a:lnTo>
                    <a:cubicBezTo>
                      <a:pt x="1684" y="5259"/>
                      <a:pt x="1803" y="5319"/>
                      <a:pt x="1862" y="5378"/>
                    </a:cubicBezTo>
                    <a:lnTo>
                      <a:pt x="2175" y="5572"/>
                    </a:lnTo>
                    <a:lnTo>
                      <a:pt x="2488" y="5691"/>
                    </a:lnTo>
                    <a:lnTo>
                      <a:pt x="2801" y="5885"/>
                    </a:lnTo>
                    <a:lnTo>
                      <a:pt x="3114" y="6064"/>
                    </a:lnTo>
                    <a:cubicBezTo>
                      <a:pt x="3173" y="6198"/>
                      <a:pt x="3293" y="6198"/>
                      <a:pt x="3412" y="6317"/>
                    </a:cubicBezTo>
                    <a:cubicBezTo>
                      <a:pt x="3605" y="6436"/>
                      <a:pt x="3784" y="6570"/>
                      <a:pt x="3978" y="6689"/>
                    </a:cubicBezTo>
                    <a:cubicBezTo>
                      <a:pt x="4097" y="6749"/>
                      <a:pt x="4157" y="6809"/>
                      <a:pt x="4291" y="6943"/>
                    </a:cubicBezTo>
                    <a:lnTo>
                      <a:pt x="4529" y="7121"/>
                    </a:lnTo>
                    <a:cubicBezTo>
                      <a:pt x="4723" y="7315"/>
                      <a:pt x="4902" y="7434"/>
                      <a:pt x="5095" y="7613"/>
                    </a:cubicBezTo>
                    <a:cubicBezTo>
                      <a:pt x="5125" y="7650"/>
                      <a:pt x="5170" y="7669"/>
                      <a:pt x="5216" y="7669"/>
                    </a:cubicBezTo>
                    <a:cubicBezTo>
                      <a:pt x="5263" y="7669"/>
                      <a:pt x="5311" y="7650"/>
                      <a:pt x="5348" y="7613"/>
                    </a:cubicBezTo>
                    <a:cubicBezTo>
                      <a:pt x="5408" y="7553"/>
                      <a:pt x="5408" y="7434"/>
                      <a:pt x="5348" y="7375"/>
                    </a:cubicBezTo>
                    <a:lnTo>
                      <a:pt x="4782" y="6809"/>
                    </a:lnTo>
                    <a:lnTo>
                      <a:pt x="4529" y="6570"/>
                    </a:lnTo>
                    <a:cubicBezTo>
                      <a:pt x="4470" y="6496"/>
                      <a:pt x="4350" y="6436"/>
                      <a:pt x="4291" y="6317"/>
                    </a:cubicBezTo>
                    <a:cubicBezTo>
                      <a:pt x="4097" y="6198"/>
                      <a:pt x="3918" y="6004"/>
                      <a:pt x="3725" y="5885"/>
                    </a:cubicBezTo>
                    <a:cubicBezTo>
                      <a:pt x="3605" y="5825"/>
                      <a:pt x="3486" y="5751"/>
                      <a:pt x="3412" y="5632"/>
                    </a:cubicBezTo>
                    <a:lnTo>
                      <a:pt x="3114" y="5453"/>
                    </a:lnTo>
                    <a:lnTo>
                      <a:pt x="2801" y="5259"/>
                    </a:lnTo>
                    <a:lnTo>
                      <a:pt x="2488" y="5006"/>
                    </a:lnTo>
                    <a:lnTo>
                      <a:pt x="2175" y="4827"/>
                    </a:lnTo>
                    <a:cubicBezTo>
                      <a:pt x="2056" y="4768"/>
                      <a:pt x="1997" y="4708"/>
                      <a:pt x="1862" y="4634"/>
                    </a:cubicBezTo>
                    <a:lnTo>
                      <a:pt x="1550" y="4514"/>
                    </a:lnTo>
                    <a:cubicBezTo>
                      <a:pt x="1459" y="4469"/>
                      <a:pt x="1369" y="4424"/>
                      <a:pt x="1272" y="4379"/>
                    </a:cubicBezTo>
                    <a:lnTo>
                      <a:pt x="1272" y="4379"/>
                    </a:lnTo>
                    <a:cubicBezTo>
                      <a:pt x="1308" y="4365"/>
                      <a:pt x="1342" y="4350"/>
                      <a:pt x="1371" y="4336"/>
                    </a:cubicBezTo>
                    <a:cubicBezTo>
                      <a:pt x="1490" y="4202"/>
                      <a:pt x="1624" y="4142"/>
                      <a:pt x="1743" y="4082"/>
                    </a:cubicBezTo>
                    <a:lnTo>
                      <a:pt x="2175" y="3889"/>
                    </a:lnTo>
                    <a:lnTo>
                      <a:pt x="2548" y="3650"/>
                    </a:lnTo>
                    <a:cubicBezTo>
                      <a:pt x="2667" y="3516"/>
                      <a:pt x="2801" y="3457"/>
                      <a:pt x="2920" y="3397"/>
                    </a:cubicBezTo>
                    <a:cubicBezTo>
                      <a:pt x="3173" y="3218"/>
                      <a:pt x="3412" y="3025"/>
                      <a:pt x="3665" y="2846"/>
                    </a:cubicBezTo>
                    <a:cubicBezTo>
                      <a:pt x="3918" y="2652"/>
                      <a:pt x="4097" y="2473"/>
                      <a:pt x="4350" y="2220"/>
                    </a:cubicBezTo>
                    <a:cubicBezTo>
                      <a:pt x="4604" y="2026"/>
                      <a:pt x="4782" y="1848"/>
                      <a:pt x="5036" y="1594"/>
                    </a:cubicBezTo>
                    <a:cubicBezTo>
                      <a:pt x="5214" y="1416"/>
                      <a:pt x="5408" y="1162"/>
                      <a:pt x="5646" y="984"/>
                    </a:cubicBezTo>
                    <a:cubicBezTo>
                      <a:pt x="5840" y="730"/>
                      <a:pt x="6019" y="537"/>
                      <a:pt x="6213" y="298"/>
                    </a:cubicBezTo>
                    <a:cubicBezTo>
                      <a:pt x="6272" y="239"/>
                      <a:pt x="6272" y="105"/>
                      <a:pt x="6213" y="45"/>
                    </a:cubicBezTo>
                    <a:cubicBezTo>
                      <a:pt x="6183" y="15"/>
                      <a:pt x="6134" y="0"/>
                      <a:pt x="6086"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3" name="Google Shape;5023;p30"/>
              <p:cNvSpPr/>
              <p:nvPr/>
            </p:nvSpPr>
            <p:spPr>
              <a:xfrm flipH="1">
                <a:off x="2050765" y="778200"/>
                <a:ext cx="135729" cy="101665"/>
              </a:xfrm>
              <a:custGeom>
                <a:avLst/>
                <a:gdLst/>
                <a:ahLst/>
                <a:cxnLst/>
                <a:rect l="l" t="t" r="r" b="b"/>
                <a:pathLst>
                  <a:path w="4351" h="3259" extrusionOk="0">
                    <a:moveTo>
                      <a:pt x="4223" y="1"/>
                    </a:moveTo>
                    <a:cubicBezTo>
                      <a:pt x="4159" y="1"/>
                      <a:pt x="4079" y="43"/>
                      <a:pt x="4037" y="85"/>
                    </a:cubicBezTo>
                    <a:lnTo>
                      <a:pt x="4037" y="145"/>
                    </a:lnTo>
                    <a:cubicBezTo>
                      <a:pt x="3978" y="145"/>
                      <a:pt x="3978" y="204"/>
                      <a:pt x="3918" y="204"/>
                    </a:cubicBezTo>
                    <a:cubicBezTo>
                      <a:pt x="3859" y="279"/>
                      <a:pt x="3859" y="338"/>
                      <a:pt x="3724" y="398"/>
                    </a:cubicBezTo>
                    <a:cubicBezTo>
                      <a:pt x="3665" y="458"/>
                      <a:pt x="3605" y="517"/>
                      <a:pt x="3546" y="577"/>
                    </a:cubicBezTo>
                    <a:cubicBezTo>
                      <a:pt x="3486" y="711"/>
                      <a:pt x="3352" y="770"/>
                      <a:pt x="3292" y="830"/>
                    </a:cubicBezTo>
                    <a:cubicBezTo>
                      <a:pt x="3173" y="949"/>
                      <a:pt x="3039" y="1024"/>
                      <a:pt x="2920" y="1083"/>
                    </a:cubicBezTo>
                    <a:cubicBezTo>
                      <a:pt x="2860" y="1202"/>
                      <a:pt x="2741" y="1262"/>
                      <a:pt x="2607" y="1396"/>
                    </a:cubicBezTo>
                    <a:cubicBezTo>
                      <a:pt x="2488" y="1456"/>
                      <a:pt x="2369" y="1515"/>
                      <a:pt x="2235" y="1634"/>
                    </a:cubicBezTo>
                    <a:lnTo>
                      <a:pt x="2056" y="1769"/>
                    </a:lnTo>
                    <a:cubicBezTo>
                      <a:pt x="1996" y="1769"/>
                      <a:pt x="1922" y="1828"/>
                      <a:pt x="1862" y="1888"/>
                    </a:cubicBezTo>
                    <a:cubicBezTo>
                      <a:pt x="1743" y="1947"/>
                      <a:pt x="1624" y="2007"/>
                      <a:pt x="1490" y="2141"/>
                    </a:cubicBezTo>
                    <a:cubicBezTo>
                      <a:pt x="1371" y="2201"/>
                      <a:pt x="1251" y="2260"/>
                      <a:pt x="1117" y="2320"/>
                    </a:cubicBezTo>
                    <a:cubicBezTo>
                      <a:pt x="998" y="2379"/>
                      <a:pt x="879" y="2439"/>
                      <a:pt x="805" y="2513"/>
                    </a:cubicBezTo>
                    <a:cubicBezTo>
                      <a:pt x="373" y="2752"/>
                      <a:pt x="134" y="2945"/>
                      <a:pt x="134" y="2945"/>
                    </a:cubicBezTo>
                    <a:cubicBezTo>
                      <a:pt x="60" y="2945"/>
                      <a:pt x="0" y="3065"/>
                      <a:pt x="60" y="3124"/>
                    </a:cubicBezTo>
                    <a:cubicBezTo>
                      <a:pt x="60" y="3184"/>
                      <a:pt x="194" y="3258"/>
                      <a:pt x="253" y="3258"/>
                    </a:cubicBezTo>
                    <a:cubicBezTo>
                      <a:pt x="253" y="3258"/>
                      <a:pt x="566" y="3124"/>
                      <a:pt x="998" y="2945"/>
                    </a:cubicBezTo>
                    <a:cubicBezTo>
                      <a:pt x="1117" y="2945"/>
                      <a:pt x="1251" y="2886"/>
                      <a:pt x="1371" y="2811"/>
                    </a:cubicBezTo>
                    <a:cubicBezTo>
                      <a:pt x="1490" y="2752"/>
                      <a:pt x="1624" y="2692"/>
                      <a:pt x="1743" y="2633"/>
                    </a:cubicBezTo>
                    <a:cubicBezTo>
                      <a:pt x="1922" y="2573"/>
                      <a:pt x="2056" y="2513"/>
                      <a:pt x="2175" y="2379"/>
                    </a:cubicBezTo>
                    <a:cubicBezTo>
                      <a:pt x="2235" y="2379"/>
                      <a:pt x="2294" y="2320"/>
                      <a:pt x="2369" y="2320"/>
                    </a:cubicBezTo>
                    <a:lnTo>
                      <a:pt x="2607" y="2141"/>
                    </a:lnTo>
                    <a:cubicBezTo>
                      <a:pt x="2741" y="2066"/>
                      <a:pt x="2860" y="1947"/>
                      <a:pt x="2980" y="1888"/>
                    </a:cubicBezTo>
                    <a:cubicBezTo>
                      <a:pt x="3114" y="1769"/>
                      <a:pt x="3233" y="1694"/>
                      <a:pt x="3352" y="1575"/>
                    </a:cubicBezTo>
                    <a:cubicBezTo>
                      <a:pt x="3486" y="1456"/>
                      <a:pt x="3546" y="1396"/>
                      <a:pt x="3665" y="1262"/>
                    </a:cubicBezTo>
                    <a:cubicBezTo>
                      <a:pt x="3784" y="1143"/>
                      <a:pt x="3859" y="1083"/>
                      <a:pt x="3918" y="949"/>
                    </a:cubicBezTo>
                    <a:cubicBezTo>
                      <a:pt x="4037" y="890"/>
                      <a:pt x="4037" y="770"/>
                      <a:pt x="4097" y="711"/>
                    </a:cubicBezTo>
                    <a:cubicBezTo>
                      <a:pt x="4157" y="577"/>
                      <a:pt x="4231" y="517"/>
                      <a:pt x="4291" y="458"/>
                    </a:cubicBezTo>
                    <a:cubicBezTo>
                      <a:pt x="4350" y="338"/>
                      <a:pt x="4350" y="204"/>
                      <a:pt x="4350" y="204"/>
                    </a:cubicBezTo>
                    <a:cubicBezTo>
                      <a:pt x="4350" y="145"/>
                      <a:pt x="4350" y="85"/>
                      <a:pt x="4291" y="26"/>
                    </a:cubicBezTo>
                    <a:cubicBezTo>
                      <a:pt x="4273" y="8"/>
                      <a:pt x="4249" y="1"/>
                      <a:pt x="4223"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4" name="Google Shape;5024;p30"/>
              <p:cNvSpPr/>
              <p:nvPr/>
            </p:nvSpPr>
            <p:spPr>
              <a:xfrm flipH="1">
                <a:off x="2077717" y="870069"/>
                <a:ext cx="108777" cy="162682"/>
              </a:xfrm>
              <a:custGeom>
                <a:avLst/>
                <a:gdLst/>
                <a:ahLst/>
                <a:cxnLst/>
                <a:rect l="l" t="t" r="r" b="b"/>
                <a:pathLst>
                  <a:path w="3487" h="5215" extrusionOk="0">
                    <a:moveTo>
                      <a:pt x="194" y="0"/>
                    </a:moveTo>
                    <a:cubicBezTo>
                      <a:pt x="60" y="0"/>
                      <a:pt x="0" y="120"/>
                      <a:pt x="60" y="179"/>
                    </a:cubicBezTo>
                    <a:cubicBezTo>
                      <a:pt x="60" y="179"/>
                      <a:pt x="134" y="552"/>
                      <a:pt x="313" y="1118"/>
                    </a:cubicBezTo>
                    <a:cubicBezTo>
                      <a:pt x="432" y="1356"/>
                      <a:pt x="566" y="1669"/>
                      <a:pt x="685" y="1982"/>
                    </a:cubicBezTo>
                    <a:cubicBezTo>
                      <a:pt x="805" y="2295"/>
                      <a:pt x="998" y="2607"/>
                      <a:pt x="1177" y="2920"/>
                    </a:cubicBezTo>
                    <a:cubicBezTo>
                      <a:pt x="1311" y="3099"/>
                      <a:pt x="1371" y="3218"/>
                      <a:pt x="1490" y="3412"/>
                    </a:cubicBezTo>
                    <a:cubicBezTo>
                      <a:pt x="1549" y="3591"/>
                      <a:pt x="1684" y="3725"/>
                      <a:pt x="1803" y="3844"/>
                    </a:cubicBezTo>
                    <a:cubicBezTo>
                      <a:pt x="1922" y="3963"/>
                      <a:pt x="1996" y="4157"/>
                      <a:pt x="2116" y="4276"/>
                    </a:cubicBezTo>
                    <a:cubicBezTo>
                      <a:pt x="2235" y="4410"/>
                      <a:pt x="2294" y="4470"/>
                      <a:pt x="2428" y="4589"/>
                    </a:cubicBezTo>
                    <a:cubicBezTo>
                      <a:pt x="2548" y="4708"/>
                      <a:pt x="2607" y="4783"/>
                      <a:pt x="2741" y="4842"/>
                    </a:cubicBezTo>
                    <a:cubicBezTo>
                      <a:pt x="2801" y="4961"/>
                      <a:pt x="2860" y="5021"/>
                      <a:pt x="2980" y="5021"/>
                    </a:cubicBezTo>
                    <a:cubicBezTo>
                      <a:pt x="3114" y="5155"/>
                      <a:pt x="3173" y="5215"/>
                      <a:pt x="3173" y="5215"/>
                    </a:cubicBezTo>
                    <a:cubicBezTo>
                      <a:pt x="3233" y="5215"/>
                      <a:pt x="3352" y="5215"/>
                      <a:pt x="3352" y="5155"/>
                    </a:cubicBezTo>
                    <a:cubicBezTo>
                      <a:pt x="3486" y="5080"/>
                      <a:pt x="3486" y="5021"/>
                      <a:pt x="3412" y="4961"/>
                    </a:cubicBezTo>
                    <a:lnTo>
                      <a:pt x="3352" y="4902"/>
                    </a:lnTo>
                    <a:cubicBezTo>
                      <a:pt x="3352" y="4902"/>
                      <a:pt x="3352" y="4842"/>
                      <a:pt x="3233" y="4708"/>
                    </a:cubicBezTo>
                    <a:cubicBezTo>
                      <a:pt x="3173" y="4708"/>
                      <a:pt x="3114" y="4589"/>
                      <a:pt x="3039" y="4529"/>
                    </a:cubicBezTo>
                    <a:cubicBezTo>
                      <a:pt x="2980" y="4470"/>
                      <a:pt x="2920" y="4336"/>
                      <a:pt x="2801" y="4276"/>
                    </a:cubicBezTo>
                    <a:cubicBezTo>
                      <a:pt x="2741" y="4157"/>
                      <a:pt x="2667" y="4038"/>
                      <a:pt x="2548" y="3904"/>
                    </a:cubicBezTo>
                    <a:cubicBezTo>
                      <a:pt x="2488" y="3784"/>
                      <a:pt x="2369" y="3665"/>
                      <a:pt x="2294" y="3531"/>
                    </a:cubicBezTo>
                    <a:cubicBezTo>
                      <a:pt x="2175" y="3352"/>
                      <a:pt x="2116" y="3218"/>
                      <a:pt x="1996" y="3040"/>
                    </a:cubicBezTo>
                    <a:cubicBezTo>
                      <a:pt x="1922" y="2920"/>
                      <a:pt x="1803" y="2786"/>
                      <a:pt x="1743" y="2607"/>
                    </a:cubicBezTo>
                    <a:cubicBezTo>
                      <a:pt x="1684" y="2473"/>
                      <a:pt x="1549" y="2295"/>
                      <a:pt x="1490" y="2175"/>
                    </a:cubicBezTo>
                    <a:cubicBezTo>
                      <a:pt x="1371" y="1982"/>
                      <a:pt x="1311" y="1863"/>
                      <a:pt x="1251" y="1669"/>
                    </a:cubicBezTo>
                    <a:cubicBezTo>
                      <a:pt x="1058" y="1356"/>
                      <a:pt x="939" y="1118"/>
                      <a:pt x="805" y="864"/>
                    </a:cubicBezTo>
                    <a:cubicBezTo>
                      <a:pt x="566" y="373"/>
                      <a:pt x="373" y="60"/>
                      <a:pt x="373" y="60"/>
                    </a:cubicBezTo>
                    <a:cubicBezTo>
                      <a:pt x="313" y="0"/>
                      <a:pt x="253" y="0"/>
                      <a:pt x="194"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5" name="Google Shape;5025;p30"/>
              <p:cNvSpPr/>
              <p:nvPr/>
            </p:nvSpPr>
            <p:spPr>
              <a:xfrm flipH="1">
                <a:off x="2292900" y="1209284"/>
                <a:ext cx="257484" cy="83166"/>
              </a:xfrm>
              <a:custGeom>
                <a:avLst/>
                <a:gdLst/>
                <a:ahLst/>
                <a:cxnLst/>
                <a:rect l="l" t="t" r="r" b="b"/>
                <a:pathLst>
                  <a:path w="8254" h="2666" extrusionOk="0">
                    <a:moveTo>
                      <a:pt x="5673" y="1"/>
                    </a:moveTo>
                    <a:cubicBezTo>
                      <a:pt x="5010" y="1"/>
                      <a:pt x="4241" y="101"/>
                      <a:pt x="3412" y="300"/>
                    </a:cubicBezTo>
                    <a:cubicBezTo>
                      <a:pt x="1669" y="732"/>
                      <a:pt x="0" y="2102"/>
                      <a:pt x="0" y="2102"/>
                    </a:cubicBezTo>
                    <a:cubicBezTo>
                      <a:pt x="0" y="2102"/>
                      <a:pt x="1389" y="2666"/>
                      <a:pt x="3188" y="2666"/>
                    </a:cubicBezTo>
                    <a:cubicBezTo>
                      <a:pt x="3537" y="2666"/>
                      <a:pt x="3902" y="2645"/>
                      <a:pt x="4276" y="2594"/>
                    </a:cubicBezTo>
                    <a:cubicBezTo>
                      <a:pt x="6079" y="2340"/>
                      <a:pt x="8254" y="1283"/>
                      <a:pt x="7822" y="732"/>
                    </a:cubicBezTo>
                    <a:cubicBezTo>
                      <a:pt x="7477" y="242"/>
                      <a:pt x="6703" y="1"/>
                      <a:pt x="5673" y="1"/>
                    </a:cubicBezTo>
                    <a:close/>
                  </a:path>
                </a:pathLst>
              </a:custGeom>
              <a:solidFill>
                <a:srgbClr val="40AB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6" name="Google Shape;5026;p30"/>
              <p:cNvSpPr/>
              <p:nvPr/>
            </p:nvSpPr>
            <p:spPr>
              <a:xfrm flipH="1">
                <a:off x="2397466" y="1245564"/>
                <a:ext cx="187794" cy="50224"/>
              </a:xfrm>
              <a:custGeom>
                <a:avLst/>
                <a:gdLst/>
                <a:ahLst/>
                <a:cxnLst/>
                <a:rect l="l" t="t" r="r" b="b"/>
                <a:pathLst>
                  <a:path w="6020" h="1610" extrusionOk="0">
                    <a:moveTo>
                      <a:pt x="3979" y="1"/>
                    </a:moveTo>
                    <a:cubicBezTo>
                      <a:pt x="3785" y="60"/>
                      <a:pt x="3606" y="60"/>
                      <a:pt x="3413" y="60"/>
                    </a:cubicBezTo>
                    <a:cubicBezTo>
                      <a:pt x="3234" y="120"/>
                      <a:pt x="3040" y="120"/>
                      <a:pt x="2861" y="194"/>
                    </a:cubicBezTo>
                    <a:cubicBezTo>
                      <a:pt x="2489" y="254"/>
                      <a:pt x="2116" y="373"/>
                      <a:pt x="1804" y="492"/>
                    </a:cubicBezTo>
                    <a:cubicBezTo>
                      <a:pt x="1610" y="567"/>
                      <a:pt x="1431" y="626"/>
                      <a:pt x="1297" y="686"/>
                    </a:cubicBezTo>
                    <a:cubicBezTo>
                      <a:pt x="1178" y="745"/>
                      <a:pt x="999" y="805"/>
                      <a:pt x="865" y="865"/>
                    </a:cubicBezTo>
                    <a:cubicBezTo>
                      <a:pt x="746" y="939"/>
                      <a:pt x="627" y="999"/>
                      <a:pt x="552" y="1058"/>
                    </a:cubicBezTo>
                    <a:cubicBezTo>
                      <a:pt x="433" y="1118"/>
                      <a:pt x="373" y="1177"/>
                      <a:pt x="314" y="1237"/>
                    </a:cubicBezTo>
                    <a:cubicBezTo>
                      <a:pt x="120" y="1371"/>
                      <a:pt x="61" y="1431"/>
                      <a:pt x="61" y="1431"/>
                    </a:cubicBezTo>
                    <a:cubicBezTo>
                      <a:pt x="1" y="1431"/>
                      <a:pt x="1" y="1490"/>
                      <a:pt x="61" y="1550"/>
                    </a:cubicBezTo>
                    <a:cubicBezTo>
                      <a:pt x="61" y="1610"/>
                      <a:pt x="120" y="1610"/>
                      <a:pt x="180" y="1610"/>
                    </a:cubicBezTo>
                    <a:cubicBezTo>
                      <a:pt x="180" y="1610"/>
                      <a:pt x="254" y="1550"/>
                      <a:pt x="433" y="1490"/>
                    </a:cubicBezTo>
                    <a:cubicBezTo>
                      <a:pt x="493" y="1431"/>
                      <a:pt x="552" y="1431"/>
                      <a:pt x="686" y="1371"/>
                    </a:cubicBezTo>
                    <a:cubicBezTo>
                      <a:pt x="805" y="1312"/>
                      <a:pt x="925" y="1237"/>
                      <a:pt x="1059" y="1177"/>
                    </a:cubicBezTo>
                    <a:cubicBezTo>
                      <a:pt x="1178" y="1118"/>
                      <a:pt x="1297" y="1118"/>
                      <a:pt x="1431" y="1058"/>
                    </a:cubicBezTo>
                    <a:cubicBezTo>
                      <a:pt x="1610" y="999"/>
                      <a:pt x="1744" y="939"/>
                      <a:pt x="1923" y="865"/>
                    </a:cubicBezTo>
                    <a:cubicBezTo>
                      <a:pt x="2042" y="805"/>
                      <a:pt x="2236" y="805"/>
                      <a:pt x="2414" y="745"/>
                    </a:cubicBezTo>
                    <a:cubicBezTo>
                      <a:pt x="2608" y="686"/>
                      <a:pt x="2787" y="686"/>
                      <a:pt x="2981" y="626"/>
                    </a:cubicBezTo>
                    <a:cubicBezTo>
                      <a:pt x="3353" y="567"/>
                      <a:pt x="3666" y="492"/>
                      <a:pt x="4038" y="433"/>
                    </a:cubicBezTo>
                    <a:cubicBezTo>
                      <a:pt x="4217" y="433"/>
                      <a:pt x="4351" y="373"/>
                      <a:pt x="4530" y="373"/>
                    </a:cubicBezTo>
                    <a:cubicBezTo>
                      <a:pt x="4649" y="373"/>
                      <a:pt x="4843" y="313"/>
                      <a:pt x="4962" y="313"/>
                    </a:cubicBezTo>
                    <a:lnTo>
                      <a:pt x="5647" y="313"/>
                    </a:lnTo>
                    <a:cubicBezTo>
                      <a:pt x="5841" y="254"/>
                      <a:pt x="5900" y="254"/>
                      <a:pt x="5900" y="254"/>
                    </a:cubicBezTo>
                    <a:cubicBezTo>
                      <a:pt x="5960" y="254"/>
                      <a:pt x="6020" y="254"/>
                      <a:pt x="6020" y="194"/>
                    </a:cubicBezTo>
                    <a:cubicBezTo>
                      <a:pt x="6020" y="120"/>
                      <a:pt x="5960" y="60"/>
                      <a:pt x="5900" y="60"/>
                    </a:cubicBezTo>
                    <a:lnTo>
                      <a:pt x="5841" y="60"/>
                    </a:lnTo>
                    <a:cubicBezTo>
                      <a:pt x="5766" y="1"/>
                      <a:pt x="5707" y="1"/>
                      <a:pt x="5647"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7" name="Google Shape;5027;p30"/>
              <p:cNvSpPr/>
              <p:nvPr/>
            </p:nvSpPr>
            <p:spPr>
              <a:xfrm flipH="1">
                <a:off x="2401677" y="1059173"/>
                <a:ext cx="137102" cy="178529"/>
              </a:xfrm>
              <a:custGeom>
                <a:avLst/>
                <a:gdLst/>
                <a:ahLst/>
                <a:cxnLst/>
                <a:rect l="l" t="t" r="r" b="b"/>
                <a:pathLst>
                  <a:path w="4395" h="5723" extrusionOk="0">
                    <a:moveTo>
                      <a:pt x="3565" y="0"/>
                    </a:moveTo>
                    <a:cubicBezTo>
                      <a:pt x="3534" y="0"/>
                      <a:pt x="3503" y="6"/>
                      <a:pt x="3472" y="17"/>
                    </a:cubicBezTo>
                    <a:cubicBezTo>
                      <a:pt x="2980" y="210"/>
                      <a:pt x="180" y="2370"/>
                      <a:pt x="1" y="5722"/>
                    </a:cubicBezTo>
                    <a:cubicBezTo>
                      <a:pt x="1" y="5722"/>
                      <a:pt x="1982" y="5424"/>
                      <a:pt x="3234" y="3249"/>
                    </a:cubicBezTo>
                    <a:cubicBezTo>
                      <a:pt x="4394" y="1264"/>
                      <a:pt x="4032" y="0"/>
                      <a:pt x="35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8" name="Google Shape;5028;p30"/>
              <p:cNvSpPr/>
              <p:nvPr/>
            </p:nvSpPr>
            <p:spPr>
              <a:xfrm flipH="1">
                <a:off x="2593121" y="916987"/>
                <a:ext cx="28824" cy="29105"/>
              </a:xfrm>
              <a:custGeom>
                <a:avLst/>
                <a:gdLst/>
                <a:ahLst/>
                <a:cxnLst/>
                <a:rect l="l" t="t" r="r" b="b"/>
                <a:pathLst>
                  <a:path w="924" h="933" extrusionOk="0">
                    <a:moveTo>
                      <a:pt x="448" y="0"/>
                    </a:moveTo>
                    <a:cubicBezTo>
                      <a:pt x="376" y="0"/>
                      <a:pt x="303" y="15"/>
                      <a:pt x="238" y="46"/>
                    </a:cubicBezTo>
                    <a:cubicBezTo>
                      <a:pt x="119" y="105"/>
                      <a:pt x="0" y="225"/>
                      <a:pt x="0" y="418"/>
                    </a:cubicBezTo>
                    <a:cubicBezTo>
                      <a:pt x="0" y="537"/>
                      <a:pt x="0" y="671"/>
                      <a:pt x="60" y="731"/>
                    </a:cubicBezTo>
                    <a:cubicBezTo>
                      <a:pt x="149" y="865"/>
                      <a:pt x="314" y="932"/>
                      <a:pt x="441" y="932"/>
                    </a:cubicBezTo>
                    <a:cubicBezTo>
                      <a:pt x="483" y="932"/>
                      <a:pt x="521" y="925"/>
                      <a:pt x="551" y="910"/>
                    </a:cubicBezTo>
                    <a:cubicBezTo>
                      <a:pt x="805" y="791"/>
                      <a:pt x="924" y="597"/>
                      <a:pt x="864" y="359"/>
                    </a:cubicBezTo>
                    <a:cubicBezTo>
                      <a:pt x="864" y="126"/>
                      <a:pt x="658" y="0"/>
                      <a:pt x="44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9" name="Google Shape;5029;p30"/>
              <p:cNvSpPr/>
              <p:nvPr/>
            </p:nvSpPr>
            <p:spPr>
              <a:xfrm flipH="1">
                <a:off x="2587069" y="895150"/>
                <a:ext cx="31" cy="31"/>
              </a:xfrm>
              <a:custGeom>
                <a:avLst/>
                <a:gdLst/>
                <a:ahLst/>
                <a:cxnLst/>
                <a:rect l="l" t="t" r="r" b="b"/>
                <a:pathLst>
                  <a:path w="1" h="1" extrusionOk="0">
                    <a:moveTo>
                      <a:pt x="0" y="1"/>
                    </a:move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0" name="Google Shape;5030;p30"/>
              <p:cNvSpPr/>
              <p:nvPr/>
            </p:nvSpPr>
            <p:spPr>
              <a:xfrm flipH="1">
                <a:off x="1413638" y="1071028"/>
                <a:ext cx="39056" cy="48633"/>
              </a:xfrm>
              <a:custGeom>
                <a:avLst/>
                <a:gdLst/>
                <a:ahLst/>
                <a:cxnLst/>
                <a:rect l="l" t="t" r="r" b="b"/>
                <a:pathLst>
                  <a:path w="1252" h="1559" extrusionOk="0">
                    <a:moveTo>
                      <a:pt x="660" y="0"/>
                    </a:moveTo>
                    <a:cubicBezTo>
                      <a:pt x="628" y="0"/>
                      <a:pt x="597" y="3"/>
                      <a:pt x="566" y="9"/>
                    </a:cubicBezTo>
                    <a:cubicBezTo>
                      <a:pt x="373" y="9"/>
                      <a:pt x="254" y="128"/>
                      <a:pt x="134" y="262"/>
                    </a:cubicBezTo>
                    <a:cubicBezTo>
                      <a:pt x="0" y="381"/>
                      <a:pt x="0" y="501"/>
                      <a:pt x="0" y="694"/>
                    </a:cubicBezTo>
                    <a:lnTo>
                      <a:pt x="0" y="1007"/>
                    </a:lnTo>
                    <a:cubicBezTo>
                      <a:pt x="0" y="1126"/>
                      <a:pt x="134" y="1320"/>
                      <a:pt x="254" y="1439"/>
                    </a:cubicBezTo>
                    <a:cubicBezTo>
                      <a:pt x="373" y="1499"/>
                      <a:pt x="566" y="1558"/>
                      <a:pt x="686" y="1558"/>
                    </a:cubicBezTo>
                    <a:cubicBezTo>
                      <a:pt x="879" y="1499"/>
                      <a:pt x="1058" y="1439"/>
                      <a:pt x="1118" y="1320"/>
                    </a:cubicBezTo>
                    <a:cubicBezTo>
                      <a:pt x="1252" y="1186"/>
                      <a:pt x="1252" y="1007"/>
                      <a:pt x="1252" y="813"/>
                    </a:cubicBezTo>
                    <a:lnTo>
                      <a:pt x="1252" y="575"/>
                    </a:lnTo>
                    <a:cubicBezTo>
                      <a:pt x="1252" y="239"/>
                      <a:pt x="949" y="0"/>
                      <a:pt x="66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1" name="Google Shape;5031;p30"/>
              <p:cNvSpPr/>
              <p:nvPr/>
            </p:nvSpPr>
            <p:spPr>
              <a:xfrm flipH="1">
                <a:off x="1464299" y="1023424"/>
                <a:ext cx="17220" cy="16908"/>
              </a:xfrm>
              <a:custGeom>
                <a:avLst/>
                <a:gdLst/>
                <a:ahLst/>
                <a:cxnLst/>
                <a:rect l="l" t="t" r="r" b="b"/>
                <a:pathLst>
                  <a:path w="552" h="542" extrusionOk="0">
                    <a:moveTo>
                      <a:pt x="282" y="1"/>
                    </a:moveTo>
                    <a:cubicBezTo>
                      <a:pt x="250" y="1"/>
                      <a:pt x="217" y="15"/>
                      <a:pt x="179" y="45"/>
                    </a:cubicBezTo>
                    <a:cubicBezTo>
                      <a:pt x="162" y="28"/>
                      <a:pt x="139" y="21"/>
                      <a:pt x="116" y="21"/>
                    </a:cubicBezTo>
                    <a:cubicBezTo>
                      <a:pt x="60" y="21"/>
                      <a:pt x="1" y="63"/>
                      <a:pt x="1" y="105"/>
                    </a:cubicBezTo>
                    <a:lnTo>
                      <a:pt x="1" y="299"/>
                    </a:lnTo>
                    <a:cubicBezTo>
                      <a:pt x="35" y="438"/>
                      <a:pt x="177" y="541"/>
                      <a:pt x="312" y="541"/>
                    </a:cubicBezTo>
                    <a:cubicBezTo>
                      <a:pt x="409" y="541"/>
                      <a:pt x="502" y="488"/>
                      <a:pt x="552" y="358"/>
                    </a:cubicBezTo>
                    <a:lnTo>
                      <a:pt x="552" y="164"/>
                    </a:lnTo>
                    <a:cubicBezTo>
                      <a:pt x="492" y="105"/>
                      <a:pt x="492" y="45"/>
                      <a:pt x="373" y="45"/>
                    </a:cubicBezTo>
                    <a:cubicBezTo>
                      <a:pt x="343" y="15"/>
                      <a:pt x="314" y="1"/>
                      <a:pt x="28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2" name="Google Shape;5032;p30"/>
              <p:cNvSpPr/>
              <p:nvPr/>
            </p:nvSpPr>
            <p:spPr>
              <a:xfrm flipH="1">
                <a:off x="2523400" y="928498"/>
                <a:ext cx="42332" cy="37996"/>
              </a:xfrm>
              <a:custGeom>
                <a:avLst/>
                <a:gdLst/>
                <a:ahLst/>
                <a:cxnLst/>
                <a:rect l="l" t="t" r="r" b="b"/>
                <a:pathLst>
                  <a:path w="1357" h="1218" extrusionOk="0">
                    <a:moveTo>
                      <a:pt x="775" y="1"/>
                    </a:moveTo>
                    <a:cubicBezTo>
                      <a:pt x="656" y="1"/>
                      <a:pt x="533" y="34"/>
                      <a:pt x="433" y="109"/>
                    </a:cubicBezTo>
                    <a:lnTo>
                      <a:pt x="299" y="228"/>
                    </a:lnTo>
                    <a:cubicBezTo>
                      <a:pt x="60" y="422"/>
                      <a:pt x="1" y="734"/>
                      <a:pt x="179" y="973"/>
                    </a:cubicBezTo>
                    <a:cubicBezTo>
                      <a:pt x="315" y="1140"/>
                      <a:pt x="501" y="1218"/>
                      <a:pt x="672" y="1218"/>
                    </a:cubicBezTo>
                    <a:cubicBezTo>
                      <a:pt x="822" y="1218"/>
                      <a:pt x="960" y="1158"/>
                      <a:pt x="1044" y="1047"/>
                    </a:cubicBezTo>
                    <a:cubicBezTo>
                      <a:pt x="1118" y="973"/>
                      <a:pt x="1178" y="913"/>
                      <a:pt x="1178" y="854"/>
                    </a:cubicBezTo>
                    <a:cubicBezTo>
                      <a:pt x="1356" y="675"/>
                      <a:pt x="1356" y="362"/>
                      <a:pt x="1178" y="168"/>
                    </a:cubicBezTo>
                    <a:cubicBezTo>
                      <a:pt x="1100" y="64"/>
                      <a:pt x="941" y="1"/>
                      <a:pt x="77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3" name="Google Shape;5033;p30"/>
              <p:cNvSpPr/>
              <p:nvPr/>
            </p:nvSpPr>
            <p:spPr>
              <a:xfrm flipH="1">
                <a:off x="1985162" y="1147050"/>
                <a:ext cx="253397" cy="107248"/>
              </a:xfrm>
              <a:custGeom>
                <a:avLst/>
                <a:gdLst/>
                <a:ahLst/>
                <a:cxnLst/>
                <a:rect l="l" t="t" r="r" b="b"/>
                <a:pathLst>
                  <a:path w="8123" h="3438" extrusionOk="0">
                    <a:moveTo>
                      <a:pt x="1507" y="1"/>
                    </a:moveTo>
                    <a:cubicBezTo>
                      <a:pt x="1061" y="1"/>
                      <a:pt x="673" y="134"/>
                      <a:pt x="492" y="552"/>
                    </a:cubicBezTo>
                    <a:cubicBezTo>
                      <a:pt x="1" y="1728"/>
                      <a:pt x="1863" y="3039"/>
                      <a:pt x="2727" y="3278"/>
                    </a:cubicBezTo>
                    <a:cubicBezTo>
                      <a:pt x="3158" y="3385"/>
                      <a:pt x="3607" y="3437"/>
                      <a:pt x="4059" y="3437"/>
                    </a:cubicBezTo>
                    <a:cubicBezTo>
                      <a:pt x="5495" y="3437"/>
                      <a:pt x="6955" y="2908"/>
                      <a:pt x="7941" y="1922"/>
                    </a:cubicBezTo>
                    <a:cubicBezTo>
                      <a:pt x="8122" y="1741"/>
                      <a:pt x="8069" y="1350"/>
                      <a:pt x="7816" y="1350"/>
                    </a:cubicBezTo>
                    <a:cubicBezTo>
                      <a:pt x="7799" y="1350"/>
                      <a:pt x="7781" y="1352"/>
                      <a:pt x="7762" y="1356"/>
                    </a:cubicBezTo>
                    <a:cubicBezTo>
                      <a:pt x="7315" y="1490"/>
                      <a:pt x="6883" y="1490"/>
                      <a:pt x="6451" y="1490"/>
                    </a:cubicBezTo>
                    <a:cubicBezTo>
                      <a:pt x="5393" y="1296"/>
                      <a:pt x="4217" y="671"/>
                      <a:pt x="3293" y="373"/>
                    </a:cubicBezTo>
                    <a:cubicBezTo>
                      <a:pt x="2859" y="260"/>
                      <a:pt x="2128" y="1"/>
                      <a:pt x="15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4" name="Google Shape;5034;p30"/>
              <p:cNvSpPr/>
              <p:nvPr/>
            </p:nvSpPr>
            <p:spPr>
              <a:xfrm flipH="1">
                <a:off x="1314344" y="798508"/>
                <a:ext cx="118822" cy="161840"/>
              </a:xfrm>
              <a:custGeom>
                <a:avLst/>
                <a:gdLst/>
                <a:ahLst/>
                <a:cxnLst/>
                <a:rect l="l" t="t" r="r" b="b"/>
                <a:pathLst>
                  <a:path w="3809" h="5188" extrusionOk="0">
                    <a:moveTo>
                      <a:pt x="864" y="0"/>
                    </a:moveTo>
                    <a:cubicBezTo>
                      <a:pt x="0" y="1728"/>
                      <a:pt x="998" y="4023"/>
                      <a:pt x="2548" y="5080"/>
                    </a:cubicBezTo>
                    <a:cubicBezTo>
                      <a:pt x="2657" y="5156"/>
                      <a:pt x="2769" y="5188"/>
                      <a:pt x="2878" y="5188"/>
                    </a:cubicBezTo>
                    <a:cubicBezTo>
                      <a:pt x="3391" y="5188"/>
                      <a:pt x="3809" y="4464"/>
                      <a:pt x="3292" y="4157"/>
                    </a:cubicBezTo>
                    <a:cubicBezTo>
                      <a:pt x="1609" y="3158"/>
                      <a:pt x="1683" y="1550"/>
                      <a:pt x="8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035" name="Google Shape;5035;p30"/>
            <p:cNvSpPr/>
            <p:nvPr/>
          </p:nvSpPr>
          <p:spPr>
            <a:xfrm>
              <a:off x="1212140" y="4276601"/>
              <a:ext cx="50692" cy="43143"/>
            </a:xfrm>
            <a:custGeom>
              <a:avLst/>
              <a:gdLst/>
              <a:ahLst/>
              <a:cxnLst/>
              <a:rect l="l" t="t" r="r" b="b"/>
              <a:pathLst>
                <a:path w="1625" h="1383" extrusionOk="0">
                  <a:moveTo>
                    <a:pt x="412" y="1"/>
                  </a:moveTo>
                  <a:cubicBezTo>
                    <a:pt x="380" y="1"/>
                    <a:pt x="347" y="4"/>
                    <a:pt x="314" y="12"/>
                  </a:cubicBezTo>
                  <a:cubicBezTo>
                    <a:pt x="1" y="131"/>
                    <a:pt x="1" y="504"/>
                    <a:pt x="194" y="757"/>
                  </a:cubicBezTo>
                  <a:cubicBezTo>
                    <a:pt x="507" y="1010"/>
                    <a:pt x="880" y="1249"/>
                    <a:pt x="1312" y="1383"/>
                  </a:cubicBezTo>
                  <a:cubicBezTo>
                    <a:pt x="1550" y="1383"/>
                    <a:pt x="1624" y="1130"/>
                    <a:pt x="1431" y="951"/>
                  </a:cubicBezTo>
                  <a:cubicBezTo>
                    <a:pt x="1371" y="817"/>
                    <a:pt x="1178" y="757"/>
                    <a:pt x="1058" y="638"/>
                  </a:cubicBezTo>
                  <a:cubicBezTo>
                    <a:pt x="1058" y="578"/>
                    <a:pt x="999" y="504"/>
                    <a:pt x="939" y="444"/>
                  </a:cubicBezTo>
                  <a:lnTo>
                    <a:pt x="880" y="385"/>
                  </a:lnTo>
                  <a:cubicBezTo>
                    <a:pt x="815" y="165"/>
                    <a:pt x="626" y="1"/>
                    <a:pt x="412" y="1"/>
                  </a:cubicBezTo>
                  <a:close/>
                </a:path>
              </a:pathLst>
            </a:custGeom>
            <a:solidFill>
              <a:srgbClr val="40AB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6" name="Google Shape;5036;p30"/>
            <p:cNvSpPr/>
            <p:nvPr/>
          </p:nvSpPr>
          <p:spPr>
            <a:xfrm>
              <a:off x="1245145" y="4241631"/>
              <a:ext cx="29292" cy="37216"/>
            </a:xfrm>
            <a:custGeom>
              <a:avLst/>
              <a:gdLst/>
              <a:ahLst/>
              <a:cxnLst/>
              <a:rect l="l" t="t" r="r" b="b"/>
              <a:pathLst>
                <a:path w="939" h="1193" extrusionOk="0">
                  <a:moveTo>
                    <a:pt x="376" y="1"/>
                  </a:moveTo>
                  <a:cubicBezTo>
                    <a:pt x="335" y="1"/>
                    <a:pt x="294" y="6"/>
                    <a:pt x="254" y="16"/>
                  </a:cubicBezTo>
                  <a:cubicBezTo>
                    <a:pt x="0" y="135"/>
                    <a:pt x="0" y="508"/>
                    <a:pt x="194" y="701"/>
                  </a:cubicBezTo>
                  <a:cubicBezTo>
                    <a:pt x="313" y="820"/>
                    <a:pt x="432" y="1074"/>
                    <a:pt x="686" y="1193"/>
                  </a:cubicBezTo>
                  <a:cubicBezTo>
                    <a:pt x="745" y="1193"/>
                    <a:pt x="805" y="1193"/>
                    <a:pt x="805" y="1133"/>
                  </a:cubicBezTo>
                  <a:lnTo>
                    <a:pt x="864" y="1133"/>
                  </a:lnTo>
                  <a:lnTo>
                    <a:pt x="864" y="1074"/>
                  </a:lnTo>
                  <a:cubicBezTo>
                    <a:pt x="939" y="1014"/>
                    <a:pt x="864" y="880"/>
                    <a:pt x="864" y="761"/>
                  </a:cubicBezTo>
                  <a:cubicBezTo>
                    <a:pt x="805" y="642"/>
                    <a:pt x="805" y="508"/>
                    <a:pt x="805" y="329"/>
                  </a:cubicBezTo>
                  <a:cubicBezTo>
                    <a:pt x="755" y="119"/>
                    <a:pt x="573" y="1"/>
                    <a:pt x="376" y="1"/>
                  </a:cubicBezTo>
                  <a:close/>
                </a:path>
              </a:pathLst>
            </a:custGeom>
            <a:solidFill>
              <a:srgbClr val="40AB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7" name="Google Shape;5037;p30"/>
            <p:cNvSpPr/>
            <p:nvPr/>
          </p:nvSpPr>
          <p:spPr>
            <a:xfrm>
              <a:off x="1271224" y="4402909"/>
              <a:ext cx="90122" cy="144495"/>
            </a:xfrm>
            <a:custGeom>
              <a:avLst/>
              <a:gdLst/>
              <a:ahLst/>
              <a:cxnLst/>
              <a:rect l="l" t="t" r="r" b="b"/>
              <a:pathLst>
                <a:path w="2889" h="4632" extrusionOk="0">
                  <a:moveTo>
                    <a:pt x="2203" y="0"/>
                  </a:moveTo>
                  <a:cubicBezTo>
                    <a:pt x="1712" y="626"/>
                    <a:pt x="848" y="2041"/>
                    <a:pt x="401" y="3099"/>
                  </a:cubicBezTo>
                  <a:cubicBezTo>
                    <a:pt x="1" y="4008"/>
                    <a:pt x="380" y="4631"/>
                    <a:pt x="800" y="4631"/>
                  </a:cubicBezTo>
                  <a:cubicBezTo>
                    <a:pt x="896" y="4631"/>
                    <a:pt x="995" y="4599"/>
                    <a:pt x="1086" y="4529"/>
                  </a:cubicBezTo>
                  <a:cubicBezTo>
                    <a:pt x="2889" y="3159"/>
                    <a:pt x="2204" y="1"/>
                    <a:pt x="22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8" name="Google Shape;5038;p30"/>
            <p:cNvSpPr/>
            <p:nvPr/>
          </p:nvSpPr>
          <p:spPr>
            <a:xfrm>
              <a:off x="1185188" y="4348536"/>
              <a:ext cx="151077" cy="122877"/>
            </a:xfrm>
            <a:custGeom>
              <a:avLst/>
              <a:gdLst/>
              <a:ahLst/>
              <a:cxnLst/>
              <a:rect l="l" t="t" r="r" b="b"/>
              <a:pathLst>
                <a:path w="4843" h="3939" extrusionOk="0">
                  <a:moveTo>
                    <a:pt x="4842" y="0"/>
                  </a:moveTo>
                  <a:cubicBezTo>
                    <a:pt x="4842" y="1"/>
                    <a:pt x="4097" y="939"/>
                    <a:pt x="3293" y="1311"/>
                  </a:cubicBezTo>
                  <a:cubicBezTo>
                    <a:pt x="2414" y="1684"/>
                    <a:pt x="1" y="2548"/>
                    <a:pt x="552" y="3784"/>
                  </a:cubicBezTo>
                  <a:cubicBezTo>
                    <a:pt x="607" y="3885"/>
                    <a:pt x="744" y="3938"/>
                    <a:pt x="937" y="3938"/>
                  </a:cubicBezTo>
                  <a:cubicBezTo>
                    <a:pt x="1827" y="3938"/>
                    <a:pt x="3924" y="2805"/>
                    <a:pt x="484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9" name="Google Shape;5039;p30"/>
            <p:cNvSpPr/>
            <p:nvPr/>
          </p:nvSpPr>
          <p:spPr>
            <a:xfrm>
              <a:off x="933319" y="1201273"/>
              <a:ext cx="127806" cy="281192"/>
            </a:xfrm>
            <a:custGeom>
              <a:avLst/>
              <a:gdLst/>
              <a:ahLst/>
              <a:cxnLst/>
              <a:rect l="l" t="t" r="r" b="b"/>
              <a:pathLst>
                <a:path w="4097" h="9014" extrusionOk="0">
                  <a:moveTo>
                    <a:pt x="2667" y="7602"/>
                  </a:moveTo>
                  <a:cubicBezTo>
                    <a:pt x="2667" y="7781"/>
                    <a:pt x="2607" y="7975"/>
                    <a:pt x="2488" y="8034"/>
                  </a:cubicBezTo>
                  <a:cubicBezTo>
                    <a:pt x="2548" y="7975"/>
                    <a:pt x="2548" y="7915"/>
                    <a:pt x="2548" y="7841"/>
                  </a:cubicBezTo>
                  <a:cubicBezTo>
                    <a:pt x="2548" y="7781"/>
                    <a:pt x="2607" y="7722"/>
                    <a:pt x="2607" y="7602"/>
                  </a:cubicBezTo>
                  <a:close/>
                  <a:moveTo>
                    <a:pt x="3093" y="0"/>
                  </a:moveTo>
                  <a:cubicBezTo>
                    <a:pt x="2881" y="0"/>
                    <a:pt x="2664" y="62"/>
                    <a:pt x="2488" y="154"/>
                  </a:cubicBezTo>
                  <a:cubicBezTo>
                    <a:pt x="1624" y="586"/>
                    <a:pt x="1058" y="1390"/>
                    <a:pt x="685" y="2254"/>
                  </a:cubicBezTo>
                  <a:cubicBezTo>
                    <a:pt x="626" y="2567"/>
                    <a:pt x="566" y="2820"/>
                    <a:pt x="507" y="3133"/>
                  </a:cubicBezTo>
                  <a:cubicBezTo>
                    <a:pt x="60" y="4057"/>
                    <a:pt x="0" y="5174"/>
                    <a:pt x="253" y="6232"/>
                  </a:cubicBezTo>
                  <a:cubicBezTo>
                    <a:pt x="432" y="7096"/>
                    <a:pt x="879" y="8034"/>
                    <a:pt x="1549" y="8660"/>
                  </a:cubicBezTo>
                  <a:cubicBezTo>
                    <a:pt x="1801" y="8907"/>
                    <a:pt x="2074" y="9014"/>
                    <a:pt x="2337" y="9014"/>
                  </a:cubicBezTo>
                  <a:cubicBezTo>
                    <a:pt x="2930" y="9014"/>
                    <a:pt x="3471" y="8473"/>
                    <a:pt x="3605" y="7781"/>
                  </a:cubicBezTo>
                  <a:cubicBezTo>
                    <a:pt x="3784" y="6723"/>
                    <a:pt x="3233" y="5740"/>
                    <a:pt x="3173" y="4682"/>
                  </a:cubicBezTo>
                  <a:cubicBezTo>
                    <a:pt x="3173" y="4191"/>
                    <a:pt x="3173" y="3625"/>
                    <a:pt x="3292" y="3133"/>
                  </a:cubicBezTo>
                  <a:cubicBezTo>
                    <a:pt x="3412" y="2627"/>
                    <a:pt x="3665" y="2195"/>
                    <a:pt x="3784" y="1703"/>
                  </a:cubicBezTo>
                  <a:cubicBezTo>
                    <a:pt x="3918" y="1271"/>
                    <a:pt x="4097" y="645"/>
                    <a:pt x="3725" y="273"/>
                  </a:cubicBezTo>
                  <a:cubicBezTo>
                    <a:pt x="3560" y="77"/>
                    <a:pt x="3329" y="0"/>
                    <a:pt x="3093" y="0"/>
                  </a:cubicBezTo>
                  <a:close/>
                </a:path>
              </a:pathLst>
            </a:custGeom>
            <a:solidFill>
              <a:srgbClr val="F59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3">
  <p:cSld name="CUSTOM_9_1_1">
    <p:spTree>
      <p:nvGrpSpPr>
        <p:cNvPr id="1" name="Shape 5040"/>
        <p:cNvGrpSpPr/>
        <p:nvPr/>
      </p:nvGrpSpPr>
      <p:grpSpPr>
        <a:xfrm>
          <a:off x="0" y="0"/>
          <a:ext cx="0" cy="0"/>
          <a:chOff x="0" y="0"/>
          <a:chExt cx="0" cy="0"/>
        </a:xfrm>
      </p:grpSpPr>
      <p:grpSp>
        <p:nvGrpSpPr>
          <p:cNvPr id="5041" name="Google Shape;5041;p31"/>
          <p:cNvGrpSpPr/>
          <p:nvPr/>
        </p:nvGrpSpPr>
        <p:grpSpPr>
          <a:xfrm>
            <a:off x="307951" y="646175"/>
            <a:ext cx="8340971" cy="4261144"/>
            <a:chOff x="307951" y="646175"/>
            <a:chExt cx="8340971" cy="4261144"/>
          </a:xfrm>
        </p:grpSpPr>
        <p:sp>
          <p:nvSpPr>
            <p:cNvPr id="5042" name="Google Shape;5042;p31"/>
            <p:cNvSpPr/>
            <p:nvPr/>
          </p:nvSpPr>
          <p:spPr>
            <a:xfrm>
              <a:off x="7242621" y="698746"/>
              <a:ext cx="19559" cy="33160"/>
            </a:xfrm>
            <a:custGeom>
              <a:avLst/>
              <a:gdLst/>
              <a:ahLst/>
              <a:cxnLst/>
              <a:rect l="l" t="t" r="r" b="b"/>
              <a:pathLst>
                <a:path w="627" h="1063" extrusionOk="0">
                  <a:moveTo>
                    <a:pt x="379" y="0"/>
                  </a:moveTo>
                  <a:cubicBezTo>
                    <a:pt x="354" y="0"/>
                    <a:pt x="331" y="8"/>
                    <a:pt x="314" y="25"/>
                  </a:cubicBezTo>
                  <a:cubicBezTo>
                    <a:pt x="254" y="85"/>
                    <a:pt x="195" y="144"/>
                    <a:pt x="120" y="219"/>
                  </a:cubicBezTo>
                  <a:cubicBezTo>
                    <a:pt x="61" y="338"/>
                    <a:pt x="61" y="397"/>
                    <a:pt x="61" y="457"/>
                  </a:cubicBezTo>
                  <a:cubicBezTo>
                    <a:pt x="1" y="651"/>
                    <a:pt x="61" y="830"/>
                    <a:pt x="195" y="1023"/>
                  </a:cubicBezTo>
                  <a:cubicBezTo>
                    <a:pt x="219" y="1048"/>
                    <a:pt x="254" y="1062"/>
                    <a:pt x="291" y="1062"/>
                  </a:cubicBezTo>
                  <a:cubicBezTo>
                    <a:pt x="343" y="1062"/>
                    <a:pt x="398" y="1033"/>
                    <a:pt x="433" y="964"/>
                  </a:cubicBezTo>
                  <a:cubicBezTo>
                    <a:pt x="567" y="830"/>
                    <a:pt x="627" y="710"/>
                    <a:pt x="627" y="591"/>
                  </a:cubicBezTo>
                  <a:lnTo>
                    <a:pt x="627" y="397"/>
                  </a:lnTo>
                  <a:cubicBezTo>
                    <a:pt x="627" y="278"/>
                    <a:pt x="627" y="219"/>
                    <a:pt x="567" y="144"/>
                  </a:cubicBezTo>
                  <a:lnTo>
                    <a:pt x="567" y="85"/>
                  </a:lnTo>
                  <a:cubicBezTo>
                    <a:pt x="514" y="42"/>
                    <a:pt x="439" y="0"/>
                    <a:pt x="379"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3" name="Google Shape;5043;p31"/>
            <p:cNvSpPr/>
            <p:nvPr/>
          </p:nvSpPr>
          <p:spPr>
            <a:xfrm>
              <a:off x="7283518" y="746444"/>
              <a:ext cx="19091" cy="37496"/>
            </a:xfrm>
            <a:custGeom>
              <a:avLst/>
              <a:gdLst/>
              <a:ahLst/>
              <a:cxnLst/>
              <a:rect l="l" t="t" r="r" b="b"/>
              <a:pathLst>
                <a:path w="612" h="1202" extrusionOk="0">
                  <a:moveTo>
                    <a:pt x="366" y="1"/>
                  </a:moveTo>
                  <a:cubicBezTo>
                    <a:pt x="318" y="1"/>
                    <a:pt x="269" y="16"/>
                    <a:pt x="239" y="45"/>
                  </a:cubicBezTo>
                  <a:cubicBezTo>
                    <a:pt x="180" y="105"/>
                    <a:pt x="120" y="239"/>
                    <a:pt x="61" y="299"/>
                  </a:cubicBezTo>
                  <a:cubicBezTo>
                    <a:pt x="61" y="358"/>
                    <a:pt x="61" y="477"/>
                    <a:pt x="1" y="552"/>
                  </a:cubicBezTo>
                  <a:cubicBezTo>
                    <a:pt x="1" y="790"/>
                    <a:pt x="61" y="984"/>
                    <a:pt x="180" y="1103"/>
                  </a:cubicBezTo>
                  <a:lnTo>
                    <a:pt x="239" y="1163"/>
                  </a:lnTo>
                  <a:cubicBezTo>
                    <a:pt x="264" y="1187"/>
                    <a:pt x="301" y="1202"/>
                    <a:pt x="341" y="1202"/>
                  </a:cubicBezTo>
                  <a:cubicBezTo>
                    <a:pt x="397" y="1202"/>
                    <a:pt x="458" y="1173"/>
                    <a:pt x="493" y="1103"/>
                  </a:cubicBezTo>
                  <a:cubicBezTo>
                    <a:pt x="552" y="924"/>
                    <a:pt x="612" y="790"/>
                    <a:pt x="612" y="611"/>
                  </a:cubicBezTo>
                  <a:lnTo>
                    <a:pt x="612" y="358"/>
                  </a:lnTo>
                  <a:cubicBezTo>
                    <a:pt x="612" y="299"/>
                    <a:pt x="552" y="179"/>
                    <a:pt x="552" y="105"/>
                  </a:cubicBezTo>
                  <a:lnTo>
                    <a:pt x="493" y="45"/>
                  </a:lnTo>
                  <a:cubicBezTo>
                    <a:pt x="463" y="16"/>
                    <a:pt x="414"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4" name="Google Shape;5044;p31"/>
            <p:cNvSpPr/>
            <p:nvPr/>
          </p:nvSpPr>
          <p:spPr>
            <a:xfrm>
              <a:off x="7337454" y="701835"/>
              <a:ext cx="17688" cy="37247"/>
            </a:xfrm>
            <a:custGeom>
              <a:avLst/>
              <a:gdLst/>
              <a:ahLst/>
              <a:cxnLst/>
              <a:rect l="l" t="t" r="r" b="b"/>
              <a:pathLst>
                <a:path w="567" h="1194" extrusionOk="0">
                  <a:moveTo>
                    <a:pt x="253" y="1"/>
                  </a:moveTo>
                  <a:cubicBezTo>
                    <a:pt x="209" y="1"/>
                    <a:pt x="164" y="15"/>
                    <a:pt x="134" y="45"/>
                  </a:cubicBezTo>
                  <a:cubicBezTo>
                    <a:pt x="60" y="179"/>
                    <a:pt x="0" y="239"/>
                    <a:pt x="0" y="358"/>
                  </a:cubicBezTo>
                  <a:lnTo>
                    <a:pt x="0" y="611"/>
                  </a:lnTo>
                  <a:cubicBezTo>
                    <a:pt x="0" y="790"/>
                    <a:pt x="0" y="924"/>
                    <a:pt x="134" y="1103"/>
                  </a:cubicBezTo>
                  <a:lnTo>
                    <a:pt x="194" y="1163"/>
                  </a:lnTo>
                  <a:cubicBezTo>
                    <a:pt x="212" y="1185"/>
                    <a:pt x="235" y="1194"/>
                    <a:pt x="260" y="1194"/>
                  </a:cubicBezTo>
                  <a:cubicBezTo>
                    <a:pt x="319" y="1194"/>
                    <a:pt x="390" y="1145"/>
                    <a:pt x="432" y="1103"/>
                  </a:cubicBezTo>
                  <a:cubicBezTo>
                    <a:pt x="566" y="924"/>
                    <a:pt x="566" y="731"/>
                    <a:pt x="566" y="611"/>
                  </a:cubicBezTo>
                  <a:lnTo>
                    <a:pt x="566" y="298"/>
                  </a:lnTo>
                  <a:cubicBezTo>
                    <a:pt x="507" y="239"/>
                    <a:pt x="507" y="179"/>
                    <a:pt x="432" y="45"/>
                  </a:cubicBezTo>
                  <a:lnTo>
                    <a:pt x="373" y="45"/>
                  </a:lnTo>
                  <a:cubicBezTo>
                    <a:pt x="343" y="15"/>
                    <a:pt x="298" y="1"/>
                    <a:pt x="25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5" name="Google Shape;5045;p31"/>
            <p:cNvSpPr/>
            <p:nvPr/>
          </p:nvSpPr>
          <p:spPr>
            <a:xfrm>
              <a:off x="7333711" y="808366"/>
              <a:ext cx="19559" cy="31351"/>
            </a:xfrm>
            <a:custGeom>
              <a:avLst/>
              <a:gdLst/>
              <a:ahLst/>
              <a:cxnLst/>
              <a:rect l="l" t="t" r="r" b="b"/>
              <a:pathLst>
                <a:path w="627" h="1005" extrusionOk="0">
                  <a:moveTo>
                    <a:pt x="364" y="1"/>
                  </a:moveTo>
                  <a:cubicBezTo>
                    <a:pt x="310" y="1"/>
                    <a:pt x="247" y="19"/>
                    <a:pt x="180" y="57"/>
                  </a:cubicBezTo>
                  <a:cubicBezTo>
                    <a:pt x="120" y="116"/>
                    <a:pt x="60" y="176"/>
                    <a:pt x="60" y="235"/>
                  </a:cubicBezTo>
                  <a:cubicBezTo>
                    <a:pt x="1" y="295"/>
                    <a:pt x="1" y="429"/>
                    <a:pt x="1" y="489"/>
                  </a:cubicBezTo>
                  <a:cubicBezTo>
                    <a:pt x="1" y="608"/>
                    <a:pt x="1" y="802"/>
                    <a:pt x="180" y="921"/>
                  </a:cubicBezTo>
                  <a:lnTo>
                    <a:pt x="180" y="980"/>
                  </a:lnTo>
                  <a:cubicBezTo>
                    <a:pt x="201" y="998"/>
                    <a:pt x="227" y="1005"/>
                    <a:pt x="254" y="1005"/>
                  </a:cubicBezTo>
                  <a:cubicBezTo>
                    <a:pt x="319" y="1005"/>
                    <a:pt x="391" y="963"/>
                    <a:pt x="433" y="921"/>
                  </a:cubicBezTo>
                  <a:cubicBezTo>
                    <a:pt x="552" y="802"/>
                    <a:pt x="552" y="667"/>
                    <a:pt x="627" y="489"/>
                  </a:cubicBezTo>
                  <a:cubicBezTo>
                    <a:pt x="627" y="429"/>
                    <a:pt x="627" y="355"/>
                    <a:pt x="552" y="295"/>
                  </a:cubicBezTo>
                  <a:cubicBezTo>
                    <a:pt x="552" y="235"/>
                    <a:pt x="552" y="176"/>
                    <a:pt x="493" y="116"/>
                  </a:cubicBezTo>
                  <a:lnTo>
                    <a:pt x="493" y="57"/>
                  </a:lnTo>
                  <a:cubicBezTo>
                    <a:pt x="463" y="19"/>
                    <a:pt x="418" y="1"/>
                    <a:pt x="36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6" name="Google Shape;5046;p31"/>
            <p:cNvSpPr/>
            <p:nvPr/>
          </p:nvSpPr>
          <p:spPr>
            <a:xfrm>
              <a:off x="7385775" y="754960"/>
              <a:ext cx="17688" cy="48071"/>
            </a:xfrm>
            <a:custGeom>
              <a:avLst/>
              <a:gdLst/>
              <a:ahLst/>
              <a:cxnLst/>
              <a:rect l="l" t="t" r="r" b="b"/>
              <a:pathLst>
                <a:path w="567" h="1541" extrusionOk="0">
                  <a:moveTo>
                    <a:pt x="308" y="1"/>
                  </a:moveTo>
                  <a:cubicBezTo>
                    <a:pt x="249" y="1"/>
                    <a:pt x="177" y="43"/>
                    <a:pt x="134" y="85"/>
                  </a:cubicBezTo>
                  <a:cubicBezTo>
                    <a:pt x="75" y="204"/>
                    <a:pt x="75" y="338"/>
                    <a:pt x="0" y="398"/>
                  </a:cubicBezTo>
                  <a:lnTo>
                    <a:pt x="0" y="771"/>
                  </a:lnTo>
                  <a:cubicBezTo>
                    <a:pt x="0" y="1024"/>
                    <a:pt x="0" y="1203"/>
                    <a:pt x="134" y="1456"/>
                  </a:cubicBezTo>
                  <a:lnTo>
                    <a:pt x="194" y="1515"/>
                  </a:lnTo>
                  <a:cubicBezTo>
                    <a:pt x="229" y="1533"/>
                    <a:pt x="259" y="1540"/>
                    <a:pt x="285" y="1540"/>
                  </a:cubicBezTo>
                  <a:cubicBezTo>
                    <a:pt x="349" y="1540"/>
                    <a:pt x="395" y="1498"/>
                    <a:pt x="447" y="1456"/>
                  </a:cubicBezTo>
                  <a:cubicBezTo>
                    <a:pt x="567" y="1203"/>
                    <a:pt x="567" y="1024"/>
                    <a:pt x="567" y="771"/>
                  </a:cubicBezTo>
                  <a:lnTo>
                    <a:pt x="567" y="398"/>
                  </a:lnTo>
                  <a:cubicBezTo>
                    <a:pt x="507" y="338"/>
                    <a:pt x="507" y="204"/>
                    <a:pt x="447" y="85"/>
                  </a:cubicBezTo>
                  <a:lnTo>
                    <a:pt x="373" y="26"/>
                  </a:lnTo>
                  <a:cubicBezTo>
                    <a:pt x="355" y="8"/>
                    <a:pt x="333" y="1"/>
                    <a:pt x="30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7" name="Google Shape;5047;p31"/>
            <p:cNvSpPr/>
            <p:nvPr/>
          </p:nvSpPr>
          <p:spPr>
            <a:xfrm>
              <a:off x="7434564" y="695034"/>
              <a:ext cx="17220" cy="40772"/>
            </a:xfrm>
            <a:custGeom>
              <a:avLst/>
              <a:gdLst/>
              <a:ahLst/>
              <a:cxnLst/>
              <a:rect l="l" t="t" r="r" b="b"/>
              <a:pathLst>
                <a:path w="552" h="1307" extrusionOk="0">
                  <a:moveTo>
                    <a:pt x="300" y="0"/>
                  </a:moveTo>
                  <a:cubicBezTo>
                    <a:pt x="239" y="0"/>
                    <a:pt x="179" y="42"/>
                    <a:pt x="179" y="84"/>
                  </a:cubicBezTo>
                  <a:lnTo>
                    <a:pt x="120" y="84"/>
                  </a:lnTo>
                  <a:cubicBezTo>
                    <a:pt x="60" y="204"/>
                    <a:pt x="60" y="263"/>
                    <a:pt x="1" y="338"/>
                  </a:cubicBezTo>
                  <a:lnTo>
                    <a:pt x="1" y="636"/>
                  </a:lnTo>
                  <a:cubicBezTo>
                    <a:pt x="1" y="829"/>
                    <a:pt x="1" y="949"/>
                    <a:pt x="60" y="1202"/>
                  </a:cubicBezTo>
                  <a:lnTo>
                    <a:pt x="120" y="1261"/>
                  </a:lnTo>
                  <a:cubicBezTo>
                    <a:pt x="150" y="1291"/>
                    <a:pt x="194" y="1306"/>
                    <a:pt x="241" y="1306"/>
                  </a:cubicBezTo>
                  <a:cubicBezTo>
                    <a:pt x="287" y="1306"/>
                    <a:pt x="336" y="1291"/>
                    <a:pt x="373" y="1261"/>
                  </a:cubicBezTo>
                  <a:cubicBezTo>
                    <a:pt x="492" y="1083"/>
                    <a:pt x="552" y="889"/>
                    <a:pt x="552" y="710"/>
                  </a:cubicBezTo>
                  <a:lnTo>
                    <a:pt x="552" y="397"/>
                  </a:lnTo>
                  <a:cubicBezTo>
                    <a:pt x="552" y="263"/>
                    <a:pt x="492" y="204"/>
                    <a:pt x="433" y="84"/>
                  </a:cubicBezTo>
                  <a:lnTo>
                    <a:pt x="373" y="25"/>
                  </a:lnTo>
                  <a:cubicBezTo>
                    <a:pt x="351" y="7"/>
                    <a:pt x="326" y="0"/>
                    <a:pt x="300"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8" name="Google Shape;5048;p31"/>
            <p:cNvSpPr/>
            <p:nvPr/>
          </p:nvSpPr>
          <p:spPr>
            <a:xfrm>
              <a:off x="7453624" y="775736"/>
              <a:ext cx="19559" cy="38900"/>
            </a:xfrm>
            <a:custGeom>
              <a:avLst/>
              <a:gdLst/>
              <a:ahLst/>
              <a:cxnLst/>
              <a:rect l="l" t="t" r="r" b="b"/>
              <a:pathLst>
                <a:path w="627" h="1247" extrusionOk="0">
                  <a:moveTo>
                    <a:pt x="375" y="0"/>
                  </a:moveTo>
                  <a:cubicBezTo>
                    <a:pt x="328" y="0"/>
                    <a:pt x="284" y="15"/>
                    <a:pt x="254" y="45"/>
                  </a:cubicBezTo>
                  <a:cubicBezTo>
                    <a:pt x="194" y="105"/>
                    <a:pt x="135" y="224"/>
                    <a:pt x="60" y="283"/>
                  </a:cubicBezTo>
                  <a:cubicBezTo>
                    <a:pt x="60" y="417"/>
                    <a:pt x="0" y="477"/>
                    <a:pt x="0" y="596"/>
                  </a:cubicBezTo>
                  <a:cubicBezTo>
                    <a:pt x="0" y="790"/>
                    <a:pt x="60" y="1028"/>
                    <a:pt x="194" y="1222"/>
                  </a:cubicBezTo>
                  <a:lnTo>
                    <a:pt x="254" y="1222"/>
                  </a:lnTo>
                  <a:cubicBezTo>
                    <a:pt x="271" y="1239"/>
                    <a:pt x="294" y="1247"/>
                    <a:pt x="319" y="1247"/>
                  </a:cubicBezTo>
                  <a:cubicBezTo>
                    <a:pt x="379" y="1247"/>
                    <a:pt x="454" y="1204"/>
                    <a:pt x="507" y="1162"/>
                  </a:cubicBezTo>
                  <a:cubicBezTo>
                    <a:pt x="567" y="969"/>
                    <a:pt x="626" y="790"/>
                    <a:pt x="626" y="656"/>
                  </a:cubicBezTo>
                  <a:lnTo>
                    <a:pt x="626" y="417"/>
                  </a:lnTo>
                  <a:cubicBezTo>
                    <a:pt x="626" y="283"/>
                    <a:pt x="567" y="224"/>
                    <a:pt x="567" y="105"/>
                  </a:cubicBezTo>
                  <a:lnTo>
                    <a:pt x="507" y="45"/>
                  </a:lnTo>
                  <a:cubicBezTo>
                    <a:pt x="470" y="15"/>
                    <a:pt x="421" y="0"/>
                    <a:pt x="37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9" name="Google Shape;5049;p31"/>
            <p:cNvSpPr/>
            <p:nvPr/>
          </p:nvSpPr>
          <p:spPr>
            <a:xfrm>
              <a:off x="7389955" y="859089"/>
              <a:ext cx="19091" cy="24020"/>
            </a:xfrm>
            <a:custGeom>
              <a:avLst/>
              <a:gdLst/>
              <a:ahLst/>
              <a:cxnLst/>
              <a:rect l="l" t="t" r="r" b="b"/>
              <a:pathLst>
                <a:path w="612" h="770" extrusionOk="0">
                  <a:moveTo>
                    <a:pt x="347" y="0"/>
                  </a:moveTo>
                  <a:cubicBezTo>
                    <a:pt x="308" y="0"/>
                    <a:pt x="270" y="15"/>
                    <a:pt x="239" y="40"/>
                  </a:cubicBezTo>
                  <a:cubicBezTo>
                    <a:pt x="120" y="99"/>
                    <a:pt x="120" y="99"/>
                    <a:pt x="60" y="159"/>
                  </a:cubicBezTo>
                  <a:cubicBezTo>
                    <a:pt x="60" y="218"/>
                    <a:pt x="0" y="293"/>
                    <a:pt x="0" y="352"/>
                  </a:cubicBezTo>
                  <a:cubicBezTo>
                    <a:pt x="0" y="531"/>
                    <a:pt x="60" y="665"/>
                    <a:pt x="179" y="725"/>
                  </a:cubicBezTo>
                  <a:cubicBezTo>
                    <a:pt x="209" y="755"/>
                    <a:pt x="257" y="770"/>
                    <a:pt x="306" y="770"/>
                  </a:cubicBezTo>
                  <a:cubicBezTo>
                    <a:pt x="354" y="770"/>
                    <a:pt x="403" y="755"/>
                    <a:pt x="433" y="725"/>
                  </a:cubicBezTo>
                  <a:lnTo>
                    <a:pt x="492" y="725"/>
                  </a:lnTo>
                  <a:cubicBezTo>
                    <a:pt x="552" y="591"/>
                    <a:pt x="611" y="531"/>
                    <a:pt x="611" y="412"/>
                  </a:cubicBezTo>
                  <a:lnTo>
                    <a:pt x="611" y="293"/>
                  </a:lnTo>
                  <a:cubicBezTo>
                    <a:pt x="552" y="218"/>
                    <a:pt x="552" y="159"/>
                    <a:pt x="492" y="99"/>
                  </a:cubicBezTo>
                  <a:cubicBezTo>
                    <a:pt x="457" y="29"/>
                    <a:pt x="402" y="0"/>
                    <a:pt x="34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0" name="Google Shape;5050;p31"/>
            <p:cNvSpPr/>
            <p:nvPr/>
          </p:nvSpPr>
          <p:spPr>
            <a:xfrm>
              <a:off x="7279338" y="843242"/>
              <a:ext cx="19559" cy="20183"/>
            </a:xfrm>
            <a:custGeom>
              <a:avLst/>
              <a:gdLst/>
              <a:ahLst/>
              <a:cxnLst/>
              <a:rect l="l" t="t" r="r" b="b"/>
              <a:pathLst>
                <a:path w="627" h="647" extrusionOk="0">
                  <a:moveTo>
                    <a:pt x="314" y="0"/>
                  </a:moveTo>
                  <a:cubicBezTo>
                    <a:pt x="269" y="0"/>
                    <a:pt x="224" y="19"/>
                    <a:pt x="195" y="56"/>
                  </a:cubicBezTo>
                  <a:cubicBezTo>
                    <a:pt x="135" y="116"/>
                    <a:pt x="60" y="116"/>
                    <a:pt x="60" y="175"/>
                  </a:cubicBezTo>
                  <a:cubicBezTo>
                    <a:pt x="1" y="235"/>
                    <a:pt x="1" y="294"/>
                    <a:pt x="1" y="354"/>
                  </a:cubicBezTo>
                  <a:cubicBezTo>
                    <a:pt x="60" y="428"/>
                    <a:pt x="60" y="488"/>
                    <a:pt x="195" y="607"/>
                  </a:cubicBezTo>
                  <a:cubicBezTo>
                    <a:pt x="244" y="632"/>
                    <a:pt x="293" y="646"/>
                    <a:pt x="339" y="646"/>
                  </a:cubicBezTo>
                  <a:cubicBezTo>
                    <a:pt x="405" y="646"/>
                    <a:pt x="464" y="617"/>
                    <a:pt x="507" y="548"/>
                  </a:cubicBezTo>
                  <a:cubicBezTo>
                    <a:pt x="627" y="488"/>
                    <a:pt x="627" y="354"/>
                    <a:pt x="627" y="294"/>
                  </a:cubicBezTo>
                  <a:cubicBezTo>
                    <a:pt x="627" y="235"/>
                    <a:pt x="627" y="175"/>
                    <a:pt x="567" y="175"/>
                  </a:cubicBezTo>
                  <a:cubicBezTo>
                    <a:pt x="567" y="116"/>
                    <a:pt x="507" y="56"/>
                    <a:pt x="433" y="56"/>
                  </a:cubicBezTo>
                  <a:cubicBezTo>
                    <a:pt x="403" y="19"/>
                    <a:pt x="358" y="0"/>
                    <a:pt x="314"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1" name="Google Shape;5051;p31"/>
            <p:cNvSpPr/>
            <p:nvPr/>
          </p:nvSpPr>
          <p:spPr>
            <a:xfrm>
              <a:off x="4676405" y="698746"/>
              <a:ext cx="19091" cy="33160"/>
            </a:xfrm>
            <a:custGeom>
              <a:avLst/>
              <a:gdLst/>
              <a:ahLst/>
              <a:cxnLst/>
              <a:rect l="l" t="t" r="r" b="b"/>
              <a:pathLst>
                <a:path w="612" h="1063" extrusionOk="0">
                  <a:moveTo>
                    <a:pt x="378" y="0"/>
                  </a:moveTo>
                  <a:cubicBezTo>
                    <a:pt x="354" y="0"/>
                    <a:pt x="331" y="8"/>
                    <a:pt x="314" y="25"/>
                  </a:cubicBezTo>
                  <a:cubicBezTo>
                    <a:pt x="180" y="85"/>
                    <a:pt x="180" y="144"/>
                    <a:pt x="120" y="219"/>
                  </a:cubicBezTo>
                  <a:cubicBezTo>
                    <a:pt x="60" y="338"/>
                    <a:pt x="60" y="397"/>
                    <a:pt x="1" y="457"/>
                  </a:cubicBezTo>
                  <a:cubicBezTo>
                    <a:pt x="1" y="651"/>
                    <a:pt x="1" y="830"/>
                    <a:pt x="120" y="1023"/>
                  </a:cubicBezTo>
                  <a:lnTo>
                    <a:pt x="180" y="1023"/>
                  </a:lnTo>
                  <a:cubicBezTo>
                    <a:pt x="204" y="1048"/>
                    <a:pt x="242" y="1062"/>
                    <a:pt x="281" y="1062"/>
                  </a:cubicBezTo>
                  <a:cubicBezTo>
                    <a:pt x="338" y="1062"/>
                    <a:pt x="398" y="1033"/>
                    <a:pt x="433" y="964"/>
                  </a:cubicBezTo>
                  <a:cubicBezTo>
                    <a:pt x="552" y="830"/>
                    <a:pt x="612" y="710"/>
                    <a:pt x="612" y="591"/>
                  </a:cubicBezTo>
                  <a:lnTo>
                    <a:pt x="612" y="397"/>
                  </a:lnTo>
                  <a:cubicBezTo>
                    <a:pt x="612" y="278"/>
                    <a:pt x="612" y="219"/>
                    <a:pt x="552" y="144"/>
                  </a:cubicBezTo>
                  <a:lnTo>
                    <a:pt x="552" y="85"/>
                  </a:lnTo>
                  <a:cubicBezTo>
                    <a:pt x="510" y="42"/>
                    <a:pt x="438" y="0"/>
                    <a:pt x="378"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2" name="Google Shape;5052;p31"/>
            <p:cNvSpPr/>
            <p:nvPr/>
          </p:nvSpPr>
          <p:spPr>
            <a:xfrm>
              <a:off x="4716834" y="746444"/>
              <a:ext cx="19559" cy="37496"/>
            </a:xfrm>
            <a:custGeom>
              <a:avLst/>
              <a:gdLst/>
              <a:ahLst/>
              <a:cxnLst/>
              <a:rect l="l" t="t" r="r" b="b"/>
              <a:pathLst>
                <a:path w="627" h="1202" extrusionOk="0">
                  <a:moveTo>
                    <a:pt x="375" y="1"/>
                  </a:moveTo>
                  <a:cubicBezTo>
                    <a:pt x="329" y="1"/>
                    <a:pt x="284" y="16"/>
                    <a:pt x="254" y="45"/>
                  </a:cubicBezTo>
                  <a:cubicBezTo>
                    <a:pt x="195" y="105"/>
                    <a:pt x="135" y="239"/>
                    <a:pt x="61" y="299"/>
                  </a:cubicBezTo>
                  <a:cubicBezTo>
                    <a:pt x="61" y="358"/>
                    <a:pt x="1" y="477"/>
                    <a:pt x="1" y="552"/>
                  </a:cubicBezTo>
                  <a:cubicBezTo>
                    <a:pt x="1" y="790"/>
                    <a:pt x="61" y="984"/>
                    <a:pt x="195" y="1103"/>
                  </a:cubicBezTo>
                  <a:lnTo>
                    <a:pt x="254" y="1163"/>
                  </a:lnTo>
                  <a:cubicBezTo>
                    <a:pt x="279" y="1187"/>
                    <a:pt x="314" y="1202"/>
                    <a:pt x="346" y="1202"/>
                  </a:cubicBezTo>
                  <a:cubicBezTo>
                    <a:pt x="392" y="1202"/>
                    <a:pt x="433" y="1173"/>
                    <a:pt x="433" y="1103"/>
                  </a:cubicBezTo>
                  <a:cubicBezTo>
                    <a:pt x="567" y="924"/>
                    <a:pt x="627" y="790"/>
                    <a:pt x="627" y="611"/>
                  </a:cubicBezTo>
                  <a:lnTo>
                    <a:pt x="627" y="358"/>
                  </a:lnTo>
                  <a:cubicBezTo>
                    <a:pt x="627" y="299"/>
                    <a:pt x="567" y="179"/>
                    <a:pt x="567" y="105"/>
                  </a:cubicBezTo>
                  <a:lnTo>
                    <a:pt x="507" y="105"/>
                  </a:lnTo>
                  <a:lnTo>
                    <a:pt x="507" y="45"/>
                  </a:lnTo>
                  <a:cubicBezTo>
                    <a:pt x="470" y="16"/>
                    <a:pt x="422" y="1"/>
                    <a:pt x="37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3" name="Google Shape;5053;p31"/>
            <p:cNvSpPr/>
            <p:nvPr/>
          </p:nvSpPr>
          <p:spPr>
            <a:xfrm>
              <a:off x="4769366" y="701835"/>
              <a:ext cx="19091" cy="37247"/>
            </a:xfrm>
            <a:custGeom>
              <a:avLst/>
              <a:gdLst/>
              <a:ahLst/>
              <a:cxnLst/>
              <a:rect l="l" t="t" r="r" b="b"/>
              <a:pathLst>
                <a:path w="612" h="1194" extrusionOk="0">
                  <a:moveTo>
                    <a:pt x="306" y="1"/>
                  </a:moveTo>
                  <a:cubicBezTo>
                    <a:pt x="257" y="1"/>
                    <a:pt x="209" y="15"/>
                    <a:pt x="179" y="45"/>
                  </a:cubicBezTo>
                  <a:cubicBezTo>
                    <a:pt x="120" y="179"/>
                    <a:pt x="60" y="239"/>
                    <a:pt x="60" y="358"/>
                  </a:cubicBezTo>
                  <a:cubicBezTo>
                    <a:pt x="0" y="418"/>
                    <a:pt x="0" y="492"/>
                    <a:pt x="0" y="611"/>
                  </a:cubicBezTo>
                  <a:cubicBezTo>
                    <a:pt x="60" y="790"/>
                    <a:pt x="60" y="924"/>
                    <a:pt x="179" y="1103"/>
                  </a:cubicBezTo>
                  <a:lnTo>
                    <a:pt x="239" y="1163"/>
                  </a:lnTo>
                  <a:cubicBezTo>
                    <a:pt x="261" y="1185"/>
                    <a:pt x="287" y="1194"/>
                    <a:pt x="315" y="1194"/>
                  </a:cubicBezTo>
                  <a:cubicBezTo>
                    <a:pt x="379" y="1194"/>
                    <a:pt x="450" y="1145"/>
                    <a:pt x="492" y="1103"/>
                  </a:cubicBezTo>
                  <a:cubicBezTo>
                    <a:pt x="611" y="924"/>
                    <a:pt x="611" y="731"/>
                    <a:pt x="611" y="611"/>
                  </a:cubicBezTo>
                  <a:cubicBezTo>
                    <a:pt x="611" y="492"/>
                    <a:pt x="611" y="418"/>
                    <a:pt x="552" y="298"/>
                  </a:cubicBezTo>
                  <a:cubicBezTo>
                    <a:pt x="552" y="239"/>
                    <a:pt x="492" y="179"/>
                    <a:pt x="432" y="45"/>
                  </a:cubicBezTo>
                  <a:cubicBezTo>
                    <a:pt x="403" y="15"/>
                    <a:pt x="354" y="1"/>
                    <a:pt x="30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4" name="Google Shape;5054;p31"/>
            <p:cNvSpPr/>
            <p:nvPr/>
          </p:nvSpPr>
          <p:spPr>
            <a:xfrm>
              <a:off x="4767495" y="808366"/>
              <a:ext cx="19091" cy="31351"/>
            </a:xfrm>
            <a:custGeom>
              <a:avLst/>
              <a:gdLst/>
              <a:ahLst/>
              <a:cxnLst/>
              <a:rect l="l" t="t" r="r" b="b"/>
              <a:pathLst>
                <a:path w="612" h="1005" extrusionOk="0">
                  <a:moveTo>
                    <a:pt x="358" y="1"/>
                  </a:moveTo>
                  <a:cubicBezTo>
                    <a:pt x="302" y="1"/>
                    <a:pt x="239" y="19"/>
                    <a:pt x="180" y="57"/>
                  </a:cubicBezTo>
                  <a:cubicBezTo>
                    <a:pt x="120" y="116"/>
                    <a:pt x="60" y="176"/>
                    <a:pt x="60" y="235"/>
                  </a:cubicBezTo>
                  <a:cubicBezTo>
                    <a:pt x="1" y="295"/>
                    <a:pt x="1" y="429"/>
                    <a:pt x="1" y="489"/>
                  </a:cubicBezTo>
                  <a:cubicBezTo>
                    <a:pt x="1" y="608"/>
                    <a:pt x="1" y="802"/>
                    <a:pt x="120" y="921"/>
                  </a:cubicBezTo>
                  <a:lnTo>
                    <a:pt x="180" y="980"/>
                  </a:lnTo>
                  <a:cubicBezTo>
                    <a:pt x="197" y="998"/>
                    <a:pt x="221" y="1005"/>
                    <a:pt x="247" y="1005"/>
                  </a:cubicBezTo>
                  <a:cubicBezTo>
                    <a:pt x="311" y="1005"/>
                    <a:pt x="391" y="963"/>
                    <a:pt x="433" y="921"/>
                  </a:cubicBezTo>
                  <a:cubicBezTo>
                    <a:pt x="552" y="802"/>
                    <a:pt x="552" y="667"/>
                    <a:pt x="552" y="489"/>
                  </a:cubicBezTo>
                  <a:cubicBezTo>
                    <a:pt x="612" y="429"/>
                    <a:pt x="612" y="355"/>
                    <a:pt x="552" y="295"/>
                  </a:cubicBezTo>
                  <a:cubicBezTo>
                    <a:pt x="552" y="235"/>
                    <a:pt x="552" y="176"/>
                    <a:pt x="492" y="116"/>
                  </a:cubicBezTo>
                  <a:lnTo>
                    <a:pt x="492" y="57"/>
                  </a:lnTo>
                  <a:cubicBezTo>
                    <a:pt x="463" y="19"/>
                    <a:pt x="414" y="1"/>
                    <a:pt x="35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5" name="Google Shape;5055;p31"/>
            <p:cNvSpPr/>
            <p:nvPr/>
          </p:nvSpPr>
          <p:spPr>
            <a:xfrm>
              <a:off x="4817687" y="754960"/>
              <a:ext cx="19559" cy="48071"/>
            </a:xfrm>
            <a:custGeom>
              <a:avLst/>
              <a:gdLst/>
              <a:ahLst/>
              <a:cxnLst/>
              <a:rect l="l" t="t" r="r" b="b"/>
              <a:pathLst>
                <a:path w="627" h="1541" extrusionOk="0">
                  <a:moveTo>
                    <a:pt x="341" y="1"/>
                  </a:moveTo>
                  <a:cubicBezTo>
                    <a:pt x="277" y="1"/>
                    <a:pt x="232" y="43"/>
                    <a:pt x="179" y="85"/>
                  </a:cubicBezTo>
                  <a:cubicBezTo>
                    <a:pt x="120" y="204"/>
                    <a:pt x="60" y="338"/>
                    <a:pt x="60" y="398"/>
                  </a:cubicBezTo>
                  <a:cubicBezTo>
                    <a:pt x="60" y="517"/>
                    <a:pt x="60" y="651"/>
                    <a:pt x="1" y="771"/>
                  </a:cubicBezTo>
                  <a:cubicBezTo>
                    <a:pt x="60" y="1024"/>
                    <a:pt x="60" y="1203"/>
                    <a:pt x="179" y="1456"/>
                  </a:cubicBezTo>
                  <a:lnTo>
                    <a:pt x="254" y="1515"/>
                  </a:lnTo>
                  <a:cubicBezTo>
                    <a:pt x="271" y="1533"/>
                    <a:pt x="294" y="1540"/>
                    <a:pt x="319" y="1540"/>
                  </a:cubicBezTo>
                  <a:cubicBezTo>
                    <a:pt x="378" y="1540"/>
                    <a:pt x="450" y="1498"/>
                    <a:pt x="492" y="1456"/>
                  </a:cubicBezTo>
                  <a:cubicBezTo>
                    <a:pt x="626" y="1203"/>
                    <a:pt x="626" y="1024"/>
                    <a:pt x="626" y="771"/>
                  </a:cubicBezTo>
                  <a:lnTo>
                    <a:pt x="626" y="398"/>
                  </a:lnTo>
                  <a:cubicBezTo>
                    <a:pt x="552" y="338"/>
                    <a:pt x="552" y="204"/>
                    <a:pt x="492" y="85"/>
                  </a:cubicBezTo>
                  <a:cubicBezTo>
                    <a:pt x="433" y="85"/>
                    <a:pt x="433" y="26"/>
                    <a:pt x="433" y="26"/>
                  </a:cubicBezTo>
                  <a:cubicBezTo>
                    <a:pt x="398" y="8"/>
                    <a:pt x="368" y="1"/>
                    <a:pt x="34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6" name="Google Shape;5056;p31"/>
            <p:cNvSpPr/>
            <p:nvPr/>
          </p:nvSpPr>
          <p:spPr>
            <a:xfrm>
              <a:off x="4866040" y="695034"/>
              <a:ext cx="19528" cy="40772"/>
            </a:xfrm>
            <a:custGeom>
              <a:avLst/>
              <a:gdLst/>
              <a:ahLst/>
              <a:cxnLst/>
              <a:rect l="l" t="t" r="r" b="b"/>
              <a:pathLst>
                <a:path w="626" h="1307" extrusionOk="0">
                  <a:moveTo>
                    <a:pt x="367" y="0"/>
                  </a:moveTo>
                  <a:cubicBezTo>
                    <a:pt x="308" y="0"/>
                    <a:pt x="236" y="42"/>
                    <a:pt x="194" y="84"/>
                  </a:cubicBezTo>
                  <a:cubicBezTo>
                    <a:pt x="119" y="204"/>
                    <a:pt x="119" y="263"/>
                    <a:pt x="60" y="338"/>
                  </a:cubicBezTo>
                  <a:lnTo>
                    <a:pt x="60" y="636"/>
                  </a:lnTo>
                  <a:cubicBezTo>
                    <a:pt x="0" y="829"/>
                    <a:pt x="0" y="949"/>
                    <a:pt x="119" y="1202"/>
                  </a:cubicBezTo>
                  <a:lnTo>
                    <a:pt x="194" y="1261"/>
                  </a:lnTo>
                  <a:cubicBezTo>
                    <a:pt x="224" y="1291"/>
                    <a:pt x="253" y="1306"/>
                    <a:pt x="283" y="1306"/>
                  </a:cubicBezTo>
                  <a:cubicBezTo>
                    <a:pt x="313" y="1306"/>
                    <a:pt x="343" y="1291"/>
                    <a:pt x="373" y="1261"/>
                  </a:cubicBezTo>
                  <a:cubicBezTo>
                    <a:pt x="566" y="1083"/>
                    <a:pt x="626" y="889"/>
                    <a:pt x="626" y="710"/>
                  </a:cubicBezTo>
                  <a:lnTo>
                    <a:pt x="626" y="397"/>
                  </a:lnTo>
                  <a:cubicBezTo>
                    <a:pt x="626" y="263"/>
                    <a:pt x="566" y="204"/>
                    <a:pt x="492" y="84"/>
                  </a:cubicBezTo>
                  <a:lnTo>
                    <a:pt x="432" y="25"/>
                  </a:lnTo>
                  <a:cubicBezTo>
                    <a:pt x="415" y="7"/>
                    <a:pt x="392" y="0"/>
                    <a:pt x="36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7" name="Google Shape;5057;p31"/>
            <p:cNvSpPr/>
            <p:nvPr/>
          </p:nvSpPr>
          <p:spPr>
            <a:xfrm>
              <a:off x="4887408" y="775736"/>
              <a:ext cx="19559" cy="38900"/>
            </a:xfrm>
            <a:custGeom>
              <a:avLst/>
              <a:gdLst/>
              <a:ahLst/>
              <a:cxnLst/>
              <a:rect l="l" t="t" r="r" b="b"/>
              <a:pathLst>
                <a:path w="627" h="1247" extrusionOk="0">
                  <a:moveTo>
                    <a:pt x="373" y="0"/>
                  </a:moveTo>
                  <a:cubicBezTo>
                    <a:pt x="328" y="0"/>
                    <a:pt x="283" y="15"/>
                    <a:pt x="254" y="45"/>
                  </a:cubicBezTo>
                  <a:cubicBezTo>
                    <a:pt x="179" y="105"/>
                    <a:pt x="120" y="224"/>
                    <a:pt x="60" y="283"/>
                  </a:cubicBezTo>
                  <a:cubicBezTo>
                    <a:pt x="0" y="417"/>
                    <a:pt x="0" y="477"/>
                    <a:pt x="0" y="596"/>
                  </a:cubicBezTo>
                  <a:cubicBezTo>
                    <a:pt x="0" y="790"/>
                    <a:pt x="60" y="1028"/>
                    <a:pt x="179" y="1222"/>
                  </a:cubicBezTo>
                  <a:lnTo>
                    <a:pt x="254" y="1222"/>
                  </a:lnTo>
                  <a:cubicBezTo>
                    <a:pt x="271" y="1239"/>
                    <a:pt x="294" y="1247"/>
                    <a:pt x="318" y="1247"/>
                  </a:cubicBezTo>
                  <a:cubicBezTo>
                    <a:pt x="378" y="1247"/>
                    <a:pt x="450" y="1204"/>
                    <a:pt x="492" y="1162"/>
                  </a:cubicBezTo>
                  <a:cubicBezTo>
                    <a:pt x="552" y="969"/>
                    <a:pt x="626" y="790"/>
                    <a:pt x="626" y="656"/>
                  </a:cubicBezTo>
                  <a:lnTo>
                    <a:pt x="626" y="417"/>
                  </a:lnTo>
                  <a:cubicBezTo>
                    <a:pt x="552" y="283"/>
                    <a:pt x="552" y="224"/>
                    <a:pt x="552" y="105"/>
                  </a:cubicBezTo>
                  <a:lnTo>
                    <a:pt x="492" y="45"/>
                  </a:lnTo>
                  <a:cubicBezTo>
                    <a:pt x="462" y="15"/>
                    <a:pt x="417" y="0"/>
                    <a:pt x="373"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8" name="Google Shape;5058;p31"/>
            <p:cNvSpPr/>
            <p:nvPr/>
          </p:nvSpPr>
          <p:spPr>
            <a:xfrm>
              <a:off x="4823271" y="859089"/>
              <a:ext cx="19559" cy="24020"/>
            </a:xfrm>
            <a:custGeom>
              <a:avLst/>
              <a:gdLst/>
              <a:ahLst/>
              <a:cxnLst/>
              <a:rect l="l" t="t" r="r" b="b"/>
              <a:pathLst>
                <a:path w="627" h="770" extrusionOk="0">
                  <a:moveTo>
                    <a:pt x="344" y="0"/>
                  </a:moveTo>
                  <a:cubicBezTo>
                    <a:pt x="295" y="0"/>
                    <a:pt x="244" y="15"/>
                    <a:pt x="194" y="40"/>
                  </a:cubicBezTo>
                  <a:cubicBezTo>
                    <a:pt x="135" y="99"/>
                    <a:pt x="135" y="99"/>
                    <a:pt x="75" y="159"/>
                  </a:cubicBezTo>
                  <a:cubicBezTo>
                    <a:pt x="0" y="218"/>
                    <a:pt x="0" y="293"/>
                    <a:pt x="0" y="352"/>
                  </a:cubicBezTo>
                  <a:cubicBezTo>
                    <a:pt x="0" y="531"/>
                    <a:pt x="75" y="665"/>
                    <a:pt x="194" y="725"/>
                  </a:cubicBezTo>
                  <a:cubicBezTo>
                    <a:pt x="224" y="755"/>
                    <a:pt x="269" y="770"/>
                    <a:pt x="315" y="770"/>
                  </a:cubicBezTo>
                  <a:cubicBezTo>
                    <a:pt x="362" y="770"/>
                    <a:pt x="410" y="755"/>
                    <a:pt x="447" y="725"/>
                  </a:cubicBezTo>
                  <a:cubicBezTo>
                    <a:pt x="567" y="591"/>
                    <a:pt x="626" y="531"/>
                    <a:pt x="626" y="412"/>
                  </a:cubicBezTo>
                  <a:lnTo>
                    <a:pt x="626" y="293"/>
                  </a:lnTo>
                  <a:cubicBezTo>
                    <a:pt x="567" y="218"/>
                    <a:pt x="567" y="159"/>
                    <a:pt x="507" y="99"/>
                  </a:cubicBezTo>
                  <a:cubicBezTo>
                    <a:pt x="472" y="29"/>
                    <a:pt x="412" y="0"/>
                    <a:pt x="344"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9" name="Google Shape;5059;p31"/>
            <p:cNvSpPr/>
            <p:nvPr/>
          </p:nvSpPr>
          <p:spPr>
            <a:xfrm>
              <a:off x="4713122" y="843242"/>
              <a:ext cx="19559" cy="20183"/>
            </a:xfrm>
            <a:custGeom>
              <a:avLst/>
              <a:gdLst/>
              <a:ahLst/>
              <a:cxnLst/>
              <a:rect l="l" t="t" r="r" b="b"/>
              <a:pathLst>
                <a:path w="627" h="647" extrusionOk="0">
                  <a:moveTo>
                    <a:pt x="304" y="0"/>
                  </a:moveTo>
                  <a:cubicBezTo>
                    <a:pt x="250" y="0"/>
                    <a:pt x="187" y="19"/>
                    <a:pt x="120" y="56"/>
                  </a:cubicBezTo>
                  <a:cubicBezTo>
                    <a:pt x="60" y="116"/>
                    <a:pt x="60" y="116"/>
                    <a:pt x="60" y="175"/>
                  </a:cubicBezTo>
                  <a:cubicBezTo>
                    <a:pt x="1" y="235"/>
                    <a:pt x="1" y="294"/>
                    <a:pt x="1" y="354"/>
                  </a:cubicBezTo>
                  <a:cubicBezTo>
                    <a:pt x="1" y="428"/>
                    <a:pt x="60" y="488"/>
                    <a:pt x="180" y="607"/>
                  </a:cubicBezTo>
                  <a:cubicBezTo>
                    <a:pt x="210" y="632"/>
                    <a:pt x="249" y="646"/>
                    <a:pt x="292" y="646"/>
                  </a:cubicBezTo>
                  <a:cubicBezTo>
                    <a:pt x="353" y="646"/>
                    <a:pt x="423" y="617"/>
                    <a:pt x="492" y="548"/>
                  </a:cubicBezTo>
                  <a:cubicBezTo>
                    <a:pt x="626" y="488"/>
                    <a:pt x="626" y="354"/>
                    <a:pt x="626" y="294"/>
                  </a:cubicBezTo>
                  <a:cubicBezTo>
                    <a:pt x="626" y="235"/>
                    <a:pt x="626" y="175"/>
                    <a:pt x="552" y="175"/>
                  </a:cubicBezTo>
                  <a:cubicBezTo>
                    <a:pt x="552" y="116"/>
                    <a:pt x="492" y="56"/>
                    <a:pt x="433" y="56"/>
                  </a:cubicBezTo>
                  <a:cubicBezTo>
                    <a:pt x="403" y="19"/>
                    <a:pt x="358" y="0"/>
                    <a:pt x="304"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0" name="Google Shape;5060;p31"/>
            <p:cNvSpPr/>
            <p:nvPr/>
          </p:nvSpPr>
          <p:spPr>
            <a:xfrm>
              <a:off x="5299619" y="698746"/>
              <a:ext cx="19559" cy="33160"/>
            </a:xfrm>
            <a:custGeom>
              <a:avLst/>
              <a:gdLst/>
              <a:ahLst/>
              <a:cxnLst/>
              <a:rect l="l" t="t" r="r" b="b"/>
              <a:pathLst>
                <a:path w="627" h="1063" extrusionOk="0">
                  <a:moveTo>
                    <a:pt x="381" y="0"/>
                  </a:moveTo>
                  <a:cubicBezTo>
                    <a:pt x="355" y="0"/>
                    <a:pt x="331" y="8"/>
                    <a:pt x="313" y="25"/>
                  </a:cubicBezTo>
                  <a:cubicBezTo>
                    <a:pt x="194" y="85"/>
                    <a:pt x="194" y="144"/>
                    <a:pt x="135" y="219"/>
                  </a:cubicBezTo>
                  <a:cubicBezTo>
                    <a:pt x="75" y="338"/>
                    <a:pt x="75" y="397"/>
                    <a:pt x="0" y="457"/>
                  </a:cubicBezTo>
                  <a:cubicBezTo>
                    <a:pt x="0" y="651"/>
                    <a:pt x="0" y="830"/>
                    <a:pt x="194" y="1023"/>
                  </a:cubicBezTo>
                  <a:cubicBezTo>
                    <a:pt x="219" y="1048"/>
                    <a:pt x="254" y="1062"/>
                    <a:pt x="291" y="1062"/>
                  </a:cubicBezTo>
                  <a:cubicBezTo>
                    <a:pt x="345" y="1062"/>
                    <a:pt x="404" y="1033"/>
                    <a:pt x="447" y="964"/>
                  </a:cubicBezTo>
                  <a:cubicBezTo>
                    <a:pt x="567" y="830"/>
                    <a:pt x="626" y="710"/>
                    <a:pt x="626" y="591"/>
                  </a:cubicBezTo>
                  <a:lnTo>
                    <a:pt x="626" y="397"/>
                  </a:lnTo>
                  <a:cubicBezTo>
                    <a:pt x="626" y="278"/>
                    <a:pt x="626" y="219"/>
                    <a:pt x="567" y="144"/>
                  </a:cubicBezTo>
                  <a:lnTo>
                    <a:pt x="567" y="85"/>
                  </a:lnTo>
                  <a:cubicBezTo>
                    <a:pt x="524" y="42"/>
                    <a:pt x="445" y="0"/>
                    <a:pt x="38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1" name="Google Shape;5061;p31"/>
            <p:cNvSpPr/>
            <p:nvPr/>
          </p:nvSpPr>
          <p:spPr>
            <a:xfrm>
              <a:off x="5340516" y="746444"/>
              <a:ext cx="19559" cy="37496"/>
            </a:xfrm>
            <a:custGeom>
              <a:avLst/>
              <a:gdLst/>
              <a:ahLst/>
              <a:cxnLst/>
              <a:rect l="l" t="t" r="r" b="b"/>
              <a:pathLst>
                <a:path w="627" h="1202" extrusionOk="0">
                  <a:moveTo>
                    <a:pt x="373" y="1"/>
                  </a:moveTo>
                  <a:cubicBezTo>
                    <a:pt x="328" y="1"/>
                    <a:pt x="284" y="16"/>
                    <a:pt x="254" y="45"/>
                  </a:cubicBezTo>
                  <a:cubicBezTo>
                    <a:pt x="179" y="105"/>
                    <a:pt x="120" y="239"/>
                    <a:pt x="60" y="299"/>
                  </a:cubicBezTo>
                  <a:cubicBezTo>
                    <a:pt x="60" y="358"/>
                    <a:pt x="0" y="477"/>
                    <a:pt x="0" y="552"/>
                  </a:cubicBezTo>
                  <a:cubicBezTo>
                    <a:pt x="0" y="790"/>
                    <a:pt x="60" y="984"/>
                    <a:pt x="179" y="1103"/>
                  </a:cubicBezTo>
                  <a:lnTo>
                    <a:pt x="254" y="1163"/>
                  </a:lnTo>
                  <a:cubicBezTo>
                    <a:pt x="278" y="1187"/>
                    <a:pt x="313" y="1202"/>
                    <a:pt x="346" y="1202"/>
                  </a:cubicBezTo>
                  <a:cubicBezTo>
                    <a:pt x="392" y="1202"/>
                    <a:pt x="433" y="1173"/>
                    <a:pt x="433" y="1103"/>
                  </a:cubicBezTo>
                  <a:cubicBezTo>
                    <a:pt x="552" y="924"/>
                    <a:pt x="626" y="790"/>
                    <a:pt x="626" y="611"/>
                  </a:cubicBezTo>
                  <a:lnTo>
                    <a:pt x="626" y="358"/>
                  </a:lnTo>
                  <a:cubicBezTo>
                    <a:pt x="626" y="299"/>
                    <a:pt x="552" y="179"/>
                    <a:pt x="552" y="105"/>
                  </a:cubicBezTo>
                  <a:lnTo>
                    <a:pt x="492" y="45"/>
                  </a:lnTo>
                  <a:cubicBezTo>
                    <a:pt x="462" y="16"/>
                    <a:pt x="418" y="1"/>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2" name="Google Shape;5062;p31"/>
            <p:cNvSpPr/>
            <p:nvPr/>
          </p:nvSpPr>
          <p:spPr>
            <a:xfrm>
              <a:off x="5392549" y="701835"/>
              <a:ext cx="19559" cy="37247"/>
            </a:xfrm>
            <a:custGeom>
              <a:avLst/>
              <a:gdLst/>
              <a:ahLst/>
              <a:cxnLst/>
              <a:rect l="l" t="t" r="r" b="b"/>
              <a:pathLst>
                <a:path w="627" h="1194" extrusionOk="0">
                  <a:moveTo>
                    <a:pt x="316" y="1"/>
                  </a:moveTo>
                  <a:cubicBezTo>
                    <a:pt x="269" y="1"/>
                    <a:pt x="224" y="15"/>
                    <a:pt x="195" y="45"/>
                  </a:cubicBezTo>
                  <a:cubicBezTo>
                    <a:pt x="135" y="179"/>
                    <a:pt x="75" y="239"/>
                    <a:pt x="75" y="358"/>
                  </a:cubicBezTo>
                  <a:cubicBezTo>
                    <a:pt x="75" y="418"/>
                    <a:pt x="1" y="492"/>
                    <a:pt x="1" y="611"/>
                  </a:cubicBezTo>
                  <a:cubicBezTo>
                    <a:pt x="75" y="790"/>
                    <a:pt x="75" y="924"/>
                    <a:pt x="195" y="1103"/>
                  </a:cubicBezTo>
                  <a:lnTo>
                    <a:pt x="254" y="1163"/>
                  </a:lnTo>
                  <a:cubicBezTo>
                    <a:pt x="272" y="1185"/>
                    <a:pt x="297" y="1194"/>
                    <a:pt x="324" y="1194"/>
                  </a:cubicBezTo>
                  <a:cubicBezTo>
                    <a:pt x="387" y="1194"/>
                    <a:pt x="466" y="1145"/>
                    <a:pt x="508" y="1103"/>
                  </a:cubicBezTo>
                  <a:cubicBezTo>
                    <a:pt x="627" y="924"/>
                    <a:pt x="627" y="731"/>
                    <a:pt x="627" y="611"/>
                  </a:cubicBezTo>
                  <a:lnTo>
                    <a:pt x="627" y="298"/>
                  </a:lnTo>
                  <a:cubicBezTo>
                    <a:pt x="567" y="239"/>
                    <a:pt x="567" y="179"/>
                    <a:pt x="448" y="45"/>
                  </a:cubicBezTo>
                  <a:cubicBezTo>
                    <a:pt x="411" y="15"/>
                    <a:pt x="362" y="1"/>
                    <a:pt x="31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3" name="Google Shape;5063;p31"/>
            <p:cNvSpPr/>
            <p:nvPr/>
          </p:nvSpPr>
          <p:spPr>
            <a:xfrm>
              <a:off x="5390708" y="808366"/>
              <a:ext cx="19559" cy="31351"/>
            </a:xfrm>
            <a:custGeom>
              <a:avLst/>
              <a:gdLst/>
              <a:ahLst/>
              <a:cxnLst/>
              <a:rect l="l" t="t" r="r" b="b"/>
              <a:pathLst>
                <a:path w="627" h="1005" extrusionOk="0">
                  <a:moveTo>
                    <a:pt x="367" y="1"/>
                  </a:moveTo>
                  <a:cubicBezTo>
                    <a:pt x="313" y="1"/>
                    <a:pt x="254" y="19"/>
                    <a:pt x="194" y="57"/>
                  </a:cubicBezTo>
                  <a:cubicBezTo>
                    <a:pt x="134" y="116"/>
                    <a:pt x="60" y="176"/>
                    <a:pt x="60" y="235"/>
                  </a:cubicBezTo>
                  <a:cubicBezTo>
                    <a:pt x="0" y="295"/>
                    <a:pt x="0" y="429"/>
                    <a:pt x="0" y="489"/>
                  </a:cubicBezTo>
                  <a:cubicBezTo>
                    <a:pt x="0" y="608"/>
                    <a:pt x="0" y="802"/>
                    <a:pt x="134" y="921"/>
                  </a:cubicBezTo>
                  <a:lnTo>
                    <a:pt x="194" y="980"/>
                  </a:lnTo>
                  <a:cubicBezTo>
                    <a:pt x="212" y="998"/>
                    <a:pt x="234" y="1005"/>
                    <a:pt x="259" y="1005"/>
                  </a:cubicBezTo>
                  <a:cubicBezTo>
                    <a:pt x="318" y="1005"/>
                    <a:pt x="390" y="963"/>
                    <a:pt x="432" y="921"/>
                  </a:cubicBezTo>
                  <a:cubicBezTo>
                    <a:pt x="567" y="802"/>
                    <a:pt x="567" y="667"/>
                    <a:pt x="626" y="489"/>
                  </a:cubicBezTo>
                  <a:cubicBezTo>
                    <a:pt x="626" y="429"/>
                    <a:pt x="626" y="355"/>
                    <a:pt x="567" y="295"/>
                  </a:cubicBezTo>
                  <a:cubicBezTo>
                    <a:pt x="567" y="235"/>
                    <a:pt x="567" y="176"/>
                    <a:pt x="507" y="116"/>
                  </a:cubicBezTo>
                  <a:lnTo>
                    <a:pt x="507" y="57"/>
                  </a:lnTo>
                  <a:cubicBezTo>
                    <a:pt x="470" y="19"/>
                    <a:pt x="421" y="1"/>
                    <a:pt x="367"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4" name="Google Shape;5064;p31"/>
            <p:cNvSpPr/>
            <p:nvPr/>
          </p:nvSpPr>
          <p:spPr>
            <a:xfrm>
              <a:off x="5443210" y="754960"/>
              <a:ext cx="17251" cy="48071"/>
            </a:xfrm>
            <a:custGeom>
              <a:avLst/>
              <a:gdLst/>
              <a:ahLst/>
              <a:cxnLst/>
              <a:rect l="l" t="t" r="r" b="b"/>
              <a:pathLst>
                <a:path w="553" h="1541" extrusionOk="0">
                  <a:moveTo>
                    <a:pt x="273" y="1"/>
                  </a:moveTo>
                  <a:cubicBezTo>
                    <a:pt x="204" y="1"/>
                    <a:pt x="162" y="43"/>
                    <a:pt x="120" y="85"/>
                  </a:cubicBezTo>
                  <a:cubicBezTo>
                    <a:pt x="60" y="204"/>
                    <a:pt x="1" y="338"/>
                    <a:pt x="1" y="398"/>
                  </a:cubicBezTo>
                  <a:lnTo>
                    <a:pt x="1" y="771"/>
                  </a:lnTo>
                  <a:cubicBezTo>
                    <a:pt x="1" y="1024"/>
                    <a:pt x="1" y="1203"/>
                    <a:pt x="120" y="1456"/>
                  </a:cubicBezTo>
                  <a:lnTo>
                    <a:pt x="180" y="1515"/>
                  </a:lnTo>
                  <a:cubicBezTo>
                    <a:pt x="197" y="1533"/>
                    <a:pt x="221" y="1540"/>
                    <a:pt x="247" y="1540"/>
                  </a:cubicBezTo>
                  <a:cubicBezTo>
                    <a:pt x="311" y="1540"/>
                    <a:pt x="391" y="1498"/>
                    <a:pt x="433" y="1456"/>
                  </a:cubicBezTo>
                  <a:cubicBezTo>
                    <a:pt x="552" y="1203"/>
                    <a:pt x="552" y="1024"/>
                    <a:pt x="552" y="771"/>
                  </a:cubicBezTo>
                  <a:lnTo>
                    <a:pt x="552" y="398"/>
                  </a:lnTo>
                  <a:cubicBezTo>
                    <a:pt x="492" y="338"/>
                    <a:pt x="492" y="204"/>
                    <a:pt x="433" y="85"/>
                  </a:cubicBezTo>
                  <a:cubicBezTo>
                    <a:pt x="373" y="85"/>
                    <a:pt x="373" y="26"/>
                    <a:pt x="373" y="26"/>
                  </a:cubicBezTo>
                  <a:cubicBezTo>
                    <a:pt x="334" y="8"/>
                    <a:pt x="301" y="1"/>
                    <a:pt x="2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5" name="Google Shape;5065;p31"/>
            <p:cNvSpPr/>
            <p:nvPr/>
          </p:nvSpPr>
          <p:spPr>
            <a:xfrm>
              <a:off x="5489690" y="695034"/>
              <a:ext cx="19091" cy="40772"/>
            </a:xfrm>
            <a:custGeom>
              <a:avLst/>
              <a:gdLst/>
              <a:ahLst/>
              <a:cxnLst/>
              <a:rect l="l" t="t" r="r" b="b"/>
              <a:pathLst>
                <a:path w="612" h="1307" extrusionOk="0">
                  <a:moveTo>
                    <a:pt x="365" y="0"/>
                  </a:moveTo>
                  <a:cubicBezTo>
                    <a:pt x="301" y="0"/>
                    <a:pt x="221" y="42"/>
                    <a:pt x="179" y="84"/>
                  </a:cubicBezTo>
                  <a:cubicBezTo>
                    <a:pt x="120" y="204"/>
                    <a:pt x="120" y="263"/>
                    <a:pt x="60" y="338"/>
                  </a:cubicBezTo>
                  <a:lnTo>
                    <a:pt x="60" y="636"/>
                  </a:lnTo>
                  <a:cubicBezTo>
                    <a:pt x="1" y="829"/>
                    <a:pt x="60" y="949"/>
                    <a:pt x="120" y="1202"/>
                  </a:cubicBezTo>
                  <a:lnTo>
                    <a:pt x="179" y="1261"/>
                  </a:lnTo>
                  <a:cubicBezTo>
                    <a:pt x="209" y="1291"/>
                    <a:pt x="243" y="1306"/>
                    <a:pt x="276" y="1306"/>
                  </a:cubicBezTo>
                  <a:cubicBezTo>
                    <a:pt x="310" y="1306"/>
                    <a:pt x="343" y="1291"/>
                    <a:pt x="373" y="1261"/>
                  </a:cubicBezTo>
                  <a:cubicBezTo>
                    <a:pt x="552" y="1083"/>
                    <a:pt x="611" y="889"/>
                    <a:pt x="611" y="710"/>
                  </a:cubicBezTo>
                  <a:lnTo>
                    <a:pt x="611" y="397"/>
                  </a:lnTo>
                  <a:cubicBezTo>
                    <a:pt x="611" y="263"/>
                    <a:pt x="552" y="204"/>
                    <a:pt x="492" y="84"/>
                  </a:cubicBezTo>
                  <a:lnTo>
                    <a:pt x="433" y="25"/>
                  </a:lnTo>
                  <a:cubicBezTo>
                    <a:pt x="415" y="7"/>
                    <a:pt x="391" y="0"/>
                    <a:pt x="36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6" name="Google Shape;5066;p31"/>
            <p:cNvSpPr/>
            <p:nvPr/>
          </p:nvSpPr>
          <p:spPr>
            <a:xfrm>
              <a:off x="5511059" y="775736"/>
              <a:ext cx="19091" cy="38900"/>
            </a:xfrm>
            <a:custGeom>
              <a:avLst/>
              <a:gdLst/>
              <a:ahLst/>
              <a:cxnLst/>
              <a:rect l="l" t="t" r="r" b="b"/>
              <a:pathLst>
                <a:path w="612" h="1247" extrusionOk="0">
                  <a:moveTo>
                    <a:pt x="366" y="0"/>
                  </a:moveTo>
                  <a:cubicBezTo>
                    <a:pt x="317" y="0"/>
                    <a:pt x="269" y="15"/>
                    <a:pt x="239" y="45"/>
                  </a:cubicBezTo>
                  <a:cubicBezTo>
                    <a:pt x="180" y="105"/>
                    <a:pt x="120" y="224"/>
                    <a:pt x="60" y="283"/>
                  </a:cubicBezTo>
                  <a:cubicBezTo>
                    <a:pt x="60" y="417"/>
                    <a:pt x="1" y="477"/>
                    <a:pt x="1" y="596"/>
                  </a:cubicBezTo>
                  <a:cubicBezTo>
                    <a:pt x="1" y="790"/>
                    <a:pt x="60" y="1028"/>
                    <a:pt x="180" y="1222"/>
                  </a:cubicBezTo>
                  <a:lnTo>
                    <a:pt x="239" y="1222"/>
                  </a:lnTo>
                  <a:cubicBezTo>
                    <a:pt x="257" y="1239"/>
                    <a:pt x="281" y="1247"/>
                    <a:pt x="307" y="1247"/>
                  </a:cubicBezTo>
                  <a:cubicBezTo>
                    <a:pt x="371" y="1247"/>
                    <a:pt x="450" y="1204"/>
                    <a:pt x="492" y="1162"/>
                  </a:cubicBezTo>
                  <a:cubicBezTo>
                    <a:pt x="552" y="969"/>
                    <a:pt x="612" y="790"/>
                    <a:pt x="612" y="656"/>
                  </a:cubicBezTo>
                  <a:lnTo>
                    <a:pt x="612" y="417"/>
                  </a:lnTo>
                  <a:cubicBezTo>
                    <a:pt x="612" y="283"/>
                    <a:pt x="552" y="224"/>
                    <a:pt x="552" y="105"/>
                  </a:cubicBezTo>
                  <a:lnTo>
                    <a:pt x="492" y="45"/>
                  </a:lnTo>
                  <a:cubicBezTo>
                    <a:pt x="463" y="15"/>
                    <a:pt x="414" y="0"/>
                    <a:pt x="366"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7" name="Google Shape;5067;p31"/>
            <p:cNvSpPr/>
            <p:nvPr/>
          </p:nvSpPr>
          <p:spPr>
            <a:xfrm>
              <a:off x="5446953" y="859089"/>
              <a:ext cx="19528" cy="24020"/>
            </a:xfrm>
            <a:custGeom>
              <a:avLst/>
              <a:gdLst/>
              <a:ahLst/>
              <a:cxnLst/>
              <a:rect l="l" t="t" r="r" b="b"/>
              <a:pathLst>
                <a:path w="626" h="770" extrusionOk="0">
                  <a:moveTo>
                    <a:pt x="350" y="0"/>
                  </a:moveTo>
                  <a:cubicBezTo>
                    <a:pt x="313" y="0"/>
                    <a:pt x="278" y="15"/>
                    <a:pt x="253" y="40"/>
                  </a:cubicBezTo>
                  <a:cubicBezTo>
                    <a:pt x="119" y="99"/>
                    <a:pt x="119" y="99"/>
                    <a:pt x="60" y="159"/>
                  </a:cubicBezTo>
                  <a:cubicBezTo>
                    <a:pt x="0" y="218"/>
                    <a:pt x="0" y="293"/>
                    <a:pt x="0" y="352"/>
                  </a:cubicBezTo>
                  <a:cubicBezTo>
                    <a:pt x="0" y="531"/>
                    <a:pt x="60" y="665"/>
                    <a:pt x="194" y="725"/>
                  </a:cubicBezTo>
                  <a:cubicBezTo>
                    <a:pt x="223" y="755"/>
                    <a:pt x="268" y="770"/>
                    <a:pt x="313" y="770"/>
                  </a:cubicBezTo>
                  <a:cubicBezTo>
                    <a:pt x="358" y="770"/>
                    <a:pt x="402" y="755"/>
                    <a:pt x="432" y="725"/>
                  </a:cubicBezTo>
                  <a:lnTo>
                    <a:pt x="492" y="725"/>
                  </a:lnTo>
                  <a:cubicBezTo>
                    <a:pt x="566" y="591"/>
                    <a:pt x="626" y="531"/>
                    <a:pt x="626" y="412"/>
                  </a:cubicBezTo>
                  <a:lnTo>
                    <a:pt x="626" y="293"/>
                  </a:lnTo>
                  <a:cubicBezTo>
                    <a:pt x="566" y="218"/>
                    <a:pt x="566" y="159"/>
                    <a:pt x="492" y="99"/>
                  </a:cubicBezTo>
                  <a:cubicBezTo>
                    <a:pt x="457" y="29"/>
                    <a:pt x="401" y="0"/>
                    <a:pt x="350"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8" name="Google Shape;5068;p31"/>
            <p:cNvSpPr/>
            <p:nvPr/>
          </p:nvSpPr>
          <p:spPr>
            <a:xfrm>
              <a:off x="5336803" y="843242"/>
              <a:ext cx="19091" cy="20183"/>
            </a:xfrm>
            <a:custGeom>
              <a:avLst/>
              <a:gdLst/>
              <a:ahLst/>
              <a:cxnLst/>
              <a:rect l="l" t="t" r="r" b="b"/>
              <a:pathLst>
                <a:path w="612" h="647" extrusionOk="0">
                  <a:moveTo>
                    <a:pt x="298" y="0"/>
                  </a:moveTo>
                  <a:cubicBezTo>
                    <a:pt x="242" y="0"/>
                    <a:pt x="179" y="19"/>
                    <a:pt x="119" y="56"/>
                  </a:cubicBezTo>
                  <a:cubicBezTo>
                    <a:pt x="60" y="116"/>
                    <a:pt x="60" y="116"/>
                    <a:pt x="60" y="175"/>
                  </a:cubicBezTo>
                  <a:cubicBezTo>
                    <a:pt x="0" y="235"/>
                    <a:pt x="0" y="294"/>
                    <a:pt x="0" y="354"/>
                  </a:cubicBezTo>
                  <a:cubicBezTo>
                    <a:pt x="0" y="428"/>
                    <a:pt x="60" y="488"/>
                    <a:pt x="179" y="607"/>
                  </a:cubicBezTo>
                  <a:cubicBezTo>
                    <a:pt x="228" y="632"/>
                    <a:pt x="270" y="646"/>
                    <a:pt x="311" y="646"/>
                  </a:cubicBezTo>
                  <a:cubicBezTo>
                    <a:pt x="368" y="646"/>
                    <a:pt x="422" y="617"/>
                    <a:pt x="492" y="548"/>
                  </a:cubicBezTo>
                  <a:cubicBezTo>
                    <a:pt x="611" y="488"/>
                    <a:pt x="611" y="354"/>
                    <a:pt x="611" y="294"/>
                  </a:cubicBezTo>
                  <a:cubicBezTo>
                    <a:pt x="611" y="235"/>
                    <a:pt x="611" y="175"/>
                    <a:pt x="552" y="175"/>
                  </a:cubicBezTo>
                  <a:cubicBezTo>
                    <a:pt x="552" y="116"/>
                    <a:pt x="492" y="56"/>
                    <a:pt x="432" y="56"/>
                  </a:cubicBezTo>
                  <a:cubicBezTo>
                    <a:pt x="403" y="19"/>
                    <a:pt x="354" y="0"/>
                    <a:pt x="298"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9" name="Google Shape;5069;p31"/>
            <p:cNvSpPr/>
            <p:nvPr/>
          </p:nvSpPr>
          <p:spPr>
            <a:xfrm>
              <a:off x="5999501" y="698746"/>
              <a:ext cx="19528" cy="33160"/>
            </a:xfrm>
            <a:custGeom>
              <a:avLst/>
              <a:gdLst/>
              <a:ahLst/>
              <a:cxnLst/>
              <a:rect l="l" t="t" r="r" b="b"/>
              <a:pathLst>
                <a:path w="626" h="1063" extrusionOk="0">
                  <a:moveTo>
                    <a:pt x="378" y="0"/>
                  </a:moveTo>
                  <a:cubicBezTo>
                    <a:pt x="353" y="0"/>
                    <a:pt x="330" y="8"/>
                    <a:pt x="313" y="25"/>
                  </a:cubicBezTo>
                  <a:cubicBezTo>
                    <a:pt x="194" y="85"/>
                    <a:pt x="194" y="144"/>
                    <a:pt x="119" y="219"/>
                  </a:cubicBezTo>
                  <a:cubicBezTo>
                    <a:pt x="60" y="338"/>
                    <a:pt x="60" y="397"/>
                    <a:pt x="60" y="457"/>
                  </a:cubicBezTo>
                  <a:cubicBezTo>
                    <a:pt x="0" y="651"/>
                    <a:pt x="60" y="830"/>
                    <a:pt x="194" y="1023"/>
                  </a:cubicBezTo>
                  <a:cubicBezTo>
                    <a:pt x="218" y="1048"/>
                    <a:pt x="253" y="1062"/>
                    <a:pt x="290" y="1062"/>
                  </a:cubicBezTo>
                  <a:cubicBezTo>
                    <a:pt x="342" y="1062"/>
                    <a:pt x="397" y="1033"/>
                    <a:pt x="432" y="964"/>
                  </a:cubicBezTo>
                  <a:cubicBezTo>
                    <a:pt x="566" y="830"/>
                    <a:pt x="626" y="710"/>
                    <a:pt x="626" y="591"/>
                  </a:cubicBezTo>
                  <a:lnTo>
                    <a:pt x="626" y="397"/>
                  </a:lnTo>
                  <a:cubicBezTo>
                    <a:pt x="626" y="278"/>
                    <a:pt x="626" y="219"/>
                    <a:pt x="566" y="144"/>
                  </a:cubicBezTo>
                  <a:lnTo>
                    <a:pt x="566" y="85"/>
                  </a:lnTo>
                  <a:cubicBezTo>
                    <a:pt x="513" y="42"/>
                    <a:pt x="438" y="0"/>
                    <a:pt x="378"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0" name="Google Shape;5070;p31"/>
            <p:cNvSpPr/>
            <p:nvPr/>
          </p:nvSpPr>
          <p:spPr>
            <a:xfrm>
              <a:off x="6040366" y="746444"/>
              <a:ext cx="19091" cy="37496"/>
            </a:xfrm>
            <a:custGeom>
              <a:avLst/>
              <a:gdLst/>
              <a:ahLst/>
              <a:cxnLst/>
              <a:rect l="l" t="t" r="r" b="b"/>
              <a:pathLst>
                <a:path w="612" h="1202" extrusionOk="0">
                  <a:moveTo>
                    <a:pt x="366" y="1"/>
                  </a:moveTo>
                  <a:cubicBezTo>
                    <a:pt x="318" y="1"/>
                    <a:pt x="269" y="16"/>
                    <a:pt x="239" y="45"/>
                  </a:cubicBezTo>
                  <a:cubicBezTo>
                    <a:pt x="180" y="105"/>
                    <a:pt x="120" y="239"/>
                    <a:pt x="61" y="299"/>
                  </a:cubicBezTo>
                  <a:cubicBezTo>
                    <a:pt x="61" y="358"/>
                    <a:pt x="1" y="477"/>
                    <a:pt x="1" y="552"/>
                  </a:cubicBezTo>
                  <a:cubicBezTo>
                    <a:pt x="1" y="790"/>
                    <a:pt x="61" y="984"/>
                    <a:pt x="180" y="1103"/>
                  </a:cubicBezTo>
                  <a:lnTo>
                    <a:pt x="239" y="1163"/>
                  </a:lnTo>
                  <a:cubicBezTo>
                    <a:pt x="264" y="1187"/>
                    <a:pt x="301" y="1202"/>
                    <a:pt x="337" y="1202"/>
                  </a:cubicBezTo>
                  <a:cubicBezTo>
                    <a:pt x="387" y="1202"/>
                    <a:pt x="433" y="1173"/>
                    <a:pt x="433" y="1103"/>
                  </a:cubicBezTo>
                  <a:lnTo>
                    <a:pt x="493" y="1103"/>
                  </a:lnTo>
                  <a:cubicBezTo>
                    <a:pt x="552" y="924"/>
                    <a:pt x="612" y="790"/>
                    <a:pt x="612" y="611"/>
                  </a:cubicBezTo>
                  <a:lnTo>
                    <a:pt x="612" y="358"/>
                  </a:lnTo>
                  <a:cubicBezTo>
                    <a:pt x="612" y="299"/>
                    <a:pt x="552" y="179"/>
                    <a:pt x="552" y="105"/>
                  </a:cubicBezTo>
                  <a:lnTo>
                    <a:pt x="493" y="45"/>
                  </a:lnTo>
                  <a:cubicBezTo>
                    <a:pt x="463" y="16"/>
                    <a:pt x="414"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1" name="Google Shape;5071;p31"/>
            <p:cNvSpPr/>
            <p:nvPr/>
          </p:nvSpPr>
          <p:spPr>
            <a:xfrm>
              <a:off x="6094302" y="701835"/>
              <a:ext cx="17688" cy="37247"/>
            </a:xfrm>
            <a:custGeom>
              <a:avLst/>
              <a:gdLst/>
              <a:ahLst/>
              <a:cxnLst/>
              <a:rect l="l" t="t" r="r" b="b"/>
              <a:pathLst>
                <a:path w="567" h="1194" extrusionOk="0">
                  <a:moveTo>
                    <a:pt x="253" y="1"/>
                  </a:moveTo>
                  <a:cubicBezTo>
                    <a:pt x="209" y="1"/>
                    <a:pt x="164" y="15"/>
                    <a:pt x="134" y="45"/>
                  </a:cubicBezTo>
                  <a:cubicBezTo>
                    <a:pt x="60" y="179"/>
                    <a:pt x="0" y="239"/>
                    <a:pt x="0" y="358"/>
                  </a:cubicBezTo>
                  <a:lnTo>
                    <a:pt x="0" y="611"/>
                  </a:lnTo>
                  <a:cubicBezTo>
                    <a:pt x="0" y="790"/>
                    <a:pt x="0" y="924"/>
                    <a:pt x="134" y="1103"/>
                  </a:cubicBezTo>
                  <a:lnTo>
                    <a:pt x="194" y="1163"/>
                  </a:lnTo>
                  <a:cubicBezTo>
                    <a:pt x="212" y="1185"/>
                    <a:pt x="235" y="1194"/>
                    <a:pt x="260" y="1194"/>
                  </a:cubicBezTo>
                  <a:cubicBezTo>
                    <a:pt x="319" y="1194"/>
                    <a:pt x="390" y="1145"/>
                    <a:pt x="432" y="1103"/>
                  </a:cubicBezTo>
                  <a:cubicBezTo>
                    <a:pt x="566" y="924"/>
                    <a:pt x="566" y="731"/>
                    <a:pt x="566" y="611"/>
                  </a:cubicBezTo>
                  <a:lnTo>
                    <a:pt x="566" y="298"/>
                  </a:lnTo>
                  <a:cubicBezTo>
                    <a:pt x="507" y="239"/>
                    <a:pt x="507" y="179"/>
                    <a:pt x="432" y="45"/>
                  </a:cubicBezTo>
                  <a:lnTo>
                    <a:pt x="373" y="45"/>
                  </a:lnTo>
                  <a:cubicBezTo>
                    <a:pt x="343" y="15"/>
                    <a:pt x="298" y="1"/>
                    <a:pt x="25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2" name="Google Shape;5072;p31"/>
            <p:cNvSpPr/>
            <p:nvPr/>
          </p:nvSpPr>
          <p:spPr>
            <a:xfrm>
              <a:off x="6090559" y="808366"/>
              <a:ext cx="19559" cy="31351"/>
            </a:xfrm>
            <a:custGeom>
              <a:avLst/>
              <a:gdLst/>
              <a:ahLst/>
              <a:cxnLst/>
              <a:rect l="l" t="t" r="r" b="b"/>
              <a:pathLst>
                <a:path w="627" h="1005" extrusionOk="0">
                  <a:moveTo>
                    <a:pt x="364" y="1"/>
                  </a:moveTo>
                  <a:cubicBezTo>
                    <a:pt x="310" y="1"/>
                    <a:pt x="247" y="19"/>
                    <a:pt x="180" y="57"/>
                  </a:cubicBezTo>
                  <a:cubicBezTo>
                    <a:pt x="120" y="116"/>
                    <a:pt x="61" y="176"/>
                    <a:pt x="61" y="235"/>
                  </a:cubicBezTo>
                  <a:cubicBezTo>
                    <a:pt x="1" y="295"/>
                    <a:pt x="1" y="429"/>
                    <a:pt x="1" y="489"/>
                  </a:cubicBezTo>
                  <a:cubicBezTo>
                    <a:pt x="1" y="608"/>
                    <a:pt x="1" y="802"/>
                    <a:pt x="180" y="921"/>
                  </a:cubicBezTo>
                  <a:lnTo>
                    <a:pt x="180" y="980"/>
                  </a:lnTo>
                  <a:cubicBezTo>
                    <a:pt x="202" y="998"/>
                    <a:pt x="227" y="1005"/>
                    <a:pt x="254" y="1005"/>
                  </a:cubicBezTo>
                  <a:cubicBezTo>
                    <a:pt x="319" y="1005"/>
                    <a:pt x="391" y="963"/>
                    <a:pt x="433" y="921"/>
                  </a:cubicBezTo>
                  <a:cubicBezTo>
                    <a:pt x="552" y="802"/>
                    <a:pt x="552" y="667"/>
                    <a:pt x="627" y="489"/>
                  </a:cubicBezTo>
                  <a:cubicBezTo>
                    <a:pt x="627" y="429"/>
                    <a:pt x="627" y="355"/>
                    <a:pt x="552" y="295"/>
                  </a:cubicBezTo>
                  <a:cubicBezTo>
                    <a:pt x="552" y="235"/>
                    <a:pt x="552" y="176"/>
                    <a:pt x="493" y="116"/>
                  </a:cubicBezTo>
                  <a:lnTo>
                    <a:pt x="493" y="57"/>
                  </a:lnTo>
                  <a:cubicBezTo>
                    <a:pt x="463" y="19"/>
                    <a:pt x="418" y="1"/>
                    <a:pt x="36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3" name="Google Shape;5073;p31"/>
            <p:cNvSpPr/>
            <p:nvPr/>
          </p:nvSpPr>
          <p:spPr>
            <a:xfrm>
              <a:off x="6142623" y="754960"/>
              <a:ext cx="17688" cy="48071"/>
            </a:xfrm>
            <a:custGeom>
              <a:avLst/>
              <a:gdLst/>
              <a:ahLst/>
              <a:cxnLst/>
              <a:rect l="l" t="t" r="r" b="b"/>
              <a:pathLst>
                <a:path w="567" h="1541" extrusionOk="0">
                  <a:moveTo>
                    <a:pt x="282" y="1"/>
                  </a:moveTo>
                  <a:cubicBezTo>
                    <a:pt x="219" y="1"/>
                    <a:pt x="177" y="43"/>
                    <a:pt x="135" y="85"/>
                  </a:cubicBezTo>
                  <a:cubicBezTo>
                    <a:pt x="75" y="204"/>
                    <a:pt x="75" y="338"/>
                    <a:pt x="0" y="398"/>
                  </a:cubicBezTo>
                  <a:lnTo>
                    <a:pt x="0" y="771"/>
                  </a:lnTo>
                  <a:cubicBezTo>
                    <a:pt x="0" y="1024"/>
                    <a:pt x="0" y="1203"/>
                    <a:pt x="135" y="1456"/>
                  </a:cubicBezTo>
                  <a:lnTo>
                    <a:pt x="194" y="1515"/>
                  </a:lnTo>
                  <a:cubicBezTo>
                    <a:pt x="229" y="1533"/>
                    <a:pt x="259" y="1540"/>
                    <a:pt x="285" y="1540"/>
                  </a:cubicBezTo>
                  <a:cubicBezTo>
                    <a:pt x="349" y="1540"/>
                    <a:pt x="395" y="1498"/>
                    <a:pt x="447" y="1456"/>
                  </a:cubicBezTo>
                  <a:cubicBezTo>
                    <a:pt x="567" y="1203"/>
                    <a:pt x="567" y="1024"/>
                    <a:pt x="567" y="771"/>
                  </a:cubicBezTo>
                  <a:lnTo>
                    <a:pt x="567" y="398"/>
                  </a:lnTo>
                  <a:cubicBezTo>
                    <a:pt x="507" y="338"/>
                    <a:pt x="507" y="204"/>
                    <a:pt x="447" y="85"/>
                  </a:cubicBezTo>
                  <a:lnTo>
                    <a:pt x="373" y="26"/>
                  </a:lnTo>
                  <a:cubicBezTo>
                    <a:pt x="338" y="8"/>
                    <a:pt x="308" y="1"/>
                    <a:pt x="28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4" name="Google Shape;5074;p31"/>
            <p:cNvSpPr/>
            <p:nvPr/>
          </p:nvSpPr>
          <p:spPr>
            <a:xfrm>
              <a:off x="6189104" y="695034"/>
              <a:ext cx="19528" cy="40772"/>
            </a:xfrm>
            <a:custGeom>
              <a:avLst/>
              <a:gdLst/>
              <a:ahLst/>
              <a:cxnLst/>
              <a:rect l="l" t="t" r="r" b="b"/>
              <a:pathLst>
                <a:path w="626" h="1307" extrusionOk="0">
                  <a:moveTo>
                    <a:pt x="373" y="0"/>
                  </a:moveTo>
                  <a:cubicBezTo>
                    <a:pt x="308" y="0"/>
                    <a:pt x="236" y="42"/>
                    <a:pt x="194" y="84"/>
                  </a:cubicBezTo>
                  <a:cubicBezTo>
                    <a:pt x="134" y="204"/>
                    <a:pt x="134" y="263"/>
                    <a:pt x="75" y="338"/>
                  </a:cubicBezTo>
                  <a:lnTo>
                    <a:pt x="75" y="636"/>
                  </a:lnTo>
                  <a:cubicBezTo>
                    <a:pt x="0" y="829"/>
                    <a:pt x="75" y="949"/>
                    <a:pt x="134" y="1202"/>
                  </a:cubicBezTo>
                  <a:lnTo>
                    <a:pt x="194" y="1261"/>
                  </a:lnTo>
                  <a:cubicBezTo>
                    <a:pt x="224" y="1291"/>
                    <a:pt x="253" y="1306"/>
                    <a:pt x="293" y="1306"/>
                  </a:cubicBezTo>
                  <a:cubicBezTo>
                    <a:pt x="332" y="1306"/>
                    <a:pt x="380" y="1291"/>
                    <a:pt x="447" y="1261"/>
                  </a:cubicBezTo>
                  <a:cubicBezTo>
                    <a:pt x="566" y="1083"/>
                    <a:pt x="626" y="889"/>
                    <a:pt x="626" y="710"/>
                  </a:cubicBezTo>
                  <a:lnTo>
                    <a:pt x="626" y="397"/>
                  </a:lnTo>
                  <a:cubicBezTo>
                    <a:pt x="626" y="263"/>
                    <a:pt x="566" y="204"/>
                    <a:pt x="507" y="84"/>
                  </a:cubicBezTo>
                  <a:lnTo>
                    <a:pt x="447" y="25"/>
                  </a:lnTo>
                  <a:cubicBezTo>
                    <a:pt x="425" y="7"/>
                    <a:pt x="400" y="0"/>
                    <a:pt x="373"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5" name="Google Shape;5075;p31"/>
            <p:cNvSpPr/>
            <p:nvPr/>
          </p:nvSpPr>
          <p:spPr>
            <a:xfrm>
              <a:off x="6210472" y="775736"/>
              <a:ext cx="19559" cy="38900"/>
            </a:xfrm>
            <a:custGeom>
              <a:avLst/>
              <a:gdLst/>
              <a:ahLst/>
              <a:cxnLst/>
              <a:rect l="l" t="t" r="r" b="b"/>
              <a:pathLst>
                <a:path w="627" h="1247" extrusionOk="0">
                  <a:moveTo>
                    <a:pt x="375" y="0"/>
                  </a:moveTo>
                  <a:cubicBezTo>
                    <a:pt x="328" y="0"/>
                    <a:pt x="284" y="15"/>
                    <a:pt x="254" y="45"/>
                  </a:cubicBezTo>
                  <a:cubicBezTo>
                    <a:pt x="194" y="105"/>
                    <a:pt x="135" y="224"/>
                    <a:pt x="60" y="283"/>
                  </a:cubicBezTo>
                  <a:cubicBezTo>
                    <a:pt x="60" y="417"/>
                    <a:pt x="0" y="477"/>
                    <a:pt x="0" y="596"/>
                  </a:cubicBezTo>
                  <a:cubicBezTo>
                    <a:pt x="0" y="790"/>
                    <a:pt x="60" y="1028"/>
                    <a:pt x="194" y="1222"/>
                  </a:cubicBezTo>
                  <a:lnTo>
                    <a:pt x="254" y="1222"/>
                  </a:lnTo>
                  <a:cubicBezTo>
                    <a:pt x="271" y="1239"/>
                    <a:pt x="294" y="1247"/>
                    <a:pt x="319" y="1247"/>
                  </a:cubicBezTo>
                  <a:cubicBezTo>
                    <a:pt x="379" y="1247"/>
                    <a:pt x="454" y="1204"/>
                    <a:pt x="507" y="1162"/>
                  </a:cubicBezTo>
                  <a:cubicBezTo>
                    <a:pt x="567" y="969"/>
                    <a:pt x="626" y="790"/>
                    <a:pt x="626" y="656"/>
                  </a:cubicBezTo>
                  <a:lnTo>
                    <a:pt x="626" y="417"/>
                  </a:lnTo>
                  <a:cubicBezTo>
                    <a:pt x="626" y="283"/>
                    <a:pt x="567" y="224"/>
                    <a:pt x="567" y="105"/>
                  </a:cubicBezTo>
                  <a:lnTo>
                    <a:pt x="507" y="45"/>
                  </a:lnTo>
                  <a:cubicBezTo>
                    <a:pt x="470" y="15"/>
                    <a:pt x="421" y="0"/>
                    <a:pt x="37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6" name="Google Shape;5076;p31"/>
            <p:cNvSpPr/>
            <p:nvPr/>
          </p:nvSpPr>
          <p:spPr>
            <a:xfrm>
              <a:off x="6146803" y="859089"/>
              <a:ext cx="19091" cy="24020"/>
            </a:xfrm>
            <a:custGeom>
              <a:avLst/>
              <a:gdLst/>
              <a:ahLst/>
              <a:cxnLst/>
              <a:rect l="l" t="t" r="r" b="b"/>
              <a:pathLst>
                <a:path w="612" h="770" extrusionOk="0">
                  <a:moveTo>
                    <a:pt x="347" y="0"/>
                  </a:moveTo>
                  <a:cubicBezTo>
                    <a:pt x="308" y="0"/>
                    <a:pt x="270" y="15"/>
                    <a:pt x="239" y="40"/>
                  </a:cubicBezTo>
                  <a:cubicBezTo>
                    <a:pt x="120" y="99"/>
                    <a:pt x="120" y="99"/>
                    <a:pt x="60" y="159"/>
                  </a:cubicBezTo>
                  <a:cubicBezTo>
                    <a:pt x="60" y="218"/>
                    <a:pt x="1" y="293"/>
                    <a:pt x="1" y="352"/>
                  </a:cubicBezTo>
                  <a:cubicBezTo>
                    <a:pt x="1" y="531"/>
                    <a:pt x="60" y="665"/>
                    <a:pt x="179" y="725"/>
                  </a:cubicBezTo>
                  <a:cubicBezTo>
                    <a:pt x="209" y="755"/>
                    <a:pt x="258" y="770"/>
                    <a:pt x="306" y="770"/>
                  </a:cubicBezTo>
                  <a:cubicBezTo>
                    <a:pt x="354" y="770"/>
                    <a:pt x="403" y="755"/>
                    <a:pt x="433" y="725"/>
                  </a:cubicBezTo>
                  <a:lnTo>
                    <a:pt x="492" y="725"/>
                  </a:lnTo>
                  <a:cubicBezTo>
                    <a:pt x="552" y="591"/>
                    <a:pt x="611" y="531"/>
                    <a:pt x="611" y="412"/>
                  </a:cubicBezTo>
                  <a:lnTo>
                    <a:pt x="611" y="293"/>
                  </a:lnTo>
                  <a:cubicBezTo>
                    <a:pt x="552" y="218"/>
                    <a:pt x="552" y="159"/>
                    <a:pt x="492" y="99"/>
                  </a:cubicBezTo>
                  <a:cubicBezTo>
                    <a:pt x="457" y="29"/>
                    <a:pt x="402" y="0"/>
                    <a:pt x="34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7" name="Google Shape;5077;p31"/>
            <p:cNvSpPr/>
            <p:nvPr/>
          </p:nvSpPr>
          <p:spPr>
            <a:xfrm>
              <a:off x="6036186" y="843242"/>
              <a:ext cx="19559" cy="20183"/>
            </a:xfrm>
            <a:custGeom>
              <a:avLst/>
              <a:gdLst/>
              <a:ahLst/>
              <a:cxnLst/>
              <a:rect l="l" t="t" r="r" b="b"/>
              <a:pathLst>
                <a:path w="627" h="647" extrusionOk="0">
                  <a:moveTo>
                    <a:pt x="306" y="0"/>
                  </a:moveTo>
                  <a:cubicBezTo>
                    <a:pt x="254" y="0"/>
                    <a:pt x="195" y="19"/>
                    <a:pt x="135" y="56"/>
                  </a:cubicBezTo>
                  <a:cubicBezTo>
                    <a:pt x="61" y="116"/>
                    <a:pt x="61" y="116"/>
                    <a:pt x="61" y="175"/>
                  </a:cubicBezTo>
                  <a:cubicBezTo>
                    <a:pt x="1" y="235"/>
                    <a:pt x="1" y="294"/>
                    <a:pt x="1" y="354"/>
                  </a:cubicBezTo>
                  <a:cubicBezTo>
                    <a:pt x="61" y="428"/>
                    <a:pt x="61" y="488"/>
                    <a:pt x="195" y="607"/>
                  </a:cubicBezTo>
                  <a:cubicBezTo>
                    <a:pt x="244" y="632"/>
                    <a:pt x="283" y="646"/>
                    <a:pt x="322" y="646"/>
                  </a:cubicBezTo>
                  <a:cubicBezTo>
                    <a:pt x="376" y="646"/>
                    <a:pt x="429" y="617"/>
                    <a:pt x="507" y="548"/>
                  </a:cubicBezTo>
                  <a:cubicBezTo>
                    <a:pt x="627" y="488"/>
                    <a:pt x="627" y="354"/>
                    <a:pt x="627" y="294"/>
                  </a:cubicBezTo>
                  <a:cubicBezTo>
                    <a:pt x="627" y="235"/>
                    <a:pt x="627" y="175"/>
                    <a:pt x="567" y="175"/>
                  </a:cubicBezTo>
                  <a:cubicBezTo>
                    <a:pt x="567" y="116"/>
                    <a:pt x="507" y="56"/>
                    <a:pt x="433" y="56"/>
                  </a:cubicBezTo>
                  <a:cubicBezTo>
                    <a:pt x="403" y="19"/>
                    <a:pt x="358" y="0"/>
                    <a:pt x="306"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8" name="Google Shape;5078;p31"/>
            <p:cNvSpPr/>
            <p:nvPr/>
          </p:nvSpPr>
          <p:spPr>
            <a:xfrm>
              <a:off x="6626863" y="698746"/>
              <a:ext cx="19559" cy="33160"/>
            </a:xfrm>
            <a:custGeom>
              <a:avLst/>
              <a:gdLst/>
              <a:ahLst/>
              <a:cxnLst/>
              <a:rect l="l" t="t" r="r" b="b"/>
              <a:pathLst>
                <a:path w="627" h="1063" extrusionOk="0">
                  <a:moveTo>
                    <a:pt x="379" y="0"/>
                  </a:moveTo>
                  <a:cubicBezTo>
                    <a:pt x="354" y="0"/>
                    <a:pt x="331" y="8"/>
                    <a:pt x="314" y="25"/>
                  </a:cubicBezTo>
                  <a:cubicBezTo>
                    <a:pt x="254" y="85"/>
                    <a:pt x="194" y="144"/>
                    <a:pt x="120" y="219"/>
                  </a:cubicBezTo>
                  <a:cubicBezTo>
                    <a:pt x="60" y="338"/>
                    <a:pt x="60" y="397"/>
                    <a:pt x="60" y="457"/>
                  </a:cubicBezTo>
                  <a:cubicBezTo>
                    <a:pt x="1" y="651"/>
                    <a:pt x="60" y="830"/>
                    <a:pt x="194" y="1023"/>
                  </a:cubicBezTo>
                  <a:cubicBezTo>
                    <a:pt x="219" y="1048"/>
                    <a:pt x="254" y="1062"/>
                    <a:pt x="291" y="1062"/>
                  </a:cubicBezTo>
                  <a:cubicBezTo>
                    <a:pt x="342" y="1062"/>
                    <a:pt x="398" y="1033"/>
                    <a:pt x="433" y="964"/>
                  </a:cubicBezTo>
                  <a:cubicBezTo>
                    <a:pt x="567" y="830"/>
                    <a:pt x="626" y="710"/>
                    <a:pt x="626" y="591"/>
                  </a:cubicBezTo>
                  <a:lnTo>
                    <a:pt x="626" y="397"/>
                  </a:lnTo>
                  <a:cubicBezTo>
                    <a:pt x="626" y="278"/>
                    <a:pt x="626" y="219"/>
                    <a:pt x="567" y="144"/>
                  </a:cubicBezTo>
                  <a:lnTo>
                    <a:pt x="567" y="85"/>
                  </a:lnTo>
                  <a:cubicBezTo>
                    <a:pt x="514" y="42"/>
                    <a:pt x="439" y="0"/>
                    <a:pt x="379"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9" name="Google Shape;5079;p31"/>
            <p:cNvSpPr/>
            <p:nvPr/>
          </p:nvSpPr>
          <p:spPr>
            <a:xfrm>
              <a:off x="6667760" y="746444"/>
              <a:ext cx="19091" cy="37496"/>
            </a:xfrm>
            <a:custGeom>
              <a:avLst/>
              <a:gdLst/>
              <a:ahLst/>
              <a:cxnLst/>
              <a:rect l="l" t="t" r="r" b="b"/>
              <a:pathLst>
                <a:path w="612" h="1202" extrusionOk="0">
                  <a:moveTo>
                    <a:pt x="366" y="1"/>
                  </a:moveTo>
                  <a:cubicBezTo>
                    <a:pt x="317" y="1"/>
                    <a:pt x="269" y="16"/>
                    <a:pt x="239" y="45"/>
                  </a:cubicBezTo>
                  <a:cubicBezTo>
                    <a:pt x="179" y="105"/>
                    <a:pt x="120" y="239"/>
                    <a:pt x="60" y="299"/>
                  </a:cubicBezTo>
                  <a:cubicBezTo>
                    <a:pt x="60" y="358"/>
                    <a:pt x="60" y="477"/>
                    <a:pt x="1" y="552"/>
                  </a:cubicBezTo>
                  <a:cubicBezTo>
                    <a:pt x="1" y="790"/>
                    <a:pt x="60" y="984"/>
                    <a:pt x="179" y="1103"/>
                  </a:cubicBezTo>
                  <a:lnTo>
                    <a:pt x="239" y="1163"/>
                  </a:lnTo>
                  <a:cubicBezTo>
                    <a:pt x="264" y="1187"/>
                    <a:pt x="301" y="1202"/>
                    <a:pt x="341" y="1202"/>
                  </a:cubicBezTo>
                  <a:cubicBezTo>
                    <a:pt x="397" y="1202"/>
                    <a:pt x="457" y="1173"/>
                    <a:pt x="492" y="1103"/>
                  </a:cubicBezTo>
                  <a:cubicBezTo>
                    <a:pt x="552" y="924"/>
                    <a:pt x="611" y="790"/>
                    <a:pt x="611" y="611"/>
                  </a:cubicBezTo>
                  <a:lnTo>
                    <a:pt x="611" y="358"/>
                  </a:lnTo>
                  <a:cubicBezTo>
                    <a:pt x="611" y="299"/>
                    <a:pt x="611" y="179"/>
                    <a:pt x="552" y="105"/>
                  </a:cubicBezTo>
                  <a:lnTo>
                    <a:pt x="492" y="45"/>
                  </a:lnTo>
                  <a:cubicBezTo>
                    <a:pt x="463" y="16"/>
                    <a:pt x="414"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0" name="Google Shape;5080;p31"/>
            <p:cNvSpPr/>
            <p:nvPr/>
          </p:nvSpPr>
          <p:spPr>
            <a:xfrm>
              <a:off x="6721665" y="701835"/>
              <a:ext cx="17688" cy="37247"/>
            </a:xfrm>
            <a:custGeom>
              <a:avLst/>
              <a:gdLst/>
              <a:ahLst/>
              <a:cxnLst/>
              <a:rect l="l" t="t" r="r" b="b"/>
              <a:pathLst>
                <a:path w="567" h="1194" extrusionOk="0">
                  <a:moveTo>
                    <a:pt x="254" y="1"/>
                  </a:moveTo>
                  <a:cubicBezTo>
                    <a:pt x="209" y="1"/>
                    <a:pt x="165" y="15"/>
                    <a:pt x="135" y="45"/>
                  </a:cubicBezTo>
                  <a:cubicBezTo>
                    <a:pt x="60" y="179"/>
                    <a:pt x="1" y="239"/>
                    <a:pt x="1" y="358"/>
                  </a:cubicBezTo>
                  <a:lnTo>
                    <a:pt x="1" y="611"/>
                  </a:lnTo>
                  <a:cubicBezTo>
                    <a:pt x="1" y="790"/>
                    <a:pt x="1" y="924"/>
                    <a:pt x="135" y="1103"/>
                  </a:cubicBezTo>
                  <a:lnTo>
                    <a:pt x="194" y="1163"/>
                  </a:lnTo>
                  <a:cubicBezTo>
                    <a:pt x="212" y="1185"/>
                    <a:pt x="235" y="1194"/>
                    <a:pt x="261" y="1194"/>
                  </a:cubicBezTo>
                  <a:cubicBezTo>
                    <a:pt x="320" y="1194"/>
                    <a:pt x="391" y="1145"/>
                    <a:pt x="433" y="1103"/>
                  </a:cubicBezTo>
                  <a:cubicBezTo>
                    <a:pt x="567" y="924"/>
                    <a:pt x="567" y="731"/>
                    <a:pt x="567" y="611"/>
                  </a:cubicBezTo>
                  <a:lnTo>
                    <a:pt x="567" y="298"/>
                  </a:lnTo>
                  <a:cubicBezTo>
                    <a:pt x="507" y="239"/>
                    <a:pt x="507" y="179"/>
                    <a:pt x="433" y="45"/>
                  </a:cubicBezTo>
                  <a:lnTo>
                    <a:pt x="373" y="45"/>
                  </a:lnTo>
                  <a:cubicBezTo>
                    <a:pt x="343" y="15"/>
                    <a:pt x="299" y="1"/>
                    <a:pt x="25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1" name="Google Shape;5081;p31"/>
            <p:cNvSpPr/>
            <p:nvPr/>
          </p:nvSpPr>
          <p:spPr>
            <a:xfrm>
              <a:off x="6717953" y="808366"/>
              <a:ext cx="19559" cy="31351"/>
            </a:xfrm>
            <a:custGeom>
              <a:avLst/>
              <a:gdLst/>
              <a:ahLst/>
              <a:cxnLst/>
              <a:rect l="l" t="t" r="r" b="b"/>
              <a:pathLst>
                <a:path w="627" h="1005" extrusionOk="0">
                  <a:moveTo>
                    <a:pt x="364" y="1"/>
                  </a:moveTo>
                  <a:cubicBezTo>
                    <a:pt x="310" y="1"/>
                    <a:pt x="246" y="19"/>
                    <a:pt x="179" y="57"/>
                  </a:cubicBezTo>
                  <a:cubicBezTo>
                    <a:pt x="120" y="116"/>
                    <a:pt x="60" y="176"/>
                    <a:pt x="60" y="235"/>
                  </a:cubicBezTo>
                  <a:cubicBezTo>
                    <a:pt x="1" y="295"/>
                    <a:pt x="1" y="429"/>
                    <a:pt x="1" y="489"/>
                  </a:cubicBezTo>
                  <a:cubicBezTo>
                    <a:pt x="1" y="608"/>
                    <a:pt x="1" y="802"/>
                    <a:pt x="179" y="921"/>
                  </a:cubicBezTo>
                  <a:lnTo>
                    <a:pt x="179" y="980"/>
                  </a:lnTo>
                  <a:cubicBezTo>
                    <a:pt x="201" y="998"/>
                    <a:pt x="227" y="1005"/>
                    <a:pt x="254" y="1005"/>
                  </a:cubicBezTo>
                  <a:cubicBezTo>
                    <a:pt x="319" y="1005"/>
                    <a:pt x="391" y="963"/>
                    <a:pt x="433" y="921"/>
                  </a:cubicBezTo>
                  <a:cubicBezTo>
                    <a:pt x="552" y="802"/>
                    <a:pt x="552" y="667"/>
                    <a:pt x="626" y="489"/>
                  </a:cubicBezTo>
                  <a:cubicBezTo>
                    <a:pt x="626" y="429"/>
                    <a:pt x="626" y="355"/>
                    <a:pt x="552" y="295"/>
                  </a:cubicBezTo>
                  <a:cubicBezTo>
                    <a:pt x="552" y="235"/>
                    <a:pt x="552" y="176"/>
                    <a:pt x="492" y="116"/>
                  </a:cubicBezTo>
                  <a:lnTo>
                    <a:pt x="492" y="57"/>
                  </a:lnTo>
                  <a:cubicBezTo>
                    <a:pt x="462" y="19"/>
                    <a:pt x="418" y="1"/>
                    <a:pt x="36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2" name="Google Shape;5082;p31"/>
            <p:cNvSpPr/>
            <p:nvPr/>
          </p:nvSpPr>
          <p:spPr>
            <a:xfrm>
              <a:off x="6770017" y="754960"/>
              <a:ext cx="17688" cy="48071"/>
            </a:xfrm>
            <a:custGeom>
              <a:avLst/>
              <a:gdLst/>
              <a:ahLst/>
              <a:cxnLst/>
              <a:rect l="l" t="t" r="r" b="b"/>
              <a:pathLst>
                <a:path w="567" h="1541" extrusionOk="0">
                  <a:moveTo>
                    <a:pt x="308" y="1"/>
                  </a:moveTo>
                  <a:cubicBezTo>
                    <a:pt x="248" y="1"/>
                    <a:pt x="176" y="43"/>
                    <a:pt x="134" y="85"/>
                  </a:cubicBezTo>
                  <a:cubicBezTo>
                    <a:pt x="75" y="204"/>
                    <a:pt x="75" y="338"/>
                    <a:pt x="0" y="398"/>
                  </a:cubicBezTo>
                  <a:lnTo>
                    <a:pt x="0" y="771"/>
                  </a:lnTo>
                  <a:cubicBezTo>
                    <a:pt x="0" y="1024"/>
                    <a:pt x="0" y="1203"/>
                    <a:pt x="134" y="1456"/>
                  </a:cubicBezTo>
                  <a:cubicBezTo>
                    <a:pt x="194" y="1456"/>
                    <a:pt x="194" y="1515"/>
                    <a:pt x="194" y="1515"/>
                  </a:cubicBezTo>
                  <a:cubicBezTo>
                    <a:pt x="229" y="1533"/>
                    <a:pt x="259" y="1540"/>
                    <a:pt x="285" y="1540"/>
                  </a:cubicBezTo>
                  <a:cubicBezTo>
                    <a:pt x="349" y="1540"/>
                    <a:pt x="394" y="1498"/>
                    <a:pt x="447" y="1456"/>
                  </a:cubicBezTo>
                  <a:cubicBezTo>
                    <a:pt x="566" y="1203"/>
                    <a:pt x="566" y="1024"/>
                    <a:pt x="566" y="771"/>
                  </a:cubicBezTo>
                  <a:lnTo>
                    <a:pt x="566" y="398"/>
                  </a:lnTo>
                  <a:cubicBezTo>
                    <a:pt x="507" y="338"/>
                    <a:pt x="507" y="204"/>
                    <a:pt x="447" y="85"/>
                  </a:cubicBezTo>
                  <a:lnTo>
                    <a:pt x="373" y="26"/>
                  </a:lnTo>
                  <a:cubicBezTo>
                    <a:pt x="355" y="8"/>
                    <a:pt x="333" y="1"/>
                    <a:pt x="30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3" name="Google Shape;5083;p31"/>
            <p:cNvSpPr/>
            <p:nvPr/>
          </p:nvSpPr>
          <p:spPr>
            <a:xfrm>
              <a:off x="6818806" y="695034"/>
              <a:ext cx="19091" cy="40772"/>
            </a:xfrm>
            <a:custGeom>
              <a:avLst/>
              <a:gdLst/>
              <a:ahLst/>
              <a:cxnLst/>
              <a:rect l="l" t="t" r="r" b="b"/>
              <a:pathLst>
                <a:path w="612" h="1307" extrusionOk="0">
                  <a:moveTo>
                    <a:pt x="321" y="0"/>
                  </a:moveTo>
                  <a:cubicBezTo>
                    <a:pt x="239" y="0"/>
                    <a:pt x="179" y="42"/>
                    <a:pt x="179" y="84"/>
                  </a:cubicBezTo>
                  <a:cubicBezTo>
                    <a:pt x="120" y="204"/>
                    <a:pt x="60" y="263"/>
                    <a:pt x="60" y="338"/>
                  </a:cubicBezTo>
                  <a:cubicBezTo>
                    <a:pt x="0" y="457"/>
                    <a:pt x="0" y="516"/>
                    <a:pt x="0" y="636"/>
                  </a:cubicBezTo>
                  <a:cubicBezTo>
                    <a:pt x="0" y="829"/>
                    <a:pt x="0" y="949"/>
                    <a:pt x="60" y="1202"/>
                  </a:cubicBezTo>
                  <a:lnTo>
                    <a:pt x="120" y="1261"/>
                  </a:lnTo>
                  <a:cubicBezTo>
                    <a:pt x="149" y="1291"/>
                    <a:pt x="194" y="1306"/>
                    <a:pt x="241" y="1306"/>
                  </a:cubicBezTo>
                  <a:cubicBezTo>
                    <a:pt x="287" y="1306"/>
                    <a:pt x="336" y="1291"/>
                    <a:pt x="373" y="1261"/>
                  </a:cubicBezTo>
                  <a:cubicBezTo>
                    <a:pt x="492" y="1083"/>
                    <a:pt x="552" y="889"/>
                    <a:pt x="552" y="710"/>
                  </a:cubicBezTo>
                  <a:cubicBezTo>
                    <a:pt x="611" y="576"/>
                    <a:pt x="611" y="457"/>
                    <a:pt x="552" y="397"/>
                  </a:cubicBezTo>
                  <a:cubicBezTo>
                    <a:pt x="552" y="263"/>
                    <a:pt x="492" y="204"/>
                    <a:pt x="432" y="84"/>
                  </a:cubicBezTo>
                  <a:lnTo>
                    <a:pt x="432" y="25"/>
                  </a:lnTo>
                  <a:cubicBezTo>
                    <a:pt x="393" y="7"/>
                    <a:pt x="355" y="0"/>
                    <a:pt x="32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4" name="Google Shape;5084;p31"/>
            <p:cNvSpPr/>
            <p:nvPr/>
          </p:nvSpPr>
          <p:spPr>
            <a:xfrm>
              <a:off x="6837866" y="775736"/>
              <a:ext cx="19528" cy="38900"/>
            </a:xfrm>
            <a:custGeom>
              <a:avLst/>
              <a:gdLst/>
              <a:ahLst/>
              <a:cxnLst/>
              <a:rect l="l" t="t" r="r" b="b"/>
              <a:pathLst>
                <a:path w="626" h="1247" extrusionOk="0">
                  <a:moveTo>
                    <a:pt x="374" y="0"/>
                  </a:moveTo>
                  <a:cubicBezTo>
                    <a:pt x="328" y="0"/>
                    <a:pt x="283" y="15"/>
                    <a:pt x="253" y="45"/>
                  </a:cubicBezTo>
                  <a:cubicBezTo>
                    <a:pt x="194" y="105"/>
                    <a:pt x="134" y="224"/>
                    <a:pt x="60" y="283"/>
                  </a:cubicBezTo>
                  <a:cubicBezTo>
                    <a:pt x="60" y="417"/>
                    <a:pt x="0" y="477"/>
                    <a:pt x="0" y="596"/>
                  </a:cubicBezTo>
                  <a:cubicBezTo>
                    <a:pt x="0" y="790"/>
                    <a:pt x="60" y="1028"/>
                    <a:pt x="194" y="1222"/>
                  </a:cubicBezTo>
                  <a:lnTo>
                    <a:pt x="253" y="1222"/>
                  </a:lnTo>
                  <a:cubicBezTo>
                    <a:pt x="271" y="1239"/>
                    <a:pt x="293" y="1247"/>
                    <a:pt x="319" y="1247"/>
                  </a:cubicBezTo>
                  <a:cubicBezTo>
                    <a:pt x="379" y="1247"/>
                    <a:pt x="454" y="1204"/>
                    <a:pt x="507" y="1162"/>
                  </a:cubicBezTo>
                  <a:cubicBezTo>
                    <a:pt x="566" y="969"/>
                    <a:pt x="626" y="790"/>
                    <a:pt x="626" y="656"/>
                  </a:cubicBezTo>
                  <a:lnTo>
                    <a:pt x="626" y="417"/>
                  </a:lnTo>
                  <a:cubicBezTo>
                    <a:pt x="626" y="283"/>
                    <a:pt x="566" y="224"/>
                    <a:pt x="566" y="105"/>
                  </a:cubicBezTo>
                  <a:lnTo>
                    <a:pt x="507" y="45"/>
                  </a:lnTo>
                  <a:cubicBezTo>
                    <a:pt x="469" y="15"/>
                    <a:pt x="421" y="0"/>
                    <a:pt x="374"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5" name="Google Shape;5085;p31"/>
            <p:cNvSpPr/>
            <p:nvPr/>
          </p:nvSpPr>
          <p:spPr>
            <a:xfrm>
              <a:off x="6774197" y="859089"/>
              <a:ext cx="19091" cy="24020"/>
            </a:xfrm>
            <a:custGeom>
              <a:avLst/>
              <a:gdLst/>
              <a:ahLst/>
              <a:cxnLst/>
              <a:rect l="l" t="t" r="r" b="b"/>
              <a:pathLst>
                <a:path w="612" h="770" extrusionOk="0">
                  <a:moveTo>
                    <a:pt x="347" y="0"/>
                  </a:moveTo>
                  <a:cubicBezTo>
                    <a:pt x="308" y="0"/>
                    <a:pt x="269" y="15"/>
                    <a:pt x="239" y="40"/>
                  </a:cubicBezTo>
                  <a:cubicBezTo>
                    <a:pt x="119" y="99"/>
                    <a:pt x="119" y="99"/>
                    <a:pt x="60" y="159"/>
                  </a:cubicBezTo>
                  <a:cubicBezTo>
                    <a:pt x="60" y="218"/>
                    <a:pt x="0" y="293"/>
                    <a:pt x="0" y="352"/>
                  </a:cubicBezTo>
                  <a:cubicBezTo>
                    <a:pt x="0" y="531"/>
                    <a:pt x="60" y="665"/>
                    <a:pt x="179" y="725"/>
                  </a:cubicBezTo>
                  <a:cubicBezTo>
                    <a:pt x="209" y="755"/>
                    <a:pt x="257" y="770"/>
                    <a:pt x="313" y="770"/>
                  </a:cubicBezTo>
                  <a:cubicBezTo>
                    <a:pt x="369" y="770"/>
                    <a:pt x="432" y="755"/>
                    <a:pt x="492" y="725"/>
                  </a:cubicBezTo>
                  <a:cubicBezTo>
                    <a:pt x="551" y="591"/>
                    <a:pt x="611" y="531"/>
                    <a:pt x="611" y="412"/>
                  </a:cubicBezTo>
                  <a:lnTo>
                    <a:pt x="611" y="293"/>
                  </a:lnTo>
                  <a:cubicBezTo>
                    <a:pt x="551" y="218"/>
                    <a:pt x="551" y="159"/>
                    <a:pt x="492" y="99"/>
                  </a:cubicBezTo>
                  <a:cubicBezTo>
                    <a:pt x="457" y="29"/>
                    <a:pt x="402" y="0"/>
                    <a:pt x="34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6" name="Google Shape;5086;p31"/>
            <p:cNvSpPr/>
            <p:nvPr/>
          </p:nvSpPr>
          <p:spPr>
            <a:xfrm>
              <a:off x="6663580" y="843242"/>
              <a:ext cx="19559" cy="20183"/>
            </a:xfrm>
            <a:custGeom>
              <a:avLst/>
              <a:gdLst/>
              <a:ahLst/>
              <a:cxnLst/>
              <a:rect l="l" t="t" r="r" b="b"/>
              <a:pathLst>
                <a:path w="627" h="647" extrusionOk="0">
                  <a:moveTo>
                    <a:pt x="313" y="0"/>
                  </a:moveTo>
                  <a:cubicBezTo>
                    <a:pt x="269" y="0"/>
                    <a:pt x="224" y="19"/>
                    <a:pt x="194" y="56"/>
                  </a:cubicBezTo>
                  <a:cubicBezTo>
                    <a:pt x="135" y="116"/>
                    <a:pt x="60" y="116"/>
                    <a:pt x="60" y="175"/>
                  </a:cubicBezTo>
                  <a:cubicBezTo>
                    <a:pt x="1" y="235"/>
                    <a:pt x="1" y="294"/>
                    <a:pt x="1" y="354"/>
                  </a:cubicBezTo>
                  <a:cubicBezTo>
                    <a:pt x="60" y="428"/>
                    <a:pt x="60" y="488"/>
                    <a:pt x="194" y="607"/>
                  </a:cubicBezTo>
                  <a:cubicBezTo>
                    <a:pt x="244" y="632"/>
                    <a:pt x="293" y="646"/>
                    <a:pt x="339" y="646"/>
                  </a:cubicBezTo>
                  <a:cubicBezTo>
                    <a:pt x="405" y="646"/>
                    <a:pt x="463" y="617"/>
                    <a:pt x="507" y="548"/>
                  </a:cubicBezTo>
                  <a:cubicBezTo>
                    <a:pt x="626" y="488"/>
                    <a:pt x="626" y="354"/>
                    <a:pt x="626" y="294"/>
                  </a:cubicBezTo>
                  <a:cubicBezTo>
                    <a:pt x="626" y="235"/>
                    <a:pt x="626" y="175"/>
                    <a:pt x="567" y="175"/>
                  </a:cubicBezTo>
                  <a:cubicBezTo>
                    <a:pt x="567" y="116"/>
                    <a:pt x="507" y="56"/>
                    <a:pt x="433" y="56"/>
                  </a:cubicBezTo>
                  <a:cubicBezTo>
                    <a:pt x="403" y="19"/>
                    <a:pt x="358" y="0"/>
                    <a:pt x="313"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7" name="Google Shape;5087;p31"/>
            <p:cNvSpPr/>
            <p:nvPr/>
          </p:nvSpPr>
          <p:spPr>
            <a:xfrm>
              <a:off x="7870015" y="698746"/>
              <a:ext cx="21400" cy="33160"/>
            </a:xfrm>
            <a:custGeom>
              <a:avLst/>
              <a:gdLst/>
              <a:ahLst/>
              <a:cxnLst/>
              <a:rect l="l" t="t" r="r" b="b"/>
              <a:pathLst>
                <a:path w="686" h="1063" extrusionOk="0">
                  <a:moveTo>
                    <a:pt x="405" y="0"/>
                  </a:moveTo>
                  <a:cubicBezTo>
                    <a:pt x="378" y="0"/>
                    <a:pt x="348" y="8"/>
                    <a:pt x="314" y="25"/>
                  </a:cubicBezTo>
                  <a:cubicBezTo>
                    <a:pt x="254" y="85"/>
                    <a:pt x="194" y="144"/>
                    <a:pt x="120" y="219"/>
                  </a:cubicBezTo>
                  <a:cubicBezTo>
                    <a:pt x="60" y="338"/>
                    <a:pt x="60" y="397"/>
                    <a:pt x="60" y="457"/>
                  </a:cubicBezTo>
                  <a:cubicBezTo>
                    <a:pt x="1" y="651"/>
                    <a:pt x="60" y="830"/>
                    <a:pt x="194" y="1023"/>
                  </a:cubicBezTo>
                  <a:cubicBezTo>
                    <a:pt x="219" y="1048"/>
                    <a:pt x="254" y="1062"/>
                    <a:pt x="291" y="1062"/>
                  </a:cubicBezTo>
                  <a:cubicBezTo>
                    <a:pt x="342" y="1062"/>
                    <a:pt x="398" y="1033"/>
                    <a:pt x="433" y="964"/>
                  </a:cubicBezTo>
                  <a:cubicBezTo>
                    <a:pt x="567" y="830"/>
                    <a:pt x="626" y="710"/>
                    <a:pt x="626" y="591"/>
                  </a:cubicBezTo>
                  <a:cubicBezTo>
                    <a:pt x="626" y="517"/>
                    <a:pt x="686" y="457"/>
                    <a:pt x="626" y="397"/>
                  </a:cubicBezTo>
                  <a:cubicBezTo>
                    <a:pt x="626" y="278"/>
                    <a:pt x="626" y="219"/>
                    <a:pt x="567" y="144"/>
                  </a:cubicBezTo>
                  <a:lnTo>
                    <a:pt x="567" y="85"/>
                  </a:lnTo>
                  <a:cubicBezTo>
                    <a:pt x="514" y="42"/>
                    <a:pt x="469" y="0"/>
                    <a:pt x="40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8" name="Google Shape;5088;p31"/>
            <p:cNvSpPr/>
            <p:nvPr/>
          </p:nvSpPr>
          <p:spPr>
            <a:xfrm>
              <a:off x="7910912" y="746444"/>
              <a:ext cx="19091" cy="37496"/>
            </a:xfrm>
            <a:custGeom>
              <a:avLst/>
              <a:gdLst/>
              <a:ahLst/>
              <a:cxnLst/>
              <a:rect l="l" t="t" r="r" b="b"/>
              <a:pathLst>
                <a:path w="612" h="1202" extrusionOk="0">
                  <a:moveTo>
                    <a:pt x="366" y="1"/>
                  </a:moveTo>
                  <a:cubicBezTo>
                    <a:pt x="317" y="1"/>
                    <a:pt x="269" y="16"/>
                    <a:pt x="239" y="45"/>
                  </a:cubicBezTo>
                  <a:cubicBezTo>
                    <a:pt x="179" y="105"/>
                    <a:pt x="120" y="239"/>
                    <a:pt x="120" y="299"/>
                  </a:cubicBezTo>
                  <a:cubicBezTo>
                    <a:pt x="60" y="358"/>
                    <a:pt x="60" y="477"/>
                    <a:pt x="1" y="552"/>
                  </a:cubicBezTo>
                  <a:cubicBezTo>
                    <a:pt x="1" y="790"/>
                    <a:pt x="60" y="984"/>
                    <a:pt x="179" y="1103"/>
                  </a:cubicBezTo>
                  <a:lnTo>
                    <a:pt x="239" y="1163"/>
                  </a:lnTo>
                  <a:cubicBezTo>
                    <a:pt x="264" y="1187"/>
                    <a:pt x="301" y="1202"/>
                    <a:pt x="341" y="1202"/>
                  </a:cubicBezTo>
                  <a:cubicBezTo>
                    <a:pt x="397" y="1202"/>
                    <a:pt x="457" y="1173"/>
                    <a:pt x="492" y="1103"/>
                  </a:cubicBezTo>
                  <a:cubicBezTo>
                    <a:pt x="552" y="924"/>
                    <a:pt x="611" y="790"/>
                    <a:pt x="611" y="611"/>
                  </a:cubicBezTo>
                  <a:lnTo>
                    <a:pt x="611" y="358"/>
                  </a:lnTo>
                  <a:cubicBezTo>
                    <a:pt x="611" y="299"/>
                    <a:pt x="611" y="179"/>
                    <a:pt x="552" y="105"/>
                  </a:cubicBezTo>
                  <a:lnTo>
                    <a:pt x="492" y="45"/>
                  </a:lnTo>
                  <a:cubicBezTo>
                    <a:pt x="462" y="16"/>
                    <a:pt x="414"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9" name="Google Shape;5089;p31"/>
            <p:cNvSpPr/>
            <p:nvPr/>
          </p:nvSpPr>
          <p:spPr>
            <a:xfrm>
              <a:off x="7964817" y="701835"/>
              <a:ext cx="17688" cy="37247"/>
            </a:xfrm>
            <a:custGeom>
              <a:avLst/>
              <a:gdLst/>
              <a:ahLst/>
              <a:cxnLst/>
              <a:rect l="l" t="t" r="r" b="b"/>
              <a:pathLst>
                <a:path w="567" h="1194" extrusionOk="0">
                  <a:moveTo>
                    <a:pt x="254" y="1"/>
                  </a:moveTo>
                  <a:cubicBezTo>
                    <a:pt x="209" y="1"/>
                    <a:pt x="165" y="15"/>
                    <a:pt x="135" y="45"/>
                  </a:cubicBezTo>
                  <a:cubicBezTo>
                    <a:pt x="60" y="179"/>
                    <a:pt x="60" y="239"/>
                    <a:pt x="1" y="358"/>
                  </a:cubicBezTo>
                  <a:lnTo>
                    <a:pt x="1" y="611"/>
                  </a:lnTo>
                  <a:cubicBezTo>
                    <a:pt x="1" y="790"/>
                    <a:pt x="1" y="924"/>
                    <a:pt x="135" y="1103"/>
                  </a:cubicBezTo>
                  <a:lnTo>
                    <a:pt x="194" y="1163"/>
                  </a:lnTo>
                  <a:cubicBezTo>
                    <a:pt x="212" y="1185"/>
                    <a:pt x="235" y="1194"/>
                    <a:pt x="261" y="1194"/>
                  </a:cubicBezTo>
                  <a:cubicBezTo>
                    <a:pt x="320" y="1194"/>
                    <a:pt x="391" y="1145"/>
                    <a:pt x="433" y="1103"/>
                  </a:cubicBezTo>
                  <a:cubicBezTo>
                    <a:pt x="567" y="924"/>
                    <a:pt x="567" y="731"/>
                    <a:pt x="567" y="611"/>
                  </a:cubicBezTo>
                  <a:lnTo>
                    <a:pt x="567" y="298"/>
                  </a:lnTo>
                  <a:cubicBezTo>
                    <a:pt x="507" y="239"/>
                    <a:pt x="507" y="179"/>
                    <a:pt x="433" y="45"/>
                  </a:cubicBezTo>
                  <a:lnTo>
                    <a:pt x="373" y="45"/>
                  </a:lnTo>
                  <a:cubicBezTo>
                    <a:pt x="343" y="15"/>
                    <a:pt x="299" y="1"/>
                    <a:pt x="25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0" name="Google Shape;5090;p31"/>
            <p:cNvSpPr/>
            <p:nvPr/>
          </p:nvSpPr>
          <p:spPr>
            <a:xfrm>
              <a:off x="7961105" y="808366"/>
              <a:ext cx="19559" cy="31351"/>
            </a:xfrm>
            <a:custGeom>
              <a:avLst/>
              <a:gdLst/>
              <a:ahLst/>
              <a:cxnLst/>
              <a:rect l="l" t="t" r="r" b="b"/>
              <a:pathLst>
                <a:path w="627" h="1005" extrusionOk="0">
                  <a:moveTo>
                    <a:pt x="373" y="1"/>
                  </a:moveTo>
                  <a:cubicBezTo>
                    <a:pt x="328" y="1"/>
                    <a:pt x="284" y="19"/>
                    <a:pt x="254" y="57"/>
                  </a:cubicBezTo>
                  <a:cubicBezTo>
                    <a:pt x="120" y="116"/>
                    <a:pt x="120" y="176"/>
                    <a:pt x="60" y="235"/>
                  </a:cubicBezTo>
                  <a:cubicBezTo>
                    <a:pt x="1" y="295"/>
                    <a:pt x="1" y="429"/>
                    <a:pt x="1" y="489"/>
                  </a:cubicBezTo>
                  <a:cubicBezTo>
                    <a:pt x="1" y="608"/>
                    <a:pt x="60" y="802"/>
                    <a:pt x="179" y="921"/>
                  </a:cubicBezTo>
                  <a:lnTo>
                    <a:pt x="179" y="980"/>
                  </a:lnTo>
                  <a:cubicBezTo>
                    <a:pt x="201" y="998"/>
                    <a:pt x="227" y="1005"/>
                    <a:pt x="254" y="1005"/>
                  </a:cubicBezTo>
                  <a:cubicBezTo>
                    <a:pt x="319" y="1005"/>
                    <a:pt x="390" y="963"/>
                    <a:pt x="433" y="921"/>
                  </a:cubicBezTo>
                  <a:cubicBezTo>
                    <a:pt x="552" y="802"/>
                    <a:pt x="626" y="667"/>
                    <a:pt x="626" y="489"/>
                  </a:cubicBezTo>
                  <a:cubicBezTo>
                    <a:pt x="626" y="429"/>
                    <a:pt x="626" y="355"/>
                    <a:pt x="552" y="295"/>
                  </a:cubicBezTo>
                  <a:cubicBezTo>
                    <a:pt x="552" y="235"/>
                    <a:pt x="552" y="176"/>
                    <a:pt x="492" y="116"/>
                  </a:cubicBezTo>
                  <a:lnTo>
                    <a:pt x="492" y="57"/>
                  </a:lnTo>
                  <a:cubicBezTo>
                    <a:pt x="462" y="19"/>
                    <a:pt x="418" y="1"/>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1" name="Google Shape;5091;p31"/>
            <p:cNvSpPr/>
            <p:nvPr/>
          </p:nvSpPr>
          <p:spPr>
            <a:xfrm>
              <a:off x="8013169" y="754960"/>
              <a:ext cx="17688" cy="48071"/>
            </a:xfrm>
            <a:custGeom>
              <a:avLst/>
              <a:gdLst/>
              <a:ahLst/>
              <a:cxnLst/>
              <a:rect l="l" t="t" r="r" b="b"/>
              <a:pathLst>
                <a:path w="567" h="1541" extrusionOk="0">
                  <a:moveTo>
                    <a:pt x="308" y="1"/>
                  </a:moveTo>
                  <a:cubicBezTo>
                    <a:pt x="248" y="1"/>
                    <a:pt x="176" y="43"/>
                    <a:pt x="134" y="85"/>
                  </a:cubicBezTo>
                  <a:cubicBezTo>
                    <a:pt x="75" y="204"/>
                    <a:pt x="75" y="338"/>
                    <a:pt x="0" y="398"/>
                  </a:cubicBezTo>
                  <a:lnTo>
                    <a:pt x="0" y="771"/>
                  </a:lnTo>
                  <a:cubicBezTo>
                    <a:pt x="0" y="1024"/>
                    <a:pt x="0" y="1203"/>
                    <a:pt x="134" y="1456"/>
                  </a:cubicBezTo>
                  <a:cubicBezTo>
                    <a:pt x="194" y="1456"/>
                    <a:pt x="194" y="1515"/>
                    <a:pt x="194" y="1515"/>
                  </a:cubicBezTo>
                  <a:cubicBezTo>
                    <a:pt x="229" y="1533"/>
                    <a:pt x="258" y="1540"/>
                    <a:pt x="285" y="1540"/>
                  </a:cubicBezTo>
                  <a:cubicBezTo>
                    <a:pt x="349" y="1540"/>
                    <a:pt x="394" y="1498"/>
                    <a:pt x="447" y="1456"/>
                  </a:cubicBezTo>
                  <a:cubicBezTo>
                    <a:pt x="566" y="1203"/>
                    <a:pt x="566" y="1024"/>
                    <a:pt x="566" y="771"/>
                  </a:cubicBezTo>
                  <a:lnTo>
                    <a:pt x="566" y="398"/>
                  </a:lnTo>
                  <a:cubicBezTo>
                    <a:pt x="507" y="338"/>
                    <a:pt x="507" y="204"/>
                    <a:pt x="447" y="85"/>
                  </a:cubicBezTo>
                  <a:lnTo>
                    <a:pt x="373" y="26"/>
                  </a:lnTo>
                  <a:cubicBezTo>
                    <a:pt x="355" y="8"/>
                    <a:pt x="333" y="1"/>
                    <a:pt x="30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2" name="Google Shape;5092;p31"/>
            <p:cNvSpPr/>
            <p:nvPr/>
          </p:nvSpPr>
          <p:spPr>
            <a:xfrm>
              <a:off x="8061958" y="695034"/>
              <a:ext cx="19091" cy="40772"/>
            </a:xfrm>
            <a:custGeom>
              <a:avLst/>
              <a:gdLst/>
              <a:ahLst/>
              <a:cxnLst/>
              <a:rect l="l" t="t" r="r" b="b"/>
              <a:pathLst>
                <a:path w="612" h="1307" extrusionOk="0">
                  <a:moveTo>
                    <a:pt x="332" y="0"/>
                  </a:moveTo>
                  <a:cubicBezTo>
                    <a:pt x="263" y="0"/>
                    <a:pt x="221" y="42"/>
                    <a:pt x="179" y="84"/>
                  </a:cubicBezTo>
                  <a:cubicBezTo>
                    <a:pt x="120" y="204"/>
                    <a:pt x="60" y="263"/>
                    <a:pt x="60" y="338"/>
                  </a:cubicBezTo>
                  <a:cubicBezTo>
                    <a:pt x="0" y="457"/>
                    <a:pt x="0" y="516"/>
                    <a:pt x="0" y="636"/>
                  </a:cubicBezTo>
                  <a:cubicBezTo>
                    <a:pt x="0" y="829"/>
                    <a:pt x="0" y="949"/>
                    <a:pt x="60" y="1202"/>
                  </a:cubicBezTo>
                  <a:lnTo>
                    <a:pt x="120" y="1261"/>
                  </a:lnTo>
                  <a:cubicBezTo>
                    <a:pt x="149" y="1291"/>
                    <a:pt x="194" y="1306"/>
                    <a:pt x="241" y="1306"/>
                  </a:cubicBezTo>
                  <a:cubicBezTo>
                    <a:pt x="287" y="1306"/>
                    <a:pt x="336" y="1291"/>
                    <a:pt x="373" y="1261"/>
                  </a:cubicBezTo>
                  <a:cubicBezTo>
                    <a:pt x="492" y="1083"/>
                    <a:pt x="552" y="889"/>
                    <a:pt x="552" y="710"/>
                  </a:cubicBezTo>
                  <a:cubicBezTo>
                    <a:pt x="611" y="576"/>
                    <a:pt x="611" y="457"/>
                    <a:pt x="552" y="397"/>
                  </a:cubicBezTo>
                  <a:cubicBezTo>
                    <a:pt x="552" y="263"/>
                    <a:pt x="492" y="204"/>
                    <a:pt x="432" y="84"/>
                  </a:cubicBezTo>
                  <a:lnTo>
                    <a:pt x="432" y="25"/>
                  </a:lnTo>
                  <a:cubicBezTo>
                    <a:pt x="393" y="7"/>
                    <a:pt x="360" y="0"/>
                    <a:pt x="332"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3" name="Google Shape;5093;p31"/>
            <p:cNvSpPr/>
            <p:nvPr/>
          </p:nvSpPr>
          <p:spPr>
            <a:xfrm>
              <a:off x="8081018" y="775736"/>
              <a:ext cx="19528" cy="38900"/>
            </a:xfrm>
            <a:custGeom>
              <a:avLst/>
              <a:gdLst/>
              <a:ahLst/>
              <a:cxnLst/>
              <a:rect l="l" t="t" r="r" b="b"/>
              <a:pathLst>
                <a:path w="626" h="1247" extrusionOk="0">
                  <a:moveTo>
                    <a:pt x="397" y="0"/>
                  </a:moveTo>
                  <a:cubicBezTo>
                    <a:pt x="358" y="0"/>
                    <a:pt x="313" y="15"/>
                    <a:pt x="253" y="45"/>
                  </a:cubicBezTo>
                  <a:cubicBezTo>
                    <a:pt x="194" y="105"/>
                    <a:pt x="134" y="224"/>
                    <a:pt x="60" y="283"/>
                  </a:cubicBezTo>
                  <a:cubicBezTo>
                    <a:pt x="60" y="417"/>
                    <a:pt x="0" y="477"/>
                    <a:pt x="0" y="596"/>
                  </a:cubicBezTo>
                  <a:cubicBezTo>
                    <a:pt x="0" y="790"/>
                    <a:pt x="60" y="1028"/>
                    <a:pt x="194" y="1222"/>
                  </a:cubicBezTo>
                  <a:lnTo>
                    <a:pt x="253" y="1222"/>
                  </a:lnTo>
                  <a:cubicBezTo>
                    <a:pt x="271" y="1239"/>
                    <a:pt x="293" y="1247"/>
                    <a:pt x="318" y="1247"/>
                  </a:cubicBezTo>
                  <a:cubicBezTo>
                    <a:pt x="379" y="1247"/>
                    <a:pt x="454" y="1204"/>
                    <a:pt x="507" y="1162"/>
                  </a:cubicBezTo>
                  <a:cubicBezTo>
                    <a:pt x="566" y="969"/>
                    <a:pt x="626" y="790"/>
                    <a:pt x="626" y="656"/>
                  </a:cubicBezTo>
                  <a:lnTo>
                    <a:pt x="626" y="417"/>
                  </a:lnTo>
                  <a:cubicBezTo>
                    <a:pt x="626" y="283"/>
                    <a:pt x="626" y="224"/>
                    <a:pt x="566" y="105"/>
                  </a:cubicBezTo>
                  <a:lnTo>
                    <a:pt x="507" y="45"/>
                  </a:lnTo>
                  <a:cubicBezTo>
                    <a:pt x="469" y="15"/>
                    <a:pt x="436" y="0"/>
                    <a:pt x="39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4" name="Google Shape;5094;p31"/>
            <p:cNvSpPr/>
            <p:nvPr/>
          </p:nvSpPr>
          <p:spPr>
            <a:xfrm>
              <a:off x="8017349" y="859089"/>
              <a:ext cx="19060" cy="24020"/>
            </a:xfrm>
            <a:custGeom>
              <a:avLst/>
              <a:gdLst/>
              <a:ahLst/>
              <a:cxnLst/>
              <a:rect l="l" t="t" r="r" b="b"/>
              <a:pathLst>
                <a:path w="611" h="770" extrusionOk="0">
                  <a:moveTo>
                    <a:pt x="347" y="0"/>
                  </a:moveTo>
                  <a:cubicBezTo>
                    <a:pt x="308" y="0"/>
                    <a:pt x="269" y="15"/>
                    <a:pt x="239" y="40"/>
                  </a:cubicBezTo>
                  <a:cubicBezTo>
                    <a:pt x="119" y="99"/>
                    <a:pt x="119" y="99"/>
                    <a:pt x="60" y="159"/>
                  </a:cubicBezTo>
                  <a:cubicBezTo>
                    <a:pt x="60" y="218"/>
                    <a:pt x="60" y="293"/>
                    <a:pt x="0" y="352"/>
                  </a:cubicBezTo>
                  <a:cubicBezTo>
                    <a:pt x="0" y="531"/>
                    <a:pt x="60" y="665"/>
                    <a:pt x="179" y="725"/>
                  </a:cubicBezTo>
                  <a:cubicBezTo>
                    <a:pt x="209" y="755"/>
                    <a:pt x="257" y="770"/>
                    <a:pt x="313" y="770"/>
                  </a:cubicBezTo>
                  <a:cubicBezTo>
                    <a:pt x="369" y="770"/>
                    <a:pt x="432" y="755"/>
                    <a:pt x="492" y="725"/>
                  </a:cubicBezTo>
                  <a:cubicBezTo>
                    <a:pt x="611" y="591"/>
                    <a:pt x="611" y="531"/>
                    <a:pt x="611" y="412"/>
                  </a:cubicBezTo>
                  <a:lnTo>
                    <a:pt x="611" y="293"/>
                  </a:lnTo>
                  <a:cubicBezTo>
                    <a:pt x="611" y="218"/>
                    <a:pt x="551" y="159"/>
                    <a:pt x="492" y="99"/>
                  </a:cubicBezTo>
                  <a:cubicBezTo>
                    <a:pt x="457" y="29"/>
                    <a:pt x="402" y="0"/>
                    <a:pt x="34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5" name="Google Shape;5095;p31"/>
            <p:cNvSpPr/>
            <p:nvPr/>
          </p:nvSpPr>
          <p:spPr>
            <a:xfrm>
              <a:off x="7906732" y="843242"/>
              <a:ext cx="19559" cy="20183"/>
            </a:xfrm>
            <a:custGeom>
              <a:avLst/>
              <a:gdLst/>
              <a:ahLst/>
              <a:cxnLst/>
              <a:rect l="l" t="t" r="r" b="b"/>
              <a:pathLst>
                <a:path w="627" h="647" extrusionOk="0">
                  <a:moveTo>
                    <a:pt x="313" y="0"/>
                  </a:moveTo>
                  <a:cubicBezTo>
                    <a:pt x="269" y="0"/>
                    <a:pt x="224" y="19"/>
                    <a:pt x="194" y="56"/>
                  </a:cubicBezTo>
                  <a:cubicBezTo>
                    <a:pt x="135" y="116"/>
                    <a:pt x="60" y="116"/>
                    <a:pt x="60" y="175"/>
                  </a:cubicBezTo>
                  <a:cubicBezTo>
                    <a:pt x="1" y="235"/>
                    <a:pt x="1" y="294"/>
                    <a:pt x="1" y="354"/>
                  </a:cubicBezTo>
                  <a:cubicBezTo>
                    <a:pt x="60" y="428"/>
                    <a:pt x="60" y="488"/>
                    <a:pt x="194" y="607"/>
                  </a:cubicBezTo>
                  <a:cubicBezTo>
                    <a:pt x="244" y="632"/>
                    <a:pt x="293" y="646"/>
                    <a:pt x="339" y="646"/>
                  </a:cubicBezTo>
                  <a:cubicBezTo>
                    <a:pt x="404" y="646"/>
                    <a:pt x="463" y="617"/>
                    <a:pt x="507" y="548"/>
                  </a:cubicBezTo>
                  <a:cubicBezTo>
                    <a:pt x="626" y="488"/>
                    <a:pt x="626" y="354"/>
                    <a:pt x="626" y="294"/>
                  </a:cubicBezTo>
                  <a:cubicBezTo>
                    <a:pt x="626" y="235"/>
                    <a:pt x="626" y="175"/>
                    <a:pt x="567" y="175"/>
                  </a:cubicBezTo>
                  <a:cubicBezTo>
                    <a:pt x="567" y="116"/>
                    <a:pt x="507" y="56"/>
                    <a:pt x="433" y="56"/>
                  </a:cubicBezTo>
                  <a:cubicBezTo>
                    <a:pt x="403" y="19"/>
                    <a:pt x="358" y="0"/>
                    <a:pt x="313"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6" name="Google Shape;5096;p31"/>
            <p:cNvSpPr/>
            <p:nvPr/>
          </p:nvSpPr>
          <p:spPr>
            <a:xfrm>
              <a:off x="3421649" y="694566"/>
              <a:ext cx="21400" cy="31476"/>
            </a:xfrm>
            <a:custGeom>
              <a:avLst/>
              <a:gdLst/>
              <a:ahLst/>
              <a:cxnLst/>
              <a:rect l="l" t="t" r="r" b="b"/>
              <a:pathLst>
                <a:path w="686" h="1009" extrusionOk="0">
                  <a:moveTo>
                    <a:pt x="435" y="1"/>
                  </a:moveTo>
                  <a:cubicBezTo>
                    <a:pt x="402" y="1"/>
                    <a:pt x="363" y="15"/>
                    <a:pt x="313" y="40"/>
                  </a:cubicBezTo>
                  <a:cubicBezTo>
                    <a:pt x="239" y="99"/>
                    <a:pt x="179" y="159"/>
                    <a:pt x="120" y="219"/>
                  </a:cubicBezTo>
                  <a:cubicBezTo>
                    <a:pt x="60" y="278"/>
                    <a:pt x="60" y="412"/>
                    <a:pt x="60" y="472"/>
                  </a:cubicBezTo>
                  <a:cubicBezTo>
                    <a:pt x="0" y="651"/>
                    <a:pt x="60" y="844"/>
                    <a:pt x="179" y="964"/>
                  </a:cubicBezTo>
                  <a:cubicBezTo>
                    <a:pt x="246" y="993"/>
                    <a:pt x="295" y="1008"/>
                    <a:pt x="334" y="1008"/>
                  </a:cubicBezTo>
                  <a:cubicBezTo>
                    <a:pt x="373" y="1008"/>
                    <a:pt x="403" y="993"/>
                    <a:pt x="432" y="964"/>
                  </a:cubicBezTo>
                  <a:cubicBezTo>
                    <a:pt x="552" y="844"/>
                    <a:pt x="611" y="651"/>
                    <a:pt x="611" y="531"/>
                  </a:cubicBezTo>
                  <a:cubicBezTo>
                    <a:pt x="686" y="472"/>
                    <a:pt x="686" y="412"/>
                    <a:pt x="611" y="353"/>
                  </a:cubicBezTo>
                  <a:lnTo>
                    <a:pt x="611" y="99"/>
                  </a:lnTo>
                  <a:lnTo>
                    <a:pt x="552" y="99"/>
                  </a:lnTo>
                  <a:cubicBezTo>
                    <a:pt x="517" y="30"/>
                    <a:pt x="482" y="1"/>
                    <a:pt x="43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7" name="Google Shape;5097;p31"/>
            <p:cNvSpPr/>
            <p:nvPr/>
          </p:nvSpPr>
          <p:spPr>
            <a:xfrm>
              <a:off x="3462077" y="741047"/>
              <a:ext cx="19559" cy="37964"/>
            </a:xfrm>
            <a:custGeom>
              <a:avLst/>
              <a:gdLst/>
              <a:ahLst/>
              <a:cxnLst/>
              <a:rect l="l" t="t" r="r" b="b"/>
              <a:pathLst>
                <a:path w="627" h="1217" extrusionOk="0">
                  <a:moveTo>
                    <a:pt x="377" y="0"/>
                  </a:moveTo>
                  <a:cubicBezTo>
                    <a:pt x="342" y="0"/>
                    <a:pt x="303" y="15"/>
                    <a:pt x="254" y="40"/>
                  </a:cubicBezTo>
                  <a:cubicBezTo>
                    <a:pt x="194" y="159"/>
                    <a:pt x="135" y="218"/>
                    <a:pt x="135" y="278"/>
                  </a:cubicBezTo>
                  <a:cubicBezTo>
                    <a:pt x="60" y="412"/>
                    <a:pt x="60" y="472"/>
                    <a:pt x="60" y="591"/>
                  </a:cubicBezTo>
                  <a:cubicBezTo>
                    <a:pt x="1" y="784"/>
                    <a:pt x="60" y="963"/>
                    <a:pt x="194" y="1157"/>
                  </a:cubicBezTo>
                  <a:lnTo>
                    <a:pt x="254" y="1217"/>
                  </a:lnTo>
                  <a:cubicBezTo>
                    <a:pt x="313" y="1217"/>
                    <a:pt x="433" y="1217"/>
                    <a:pt x="507" y="1157"/>
                  </a:cubicBezTo>
                  <a:cubicBezTo>
                    <a:pt x="626" y="963"/>
                    <a:pt x="626" y="784"/>
                    <a:pt x="626" y="650"/>
                  </a:cubicBezTo>
                  <a:lnTo>
                    <a:pt x="626" y="412"/>
                  </a:lnTo>
                  <a:cubicBezTo>
                    <a:pt x="626" y="278"/>
                    <a:pt x="626" y="218"/>
                    <a:pt x="567" y="99"/>
                  </a:cubicBezTo>
                  <a:lnTo>
                    <a:pt x="507" y="99"/>
                  </a:lnTo>
                  <a:cubicBezTo>
                    <a:pt x="463" y="29"/>
                    <a:pt x="425" y="0"/>
                    <a:pt x="37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8" name="Google Shape;5098;p31"/>
            <p:cNvSpPr/>
            <p:nvPr/>
          </p:nvSpPr>
          <p:spPr>
            <a:xfrm>
              <a:off x="3516450" y="696438"/>
              <a:ext cx="17220" cy="37496"/>
            </a:xfrm>
            <a:custGeom>
              <a:avLst/>
              <a:gdLst/>
              <a:ahLst/>
              <a:cxnLst/>
              <a:rect l="l" t="t" r="r" b="b"/>
              <a:pathLst>
                <a:path w="552" h="1202" extrusionOk="0">
                  <a:moveTo>
                    <a:pt x="271" y="0"/>
                  </a:moveTo>
                  <a:cubicBezTo>
                    <a:pt x="215" y="0"/>
                    <a:pt x="155" y="29"/>
                    <a:pt x="120" y="99"/>
                  </a:cubicBezTo>
                  <a:cubicBezTo>
                    <a:pt x="60" y="159"/>
                    <a:pt x="60" y="293"/>
                    <a:pt x="1" y="352"/>
                  </a:cubicBezTo>
                  <a:lnTo>
                    <a:pt x="1" y="591"/>
                  </a:lnTo>
                  <a:cubicBezTo>
                    <a:pt x="1" y="784"/>
                    <a:pt x="1" y="963"/>
                    <a:pt x="179" y="1157"/>
                  </a:cubicBezTo>
                  <a:cubicBezTo>
                    <a:pt x="246" y="1187"/>
                    <a:pt x="295" y="1201"/>
                    <a:pt x="334" y="1201"/>
                  </a:cubicBezTo>
                  <a:cubicBezTo>
                    <a:pt x="373" y="1201"/>
                    <a:pt x="403" y="1187"/>
                    <a:pt x="433" y="1157"/>
                  </a:cubicBezTo>
                  <a:cubicBezTo>
                    <a:pt x="552" y="963"/>
                    <a:pt x="552" y="784"/>
                    <a:pt x="552" y="591"/>
                  </a:cubicBezTo>
                  <a:lnTo>
                    <a:pt x="552" y="352"/>
                  </a:lnTo>
                  <a:cubicBezTo>
                    <a:pt x="492" y="218"/>
                    <a:pt x="492" y="159"/>
                    <a:pt x="433" y="99"/>
                  </a:cubicBezTo>
                  <a:lnTo>
                    <a:pt x="373" y="39"/>
                  </a:lnTo>
                  <a:cubicBezTo>
                    <a:pt x="348" y="15"/>
                    <a:pt x="311" y="0"/>
                    <a:pt x="27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9" name="Google Shape;5099;p31"/>
            <p:cNvSpPr/>
            <p:nvPr/>
          </p:nvSpPr>
          <p:spPr>
            <a:xfrm>
              <a:off x="3512738" y="802844"/>
              <a:ext cx="19091" cy="31944"/>
            </a:xfrm>
            <a:custGeom>
              <a:avLst/>
              <a:gdLst/>
              <a:ahLst/>
              <a:cxnLst/>
              <a:rect l="l" t="t" r="r" b="b"/>
              <a:pathLst>
                <a:path w="612" h="1024" extrusionOk="0">
                  <a:moveTo>
                    <a:pt x="341" y="1"/>
                  </a:moveTo>
                  <a:cubicBezTo>
                    <a:pt x="301" y="1"/>
                    <a:pt x="263" y="15"/>
                    <a:pt x="239" y="40"/>
                  </a:cubicBezTo>
                  <a:cubicBezTo>
                    <a:pt x="120" y="100"/>
                    <a:pt x="120" y="159"/>
                    <a:pt x="60" y="293"/>
                  </a:cubicBezTo>
                  <a:cubicBezTo>
                    <a:pt x="0" y="353"/>
                    <a:pt x="0" y="412"/>
                    <a:pt x="0" y="472"/>
                  </a:cubicBezTo>
                  <a:cubicBezTo>
                    <a:pt x="0" y="666"/>
                    <a:pt x="60" y="844"/>
                    <a:pt x="179" y="979"/>
                  </a:cubicBezTo>
                  <a:cubicBezTo>
                    <a:pt x="239" y="1008"/>
                    <a:pt x="287" y="1023"/>
                    <a:pt x="328" y="1023"/>
                  </a:cubicBezTo>
                  <a:cubicBezTo>
                    <a:pt x="369" y="1023"/>
                    <a:pt x="403" y="1008"/>
                    <a:pt x="432" y="979"/>
                  </a:cubicBezTo>
                  <a:cubicBezTo>
                    <a:pt x="552" y="785"/>
                    <a:pt x="611" y="666"/>
                    <a:pt x="611" y="532"/>
                  </a:cubicBezTo>
                  <a:lnTo>
                    <a:pt x="611" y="353"/>
                  </a:lnTo>
                  <a:cubicBezTo>
                    <a:pt x="552" y="293"/>
                    <a:pt x="552" y="159"/>
                    <a:pt x="492" y="100"/>
                  </a:cubicBezTo>
                  <a:cubicBezTo>
                    <a:pt x="457" y="30"/>
                    <a:pt x="397" y="1"/>
                    <a:pt x="34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0" name="Google Shape;5100;p31"/>
            <p:cNvSpPr/>
            <p:nvPr/>
          </p:nvSpPr>
          <p:spPr>
            <a:xfrm>
              <a:off x="3564771" y="749688"/>
              <a:ext cx="19559" cy="48851"/>
            </a:xfrm>
            <a:custGeom>
              <a:avLst/>
              <a:gdLst/>
              <a:ahLst/>
              <a:cxnLst/>
              <a:rect l="l" t="t" r="r" b="b"/>
              <a:pathLst>
                <a:path w="627" h="1566" extrusionOk="0">
                  <a:moveTo>
                    <a:pt x="373" y="1"/>
                  </a:moveTo>
                  <a:cubicBezTo>
                    <a:pt x="314" y="1"/>
                    <a:pt x="195" y="1"/>
                    <a:pt x="120" y="75"/>
                  </a:cubicBezTo>
                  <a:cubicBezTo>
                    <a:pt x="61" y="195"/>
                    <a:pt x="61" y="314"/>
                    <a:pt x="1" y="448"/>
                  </a:cubicBezTo>
                  <a:lnTo>
                    <a:pt x="1" y="746"/>
                  </a:lnTo>
                  <a:cubicBezTo>
                    <a:pt x="1" y="999"/>
                    <a:pt x="1" y="1252"/>
                    <a:pt x="120" y="1491"/>
                  </a:cubicBezTo>
                  <a:cubicBezTo>
                    <a:pt x="195" y="1491"/>
                    <a:pt x="195" y="1491"/>
                    <a:pt x="254" y="1565"/>
                  </a:cubicBezTo>
                  <a:cubicBezTo>
                    <a:pt x="314" y="1565"/>
                    <a:pt x="373" y="1565"/>
                    <a:pt x="433" y="1431"/>
                  </a:cubicBezTo>
                  <a:cubicBezTo>
                    <a:pt x="567" y="1252"/>
                    <a:pt x="567" y="999"/>
                    <a:pt x="627" y="746"/>
                  </a:cubicBezTo>
                  <a:cubicBezTo>
                    <a:pt x="627" y="686"/>
                    <a:pt x="567" y="567"/>
                    <a:pt x="567" y="448"/>
                  </a:cubicBezTo>
                  <a:cubicBezTo>
                    <a:pt x="567" y="314"/>
                    <a:pt x="493" y="195"/>
                    <a:pt x="433" y="75"/>
                  </a:cubicBezTo>
                  <a:cubicBezTo>
                    <a:pt x="433"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1" name="Google Shape;5101;p31"/>
            <p:cNvSpPr/>
            <p:nvPr/>
          </p:nvSpPr>
          <p:spPr>
            <a:xfrm>
              <a:off x="3613124" y="690417"/>
              <a:ext cx="19528" cy="39805"/>
            </a:xfrm>
            <a:custGeom>
              <a:avLst/>
              <a:gdLst/>
              <a:ahLst/>
              <a:cxnLst/>
              <a:rect l="l" t="t" r="r" b="b"/>
              <a:pathLst>
                <a:path w="626" h="1276" extrusionOk="0">
                  <a:moveTo>
                    <a:pt x="314" y="1"/>
                  </a:moveTo>
                  <a:cubicBezTo>
                    <a:pt x="265" y="1"/>
                    <a:pt x="230" y="33"/>
                    <a:pt x="194" y="113"/>
                  </a:cubicBezTo>
                  <a:cubicBezTo>
                    <a:pt x="134" y="173"/>
                    <a:pt x="60" y="292"/>
                    <a:pt x="60" y="352"/>
                  </a:cubicBezTo>
                  <a:cubicBezTo>
                    <a:pt x="0" y="411"/>
                    <a:pt x="0" y="545"/>
                    <a:pt x="0" y="605"/>
                  </a:cubicBezTo>
                  <a:cubicBezTo>
                    <a:pt x="0" y="784"/>
                    <a:pt x="0" y="977"/>
                    <a:pt x="60" y="1156"/>
                  </a:cubicBezTo>
                  <a:lnTo>
                    <a:pt x="134" y="1231"/>
                  </a:lnTo>
                  <a:cubicBezTo>
                    <a:pt x="164" y="1260"/>
                    <a:pt x="209" y="1275"/>
                    <a:pt x="254" y="1275"/>
                  </a:cubicBezTo>
                  <a:cubicBezTo>
                    <a:pt x="298" y="1275"/>
                    <a:pt x="343" y="1260"/>
                    <a:pt x="373" y="1231"/>
                  </a:cubicBezTo>
                  <a:cubicBezTo>
                    <a:pt x="507" y="1037"/>
                    <a:pt x="566" y="858"/>
                    <a:pt x="626" y="664"/>
                  </a:cubicBezTo>
                  <a:cubicBezTo>
                    <a:pt x="626" y="545"/>
                    <a:pt x="626" y="486"/>
                    <a:pt x="566" y="352"/>
                  </a:cubicBezTo>
                  <a:cubicBezTo>
                    <a:pt x="566" y="292"/>
                    <a:pt x="507" y="173"/>
                    <a:pt x="432" y="113"/>
                  </a:cubicBezTo>
                  <a:lnTo>
                    <a:pt x="432" y="39"/>
                  </a:lnTo>
                  <a:cubicBezTo>
                    <a:pt x="385" y="15"/>
                    <a:pt x="346" y="1"/>
                    <a:pt x="31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2" name="Google Shape;5102;p31"/>
            <p:cNvSpPr/>
            <p:nvPr/>
          </p:nvSpPr>
          <p:spPr>
            <a:xfrm>
              <a:off x="3632621" y="770308"/>
              <a:ext cx="19559" cy="39836"/>
            </a:xfrm>
            <a:custGeom>
              <a:avLst/>
              <a:gdLst/>
              <a:ahLst/>
              <a:cxnLst/>
              <a:rect l="l" t="t" r="r" b="b"/>
              <a:pathLst>
                <a:path w="627" h="1277" extrusionOk="0">
                  <a:moveTo>
                    <a:pt x="345" y="1"/>
                  </a:moveTo>
                  <a:cubicBezTo>
                    <a:pt x="319" y="1"/>
                    <a:pt x="289" y="8"/>
                    <a:pt x="254" y="25"/>
                  </a:cubicBezTo>
                  <a:cubicBezTo>
                    <a:pt x="180" y="159"/>
                    <a:pt x="120" y="219"/>
                    <a:pt x="120" y="338"/>
                  </a:cubicBezTo>
                  <a:cubicBezTo>
                    <a:pt x="61" y="398"/>
                    <a:pt x="61" y="532"/>
                    <a:pt x="1" y="651"/>
                  </a:cubicBezTo>
                  <a:cubicBezTo>
                    <a:pt x="1" y="830"/>
                    <a:pt x="61" y="1023"/>
                    <a:pt x="180" y="1202"/>
                  </a:cubicBezTo>
                  <a:lnTo>
                    <a:pt x="254" y="1277"/>
                  </a:lnTo>
                  <a:cubicBezTo>
                    <a:pt x="373" y="1277"/>
                    <a:pt x="433" y="1277"/>
                    <a:pt x="493" y="1202"/>
                  </a:cubicBezTo>
                  <a:lnTo>
                    <a:pt x="493" y="1143"/>
                  </a:lnTo>
                  <a:cubicBezTo>
                    <a:pt x="627" y="964"/>
                    <a:pt x="627" y="830"/>
                    <a:pt x="627" y="651"/>
                  </a:cubicBezTo>
                  <a:lnTo>
                    <a:pt x="627" y="398"/>
                  </a:lnTo>
                  <a:cubicBezTo>
                    <a:pt x="627" y="338"/>
                    <a:pt x="627" y="219"/>
                    <a:pt x="552" y="159"/>
                  </a:cubicBezTo>
                  <a:lnTo>
                    <a:pt x="493" y="85"/>
                  </a:lnTo>
                  <a:cubicBezTo>
                    <a:pt x="450" y="43"/>
                    <a:pt x="408" y="1"/>
                    <a:pt x="34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3" name="Google Shape;5103;p31"/>
            <p:cNvSpPr/>
            <p:nvPr/>
          </p:nvSpPr>
          <p:spPr>
            <a:xfrm>
              <a:off x="3570823" y="854253"/>
              <a:ext cx="17220" cy="25018"/>
            </a:xfrm>
            <a:custGeom>
              <a:avLst/>
              <a:gdLst/>
              <a:ahLst/>
              <a:cxnLst/>
              <a:rect l="l" t="t" r="r" b="b"/>
              <a:pathLst>
                <a:path w="552" h="802" extrusionOk="0">
                  <a:moveTo>
                    <a:pt x="179" y="1"/>
                  </a:moveTo>
                  <a:cubicBezTo>
                    <a:pt x="120" y="75"/>
                    <a:pt x="60" y="135"/>
                    <a:pt x="1" y="195"/>
                  </a:cubicBezTo>
                  <a:lnTo>
                    <a:pt x="1" y="373"/>
                  </a:lnTo>
                  <a:cubicBezTo>
                    <a:pt x="1" y="507"/>
                    <a:pt x="1" y="627"/>
                    <a:pt x="120" y="746"/>
                  </a:cubicBezTo>
                  <a:cubicBezTo>
                    <a:pt x="179" y="783"/>
                    <a:pt x="224" y="802"/>
                    <a:pt x="271" y="802"/>
                  </a:cubicBezTo>
                  <a:cubicBezTo>
                    <a:pt x="317" y="802"/>
                    <a:pt x="366" y="783"/>
                    <a:pt x="433" y="746"/>
                  </a:cubicBezTo>
                  <a:lnTo>
                    <a:pt x="433" y="686"/>
                  </a:lnTo>
                  <a:cubicBezTo>
                    <a:pt x="552" y="627"/>
                    <a:pt x="552" y="507"/>
                    <a:pt x="552" y="448"/>
                  </a:cubicBezTo>
                  <a:lnTo>
                    <a:pt x="552" y="254"/>
                  </a:lnTo>
                  <a:cubicBezTo>
                    <a:pt x="552" y="195"/>
                    <a:pt x="492" y="135"/>
                    <a:pt x="433" y="75"/>
                  </a:cubicBezTo>
                  <a:cubicBezTo>
                    <a:pt x="373" y="1"/>
                    <a:pt x="239" y="1"/>
                    <a:pt x="179"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4" name="Google Shape;5104;p31"/>
            <p:cNvSpPr/>
            <p:nvPr/>
          </p:nvSpPr>
          <p:spPr>
            <a:xfrm>
              <a:off x="3460206" y="837533"/>
              <a:ext cx="17719" cy="20495"/>
            </a:xfrm>
            <a:custGeom>
              <a:avLst/>
              <a:gdLst/>
              <a:ahLst/>
              <a:cxnLst/>
              <a:rect l="l" t="t" r="r" b="b"/>
              <a:pathLst>
                <a:path w="568" h="657" extrusionOk="0">
                  <a:moveTo>
                    <a:pt x="252" y="1"/>
                  </a:moveTo>
                  <a:cubicBezTo>
                    <a:pt x="206" y="1"/>
                    <a:pt x="157" y="15"/>
                    <a:pt x="120" y="45"/>
                  </a:cubicBezTo>
                  <a:cubicBezTo>
                    <a:pt x="61" y="105"/>
                    <a:pt x="1" y="164"/>
                    <a:pt x="1" y="239"/>
                  </a:cubicBezTo>
                  <a:lnTo>
                    <a:pt x="1" y="358"/>
                  </a:lnTo>
                  <a:cubicBezTo>
                    <a:pt x="1" y="418"/>
                    <a:pt x="1" y="537"/>
                    <a:pt x="120" y="611"/>
                  </a:cubicBezTo>
                  <a:cubicBezTo>
                    <a:pt x="187" y="641"/>
                    <a:pt x="250" y="656"/>
                    <a:pt x="304" y="656"/>
                  </a:cubicBezTo>
                  <a:cubicBezTo>
                    <a:pt x="359" y="656"/>
                    <a:pt x="403" y="641"/>
                    <a:pt x="433" y="611"/>
                  </a:cubicBezTo>
                  <a:cubicBezTo>
                    <a:pt x="567" y="477"/>
                    <a:pt x="567" y="418"/>
                    <a:pt x="567" y="299"/>
                  </a:cubicBezTo>
                  <a:lnTo>
                    <a:pt x="567" y="164"/>
                  </a:lnTo>
                  <a:cubicBezTo>
                    <a:pt x="493" y="105"/>
                    <a:pt x="433" y="105"/>
                    <a:pt x="373" y="45"/>
                  </a:cubicBezTo>
                  <a:cubicBezTo>
                    <a:pt x="344" y="15"/>
                    <a:pt x="299" y="1"/>
                    <a:pt x="25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5" name="Google Shape;5105;p31"/>
            <p:cNvSpPr/>
            <p:nvPr/>
          </p:nvSpPr>
          <p:spPr>
            <a:xfrm>
              <a:off x="912115" y="694566"/>
              <a:ext cx="19559" cy="31476"/>
            </a:xfrm>
            <a:custGeom>
              <a:avLst/>
              <a:gdLst/>
              <a:ahLst/>
              <a:cxnLst/>
              <a:rect l="l" t="t" r="r" b="b"/>
              <a:pathLst>
                <a:path w="627" h="1009" extrusionOk="0">
                  <a:moveTo>
                    <a:pt x="415" y="1"/>
                  </a:moveTo>
                  <a:cubicBezTo>
                    <a:pt x="375" y="1"/>
                    <a:pt x="338" y="15"/>
                    <a:pt x="313" y="40"/>
                  </a:cubicBezTo>
                  <a:cubicBezTo>
                    <a:pt x="254" y="99"/>
                    <a:pt x="194" y="159"/>
                    <a:pt x="135" y="219"/>
                  </a:cubicBezTo>
                  <a:cubicBezTo>
                    <a:pt x="75" y="278"/>
                    <a:pt x="75" y="412"/>
                    <a:pt x="75" y="472"/>
                  </a:cubicBezTo>
                  <a:cubicBezTo>
                    <a:pt x="0" y="651"/>
                    <a:pt x="75" y="844"/>
                    <a:pt x="194" y="964"/>
                  </a:cubicBezTo>
                  <a:cubicBezTo>
                    <a:pt x="224" y="993"/>
                    <a:pt x="269" y="1008"/>
                    <a:pt x="315" y="1008"/>
                  </a:cubicBezTo>
                  <a:cubicBezTo>
                    <a:pt x="362" y="1008"/>
                    <a:pt x="410" y="993"/>
                    <a:pt x="447" y="964"/>
                  </a:cubicBezTo>
                  <a:cubicBezTo>
                    <a:pt x="567" y="844"/>
                    <a:pt x="626" y="651"/>
                    <a:pt x="626" y="531"/>
                  </a:cubicBezTo>
                  <a:lnTo>
                    <a:pt x="626" y="353"/>
                  </a:lnTo>
                  <a:cubicBezTo>
                    <a:pt x="626" y="278"/>
                    <a:pt x="626" y="219"/>
                    <a:pt x="567" y="99"/>
                  </a:cubicBezTo>
                  <a:cubicBezTo>
                    <a:pt x="532" y="30"/>
                    <a:pt x="471" y="1"/>
                    <a:pt x="41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6" name="Google Shape;5106;p31"/>
            <p:cNvSpPr/>
            <p:nvPr/>
          </p:nvSpPr>
          <p:spPr>
            <a:xfrm>
              <a:off x="953011" y="741047"/>
              <a:ext cx="19559" cy="37964"/>
            </a:xfrm>
            <a:custGeom>
              <a:avLst/>
              <a:gdLst/>
              <a:ahLst/>
              <a:cxnLst/>
              <a:rect l="l" t="t" r="r" b="b"/>
              <a:pathLst>
                <a:path w="627" h="1217" extrusionOk="0">
                  <a:moveTo>
                    <a:pt x="350" y="0"/>
                  </a:moveTo>
                  <a:cubicBezTo>
                    <a:pt x="313" y="0"/>
                    <a:pt x="278" y="15"/>
                    <a:pt x="254" y="40"/>
                  </a:cubicBezTo>
                  <a:cubicBezTo>
                    <a:pt x="179" y="159"/>
                    <a:pt x="120" y="218"/>
                    <a:pt x="60" y="278"/>
                  </a:cubicBezTo>
                  <a:cubicBezTo>
                    <a:pt x="60" y="412"/>
                    <a:pt x="60" y="472"/>
                    <a:pt x="0" y="591"/>
                  </a:cubicBezTo>
                  <a:cubicBezTo>
                    <a:pt x="0" y="784"/>
                    <a:pt x="60" y="963"/>
                    <a:pt x="179" y="1157"/>
                  </a:cubicBezTo>
                  <a:lnTo>
                    <a:pt x="254" y="1217"/>
                  </a:lnTo>
                  <a:cubicBezTo>
                    <a:pt x="313" y="1217"/>
                    <a:pt x="432" y="1217"/>
                    <a:pt x="492" y="1157"/>
                  </a:cubicBezTo>
                  <a:cubicBezTo>
                    <a:pt x="552" y="963"/>
                    <a:pt x="626" y="784"/>
                    <a:pt x="626" y="650"/>
                  </a:cubicBezTo>
                  <a:lnTo>
                    <a:pt x="626" y="412"/>
                  </a:lnTo>
                  <a:cubicBezTo>
                    <a:pt x="626" y="278"/>
                    <a:pt x="552" y="218"/>
                    <a:pt x="552" y="99"/>
                  </a:cubicBezTo>
                  <a:lnTo>
                    <a:pt x="492" y="99"/>
                  </a:lnTo>
                  <a:cubicBezTo>
                    <a:pt x="457" y="29"/>
                    <a:pt x="402" y="0"/>
                    <a:pt x="350"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7" name="Google Shape;5107;p31"/>
            <p:cNvSpPr/>
            <p:nvPr/>
          </p:nvSpPr>
          <p:spPr>
            <a:xfrm>
              <a:off x="1007384" y="696438"/>
              <a:ext cx="17220" cy="37496"/>
            </a:xfrm>
            <a:custGeom>
              <a:avLst/>
              <a:gdLst/>
              <a:ahLst/>
              <a:cxnLst/>
              <a:rect l="l" t="t" r="r" b="b"/>
              <a:pathLst>
                <a:path w="552" h="1202" extrusionOk="0">
                  <a:moveTo>
                    <a:pt x="265" y="0"/>
                  </a:moveTo>
                  <a:cubicBezTo>
                    <a:pt x="210" y="0"/>
                    <a:pt x="155" y="29"/>
                    <a:pt x="120" y="99"/>
                  </a:cubicBezTo>
                  <a:cubicBezTo>
                    <a:pt x="60" y="159"/>
                    <a:pt x="0" y="293"/>
                    <a:pt x="0" y="352"/>
                  </a:cubicBezTo>
                  <a:lnTo>
                    <a:pt x="0" y="591"/>
                  </a:lnTo>
                  <a:cubicBezTo>
                    <a:pt x="0" y="784"/>
                    <a:pt x="0" y="963"/>
                    <a:pt x="120" y="1157"/>
                  </a:cubicBezTo>
                  <a:lnTo>
                    <a:pt x="179" y="1157"/>
                  </a:lnTo>
                  <a:cubicBezTo>
                    <a:pt x="209" y="1187"/>
                    <a:pt x="257" y="1201"/>
                    <a:pt x="306" y="1201"/>
                  </a:cubicBezTo>
                  <a:cubicBezTo>
                    <a:pt x="354" y="1201"/>
                    <a:pt x="403" y="1187"/>
                    <a:pt x="432" y="1157"/>
                  </a:cubicBezTo>
                  <a:cubicBezTo>
                    <a:pt x="552" y="963"/>
                    <a:pt x="552" y="784"/>
                    <a:pt x="552" y="591"/>
                  </a:cubicBezTo>
                  <a:lnTo>
                    <a:pt x="552" y="352"/>
                  </a:lnTo>
                  <a:cubicBezTo>
                    <a:pt x="492" y="218"/>
                    <a:pt x="492" y="159"/>
                    <a:pt x="432" y="99"/>
                  </a:cubicBezTo>
                  <a:lnTo>
                    <a:pt x="373" y="39"/>
                  </a:lnTo>
                  <a:cubicBezTo>
                    <a:pt x="342" y="15"/>
                    <a:pt x="304" y="0"/>
                    <a:pt x="26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8" name="Google Shape;5108;p31"/>
            <p:cNvSpPr/>
            <p:nvPr/>
          </p:nvSpPr>
          <p:spPr>
            <a:xfrm>
              <a:off x="1046180" y="749688"/>
              <a:ext cx="17251" cy="48851"/>
            </a:xfrm>
            <a:custGeom>
              <a:avLst/>
              <a:gdLst/>
              <a:ahLst/>
              <a:cxnLst/>
              <a:rect l="l" t="t" r="r" b="b"/>
              <a:pathLst>
                <a:path w="553" h="1566" extrusionOk="0">
                  <a:moveTo>
                    <a:pt x="373" y="1"/>
                  </a:moveTo>
                  <a:cubicBezTo>
                    <a:pt x="314" y="1"/>
                    <a:pt x="180" y="1"/>
                    <a:pt x="120" y="75"/>
                  </a:cubicBezTo>
                  <a:cubicBezTo>
                    <a:pt x="60" y="195"/>
                    <a:pt x="60" y="314"/>
                    <a:pt x="1" y="448"/>
                  </a:cubicBezTo>
                  <a:lnTo>
                    <a:pt x="1" y="746"/>
                  </a:lnTo>
                  <a:cubicBezTo>
                    <a:pt x="1" y="999"/>
                    <a:pt x="1" y="1252"/>
                    <a:pt x="120" y="1491"/>
                  </a:cubicBezTo>
                  <a:cubicBezTo>
                    <a:pt x="120" y="1491"/>
                    <a:pt x="180" y="1491"/>
                    <a:pt x="180" y="1565"/>
                  </a:cubicBezTo>
                  <a:cubicBezTo>
                    <a:pt x="314" y="1565"/>
                    <a:pt x="373" y="1565"/>
                    <a:pt x="433" y="1431"/>
                  </a:cubicBezTo>
                  <a:cubicBezTo>
                    <a:pt x="552" y="1252"/>
                    <a:pt x="552" y="999"/>
                    <a:pt x="552" y="746"/>
                  </a:cubicBezTo>
                  <a:lnTo>
                    <a:pt x="552" y="448"/>
                  </a:lnTo>
                  <a:cubicBezTo>
                    <a:pt x="492" y="314"/>
                    <a:pt x="492" y="195"/>
                    <a:pt x="433" y="75"/>
                  </a:cubicBezTo>
                  <a:cubicBezTo>
                    <a:pt x="433"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9" name="Google Shape;5109;p31"/>
            <p:cNvSpPr/>
            <p:nvPr/>
          </p:nvSpPr>
          <p:spPr>
            <a:xfrm>
              <a:off x="1104058" y="690417"/>
              <a:ext cx="19528" cy="39805"/>
            </a:xfrm>
            <a:custGeom>
              <a:avLst/>
              <a:gdLst/>
              <a:ahLst/>
              <a:cxnLst/>
              <a:rect l="l" t="t" r="r" b="b"/>
              <a:pathLst>
                <a:path w="626" h="1276" extrusionOk="0">
                  <a:moveTo>
                    <a:pt x="292" y="1"/>
                  </a:moveTo>
                  <a:cubicBezTo>
                    <a:pt x="227" y="1"/>
                    <a:pt x="179" y="33"/>
                    <a:pt x="179" y="113"/>
                  </a:cubicBezTo>
                  <a:cubicBezTo>
                    <a:pt x="60" y="173"/>
                    <a:pt x="60" y="292"/>
                    <a:pt x="60" y="352"/>
                  </a:cubicBezTo>
                  <a:cubicBezTo>
                    <a:pt x="0" y="411"/>
                    <a:pt x="0" y="545"/>
                    <a:pt x="0" y="605"/>
                  </a:cubicBezTo>
                  <a:cubicBezTo>
                    <a:pt x="0" y="784"/>
                    <a:pt x="0" y="977"/>
                    <a:pt x="60" y="1156"/>
                  </a:cubicBezTo>
                  <a:lnTo>
                    <a:pt x="119" y="1231"/>
                  </a:lnTo>
                  <a:cubicBezTo>
                    <a:pt x="149" y="1260"/>
                    <a:pt x="198" y="1275"/>
                    <a:pt x="246" y="1275"/>
                  </a:cubicBezTo>
                  <a:cubicBezTo>
                    <a:pt x="294" y="1275"/>
                    <a:pt x="343" y="1260"/>
                    <a:pt x="373" y="1231"/>
                  </a:cubicBezTo>
                  <a:cubicBezTo>
                    <a:pt x="492" y="1037"/>
                    <a:pt x="551" y="858"/>
                    <a:pt x="551" y="664"/>
                  </a:cubicBezTo>
                  <a:cubicBezTo>
                    <a:pt x="551" y="545"/>
                    <a:pt x="626" y="486"/>
                    <a:pt x="551" y="352"/>
                  </a:cubicBezTo>
                  <a:cubicBezTo>
                    <a:pt x="551" y="292"/>
                    <a:pt x="492" y="173"/>
                    <a:pt x="432" y="113"/>
                  </a:cubicBezTo>
                  <a:lnTo>
                    <a:pt x="432" y="39"/>
                  </a:lnTo>
                  <a:cubicBezTo>
                    <a:pt x="385" y="15"/>
                    <a:pt x="334" y="1"/>
                    <a:pt x="29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0" name="Google Shape;5110;p31"/>
            <p:cNvSpPr/>
            <p:nvPr/>
          </p:nvSpPr>
          <p:spPr>
            <a:xfrm>
              <a:off x="1114029" y="770308"/>
              <a:ext cx="19091" cy="39836"/>
            </a:xfrm>
            <a:custGeom>
              <a:avLst/>
              <a:gdLst/>
              <a:ahLst/>
              <a:cxnLst/>
              <a:rect l="l" t="t" r="r" b="b"/>
              <a:pathLst>
                <a:path w="612" h="1277" extrusionOk="0">
                  <a:moveTo>
                    <a:pt x="307" y="1"/>
                  </a:moveTo>
                  <a:cubicBezTo>
                    <a:pt x="281" y="1"/>
                    <a:pt x="257" y="8"/>
                    <a:pt x="239" y="25"/>
                  </a:cubicBezTo>
                  <a:cubicBezTo>
                    <a:pt x="180" y="159"/>
                    <a:pt x="120" y="219"/>
                    <a:pt x="60" y="338"/>
                  </a:cubicBezTo>
                  <a:cubicBezTo>
                    <a:pt x="60" y="398"/>
                    <a:pt x="1" y="532"/>
                    <a:pt x="1" y="651"/>
                  </a:cubicBezTo>
                  <a:cubicBezTo>
                    <a:pt x="1" y="830"/>
                    <a:pt x="60" y="1023"/>
                    <a:pt x="180" y="1202"/>
                  </a:cubicBezTo>
                  <a:lnTo>
                    <a:pt x="239" y="1277"/>
                  </a:lnTo>
                  <a:cubicBezTo>
                    <a:pt x="299" y="1277"/>
                    <a:pt x="433" y="1277"/>
                    <a:pt x="492" y="1202"/>
                  </a:cubicBezTo>
                  <a:lnTo>
                    <a:pt x="492" y="1143"/>
                  </a:lnTo>
                  <a:cubicBezTo>
                    <a:pt x="552" y="964"/>
                    <a:pt x="612" y="830"/>
                    <a:pt x="612" y="651"/>
                  </a:cubicBezTo>
                  <a:lnTo>
                    <a:pt x="612" y="398"/>
                  </a:lnTo>
                  <a:cubicBezTo>
                    <a:pt x="612" y="338"/>
                    <a:pt x="552" y="219"/>
                    <a:pt x="552" y="159"/>
                  </a:cubicBezTo>
                  <a:lnTo>
                    <a:pt x="492" y="85"/>
                  </a:lnTo>
                  <a:cubicBezTo>
                    <a:pt x="450" y="43"/>
                    <a:pt x="371" y="1"/>
                    <a:pt x="307"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1" name="Google Shape;5111;p31"/>
            <p:cNvSpPr/>
            <p:nvPr/>
          </p:nvSpPr>
          <p:spPr>
            <a:xfrm>
              <a:off x="949299" y="837533"/>
              <a:ext cx="19091" cy="20495"/>
            </a:xfrm>
            <a:custGeom>
              <a:avLst/>
              <a:gdLst/>
              <a:ahLst/>
              <a:cxnLst/>
              <a:rect l="l" t="t" r="r" b="b"/>
              <a:pathLst>
                <a:path w="612" h="657" extrusionOk="0">
                  <a:moveTo>
                    <a:pt x="306" y="1"/>
                  </a:moveTo>
                  <a:cubicBezTo>
                    <a:pt x="257" y="1"/>
                    <a:pt x="209" y="15"/>
                    <a:pt x="179" y="45"/>
                  </a:cubicBezTo>
                  <a:cubicBezTo>
                    <a:pt x="119" y="105"/>
                    <a:pt x="60" y="164"/>
                    <a:pt x="60" y="239"/>
                  </a:cubicBezTo>
                  <a:cubicBezTo>
                    <a:pt x="0" y="299"/>
                    <a:pt x="0" y="299"/>
                    <a:pt x="0" y="358"/>
                  </a:cubicBezTo>
                  <a:cubicBezTo>
                    <a:pt x="60" y="418"/>
                    <a:pt x="60" y="537"/>
                    <a:pt x="179" y="611"/>
                  </a:cubicBezTo>
                  <a:cubicBezTo>
                    <a:pt x="239" y="641"/>
                    <a:pt x="302" y="656"/>
                    <a:pt x="358" y="656"/>
                  </a:cubicBezTo>
                  <a:cubicBezTo>
                    <a:pt x="414" y="656"/>
                    <a:pt x="462" y="641"/>
                    <a:pt x="492" y="611"/>
                  </a:cubicBezTo>
                  <a:cubicBezTo>
                    <a:pt x="611" y="477"/>
                    <a:pt x="611" y="418"/>
                    <a:pt x="611" y="299"/>
                  </a:cubicBezTo>
                  <a:cubicBezTo>
                    <a:pt x="611" y="299"/>
                    <a:pt x="611" y="239"/>
                    <a:pt x="551" y="164"/>
                  </a:cubicBezTo>
                  <a:cubicBezTo>
                    <a:pt x="551" y="105"/>
                    <a:pt x="492" y="105"/>
                    <a:pt x="432" y="45"/>
                  </a:cubicBezTo>
                  <a:cubicBezTo>
                    <a:pt x="403" y="15"/>
                    <a:pt x="354" y="1"/>
                    <a:pt x="30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2" name="Google Shape;5112;p31"/>
            <p:cNvSpPr/>
            <p:nvPr/>
          </p:nvSpPr>
          <p:spPr>
            <a:xfrm>
              <a:off x="1535765" y="694566"/>
              <a:ext cx="21431" cy="31476"/>
            </a:xfrm>
            <a:custGeom>
              <a:avLst/>
              <a:gdLst/>
              <a:ahLst/>
              <a:cxnLst/>
              <a:rect l="l" t="t" r="r" b="b"/>
              <a:pathLst>
                <a:path w="687" h="1009" extrusionOk="0">
                  <a:moveTo>
                    <a:pt x="411" y="1"/>
                  </a:moveTo>
                  <a:cubicBezTo>
                    <a:pt x="373" y="1"/>
                    <a:pt x="339" y="15"/>
                    <a:pt x="314" y="40"/>
                  </a:cubicBezTo>
                  <a:lnTo>
                    <a:pt x="120" y="219"/>
                  </a:lnTo>
                  <a:cubicBezTo>
                    <a:pt x="61" y="278"/>
                    <a:pt x="61" y="412"/>
                    <a:pt x="61" y="472"/>
                  </a:cubicBezTo>
                  <a:cubicBezTo>
                    <a:pt x="1" y="651"/>
                    <a:pt x="61" y="844"/>
                    <a:pt x="195" y="964"/>
                  </a:cubicBezTo>
                  <a:cubicBezTo>
                    <a:pt x="224" y="993"/>
                    <a:pt x="269" y="1008"/>
                    <a:pt x="314" y="1008"/>
                  </a:cubicBezTo>
                  <a:cubicBezTo>
                    <a:pt x="359" y="1008"/>
                    <a:pt x="403" y="993"/>
                    <a:pt x="433" y="964"/>
                  </a:cubicBezTo>
                  <a:cubicBezTo>
                    <a:pt x="567" y="844"/>
                    <a:pt x="627" y="651"/>
                    <a:pt x="627" y="531"/>
                  </a:cubicBezTo>
                  <a:cubicBezTo>
                    <a:pt x="627" y="472"/>
                    <a:pt x="686" y="412"/>
                    <a:pt x="627" y="353"/>
                  </a:cubicBezTo>
                  <a:cubicBezTo>
                    <a:pt x="627" y="278"/>
                    <a:pt x="627" y="219"/>
                    <a:pt x="567" y="99"/>
                  </a:cubicBezTo>
                  <a:cubicBezTo>
                    <a:pt x="523" y="30"/>
                    <a:pt x="464" y="1"/>
                    <a:pt x="41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3" name="Google Shape;5113;p31"/>
            <p:cNvSpPr/>
            <p:nvPr/>
          </p:nvSpPr>
          <p:spPr>
            <a:xfrm>
              <a:off x="1576662" y="741047"/>
              <a:ext cx="19091" cy="37964"/>
            </a:xfrm>
            <a:custGeom>
              <a:avLst/>
              <a:gdLst/>
              <a:ahLst/>
              <a:cxnLst/>
              <a:rect l="l" t="t" r="r" b="b"/>
              <a:pathLst>
                <a:path w="612" h="1217" extrusionOk="0">
                  <a:moveTo>
                    <a:pt x="341" y="0"/>
                  </a:moveTo>
                  <a:cubicBezTo>
                    <a:pt x="301" y="0"/>
                    <a:pt x="264" y="15"/>
                    <a:pt x="239" y="40"/>
                  </a:cubicBezTo>
                  <a:cubicBezTo>
                    <a:pt x="180" y="159"/>
                    <a:pt x="120" y="218"/>
                    <a:pt x="120" y="278"/>
                  </a:cubicBezTo>
                  <a:cubicBezTo>
                    <a:pt x="61" y="412"/>
                    <a:pt x="61" y="472"/>
                    <a:pt x="1" y="591"/>
                  </a:cubicBezTo>
                  <a:cubicBezTo>
                    <a:pt x="1" y="784"/>
                    <a:pt x="61" y="963"/>
                    <a:pt x="180" y="1157"/>
                  </a:cubicBezTo>
                  <a:lnTo>
                    <a:pt x="239" y="1217"/>
                  </a:lnTo>
                  <a:cubicBezTo>
                    <a:pt x="299" y="1217"/>
                    <a:pt x="433" y="1217"/>
                    <a:pt x="493" y="1157"/>
                  </a:cubicBezTo>
                  <a:cubicBezTo>
                    <a:pt x="552" y="963"/>
                    <a:pt x="612" y="784"/>
                    <a:pt x="612" y="650"/>
                  </a:cubicBezTo>
                  <a:lnTo>
                    <a:pt x="612" y="412"/>
                  </a:lnTo>
                  <a:cubicBezTo>
                    <a:pt x="612" y="278"/>
                    <a:pt x="612" y="218"/>
                    <a:pt x="552" y="99"/>
                  </a:cubicBezTo>
                  <a:lnTo>
                    <a:pt x="493" y="99"/>
                  </a:lnTo>
                  <a:cubicBezTo>
                    <a:pt x="458" y="29"/>
                    <a:pt x="397" y="0"/>
                    <a:pt x="34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4" name="Google Shape;5114;p31"/>
            <p:cNvSpPr/>
            <p:nvPr/>
          </p:nvSpPr>
          <p:spPr>
            <a:xfrm>
              <a:off x="1630598" y="696438"/>
              <a:ext cx="17688" cy="37496"/>
            </a:xfrm>
            <a:custGeom>
              <a:avLst/>
              <a:gdLst/>
              <a:ahLst/>
              <a:cxnLst/>
              <a:rect l="l" t="t" r="r" b="b"/>
              <a:pathLst>
                <a:path w="567" h="1202" extrusionOk="0">
                  <a:moveTo>
                    <a:pt x="276" y="0"/>
                  </a:moveTo>
                  <a:cubicBezTo>
                    <a:pt x="224" y="0"/>
                    <a:pt x="169" y="29"/>
                    <a:pt x="134" y="99"/>
                  </a:cubicBezTo>
                  <a:cubicBezTo>
                    <a:pt x="60" y="159"/>
                    <a:pt x="60" y="293"/>
                    <a:pt x="0" y="352"/>
                  </a:cubicBezTo>
                  <a:lnTo>
                    <a:pt x="0" y="591"/>
                  </a:lnTo>
                  <a:cubicBezTo>
                    <a:pt x="0" y="784"/>
                    <a:pt x="0" y="963"/>
                    <a:pt x="134" y="1157"/>
                  </a:cubicBezTo>
                  <a:lnTo>
                    <a:pt x="194" y="1157"/>
                  </a:lnTo>
                  <a:cubicBezTo>
                    <a:pt x="224" y="1187"/>
                    <a:pt x="268" y="1201"/>
                    <a:pt x="313" y="1201"/>
                  </a:cubicBezTo>
                  <a:cubicBezTo>
                    <a:pt x="358" y="1201"/>
                    <a:pt x="402" y="1187"/>
                    <a:pt x="432" y="1157"/>
                  </a:cubicBezTo>
                  <a:cubicBezTo>
                    <a:pt x="566" y="963"/>
                    <a:pt x="566" y="784"/>
                    <a:pt x="566" y="591"/>
                  </a:cubicBezTo>
                  <a:lnTo>
                    <a:pt x="566" y="352"/>
                  </a:lnTo>
                  <a:cubicBezTo>
                    <a:pt x="507" y="218"/>
                    <a:pt x="507" y="159"/>
                    <a:pt x="432" y="99"/>
                  </a:cubicBezTo>
                  <a:lnTo>
                    <a:pt x="373" y="39"/>
                  </a:lnTo>
                  <a:cubicBezTo>
                    <a:pt x="348" y="15"/>
                    <a:pt x="313" y="0"/>
                    <a:pt x="276"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5" name="Google Shape;5115;p31"/>
            <p:cNvSpPr/>
            <p:nvPr/>
          </p:nvSpPr>
          <p:spPr>
            <a:xfrm>
              <a:off x="1626855" y="802844"/>
              <a:ext cx="19559" cy="31944"/>
            </a:xfrm>
            <a:custGeom>
              <a:avLst/>
              <a:gdLst/>
              <a:ahLst/>
              <a:cxnLst/>
              <a:rect l="l" t="t" r="r" b="b"/>
              <a:pathLst>
                <a:path w="627" h="1024" extrusionOk="0">
                  <a:moveTo>
                    <a:pt x="335" y="1"/>
                  </a:moveTo>
                  <a:cubicBezTo>
                    <a:pt x="288" y="1"/>
                    <a:pt x="235" y="15"/>
                    <a:pt x="180" y="40"/>
                  </a:cubicBezTo>
                  <a:cubicBezTo>
                    <a:pt x="120" y="100"/>
                    <a:pt x="120" y="159"/>
                    <a:pt x="60" y="293"/>
                  </a:cubicBezTo>
                  <a:cubicBezTo>
                    <a:pt x="1" y="353"/>
                    <a:pt x="1" y="412"/>
                    <a:pt x="1" y="472"/>
                  </a:cubicBezTo>
                  <a:cubicBezTo>
                    <a:pt x="1" y="666"/>
                    <a:pt x="60" y="844"/>
                    <a:pt x="180" y="979"/>
                  </a:cubicBezTo>
                  <a:cubicBezTo>
                    <a:pt x="217" y="1008"/>
                    <a:pt x="265" y="1023"/>
                    <a:pt x="312" y="1023"/>
                  </a:cubicBezTo>
                  <a:cubicBezTo>
                    <a:pt x="358" y="1023"/>
                    <a:pt x="403" y="1008"/>
                    <a:pt x="433" y="979"/>
                  </a:cubicBezTo>
                  <a:cubicBezTo>
                    <a:pt x="552" y="785"/>
                    <a:pt x="627" y="666"/>
                    <a:pt x="627" y="532"/>
                  </a:cubicBezTo>
                  <a:cubicBezTo>
                    <a:pt x="627" y="472"/>
                    <a:pt x="627" y="412"/>
                    <a:pt x="552" y="353"/>
                  </a:cubicBezTo>
                  <a:cubicBezTo>
                    <a:pt x="552" y="293"/>
                    <a:pt x="552" y="159"/>
                    <a:pt x="493" y="100"/>
                  </a:cubicBezTo>
                  <a:cubicBezTo>
                    <a:pt x="458" y="30"/>
                    <a:pt x="402" y="1"/>
                    <a:pt x="33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6" name="Google Shape;5116;p31"/>
            <p:cNvSpPr/>
            <p:nvPr/>
          </p:nvSpPr>
          <p:spPr>
            <a:xfrm>
              <a:off x="1678919" y="749688"/>
              <a:ext cx="17688" cy="48851"/>
            </a:xfrm>
            <a:custGeom>
              <a:avLst/>
              <a:gdLst/>
              <a:ahLst/>
              <a:cxnLst/>
              <a:rect l="l" t="t" r="r" b="b"/>
              <a:pathLst>
                <a:path w="567" h="1566" extrusionOk="0">
                  <a:moveTo>
                    <a:pt x="373" y="1"/>
                  </a:moveTo>
                  <a:cubicBezTo>
                    <a:pt x="313" y="1"/>
                    <a:pt x="194" y="1"/>
                    <a:pt x="135" y="75"/>
                  </a:cubicBezTo>
                  <a:cubicBezTo>
                    <a:pt x="75" y="195"/>
                    <a:pt x="75" y="314"/>
                    <a:pt x="0" y="448"/>
                  </a:cubicBezTo>
                  <a:lnTo>
                    <a:pt x="0" y="746"/>
                  </a:lnTo>
                  <a:cubicBezTo>
                    <a:pt x="0" y="999"/>
                    <a:pt x="0" y="1252"/>
                    <a:pt x="135" y="1491"/>
                  </a:cubicBezTo>
                  <a:cubicBezTo>
                    <a:pt x="194" y="1491"/>
                    <a:pt x="194" y="1491"/>
                    <a:pt x="194" y="1565"/>
                  </a:cubicBezTo>
                  <a:cubicBezTo>
                    <a:pt x="313" y="1565"/>
                    <a:pt x="373" y="1565"/>
                    <a:pt x="447" y="1431"/>
                  </a:cubicBezTo>
                  <a:cubicBezTo>
                    <a:pt x="567" y="1252"/>
                    <a:pt x="567" y="999"/>
                    <a:pt x="567" y="746"/>
                  </a:cubicBezTo>
                  <a:lnTo>
                    <a:pt x="567" y="448"/>
                  </a:lnTo>
                  <a:cubicBezTo>
                    <a:pt x="507" y="314"/>
                    <a:pt x="507" y="195"/>
                    <a:pt x="447" y="75"/>
                  </a:cubicBezTo>
                  <a:cubicBezTo>
                    <a:pt x="447"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7" name="Google Shape;5117;p31"/>
            <p:cNvSpPr/>
            <p:nvPr/>
          </p:nvSpPr>
          <p:spPr>
            <a:xfrm>
              <a:off x="1727708" y="690417"/>
              <a:ext cx="19091" cy="39805"/>
            </a:xfrm>
            <a:custGeom>
              <a:avLst/>
              <a:gdLst/>
              <a:ahLst/>
              <a:cxnLst/>
              <a:rect l="l" t="t" r="r" b="b"/>
              <a:pathLst>
                <a:path w="612" h="1276" extrusionOk="0">
                  <a:moveTo>
                    <a:pt x="303" y="1"/>
                  </a:moveTo>
                  <a:cubicBezTo>
                    <a:pt x="251" y="1"/>
                    <a:pt x="215" y="33"/>
                    <a:pt x="179" y="113"/>
                  </a:cubicBezTo>
                  <a:cubicBezTo>
                    <a:pt x="120" y="173"/>
                    <a:pt x="60" y="292"/>
                    <a:pt x="60" y="352"/>
                  </a:cubicBezTo>
                  <a:cubicBezTo>
                    <a:pt x="1" y="411"/>
                    <a:pt x="1" y="545"/>
                    <a:pt x="1" y="605"/>
                  </a:cubicBezTo>
                  <a:cubicBezTo>
                    <a:pt x="1" y="784"/>
                    <a:pt x="1" y="977"/>
                    <a:pt x="60" y="1156"/>
                  </a:cubicBezTo>
                  <a:lnTo>
                    <a:pt x="120" y="1231"/>
                  </a:lnTo>
                  <a:cubicBezTo>
                    <a:pt x="150" y="1260"/>
                    <a:pt x="194" y="1275"/>
                    <a:pt x="241" y="1275"/>
                  </a:cubicBezTo>
                  <a:cubicBezTo>
                    <a:pt x="287" y="1275"/>
                    <a:pt x="336" y="1260"/>
                    <a:pt x="373" y="1231"/>
                  </a:cubicBezTo>
                  <a:cubicBezTo>
                    <a:pt x="492" y="1037"/>
                    <a:pt x="552" y="858"/>
                    <a:pt x="552" y="664"/>
                  </a:cubicBezTo>
                  <a:cubicBezTo>
                    <a:pt x="611" y="545"/>
                    <a:pt x="611" y="486"/>
                    <a:pt x="552" y="352"/>
                  </a:cubicBezTo>
                  <a:cubicBezTo>
                    <a:pt x="552" y="292"/>
                    <a:pt x="492" y="173"/>
                    <a:pt x="433" y="113"/>
                  </a:cubicBezTo>
                  <a:lnTo>
                    <a:pt x="433" y="39"/>
                  </a:lnTo>
                  <a:cubicBezTo>
                    <a:pt x="379" y="15"/>
                    <a:pt x="337" y="1"/>
                    <a:pt x="30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8" name="Google Shape;5118;p31"/>
            <p:cNvSpPr/>
            <p:nvPr/>
          </p:nvSpPr>
          <p:spPr>
            <a:xfrm>
              <a:off x="1746768" y="770308"/>
              <a:ext cx="19559" cy="39836"/>
            </a:xfrm>
            <a:custGeom>
              <a:avLst/>
              <a:gdLst/>
              <a:ahLst/>
              <a:cxnLst/>
              <a:rect l="l" t="t" r="r" b="b"/>
              <a:pathLst>
                <a:path w="627" h="1277" extrusionOk="0">
                  <a:moveTo>
                    <a:pt x="345" y="1"/>
                  </a:moveTo>
                  <a:cubicBezTo>
                    <a:pt x="318" y="1"/>
                    <a:pt x="289" y="8"/>
                    <a:pt x="254" y="25"/>
                  </a:cubicBezTo>
                  <a:cubicBezTo>
                    <a:pt x="194" y="159"/>
                    <a:pt x="135" y="219"/>
                    <a:pt x="60" y="338"/>
                  </a:cubicBezTo>
                  <a:cubicBezTo>
                    <a:pt x="60" y="398"/>
                    <a:pt x="0" y="532"/>
                    <a:pt x="0" y="651"/>
                  </a:cubicBezTo>
                  <a:cubicBezTo>
                    <a:pt x="0" y="830"/>
                    <a:pt x="60" y="1023"/>
                    <a:pt x="194" y="1202"/>
                  </a:cubicBezTo>
                  <a:lnTo>
                    <a:pt x="254" y="1277"/>
                  </a:lnTo>
                  <a:cubicBezTo>
                    <a:pt x="313" y="1277"/>
                    <a:pt x="433" y="1277"/>
                    <a:pt x="507" y="1202"/>
                  </a:cubicBezTo>
                  <a:lnTo>
                    <a:pt x="507" y="1143"/>
                  </a:lnTo>
                  <a:cubicBezTo>
                    <a:pt x="567" y="964"/>
                    <a:pt x="626" y="830"/>
                    <a:pt x="626" y="651"/>
                  </a:cubicBezTo>
                  <a:lnTo>
                    <a:pt x="626" y="398"/>
                  </a:lnTo>
                  <a:cubicBezTo>
                    <a:pt x="626" y="338"/>
                    <a:pt x="626" y="219"/>
                    <a:pt x="567" y="159"/>
                  </a:cubicBezTo>
                  <a:lnTo>
                    <a:pt x="507" y="85"/>
                  </a:lnTo>
                  <a:cubicBezTo>
                    <a:pt x="454" y="43"/>
                    <a:pt x="409" y="1"/>
                    <a:pt x="34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9" name="Google Shape;5119;p31"/>
            <p:cNvSpPr/>
            <p:nvPr/>
          </p:nvSpPr>
          <p:spPr>
            <a:xfrm>
              <a:off x="1683099" y="854253"/>
              <a:ext cx="19091" cy="25018"/>
            </a:xfrm>
            <a:custGeom>
              <a:avLst/>
              <a:gdLst/>
              <a:ahLst/>
              <a:cxnLst/>
              <a:rect l="l" t="t" r="r" b="b"/>
              <a:pathLst>
                <a:path w="612" h="802" extrusionOk="0">
                  <a:moveTo>
                    <a:pt x="239" y="1"/>
                  </a:moveTo>
                  <a:cubicBezTo>
                    <a:pt x="120" y="75"/>
                    <a:pt x="120" y="135"/>
                    <a:pt x="60" y="195"/>
                  </a:cubicBezTo>
                  <a:cubicBezTo>
                    <a:pt x="60" y="254"/>
                    <a:pt x="60" y="314"/>
                    <a:pt x="1" y="373"/>
                  </a:cubicBezTo>
                  <a:cubicBezTo>
                    <a:pt x="1" y="507"/>
                    <a:pt x="60" y="627"/>
                    <a:pt x="179" y="746"/>
                  </a:cubicBezTo>
                  <a:cubicBezTo>
                    <a:pt x="209" y="783"/>
                    <a:pt x="257" y="802"/>
                    <a:pt x="313" y="802"/>
                  </a:cubicBezTo>
                  <a:cubicBezTo>
                    <a:pt x="369" y="802"/>
                    <a:pt x="433" y="783"/>
                    <a:pt x="492" y="746"/>
                  </a:cubicBezTo>
                  <a:lnTo>
                    <a:pt x="492" y="686"/>
                  </a:lnTo>
                  <a:cubicBezTo>
                    <a:pt x="611" y="627"/>
                    <a:pt x="611" y="507"/>
                    <a:pt x="611" y="448"/>
                  </a:cubicBezTo>
                  <a:lnTo>
                    <a:pt x="611" y="254"/>
                  </a:lnTo>
                  <a:cubicBezTo>
                    <a:pt x="552" y="195"/>
                    <a:pt x="552" y="135"/>
                    <a:pt x="492" y="75"/>
                  </a:cubicBezTo>
                  <a:cubicBezTo>
                    <a:pt x="433" y="1"/>
                    <a:pt x="313" y="1"/>
                    <a:pt x="239"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0" name="Google Shape;5120;p31"/>
            <p:cNvSpPr/>
            <p:nvPr/>
          </p:nvSpPr>
          <p:spPr>
            <a:xfrm>
              <a:off x="1572482" y="837533"/>
              <a:ext cx="19559" cy="20495"/>
            </a:xfrm>
            <a:custGeom>
              <a:avLst/>
              <a:gdLst/>
              <a:ahLst/>
              <a:cxnLst/>
              <a:rect l="l" t="t" r="r" b="b"/>
              <a:pathLst>
                <a:path w="627" h="657" extrusionOk="0">
                  <a:moveTo>
                    <a:pt x="314" y="1"/>
                  </a:moveTo>
                  <a:cubicBezTo>
                    <a:pt x="269" y="1"/>
                    <a:pt x="224" y="15"/>
                    <a:pt x="195" y="45"/>
                  </a:cubicBezTo>
                  <a:cubicBezTo>
                    <a:pt x="135" y="105"/>
                    <a:pt x="60" y="164"/>
                    <a:pt x="60" y="239"/>
                  </a:cubicBezTo>
                  <a:cubicBezTo>
                    <a:pt x="1" y="299"/>
                    <a:pt x="1" y="299"/>
                    <a:pt x="1" y="358"/>
                  </a:cubicBezTo>
                  <a:cubicBezTo>
                    <a:pt x="60" y="418"/>
                    <a:pt x="60" y="537"/>
                    <a:pt x="195" y="611"/>
                  </a:cubicBezTo>
                  <a:cubicBezTo>
                    <a:pt x="254" y="641"/>
                    <a:pt x="314" y="656"/>
                    <a:pt x="368" y="656"/>
                  </a:cubicBezTo>
                  <a:cubicBezTo>
                    <a:pt x="422" y="656"/>
                    <a:pt x="470" y="641"/>
                    <a:pt x="507" y="611"/>
                  </a:cubicBezTo>
                  <a:cubicBezTo>
                    <a:pt x="627" y="477"/>
                    <a:pt x="627" y="418"/>
                    <a:pt x="627" y="299"/>
                  </a:cubicBezTo>
                  <a:cubicBezTo>
                    <a:pt x="627" y="299"/>
                    <a:pt x="627" y="239"/>
                    <a:pt x="567" y="164"/>
                  </a:cubicBezTo>
                  <a:cubicBezTo>
                    <a:pt x="567" y="105"/>
                    <a:pt x="507" y="105"/>
                    <a:pt x="433" y="45"/>
                  </a:cubicBezTo>
                  <a:cubicBezTo>
                    <a:pt x="403" y="15"/>
                    <a:pt x="358" y="1"/>
                    <a:pt x="31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1" name="Google Shape;5121;p31"/>
            <p:cNvSpPr/>
            <p:nvPr/>
          </p:nvSpPr>
          <p:spPr>
            <a:xfrm>
              <a:off x="2178497" y="694566"/>
              <a:ext cx="21400" cy="31476"/>
            </a:xfrm>
            <a:custGeom>
              <a:avLst/>
              <a:gdLst/>
              <a:ahLst/>
              <a:cxnLst/>
              <a:rect l="l" t="t" r="r" b="b"/>
              <a:pathLst>
                <a:path w="686" h="1009" extrusionOk="0">
                  <a:moveTo>
                    <a:pt x="435" y="1"/>
                  </a:moveTo>
                  <a:cubicBezTo>
                    <a:pt x="402" y="1"/>
                    <a:pt x="363" y="15"/>
                    <a:pt x="313" y="40"/>
                  </a:cubicBezTo>
                  <a:cubicBezTo>
                    <a:pt x="239" y="99"/>
                    <a:pt x="179" y="159"/>
                    <a:pt x="120" y="219"/>
                  </a:cubicBezTo>
                  <a:cubicBezTo>
                    <a:pt x="60" y="278"/>
                    <a:pt x="60" y="412"/>
                    <a:pt x="60" y="472"/>
                  </a:cubicBezTo>
                  <a:cubicBezTo>
                    <a:pt x="1" y="651"/>
                    <a:pt x="60" y="844"/>
                    <a:pt x="179" y="964"/>
                  </a:cubicBezTo>
                  <a:cubicBezTo>
                    <a:pt x="209" y="993"/>
                    <a:pt x="257" y="1008"/>
                    <a:pt x="306" y="1008"/>
                  </a:cubicBezTo>
                  <a:cubicBezTo>
                    <a:pt x="354" y="1008"/>
                    <a:pt x="403" y="993"/>
                    <a:pt x="433" y="964"/>
                  </a:cubicBezTo>
                  <a:cubicBezTo>
                    <a:pt x="552" y="844"/>
                    <a:pt x="611" y="651"/>
                    <a:pt x="611" y="531"/>
                  </a:cubicBezTo>
                  <a:cubicBezTo>
                    <a:pt x="611" y="472"/>
                    <a:pt x="686" y="412"/>
                    <a:pt x="611" y="353"/>
                  </a:cubicBezTo>
                  <a:cubicBezTo>
                    <a:pt x="611" y="278"/>
                    <a:pt x="611" y="219"/>
                    <a:pt x="552" y="99"/>
                  </a:cubicBezTo>
                  <a:cubicBezTo>
                    <a:pt x="517" y="30"/>
                    <a:pt x="482" y="1"/>
                    <a:pt x="43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2" name="Google Shape;5122;p31"/>
            <p:cNvSpPr/>
            <p:nvPr/>
          </p:nvSpPr>
          <p:spPr>
            <a:xfrm>
              <a:off x="2218925" y="741047"/>
              <a:ext cx="19559" cy="37964"/>
            </a:xfrm>
            <a:custGeom>
              <a:avLst/>
              <a:gdLst/>
              <a:ahLst/>
              <a:cxnLst/>
              <a:rect l="l" t="t" r="r" b="b"/>
              <a:pathLst>
                <a:path w="627" h="1217" extrusionOk="0">
                  <a:moveTo>
                    <a:pt x="377" y="0"/>
                  </a:moveTo>
                  <a:cubicBezTo>
                    <a:pt x="342" y="0"/>
                    <a:pt x="303" y="15"/>
                    <a:pt x="254" y="40"/>
                  </a:cubicBezTo>
                  <a:cubicBezTo>
                    <a:pt x="194" y="159"/>
                    <a:pt x="135" y="218"/>
                    <a:pt x="135" y="278"/>
                  </a:cubicBezTo>
                  <a:cubicBezTo>
                    <a:pt x="60" y="412"/>
                    <a:pt x="60" y="472"/>
                    <a:pt x="60" y="591"/>
                  </a:cubicBezTo>
                  <a:cubicBezTo>
                    <a:pt x="1" y="784"/>
                    <a:pt x="60" y="963"/>
                    <a:pt x="194" y="1157"/>
                  </a:cubicBezTo>
                  <a:lnTo>
                    <a:pt x="254" y="1217"/>
                  </a:lnTo>
                  <a:cubicBezTo>
                    <a:pt x="313" y="1217"/>
                    <a:pt x="433" y="1217"/>
                    <a:pt x="507" y="1157"/>
                  </a:cubicBezTo>
                  <a:cubicBezTo>
                    <a:pt x="567" y="963"/>
                    <a:pt x="626" y="784"/>
                    <a:pt x="626" y="650"/>
                  </a:cubicBezTo>
                  <a:lnTo>
                    <a:pt x="626" y="412"/>
                  </a:lnTo>
                  <a:cubicBezTo>
                    <a:pt x="626" y="278"/>
                    <a:pt x="626" y="218"/>
                    <a:pt x="567" y="99"/>
                  </a:cubicBezTo>
                  <a:lnTo>
                    <a:pt x="507" y="99"/>
                  </a:lnTo>
                  <a:cubicBezTo>
                    <a:pt x="463" y="29"/>
                    <a:pt x="425" y="0"/>
                    <a:pt x="37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3" name="Google Shape;5123;p31"/>
            <p:cNvSpPr/>
            <p:nvPr/>
          </p:nvSpPr>
          <p:spPr>
            <a:xfrm>
              <a:off x="2273298" y="696438"/>
              <a:ext cx="17220" cy="37496"/>
            </a:xfrm>
            <a:custGeom>
              <a:avLst/>
              <a:gdLst/>
              <a:ahLst/>
              <a:cxnLst/>
              <a:rect l="l" t="t" r="r" b="b"/>
              <a:pathLst>
                <a:path w="552" h="1202" extrusionOk="0">
                  <a:moveTo>
                    <a:pt x="271" y="0"/>
                  </a:moveTo>
                  <a:cubicBezTo>
                    <a:pt x="215" y="0"/>
                    <a:pt x="155" y="29"/>
                    <a:pt x="120" y="99"/>
                  </a:cubicBezTo>
                  <a:cubicBezTo>
                    <a:pt x="60" y="159"/>
                    <a:pt x="60" y="293"/>
                    <a:pt x="1" y="352"/>
                  </a:cubicBezTo>
                  <a:lnTo>
                    <a:pt x="1" y="591"/>
                  </a:lnTo>
                  <a:cubicBezTo>
                    <a:pt x="1" y="784"/>
                    <a:pt x="1" y="963"/>
                    <a:pt x="120" y="1157"/>
                  </a:cubicBezTo>
                  <a:lnTo>
                    <a:pt x="179" y="1157"/>
                  </a:lnTo>
                  <a:cubicBezTo>
                    <a:pt x="217" y="1187"/>
                    <a:pt x="265" y="1201"/>
                    <a:pt x="312" y="1201"/>
                  </a:cubicBezTo>
                  <a:cubicBezTo>
                    <a:pt x="358" y="1201"/>
                    <a:pt x="403" y="1187"/>
                    <a:pt x="433" y="1157"/>
                  </a:cubicBezTo>
                  <a:cubicBezTo>
                    <a:pt x="552" y="963"/>
                    <a:pt x="552" y="784"/>
                    <a:pt x="552" y="591"/>
                  </a:cubicBezTo>
                  <a:lnTo>
                    <a:pt x="552" y="352"/>
                  </a:lnTo>
                  <a:cubicBezTo>
                    <a:pt x="492" y="218"/>
                    <a:pt x="492" y="159"/>
                    <a:pt x="433" y="99"/>
                  </a:cubicBezTo>
                  <a:lnTo>
                    <a:pt x="373" y="39"/>
                  </a:lnTo>
                  <a:cubicBezTo>
                    <a:pt x="348" y="15"/>
                    <a:pt x="311" y="0"/>
                    <a:pt x="27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4" name="Google Shape;5124;p31"/>
            <p:cNvSpPr/>
            <p:nvPr/>
          </p:nvSpPr>
          <p:spPr>
            <a:xfrm>
              <a:off x="2269586" y="802844"/>
              <a:ext cx="19091" cy="31944"/>
            </a:xfrm>
            <a:custGeom>
              <a:avLst/>
              <a:gdLst/>
              <a:ahLst/>
              <a:cxnLst/>
              <a:rect l="l" t="t" r="r" b="b"/>
              <a:pathLst>
                <a:path w="612" h="1024" extrusionOk="0">
                  <a:moveTo>
                    <a:pt x="341" y="1"/>
                  </a:moveTo>
                  <a:cubicBezTo>
                    <a:pt x="301" y="1"/>
                    <a:pt x="263" y="15"/>
                    <a:pt x="239" y="40"/>
                  </a:cubicBezTo>
                  <a:cubicBezTo>
                    <a:pt x="120" y="100"/>
                    <a:pt x="120" y="159"/>
                    <a:pt x="60" y="293"/>
                  </a:cubicBezTo>
                  <a:cubicBezTo>
                    <a:pt x="0" y="353"/>
                    <a:pt x="0" y="412"/>
                    <a:pt x="0" y="472"/>
                  </a:cubicBezTo>
                  <a:cubicBezTo>
                    <a:pt x="0" y="666"/>
                    <a:pt x="60" y="844"/>
                    <a:pt x="179" y="979"/>
                  </a:cubicBezTo>
                  <a:cubicBezTo>
                    <a:pt x="209" y="1008"/>
                    <a:pt x="257" y="1023"/>
                    <a:pt x="306" y="1023"/>
                  </a:cubicBezTo>
                  <a:cubicBezTo>
                    <a:pt x="354" y="1023"/>
                    <a:pt x="403" y="1008"/>
                    <a:pt x="432" y="979"/>
                  </a:cubicBezTo>
                  <a:cubicBezTo>
                    <a:pt x="552" y="785"/>
                    <a:pt x="611" y="666"/>
                    <a:pt x="611" y="532"/>
                  </a:cubicBezTo>
                  <a:lnTo>
                    <a:pt x="611" y="353"/>
                  </a:lnTo>
                  <a:cubicBezTo>
                    <a:pt x="552" y="293"/>
                    <a:pt x="552" y="159"/>
                    <a:pt x="492" y="100"/>
                  </a:cubicBezTo>
                  <a:cubicBezTo>
                    <a:pt x="457" y="30"/>
                    <a:pt x="397" y="1"/>
                    <a:pt x="34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5" name="Google Shape;5125;p31"/>
            <p:cNvSpPr/>
            <p:nvPr/>
          </p:nvSpPr>
          <p:spPr>
            <a:xfrm>
              <a:off x="2321619" y="749688"/>
              <a:ext cx="19559" cy="48851"/>
            </a:xfrm>
            <a:custGeom>
              <a:avLst/>
              <a:gdLst/>
              <a:ahLst/>
              <a:cxnLst/>
              <a:rect l="l" t="t" r="r" b="b"/>
              <a:pathLst>
                <a:path w="627" h="1566" extrusionOk="0">
                  <a:moveTo>
                    <a:pt x="373" y="1"/>
                  </a:moveTo>
                  <a:cubicBezTo>
                    <a:pt x="314" y="1"/>
                    <a:pt x="195" y="1"/>
                    <a:pt x="120" y="75"/>
                  </a:cubicBezTo>
                  <a:cubicBezTo>
                    <a:pt x="61" y="195"/>
                    <a:pt x="61" y="314"/>
                    <a:pt x="1" y="448"/>
                  </a:cubicBezTo>
                  <a:lnTo>
                    <a:pt x="1" y="746"/>
                  </a:lnTo>
                  <a:cubicBezTo>
                    <a:pt x="1" y="999"/>
                    <a:pt x="1" y="1252"/>
                    <a:pt x="120" y="1491"/>
                  </a:cubicBezTo>
                  <a:cubicBezTo>
                    <a:pt x="195" y="1491"/>
                    <a:pt x="195" y="1491"/>
                    <a:pt x="195" y="1565"/>
                  </a:cubicBezTo>
                  <a:cubicBezTo>
                    <a:pt x="314" y="1565"/>
                    <a:pt x="373" y="1565"/>
                    <a:pt x="433" y="1431"/>
                  </a:cubicBezTo>
                  <a:cubicBezTo>
                    <a:pt x="567" y="1252"/>
                    <a:pt x="567" y="999"/>
                    <a:pt x="627" y="746"/>
                  </a:cubicBezTo>
                  <a:cubicBezTo>
                    <a:pt x="567" y="686"/>
                    <a:pt x="567" y="567"/>
                    <a:pt x="567" y="448"/>
                  </a:cubicBezTo>
                  <a:cubicBezTo>
                    <a:pt x="567" y="314"/>
                    <a:pt x="493" y="195"/>
                    <a:pt x="433" y="75"/>
                  </a:cubicBezTo>
                  <a:cubicBezTo>
                    <a:pt x="433"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6" name="Google Shape;5126;p31"/>
            <p:cNvSpPr/>
            <p:nvPr/>
          </p:nvSpPr>
          <p:spPr>
            <a:xfrm>
              <a:off x="2369972" y="690417"/>
              <a:ext cx="19528" cy="39805"/>
            </a:xfrm>
            <a:custGeom>
              <a:avLst/>
              <a:gdLst/>
              <a:ahLst/>
              <a:cxnLst/>
              <a:rect l="l" t="t" r="r" b="b"/>
              <a:pathLst>
                <a:path w="626" h="1276" extrusionOk="0">
                  <a:moveTo>
                    <a:pt x="314" y="1"/>
                  </a:moveTo>
                  <a:cubicBezTo>
                    <a:pt x="265" y="1"/>
                    <a:pt x="230" y="33"/>
                    <a:pt x="194" y="113"/>
                  </a:cubicBezTo>
                  <a:cubicBezTo>
                    <a:pt x="134" y="173"/>
                    <a:pt x="60" y="292"/>
                    <a:pt x="60" y="352"/>
                  </a:cubicBezTo>
                  <a:cubicBezTo>
                    <a:pt x="0" y="411"/>
                    <a:pt x="0" y="545"/>
                    <a:pt x="0" y="605"/>
                  </a:cubicBezTo>
                  <a:cubicBezTo>
                    <a:pt x="0" y="784"/>
                    <a:pt x="0" y="977"/>
                    <a:pt x="60" y="1156"/>
                  </a:cubicBezTo>
                  <a:lnTo>
                    <a:pt x="134" y="1231"/>
                  </a:lnTo>
                  <a:cubicBezTo>
                    <a:pt x="164" y="1260"/>
                    <a:pt x="209" y="1275"/>
                    <a:pt x="254" y="1275"/>
                  </a:cubicBezTo>
                  <a:cubicBezTo>
                    <a:pt x="298" y="1275"/>
                    <a:pt x="343" y="1260"/>
                    <a:pt x="373" y="1231"/>
                  </a:cubicBezTo>
                  <a:cubicBezTo>
                    <a:pt x="507" y="1037"/>
                    <a:pt x="566" y="858"/>
                    <a:pt x="626" y="664"/>
                  </a:cubicBezTo>
                  <a:cubicBezTo>
                    <a:pt x="626" y="545"/>
                    <a:pt x="626" y="486"/>
                    <a:pt x="566" y="352"/>
                  </a:cubicBezTo>
                  <a:cubicBezTo>
                    <a:pt x="566" y="292"/>
                    <a:pt x="507" y="173"/>
                    <a:pt x="432" y="113"/>
                  </a:cubicBezTo>
                  <a:lnTo>
                    <a:pt x="432" y="39"/>
                  </a:lnTo>
                  <a:cubicBezTo>
                    <a:pt x="385" y="15"/>
                    <a:pt x="347" y="1"/>
                    <a:pt x="31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7" name="Google Shape;5127;p31"/>
            <p:cNvSpPr/>
            <p:nvPr/>
          </p:nvSpPr>
          <p:spPr>
            <a:xfrm>
              <a:off x="2389469" y="770308"/>
              <a:ext cx="19559" cy="39836"/>
            </a:xfrm>
            <a:custGeom>
              <a:avLst/>
              <a:gdLst/>
              <a:ahLst/>
              <a:cxnLst/>
              <a:rect l="l" t="t" r="r" b="b"/>
              <a:pathLst>
                <a:path w="627" h="1277" extrusionOk="0">
                  <a:moveTo>
                    <a:pt x="345" y="1"/>
                  </a:moveTo>
                  <a:cubicBezTo>
                    <a:pt x="319" y="1"/>
                    <a:pt x="289" y="8"/>
                    <a:pt x="254" y="25"/>
                  </a:cubicBezTo>
                  <a:cubicBezTo>
                    <a:pt x="180" y="159"/>
                    <a:pt x="120" y="219"/>
                    <a:pt x="61" y="338"/>
                  </a:cubicBezTo>
                  <a:cubicBezTo>
                    <a:pt x="61" y="398"/>
                    <a:pt x="61" y="532"/>
                    <a:pt x="1" y="651"/>
                  </a:cubicBezTo>
                  <a:cubicBezTo>
                    <a:pt x="1" y="830"/>
                    <a:pt x="61" y="1023"/>
                    <a:pt x="180" y="1202"/>
                  </a:cubicBezTo>
                  <a:lnTo>
                    <a:pt x="254" y="1277"/>
                  </a:lnTo>
                  <a:cubicBezTo>
                    <a:pt x="373" y="1277"/>
                    <a:pt x="433" y="1277"/>
                    <a:pt x="493" y="1202"/>
                  </a:cubicBezTo>
                  <a:lnTo>
                    <a:pt x="493" y="1143"/>
                  </a:lnTo>
                  <a:cubicBezTo>
                    <a:pt x="552" y="964"/>
                    <a:pt x="627" y="830"/>
                    <a:pt x="627" y="651"/>
                  </a:cubicBezTo>
                  <a:lnTo>
                    <a:pt x="627" y="398"/>
                  </a:lnTo>
                  <a:cubicBezTo>
                    <a:pt x="627" y="338"/>
                    <a:pt x="627" y="219"/>
                    <a:pt x="552" y="159"/>
                  </a:cubicBezTo>
                  <a:lnTo>
                    <a:pt x="493" y="85"/>
                  </a:lnTo>
                  <a:cubicBezTo>
                    <a:pt x="450" y="43"/>
                    <a:pt x="408" y="1"/>
                    <a:pt x="34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8" name="Google Shape;5128;p31"/>
            <p:cNvSpPr/>
            <p:nvPr/>
          </p:nvSpPr>
          <p:spPr>
            <a:xfrm>
              <a:off x="2325363" y="854253"/>
              <a:ext cx="19528" cy="25018"/>
            </a:xfrm>
            <a:custGeom>
              <a:avLst/>
              <a:gdLst/>
              <a:ahLst/>
              <a:cxnLst/>
              <a:rect l="l" t="t" r="r" b="b"/>
              <a:pathLst>
                <a:path w="626" h="802" extrusionOk="0">
                  <a:moveTo>
                    <a:pt x="253" y="1"/>
                  </a:moveTo>
                  <a:cubicBezTo>
                    <a:pt x="194" y="75"/>
                    <a:pt x="134" y="135"/>
                    <a:pt x="75" y="195"/>
                  </a:cubicBezTo>
                  <a:cubicBezTo>
                    <a:pt x="75" y="254"/>
                    <a:pt x="75" y="314"/>
                    <a:pt x="0" y="373"/>
                  </a:cubicBezTo>
                  <a:cubicBezTo>
                    <a:pt x="0" y="507"/>
                    <a:pt x="75" y="627"/>
                    <a:pt x="194" y="746"/>
                  </a:cubicBezTo>
                  <a:cubicBezTo>
                    <a:pt x="224" y="783"/>
                    <a:pt x="268" y="802"/>
                    <a:pt x="322" y="802"/>
                  </a:cubicBezTo>
                  <a:cubicBezTo>
                    <a:pt x="376" y="802"/>
                    <a:pt x="440" y="783"/>
                    <a:pt x="507" y="746"/>
                  </a:cubicBezTo>
                  <a:lnTo>
                    <a:pt x="507" y="686"/>
                  </a:lnTo>
                  <a:cubicBezTo>
                    <a:pt x="626" y="627"/>
                    <a:pt x="626" y="507"/>
                    <a:pt x="626" y="448"/>
                  </a:cubicBezTo>
                  <a:lnTo>
                    <a:pt x="626" y="254"/>
                  </a:lnTo>
                  <a:cubicBezTo>
                    <a:pt x="626" y="195"/>
                    <a:pt x="566" y="135"/>
                    <a:pt x="507" y="75"/>
                  </a:cubicBezTo>
                  <a:cubicBezTo>
                    <a:pt x="447" y="1"/>
                    <a:pt x="313" y="1"/>
                    <a:pt x="25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9" name="Google Shape;5129;p31"/>
            <p:cNvSpPr/>
            <p:nvPr/>
          </p:nvSpPr>
          <p:spPr>
            <a:xfrm>
              <a:off x="2215213" y="837533"/>
              <a:ext cx="19559" cy="20495"/>
            </a:xfrm>
            <a:custGeom>
              <a:avLst/>
              <a:gdLst/>
              <a:ahLst/>
              <a:cxnLst/>
              <a:rect l="l" t="t" r="r" b="b"/>
              <a:pathLst>
                <a:path w="627" h="657" extrusionOk="0">
                  <a:moveTo>
                    <a:pt x="311" y="1"/>
                  </a:moveTo>
                  <a:cubicBezTo>
                    <a:pt x="265" y="1"/>
                    <a:pt x="216" y="15"/>
                    <a:pt x="179" y="45"/>
                  </a:cubicBezTo>
                  <a:cubicBezTo>
                    <a:pt x="120" y="105"/>
                    <a:pt x="60" y="164"/>
                    <a:pt x="60" y="239"/>
                  </a:cubicBezTo>
                  <a:cubicBezTo>
                    <a:pt x="0" y="299"/>
                    <a:pt x="0" y="299"/>
                    <a:pt x="0" y="358"/>
                  </a:cubicBezTo>
                  <a:cubicBezTo>
                    <a:pt x="60" y="418"/>
                    <a:pt x="60" y="537"/>
                    <a:pt x="179" y="611"/>
                  </a:cubicBezTo>
                  <a:cubicBezTo>
                    <a:pt x="246" y="641"/>
                    <a:pt x="310" y="656"/>
                    <a:pt x="364" y="656"/>
                  </a:cubicBezTo>
                  <a:cubicBezTo>
                    <a:pt x="418" y="656"/>
                    <a:pt x="462" y="641"/>
                    <a:pt x="492" y="611"/>
                  </a:cubicBezTo>
                  <a:cubicBezTo>
                    <a:pt x="626" y="477"/>
                    <a:pt x="626" y="418"/>
                    <a:pt x="626" y="299"/>
                  </a:cubicBezTo>
                  <a:cubicBezTo>
                    <a:pt x="626" y="299"/>
                    <a:pt x="626" y="239"/>
                    <a:pt x="552" y="164"/>
                  </a:cubicBezTo>
                  <a:cubicBezTo>
                    <a:pt x="552" y="105"/>
                    <a:pt x="492" y="105"/>
                    <a:pt x="432" y="45"/>
                  </a:cubicBezTo>
                  <a:cubicBezTo>
                    <a:pt x="403" y="15"/>
                    <a:pt x="358" y="1"/>
                    <a:pt x="31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0" name="Google Shape;5130;p31"/>
            <p:cNvSpPr/>
            <p:nvPr/>
          </p:nvSpPr>
          <p:spPr>
            <a:xfrm>
              <a:off x="2807731" y="694566"/>
              <a:ext cx="19559" cy="31476"/>
            </a:xfrm>
            <a:custGeom>
              <a:avLst/>
              <a:gdLst/>
              <a:ahLst/>
              <a:cxnLst/>
              <a:rect l="l" t="t" r="r" b="b"/>
              <a:pathLst>
                <a:path w="627" h="1009" extrusionOk="0">
                  <a:moveTo>
                    <a:pt x="376" y="1"/>
                  </a:moveTo>
                  <a:cubicBezTo>
                    <a:pt x="343" y="1"/>
                    <a:pt x="303" y="15"/>
                    <a:pt x="254" y="40"/>
                  </a:cubicBezTo>
                  <a:cubicBezTo>
                    <a:pt x="180" y="99"/>
                    <a:pt x="120" y="159"/>
                    <a:pt x="60" y="219"/>
                  </a:cubicBezTo>
                  <a:cubicBezTo>
                    <a:pt x="1" y="278"/>
                    <a:pt x="1" y="412"/>
                    <a:pt x="1" y="472"/>
                  </a:cubicBezTo>
                  <a:cubicBezTo>
                    <a:pt x="1" y="651"/>
                    <a:pt x="1" y="844"/>
                    <a:pt x="120" y="964"/>
                  </a:cubicBezTo>
                  <a:cubicBezTo>
                    <a:pt x="187" y="993"/>
                    <a:pt x="235" y="1008"/>
                    <a:pt x="275" y="1008"/>
                  </a:cubicBezTo>
                  <a:cubicBezTo>
                    <a:pt x="314" y="1008"/>
                    <a:pt x="343" y="993"/>
                    <a:pt x="373" y="964"/>
                  </a:cubicBezTo>
                  <a:lnTo>
                    <a:pt x="433" y="964"/>
                  </a:lnTo>
                  <a:cubicBezTo>
                    <a:pt x="492" y="844"/>
                    <a:pt x="552" y="651"/>
                    <a:pt x="552" y="531"/>
                  </a:cubicBezTo>
                  <a:cubicBezTo>
                    <a:pt x="626" y="472"/>
                    <a:pt x="626" y="412"/>
                    <a:pt x="626" y="353"/>
                  </a:cubicBezTo>
                  <a:cubicBezTo>
                    <a:pt x="552" y="278"/>
                    <a:pt x="552" y="219"/>
                    <a:pt x="552" y="99"/>
                  </a:cubicBezTo>
                  <a:lnTo>
                    <a:pt x="492" y="99"/>
                  </a:lnTo>
                  <a:cubicBezTo>
                    <a:pt x="458" y="30"/>
                    <a:pt x="423" y="1"/>
                    <a:pt x="37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1" name="Google Shape;5131;p31"/>
            <p:cNvSpPr/>
            <p:nvPr/>
          </p:nvSpPr>
          <p:spPr>
            <a:xfrm>
              <a:off x="2848160" y="741047"/>
              <a:ext cx="17688" cy="37964"/>
            </a:xfrm>
            <a:custGeom>
              <a:avLst/>
              <a:gdLst/>
              <a:ahLst/>
              <a:cxnLst/>
              <a:rect l="l" t="t" r="r" b="b"/>
              <a:pathLst>
                <a:path w="567" h="1217" extrusionOk="0">
                  <a:moveTo>
                    <a:pt x="317" y="0"/>
                  </a:moveTo>
                  <a:cubicBezTo>
                    <a:pt x="283" y="0"/>
                    <a:pt x="244" y="15"/>
                    <a:pt x="195" y="40"/>
                  </a:cubicBezTo>
                  <a:cubicBezTo>
                    <a:pt x="135" y="159"/>
                    <a:pt x="75" y="218"/>
                    <a:pt x="75" y="278"/>
                  </a:cubicBezTo>
                  <a:cubicBezTo>
                    <a:pt x="1" y="412"/>
                    <a:pt x="1" y="472"/>
                    <a:pt x="1" y="591"/>
                  </a:cubicBezTo>
                  <a:cubicBezTo>
                    <a:pt x="1" y="784"/>
                    <a:pt x="1" y="963"/>
                    <a:pt x="135" y="1157"/>
                  </a:cubicBezTo>
                  <a:lnTo>
                    <a:pt x="195" y="1217"/>
                  </a:lnTo>
                  <a:cubicBezTo>
                    <a:pt x="254" y="1217"/>
                    <a:pt x="373" y="1217"/>
                    <a:pt x="448" y="1157"/>
                  </a:cubicBezTo>
                  <a:cubicBezTo>
                    <a:pt x="567" y="963"/>
                    <a:pt x="567" y="784"/>
                    <a:pt x="567" y="650"/>
                  </a:cubicBezTo>
                  <a:lnTo>
                    <a:pt x="567" y="412"/>
                  </a:lnTo>
                  <a:cubicBezTo>
                    <a:pt x="567" y="278"/>
                    <a:pt x="567" y="218"/>
                    <a:pt x="507" y="99"/>
                  </a:cubicBezTo>
                  <a:lnTo>
                    <a:pt x="448" y="99"/>
                  </a:lnTo>
                  <a:cubicBezTo>
                    <a:pt x="404" y="29"/>
                    <a:pt x="366" y="0"/>
                    <a:pt x="31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2" name="Google Shape;5132;p31"/>
            <p:cNvSpPr/>
            <p:nvPr/>
          </p:nvSpPr>
          <p:spPr>
            <a:xfrm>
              <a:off x="2900692" y="696438"/>
              <a:ext cx="19528" cy="37496"/>
            </a:xfrm>
            <a:custGeom>
              <a:avLst/>
              <a:gdLst/>
              <a:ahLst/>
              <a:cxnLst/>
              <a:rect l="l" t="t" r="r" b="b"/>
              <a:pathLst>
                <a:path w="626" h="1202" extrusionOk="0">
                  <a:moveTo>
                    <a:pt x="271" y="0"/>
                  </a:moveTo>
                  <a:cubicBezTo>
                    <a:pt x="215" y="0"/>
                    <a:pt x="154" y="29"/>
                    <a:pt x="119" y="99"/>
                  </a:cubicBezTo>
                  <a:cubicBezTo>
                    <a:pt x="60" y="159"/>
                    <a:pt x="60" y="293"/>
                    <a:pt x="0" y="352"/>
                  </a:cubicBezTo>
                  <a:lnTo>
                    <a:pt x="0" y="591"/>
                  </a:lnTo>
                  <a:cubicBezTo>
                    <a:pt x="0" y="784"/>
                    <a:pt x="60" y="963"/>
                    <a:pt x="179" y="1157"/>
                  </a:cubicBezTo>
                  <a:cubicBezTo>
                    <a:pt x="246" y="1187"/>
                    <a:pt x="295" y="1201"/>
                    <a:pt x="334" y="1201"/>
                  </a:cubicBezTo>
                  <a:cubicBezTo>
                    <a:pt x="373" y="1201"/>
                    <a:pt x="403" y="1187"/>
                    <a:pt x="432" y="1157"/>
                  </a:cubicBezTo>
                  <a:cubicBezTo>
                    <a:pt x="552" y="963"/>
                    <a:pt x="552" y="784"/>
                    <a:pt x="626" y="591"/>
                  </a:cubicBezTo>
                  <a:cubicBezTo>
                    <a:pt x="552" y="531"/>
                    <a:pt x="552" y="412"/>
                    <a:pt x="552" y="352"/>
                  </a:cubicBezTo>
                  <a:cubicBezTo>
                    <a:pt x="492" y="218"/>
                    <a:pt x="492" y="159"/>
                    <a:pt x="432" y="99"/>
                  </a:cubicBezTo>
                  <a:lnTo>
                    <a:pt x="373" y="39"/>
                  </a:lnTo>
                  <a:cubicBezTo>
                    <a:pt x="348" y="15"/>
                    <a:pt x="311" y="0"/>
                    <a:pt x="27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3" name="Google Shape;5133;p31"/>
            <p:cNvSpPr/>
            <p:nvPr/>
          </p:nvSpPr>
          <p:spPr>
            <a:xfrm>
              <a:off x="2896980" y="802844"/>
              <a:ext cx="19060" cy="31944"/>
            </a:xfrm>
            <a:custGeom>
              <a:avLst/>
              <a:gdLst/>
              <a:ahLst/>
              <a:cxnLst/>
              <a:rect l="l" t="t" r="r" b="b"/>
              <a:pathLst>
                <a:path w="611" h="1024" extrusionOk="0">
                  <a:moveTo>
                    <a:pt x="340" y="1"/>
                  </a:moveTo>
                  <a:cubicBezTo>
                    <a:pt x="301" y="1"/>
                    <a:pt x="263" y="15"/>
                    <a:pt x="238" y="40"/>
                  </a:cubicBezTo>
                  <a:cubicBezTo>
                    <a:pt x="119" y="100"/>
                    <a:pt x="119" y="159"/>
                    <a:pt x="60" y="293"/>
                  </a:cubicBezTo>
                  <a:cubicBezTo>
                    <a:pt x="0" y="353"/>
                    <a:pt x="0" y="412"/>
                    <a:pt x="0" y="472"/>
                  </a:cubicBezTo>
                  <a:cubicBezTo>
                    <a:pt x="0" y="666"/>
                    <a:pt x="60" y="844"/>
                    <a:pt x="179" y="979"/>
                  </a:cubicBezTo>
                  <a:cubicBezTo>
                    <a:pt x="238" y="1008"/>
                    <a:pt x="287" y="1023"/>
                    <a:pt x="328" y="1023"/>
                  </a:cubicBezTo>
                  <a:cubicBezTo>
                    <a:pt x="369" y="1023"/>
                    <a:pt x="402" y="1008"/>
                    <a:pt x="432" y="979"/>
                  </a:cubicBezTo>
                  <a:cubicBezTo>
                    <a:pt x="551" y="785"/>
                    <a:pt x="611" y="666"/>
                    <a:pt x="611" y="532"/>
                  </a:cubicBezTo>
                  <a:lnTo>
                    <a:pt x="611" y="353"/>
                  </a:lnTo>
                  <a:cubicBezTo>
                    <a:pt x="551" y="293"/>
                    <a:pt x="551" y="159"/>
                    <a:pt x="492" y="100"/>
                  </a:cubicBezTo>
                  <a:cubicBezTo>
                    <a:pt x="457" y="30"/>
                    <a:pt x="396" y="1"/>
                    <a:pt x="340"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4" name="Google Shape;5134;p31"/>
            <p:cNvSpPr/>
            <p:nvPr/>
          </p:nvSpPr>
          <p:spPr>
            <a:xfrm>
              <a:off x="2949013" y="749688"/>
              <a:ext cx="19559" cy="48851"/>
            </a:xfrm>
            <a:custGeom>
              <a:avLst/>
              <a:gdLst/>
              <a:ahLst/>
              <a:cxnLst/>
              <a:rect l="l" t="t" r="r" b="b"/>
              <a:pathLst>
                <a:path w="627" h="1566" extrusionOk="0">
                  <a:moveTo>
                    <a:pt x="373" y="1"/>
                  </a:moveTo>
                  <a:cubicBezTo>
                    <a:pt x="313" y="1"/>
                    <a:pt x="194" y="1"/>
                    <a:pt x="120" y="75"/>
                  </a:cubicBezTo>
                  <a:cubicBezTo>
                    <a:pt x="60" y="195"/>
                    <a:pt x="60" y="314"/>
                    <a:pt x="1" y="448"/>
                  </a:cubicBezTo>
                  <a:lnTo>
                    <a:pt x="1" y="746"/>
                  </a:lnTo>
                  <a:cubicBezTo>
                    <a:pt x="1" y="999"/>
                    <a:pt x="1" y="1252"/>
                    <a:pt x="120" y="1491"/>
                  </a:cubicBezTo>
                  <a:cubicBezTo>
                    <a:pt x="194" y="1491"/>
                    <a:pt x="194" y="1491"/>
                    <a:pt x="254" y="1565"/>
                  </a:cubicBezTo>
                  <a:cubicBezTo>
                    <a:pt x="313" y="1565"/>
                    <a:pt x="373" y="1565"/>
                    <a:pt x="433" y="1431"/>
                  </a:cubicBezTo>
                  <a:cubicBezTo>
                    <a:pt x="567" y="1252"/>
                    <a:pt x="626" y="999"/>
                    <a:pt x="626" y="746"/>
                  </a:cubicBezTo>
                  <a:cubicBezTo>
                    <a:pt x="626" y="686"/>
                    <a:pt x="567" y="567"/>
                    <a:pt x="567" y="448"/>
                  </a:cubicBezTo>
                  <a:cubicBezTo>
                    <a:pt x="567" y="314"/>
                    <a:pt x="492" y="195"/>
                    <a:pt x="433" y="75"/>
                  </a:cubicBezTo>
                  <a:cubicBezTo>
                    <a:pt x="433"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5" name="Google Shape;5135;p31"/>
            <p:cNvSpPr/>
            <p:nvPr/>
          </p:nvSpPr>
          <p:spPr>
            <a:xfrm>
              <a:off x="2997334" y="690417"/>
              <a:ext cx="19559" cy="39805"/>
            </a:xfrm>
            <a:custGeom>
              <a:avLst/>
              <a:gdLst/>
              <a:ahLst/>
              <a:cxnLst/>
              <a:rect l="l" t="t" r="r" b="b"/>
              <a:pathLst>
                <a:path w="627" h="1276" extrusionOk="0">
                  <a:moveTo>
                    <a:pt x="315" y="1"/>
                  </a:moveTo>
                  <a:cubicBezTo>
                    <a:pt x="266" y="1"/>
                    <a:pt x="230" y="33"/>
                    <a:pt x="195" y="113"/>
                  </a:cubicBezTo>
                  <a:cubicBezTo>
                    <a:pt x="135" y="173"/>
                    <a:pt x="61" y="292"/>
                    <a:pt x="61" y="352"/>
                  </a:cubicBezTo>
                  <a:cubicBezTo>
                    <a:pt x="1" y="411"/>
                    <a:pt x="1" y="545"/>
                    <a:pt x="1" y="605"/>
                  </a:cubicBezTo>
                  <a:cubicBezTo>
                    <a:pt x="1" y="784"/>
                    <a:pt x="1" y="977"/>
                    <a:pt x="61" y="1156"/>
                  </a:cubicBezTo>
                  <a:lnTo>
                    <a:pt x="135" y="1231"/>
                  </a:lnTo>
                  <a:cubicBezTo>
                    <a:pt x="165" y="1260"/>
                    <a:pt x="210" y="1275"/>
                    <a:pt x="254" y="1275"/>
                  </a:cubicBezTo>
                  <a:cubicBezTo>
                    <a:pt x="299" y="1275"/>
                    <a:pt x="344" y="1260"/>
                    <a:pt x="373" y="1231"/>
                  </a:cubicBezTo>
                  <a:cubicBezTo>
                    <a:pt x="508" y="1037"/>
                    <a:pt x="567" y="858"/>
                    <a:pt x="627" y="664"/>
                  </a:cubicBezTo>
                  <a:cubicBezTo>
                    <a:pt x="627" y="545"/>
                    <a:pt x="627" y="486"/>
                    <a:pt x="567" y="352"/>
                  </a:cubicBezTo>
                  <a:cubicBezTo>
                    <a:pt x="567" y="292"/>
                    <a:pt x="508" y="173"/>
                    <a:pt x="433" y="113"/>
                  </a:cubicBezTo>
                  <a:lnTo>
                    <a:pt x="433" y="39"/>
                  </a:lnTo>
                  <a:cubicBezTo>
                    <a:pt x="385" y="15"/>
                    <a:pt x="347" y="1"/>
                    <a:pt x="31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6" name="Google Shape;5136;p31"/>
            <p:cNvSpPr/>
            <p:nvPr/>
          </p:nvSpPr>
          <p:spPr>
            <a:xfrm>
              <a:off x="3016862" y="770308"/>
              <a:ext cx="19559" cy="39836"/>
            </a:xfrm>
            <a:custGeom>
              <a:avLst/>
              <a:gdLst/>
              <a:ahLst/>
              <a:cxnLst/>
              <a:rect l="l" t="t" r="r" b="b"/>
              <a:pathLst>
                <a:path w="627" h="1277" extrusionOk="0">
                  <a:moveTo>
                    <a:pt x="366" y="1"/>
                  </a:moveTo>
                  <a:cubicBezTo>
                    <a:pt x="348" y="1"/>
                    <a:pt x="331" y="8"/>
                    <a:pt x="314" y="25"/>
                  </a:cubicBezTo>
                  <a:cubicBezTo>
                    <a:pt x="179" y="159"/>
                    <a:pt x="120" y="219"/>
                    <a:pt x="120" y="338"/>
                  </a:cubicBezTo>
                  <a:cubicBezTo>
                    <a:pt x="60" y="398"/>
                    <a:pt x="60" y="532"/>
                    <a:pt x="60" y="651"/>
                  </a:cubicBezTo>
                  <a:cubicBezTo>
                    <a:pt x="1" y="830"/>
                    <a:pt x="60" y="1023"/>
                    <a:pt x="179" y="1202"/>
                  </a:cubicBezTo>
                  <a:lnTo>
                    <a:pt x="254" y="1277"/>
                  </a:lnTo>
                  <a:cubicBezTo>
                    <a:pt x="373" y="1277"/>
                    <a:pt x="433" y="1277"/>
                    <a:pt x="492" y="1202"/>
                  </a:cubicBezTo>
                  <a:lnTo>
                    <a:pt x="492" y="1143"/>
                  </a:lnTo>
                  <a:cubicBezTo>
                    <a:pt x="626" y="964"/>
                    <a:pt x="626" y="830"/>
                    <a:pt x="626" y="651"/>
                  </a:cubicBezTo>
                  <a:lnTo>
                    <a:pt x="626" y="398"/>
                  </a:lnTo>
                  <a:cubicBezTo>
                    <a:pt x="626" y="338"/>
                    <a:pt x="626" y="219"/>
                    <a:pt x="552" y="159"/>
                  </a:cubicBezTo>
                  <a:lnTo>
                    <a:pt x="492" y="85"/>
                  </a:lnTo>
                  <a:cubicBezTo>
                    <a:pt x="450" y="43"/>
                    <a:pt x="408"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7" name="Google Shape;5137;p31"/>
            <p:cNvSpPr/>
            <p:nvPr/>
          </p:nvSpPr>
          <p:spPr>
            <a:xfrm>
              <a:off x="2955065" y="854253"/>
              <a:ext cx="17220" cy="25018"/>
            </a:xfrm>
            <a:custGeom>
              <a:avLst/>
              <a:gdLst/>
              <a:ahLst/>
              <a:cxnLst/>
              <a:rect l="l" t="t" r="r" b="b"/>
              <a:pathLst>
                <a:path w="552" h="802" extrusionOk="0">
                  <a:moveTo>
                    <a:pt x="179" y="1"/>
                  </a:moveTo>
                  <a:cubicBezTo>
                    <a:pt x="119" y="75"/>
                    <a:pt x="60" y="135"/>
                    <a:pt x="0" y="195"/>
                  </a:cubicBezTo>
                  <a:lnTo>
                    <a:pt x="0" y="373"/>
                  </a:lnTo>
                  <a:cubicBezTo>
                    <a:pt x="0" y="507"/>
                    <a:pt x="0" y="627"/>
                    <a:pt x="119" y="746"/>
                  </a:cubicBezTo>
                  <a:cubicBezTo>
                    <a:pt x="179" y="783"/>
                    <a:pt x="242" y="802"/>
                    <a:pt x="298" y="802"/>
                  </a:cubicBezTo>
                  <a:cubicBezTo>
                    <a:pt x="354" y="802"/>
                    <a:pt x="403" y="783"/>
                    <a:pt x="432" y="746"/>
                  </a:cubicBezTo>
                  <a:lnTo>
                    <a:pt x="432" y="686"/>
                  </a:lnTo>
                  <a:cubicBezTo>
                    <a:pt x="552" y="627"/>
                    <a:pt x="552" y="507"/>
                    <a:pt x="552" y="448"/>
                  </a:cubicBezTo>
                  <a:lnTo>
                    <a:pt x="552" y="254"/>
                  </a:lnTo>
                  <a:cubicBezTo>
                    <a:pt x="552" y="195"/>
                    <a:pt x="492" y="135"/>
                    <a:pt x="432" y="75"/>
                  </a:cubicBezTo>
                  <a:cubicBezTo>
                    <a:pt x="373" y="1"/>
                    <a:pt x="239" y="1"/>
                    <a:pt x="179"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8" name="Google Shape;5138;p31"/>
            <p:cNvSpPr/>
            <p:nvPr/>
          </p:nvSpPr>
          <p:spPr>
            <a:xfrm>
              <a:off x="2844448" y="837533"/>
              <a:ext cx="17688" cy="20495"/>
            </a:xfrm>
            <a:custGeom>
              <a:avLst/>
              <a:gdLst/>
              <a:ahLst/>
              <a:cxnLst/>
              <a:rect l="l" t="t" r="r" b="b"/>
              <a:pathLst>
                <a:path w="567" h="657" extrusionOk="0">
                  <a:moveTo>
                    <a:pt x="252" y="1"/>
                  </a:moveTo>
                  <a:cubicBezTo>
                    <a:pt x="206" y="1"/>
                    <a:pt x="157" y="15"/>
                    <a:pt x="120" y="45"/>
                  </a:cubicBezTo>
                  <a:cubicBezTo>
                    <a:pt x="60" y="105"/>
                    <a:pt x="1" y="164"/>
                    <a:pt x="1" y="239"/>
                  </a:cubicBezTo>
                  <a:lnTo>
                    <a:pt x="1" y="358"/>
                  </a:lnTo>
                  <a:cubicBezTo>
                    <a:pt x="1" y="418"/>
                    <a:pt x="1" y="537"/>
                    <a:pt x="120" y="611"/>
                  </a:cubicBezTo>
                  <a:cubicBezTo>
                    <a:pt x="187" y="641"/>
                    <a:pt x="250" y="656"/>
                    <a:pt x="304" y="656"/>
                  </a:cubicBezTo>
                  <a:cubicBezTo>
                    <a:pt x="358" y="656"/>
                    <a:pt x="403" y="641"/>
                    <a:pt x="433" y="611"/>
                  </a:cubicBezTo>
                  <a:cubicBezTo>
                    <a:pt x="567" y="477"/>
                    <a:pt x="567" y="418"/>
                    <a:pt x="567" y="299"/>
                  </a:cubicBezTo>
                  <a:lnTo>
                    <a:pt x="567" y="164"/>
                  </a:lnTo>
                  <a:cubicBezTo>
                    <a:pt x="492" y="105"/>
                    <a:pt x="492" y="105"/>
                    <a:pt x="373" y="45"/>
                  </a:cubicBezTo>
                  <a:cubicBezTo>
                    <a:pt x="343" y="15"/>
                    <a:pt x="299" y="1"/>
                    <a:pt x="25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9" name="Google Shape;5139;p31"/>
            <p:cNvSpPr/>
            <p:nvPr/>
          </p:nvSpPr>
          <p:spPr>
            <a:xfrm>
              <a:off x="4050883" y="694566"/>
              <a:ext cx="19559" cy="31476"/>
            </a:xfrm>
            <a:custGeom>
              <a:avLst/>
              <a:gdLst/>
              <a:ahLst/>
              <a:cxnLst/>
              <a:rect l="l" t="t" r="r" b="b"/>
              <a:pathLst>
                <a:path w="627" h="1009" extrusionOk="0">
                  <a:moveTo>
                    <a:pt x="394" y="1"/>
                  </a:moveTo>
                  <a:cubicBezTo>
                    <a:pt x="353" y="1"/>
                    <a:pt x="303" y="15"/>
                    <a:pt x="254" y="40"/>
                  </a:cubicBezTo>
                  <a:cubicBezTo>
                    <a:pt x="180" y="99"/>
                    <a:pt x="120" y="159"/>
                    <a:pt x="60" y="219"/>
                  </a:cubicBezTo>
                  <a:cubicBezTo>
                    <a:pt x="1" y="278"/>
                    <a:pt x="1" y="412"/>
                    <a:pt x="1" y="472"/>
                  </a:cubicBezTo>
                  <a:cubicBezTo>
                    <a:pt x="1" y="651"/>
                    <a:pt x="1" y="844"/>
                    <a:pt x="120" y="964"/>
                  </a:cubicBezTo>
                  <a:cubicBezTo>
                    <a:pt x="187" y="993"/>
                    <a:pt x="235" y="1008"/>
                    <a:pt x="274" y="1008"/>
                  </a:cubicBezTo>
                  <a:cubicBezTo>
                    <a:pt x="314" y="1008"/>
                    <a:pt x="343" y="993"/>
                    <a:pt x="373" y="964"/>
                  </a:cubicBezTo>
                  <a:lnTo>
                    <a:pt x="433" y="964"/>
                  </a:lnTo>
                  <a:cubicBezTo>
                    <a:pt x="492" y="844"/>
                    <a:pt x="552" y="651"/>
                    <a:pt x="552" y="531"/>
                  </a:cubicBezTo>
                  <a:cubicBezTo>
                    <a:pt x="626" y="472"/>
                    <a:pt x="626" y="412"/>
                    <a:pt x="626" y="353"/>
                  </a:cubicBezTo>
                  <a:cubicBezTo>
                    <a:pt x="552" y="278"/>
                    <a:pt x="552" y="219"/>
                    <a:pt x="552" y="99"/>
                  </a:cubicBezTo>
                  <a:lnTo>
                    <a:pt x="492" y="99"/>
                  </a:lnTo>
                  <a:cubicBezTo>
                    <a:pt x="492" y="30"/>
                    <a:pt x="451" y="1"/>
                    <a:pt x="39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0" name="Google Shape;5140;p31"/>
            <p:cNvSpPr/>
            <p:nvPr/>
          </p:nvSpPr>
          <p:spPr>
            <a:xfrm>
              <a:off x="4091312" y="741047"/>
              <a:ext cx="17688" cy="37964"/>
            </a:xfrm>
            <a:custGeom>
              <a:avLst/>
              <a:gdLst/>
              <a:ahLst/>
              <a:cxnLst/>
              <a:rect l="l" t="t" r="r" b="b"/>
              <a:pathLst>
                <a:path w="567" h="1217" extrusionOk="0">
                  <a:moveTo>
                    <a:pt x="321" y="0"/>
                  </a:moveTo>
                  <a:cubicBezTo>
                    <a:pt x="283" y="0"/>
                    <a:pt x="244" y="15"/>
                    <a:pt x="195" y="40"/>
                  </a:cubicBezTo>
                  <a:cubicBezTo>
                    <a:pt x="135" y="159"/>
                    <a:pt x="75" y="218"/>
                    <a:pt x="75" y="278"/>
                  </a:cubicBezTo>
                  <a:cubicBezTo>
                    <a:pt x="1" y="412"/>
                    <a:pt x="1" y="472"/>
                    <a:pt x="1" y="591"/>
                  </a:cubicBezTo>
                  <a:cubicBezTo>
                    <a:pt x="1" y="784"/>
                    <a:pt x="1" y="963"/>
                    <a:pt x="135" y="1157"/>
                  </a:cubicBezTo>
                  <a:lnTo>
                    <a:pt x="195" y="1217"/>
                  </a:lnTo>
                  <a:cubicBezTo>
                    <a:pt x="254" y="1217"/>
                    <a:pt x="373" y="1217"/>
                    <a:pt x="448" y="1157"/>
                  </a:cubicBezTo>
                  <a:cubicBezTo>
                    <a:pt x="567" y="963"/>
                    <a:pt x="567" y="784"/>
                    <a:pt x="567" y="650"/>
                  </a:cubicBezTo>
                  <a:lnTo>
                    <a:pt x="567" y="412"/>
                  </a:lnTo>
                  <a:cubicBezTo>
                    <a:pt x="567" y="278"/>
                    <a:pt x="567" y="218"/>
                    <a:pt x="507" y="99"/>
                  </a:cubicBezTo>
                  <a:cubicBezTo>
                    <a:pt x="429" y="29"/>
                    <a:pt x="376" y="0"/>
                    <a:pt x="32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1" name="Google Shape;5141;p31"/>
            <p:cNvSpPr/>
            <p:nvPr/>
          </p:nvSpPr>
          <p:spPr>
            <a:xfrm>
              <a:off x="4143844" y="696438"/>
              <a:ext cx="19528" cy="37496"/>
            </a:xfrm>
            <a:custGeom>
              <a:avLst/>
              <a:gdLst/>
              <a:ahLst/>
              <a:cxnLst/>
              <a:rect l="l" t="t" r="r" b="b"/>
              <a:pathLst>
                <a:path w="626" h="1202" extrusionOk="0">
                  <a:moveTo>
                    <a:pt x="271" y="0"/>
                  </a:moveTo>
                  <a:cubicBezTo>
                    <a:pt x="215" y="0"/>
                    <a:pt x="154" y="29"/>
                    <a:pt x="119" y="99"/>
                  </a:cubicBezTo>
                  <a:cubicBezTo>
                    <a:pt x="60" y="159"/>
                    <a:pt x="60" y="293"/>
                    <a:pt x="0" y="352"/>
                  </a:cubicBezTo>
                  <a:lnTo>
                    <a:pt x="0" y="591"/>
                  </a:lnTo>
                  <a:cubicBezTo>
                    <a:pt x="0" y="784"/>
                    <a:pt x="60" y="963"/>
                    <a:pt x="179" y="1157"/>
                  </a:cubicBezTo>
                  <a:cubicBezTo>
                    <a:pt x="246" y="1187"/>
                    <a:pt x="294" y="1201"/>
                    <a:pt x="334" y="1201"/>
                  </a:cubicBezTo>
                  <a:cubicBezTo>
                    <a:pt x="373" y="1201"/>
                    <a:pt x="403" y="1187"/>
                    <a:pt x="432" y="1157"/>
                  </a:cubicBezTo>
                  <a:cubicBezTo>
                    <a:pt x="551" y="963"/>
                    <a:pt x="626" y="784"/>
                    <a:pt x="626" y="591"/>
                  </a:cubicBezTo>
                  <a:cubicBezTo>
                    <a:pt x="626" y="531"/>
                    <a:pt x="551" y="412"/>
                    <a:pt x="551" y="352"/>
                  </a:cubicBezTo>
                  <a:cubicBezTo>
                    <a:pt x="492" y="218"/>
                    <a:pt x="492" y="159"/>
                    <a:pt x="432" y="99"/>
                  </a:cubicBezTo>
                  <a:lnTo>
                    <a:pt x="373" y="39"/>
                  </a:lnTo>
                  <a:cubicBezTo>
                    <a:pt x="348" y="15"/>
                    <a:pt x="311" y="0"/>
                    <a:pt x="27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2" name="Google Shape;5142;p31"/>
            <p:cNvSpPr/>
            <p:nvPr/>
          </p:nvSpPr>
          <p:spPr>
            <a:xfrm>
              <a:off x="4140132" y="802844"/>
              <a:ext cx="19060" cy="31944"/>
            </a:xfrm>
            <a:custGeom>
              <a:avLst/>
              <a:gdLst/>
              <a:ahLst/>
              <a:cxnLst/>
              <a:rect l="l" t="t" r="r" b="b"/>
              <a:pathLst>
                <a:path w="611" h="1024" extrusionOk="0">
                  <a:moveTo>
                    <a:pt x="340" y="1"/>
                  </a:moveTo>
                  <a:cubicBezTo>
                    <a:pt x="301" y="1"/>
                    <a:pt x="263" y="15"/>
                    <a:pt x="238" y="40"/>
                  </a:cubicBezTo>
                  <a:cubicBezTo>
                    <a:pt x="119" y="100"/>
                    <a:pt x="119" y="159"/>
                    <a:pt x="60" y="293"/>
                  </a:cubicBezTo>
                  <a:cubicBezTo>
                    <a:pt x="60" y="353"/>
                    <a:pt x="0" y="412"/>
                    <a:pt x="0" y="472"/>
                  </a:cubicBezTo>
                  <a:cubicBezTo>
                    <a:pt x="0" y="666"/>
                    <a:pt x="60" y="844"/>
                    <a:pt x="179" y="979"/>
                  </a:cubicBezTo>
                  <a:cubicBezTo>
                    <a:pt x="238" y="1008"/>
                    <a:pt x="287" y="1023"/>
                    <a:pt x="328" y="1023"/>
                  </a:cubicBezTo>
                  <a:cubicBezTo>
                    <a:pt x="369" y="1023"/>
                    <a:pt x="402" y="1008"/>
                    <a:pt x="432" y="979"/>
                  </a:cubicBezTo>
                  <a:lnTo>
                    <a:pt x="492" y="979"/>
                  </a:lnTo>
                  <a:cubicBezTo>
                    <a:pt x="551" y="785"/>
                    <a:pt x="611" y="666"/>
                    <a:pt x="611" y="532"/>
                  </a:cubicBezTo>
                  <a:lnTo>
                    <a:pt x="611" y="353"/>
                  </a:lnTo>
                  <a:cubicBezTo>
                    <a:pt x="551" y="293"/>
                    <a:pt x="551" y="159"/>
                    <a:pt x="492" y="100"/>
                  </a:cubicBezTo>
                  <a:cubicBezTo>
                    <a:pt x="457" y="30"/>
                    <a:pt x="396" y="1"/>
                    <a:pt x="340"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3" name="Google Shape;5143;p31"/>
            <p:cNvSpPr/>
            <p:nvPr/>
          </p:nvSpPr>
          <p:spPr>
            <a:xfrm>
              <a:off x="4192165" y="749688"/>
              <a:ext cx="19559" cy="48851"/>
            </a:xfrm>
            <a:custGeom>
              <a:avLst/>
              <a:gdLst/>
              <a:ahLst/>
              <a:cxnLst/>
              <a:rect l="l" t="t" r="r" b="b"/>
              <a:pathLst>
                <a:path w="627" h="1566" extrusionOk="0">
                  <a:moveTo>
                    <a:pt x="373" y="1"/>
                  </a:moveTo>
                  <a:cubicBezTo>
                    <a:pt x="313" y="1"/>
                    <a:pt x="194" y="1"/>
                    <a:pt x="120" y="75"/>
                  </a:cubicBezTo>
                  <a:cubicBezTo>
                    <a:pt x="60" y="195"/>
                    <a:pt x="60" y="314"/>
                    <a:pt x="60" y="448"/>
                  </a:cubicBezTo>
                  <a:cubicBezTo>
                    <a:pt x="1" y="567"/>
                    <a:pt x="1" y="686"/>
                    <a:pt x="1" y="746"/>
                  </a:cubicBezTo>
                  <a:cubicBezTo>
                    <a:pt x="1" y="999"/>
                    <a:pt x="60" y="1252"/>
                    <a:pt x="194" y="1491"/>
                  </a:cubicBezTo>
                  <a:lnTo>
                    <a:pt x="254" y="1565"/>
                  </a:lnTo>
                  <a:cubicBezTo>
                    <a:pt x="313" y="1565"/>
                    <a:pt x="373" y="1565"/>
                    <a:pt x="433" y="1431"/>
                  </a:cubicBezTo>
                  <a:cubicBezTo>
                    <a:pt x="567" y="1252"/>
                    <a:pt x="626" y="999"/>
                    <a:pt x="626" y="746"/>
                  </a:cubicBezTo>
                  <a:cubicBezTo>
                    <a:pt x="626" y="686"/>
                    <a:pt x="626" y="567"/>
                    <a:pt x="567" y="448"/>
                  </a:cubicBezTo>
                  <a:cubicBezTo>
                    <a:pt x="567" y="314"/>
                    <a:pt x="492" y="195"/>
                    <a:pt x="433" y="75"/>
                  </a:cubicBezTo>
                  <a:lnTo>
                    <a:pt x="373"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4" name="Google Shape;5144;p31"/>
            <p:cNvSpPr/>
            <p:nvPr/>
          </p:nvSpPr>
          <p:spPr>
            <a:xfrm>
              <a:off x="4240486" y="690417"/>
              <a:ext cx="19559" cy="39805"/>
            </a:xfrm>
            <a:custGeom>
              <a:avLst/>
              <a:gdLst/>
              <a:ahLst/>
              <a:cxnLst/>
              <a:rect l="l" t="t" r="r" b="b"/>
              <a:pathLst>
                <a:path w="627" h="1276" extrusionOk="0">
                  <a:moveTo>
                    <a:pt x="341" y="1"/>
                  </a:moveTo>
                  <a:cubicBezTo>
                    <a:pt x="288" y="1"/>
                    <a:pt x="230" y="33"/>
                    <a:pt x="195" y="113"/>
                  </a:cubicBezTo>
                  <a:cubicBezTo>
                    <a:pt x="135" y="173"/>
                    <a:pt x="61" y="292"/>
                    <a:pt x="61" y="352"/>
                  </a:cubicBezTo>
                  <a:cubicBezTo>
                    <a:pt x="1" y="411"/>
                    <a:pt x="1" y="545"/>
                    <a:pt x="1" y="605"/>
                  </a:cubicBezTo>
                  <a:cubicBezTo>
                    <a:pt x="1" y="784"/>
                    <a:pt x="1" y="977"/>
                    <a:pt x="61" y="1156"/>
                  </a:cubicBezTo>
                  <a:lnTo>
                    <a:pt x="135" y="1231"/>
                  </a:lnTo>
                  <a:cubicBezTo>
                    <a:pt x="165" y="1260"/>
                    <a:pt x="210" y="1275"/>
                    <a:pt x="254" y="1275"/>
                  </a:cubicBezTo>
                  <a:cubicBezTo>
                    <a:pt x="299" y="1275"/>
                    <a:pt x="344" y="1260"/>
                    <a:pt x="373" y="1231"/>
                  </a:cubicBezTo>
                  <a:cubicBezTo>
                    <a:pt x="507" y="1037"/>
                    <a:pt x="567" y="858"/>
                    <a:pt x="627" y="664"/>
                  </a:cubicBezTo>
                  <a:cubicBezTo>
                    <a:pt x="627" y="545"/>
                    <a:pt x="627" y="486"/>
                    <a:pt x="567" y="352"/>
                  </a:cubicBezTo>
                  <a:cubicBezTo>
                    <a:pt x="567" y="292"/>
                    <a:pt x="567" y="173"/>
                    <a:pt x="433" y="113"/>
                  </a:cubicBezTo>
                  <a:lnTo>
                    <a:pt x="433" y="39"/>
                  </a:lnTo>
                  <a:cubicBezTo>
                    <a:pt x="409" y="15"/>
                    <a:pt x="376" y="1"/>
                    <a:pt x="34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5" name="Google Shape;5145;p31"/>
            <p:cNvSpPr/>
            <p:nvPr/>
          </p:nvSpPr>
          <p:spPr>
            <a:xfrm>
              <a:off x="4260014" y="770308"/>
              <a:ext cx="19559" cy="39836"/>
            </a:xfrm>
            <a:custGeom>
              <a:avLst/>
              <a:gdLst/>
              <a:ahLst/>
              <a:cxnLst/>
              <a:rect l="l" t="t" r="r" b="b"/>
              <a:pathLst>
                <a:path w="627" h="1277" extrusionOk="0">
                  <a:moveTo>
                    <a:pt x="378" y="1"/>
                  </a:moveTo>
                  <a:cubicBezTo>
                    <a:pt x="354" y="1"/>
                    <a:pt x="331" y="8"/>
                    <a:pt x="314" y="25"/>
                  </a:cubicBezTo>
                  <a:cubicBezTo>
                    <a:pt x="179" y="159"/>
                    <a:pt x="120" y="219"/>
                    <a:pt x="120" y="338"/>
                  </a:cubicBezTo>
                  <a:cubicBezTo>
                    <a:pt x="60" y="398"/>
                    <a:pt x="60" y="532"/>
                    <a:pt x="60" y="651"/>
                  </a:cubicBezTo>
                  <a:cubicBezTo>
                    <a:pt x="1" y="830"/>
                    <a:pt x="60" y="1023"/>
                    <a:pt x="179" y="1202"/>
                  </a:cubicBezTo>
                  <a:lnTo>
                    <a:pt x="254" y="1277"/>
                  </a:lnTo>
                  <a:cubicBezTo>
                    <a:pt x="373" y="1277"/>
                    <a:pt x="433" y="1277"/>
                    <a:pt x="492" y="1202"/>
                  </a:cubicBezTo>
                  <a:lnTo>
                    <a:pt x="492" y="1143"/>
                  </a:lnTo>
                  <a:cubicBezTo>
                    <a:pt x="626" y="964"/>
                    <a:pt x="626" y="830"/>
                    <a:pt x="626" y="651"/>
                  </a:cubicBezTo>
                  <a:lnTo>
                    <a:pt x="626" y="398"/>
                  </a:lnTo>
                  <a:cubicBezTo>
                    <a:pt x="626" y="338"/>
                    <a:pt x="626" y="219"/>
                    <a:pt x="552" y="159"/>
                  </a:cubicBezTo>
                  <a:lnTo>
                    <a:pt x="552" y="85"/>
                  </a:lnTo>
                  <a:cubicBezTo>
                    <a:pt x="510" y="43"/>
                    <a:pt x="438" y="1"/>
                    <a:pt x="37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6" name="Google Shape;5146;p31"/>
            <p:cNvSpPr/>
            <p:nvPr/>
          </p:nvSpPr>
          <p:spPr>
            <a:xfrm>
              <a:off x="4198217" y="854253"/>
              <a:ext cx="17220" cy="25018"/>
            </a:xfrm>
            <a:custGeom>
              <a:avLst/>
              <a:gdLst/>
              <a:ahLst/>
              <a:cxnLst/>
              <a:rect l="l" t="t" r="r" b="b"/>
              <a:pathLst>
                <a:path w="552" h="802" extrusionOk="0">
                  <a:moveTo>
                    <a:pt x="179" y="1"/>
                  </a:moveTo>
                  <a:cubicBezTo>
                    <a:pt x="119" y="75"/>
                    <a:pt x="60" y="135"/>
                    <a:pt x="0" y="195"/>
                  </a:cubicBezTo>
                  <a:lnTo>
                    <a:pt x="0" y="373"/>
                  </a:lnTo>
                  <a:cubicBezTo>
                    <a:pt x="0" y="507"/>
                    <a:pt x="0" y="627"/>
                    <a:pt x="119" y="746"/>
                  </a:cubicBezTo>
                  <a:cubicBezTo>
                    <a:pt x="179" y="783"/>
                    <a:pt x="242" y="802"/>
                    <a:pt x="298" y="802"/>
                  </a:cubicBezTo>
                  <a:cubicBezTo>
                    <a:pt x="354" y="802"/>
                    <a:pt x="403" y="783"/>
                    <a:pt x="432" y="746"/>
                  </a:cubicBezTo>
                  <a:lnTo>
                    <a:pt x="432" y="686"/>
                  </a:lnTo>
                  <a:cubicBezTo>
                    <a:pt x="551" y="627"/>
                    <a:pt x="551" y="507"/>
                    <a:pt x="551" y="448"/>
                  </a:cubicBezTo>
                  <a:lnTo>
                    <a:pt x="551" y="254"/>
                  </a:lnTo>
                  <a:cubicBezTo>
                    <a:pt x="551" y="195"/>
                    <a:pt x="492" y="135"/>
                    <a:pt x="432" y="75"/>
                  </a:cubicBezTo>
                  <a:cubicBezTo>
                    <a:pt x="373" y="1"/>
                    <a:pt x="239" y="1"/>
                    <a:pt x="179"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7" name="Google Shape;5147;p31"/>
            <p:cNvSpPr/>
            <p:nvPr/>
          </p:nvSpPr>
          <p:spPr>
            <a:xfrm>
              <a:off x="4087600" y="837533"/>
              <a:ext cx="17688" cy="20495"/>
            </a:xfrm>
            <a:custGeom>
              <a:avLst/>
              <a:gdLst/>
              <a:ahLst/>
              <a:cxnLst/>
              <a:rect l="l" t="t" r="r" b="b"/>
              <a:pathLst>
                <a:path w="567" h="657" extrusionOk="0">
                  <a:moveTo>
                    <a:pt x="252" y="1"/>
                  </a:moveTo>
                  <a:cubicBezTo>
                    <a:pt x="206" y="1"/>
                    <a:pt x="157" y="15"/>
                    <a:pt x="120" y="45"/>
                  </a:cubicBezTo>
                  <a:cubicBezTo>
                    <a:pt x="60" y="105"/>
                    <a:pt x="1" y="164"/>
                    <a:pt x="1" y="239"/>
                  </a:cubicBezTo>
                  <a:lnTo>
                    <a:pt x="1" y="358"/>
                  </a:lnTo>
                  <a:cubicBezTo>
                    <a:pt x="1" y="418"/>
                    <a:pt x="1" y="537"/>
                    <a:pt x="194" y="611"/>
                  </a:cubicBezTo>
                  <a:cubicBezTo>
                    <a:pt x="224" y="641"/>
                    <a:pt x="269" y="656"/>
                    <a:pt x="314" y="656"/>
                  </a:cubicBezTo>
                  <a:cubicBezTo>
                    <a:pt x="358" y="656"/>
                    <a:pt x="403" y="641"/>
                    <a:pt x="433" y="611"/>
                  </a:cubicBezTo>
                  <a:cubicBezTo>
                    <a:pt x="567" y="477"/>
                    <a:pt x="567" y="418"/>
                    <a:pt x="567" y="299"/>
                  </a:cubicBezTo>
                  <a:lnTo>
                    <a:pt x="567" y="164"/>
                  </a:lnTo>
                  <a:cubicBezTo>
                    <a:pt x="492" y="105"/>
                    <a:pt x="492" y="105"/>
                    <a:pt x="373" y="45"/>
                  </a:cubicBezTo>
                  <a:cubicBezTo>
                    <a:pt x="343" y="15"/>
                    <a:pt x="299" y="1"/>
                    <a:pt x="25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8" name="Google Shape;5148;p31"/>
            <p:cNvSpPr/>
            <p:nvPr/>
          </p:nvSpPr>
          <p:spPr>
            <a:xfrm>
              <a:off x="334903" y="3164430"/>
              <a:ext cx="325364" cy="102725"/>
            </a:xfrm>
            <a:custGeom>
              <a:avLst/>
              <a:gdLst/>
              <a:ahLst/>
              <a:cxnLst/>
              <a:rect l="l" t="t" r="r" b="b"/>
              <a:pathLst>
                <a:path w="10430" h="3293" extrusionOk="0">
                  <a:moveTo>
                    <a:pt x="9059" y="0"/>
                  </a:moveTo>
                  <a:cubicBezTo>
                    <a:pt x="9803" y="0"/>
                    <a:pt x="10429" y="745"/>
                    <a:pt x="10429" y="1684"/>
                  </a:cubicBezTo>
                  <a:cubicBezTo>
                    <a:pt x="10429" y="2548"/>
                    <a:pt x="9803" y="3293"/>
                    <a:pt x="9059" y="3293"/>
                  </a:cubicBezTo>
                  <a:lnTo>
                    <a:pt x="1371" y="3293"/>
                  </a:lnTo>
                  <a:cubicBezTo>
                    <a:pt x="627" y="3293"/>
                    <a:pt x="1" y="2548"/>
                    <a:pt x="1" y="1684"/>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9" name="Google Shape;5149;p31"/>
            <p:cNvSpPr/>
            <p:nvPr/>
          </p:nvSpPr>
          <p:spPr>
            <a:xfrm>
              <a:off x="334903" y="2926475"/>
              <a:ext cx="325364" cy="102756"/>
            </a:xfrm>
            <a:custGeom>
              <a:avLst/>
              <a:gdLst/>
              <a:ahLst/>
              <a:cxnLst/>
              <a:rect l="l" t="t" r="r" b="b"/>
              <a:pathLst>
                <a:path w="10430" h="3294" extrusionOk="0">
                  <a:moveTo>
                    <a:pt x="9059" y="1"/>
                  </a:moveTo>
                  <a:cubicBezTo>
                    <a:pt x="9803" y="1"/>
                    <a:pt x="10429" y="746"/>
                    <a:pt x="10429" y="1610"/>
                  </a:cubicBezTo>
                  <a:cubicBezTo>
                    <a:pt x="10429" y="2548"/>
                    <a:pt x="9803" y="3293"/>
                    <a:pt x="9059" y="3293"/>
                  </a:cubicBezTo>
                  <a:lnTo>
                    <a:pt x="1371" y="3293"/>
                  </a:lnTo>
                  <a:cubicBezTo>
                    <a:pt x="627" y="3293"/>
                    <a:pt x="1" y="2548"/>
                    <a:pt x="1" y="1610"/>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0" name="Google Shape;5150;p31"/>
            <p:cNvSpPr/>
            <p:nvPr/>
          </p:nvSpPr>
          <p:spPr>
            <a:xfrm>
              <a:off x="334903" y="2688083"/>
              <a:ext cx="325364" cy="100885"/>
            </a:xfrm>
            <a:custGeom>
              <a:avLst/>
              <a:gdLst/>
              <a:ahLst/>
              <a:cxnLst/>
              <a:rect l="l" t="t" r="r" b="b"/>
              <a:pathLst>
                <a:path w="10430" h="3234" extrusionOk="0">
                  <a:moveTo>
                    <a:pt x="9059" y="0"/>
                  </a:moveTo>
                  <a:cubicBezTo>
                    <a:pt x="9803" y="0"/>
                    <a:pt x="10429" y="745"/>
                    <a:pt x="10429" y="1624"/>
                  </a:cubicBezTo>
                  <a:cubicBezTo>
                    <a:pt x="10429" y="2548"/>
                    <a:pt x="9803" y="3233"/>
                    <a:pt x="9059" y="3233"/>
                  </a:cubicBezTo>
                  <a:lnTo>
                    <a:pt x="1371" y="3233"/>
                  </a:lnTo>
                  <a:cubicBezTo>
                    <a:pt x="627" y="3233"/>
                    <a:pt x="1" y="2548"/>
                    <a:pt x="1" y="1624"/>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1" name="Google Shape;5151;p31"/>
            <p:cNvSpPr/>
            <p:nvPr/>
          </p:nvSpPr>
          <p:spPr>
            <a:xfrm>
              <a:off x="334903" y="3881042"/>
              <a:ext cx="325364" cy="100853"/>
            </a:xfrm>
            <a:custGeom>
              <a:avLst/>
              <a:gdLst/>
              <a:ahLst/>
              <a:cxnLst/>
              <a:rect l="l" t="t" r="r" b="b"/>
              <a:pathLst>
                <a:path w="10430" h="3233" extrusionOk="0">
                  <a:moveTo>
                    <a:pt x="9059" y="0"/>
                  </a:moveTo>
                  <a:cubicBezTo>
                    <a:pt x="9803" y="0"/>
                    <a:pt x="10429" y="686"/>
                    <a:pt x="10429" y="1609"/>
                  </a:cubicBezTo>
                  <a:cubicBezTo>
                    <a:pt x="10429" y="2488"/>
                    <a:pt x="9803" y="3233"/>
                    <a:pt x="9059" y="3233"/>
                  </a:cubicBezTo>
                  <a:lnTo>
                    <a:pt x="1371" y="3233"/>
                  </a:lnTo>
                  <a:cubicBezTo>
                    <a:pt x="627" y="3233"/>
                    <a:pt x="1" y="2488"/>
                    <a:pt x="1" y="1609"/>
                  </a:cubicBezTo>
                  <a:cubicBezTo>
                    <a:pt x="1" y="686"/>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2" name="Google Shape;5152;p31"/>
            <p:cNvSpPr/>
            <p:nvPr/>
          </p:nvSpPr>
          <p:spPr>
            <a:xfrm>
              <a:off x="334903" y="3642619"/>
              <a:ext cx="325364" cy="100885"/>
            </a:xfrm>
            <a:custGeom>
              <a:avLst/>
              <a:gdLst/>
              <a:ahLst/>
              <a:cxnLst/>
              <a:rect l="l" t="t" r="r" b="b"/>
              <a:pathLst>
                <a:path w="10430" h="3234" extrusionOk="0">
                  <a:moveTo>
                    <a:pt x="9059" y="1"/>
                  </a:moveTo>
                  <a:cubicBezTo>
                    <a:pt x="9803" y="1"/>
                    <a:pt x="10429" y="686"/>
                    <a:pt x="10429" y="1625"/>
                  </a:cubicBezTo>
                  <a:cubicBezTo>
                    <a:pt x="10429" y="2489"/>
                    <a:pt x="9803" y="3234"/>
                    <a:pt x="9059" y="3234"/>
                  </a:cubicBezTo>
                  <a:lnTo>
                    <a:pt x="1371" y="3234"/>
                  </a:lnTo>
                  <a:cubicBezTo>
                    <a:pt x="627" y="3234"/>
                    <a:pt x="1" y="2489"/>
                    <a:pt x="1" y="1625"/>
                  </a:cubicBezTo>
                  <a:cubicBezTo>
                    <a:pt x="1" y="68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3" name="Google Shape;5153;p31"/>
            <p:cNvSpPr/>
            <p:nvPr/>
          </p:nvSpPr>
          <p:spPr>
            <a:xfrm>
              <a:off x="334903" y="3402823"/>
              <a:ext cx="325364" cy="102756"/>
            </a:xfrm>
            <a:custGeom>
              <a:avLst/>
              <a:gdLst/>
              <a:ahLst/>
              <a:cxnLst/>
              <a:rect l="l" t="t" r="r" b="b"/>
              <a:pathLst>
                <a:path w="10430" h="3294" extrusionOk="0">
                  <a:moveTo>
                    <a:pt x="9059" y="1"/>
                  </a:moveTo>
                  <a:cubicBezTo>
                    <a:pt x="9803" y="1"/>
                    <a:pt x="10429" y="746"/>
                    <a:pt x="10429" y="1669"/>
                  </a:cubicBezTo>
                  <a:cubicBezTo>
                    <a:pt x="10429" y="2548"/>
                    <a:pt x="9803" y="3293"/>
                    <a:pt x="9059" y="3293"/>
                  </a:cubicBezTo>
                  <a:lnTo>
                    <a:pt x="1371" y="3293"/>
                  </a:lnTo>
                  <a:cubicBezTo>
                    <a:pt x="627" y="3293"/>
                    <a:pt x="1" y="2548"/>
                    <a:pt x="1" y="1669"/>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4" name="Google Shape;5154;p31"/>
            <p:cNvSpPr/>
            <p:nvPr/>
          </p:nvSpPr>
          <p:spPr>
            <a:xfrm>
              <a:off x="334903" y="4595314"/>
              <a:ext cx="325364" cy="100885"/>
            </a:xfrm>
            <a:custGeom>
              <a:avLst/>
              <a:gdLst/>
              <a:ahLst/>
              <a:cxnLst/>
              <a:rect l="l" t="t" r="r" b="b"/>
              <a:pathLst>
                <a:path w="10430" h="3234" extrusionOk="0">
                  <a:moveTo>
                    <a:pt x="9059" y="1"/>
                  </a:moveTo>
                  <a:cubicBezTo>
                    <a:pt x="9803" y="1"/>
                    <a:pt x="10429" y="746"/>
                    <a:pt x="10429" y="1624"/>
                  </a:cubicBezTo>
                  <a:cubicBezTo>
                    <a:pt x="10429" y="2548"/>
                    <a:pt x="9803" y="3233"/>
                    <a:pt x="9059" y="3233"/>
                  </a:cubicBezTo>
                  <a:lnTo>
                    <a:pt x="1371" y="3233"/>
                  </a:lnTo>
                  <a:cubicBezTo>
                    <a:pt x="627" y="3233"/>
                    <a:pt x="1" y="2548"/>
                    <a:pt x="1" y="1624"/>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5" name="Google Shape;5155;p31"/>
            <p:cNvSpPr/>
            <p:nvPr/>
          </p:nvSpPr>
          <p:spPr>
            <a:xfrm>
              <a:off x="334903" y="4357390"/>
              <a:ext cx="325364" cy="100853"/>
            </a:xfrm>
            <a:custGeom>
              <a:avLst/>
              <a:gdLst/>
              <a:ahLst/>
              <a:cxnLst/>
              <a:rect l="l" t="t" r="r" b="b"/>
              <a:pathLst>
                <a:path w="10430" h="3233" extrusionOk="0">
                  <a:moveTo>
                    <a:pt x="9059" y="0"/>
                  </a:moveTo>
                  <a:cubicBezTo>
                    <a:pt x="9803" y="0"/>
                    <a:pt x="10429" y="745"/>
                    <a:pt x="10429" y="1609"/>
                  </a:cubicBezTo>
                  <a:cubicBezTo>
                    <a:pt x="10429" y="2488"/>
                    <a:pt x="9803" y="3233"/>
                    <a:pt x="9059" y="3233"/>
                  </a:cubicBezTo>
                  <a:lnTo>
                    <a:pt x="1371" y="3233"/>
                  </a:lnTo>
                  <a:cubicBezTo>
                    <a:pt x="627" y="3233"/>
                    <a:pt x="1" y="2488"/>
                    <a:pt x="1" y="160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6" name="Google Shape;5156;p31"/>
            <p:cNvSpPr/>
            <p:nvPr/>
          </p:nvSpPr>
          <p:spPr>
            <a:xfrm>
              <a:off x="334903" y="4118966"/>
              <a:ext cx="325364" cy="100885"/>
            </a:xfrm>
            <a:custGeom>
              <a:avLst/>
              <a:gdLst/>
              <a:ahLst/>
              <a:cxnLst/>
              <a:rect l="l" t="t" r="r" b="b"/>
              <a:pathLst>
                <a:path w="10430" h="3234" extrusionOk="0">
                  <a:moveTo>
                    <a:pt x="9059" y="1"/>
                  </a:moveTo>
                  <a:cubicBezTo>
                    <a:pt x="9803" y="1"/>
                    <a:pt x="10429" y="686"/>
                    <a:pt x="10429" y="1625"/>
                  </a:cubicBezTo>
                  <a:cubicBezTo>
                    <a:pt x="10429" y="2489"/>
                    <a:pt x="9803" y="3234"/>
                    <a:pt x="9059" y="3234"/>
                  </a:cubicBezTo>
                  <a:lnTo>
                    <a:pt x="1371" y="3234"/>
                  </a:lnTo>
                  <a:cubicBezTo>
                    <a:pt x="627" y="3234"/>
                    <a:pt x="1" y="2489"/>
                    <a:pt x="1" y="1625"/>
                  </a:cubicBezTo>
                  <a:cubicBezTo>
                    <a:pt x="1" y="68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7" name="Google Shape;5157;p31"/>
            <p:cNvSpPr/>
            <p:nvPr/>
          </p:nvSpPr>
          <p:spPr>
            <a:xfrm>
              <a:off x="334903" y="1259040"/>
              <a:ext cx="325364" cy="102725"/>
            </a:xfrm>
            <a:custGeom>
              <a:avLst/>
              <a:gdLst/>
              <a:ahLst/>
              <a:cxnLst/>
              <a:rect l="l" t="t" r="r" b="b"/>
              <a:pathLst>
                <a:path w="10430" h="3293" extrusionOk="0">
                  <a:moveTo>
                    <a:pt x="9059" y="1"/>
                  </a:moveTo>
                  <a:cubicBezTo>
                    <a:pt x="9803" y="1"/>
                    <a:pt x="10429" y="745"/>
                    <a:pt x="10429" y="1684"/>
                  </a:cubicBezTo>
                  <a:cubicBezTo>
                    <a:pt x="10429" y="2548"/>
                    <a:pt x="9803" y="3293"/>
                    <a:pt x="9059" y="3293"/>
                  </a:cubicBezTo>
                  <a:lnTo>
                    <a:pt x="1371" y="3293"/>
                  </a:lnTo>
                  <a:cubicBezTo>
                    <a:pt x="627" y="3293"/>
                    <a:pt x="1" y="2548"/>
                    <a:pt x="1" y="1684"/>
                  </a:cubicBezTo>
                  <a:cubicBezTo>
                    <a:pt x="1" y="745"/>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8" name="Google Shape;5158;p31"/>
            <p:cNvSpPr/>
            <p:nvPr/>
          </p:nvSpPr>
          <p:spPr>
            <a:xfrm>
              <a:off x="334903" y="1021116"/>
              <a:ext cx="325364" cy="102725"/>
            </a:xfrm>
            <a:custGeom>
              <a:avLst/>
              <a:gdLst/>
              <a:ahLst/>
              <a:cxnLst/>
              <a:rect l="l" t="t" r="r" b="b"/>
              <a:pathLst>
                <a:path w="10430" h="3293" extrusionOk="0">
                  <a:moveTo>
                    <a:pt x="9059" y="0"/>
                  </a:moveTo>
                  <a:cubicBezTo>
                    <a:pt x="9803" y="0"/>
                    <a:pt x="10429" y="745"/>
                    <a:pt x="10429" y="1609"/>
                  </a:cubicBezTo>
                  <a:cubicBezTo>
                    <a:pt x="10429" y="2548"/>
                    <a:pt x="9803" y="3292"/>
                    <a:pt x="9059" y="3292"/>
                  </a:cubicBezTo>
                  <a:lnTo>
                    <a:pt x="1371" y="3292"/>
                  </a:lnTo>
                  <a:cubicBezTo>
                    <a:pt x="627" y="3292"/>
                    <a:pt x="1" y="2548"/>
                    <a:pt x="1" y="160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9" name="Google Shape;5159;p31"/>
            <p:cNvSpPr/>
            <p:nvPr/>
          </p:nvSpPr>
          <p:spPr>
            <a:xfrm>
              <a:off x="334903" y="782692"/>
              <a:ext cx="325364" cy="100885"/>
            </a:xfrm>
            <a:custGeom>
              <a:avLst/>
              <a:gdLst/>
              <a:ahLst/>
              <a:cxnLst/>
              <a:rect l="l" t="t" r="r" b="b"/>
              <a:pathLst>
                <a:path w="10430" h="3234" extrusionOk="0">
                  <a:moveTo>
                    <a:pt x="9059" y="1"/>
                  </a:moveTo>
                  <a:cubicBezTo>
                    <a:pt x="9803" y="1"/>
                    <a:pt x="10429" y="746"/>
                    <a:pt x="10429" y="1625"/>
                  </a:cubicBezTo>
                  <a:cubicBezTo>
                    <a:pt x="10429" y="2548"/>
                    <a:pt x="9803" y="3233"/>
                    <a:pt x="9059" y="3233"/>
                  </a:cubicBezTo>
                  <a:lnTo>
                    <a:pt x="1371" y="3233"/>
                  </a:lnTo>
                  <a:cubicBezTo>
                    <a:pt x="627" y="3233"/>
                    <a:pt x="1" y="2548"/>
                    <a:pt x="1" y="1625"/>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0" name="Google Shape;5160;p31"/>
            <p:cNvSpPr/>
            <p:nvPr/>
          </p:nvSpPr>
          <p:spPr>
            <a:xfrm>
              <a:off x="334903" y="1975651"/>
              <a:ext cx="325364" cy="100885"/>
            </a:xfrm>
            <a:custGeom>
              <a:avLst/>
              <a:gdLst/>
              <a:ahLst/>
              <a:cxnLst/>
              <a:rect l="l" t="t" r="r" b="b"/>
              <a:pathLst>
                <a:path w="10430" h="3234" extrusionOk="0">
                  <a:moveTo>
                    <a:pt x="9059" y="1"/>
                  </a:moveTo>
                  <a:cubicBezTo>
                    <a:pt x="9803" y="1"/>
                    <a:pt x="10429" y="686"/>
                    <a:pt x="10429" y="1609"/>
                  </a:cubicBezTo>
                  <a:cubicBezTo>
                    <a:pt x="10429" y="2488"/>
                    <a:pt x="9803" y="3233"/>
                    <a:pt x="9059" y="3233"/>
                  </a:cubicBezTo>
                  <a:lnTo>
                    <a:pt x="1371" y="3233"/>
                  </a:lnTo>
                  <a:cubicBezTo>
                    <a:pt x="627" y="3233"/>
                    <a:pt x="1" y="2488"/>
                    <a:pt x="1" y="1609"/>
                  </a:cubicBezTo>
                  <a:cubicBezTo>
                    <a:pt x="1" y="68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1" name="Google Shape;5161;p31"/>
            <p:cNvSpPr/>
            <p:nvPr/>
          </p:nvSpPr>
          <p:spPr>
            <a:xfrm>
              <a:off x="334903" y="1737259"/>
              <a:ext cx="325364" cy="100853"/>
            </a:xfrm>
            <a:custGeom>
              <a:avLst/>
              <a:gdLst/>
              <a:ahLst/>
              <a:cxnLst/>
              <a:rect l="l" t="t" r="r" b="b"/>
              <a:pathLst>
                <a:path w="10430" h="3233" extrusionOk="0">
                  <a:moveTo>
                    <a:pt x="9059" y="0"/>
                  </a:moveTo>
                  <a:cubicBezTo>
                    <a:pt x="9803" y="0"/>
                    <a:pt x="10429" y="685"/>
                    <a:pt x="10429" y="1624"/>
                  </a:cubicBezTo>
                  <a:cubicBezTo>
                    <a:pt x="10429" y="2488"/>
                    <a:pt x="9803" y="3233"/>
                    <a:pt x="9059" y="3233"/>
                  </a:cubicBezTo>
                  <a:lnTo>
                    <a:pt x="1371" y="3233"/>
                  </a:lnTo>
                  <a:cubicBezTo>
                    <a:pt x="627" y="3233"/>
                    <a:pt x="1" y="2488"/>
                    <a:pt x="1" y="1624"/>
                  </a:cubicBezTo>
                  <a:cubicBezTo>
                    <a:pt x="1" y="68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2" name="Google Shape;5162;p31"/>
            <p:cNvSpPr/>
            <p:nvPr/>
          </p:nvSpPr>
          <p:spPr>
            <a:xfrm>
              <a:off x="334903" y="1497463"/>
              <a:ext cx="325364" cy="102725"/>
            </a:xfrm>
            <a:custGeom>
              <a:avLst/>
              <a:gdLst/>
              <a:ahLst/>
              <a:cxnLst/>
              <a:rect l="l" t="t" r="r" b="b"/>
              <a:pathLst>
                <a:path w="10430" h="3293" extrusionOk="0">
                  <a:moveTo>
                    <a:pt x="9059" y="0"/>
                  </a:moveTo>
                  <a:cubicBezTo>
                    <a:pt x="9803" y="0"/>
                    <a:pt x="10429" y="745"/>
                    <a:pt x="10429" y="1669"/>
                  </a:cubicBezTo>
                  <a:cubicBezTo>
                    <a:pt x="10429" y="2547"/>
                    <a:pt x="9803" y="3292"/>
                    <a:pt x="9059" y="3292"/>
                  </a:cubicBezTo>
                  <a:lnTo>
                    <a:pt x="1371" y="3292"/>
                  </a:lnTo>
                  <a:cubicBezTo>
                    <a:pt x="627" y="3292"/>
                    <a:pt x="1" y="2547"/>
                    <a:pt x="1" y="166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3" name="Google Shape;5163;p31"/>
            <p:cNvSpPr/>
            <p:nvPr/>
          </p:nvSpPr>
          <p:spPr>
            <a:xfrm>
              <a:off x="334903" y="2689923"/>
              <a:ext cx="325364" cy="100885"/>
            </a:xfrm>
            <a:custGeom>
              <a:avLst/>
              <a:gdLst/>
              <a:ahLst/>
              <a:cxnLst/>
              <a:rect l="l" t="t" r="r" b="b"/>
              <a:pathLst>
                <a:path w="10430" h="3234" extrusionOk="0">
                  <a:moveTo>
                    <a:pt x="9059" y="1"/>
                  </a:moveTo>
                  <a:cubicBezTo>
                    <a:pt x="9803" y="1"/>
                    <a:pt x="10429" y="746"/>
                    <a:pt x="10429" y="1625"/>
                  </a:cubicBezTo>
                  <a:cubicBezTo>
                    <a:pt x="10429" y="2548"/>
                    <a:pt x="9803" y="3234"/>
                    <a:pt x="9059" y="3234"/>
                  </a:cubicBezTo>
                  <a:lnTo>
                    <a:pt x="1371" y="3234"/>
                  </a:lnTo>
                  <a:cubicBezTo>
                    <a:pt x="627" y="3234"/>
                    <a:pt x="1" y="2548"/>
                    <a:pt x="1" y="1625"/>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4" name="Google Shape;5164;p31"/>
            <p:cNvSpPr/>
            <p:nvPr/>
          </p:nvSpPr>
          <p:spPr>
            <a:xfrm>
              <a:off x="334903" y="2451999"/>
              <a:ext cx="325364" cy="100885"/>
            </a:xfrm>
            <a:custGeom>
              <a:avLst/>
              <a:gdLst/>
              <a:ahLst/>
              <a:cxnLst/>
              <a:rect l="l" t="t" r="r" b="b"/>
              <a:pathLst>
                <a:path w="10430" h="3234" extrusionOk="0">
                  <a:moveTo>
                    <a:pt x="9059" y="0"/>
                  </a:moveTo>
                  <a:cubicBezTo>
                    <a:pt x="9803" y="0"/>
                    <a:pt x="10429" y="745"/>
                    <a:pt x="10429" y="1609"/>
                  </a:cubicBezTo>
                  <a:cubicBezTo>
                    <a:pt x="10429" y="2488"/>
                    <a:pt x="9803" y="3233"/>
                    <a:pt x="9059" y="3233"/>
                  </a:cubicBezTo>
                  <a:lnTo>
                    <a:pt x="1371" y="3233"/>
                  </a:lnTo>
                  <a:cubicBezTo>
                    <a:pt x="627" y="3233"/>
                    <a:pt x="1" y="2488"/>
                    <a:pt x="1" y="160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5" name="Google Shape;5165;p31"/>
            <p:cNvSpPr/>
            <p:nvPr/>
          </p:nvSpPr>
          <p:spPr>
            <a:xfrm>
              <a:off x="334903" y="2213607"/>
              <a:ext cx="325364" cy="100853"/>
            </a:xfrm>
            <a:custGeom>
              <a:avLst/>
              <a:gdLst/>
              <a:ahLst/>
              <a:cxnLst/>
              <a:rect l="l" t="t" r="r" b="b"/>
              <a:pathLst>
                <a:path w="10430" h="3233" extrusionOk="0">
                  <a:moveTo>
                    <a:pt x="9059" y="0"/>
                  </a:moveTo>
                  <a:cubicBezTo>
                    <a:pt x="9803" y="0"/>
                    <a:pt x="10429" y="685"/>
                    <a:pt x="10429" y="1624"/>
                  </a:cubicBezTo>
                  <a:cubicBezTo>
                    <a:pt x="10429" y="2488"/>
                    <a:pt x="9803" y="3233"/>
                    <a:pt x="9059" y="3233"/>
                  </a:cubicBezTo>
                  <a:lnTo>
                    <a:pt x="1371" y="3233"/>
                  </a:lnTo>
                  <a:cubicBezTo>
                    <a:pt x="627" y="3233"/>
                    <a:pt x="1" y="2488"/>
                    <a:pt x="1" y="1624"/>
                  </a:cubicBezTo>
                  <a:cubicBezTo>
                    <a:pt x="1" y="68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6" name="Google Shape;5166;p31"/>
            <p:cNvSpPr/>
            <p:nvPr/>
          </p:nvSpPr>
          <p:spPr>
            <a:xfrm>
              <a:off x="495075" y="646175"/>
              <a:ext cx="8153847" cy="4261144"/>
            </a:xfrm>
            <a:custGeom>
              <a:avLst/>
              <a:gdLst/>
              <a:ahLst/>
              <a:cxnLst/>
              <a:rect l="l" t="t" r="r" b="b"/>
              <a:pathLst>
                <a:path w="254987" h="136313" extrusionOk="0">
                  <a:moveTo>
                    <a:pt x="0" y="1"/>
                  </a:moveTo>
                  <a:lnTo>
                    <a:pt x="0" y="136313"/>
                  </a:lnTo>
                  <a:lnTo>
                    <a:pt x="254987" y="136313"/>
                  </a:lnTo>
                  <a:lnTo>
                    <a:pt x="25498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7" name="Google Shape;5167;p31"/>
            <p:cNvSpPr/>
            <p:nvPr/>
          </p:nvSpPr>
          <p:spPr>
            <a:xfrm>
              <a:off x="617468" y="819409"/>
              <a:ext cx="124125" cy="124125"/>
            </a:xfrm>
            <a:custGeom>
              <a:avLst/>
              <a:gdLst/>
              <a:ahLst/>
              <a:cxnLst/>
              <a:rect l="l" t="t" r="r" b="b"/>
              <a:pathLst>
                <a:path w="3979" h="3979" extrusionOk="0">
                  <a:moveTo>
                    <a:pt x="3978" y="1997"/>
                  </a:moveTo>
                  <a:cubicBezTo>
                    <a:pt x="3978" y="3055"/>
                    <a:pt x="3114" y="3978"/>
                    <a:pt x="1997" y="3978"/>
                  </a:cubicBezTo>
                  <a:cubicBezTo>
                    <a:pt x="880" y="3978"/>
                    <a:pt x="1" y="3055"/>
                    <a:pt x="1" y="1997"/>
                  </a:cubicBezTo>
                  <a:cubicBezTo>
                    <a:pt x="1" y="880"/>
                    <a:pt x="880" y="1"/>
                    <a:pt x="1997" y="1"/>
                  </a:cubicBezTo>
                  <a:cubicBezTo>
                    <a:pt x="3114" y="1"/>
                    <a:pt x="3978" y="880"/>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8" name="Google Shape;5168;p31"/>
            <p:cNvSpPr/>
            <p:nvPr/>
          </p:nvSpPr>
          <p:spPr>
            <a:xfrm>
              <a:off x="617468" y="1059673"/>
              <a:ext cx="124125" cy="124125"/>
            </a:xfrm>
            <a:custGeom>
              <a:avLst/>
              <a:gdLst/>
              <a:ahLst/>
              <a:cxnLst/>
              <a:rect l="l" t="t" r="r" b="b"/>
              <a:pathLst>
                <a:path w="3979" h="3979" extrusionOk="0">
                  <a:moveTo>
                    <a:pt x="3978" y="1982"/>
                  </a:moveTo>
                  <a:cubicBezTo>
                    <a:pt x="3978" y="3040"/>
                    <a:pt x="3114" y="3978"/>
                    <a:pt x="1997" y="3978"/>
                  </a:cubicBezTo>
                  <a:cubicBezTo>
                    <a:pt x="880" y="3978"/>
                    <a:pt x="1" y="3040"/>
                    <a:pt x="1" y="1982"/>
                  </a:cubicBezTo>
                  <a:cubicBezTo>
                    <a:pt x="1" y="865"/>
                    <a:pt x="880" y="1"/>
                    <a:pt x="1997" y="1"/>
                  </a:cubicBezTo>
                  <a:cubicBezTo>
                    <a:pt x="3114" y="1"/>
                    <a:pt x="3978" y="865"/>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9" name="Google Shape;5169;p31"/>
            <p:cNvSpPr/>
            <p:nvPr/>
          </p:nvSpPr>
          <p:spPr>
            <a:xfrm>
              <a:off x="617468" y="1295756"/>
              <a:ext cx="124125" cy="124125"/>
            </a:xfrm>
            <a:custGeom>
              <a:avLst/>
              <a:gdLst/>
              <a:ahLst/>
              <a:cxnLst/>
              <a:rect l="l" t="t" r="r" b="b"/>
              <a:pathLst>
                <a:path w="3979" h="3979" extrusionOk="0">
                  <a:moveTo>
                    <a:pt x="3978" y="1997"/>
                  </a:moveTo>
                  <a:cubicBezTo>
                    <a:pt x="3978" y="3114"/>
                    <a:pt x="3114" y="3978"/>
                    <a:pt x="1997" y="3978"/>
                  </a:cubicBezTo>
                  <a:cubicBezTo>
                    <a:pt x="880" y="3978"/>
                    <a:pt x="1" y="3114"/>
                    <a:pt x="1" y="1997"/>
                  </a:cubicBezTo>
                  <a:cubicBezTo>
                    <a:pt x="1" y="939"/>
                    <a:pt x="880" y="1"/>
                    <a:pt x="1997" y="1"/>
                  </a:cubicBezTo>
                  <a:cubicBezTo>
                    <a:pt x="3114" y="1"/>
                    <a:pt x="3978" y="939"/>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0" name="Google Shape;5170;p31"/>
            <p:cNvSpPr/>
            <p:nvPr/>
          </p:nvSpPr>
          <p:spPr>
            <a:xfrm>
              <a:off x="617468" y="1536020"/>
              <a:ext cx="124125" cy="124125"/>
            </a:xfrm>
            <a:custGeom>
              <a:avLst/>
              <a:gdLst/>
              <a:ahLst/>
              <a:cxnLst/>
              <a:rect l="l" t="t" r="r" b="b"/>
              <a:pathLst>
                <a:path w="3979" h="3979" extrusionOk="0">
                  <a:moveTo>
                    <a:pt x="3978" y="1982"/>
                  </a:moveTo>
                  <a:cubicBezTo>
                    <a:pt x="3978" y="3099"/>
                    <a:pt x="3114" y="3978"/>
                    <a:pt x="1997" y="3978"/>
                  </a:cubicBezTo>
                  <a:cubicBezTo>
                    <a:pt x="880" y="3978"/>
                    <a:pt x="1" y="3099"/>
                    <a:pt x="1" y="1982"/>
                  </a:cubicBezTo>
                  <a:cubicBezTo>
                    <a:pt x="1" y="939"/>
                    <a:pt x="880" y="1"/>
                    <a:pt x="1997" y="1"/>
                  </a:cubicBezTo>
                  <a:cubicBezTo>
                    <a:pt x="3114" y="1"/>
                    <a:pt x="3978" y="939"/>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1" name="Google Shape;5171;p31"/>
            <p:cNvSpPr/>
            <p:nvPr/>
          </p:nvSpPr>
          <p:spPr>
            <a:xfrm>
              <a:off x="617468" y="1768392"/>
              <a:ext cx="124125" cy="124094"/>
            </a:xfrm>
            <a:custGeom>
              <a:avLst/>
              <a:gdLst/>
              <a:ahLst/>
              <a:cxnLst/>
              <a:rect l="l" t="t" r="r" b="b"/>
              <a:pathLst>
                <a:path w="3979" h="3978" extrusionOk="0">
                  <a:moveTo>
                    <a:pt x="3978" y="1982"/>
                  </a:moveTo>
                  <a:cubicBezTo>
                    <a:pt x="3978" y="3099"/>
                    <a:pt x="3114" y="3978"/>
                    <a:pt x="1997" y="3978"/>
                  </a:cubicBezTo>
                  <a:cubicBezTo>
                    <a:pt x="880" y="3978"/>
                    <a:pt x="1" y="3099"/>
                    <a:pt x="1" y="1982"/>
                  </a:cubicBezTo>
                  <a:cubicBezTo>
                    <a:pt x="1" y="939"/>
                    <a:pt x="880" y="0"/>
                    <a:pt x="1997" y="0"/>
                  </a:cubicBezTo>
                  <a:cubicBezTo>
                    <a:pt x="3114" y="0"/>
                    <a:pt x="3978" y="939"/>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2" name="Google Shape;5172;p31"/>
            <p:cNvSpPr/>
            <p:nvPr/>
          </p:nvSpPr>
          <p:spPr>
            <a:xfrm>
              <a:off x="617468" y="2008656"/>
              <a:ext cx="124125" cy="123626"/>
            </a:xfrm>
            <a:custGeom>
              <a:avLst/>
              <a:gdLst/>
              <a:ahLst/>
              <a:cxnLst/>
              <a:rect l="l" t="t" r="r" b="b"/>
              <a:pathLst>
                <a:path w="3979" h="3963" extrusionOk="0">
                  <a:moveTo>
                    <a:pt x="3978" y="1982"/>
                  </a:moveTo>
                  <a:cubicBezTo>
                    <a:pt x="3978" y="3099"/>
                    <a:pt x="3114" y="3963"/>
                    <a:pt x="1997" y="3963"/>
                  </a:cubicBezTo>
                  <a:cubicBezTo>
                    <a:pt x="880" y="3963"/>
                    <a:pt x="1" y="3099"/>
                    <a:pt x="1" y="1982"/>
                  </a:cubicBezTo>
                  <a:cubicBezTo>
                    <a:pt x="1" y="924"/>
                    <a:pt x="880" y="0"/>
                    <a:pt x="1997" y="0"/>
                  </a:cubicBezTo>
                  <a:cubicBezTo>
                    <a:pt x="3114" y="0"/>
                    <a:pt x="3978" y="924"/>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3" name="Google Shape;5173;p31"/>
            <p:cNvSpPr/>
            <p:nvPr/>
          </p:nvSpPr>
          <p:spPr>
            <a:xfrm>
              <a:off x="617468" y="2246580"/>
              <a:ext cx="124125" cy="124125"/>
            </a:xfrm>
            <a:custGeom>
              <a:avLst/>
              <a:gdLst/>
              <a:ahLst/>
              <a:cxnLst/>
              <a:rect l="l" t="t" r="r" b="b"/>
              <a:pathLst>
                <a:path w="3979" h="3979" extrusionOk="0">
                  <a:moveTo>
                    <a:pt x="3978" y="1997"/>
                  </a:moveTo>
                  <a:cubicBezTo>
                    <a:pt x="3978" y="3114"/>
                    <a:pt x="3114" y="3978"/>
                    <a:pt x="1997" y="3978"/>
                  </a:cubicBezTo>
                  <a:cubicBezTo>
                    <a:pt x="880" y="3978"/>
                    <a:pt x="1" y="3114"/>
                    <a:pt x="1" y="1997"/>
                  </a:cubicBezTo>
                  <a:cubicBezTo>
                    <a:pt x="1" y="880"/>
                    <a:pt x="880" y="1"/>
                    <a:pt x="1997" y="1"/>
                  </a:cubicBezTo>
                  <a:cubicBezTo>
                    <a:pt x="3114" y="1"/>
                    <a:pt x="3978" y="880"/>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4" name="Google Shape;5174;p31"/>
            <p:cNvSpPr/>
            <p:nvPr/>
          </p:nvSpPr>
          <p:spPr>
            <a:xfrm>
              <a:off x="617468" y="2486844"/>
              <a:ext cx="124125" cy="124125"/>
            </a:xfrm>
            <a:custGeom>
              <a:avLst/>
              <a:gdLst/>
              <a:ahLst/>
              <a:cxnLst/>
              <a:rect l="l" t="t" r="r" b="b"/>
              <a:pathLst>
                <a:path w="3979" h="3979" extrusionOk="0">
                  <a:moveTo>
                    <a:pt x="3978" y="1982"/>
                  </a:moveTo>
                  <a:cubicBezTo>
                    <a:pt x="3978" y="3099"/>
                    <a:pt x="3114" y="3978"/>
                    <a:pt x="1997" y="3978"/>
                  </a:cubicBezTo>
                  <a:cubicBezTo>
                    <a:pt x="880" y="3978"/>
                    <a:pt x="1" y="3099"/>
                    <a:pt x="1" y="1982"/>
                  </a:cubicBezTo>
                  <a:cubicBezTo>
                    <a:pt x="1" y="865"/>
                    <a:pt x="880" y="1"/>
                    <a:pt x="1997" y="1"/>
                  </a:cubicBezTo>
                  <a:cubicBezTo>
                    <a:pt x="3114" y="1"/>
                    <a:pt x="3978" y="865"/>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5" name="Google Shape;5175;p31"/>
            <p:cNvSpPr/>
            <p:nvPr/>
          </p:nvSpPr>
          <p:spPr>
            <a:xfrm>
              <a:off x="617468" y="2727108"/>
              <a:ext cx="124125" cy="123657"/>
            </a:xfrm>
            <a:custGeom>
              <a:avLst/>
              <a:gdLst/>
              <a:ahLst/>
              <a:cxnLst/>
              <a:rect l="l" t="t" r="r" b="b"/>
              <a:pathLst>
                <a:path w="3979" h="3964" extrusionOk="0">
                  <a:moveTo>
                    <a:pt x="3978" y="1982"/>
                  </a:moveTo>
                  <a:cubicBezTo>
                    <a:pt x="3978" y="3099"/>
                    <a:pt x="3114" y="3964"/>
                    <a:pt x="1997" y="3964"/>
                  </a:cubicBezTo>
                  <a:cubicBezTo>
                    <a:pt x="880" y="3964"/>
                    <a:pt x="1" y="3099"/>
                    <a:pt x="1" y="1982"/>
                  </a:cubicBezTo>
                  <a:cubicBezTo>
                    <a:pt x="1" y="865"/>
                    <a:pt x="880" y="1"/>
                    <a:pt x="1997" y="1"/>
                  </a:cubicBezTo>
                  <a:cubicBezTo>
                    <a:pt x="3114" y="1"/>
                    <a:pt x="3978" y="865"/>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6" name="Google Shape;5176;p31"/>
            <p:cNvSpPr/>
            <p:nvPr/>
          </p:nvSpPr>
          <p:spPr>
            <a:xfrm>
              <a:off x="617468" y="2966904"/>
              <a:ext cx="124125" cy="124125"/>
            </a:xfrm>
            <a:custGeom>
              <a:avLst/>
              <a:gdLst/>
              <a:ahLst/>
              <a:cxnLst/>
              <a:rect l="l" t="t" r="r" b="b"/>
              <a:pathLst>
                <a:path w="3979" h="3979" extrusionOk="0">
                  <a:moveTo>
                    <a:pt x="3978" y="1997"/>
                  </a:moveTo>
                  <a:cubicBezTo>
                    <a:pt x="3978" y="3114"/>
                    <a:pt x="3114" y="3979"/>
                    <a:pt x="1997" y="3979"/>
                  </a:cubicBezTo>
                  <a:cubicBezTo>
                    <a:pt x="880" y="3979"/>
                    <a:pt x="1" y="3114"/>
                    <a:pt x="1" y="1997"/>
                  </a:cubicBezTo>
                  <a:cubicBezTo>
                    <a:pt x="1" y="880"/>
                    <a:pt x="880" y="1"/>
                    <a:pt x="1997" y="1"/>
                  </a:cubicBezTo>
                  <a:cubicBezTo>
                    <a:pt x="3114" y="1"/>
                    <a:pt x="3978" y="880"/>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7" name="Google Shape;5177;p31"/>
            <p:cNvSpPr/>
            <p:nvPr/>
          </p:nvSpPr>
          <p:spPr>
            <a:xfrm>
              <a:off x="617468" y="3205327"/>
              <a:ext cx="124125" cy="123657"/>
            </a:xfrm>
            <a:custGeom>
              <a:avLst/>
              <a:gdLst/>
              <a:ahLst/>
              <a:cxnLst/>
              <a:rect l="l" t="t" r="r" b="b"/>
              <a:pathLst>
                <a:path w="3979" h="3964" extrusionOk="0">
                  <a:moveTo>
                    <a:pt x="3978" y="1982"/>
                  </a:moveTo>
                  <a:cubicBezTo>
                    <a:pt x="3978" y="3039"/>
                    <a:pt x="3114" y="3963"/>
                    <a:pt x="1997" y="3963"/>
                  </a:cubicBezTo>
                  <a:cubicBezTo>
                    <a:pt x="880" y="3963"/>
                    <a:pt x="1" y="3039"/>
                    <a:pt x="1" y="1982"/>
                  </a:cubicBezTo>
                  <a:cubicBezTo>
                    <a:pt x="1" y="864"/>
                    <a:pt x="880" y="0"/>
                    <a:pt x="1997" y="0"/>
                  </a:cubicBezTo>
                  <a:cubicBezTo>
                    <a:pt x="3114" y="0"/>
                    <a:pt x="3978" y="864"/>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8" name="Google Shape;5178;p31"/>
            <p:cNvSpPr/>
            <p:nvPr/>
          </p:nvSpPr>
          <p:spPr>
            <a:xfrm>
              <a:off x="617468" y="3445123"/>
              <a:ext cx="124125" cy="124125"/>
            </a:xfrm>
            <a:custGeom>
              <a:avLst/>
              <a:gdLst/>
              <a:ahLst/>
              <a:cxnLst/>
              <a:rect l="l" t="t" r="r" b="b"/>
              <a:pathLst>
                <a:path w="3979" h="3979" extrusionOk="0">
                  <a:moveTo>
                    <a:pt x="3978" y="1997"/>
                  </a:moveTo>
                  <a:cubicBezTo>
                    <a:pt x="3978" y="3054"/>
                    <a:pt x="3114" y="3978"/>
                    <a:pt x="1997" y="3978"/>
                  </a:cubicBezTo>
                  <a:cubicBezTo>
                    <a:pt x="880" y="3978"/>
                    <a:pt x="1" y="3054"/>
                    <a:pt x="1" y="1997"/>
                  </a:cubicBezTo>
                  <a:cubicBezTo>
                    <a:pt x="1" y="879"/>
                    <a:pt x="880" y="0"/>
                    <a:pt x="1997" y="0"/>
                  </a:cubicBezTo>
                  <a:cubicBezTo>
                    <a:pt x="3114" y="0"/>
                    <a:pt x="3978" y="879"/>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9" name="Google Shape;5179;p31"/>
            <p:cNvSpPr/>
            <p:nvPr/>
          </p:nvSpPr>
          <p:spPr>
            <a:xfrm>
              <a:off x="617468" y="3677495"/>
              <a:ext cx="124125" cy="124094"/>
            </a:xfrm>
            <a:custGeom>
              <a:avLst/>
              <a:gdLst/>
              <a:ahLst/>
              <a:cxnLst/>
              <a:rect l="l" t="t" r="r" b="b"/>
              <a:pathLst>
                <a:path w="3979" h="3978" extrusionOk="0">
                  <a:moveTo>
                    <a:pt x="3978" y="1996"/>
                  </a:moveTo>
                  <a:cubicBezTo>
                    <a:pt x="3978" y="3054"/>
                    <a:pt x="3114" y="3978"/>
                    <a:pt x="1997" y="3978"/>
                  </a:cubicBezTo>
                  <a:cubicBezTo>
                    <a:pt x="880" y="3978"/>
                    <a:pt x="1" y="3054"/>
                    <a:pt x="1" y="1996"/>
                  </a:cubicBezTo>
                  <a:cubicBezTo>
                    <a:pt x="1" y="879"/>
                    <a:pt x="880" y="0"/>
                    <a:pt x="1997" y="0"/>
                  </a:cubicBezTo>
                  <a:cubicBezTo>
                    <a:pt x="3114" y="0"/>
                    <a:pt x="3978" y="879"/>
                    <a:pt x="3978" y="199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0" name="Google Shape;5180;p31"/>
            <p:cNvSpPr/>
            <p:nvPr/>
          </p:nvSpPr>
          <p:spPr>
            <a:xfrm>
              <a:off x="617468" y="3917758"/>
              <a:ext cx="124125" cy="124094"/>
            </a:xfrm>
            <a:custGeom>
              <a:avLst/>
              <a:gdLst/>
              <a:ahLst/>
              <a:cxnLst/>
              <a:rect l="l" t="t" r="r" b="b"/>
              <a:pathLst>
                <a:path w="3979" h="3978" extrusionOk="0">
                  <a:moveTo>
                    <a:pt x="3978" y="1982"/>
                  </a:moveTo>
                  <a:cubicBezTo>
                    <a:pt x="3978" y="3039"/>
                    <a:pt x="3114" y="3978"/>
                    <a:pt x="1997" y="3978"/>
                  </a:cubicBezTo>
                  <a:cubicBezTo>
                    <a:pt x="880" y="3978"/>
                    <a:pt x="1" y="3039"/>
                    <a:pt x="1" y="1982"/>
                  </a:cubicBezTo>
                  <a:cubicBezTo>
                    <a:pt x="1" y="864"/>
                    <a:pt x="880" y="0"/>
                    <a:pt x="1997" y="0"/>
                  </a:cubicBezTo>
                  <a:cubicBezTo>
                    <a:pt x="3114" y="0"/>
                    <a:pt x="3978" y="864"/>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1" name="Google Shape;5181;p31"/>
            <p:cNvSpPr/>
            <p:nvPr/>
          </p:nvSpPr>
          <p:spPr>
            <a:xfrm>
              <a:off x="617468" y="4153842"/>
              <a:ext cx="124125" cy="124094"/>
            </a:xfrm>
            <a:custGeom>
              <a:avLst/>
              <a:gdLst/>
              <a:ahLst/>
              <a:cxnLst/>
              <a:rect l="l" t="t" r="r" b="b"/>
              <a:pathLst>
                <a:path w="3979" h="3978" extrusionOk="0">
                  <a:moveTo>
                    <a:pt x="3978" y="1996"/>
                  </a:moveTo>
                  <a:cubicBezTo>
                    <a:pt x="3978" y="3114"/>
                    <a:pt x="3114" y="3978"/>
                    <a:pt x="1997" y="3978"/>
                  </a:cubicBezTo>
                  <a:cubicBezTo>
                    <a:pt x="880" y="3978"/>
                    <a:pt x="1" y="3114"/>
                    <a:pt x="1" y="1996"/>
                  </a:cubicBezTo>
                  <a:cubicBezTo>
                    <a:pt x="1" y="939"/>
                    <a:pt x="880" y="0"/>
                    <a:pt x="1997" y="0"/>
                  </a:cubicBezTo>
                  <a:cubicBezTo>
                    <a:pt x="3114" y="0"/>
                    <a:pt x="3978" y="939"/>
                    <a:pt x="3978" y="199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2" name="Google Shape;5182;p31"/>
            <p:cNvSpPr/>
            <p:nvPr/>
          </p:nvSpPr>
          <p:spPr>
            <a:xfrm>
              <a:off x="617468" y="4394106"/>
              <a:ext cx="124125" cy="124094"/>
            </a:xfrm>
            <a:custGeom>
              <a:avLst/>
              <a:gdLst/>
              <a:ahLst/>
              <a:cxnLst/>
              <a:rect l="l" t="t" r="r" b="b"/>
              <a:pathLst>
                <a:path w="3979" h="3978" extrusionOk="0">
                  <a:moveTo>
                    <a:pt x="3978" y="1981"/>
                  </a:moveTo>
                  <a:cubicBezTo>
                    <a:pt x="3978" y="3099"/>
                    <a:pt x="3114" y="3978"/>
                    <a:pt x="1997" y="3978"/>
                  </a:cubicBezTo>
                  <a:cubicBezTo>
                    <a:pt x="880" y="3978"/>
                    <a:pt x="1" y="3099"/>
                    <a:pt x="1" y="1981"/>
                  </a:cubicBezTo>
                  <a:cubicBezTo>
                    <a:pt x="1" y="939"/>
                    <a:pt x="880" y="0"/>
                    <a:pt x="1997" y="0"/>
                  </a:cubicBezTo>
                  <a:cubicBezTo>
                    <a:pt x="3114" y="0"/>
                    <a:pt x="3978" y="939"/>
                    <a:pt x="3978" y="198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3" name="Google Shape;5183;p31"/>
            <p:cNvSpPr/>
            <p:nvPr/>
          </p:nvSpPr>
          <p:spPr>
            <a:xfrm>
              <a:off x="617468" y="4634370"/>
              <a:ext cx="124125" cy="123626"/>
            </a:xfrm>
            <a:custGeom>
              <a:avLst/>
              <a:gdLst/>
              <a:ahLst/>
              <a:cxnLst/>
              <a:rect l="l" t="t" r="r" b="b"/>
              <a:pathLst>
                <a:path w="3979" h="3963" extrusionOk="0">
                  <a:moveTo>
                    <a:pt x="3978" y="1981"/>
                  </a:moveTo>
                  <a:cubicBezTo>
                    <a:pt x="3978" y="3099"/>
                    <a:pt x="3114" y="3963"/>
                    <a:pt x="1997" y="3963"/>
                  </a:cubicBezTo>
                  <a:cubicBezTo>
                    <a:pt x="880" y="3963"/>
                    <a:pt x="1" y="3099"/>
                    <a:pt x="1" y="1981"/>
                  </a:cubicBezTo>
                  <a:cubicBezTo>
                    <a:pt x="1" y="924"/>
                    <a:pt x="880" y="0"/>
                    <a:pt x="1997" y="0"/>
                  </a:cubicBezTo>
                  <a:cubicBezTo>
                    <a:pt x="3114" y="0"/>
                    <a:pt x="3978" y="924"/>
                    <a:pt x="3978" y="198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4" name="Google Shape;5184;p31"/>
            <p:cNvSpPr/>
            <p:nvPr/>
          </p:nvSpPr>
          <p:spPr>
            <a:xfrm>
              <a:off x="307951" y="1307361"/>
              <a:ext cx="410401" cy="102756"/>
            </a:xfrm>
            <a:custGeom>
              <a:avLst/>
              <a:gdLst/>
              <a:ahLst/>
              <a:cxnLst/>
              <a:rect l="l" t="t" r="r" b="b"/>
              <a:pathLst>
                <a:path w="13156" h="3294" extrusionOk="0">
                  <a:moveTo>
                    <a:pt x="11412" y="1"/>
                  </a:moveTo>
                  <a:cubicBezTo>
                    <a:pt x="12411" y="1"/>
                    <a:pt x="13155" y="746"/>
                    <a:pt x="13155" y="1684"/>
                  </a:cubicBezTo>
                  <a:cubicBezTo>
                    <a:pt x="13155" y="2548"/>
                    <a:pt x="12411" y="3293"/>
                    <a:pt x="11412" y="3293"/>
                  </a:cubicBezTo>
                  <a:lnTo>
                    <a:pt x="1729" y="3293"/>
                  </a:lnTo>
                  <a:cubicBezTo>
                    <a:pt x="746" y="3293"/>
                    <a:pt x="1" y="2548"/>
                    <a:pt x="1" y="1684"/>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5" name="Google Shape;5185;p31"/>
            <p:cNvSpPr/>
            <p:nvPr/>
          </p:nvSpPr>
          <p:spPr>
            <a:xfrm>
              <a:off x="307951" y="1069437"/>
              <a:ext cx="410401" cy="102725"/>
            </a:xfrm>
            <a:custGeom>
              <a:avLst/>
              <a:gdLst/>
              <a:ahLst/>
              <a:cxnLst/>
              <a:rect l="l" t="t" r="r" b="b"/>
              <a:pathLst>
                <a:path w="13156" h="3293" extrusionOk="0">
                  <a:moveTo>
                    <a:pt x="11412" y="0"/>
                  </a:moveTo>
                  <a:cubicBezTo>
                    <a:pt x="12411" y="0"/>
                    <a:pt x="13155" y="745"/>
                    <a:pt x="13155" y="1669"/>
                  </a:cubicBezTo>
                  <a:cubicBezTo>
                    <a:pt x="13155" y="2548"/>
                    <a:pt x="12411" y="3293"/>
                    <a:pt x="11412" y="3293"/>
                  </a:cubicBezTo>
                  <a:lnTo>
                    <a:pt x="1729" y="3293"/>
                  </a:lnTo>
                  <a:cubicBezTo>
                    <a:pt x="746" y="3293"/>
                    <a:pt x="1" y="2548"/>
                    <a:pt x="1" y="166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6" name="Google Shape;5186;p31"/>
            <p:cNvSpPr/>
            <p:nvPr/>
          </p:nvSpPr>
          <p:spPr>
            <a:xfrm>
              <a:off x="307951" y="831044"/>
              <a:ext cx="410401" cy="102725"/>
            </a:xfrm>
            <a:custGeom>
              <a:avLst/>
              <a:gdLst/>
              <a:ahLst/>
              <a:cxnLst/>
              <a:rect l="l" t="t" r="r" b="b"/>
              <a:pathLst>
                <a:path w="13156" h="3293" extrusionOk="0">
                  <a:moveTo>
                    <a:pt x="11412" y="0"/>
                  </a:moveTo>
                  <a:cubicBezTo>
                    <a:pt x="12411" y="0"/>
                    <a:pt x="13155" y="745"/>
                    <a:pt x="13155" y="1624"/>
                  </a:cubicBezTo>
                  <a:cubicBezTo>
                    <a:pt x="13155" y="2548"/>
                    <a:pt x="12411" y="3292"/>
                    <a:pt x="11412" y="3292"/>
                  </a:cubicBezTo>
                  <a:lnTo>
                    <a:pt x="1729" y="3292"/>
                  </a:lnTo>
                  <a:cubicBezTo>
                    <a:pt x="746" y="3292"/>
                    <a:pt x="1" y="2548"/>
                    <a:pt x="1" y="1624"/>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7" name="Google Shape;5187;p31"/>
            <p:cNvSpPr/>
            <p:nvPr/>
          </p:nvSpPr>
          <p:spPr>
            <a:xfrm>
              <a:off x="307951" y="2023972"/>
              <a:ext cx="410401" cy="100885"/>
            </a:xfrm>
            <a:custGeom>
              <a:avLst/>
              <a:gdLst/>
              <a:ahLst/>
              <a:cxnLst/>
              <a:rect l="l" t="t" r="r" b="b"/>
              <a:pathLst>
                <a:path w="13156" h="3234" extrusionOk="0">
                  <a:moveTo>
                    <a:pt x="11412" y="1"/>
                  </a:moveTo>
                  <a:cubicBezTo>
                    <a:pt x="12411" y="1"/>
                    <a:pt x="13155" y="686"/>
                    <a:pt x="13155" y="1610"/>
                  </a:cubicBezTo>
                  <a:cubicBezTo>
                    <a:pt x="13155" y="2489"/>
                    <a:pt x="12411" y="3234"/>
                    <a:pt x="11412" y="3234"/>
                  </a:cubicBezTo>
                  <a:lnTo>
                    <a:pt x="1729" y="3234"/>
                  </a:lnTo>
                  <a:cubicBezTo>
                    <a:pt x="746" y="3234"/>
                    <a:pt x="1" y="2489"/>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8" name="Google Shape;5188;p31"/>
            <p:cNvSpPr/>
            <p:nvPr/>
          </p:nvSpPr>
          <p:spPr>
            <a:xfrm>
              <a:off x="307951" y="1786048"/>
              <a:ext cx="410401" cy="100417"/>
            </a:xfrm>
            <a:custGeom>
              <a:avLst/>
              <a:gdLst/>
              <a:ahLst/>
              <a:cxnLst/>
              <a:rect l="l" t="t" r="r" b="b"/>
              <a:pathLst>
                <a:path w="13156" h="3219" extrusionOk="0">
                  <a:moveTo>
                    <a:pt x="11412" y="0"/>
                  </a:moveTo>
                  <a:cubicBezTo>
                    <a:pt x="12411" y="0"/>
                    <a:pt x="13155" y="671"/>
                    <a:pt x="13155" y="1609"/>
                  </a:cubicBezTo>
                  <a:cubicBezTo>
                    <a:pt x="13155" y="2473"/>
                    <a:pt x="12411" y="3218"/>
                    <a:pt x="11412" y="3218"/>
                  </a:cubicBezTo>
                  <a:lnTo>
                    <a:pt x="1729" y="3218"/>
                  </a:lnTo>
                  <a:cubicBezTo>
                    <a:pt x="746" y="3218"/>
                    <a:pt x="1" y="2473"/>
                    <a:pt x="1" y="1609"/>
                  </a:cubicBezTo>
                  <a:cubicBezTo>
                    <a:pt x="1" y="671"/>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9" name="Google Shape;5189;p31"/>
            <p:cNvSpPr/>
            <p:nvPr/>
          </p:nvSpPr>
          <p:spPr>
            <a:xfrm>
              <a:off x="307951" y="1547625"/>
              <a:ext cx="410401" cy="100885"/>
            </a:xfrm>
            <a:custGeom>
              <a:avLst/>
              <a:gdLst/>
              <a:ahLst/>
              <a:cxnLst/>
              <a:rect l="l" t="t" r="r" b="b"/>
              <a:pathLst>
                <a:path w="13156" h="3234" extrusionOk="0">
                  <a:moveTo>
                    <a:pt x="11412" y="1"/>
                  </a:moveTo>
                  <a:cubicBezTo>
                    <a:pt x="12411" y="1"/>
                    <a:pt x="13155" y="686"/>
                    <a:pt x="13155" y="1610"/>
                  </a:cubicBezTo>
                  <a:cubicBezTo>
                    <a:pt x="13155" y="2489"/>
                    <a:pt x="12411" y="3234"/>
                    <a:pt x="11412" y="3234"/>
                  </a:cubicBezTo>
                  <a:lnTo>
                    <a:pt x="1729" y="3234"/>
                  </a:lnTo>
                  <a:cubicBezTo>
                    <a:pt x="746" y="3234"/>
                    <a:pt x="1" y="2489"/>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0" name="Google Shape;5190;p31"/>
            <p:cNvSpPr/>
            <p:nvPr/>
          </p:nvSpPr>
          <p:spPr>
            <a:xfrm>
              <a:off x="307951" y="2738743"/>
              <a:ext cx="410401" cy="100417"/>
            </a:xfrm>
            <a:custGeom>
              <a:avLst/>
              <a:gdLst/>
              <a:ahLst/>
              <a:cxnLst/>
              <a:rect l="l" t="t" r="r" b="b"/>
              <a:pathLst>
                <a:path w="13156" h="3219" extrusionOk="0">
                  <a:moveTo>
                    <a:pt x="11412" y="0"/>
                  </a:moveTo>
                  <a:cubicBezTo>
                    <a:pt x="12411" y="0"/>
                    <a:pt x="13155" y="745"/>
                    <a:pt x="13155" y="1609"/>
                  </a:cubicBezTo>
                  <a:cubicBezTo>
                    <a:pt x="13155" y="2533"/>
                    <a:pt x="12411" y="3218"/>
                    <a:pt x="11412" y="3218"/>
                  </a:cubicBezTo>
                  <a:lnTo>
                    <a:pt x="1729" y="3218"/>
                  </a:lnTo>
                  <a:cubicBezTo>
                    <a:pt x="746" y="3218"/>
                    <a:pt x="1" y="2533"/>
                    <a:pt x="1" y="160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1" name="Google Shape;5191;p31"/>
            <p:cNvSpPr/>
            <p:nvPr/>
          </p:nvSpPr>
          <p:spPr>
            <a:xfrm>
              <a:off x="307951" y="2500320"/>
              <a:ext cx="410401" cy="100885"/>
            </a:xfrm>
            <a:custGeom>
              <a:avLst/>
              <a:gdLst/>
              <a:ahLst/>
              <a:cxnLst/>
              <a:rect l="l" t="t" r="r" b="b"/>
              <a:pathLst>
                <a:path w="13156" h="3234" extrusionOk="0">
                  <a:moveTo>
                    <a:pt x="11412" y="1"/>
                  </a:moveTo>
                  <a:cubicBezTo>
                    <a:pt x="12411" y="1"/>
                    <a:pt x="13155" y="746"/>
                    <a:pt x="13155" y="1610"/>
                  </a:cubicBezTo>
                  <a:cubicBezTo>
                    <a:pt x="13155" y="2548"/>
                    <a:pt x="12411" y="3234"/>
                    <a:pt x="11412" y="3234"/>
                  </a:cubicBezTo>
                  <a:lnTo>
                    <a:pt x="1729" y="3234"/>
                  </a:lnTo>
                  <a:cubicBezTo>
                    <a:pt x="746" y="3234"/>
                    <a:pt x="1" y="2548"/>
                    <a:pt x="1" y="1610"/>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2" name="Google Shape;5192;p31"/>
            <p:cNvSpPr/>
            <p:nvPr/>
          </p:nvSpPr>
          <p:spPr>
            <a:xfrm>
              <a:off x="307951" y="2262396"/>
              <a:ext cx="410401" cy="100417"/>
            </a:xfrm>
            <a:custGeom>
              <a:avLst/>
              <a:gdLst/>
              <a:ahLst/>
              <a:cxnLst/>
              <a:rect l="l" t="t" r="r" b="b"/>
              <a:pathLst>
                <a:path w="13156" h="3219" extrusionOk="0">
                  <a:moveTo>
                    <a:pt x="11412" y="0"/>
                  </a:moveTo>
                  <a:cubicBezTo>
                    <a:pt x="12411" y="0"/>
                    <a:pt x="13155" y="745"/>
                    <a:pt x="13155" y="1609"/>
                  </a:cubicBezTo>
                  <a:cubicBezTo>
                    <a:pt x="13155" y="2473"/>
                    <a:pt x="12411" y="3218"/>
                    <a:pt x="11412" y="3218"/>
                  </a:cubicBezTo>
                  <a:lnTo>
                    <a:pt x="1729" y="3218"/>
                  </a:lnTo>
                  <a:cubicBezTo>
                    <a:pt x="746" y="3218"/>
                    <a:pt x="1" y="2473"/>
                    <a:pt x="1" y="160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3" name="Google Shape;5193;p31"/>
            <p:cNvSpPr/>
            <p:nvPr/>
          </p:nvSpPr>
          <p:spPr>
            <a:xfrm>
              <a:off x="307951" y="3212751"/>
              <a:ext cx="410401" cy="102725"/>
            </a:xfrm>
            <a:custGeom>
              <a:avLst/>
              <a:gdLst/>
              <a:ahLst/>
              <a:cxnLst/>
              <a:rect l="l" t="t" r="r" b="b"/>
              <a:pathLst>
                <a:path w="13156" h="3293" extrusionOk="0">
                  <a:moveTo>
                    <a:pt x="11412" y="1"/>
                  </a:moveTo>
                  <a:cubicBezTo>
                    <a:pt x="12411" y="1"/>
                    <a:pt x="13155" y="746"/>
                    <a:pt x="13155" y="1684"/>
                  </a:cubicBezTo>
                  <a:cubicBezTo>
                    <a:pt x="13155" y="2548"/>
                    <a:pt x="12411" y="3293"/>
                    <a:pt x="11412" y="3293"/>
                  </a:cubicBezTo>
                  <a:lnTo>
                    <a:pt x="1729" y="3293"/>
                  </a:lnTo>
                  <a:cubicBezTo>
                    <a:pt x="746" y="3293"/>
                    <a:pt x="1" y="2548"/>
                    <a:pt x="1" y="1684"/>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4" name="Google Shape;5194;p31"/>
            <p:cNvSpPr/>
            <p:nvPr/>
          </p:nvSpPr>
          <p:spPr>
            <a:xfrm>
              <a:off x="307951" y="2974827"/>
              <a:ext cx="410401" cy="102725"/>
            </a:xfrm>
            <a:custGeom>
              <a:avLst/>
              <a:gdLst/>
              <a:ahLst/>
              <a:cxnLst/>
              <a:rect l="l" t="t" r="r" b="b"/>
              <a:pathLst>
                <a:path w="13156" h="3293" extrusionOk="0">
                  <a:moveTo>
                    <a:pt x="11412" y="0"/>
                  </a:moveTo>
                  <a:cubicBezTo>
                    <a:pt x="12411" y="0"/>
                    <a:pt x="13155" y="745"/>
                    <a:pt x="13155" y="1669"/>
                  </a:cubicBezTo>
                  <a:cubicBezTo>
                    <a:pt x="13155" y="2548"/>
                    <a:pt x="12411" y="3292"/>
                    <a:pt x="11412" y="3292"/>
                  </a:cubicBezTo>
                  <a:lnTo>
                    <a:pt x="1729" y="3292"/>
                  </a:lnTo>
                  <a:cubicBezTo>
                    <a:pt x="746" y="3292"/>
                    <a:pt x="1" y="2548"/>
                    <a:pt x="1" y="166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5" name="Google Shape;5195;p31"/>
            <p:cNvSpPr/>
            <p:nvPr/>
          </p:nvSpPr>
          <p:spPr>
            <a:xfrm>
              <a:off x="307951" y="3929363"/>
              <a:ext cx="410401" cy="100885"/>
            </a:xfrm>
            <a:custGeom>
              <a:avLst/>
              <a:gdLst/>
              <a:ahLst/>
              <a:cxnLst/>
              <a:rect l="l" t="t" r="r" b="b"/>
              <a:pathLst>
                <a:path w="13156" h="3234" extrusionOk="0">
                  <a:moveTo>
                    <a:pt x="11412" y="1"/>
                  </a:moveTo>
                  <a:cubicBezTo>
                    <a:pt x="12411" y="1"/>
                    <a:pt x="13155" y="686"/>
                    <a:pt x="13155" y="1610"/>
                  </a:cubicBezTo>
                  <a:cubicBezTo>
                    <a:pt x="13155" y="2488"/>
                    <a:pt x="12411" y="3233"/>
                    <a:pt x="11412" y="3233"/>
                  </a:cubicBezTo>
                  <a:lnTo>
                    <a:pt x="1729" y="3233"/>
                  </a:lnTo>
                  <a:cubicBezTo>
                    <a:pt x="746" y="3233"/>
                    <a:pt x="1" y="2488"/>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6" name="Google Shape;5196;p31"/>
            <p:cNvSpPr/>
            <p:nvPr/>
          </p:nvSpPr>
          <p:spPr>
            <a:xfrm>
              <a:off x="307951" y="3691439"/>
              <a:ext cx="410401" cy="100386"/>
            </a:xfrm>
            <a:custGeom>
              <a:avLst/>
              <a:gdLst/>
              <a:ahLst/>
              <a:cxnLst/>
              <a:rect l="l" t="t" r="r" b="b"/>
              <a:pathLst>
                <a:path w="13156" h="3218" extrusionOk="0">
                  <a:moveTo>
                    <a:pt x="11412" y="0"/>
                  </a:moveTo>
                  <a:cubicBezTo>
                    <a:pt x="12411" y="0"/>
                    <a:pt x="13155" y="670"/>
                    <a:pt x="13155" y="1609"/>
                  </a:cubicBezTo>
                  <a:cubicBezTo>
                    <a:pt x="13155" y="2473"/>
                    <a:pt x="12411" y="3218"/>
                    <a:pt x="11412" y="3218"/>
                  </a:cubicBezTo>
                  <a:lnTo>
                    <a:pt x="1729" y="3218"/>
                  </a:lnTo>
                  <a:cubicBezTo>
                    <a:pt x="746" y="3218"/>
                    <a:pt x="1" y="2473"/>
                    <a:pt x="1" y="1609"/>
                  </a:cubicBezTo>
                  <a:cubicBezTo>
                    <a:pt x="1" y="670"/>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7" name="Google Shape;5197;p31"/>
            <p:cNvSpPr/>
            <p:nvPr/>
          </p:nvSpPr>
          <p:spPr>
            <a:xfrm>
              <a:off x="307951" y="3453015"/>
              <a:ext cx="410401" cy="100885"/>
            </a:xfrm>
            <a:custGeom>
              <a:avLst/>
              <a:gdLst/>
              <a:ahLst/>
              <a:cxnLst/>
              <a:rect l="l" t="t" r="r" b="b"/>
              <a:pathLst>
                <a:path w="13156" h="3234" extrusionOk="0">
                  <a:moveTo>
                    <a:pt x="11412" y="1"/>
                  </a:moveTo>
                  <a:cubicBezTo>
                    <a:pt x="12411" y="1"/>
                    <a:pt x="13155" y="686"/>
                    <a:pt x="13155" y="1610"/>
                  </a:cubicBezTo>
                  <a:cubicBezTo>
                    <a:pt x="13155" y="2489"/>
                    <a:pt x="12411" y="3233"/>
                    <a:pt x="11412" y="3233"/>
                  </a:cubicBezTo>
                  <a:lnTo>
                    <a:pt x="1729" y="3233"/>
                  </a:lnTo>
                  <a:cubicBezTo>
                    <a:pt x="746" y="3233"/>
                    <a:pt x="1" y="2489"/>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8" name="Google Shape;5198;p31"/>
            <p:cNvSpPr/>
            <p:nvPr/>
          </p:nvSpPr>
          <p:spPr>
            <a:xfrm>
              <a:off x="307951" y="4644103"/>
              <a:ext cx="410401" cy="100417"/>
            </a:xfrm>
            <a:custGeom>
              <a:avLst/>
              <a:gdLst/>
              <a:ahLst/>
              <a:cxnLst/>
              <a:rect l="l" t="t" r="r" b="b"/>
              <a:pathLst>
                <a:path w="13156" h="3219" extrusionOk="0">
                  <a:moveTo>
                    <a:pt x="11412" y="1"/>
                  </a:moveTo>
                  <a:cubicBezTo>
                    <a:pt x="12411" y="1"/>
                    <a:pt x="13155" y="746"/>
                    <a:pt x="13155" y="1610"/>
                  </a:cubicBezTo>
                  <a:cubicBezTo>
                    <a:pt x="13155" y="2533"/>
                    <a:pt x="12411" y="3219"/>
                    <a:pt x="11412" y="3219"/>
                  </a:cubicBezTo>
                  <a:lnTo>
                    <a:pt x="1729" y="3219"/>
                  </a:lnTo>
                  <a:cubicBezTo>
                    <a:pt x="746" y="3219"/>
                    <a:pt x="1" y="2533"/>
                    <a:pt x="1" y="1610"/>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9" name="Google Shape;5199;p31"/>
            <p:cNvSpPr/>
            <p:nvPr/>
          </p:nvSpPr>
          <p:spPr>
            <a:xfrm>
              <a:off x="307951" y="4405711"/>
              <a:ext cx="410401" cy="100885"/>
            </a:xfrm>
            <a:custGeom>
              <a:avLst/>
              <a:gdLst/>
              <a:ahLst/>
              <a:cxnLst/>
              <a:rect l="l" t="t" r="r" b="b"/>
              <a:pathLst>
                <a:path w="13156" h="3234" extrusionOk="0">
                  <a:moveTo>
                    <a:pt x="11412" y="0"/>
                  </a:moveTo>
                  <a:cubicBezTo>
                    <a:pt x="12411" y="0"/>
                    <a:pt x="13155" y="745"/>
                    <a:pt x="13155" y="1609"/>
                  </a:cubicBezTo>
                  <a:cubicBezTo>
                    <a:pt x="13155" y="2548"/>
                    <a:pt x="12411" y="3233"/>
                    <a:pt x="11412" y="3233"/>
                  </a:cubicBezTo>
                  <a:lnTo>
                    <a:pt x="1729" y="3233"/>
                  </a:lnTo>
                  <a:cubicBezTo>
                    <a:pt x="746" y="3233"/>
                    <a:pt x="1" y="2548"/>
                    <a:pt x="1" y="160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0" name="Google Shape;5200;p31"/>
            <p:cNvSpPr/>
            <p:nvPr/>
          </p:nvSpPr>
          <p:spPr>
            <a:xfrm>
              <a:off x="307951" y="4167755"/>
              <a:ext cx="410401" cy="100417"/>
            </a:xfrm>
            <a:custGeom>
              <a:avLst/>
              <a:gdLst/>
              <a:ahLst/>
              <a:cxnLst/>
              <a:rect l="l" t="t" r="r" b="b"/>
              <a:pathLst>
                <a:path w="13156" h="3219" extrusionOk="0">
                  <a:moveTo>
                    <a:pt x="11412" y="1"/>
                  </a:moveTo>
                  <a:cubicBezTo>
                    <a:pt x="12411" y="1"/>
                    <a:pt x="13155" y="746"/>
                    <a:pt x="13155" y="1610"/>
                  </a:cubicBezTo>
                  <a:cubicBezTo>
                    <a:pt x="13155" y="2474"/>
                    <a:pt x="12411" y="3219"/>
                    <a:pt x="11412" y="3219"/>
                  </a:cubicBezTo>
                  <a:lnTo>
                    <a:pt x="1729" y="3219"/>
                  </a:lnTo>
                  <a:cubicBezTo>
                    <a:pt x="746" y="3219"/>
                    <a:pt x="1" y="2474"/>
                    <a:pt x="1" y="1610"/>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01" name="Google Shape;5201;p31"/>
          <p:cNvGrpSpPr/>
          <p:nvPr/>
        </p:nvGrpSpPr>
        <p:grpSpPr>
          <a:xfrm>
            <a:off x="858034" y="2725284"/>
            <a:ext cx="683202" cy="2054815"/>
            <a:chOff x="848509" y="753609"/>
            <a:chExt cx="683202" cy="2054815"/>
          </a:xfrm>
        </p:grpSpPr>
        <p:sp>
          <p:nvSpPr>
            <p:cNvPr id="5202" name="Google Shape;5202;p31"/>
            <p:cNvSpPr/>
            <p:nvPr/>
          </p:nvSpPr>
          <p:spPr>
            <a:xfrm flipH="1">
              <a:off x="1342077" y="774946"/>
              <a:ext cx="21400" cy="33160"/>
            </a:xfrm>
            <a:custGeom>
              <a:avLst/>
              <a:gdLst/>
              <a:ahLst/>
              <a:cxnLst/>
              <a:rect l="l" t="t" r="r" b="b"/>
              <a:pathLst>
                <a:path w="686" h="1063" extrusionOk="0">
                  <a:moveTo>
                    <a:pt x="405" y="0"/>
                  </a:moveTo>
                  <a:cubicBezTo>
                    <a:pt x="378" y="0"/>
                    <a:pt x="348" y="8"/>
                    <a:pt x="314" y="25"/>
                  </a:cubicBezTo>
                  <a:cubicBezTo>
                    <a:pt x="254" y="85"/>
                    <a:pt x="194" y="144"/>
                    <a:pt x="120" y="219"/>
                  </a:cubicBezTo>
                  <a:cubicBezTo>
                    <a:pt x="60" y="338"/>
                    <a:pt x="60" y="397"/>
                    <a:pt x="60" y="457"/>
                  </a:cubicBezTo>
                  <a:cubicBezTo>
                    <a:pt x="1" y="651"/>
                    <a:pt x="60" y="830"/>
                    <a:pt x="194" y="1023"/>
                  </a:cubicBezTo>
                  <a:cubicBezTo>
                    <a:pt x="219" y="1048"/>
                    <a:pt x="254" y="1062"/>
                    <a:pt x="291" y="1062"/>
                  </a:cubicBezTo>
                  <a:cubicBezTo>
                    <a:pt x="342" y="1062"/>
                    <a:pt x="398" y="1033"/>
                    <a:pt x="433" y="964"/>
                  </a:cubicBezTo>
                  <a:cubicBezTo>
                    <a:pt x="567" y="830"/>
                    <a:pt x="626" y="710"/>
                    <a:pt x="626" y="591"/>
                  </a:cubicBezTo>
                  <a:cubicBezTo>
                    <a:pt x="626" y="517"/>
                    <a:pt x="686" y="457"/>
                    <a:pt x="626" y="397"/>
                  </a:cubicBezTo>
                  <a:cubicBezTo>
                    <a:pt x="626" y="278"/>
                    <a:pt x="626" y="219"/>
                    <a:pt x="567" y="144"/>
                  </a:cubicBezTo>
                  <a:lnTo>
                    <a:pt x="567" y="85"/>
                  </a:lnTo>
                  <a:cubicBezTo>
                    <a:pt x="514" y="42"/>
                    <a:pt x="469" y="0"/>
                    <a:pt x="40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3" name="Google Shape;5203;p31"/>
            <p:cNvSpPr/>
            <p:nvPr/>
          </p:nvSpPr>
          <p:spPr>
            <a:xfrm flipH="1">
              <a:off x="1303488" y="822644"/>
              <a:ext cx="19091" cy="37496"/>
            </a:xfrm>
            <a:custGeom>
              <a:avLst/>
              <a:gdLst/>
              <a:ahLst/>
              <a:cxnLst/>
              <a:rect l="l" t="t" r="r" b="b"/>
              <a:pathLst>
                <a:path w="612" h="1202" extrusionOk="0">
                  <a:moveTo>
                    <a:pt x="366" y="1"/>
                  </a:moveTo>
                  <a:cubicBezTo>
                    <a:pt x="317" y="1"/>
                    <a:pt x="269" y="16"/>
                    <a:pt x="239" y="45"/>
                  </a:cubicBezTo>
                  <a:cubicBezTo>
                    <a:pt x="179" y="105"/>
                    <a:pt x="120" y="239"/>
                    <a:pt x="120" y="299"/>
                  </a:cubicBezTo>
                  <a:cubicBezTo>
                    <a:pt x="60" y="358"/>
                    <a:pt x="60" y="477"/>
                    <a:pt x="1" y="552"/>
                  </a:cubicBezTo>
                  <a:cubicBezTo>
                    <a:pt x="1" y="790"/>
                    <a:pt x="60" y="984"/>
                    <a:pt x="179" y="1103"/>
                  </a:cubicBezTo>
                  <a:lnTo>
                    <a:pt x="239" y="1163"/>
                  </a:lnTo>
                  <a:cubicBezTo>
                    <a:pt x="264" y="1187"/>
                    <a:pt x="301" y="1202"/>
                    <a:pt x="341" y="1202"/>
                  </a:cubicBezTo>
                  <a:cubicBezTo>
                    <a:pt x="397" y="1202"/>
                    <a:pt x="457" y="1173"/>
                    <a:pt x="492" y="1103"/>
                  </a:cubicBezTo>
                  <a:cubicBezTo>
                    <a:pt x="552" y="924"/>
                    <a:pt x="611" y="790"/>
                    <a:pt x="611" y="611"/>
                  </a:cubicBezTo>
                  <a:lnTo>
                    <a:pt x="611" y="358"/>
                  </a:lnTo>
                  <a:cubicBezTo>
                    <a:pt x="611" y="299"/>
                    <a:pt x="611" y="179"/>
                    <a:pt x="552" y="105"/>
                  </a:cubicBezTo>
                  <a:lnTo>
                    <a:pt x="492" y="45"/>
                  </a:lnTo>
                  <a:cubicBezTo>
                    <a:pt x="462" y="16"/>
                    <a:pt x="414"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4" name="Google Shape;5204;p31"/>
            <p:cNvSpPr/>
            <p:nvPr/>
          </p:nvSpPr>
          <p:spPr>
            <a:xfrm flipH="1">
              <a:off x="1250987" y="778035"/>
              <a:ext cx="17688" cy="37247"/>
            </a:xfrm>
            <a:custGeom>
              <a:avLst/>
              <a:gdLst/>
              <a:ahLst/>
              <a:cxnLst/>
              <a:rect l="l" t="t" r="r" b="b"/>
              <a:pathLst>
                <a:path w="567" h="1194" extrusionOk="0">
                  <a:moveTo>
                    <a:pt x="254" y="1"/>
                  </a:moveTo>
                  <a:cubicBezTo>
                    <a:pt x="209" y="1"/>
                    <a:pt x="165" y="15"/>
                    <a:pt x="135" y="45"/>
                  </a:cubicBezTo>
                  <a:cubicBezTo>
                    <a:pt x="60" y="179"/>
                    <a:pt x="60" y="239"/>
                    <a:pt x="1" y="358"/>
                  </a:cubicBezTo>
                  <a:lnTo>
                    <a:pt x="1" y="611"/>
                  </a:lnTo>
                  <a:cubicBezTo>
                    <a:pt x="1" y="790"/>
                    <a:pt x="1" y="924"/>
                    <a:pt x="135" y="1103"/>
                  </a:cubicBezTo>
                  <a:lnTo>
                    <a:pt x="194" y="1163"/>
                  </a:lnTo>
                  <a:cubicBezTo>
                    <a:pt x="212" y="1185"/>
                    <a:pt x="235" y="1194"/>
                    <a:pt x="261" y="1194"/>
                  </a:cubicBezTo>
                  <a:cubicBezTo>
                    <a:pt x="320" y="1194"/>
                    <a:pt x="391" y="1145"/>
                    <a:pt x="433" y="1103"/>
                  </a:cubicBezTo>
                  <a:cubicBezTo>
                    <a:pt x="567" y="924"/>
                    <a:pt x="567" y="731"/>
                    <a:pt x="567" y="611"/>
                  </a:cubicBezTo>
                  <a:lnTo>
                    <a:pt x="567" y="298"/>
                  </a:lnTo>
                  <a:cubicBezTo>
                    <a:pt x="507" y="239"/>
                    <a:pt x="507" y="179"/>
                    <a:pt x="433" y="45"/>
                  </a:cubicBezTo>
                  <a:lnTo>
                    <a:pt x="373" y="45"/>
                  </a:lnTo>
                  <a:cubicBezTo>
                    <a:pt x="343" y="15"/>
                    <a:pt x="299" y="1"/>
                    <a:pt x="25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5" name="Google Shape;5205;p31"/>
            <p:cNvSpPr/>
            <p:nvPr/>
          </p:nvSpPr>
          <p:spPr>
            <a:xfrm flipH="1">
              <a:off x="1252828" y="884566"/>
              <a:ext cx="19559" cy="31351"/>
            </a:xfrm>
            <a:custGeom>
              <a:avLst/>
              <a:gdLst/>
              <a:ahLst/>
              <a:cxnLst/>
              <a:rect l="l" t="t" r="r" b="b"/>
              <a:pathLst>
                <a:path w="627" h="1005" extrusionOk="0">
                  <a:moveTo>
                    <a:pt x="373" y="1"/>
                  </a:moveTo>
                  <a:cubicBezTo>
                    <a:pt x="328" y="1"/>
                    <a:pt x="284" y="19"/>
                    <a:pt x="254" y="57"/>
                  </a:cubicBezTo>
                  <a:cubicBezTo>
                    <a:pt x="120" y="116"/>
                    <a:pt x="120" y="176"/>
                    <a:pt x="60" y="235"/>
                  </a:cubicBezTo>
                  <a:cubicBezTo>
                    <a:pt x="1" y="295"/>
                    <a:pt x="1" y="429"/>
                    <a:pt x="1" y="489"/>
                  </a:cubicBezTo>
                  <a:cubicBezTo>
                    <a:pt x="1" y="608"/>
                    <a:pt x="60" y="802"/>
                    <a:pt x="179" y="921"/>
                  </a:cubicBezTo>
                  <a:lnTo>
                    <a:pt x="179" y="980"/>
                  </a:lnTo>
                  <a:cubicBezTo>
                    <a:pt x="201" y="998"/>
                    <a:pt x="227" y="1005"/>
                    <a:pt x="254" y="1005"/>
                  </a:cubicBezTo>
                  <a:cubicBezTo>
                    <a:pt x="319" y="1005"/>
                    <a:pt x="390" y="963"/>
                    <a:pt x="433" y="921"/>
                  </a:cubicBezTo>
                  <a:cubicBezTo>
                    <a:pt x="552" y="802"/>
                    <a:pt x="626" y="667"/>
                    <a:pt x="626" y="489"/>
                  </a:cubicBezTo>
                  <a:cubicBezTo>
                    <a:pt x="626" y="429"/>
                    <a:pt x="626" y="355"/>
                    <a:pt x="552" y="295"/>
                  </a:cubicBezTo>
                  <a:cubicBezTo>
                    <a:pt x="552" y="235"/>
                    <a:pt x="552" y="176"/>
                    <a:pt x="492" y="116"/>
                  </a:cubicBezTo>
                  <a:lnTo>
                    <a:pt x="492" y="57"/>
                  </a:lnTo>
                  <a:cubicBezTo>
                    <a:pt x="462" y="19"/>
                    <a:pt x="418" y="1"/>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6" name="Google Shape;5206;p31"/>
            <p:cNvSpPr/>
            <p:nvPr/>
          </p:nvSpPr>
          <p:spPr>
            <a:xfrm flipH="1">
              <a:off x="1202635" y="831160"/>
              <a:ext cx="17688" cy="48071"/>
            </a:xfrm>
            <a:custGeom>
              <a:avLst/>
              <a:gdLst/>
              <a:ahLst/>
              <a:cxnLst/>
              <a:rect l="l" t="t" r="r" b="b"/>
              <a:pathLst>
                <a:path w="567" h="1541" extrusionOk="0">
                  <a:moveTo>
                    <a:pt x="308" y="1"/>
                  </a:moveTo>
                  <a:cubicBezTo>
                    <a:pt x="248" y="1"/>
                    <a:pt x="176" y="43"/>
                    <a:pt x="134" y="85"/>
                  </a:cubicBezTo>
                  <a:cubicBezTo>
                    <a:pt x="75" y="204"/>
                    <a:pt x="75" y="338"/>
                    <a:pt x="0" y="398"/>
                  </a:cubicBezTo>
                  <a:lnTo>
                    <a:pt x="0" y="771"/>
                  </a:lnTo>
                  <a:cubicBezTo>
                    <a:pt x="0" y="1024"/>
                    <a:pt x="0" y="1203"/>
                    <a:pt x="134" y="1456"/>
                  </a:cubicBezTo>
                  <a:cubicBezTo>
                    <a:pt x="194" y="1456"/>
                    <a:pt x="194" y="1515"/>
                    <a:pt x="194" y="1515"/>
                  </a:cubicBezTo>
                  <a:cubicBezTo>
                    <a:pt x="229" y="1533"/>
                    <a:pt x="258" y="1540"/>
                    <a:pt x="285" y="1540"/>
                  </a:cubicBezTo>
                  <a:cubicBezTo>
                    <a:pt x="349" y="1540"/>
                    <a:pt x="394" y="1498"/>
                    <a:pt x="447" y="1456"/>
                  </a:cubicBezTo>
                  <a:cubicBezTo>
                    <a:pt x="566" y="1203"/>
                    <a:pt x="566" y="1024"/>
                    <a:pt x="566" y="771"/>
                  </a:cubicBezTo>
                  <a:lnTo>
                    <a:pt x="566" y="398"/>
                  </a:lnTo>
                  <a:cubicBezTo>
                    <a:pt x="507" y="338"/>
                    <a:pt x="507" y="204"/>
                    <a:pt x="447" y="85"/>
                  </a:cubicBezTo>
                  <a:lnTo>
                    <a:pt x="373" y="26"/>
                  </a:lnTo>
                  <a:cubicBezTo>
                    <a:pt x="355" y="8"/>
                    <a:pt x="333" y="1"/>
                    <a:pt x="30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7" name="Google Shape;5207;p31"/>
            <p:cNvSpPr/>
            <p:nvPr/>
          </p:nvSpPr>
          <p:spPr>
            <a:xfrm flipH="1">
              <a:off x="1152442" y="771234"/>
              <a:ext cx="19091" cy="40772"/>
            </a:xfrm>
            <a:custGeom>
              <a:avLst/>
              <a:gdLst/>
              <a:ahLst/>
              <a:cxnLst/>
              <a:rect l="l" t="t" r="r" b="b"/>
              <a:pathLst>
                <a:path w="612" h="1307" extrusionOk="0">
                  <a:moveTo>
                    <a:pt x="332" y="0"/>
                  </a:moveTo>
                  <a:cubicBezTo>
                    <a:pt x="263" y="0"/>
                    <a:pt x="221" y="42"/>
                    <a:pt x="179" y="84"/>
                  </a:cubicBezTo>
                  <a:cubicBezTo>
                    <a:pt x="120" y="204"/>
                    <a:pt x="60" y="263"/>
                    <a:pt x="60" y="338"/>
                  </a:cubicBezTo>
                  <a:cubicBezTo>
                    <a:pt x="0" y="457"/>
                    <a:pt x="0" y="516"/>
                    <a:pt x="0" y="636"/>
                  </a:cubicBezTo>
                  <a:cubicBezTo>
                    <a:pt x="0" y="829"/>
                    <a:pt x="0" y="949"/>
                    <a:pt x="60" y="1202"/>
                  </a:cubicBezTo>
                  <a:lnTo>
                    <a:pt x="120" y="1261"/>
                  </a:lnTo>
                  <a:cubicBezTo>
                    <a:pt x="149" y="1291"/>
                    <a:pt x="194" y="1306"/>
                    <a:pt x="241" y="1306"/>
                  </a:cubicBezTo>
                  <a:cubicBezTo>
                    <a:pt x="287" y="1306"/>
                    <a:pt x="336" y="1291"/>
                    <a:pt x="373" y="1261"/>
                  </a:cubicBezTo>
                  <a:cubicBezTo>
                    <a:pt x="492" y="1083"/>
                    <a:pt x="552" y="889"/>
                    <a:pt x="552" y="710"/>
                  </a:cubicBezTo>
                  <a:cubicBezTo>
                    <a:pt x="611" y="576"/>
                    <a:pt x="611" y="457"/>
                    <a:pt x="552" y="397"/>
                  </a:cubicBezTo>
                  <a:cubicBezTo>
                    <a:pt x="552" y="263"/>
                    <a:pt x="492" y="204"/>
                    <a:pt x="432" y="84"/>
                  </a:cubicBezTo>
                  <a:lnTo>
                    <a:pt x="432" y="25"/>
                  </a:lnTo>
                  <a:cubicBezTo>
                    <a:pt x="393" y="7"/>
                    <a:pt x="360" y="0"/>
                    <a:pt x="332"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8" name="Google Shape;5208;p31"/>
            <p:cNvSpPr/>
            <p:nvPr/>
          </p:nvSpPr>
          <p:spPr>
            <a:xfrm flipH="1">
              <a:off x="1080881" y="753609"/>
              <a:ext cx="19091" cy="40553"/>
            </a:xfrm>
            <a:custGeom>
              <a:avLst/>
              <a:gdLst/>
              <a:ahLst/>
              <a:cxnLst/>
              <a:rect l="l" t="t" r="r" b="b"/>
              <a:pathLst>
                <a:path w="612" h="1300" extrusionOk="0">
                  <a:moveTo>
                    <a:pt x="222" y="1"/>
                  </a:moveTo>
                  <a:cubicBezTo>
                    <a:pt x="148" y="1"/>
                    <a:pt x="104" y="59"/>
                    <a:pt x="60" y="158"/>
                  </a:cubicBezTo>
                  <a:cubicBezTo>
                    <a:pt x="1" y="217"/>
                    <a:pt x="1" y="337"/>
                    <a:pt x="1" y="396"/>
                  </a:cubicBezTo>
                  <a:lnTo>
                    <a:pt x="1" y="649"/>
                  </a:lnTo>
                  <a:cubicBezTo>
                    <a:pt x="60" y="828"/>
                    <a:pt x="60" y="1022"/>
                    <a:pt x="179" y="1201"/>
                  </a:cubicBezTo>
                  <a:lnTo>
                    <a:pt x="239" y="1275"/>
                  </a:lnTo>
                  <a:cubicBezTo>
                    <a:pt x="260" y="1292"/>
                    <a:pt x="285" y="1299"/>
                    <a:pt x="310" y="1299"/>
                  </a:cubicBezTo>
                  <a:cubicBezTo>
                    <a:pt x="372" y="1299"/>
                    <a:pt x="433" y="1254"/>
                    <a:pt x="433" y="1201"/>
                  </a:cubicBezTo>
                  <a:cubicBezTo>
                    <a:pt x="611" y="1022"/>
                    <a:pt x="611" y="828"/>
                    <a:pt x="611" y="649"/>
                  </a:cubicBezTo>
                  <a:cubicBezTo>
                    <a:pt x="611" y="530"/>
                    <a:pt x="552" y="396"/>
                    <a:pt x="552" y="337"/>
                  </a:cubicBezTo>
                  <a:cubicBezTo>
                    <a:pt x="492" y="217"/>
                    <a:pt x="433" y="158"/>
                    <a:pt x="373" y="24"/>
                  </a:cubicBezTo>
                  <a:lnTo>
                    <a:pt x="313" y="24"/>
                  </a:lnTo>
                  <a:cubicBezTo>
                    <a:pt x="278" y="8"/>
                    <a:pt x="248" y="1"/>
                    <a:pt x="22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9" name="Google Shape;5209;p31"/>
            <p:cNvSpPr/>
            <p:nvPr/>
          </p:nvSpPr>
          <p:spPr>
            <a:xfrm flipH="1">
              <a:off x="1132945" y="851936"/>
              <a:ext cx="19528" cy="38900"/>
            </a:xfrm>
            <a:custGeom>
              <a:avLst/>
              <a:gdLst/>
              <a:ahLst/>
              <a:cxnLst/>
              <a:rect l="l" t="t" r="r" b="b"/>
              <a:pathLst>
                <a:path w="626" h="1247" extrusionOk="0">
                  <a:moveTo>
                    <a:pt x="397" y="0"/>
                  </a:moveTo>
                  <a:cubicBezTo>
                    <a:pt x="358" y="0"/>
                    <a:pt x="313" y="15"/>
                    <a:pt x="253" y="45"/>
                  </a:cubicBezTo>
                  <a:cubicBezTo>
                    <a:pt x="194" y="105"/>
                    <a:pt x="134" y="224"/>
                    <a:pt x="60" y="283"/>
                  </a:cubicBezTo>
                  <a:cubicBezTo>
                    <a:pt x="60" y="417"/>
                    <a:pt x="0" y="477"/>
                    <a:pt x="0" y="596"/>
                  </a:cubicBezTo>
                  <a:cubicBezTo>
                    <a:pt x="0" y="790"/>
                    <a:pt x="60" y="1028"/>
                    <a:pt x="194" y="1222"/>
                  </a:cubicBezTo>
                  <a:lnTo>
                    <a:pt x="253" y="1222"/>
                  </a:lnTo>
                  <a:cubicBezTo>
                    <a:pt x="271" y="1239"/>
                    <a:pt x="293" y="1247"/>
                    <a:pt x="318" y="1247"/>
                  </a:cubicBezTo>
                  <a:cubicBezTo>
                    <a:pt x="379" y="1247"/>
                    <a:pt x="454" y="1204"/>
                    <a:pt x="507" y="1162"/>
                  </a:cubicBezTo>
                  <a:cubicBezTo>
                    <a:pt x="566" y="969"/>
                    <a:pt x="626" y="790"/>
                    <a:pt x="626" y="656"/>
                  </a:cubicBezTo>
                  <a:lnTo>
                    <a:pt x="626" y="417"/>
                  </a:lnTo>
                  <a:cubicBezTo>
                    <a:pt x="626" y="283"/>
                    <a:pt x="626" y="224"/>
                    <a:pt x="566" y="105"/>
                  </a:cubicBezTo>
                  <a:lnTo>
                    <a:pt x="507" y="45"/>
                  </a:lnTo>
                  <a:cubicBezTo>
                    <a:pt x="469" y="15"/>
                    <a:pt x="436" y="0"/>
                    <a:pt x="39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0" name="Google Shape;5210;p31"/>
            <p:cNvSpPr/>
            <p:nvPr/>
          </p:nvSpPr>
          <p:spPr>
            <a:xfrm flipH="1">
              <a:off x="1197082" y="935289"/>
              <a:ext cx="19060" cy="24020"/>
            </a:xfrm>
            <a:custGeom>
              <a:avLst/>
              <a:gdLst/>
              <a:ahLst/>
              <a:cxnLst/>
              <a:rect l="l" t="t" r="r" b="b"/>
              <a:pathLst>
                <a:path w="611" h="770" extrusionOk="0">
                  <a:moveTo>
                    <a:pt x="347" y="0"/>
                  </a:moveTo>
                  <a:cubicBezTo>
                    <a:pt x="308" y="0"/>
                    <a:pt x="269" y="15"/>
                    <a:pt x="239" y="40"/>
                  </a:cubicBezTo>
                  <a:cubicBezTo>
                    <a:pt x="119" y="99"/>
                    <a:pt x="119" y="99"/>
                    <a:pt x="60" y="159"/>
                  </a:cubicBezTo>
                  <a:cubicBezTo>
                    <a:pt x="60" y="218"/>
                    <a:pt x="60" y="293"/>
                    <a:pt x="0" y="352"/>
                  </a:cubicBezTo>
                  <a:cubicBezTo>
                    <a:pt x="0" y="531"/>
                    <a:pt x="60" y="665"/>
                    <a:pt x="179" y="725"/>
                  </a:cubicBezTo>
                  <a:cubicBezTo>
                    <a:pt x="209" y="755"/>
                    <a:pt x="257" y="770"/>
                    <a:pt x="313" y="770"/>
                  </a:cubicBezTo>
                  <a:cubicBezTo>
                    <a:pt x="369" y="770"/>
                    <a:pt x="432" y="755"/>
                    <a:pt x="492" y="725"/>
                  </a:cubicBezTo>
                  <a:cubicBezTo>
                    <a:pt x="611" y="591"/>
                    <a:pt x="611" y="531"/>
                    <a:pt x="611" y="412"/>
                  </a:cubicBezTo>
                  <a:lnTo>
                    <a:pt x="611" y="293"/>
                  </a:lnTo>
                  <a:cubicBezTo>
                    <a:pt x="611" y="218"/>
                    <a:pt x="551" y="159"/>
                    <a:pt x="492" y="99"/>
                  </a:cubicBezTo>
                  <a:cubicBezTo>
                    <a:pt x="457" y="29"/>
                    <a:pt x="402" y="0"/>
                    <a:pt x="34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1" name="Google Shape;5211;p31"/>
            <p:cNvSpPr/>
            <p:nvPr/>
          </p:nvSpPr>
          <p:spPr>
            <a:xfrm flipH="1">
              <a:off x="1307201" y="919442"/>
              <a:ext cx="19559" cy="20183"/>
            </a:xfrm>
            <a:custGeom>
              <a:avLst/>
              <a:gdLst/>
              <a:ahLst/>
              <a:cxnLst/>
              <a:rect l="l" t="t" r="r" b="b"/>
              <a:pathLst>
                <a:path w="627" h="647" extrusionOk="0">
                  <a:moveTo>
                    <a:pt x="313" y="0"/>
                  </a:moveTo>
                  <a:cubicBezTo>
                    <a:pt x="269" y="0"/>
                    <a:pt x="224" y="19"/>
                    <a:pt x="194" y="56"/>
                  </a:cubicBezTo>
                  <a:cubicBezTo>
                    <a:pt x="135" y="116"/>
                    <a:pt x="60" y="116"/>
                    <a:pt x="60" y="175"/>
                  </a:cubicBezTo>
                  <a:cubicBezTo>
                    <a:pt x="1" y="235"/>
                    <a:pt x="1" y="294"/>
                    <a:pt x="1" y="354"/>
                  </a:cubicBezTo>
                  <a:cubicBezTo>
                    <a:pt x="60" y="428"/>
                    <a:pt x="60" y="488"/>
                    <a:pt x="194" y="607"/>
                  </a:cubicBezTo>
                  <a:cubicBezTo>
                    <a:pt x="244" y="632"/>
                    <a:pt x="293" y="646"/>
                    <a:pt x="339" y="646"/>
                  </a:cubicBezTo>
                  <a:cubicBezTo>
                    <a:pt x="404" y="646"/>
                    <a:pt x="463" y="617"/>
                    <a:pt x="507" y="548"/>
                  </a:cubicBezTo>
                  <a:cubicBezTo>
                    <a:pt x="626" y="488"/>
                    <a:pt x="626" y="354"/>
                    <a:pt x="626" y="294"/>
                  </a:cubicBezTo>
                  <a:cubicBezTo>
                    <a:pt x="626" y="235"/>
                    <a:pt x="626" y="175"/>
                    <a:pt x="567" y="175"/>
                  </a:cubicBezTo>
                  <a:cubicBezTo>
                    <a:pt x="567" y="116"/>
                    <a:pt x="507" y="56"/>
                    <a:pt x="433" y="56"/>
                  </a:cubicBezTo>
                  <a:cubicBezTo>
                    <a:pt x="403" y="19"/>
                    <a:pt x="358" y="0"/>
                    <a:pt x="313"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2" name="Google Shape;5212;p31"/>
            <p:cNvSpPr/>
            <p:nvPr/>
          </p:nvSpPr>
          <p:spPr>
            <a:xfrm flipH="1">
              <a:off x="1197082" y="2270996"/>
              <a:ext cx="124406" cy="96829"/>
            </a:xfrm>
            <a:custGeom>
              <a:avLst/>
              <a:gdLst/>
              <a:ahLst/>
              <a:cxnLst/>
              <a:rect l="l" t="t" r="r" b="b"/>
              <a:pathLst>
                <a:path w="3988" h="3104" extrusionOk="0">
                  <a:moveTo>
                    <a:pt x="3165" y="0"/>
                  </a:moveTo>
                  <a:cubicBezTo>
                    <a:pt x="2616" y="0"/>
                    <a:pt x="2112" y="1000"/>
                    <a:pt x="2007" y="1661"/>
                  </a:cubicBezTo>
                  <a:cubicBezTo>
                    <a:pt x="2007" y="1661"/>
                    <a:pt x="1486" y="393"/>
                    <a:pt x="987" y="393"/>
                  </a:cubicBezTo>
                  <a:cubicBezTo>
                    <a:pt x="914" y="393"/>
                    <a:pt x="841" y="421"/>
                    <a:pt x="770" y="484"/>
                  </a:cubicBezTo>
                  <a:cubicBezTo>
                    <a:pt x="1" y="1139"/>
                    <a:pt x="1044" y="3103"/>
                    <a:pt x="1997" y="3103"/>
                  </a:cubicBezTo>
                  <a:cubicBezTo>
                    <a:pt x="2040" y="3103"/>
                    <a:pt x="2083" y="3099"/>
                    <a:pt x="2126" y="3091"/>
                  </a:cubicBezTo>
                  <a:cubicBezTo>
                    <a:pt x="3184" y="2838"/>
                    <a:pt x="3988" y="424"/>
                    <a:pt x="3377" y="52"/>
                  </a:cubicBezTo>
                  <a:cubicBezTo>
                    <a:pt x="3306" y="16"/>
                    <a:pt x="3235" y="0"/>
                    <a:pt x="31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3" name="Google Shape;5213;p31"/>
            <p:cNvSpPr/>
            <p:nvPr/>
          </p:nvSpPr>
          <p:spPr>
            <a:xfrm flipH="1">
              <a:off x="1192871" y="2415554"/>
              <a:ext cx="120132" cy="97391"/>
            </a:xfrm>
            <a:custGeom>
              <a:avLst/>
              <a:gdLst/>
              <a:ahLst/>
              <a:cxnLst/>
              <a:rect l="l" t="t" r="r" b="b"/>
              <a:pathLst>
                <a:path w="3851" h="3122" extrusionOk="0">
                  <a:moveTo>
                    <a:pt x="2951" y="1"/>
                  </a:moveTo>
                  <a:cubicBezTo>
                    <a:pt x="2454" y="1"/>
                    <a:pt x="2159" y="1101"/>
                    <a:pt x="2107" y="1809"/>
                  </a:cubicBezTo>
                  <a:cubicBezTo>
                    <a:pt x="2107" y="1809"/>
                    <a:pt x="1494" y="480"/>
                    <a:pt x="882" y="480"/>
                  </a:cubicBezTo>
                  <a:cubicBezTo>
                    <a:pt x="793" y="480"/>
                    <a:pt x="704" y="508"/>
                    <a:pt x="617" y="572"/>
                  </a:cubicBezTo>
                  <a:cubicBezTo>
                    <a:pt x="0" y="1057"/>
                    <a:pt x="1325" y="3121"/>
                    <a:pt x="2190" y="3121"/>
                  </a:cubicBezTo>
                  <a:cubicBezTo>
                    <a:pt x="2202" y="3121"/>
                    <a:pt x="2214" y="3121"/>
                    <a:pt x="2226" y="3120"/>
                  </a:cubicBezTo>
                  <a:cubicBezTo>
                    <a:pt x="3105" y="3120"/>
                    <a:pt x="3850" y="513"/>
                    <a:pt x="3165" y="66"/>
                  </a:cubicBezTo>
                  <a:cubicBezTo>
                    <a:pt x="3090" y="21"/>
                    <a:pt x="3018" y="1"/>
                    <a:pt x="295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4" name="Google Shape;5214;p31"/>
            <p:cNvSpPr/>
            <p:nvPr/>
          </p:nvSpPr>
          <p:spPr>
            <a:xfrm flipH="1">
              <a:off x="1198923" y="2559955"/>
              <a:ext cx="113862" cy="86504"/>
            </a:xfrm>
            <a:custGeom>
              <a:avLst/>
              <a:gdLst/>
              <a:ahLst/>
              <a:cxnLst/>
              <a:rect l="l" t="t" r="r" b="b"/>
              <a:pathLst>
                <a:path w="3650" h="2773" extrusionOk="0">
                  <a:moveTo>
                    <a:pt x="2999" y="0"/>
                  </a:moveTo>
                  <a:cubicBezTo>
                    <a:pt x="2612" y="0"/>
                    <a:pt x="2183" y="779"/>
                    <a:pt x="2040" y="1530"/>
                  </a:cubicBezTo>
                  <a:cubicBezTo>
                    <a:pt x="2040" y="1530"/>
                    <a:pt x="1288" y="333"/>
                    <a:pt x="758" y="333"/>
                  </a:cubicBezTo>
                  <a:cubicBezTo>
                    <a:pt x="659" y="333"/>
                    <a:pt x="568" y="374"/>
                    <a:pt x="491" y="472"/>
                  </a:cubicBezTo>
                  <a:cubicBezTo>
                    <a:pt x="1" y="1078"/>
                    <a:pt x="1506" y="2772"/>
                    <a:pt x="2157" y="2772"/>
                  </a:cubicBezTo>
                  <a:cubicBezTo>
                    <a:pt x="2179" y="2772"/>
                    <a:pt x="2200" y="2770"/>
                    <a:pt x="2219" y="2766"/>
                  </a:cubicBezTo>
                  <a:cubicBezTo>
                    <a:pt x="2845" y="2707"/>
                    <a:pt x="3649" y="651"/>
                    <a:pt x="3277" y="159"/>
                  </a:cubicBezTo>
                  <a:cubicBezTo>
                    <a:pt x="3190" y="49"/>
                    <a:pt x="3096" y="0"/>
                    <a:pt x="299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5" name="Google Shape;5215;p31"/>
            <p:cNvSpPr/>
            <p:nvPr/>
          </p:nvSpPr>
          <p:spPr>
            <a:xfrm flipH="1">
              <a:off x="1016744" y="1696852"/>
              <a:ext cx="73464" cy="149611"/>
            </a:xfrm>
            <a:custGeom>
              <a:avLst/>
              <a:gdLst/>
              <a:ahLst/>
              <a:cxnLst/>
              <a:rect l="l" t="t" r="r" b="b"/>
              <a:pathLst>
                <a:path w="2355" h="4796" extrusionOk="0">
                  <a:moveTo>
                    <a:pt x="1414" y="0"/>
                  </a:moveTo>
                  <a:cubicBezTo>
                    <a:pt x="1242" y="0"/>
                    <a:pt x="1084" y="90"/>
                    <a:pt x="984" y="267"/>
                  </a:cubicBezTo>
                  <a:cubicBezTo>
                    <a:pt x="0" y="2248"/>
                    <a:pt x="2041" y="4796"/>
                    <a:pt x="2041" y="4796"/>
                  </a:cubicBezTo>
                  <a:cubicBezTo>
                    <a:pt x="2235" y="3991"/>
                    <a:pt x="2354" y="2382"/>
                    <a:pt x="2295" y="1206"/>
                  </a:cubicBezTo>
                  <a:cubicBezTo>
                    <a:pt x="2204" y="397"/>
                    <a:pt x="1777" y="0"/>
                    <a:pt x="141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6" name="Google Shape;5216;p31"/>
            <p:cNvSpPr/>
            <p:nvPr/>
          </p:nvSpPr>
          <p:spPr>
            <a:xfrm flipH="1">
              <a:off x="898702" y="1727080"/>
              <a:ext cx="114891" cy="167736"/>
            </a:xfrm>
            <a:custGeom>
              <a:avLst/>
              <a:gdLst/>
              <a:ahLst/>
              <a:cxnLst/>
              <a:rect l="l" t="t" r="r" b="b"/>
              <a:pathLst>
                <a:path w="3683" h="5377" extrusionOk="0">
                  <a:moveTo>
                    <a:pt x="2485" y="1"/>
                  </a:moveTo>
                  <a:cubicBezTo>
                    <a:pt x="1818" y="1"/>
                    <a:pt x="1" y="2059"/>
                    <a:pt x="524" y="5376"/>
                  </a:cubicBezTo>
                  <a:cubicBezTo>
                    <a:pt x="524" y="5376"/>
                    <a:pt x="703" y="4140"/>
                    <a:pt x="1328" y="3454"/>
                  </a:cubicBezTo>
                  <a:cubicBezTo>
                    <a:pt x="1880" y="2769"/>
                    <a:pt x="3682" y="907"/>
                    <a:pt x="2624" y="43"/>
                  </a:cubicBezTo>
                  <a:cubicBezTo>
                    <a:pt x="2587" y="15"/>
                    <a:pt x="2540" y="1"/>
                    <a:pt x="248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7" name="Google Shape;5217;p31"/>
            <p:cNvSpPr/>
            <p:nvPr/>
          </p:nvSpPr>
          <p:spPr>
            <a:xfrm flipH="1">
              <a:off x="1053461" y="1970526"/>
              <a:ext cx="33036" cy="33316"/>
            </a:xfrm>
            <a:custGeom>
              <a:avLst/>
              <a:gdLst/>
              <a:ahLst/>
              <a:cxnLst/>
              <a:rect l="l" t="t" r="r" b="b"/>
              <a:pathLst>
                <a:path w="1059" h="1068" extrusionOk="0">
                  <a:moveTo>
                    <a:pt x="433" y="0"/>
                  </a:moveTo>
                  <a:cubicBezTo>
                    <a:pt x="313" y="60"/>
                    <a:pt x="179" y="120"/>
                    <a:pt x="60" y="254"/>
                  </a:cubicBezTo>
                  <a:cubicBezTo>
                    <a:pt x="1" y="313"/>
                    <a:pt x="1" y="433"/>
                    <a:pt x="1" y="626"/>
                  </a:cubicBezTo>
                  <a:cubicBezTo>
                    <a:pt x="1" y="841"/>
                    <a:pt x="254" y="1067"/>
                    <a:pt x="478" y="1067"/>
                  </a:cubicBezTo>
                  <a:cubicBezTo>
                    <a:pt x="503" y="1067"/>
                    <a:pt x="528" y="1064"/>
                    <a:pt x="552" y="1058"/>
                  </a:cubicBezTo>
                  <a:cubicBezTo>
                    <a:pt x="686" y="1058"/>
                    <a:pt x="865" y="999"/>
                    <a:pt x="924" y="865"/>
                  </a:cubicBezTo>
                  <a:cubicBezTo>
                    <a:pt x="999" y="745"/>
                    <a:pt x="1058" y="626"/>
                    <a:pt x="1058" y="492"/>
                  </a:cubicBezTo>
                  <a:cubicBezTo>
                    <a:pt x="1058" y="179"/>
                    <a:pt x="686" y="0"/>
                    <a:pt x="4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8" name="Google Shape;5218;p31"/>
            <p:cNvSpPr/>
            <p:nvPr/>
          </p:nvSpPr>
          <p:spPr>
            <a:xfrm flipH="1">
              <a:off x="1123181" y="2069040"/>
              <a:ext cx="36592" cy="31413"/>
            </a:xfrm>
            <a:custGeom>
              <a:avLst/>
              <a:gdLst/>
              <a:ahLst/>
              <a:cxnLst/>
              <a:rect l="l" t="t" r="r" b="b"/>
              <a:pathLst>
                <a:path w="1173" h="1007" extrusionOk="0">
                  <a:moveTo>
                    <a:pt x="607" y="1"/>
                  </a:moveTo>
                  <a:cubicBezTo>
                    <a:pt x="368" y="1"/>
                    <a:pt x="115" y="194"/>
                    <a:pt x="55" y="448"/>
                  </a:cubicBezTo>
                  <a:cubicBezTo>
                    <a:pt x="1" y="721"/>
                    <a:pt x="246" y="1006"/>
                    <a:pt x="529" y="1006"/>
                  </a:cubicBezTo>
                  <a:cubicBezTo>
                    <a:pt x="554" y="1006"/>
                    <a:pt x="580" y="1004"/>
                    <a:pt x="607" y="999"/>
                  </a:cubicBezTo>
                  <a:cubicBezTo>
                    <a:pt x="666" y="999"/>
                    <a:pt x="741" y="999"/>
                    <a:pt x="741" y="939"/>
                  </a:cubicBezTo>
                  <a:cubicBezTo>
                    <a:pt x="860" y="939"/>
                    <a:pt x="979" y="880"/>
                    <a:pt x="1039" y="820"/>
                  </a:cubicBezTo>
                  <a:cubicBezTo>
                    <a:pt x="1113" y="746"/>
                    <a:pt x="1173" y="626"/>
                    <a:pt x="1173" y="567"/>
                  </a:cubicBezTo>
                  <a:cubicBezTo>
                    <a:pt x="1173" y="448"/>
                    <a:pt x="1173" y="314"/>
                    <a:pt x="1039" y="254"/>
                  </a:cubicBezTo>
                  <a:cubicBezTo>
                    <a:pt x="979" y="135"/>
                    <a:pt x="919" y="75"/>
                    <a:pt x="800" y="75"/>
                  </a:cubicBezTo>
                  <a:cubicBezTo>
                    <a:pt x="741" y="75"/>
                    <a:pt x="666" y="75"/>
                    <a:pt x="6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9" name="Google Shape;5219;p31"/>
            <p:cNvSpPr/>
            <p:nvPr/>
          </p:nvSpPr>
          <p:spPr>
            <a:xfrm flipH="1">
              <a:off x="863857" y="2176382"/>
              <a:ext cx="151077" cy="264471"/>
            </a:xfrm>
            <a:custGeom>
              <a:avLst/>
              <a:gdLst/>
              <a:ahLst/>
              <a:cxnLst/>
              <a:rect l="l" t="t" r="r" b="b"/>
              <a:pathLst>
                <a:path w="4843" h="8478" extrusionOk="0">
                  <a:moveTo>
                    <a:pt x="4190" y="1"/>
                  </a:moveTo>
                  <a:cubicBezTo>
                    <a:pt x="3999" y="1"/>
                    <a:pt x="3787" y="128"/>
                    <a:pt x="3725" y="359"/>
                  </a:cubicBezTo>
                  <a:cubicBezTo>
                    <a:pt x="3666" y="597"/>
                    <a:pt x="3606" y="850"/>
                    <a:pt x="3546" y="1163"/>
                  </a:cubicBezTo>
                  <a:lnTo>
                    <a:pt x="3472" y="1163"/>
                  </a:lnTo>
                  <a:cubicBezTo>
                    <a:pt x="2727" y="3204"/>
                    <a:pt x="254" y="5066"/>
                    <a:pt x="120" y="7301"/>
                  </a:cubicBezTo>
                  <a:cubicBezTo>
                    <a:pt x="1" y="7495"/>
                    <a:pt x="60" y="7673"/>
                    <a:pt x="195" y="7807"/>
                  </a:cubicBezTo>
                  <a:lnTo>
                    <a:pt x="195" y="8046"/>
                  </a:lnTo>
                  <a:cubicBezTo>
                    <a:pt x="254" y="8299"/>
                    <a:pt x="433" y="8478"/>
                    <a:pt x="746" y="8478"/>
                  </a:cubicBezTo>
                  <a:cubicBezTo>
                    <a:pt x="4411" y="7927"/>
                    <a:pt x="4843" y="3264"/>
                    <a:pt x="4530" y="359"/>
                  </a:cubicBezTo>
                  <a:cubicBezTo>
                    <a:pt x="4530" y="113"/>
                    <a:pt x="4369" y="1"/>
                    <a:pt x="419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0" name="Google Shape;5220;p31"/>
            <p:cNvSpPr/>
            <p:nvPr/>
          </p:nvSpPr>
          <p:spPr>
            <a:xfrm flipH="1">
              <a:off x="879205" y="2063456"/>
              <a:ext cx="27452" cy="21431"/>
            </a:xfrm>
            <a:custGeom>
              <a:avLst/>
              <a:gdLst/>
              <a:ahLst/>
              <a:cxnLst/>
              <a:rect l="l" t="t" r="r" b="b"/>
              <a:pathLst>
                <a:path w="880" h="687" extrusionOk="0">
                  <a:moveTo>
                    <a:pt x="448" y="1"/>
                  </a:moveTo>
                  <a:cubicBezTo>
                    <a:pt x="1" y="1"/>
                    <a:pt x="75" y="686"/>
                    <a:pt x="507" y="686"/>
                  </a:cubicBezTo>
                  <a:cubicBezTo>
                    <a:pt x="880" y="686"/>
                    <a:pt x="820" y="1"/>
                    <a:pt x="4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1" name="Google Shape;5221;p31"/>
            <p:cNvSpPr/>
            <p:nvPr/>
          </p:nvSpPr>
          <p:spPr>
            <a:xfrm flipH="1">
              <a:off x="902414" y="2661589"/>
              <a:ext cx="176221" cy="146835"/>
            </a:xfrm>
            <a:custGeom>
              <a:avLst/>
              <a:gdLst/>
              <a:ahLst/>
              <a:cxnLst/>
              <a:rect l="l" t="t" r="r" b="b"/>
              <a:pathLst>
                <a:path w="5649" h="4707" extrusionOk="0">
                  <a:moveTo>
                    <a:pt x="5142" y="0"/>
                  </a:moveTo>
                  <a:cubicBezTo>
                    <a:pt x="4590" y="879"/>
                    <a:pt x="4099" y="1624"/>
                    <a:pt x="3279" y="2309"/>
                  </a:cubicBezTo>
                  <a:cubicBezTo>
                    <a:pt x="2475" y="2980"/>
                    <a:pt x="1492" y="3426"/>
                    <a:pt x="553" y="3799"/>
                  </a:cubicBezTo>
                  <a:cubicBezTo>
                    <a:pt x="1" y="3957"/>
                    <a:pt x="330" y="4706"/>
                    <a:pt x="794" y="4706"/>
                  </a:cubicBezTo>
                  <a:cubicBezTo>
                    <a:pt x="856" y="4706"/>
                    <a:pt x="920" y="4693"/>
                    <a:pt x="985" y="4663"/>
                  </a:cubicBezTo>
                  <a:cubicBezTo>
                    <a:pt x="2669" y="3978"/>
                    <a:pt x="5648" y="2175"/>
                    <a:pt x="52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2" name="Google Shape;5222;p31"/>
            <p:cNvSpPr/>
            <p:nvPr/>
          </p:nvSpPr>
          <p:spPr>
            <a:xfrm flipH="1">
              <a:off x="865729" y="904905"/>
              <a:ext cx="42020" cy="96954"/>
            </a:xfrm>
            <a:custGeom>
              <a:avLst/>
              <a:gdLst/>
              <a:ahLst/>
              <a:cxnLst/>
              <a:rect l="l" t="t" r="r" b="b"/>
              <a:pathLst>
                <a:path w="1347" h="3108" extrusionOk="0">
                  <a:moveTo>
                    <a:pt x="670" y="1"/>
                  </a:moveTo>
                  <a:cubicBezTo>
                    <a:pt x="348" y="1"/>
                    <a:pt x="0" y="264"/>
                    <a:pt x="36" y="641"/>
                  </a:cubicBezTo>
                  <a:lnTo>
                    <a:pt x="36" y="1014"/>
                  </a:lnTo>
                  <a:cubicBezTo>
                    <a:pt x="110" y="1326"/>
                    <a:pt x="170" y="1639"/>
                    <a:pt x="170" y="1937"/>
                  </a:cubicBezTo>
                  <a:cubicBezTo>
                    <a:pt x="223" y="2161"/>
                    <a:pt x="369" y="3107"/>
                    <a:pt x="752" y="3107"/>
                  </a:cubicBezTo>
                  <a:cubicBezTo>
                    <a:pt x="802" y="3107"/>
                    <a:pt x="856" y="3091"/>
                    <a:pt x="915" y="3055"/>
                  </a:cubicBezTo>
                  <a:cubicBezTo>
                    <a:pt x="1347" y="2816"/>
                    <a:pt x="1228" y="2071"/>
                    <a:pt x="1287" y="1639"/>
                  </a:cubicBezTo>
                  <a:cubicBezTo>
                    <a:pt x="1287" y="1192"/>
                    <a:pt x="1347" y="760"/>
                    <a:pt x="1153" y="388"/>
                  </a:cubicBezTo>
                  <a:cubicBezTo>
                    <a:pt x="1082" y="115"/>
                    <a:pt x="882" y="1"/>
                    <a:pt x="67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3" name="Google Shape;5223;p31"/>
            <p:cNvSpPr/>
            <p:nvPr/>
          </p:nvSpPr>
          <p:spPr>
            <a:xfrm flipH="1">
              <a:off x="848509" y="1850612"/>
              <a:ext cx="46512" cy="152544"/>
            </a:xfrm>
            <a:custGeom>
              <a:avLst/>
              <a:gdLst/>
              <a:ahLst/>
              <a:cxnLst/>
              <a:rect l="l" t="t" r="r" b="b"/>
              <a:pathLst>
                <a:path w="1491" h="4890" extrusionOk="0">
                  <a:moveTo>
                    <a:pt x="1371" y="1"/>
                  </a:moveTo>
                  <a:cubicBezTo>
                    <a:pt x="626" y="180"/>
                    <a:pt x="507" y="746"/>
                    <a:pt x="313" y="1416"/>
                  </a:cubicBezTo>
                  <a:cubicBezTo>
                    <a:pt x="134" y="2355"/>
                    <a:pt x="0" y="3785"/>
                    <a:pt x="447" y="4589"/>
                  </a:cubicBezTo>
                  <a:cubicBezTo>
                    <a:pt x="569" y="4790"/>
                    <a:pt x="765" y="4889"/>
                    <a:pt x="955" y="4889"/>
                  </a:cubicBezTo>
                  <a:cubicBezTo>
                    <a:pt x="1230" y="4889"/>
                    <a:pt x="1490" y="4682"/>
                    <a:pt x="1490" y="4277"/>
                  </a:cubicBezTo>
                  <a:cubicBezTo>
                    <a:pt x="1490" y="3532"/>
                    <a:pt x="1192" y="2727"/>
                    <a:pt x="1192" y="1923"/>
                  </a:cubicBezTo>
                  <a:cubicBezTo>
                    <a:pt x="1192" y="1550"/>
                    <a:pt x="1252" y="1118"/>
                    <a:pt x="1311" y="746"/>
                  </a:cubicBezTo>
                  <a:cubicBezTo>
                    <a:pt x="1371" y="552"/>
                    <a:pt x="1371" y="239"/>
                    <a:pt x="1431" y="61"/>
                  </a:cubicBezTo>
                  <a:cubicBezTo>
                    <a:pt x="1431" y="1"/>
                    <a:pt x="1371"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4" name="Google Shape;5224;p31"/>
            <p:cNvSpPr/>
            <p:nvPr/>
          </p:nvSpPr>
          <p:spPr>
            <a:xfrm flipH="1">
              <a:off x="898702" y="811725"/>
              <a:ext cx="423878" cy="330792"/>
            </a:xfrm>
            <a:custGeom>
              <a:avLst/>
              <a:gdLst/>
              <a:ahLst/>
              <a:cxnLst/>
              <a:rect l="l" t="t" r="r" b="b"/>
              <a:pathLst>
                <a:path w="13588" h="10604" extrusionOk="0">
                  <a:moveTo>
                    <a:pt x="4717" y="1"/>
                  </a:moveTo>
                  <a:cubicBezTo>
                    <a:pt x="3560" y="1"/>
                    <a:pt x="2413" y="453"/>
                    <a:pt x="1356" y="961"/>
                  </a:cubicBezTo>
                  <a:cubicBezTo>
                    <a:pt x="671" y="1334"/>
                    <a:pt x="1" y="2079"/>
                    <a:pt x="239" y="2883"/>
                  </a:cubicBezTo>
                  <a:cubicBezTo>
                    <a:pt x="239" y="2943"/>
                    <a:pt x="179" y="3002"/>
                    <a:pt x="179" y="3062"/>
                  </a:cubicBezTo>
                  <a:cubicBezTo>
                    <a:pt x="239" y="3941"/>
                    <a:pt x="1237" y="4433"/>
                    <a:pt x="1982" y="4552"/>
                  </a:cubicBezTo>
                  <a:cubicBezTo>
                    <a:pt x="2126" y="4577"/>
                    <a:pt x="2270" y="4585"/>
                    <a:pt x="2414" y="4585"/>
                  </a:cubicBezTo>
                  <a:cubicBezTo>
                    <a:pt x="2702" y="4585"/>
                    <a:pt x="2990" y="4552"/>
                    <a:pt x="3278" y="4552"/>
                  </a:cubicBezTo>
                  <a:cubicBezTo>
                    <a:pt x="3725" y="4552"/>
                    <a:pt x="4157" y="4552"/>
                    <a:pt x="4589" y="4686"/>
                  </a:cubicBezTo>
                  <a:cubicBezTo>
                    <a:pt x="5394" y="4805"/>
                    <a:pt x="6198" y="5118"/>
                    <a:pt x="6883" y="5550"/>
                  </a:cubicBezTo>
                  <a:cubicBezTo>
                    <a:pt x="7628" y="5982"/>
                    <a:pt x="8313" y="6548"/>
                    <a:pt x="8805" y="7233"/>
                  </a:cubicBezTo>
                  <a:cubicBezTo>
                    <a:pt x="9431" y="8038"/>
                    <a:pt x="9863" y="8842"/>
                    <a:pt x="10489" y="9647"/>
                  </a:cubicBezTo>
                  <a:cubicBezTo>
                    <a:pt x="10823" y="10155"/>
                    <a:pt x="11349" y="10603"/>
                    <a:pt x="11993" y="10603"/>
                  </a:cubicBezTo>
                  <a:cubicBezTo>
                    <a:pt x="12066" y="10603"/>
                    <a:pt x="12141" y="10597"/>
                    <a:pt x="12217" y="10585"/>
                  </a:cubicBezTo>
                  <a:cubicBezTo>
                    <a:pt x="13215" y="10451"/>
                    <a:pt x="13587" y="9468"/>
                    <a:pt x="13468" y="8649"/>
                  </a:cubicBezTo>
                  <a:cubicBezTo>
                    <a:pt x="13334" y="7785"/>
                    <a:pt x="12842" y="6861"/>
                    <a:pt x="12410" y="6116"/>
                  </a:cubicBezTo>
                  <a:cubicBezTo>
                    <a:pt x="11978" y="5297"/>
                    <a:pt x="11412" y="4492"/>
                    <a:pt x="10801" y="3747"/>
                  </a:cubicBezTo>
                  <a:cubicBezTo>
                    <a:pt x="9550" y="2392"/>
                    <a:pt x="8001" y="1081"/>
                    <a:pt x="6332" y="336"/>
                  </a:cubicBezTo>
                  <a:cubicBezTo>
                    <a:pt x="5797" y="99"/>
                    <a:pt x="5256" y="1"/>
                    <a:pt x="47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5" name="Google Shape;5225;p31"/>
            <p:cNvSpPr/>
            <p:nvPr/>
          </p:nvSpPr>
          <p:spPr>
            <a:xfrm flipH="1">
              <a:off x="933578" y="1193677"/>
              <a:ext cx="336095" cy="257764"/>
            </a:xfrm>
            <a:custGeom>
              <a:avLst/>
              <a:gdLst/>
              <a:ahLst/>
              <a:cxnLst/>
              <a:rect l="l" t="t" r="r" b="b"/>
              <a:pathLst>
                <a:path w="10774" h="8263" extrusionOk="0">
                  <a:moveTo>
                    <a:pt x="2437" y="1"/>
                  </a:moveTo>
                  <a:cubicBezTo>
                    <a:pt x="476" y="1"/>
                    <a:pt x="1" y="1728"/>
                    <a:pt x="718" y="2617"/>
                  </a:cubicBezTo>
                  <a:cubicBezTo>
                    <a:pt x="2148" y="4539"/>
                    <a:pt x="7675" y="5224"/>
                    <a:pt x="10774" y="8263"/>
                  </a:cubicBezTo>
                  <a:cubicBezTo>
                    <a:pt x="10774" y="8263"/>
                    <a:pt x="9910" y="3302"/>
                    <a:pt x="5441" y="948"/>
                  </a:cubicBezTo>
                  <a:cubicBezTo>
                    <a:pt x="4200" y="265"/>
                    <a:pt x="3205" y="1"/>
                    <a:pt x="24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6" name="Google Shape;5226;p31"/>
            <p:cNvSpPr/>
            <p:nvPr/>
          </p:nvSpPr>
          <p:spPr>
            <a:xfrm flipH="1">
              <a:off x="887098" y="1263678"/>
              <a:ext cx="286776" cy="258326"/>
            </a:xfrm>
            <a:custGeom>
              <a:avLst/>
              <a:gdLst/>
              <a:ahLst/>
              <a:cxnLst/>
              <a:rect l="l" t="t" r="r" b="b"/>
              <a:pathLst>
                <a:path w="9193" h="8281" extrusionOk="0">
                  <a:moveTo>
                    <a:pt x="135" y="0"/>
                  </a:moveTo>
                  <a:cubicBezTo>
                    <a:pt x="75" y="0"/>
                    <a:pt x="75" y="0"/>
                    <a:pt x="1" y="60"/>
                  </a:cubicBezTo>
                  <a:cubicBezTo>
                    <a:pt x="1" y="120"/>
                    <a:pt x="75" y="194"/>
                    <a:pt x="135" y="254"/>
                  </a:cubicBezTo>
                  <a:cubicBezTo>
                    <a:pt x="627" y="313"/>
                    <a:pt x="1118" y="492"/>
                    <a:pt x="1565" y="745"/>
                  </a:cubicBezTo>
                  <a:cubicBezTo>
                    <a:pt x="1997" y="939"/>
                    <a:pt x="2429" y="1177"/>
                    <a:pt x="2861" y="1431"/>
                  </a:cubicBezTo>
                  <a:cubicBezTo>
                    <a:pt x="3725" y="1982"/>
                    <a:pt x="4545" y="2667"/>
                    <a:pt x="5215" y="3352"/>
                  </a:cubicBezTo>
                  <a:lnTo>
                    <a:pt x="5781" y="3918"/>
                  </a:lnTo>
                  <a:lnTo>
                    <a:pt x="6273" y="4470"/>
                  </a:lnTo>
                  <a:lnTo>
                    <a:pt x="6526" y="4782"/>
                  </a:lnTo>
                  <a:lnTo>
                    <a:pt x="6779" y="5095"/>
                  </a:lnTo>
                  <a:cubicBezTo>
                    <a:pt x="6898" y="5274"/>
                    <a:pt x="7077" y="5468"/>
                    <a:pt x="7211" y="5647"/>
                  </a:cubicBezTo>
                  <a:cubicBezTo>
                    <a:pt x="7524" y="6079"/>
                    <a:pt x="7822" y="6526"/>
                    <a:pt x="8135" y="6958"/>
                  </a:cubicBezTo>
                  <a:cubicBezTo>
                    <a:pt x="8388" y="7390"/>
                    <a:pt x="8641" y="7822"/>
                    <a:pt x="8939" y="8254"/>
                  </a:cubicBezTo>
                  <a:cubicBezTo>
                    <a:pt x="8939" y="8254"/>
                    <a:pt x="8973" y="8280"/>
                    <a:pt x="9012" y="8280"/>
                  </a:cubicBezTo>
                  <a:cubicBezTo>
                    <a:pt x="9032" y="8280"/>
                    <a:pt x="9054" y="8273"/>
                    <a:pt x="9073" y="8254"/>
                  </a:cubicBezTo>
                  <a:cubicBezTo>
                    <a:pt x="9133" y="8254"/>
                    <a:pt x="9193" y="8194"/>
                    <a:pt x="9133" y="8134"/>
                  </a:cubicBezTo>
                  <a:cubicBezTo>
                    <a:pt x="8880" y="7643"/>
                    <a:pt x="8641" y="7196"/>
                    <a:pt x="8448" y="6704"/>
                  </a:cubicBezTo>
                  <a:cubicBezTo>
                    <a:pt x="8135" y="6272"/>
                    <a:pt x="7897" y="5840"/>
                    <a:pt x="7584" y="5408"/>
                  </a:cubicBezTo>
                  <a:cubicBezTo>
                    <a:pt x="7450" y="5215"/>
                    <a:pt x="7271" y="4961"/>
                    <a:pt x="7152" y="4782"/>
                  </a:cubicBezTo>
                  <a:lnTo>
                    <a:pt x="6898" y="4470"/>
                  </a:lnTo>
                  <a:lnTo>
                    <a:pt x="6645" y="4157"/>
                  </a:lnTo>
                  <a:lnTo>
                    <a:pt x="6154" y="3606"/>
                  </a:lnTo>
                  <a:lnTo>
                    <a:pt x="5587" y="3039"/>
                  </a:lnTo>
                  <a:cubicBezTo>
                    <a:pt x="4843" y="2295"/>
                    <a:pt x="4038" y="1609"/>
                    <a:pt x="3114" y="1058"/>
                  </a:cubicBezTo>
                  <a:cubicBezTo>
                    <a:pt x="2176" y="567"/>
                    <a:pt x="1252" y="120"/>
                    <a:pt x="135"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7" name="Google Shape;5227;p31"/>
            <p:cNvSpPr/>
            <p:nvPr/>
          </p:nvSpPr>
          <p:spPr>
            <a:xfrm flipH="1">
              <a:off x="1187318" y="1436686"/>
              <a:ext cx="344393" cy="364358"/>
            </a:xfrm>
            <a:custGeom>
              <a:avLst/>
              <a:gdLst/>
              <a:ahLst/>
              <a:cxnLst/>
              <a:rect l="l" t="t" r="r" b="b"/>
              <a:pathLst>
                <a:path w="11040" h="11680" extrusionOk="0">
                  <a:moveTo>
                    <a:pt x="7057" y="0"/>
                  </a:moveTo>
                  <a:cubicBezTo>
                    <a:pt x="5196" y="0"/>
                    <a:pt x="2852" y="1528"/>
                    <a:pt x="1491" y="4823"/>
                  </a:cubicBezTo>
                  <a:cubicBezTo>
                    <a:pt x="60" y="8056"/>
                    <a:pt x="1" y="8979"/>
                    <a:pt x="373" y="9471"/>
                  </a:cubicBezTo>
                  <a:cubicBezTo>
                    <a:pt x="433" y="9546"/>
                    <a:pt x="433" y="9605"/>
                    <a:pt x="492" y="9665"/>
                  </a:cubicBezTo>
                  <a:cubicBezTo>
                    <a:pt x="924" y="10037"/>
                    <a:pt x="2846" y="9724"/>
                    <a:pt x="4023" y="10156"/>
                  </a:cubicBezTo>
                  <a:cubicBezTo>
                    <a:pt x="4157" y="10216"/>
                    <a:pt x="4276" y="10290"/>
                    <a:pt x="4396" y="10350"/>
                  </a:cubicBezTo>
                  <a:cubicBezTo>
                    <a:pt x="4768" y="10588"/>
                    <a:pt x="5215" y="10782"/>
                    <a:pt x="5587" y="10961"/>
                  </a:cubicBezTo>
                  <a:cubicBezTo>
                    <a:pt x="6677" y="11444"/>
                    <a:pt x="7785" y="11680"/>
                    <a:pt x="8676" y="11680"/>
                  </a:cubicBezTo>
                  <a:cubicBezTo>
                    <a:pt x="9404" y="11680"/>
                    <a:pt x="9987" y="11522"/>
                    <a:pt x="10295" y="11214"/>
                  </a:cubicBezTo>
                  <a:lnTo>
                    <a:pt x="10355" y="11214"/>
                  </a:lnTo>
                  <a:cubicBezTo>
                    <a:pt x="10355" y="11154"/>
                    <a:pt x="10429" y="11095"/>
                    <a:pt x="10489" y="11035"/>
                  </a:cubicBezTo>
                  <a:cubicBezTo>
                    <a:pt x="11040" y="10037"/>
                    <a:pt x="9863" y="7683"/>
                    <a:pt x="9803" y="5136"/>
                  </a:cubicBezTo>
                  <a:cubicBezTo>
                    <a:pt x="9684" y="2648"/>
                    <a:pt x="9610" y="413"/>
                    <a:pt x="7569" y="41"/>
                  </a:cubicBezTo>
                  <a:cubicBezTo>
                    <a:pt x="7403" y="14"/>
                    <a:pt x="7232" y="0"/>
                    <a:pt x="7057" y="0"/>
                  </a:cubicBezTo>
                  <a:close/>
                </a:path>
              </a:pathLst>
            </a:custGeom>
            <a:solidFill>
              <a:srgbClr val="F59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8" name="Google Shape;5228;p31"/>
            <p:cNvSpPr/>
            <p:nvPr/>
          </p:nvSpPr>
          <p:spPr>
            <a:xfrm flipH="1">
              <a:off x="1210559" y="1778583"/>
              <a:ext cx="151046" cy="46668"/>
            </a:xfrm>
            <a:custGeom>
              <a:avLst/>
              <a:gdLst/>
              <a:ahLst/>
              <a:cxnLst/>
              <a:rect l="l" t="t" r="r" b="b"/>
              <a:pathLst>
                <a:path w="4842" h="1496" extrusionOk="0">
                  <a:moveTo>
                    <a:pt x="134" y="1"/>
                  </a:moveTo>
                  <a:cubicBezTo>
                    <a:pt x="134" y="507"/>
                    <a:pt x="60" y="999"/>
                    <a:pt x="0" y="1431"/>
                  </a:cubicBezTo>
                  <a:cubicBezTo>
                    <a:pt x="395" y="1476"/>
                    <a:pt x="762" y="1495"/>
                    <a:pt x="1104" y="1495"/>
                  </a:cubicBezTo>
                  <a:cubicBezTo>
                    <a:pt x="3616" y="1495"/>
                    <a:pt x="4737" y="425"/>
                    <a:pt x="4842" y="254"/>
                  </a:cubicBezTo>
                  <a:lnTo>
                    <a:pt x="4842" y="254"/>
                  </a:lnTo>
                  <a:cubicBezTo>
                    <a:pt x="4534" y="562"/>
                    <a:pt x="3951" y="720"/>
                    <a:pt x="3223" y="720"/>
                  </a:cubicBezTo>
                  <a:cubicBezTo>
                    <a:pt x="2332" y="720"/>
                    <a:pt x="1224" y="484"/>
                    <a:pt x="134" y="1"/>
                  </a:cubicBezTo>
                  <a:close/>
                </a:path>
              </a:pathLst>
            </a:custGeom>
            <a:solidFill>
              <a:srgbClr val="EE7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9" name="Google Shape;5229;p31"/>
            <p:cNvSpPr/>
            <p:nvPr/>
          </p:nvSpPr>
          <p:spPr>
            <a:xfrm flipH="1">
              <a:off x="1357393" y="1753502"/>
              <a:ext cx="147365" cy="245879"/>
            </a:xfrm>
            <a:custGeom>
              <a:avLst/>
              <a:gdLst/>
              <a:ahLst/>
              <a:cxnLst/>
              <a:rect l="l" t="t" r="r" b="b"/>
              <a:pathLst>
                <a:path w="4724" h="7882" extrusionOk="0">
                  <a:moveTo>
                    <a:pt x="3159" y="0"/>
                  </a:moveTo>
                  <a:cubicBezTo>
                    <a:pt x="3159" y="0"/>
                    <a:pt x="2861" y="805"/>
                    <a:pt x="2489" y="1803"/>
                  </a:cubicBezTo>
                  <a:cubicBezTo>
                    <a:pt x="1863" y="3412"/>
                    <a:pt x="865" y="5647"/>
                    <a:pt x="314" y="6332"/>
                  </a:cubicBezTo>
                  <a:cubicBezTo>
                    <a:pt x="1" y="6764"/>
                    <a:pt x="1237" y="7822"/>
                    <a:pt x="2489" y="7881"/>
                  </a:cubicBezTo>
                  <a:cubicBezTo>
                    <a:pt x="3666" y="7881"/>
                    <a:pt x="4157" y="7702"/>
                    <a:pt x="4276" y="7330"/>
                  </a:cubicBezTo>
                  <a:cubicBezTo>
                    <a:pt x="4410" y="7077"/>
                    <a:pt x="4410" y="4842"/>
                    <a:pt x="4589" y="2235"/>
                  </a:cubicBezTo>
                  <a:cubicBezTo>
                    <a:pt x="4649" y="1803"/>
                    <a:pt x="4723" y="1311"/>
                    <a:pt x="4723" y="805"/>
                  </a:cubicBezTo>
                  <a:cubicBezTo>
                    <a:pt x="4351" y="626"/>
                    <a:pt x="3904" y="432"/>
                    <a:pt x="3532" y="194"/>
                  </a:cubicBezTo>
                  <a:cubicBezTo>
                    <a:pt x="3412" y="134"/>
                    <a:pt x="3293" y="60"/>
                    <a:pt x="3159" y="0"/>
                  </a:cubicBezTo>
                  <a:close/>
                </a:path>
              </a:pathLst>
            </a:custGeom>
            <a:solidFill>
              <a:srgbClr val="AE6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0" name="Google Shape;5230;p31"/>
            <p:cNvSpPr/>
            <p:nvPr/>
          </p:nvSpPr>
          <p:spPr>
            <a:xfrm flipH="1">
              <a:off x="1406182" y="1732134"/>
              <a:ext cx="113893" cy="77613"/>
            </a:xfrm>
            <a:custGeom>
              <a:avLst/>
              <a:gdLst/>
              <a:ahLst/>
              <a:cxnLst/>
              <a:rect l="l" t="t" r="r" b="b"/>
              <a:pathLst>
                <a:path w="3651" h="2488" extrusionOk="0">
                  <a:moveTo>
                    <a:pt x="0" y="0"/>
                  </a:moveTo>
                  <a:lnTo>
                    <a:pt x="0" y="0"/>
                  </a:lnTo>
                  <a:cubicBezTo>
                    <a:pt x="60" y="134"/>
                    <a:pt x="864" y="1564"/>
                    <a:pt x="2980" y="2488"/>
                  </a:cubicBezTo>
                  <a:cubicBezTo>
                    <a:pt x="3352" y="1490"/>
                    <a:pt x="3650" y="685"/>
                    <a:pt x="3650" y="685"/>
                  </a:cubicBezTo>
                  <a:cubicBezTo>
                    <a:pt x="2473" y="253"/>
                    <a:pt x="551" y="566"/>
                    <a:pt x="119" y="194"/>
                  </a:cubicBezTo>
                  <a:cubicBezTo>
                    <a:pt x="60" y="134"/>
                    <a:pt x="60" y="75"/>
                    <a:pt x="0" y="0"/>
                  </a:cubicBezTo>
                  <a:close/>
                </a:path>
              </a:pathLst>
            </a:custGeom>
            <a:solidFill>
              <a:srgbClr val="EE7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1" name="Google Shape;5231;p31"/>
            <p:cNvSpPr/>
            <p:nvPr/>
          </p:nvSpPr>
          <p:spPr>
            <a:xfrm flipH="1">
              <a:off x="1310913" y="1437934"/>
              <a:ext cx="141781" cy="310016"/>
            </a:xfrm>
            <a:custGeom>
              <a:avLst/>
              <a:gdLst/>
              <a:ahLst/>
              <a:cxnLst/>
              <a:rect l="l" t="t" r="r" b="b"/>
              <a:pathLst>
                <a:path w="4545" h="9938" extrusionOk="0">
                  <a:moveTo>
                    <a:pt x="4470" y="1"/>
                  </a:moveTo>
                  <a:cubicBezTo>
                    <a:pt x="4410" y="61"/>
                    <a:pt x="4410" y="61"/>
                    <a:pt x="4350" y="120"/>
                  </a:cubicBezTo>
                  <a:cubicBezTo>
                    <a:pt x="4291" y="195"/>
                    <a:pt x="4231" y="195"/>
                    <a:pt x="4231" y="254"/>
                  </a:cubicBezTo>
                  <a:cubicBezTo>
                    <a:pt x="4097" y="314"/>
                    <a:pt x="4038" y="373"/>
                    <a:pt x="3978" y="493"/>
                  </a:cubicBezTo>
                  <a:cubicBezTo>
                    <a:pt x="3799" y="686"/>
                    <a:pt x="3665" y="865"/>
                    <a:pt x="3546" y="1059"/>
                  </a:cubicBezTo>
                  <a:cubicBezTo>
                    <a:pt x="3293" y="1431"/>
                    <a:pt x="3054" y="1804"/>
                    <a:pt x="2801" y="2176"/>
                  </a:cubicBezTo>
                  <a:cubicBezTo>
                    <a:pt x="2309" y="2980"/>
                    <a:pt x="1863" y="3785"/>
                    <a:pt x="1430" y="4589"/>
                  </a:cubicBezTo>
                  <a:cubicBezTo>
                    <a:pt x="1058" y="5409"/>
                    <a:pt x="745" y="6273"/>
                    <a:pt x="447" y="7137"/>
                  </a:cubicBezTo>
                  <a:cubicBezTo>
                    <a:pt x="194" y="8016"/>
                    <a:pt x="0" y="8939"/>
                    <a:pt x="134" y="9878"/>
                  </a:cubicBezTo>
                  <a:lnTo>
                    <a:pt x="134" y="9938"/>
                  </a:lnTo>
                  <a:lnTo>
                    <a:pt x="194" y="9878"/>
                  </a:lnTo>
                  <a:cubicBezTo>
                    <a:pt x="134" y="9431"/>
                    <a:pt x="194" y="8939"/>
                    <a:pt x="254" y="8507"/>
                  </a:cubicBezTo>
                  <a:cubicBezTo>
                    <a:pt x="313" y="8075"/>
                    <a:pt x="447" y="7643"/>
                    <a:pt x="566" y="7196"/>
                  </a:cubicBezTo>
                  <a:cubicBezTo>
                    <a:pt x="820" y="6332"/>
                    <a:pt x="1192" y="5468"/>
                    <a:pt x="1565" y="4664"/>
                  </a:cubicBezTo>
                  <a:cubicBezTo>
                    <a:pt x="1997" y="3845"/>
                    <a:pt x="2429" y="3040"/>
                    <a:pt x="2920" y="2236"/>
                  </a:cubicBezTo>
                  <a:cubicBezTo>
                    <a:pt x="3114" y="1863"/>
                    <a:pt x="3352" y="1491"/>
                    <a:pt x="3665" y="1118"/>
                  </a:cubicBezTo>
                  <a:cubicBezTo>
                    <a:pt x="3799" y="940"/>
                    <a:pt x="3918" y="746"/>
                    <a:pt x="4038" y="567"/>
                  </a:cubicBezTo>
                  <a:cubicBezTo>
                    <a:pt x="4097" y="433"/>
                    <a:pt x="4172" y="373"/>
                    <a:pt x="4291" y="314"/>
                  </a:cubicBezTo>
                  <a:cubicBezTo>
                    <a:pt x="4350" y="254"/>
                    <a:pt x="4410" y="120"/>
                    <a:pt x="4544" y="120"/>
                  </a:cubicBezTo>
                  <a:lnTo>
                    <a:pt x="4544" y="61"/>
                  </a:lnTo>
                  <a:lnTo>
                    <a:pt x="447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2" name="Google Shape;5232;p31"/>
            <p:cNvSpPr/>
            <p:nvPr/>
          </p:nvSpPr>
          <p:spPr>
            <a:xfrm flipH="1">
              <a:off x="1326729" y="1453282"/>
              <a:ext cx="154790" cy="290488"/>
            </a:xfrm>
            <a:custGeom>
              <a:avLst/>
              <a:gdLst/>
              <a:ahLst/>
              <a:cxnLst/>
              <a:rect l="l" t="t" r="r" b="b"/>
              <a:pathLst>
                <a:path w="4962" h="9312" extrusionOk="0">
                  <a:moveTo>
                    <a:pt x="4902" y="1"/>
                  </a:moveTo>
                  <a:cubicBezTo>
                    <a:pt x="4038" y="313"/>
                    <a:pt x="3353" y="939"/>
                    <a:pt x="2727" y="1624"/>
                  </a:cubicBezTo>
                  <a:cubicBezTo>
                    <a:pt x="2116" y="2310"/>
                    <a:pt x="1550" y="3114"/>
                    <a:pt x="1118" y="3919"/>
                  </a:cubicBezTo>
                  <a:cubicBezTo>
                    <a:pt x="999" y="4097"/>
                    <a:pt x="924" y="4351"/>
                    <a:pt x="805" y="4544"/>
                  </a:cubicBezTo>
                  <a:cubicBezTo>
                    <a:pt x="686" y="4723"/>
                    <a:pt x="626" y="4976"/>
                    <a:pt x="552" y="5155"/>
                  </a:cubicBezTo>
                  <a:cubicBezTo>
                    <a:pt x="373" y="5587"/>
                    <a:pt x="254" y="6034"/>
                    <a:pt x="179" y="6526"/>
                  </a:cubicBezTo>
                  <a:cubicBezTo>
                    <a:pt x="60" y="6958"/>
                    <a:pt x="1" y="7449"/>
                    <a:pt x="1" y="7896"/>
                  </a:cubicBezTo>
                  <a:cubicBezTo>
                    <a:pt x="1" y="8135"/>
                    <a:pt x="60" y="8388"/>
                    <a:pt x="60" y="8567"/>
                  </a:cubicBezTo>
                  <a:cubicBezTo>
                    <a:pt x="60" y="8701"/>
                    <a:pt x="120" y="8820"/>
                    <a:pt x="120" y="8939"/>
                  </a:cubicBezTo>
                  <a:cubicBezTo>
                    <a:pt x="179" y="9073"/>
                    <a:pt x="179" y="9192"/>
                    <a:pt x="179" y="9252"/>
                  </a:cubicBezTo>
                  <a:lnTo>
                    <a:pt x="254" y="9312"/>
                  </a:lnTo>
                  <a:lnTo>
                    <a:pt x="314" y="9252"/>
                  </a:lnTo>
                  <a:cubicBezTo>
                    <a:pt x="60" y="8328"/>
                    <a:pt x="60" y="7449"/>
                    <a:pt x="254" y="6526"/>
                  </a:cubicBezTo>
                  <a:cubicBezTo>
                    <a:pt x="433" y="5662"/>
                    <a:pt x="805" y="4783"/>
                    <a:pt x="1237" y="3978"/>
                  </a:cubicBezTo>
                  <a:cubicBezTo>
                    <a:pt x="1669" y="3174"/>
                    <a:pt x="2176" y="2369"/>
                    <a:pt x="2787" y="1684"/>
                  </a:cubicBezTo>
                  <a:cubicBezTo>
                    <a:pt x="3099" y="1371"/>
                    <a:pt x="3412" y="1058"/>
                    <a:pt x="3785" y="745"/>
                  </a:cubicBezTo>
                  <a:cubicBezTo>
                    <a:pt x="4157" y="507"/>
                    <a:pt x="4530" y="254"/>
                    <a:pt x="4962" y="75"/>
                  </a:cubicBezTo>
                  <a:lnTo>
                    <a:pt x="49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3" name="Google Shape;5233;p31"/>
            <p:cNvSpPr/>
            <p:nvPr/>
          </p:nvSpPr>
          <p:spPr>
            <a:xfrm flipH="1">
              <a:off x="1287704" y="1439805"/>
              <a:ext cx="112489" cy="319780"/>
            </a:xfrm>
            <a:custGeom>
              <a:avLst/>
              <a:gdLst/>
              <a:ahLst/>
              <a:cxnLst/>
              <a:rect l="l" t="t" r="r" b="b"/>
              <a:pathLst>
                <a:path w="3606" h="10251" extrusionOk="0">
                  <a:moveTo>
                    <a:pt x="3531" y="1"/>
                  </a:moveTo>
                  <a:cubicBezTo>
                    <a:pt x="2921" y="626"/>
                    <a:pt x="2414" y="1431"/>
                    <a:pt x="2042" y="2235"/>
                  </a:cubicBezTo>
                  <a:cubicBezTo>
                    <a:pt x="1610" y="3040"/>
                    <a:pt x="1297" y="3919"/>
                    <a:pt x="1058" y="4783"/>
                  </a:cubicBezTo>
                  <a:cubicBezTo>
                    <a:pt x="805" y="5647"/>
                    <a:pt x="626" y="6585"/>
                    <a:pt x="373" y="7449"/>
                  </a:cubicBezTo>
                  <a:cubicBezTo>
                    <a:pt x="314" y="7881"/>
                    <a:pt x="254" y="8388"/>
                    <a:pt x="120" y="8820"/>
                  </a:cubicBezTo>
                  <a:cubicBezTo>
                    <a:pt x="120" y="9073"/>
                    <a:pt x="60" y="9252"/>
                    <a:pt x="60" y="9505"/>
                  </a:cubicBezTo>
                  <a:cubicBezTo>
                    <a:pt x="60" y="9684"/>
                    <a:pt x="1" y="9937"/>
                    <a:pt x="60" y="10190"/>
                  </a:cubicBezTo>
                  <a:lnTo>
                    <a:pt x="60" y="10250"/>
                  </a:lnTo>
                  <a:lnTo>
                    <a:pt x="120" y="10190"/>
                  </a:lnTo>
                  <a:cubicBezTo>
                    <a:pt x="120" y="9937"/>
                    <a:pt x="120" y="9744"/>
                    <a:pt x="180" y="9505"/>
                  </a:cubicBezTo>
                  <a:cubicBezTo>
                    <a:pt x="180" y="9252"/>
                    <a:pt x="254" y="9073"/>
                    <a:pt x="254" y="8820"/>
                  </a:cubicBezTo>
                  <a:cubicBezTo>
                    <a:pt x="314" y="8388"/>
                    <a:pt x="433" y="7956"/>
                    <a:pt x="492" y="7509"/>
                  </a:cubicBezTo>
                  <a:cubicBezTo>
                    <a:pt x="686" y="6585"/>
                    <a:pt x="924" y="5721"/>
                    <a:pt x="1178" y="4842"/>
                  </a:cubicBezTo>
                  <a:cubicBezTo>
                    <a:pt x="1297" y="4410"/>
                    <a:pt x="1431" y="3978"/>
                    <a:pt x="1610" y="3546"/>
                  </a:cubicBezTo>
                  <a:cubicBezTo>
                    <a:pt x="1744" y="3114"/>
                    <a:pt x="1923" y="2742"/>
                    <a:pt x="2116" y="2295"/>
                  </a:cubicBezTo>
                  <a:cubicBezTo>
                    <a:pt x="2295" y="1863"/>
                    <a:pt x="2548" y="1490"/>
                    <a:pt x="2787" y="1118"/>
                  </a:cubicBezTo>
                  <a:cubicBezTo>
                    <a:pt x="3040" y="745"/>
                    <a:pt x="3293" y="373"/>
                    <a:pt x="360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4" name="Google Shape;5234;p31"/>
            <p:cNvSpPr/>
            <p:nvPr/>
          </p:nvSpPr>
          <p:spPr>
            <a:xfrm flipH="1">
              <a:off x="1268644" y="1445857"/>
              <a:ext cx="75305" cy="342521"/>
            </a:xfrm>
            <a:custGeom>
              <a:avLst/>
              <a:gdLst/>
              <a:ahLst/>
              <a:cxnLst/>
              <a:rect l="l" t="t" r="r" b="b"/>
              <a:pathLst>
                <a:path w="2414" h="10980" extrusionOk="0">
                  <a:moveTo>
                    <a:pt x="2354" y="0"/>
                  </a:moveTo>
                  <a:lnTo>
                    <a:pt x="2295" y="60"/>
                  </a:lnTo>
                  <a:cubicBezTo>
                    <a:pt x="1863" y="864"/>
                    <a:pt x="1609" y="1728"/>
                    <a:pt x="1356" y="2667"/>
                  </a:cubicBezTo>
                  <a:cubicBezTo>
                    <a:pt x="1118" y="3531"/>
                    <a:pt x="864" y="4469"/>
                    <a:pt x="745" y="5393"/>
                  </a:cubicBezTo>
                  <a:cubicBezTo>
                    <a:pt x="552" y="6332"/>
                    <a:pt x="432" y="7255"/>
                    <a:pt x="313" y="8134"/>
                  </a:cubicBezTo>
                  <a:cubicBezTo>
                    <a:pt x="179" y="9058"/>
                    <a:pt x="60" y="9996"/>
                    <a:pt x="0" y="10920"/>
                  </a:cubicBezTo>
                  <a:lnTo>
                    <a:pt x="0" y="10980"/>
                  </a:lnTo>
                  <a:lnTo>
                    <a:pt x="60" y="10920"/>
                  </a:lnTo>
                  <a:lnTo>
                    <a:pt x="239" y="9550"/>
                  </a:lnTo>
                  <a:lnTo>
                    <a:pt x="432" y="8194"/>
                  </a:lnTo>
                  <a:cubicBezTo>
                    <a:pt x="492" y="7255"/>
                    <a:pt x="686" y="6332"/>
                    <a:pt x="864" y="5393"/>
                  </a:cubicBezTo>
                  <a:cubicBezTo>
                    <a:pt x="984" y="4469"/>
                    <a:pt x="1177" y="3591"/>
                    <a:pt x="1431" y="2667"/>
                  </a:cubicBezTo>
                  <a:cubicBezTo>
                    <a:pt x="1550" y="2235"/>
                    <a:pt x="1728" y="1803"/>
                    <a:pt x="1863" y="1356"/>
                  </a:cubicBezTo>
                  <a:cubicBezTo>
                    <a:pt x="2041" y="924"/>
                    <a:pt x="2175" y="492"/>
                    <a:pt x="2414" y="60"/>
                  </a:cubicBezTo>
                  <a:lnTo>
                    <a:pt x="235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5" name="Google Shape;5235;p31"/>
            <p:cNvSpPr/>
            <p:nvPr/>
          </p:nvSpPr>
          <p:spPr>
            <a:xfrm flipH="1">
              <a:off x="1249116" y="1467226"/>
              <a:ext cx="44640" cy="332788"/>
            </a:xfrm>
            <a:custGeom>
              <a:avLst/>
              <a:gdLst/>
              <a:ahLst/>
              <a:cxnLst/>
              <a:rect l="l" t="t" r="r" b="b"/>
              <a:pathLst>
                <a:path w="1431" h="10668" extrusionOk="0">
                  <a:moveTo>
                    <a:pt x="1430" y="1"/>
                  </a:moveTo>
                  <a:lnTo>
                    <a:pt x="1371" y="60"/>
                  </a:lnTo>
                  <a:cubicBezTo>
                    <a:pt x="1118" y="865"/>
                    <a:pt x="864" y="1729"/>
                    <a:pt x="686" y="2608"/>
                  </a:cubicBezTo>
                  <a:cubicBezTo>
                    <a:pt x="566" y="3472"/>
                    <a:pt x="373" y="4395"/>
                    <a:pt x="254" y="5274"/>
                  </a:cubicBezTo>
                  <a:cubicBezTo>
                    <a:pt x="194" y="6138"/>
                    <a:pt x="119" y="7077"/>
                    <a:pt x="60" y="7941"/>
                  </a:cubicBezTo>
                  <a:cubicBezTo>
                    <a:pt x="0" y="8805"/>
                    <a:pt x="0" y="9743"/>
                    <a:pt x="0" y="10608"/>
                  </a:cubicBezTo>
                  <a:lnTo>
                    <a:pt x="0" y="10667"/>
                  </a:lnTo>
                  <a:lnTo>
                    <a:pt x="60" y="10608"/>
                  </a:lnTo>
                  <a:cubicBezTo>
                    <a:pt x="60" y="10175"/>
                    <a:pt x="60" y="9743"/>
                    <a:pt x="119" y="9311"/>
                  </a:cubicBezTo>
                  <a:cubicBezTo>
                    <a:pt x="119" y="8805"/>
                    <a:pt x="119" y="8373"/>
                    <a:pt x="194" y="7941"/>
                  </a:cubicBezTo>
                  <a:cubicBezTo>
                    <a:pt x="194" y="7077"/>
                    <a:pt x="313" y="6138"/>
                    <a:pt x="432" y="5274"/>
                  </a:cubicBezTo>
                  <a:cubicBezTo>
                    <a:pt x="492" y="4395"/>
                    <a:pt x="626" y="3531"/>
                    <a:pt x="805" y="2667"/>
                  </a:cubicBezTo>
                  <a:cubicBezTo>
                    <a:pt x="939" y="2235"/>
                    <a:pt x="998" y="1788"/>
                    <a:pt x="1118" y="1356"/>
                  </a:cubicBezTo>
                  <a:cubicBezTo>
                    <a:pt x="1237" y="924"/>
                    <a:pt x="1371" y="492"/>
                    <a:pt x="1430" y="60"/>
                  </a:cubicBezTo>
                  <a:lnTo>
                    <a:pt x="143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6" name="Google Shape;5236;p31"/>
            <p:cNvSpPr/>
            <p:nvPr/>
          </p:nvSpPr>
          <p:spPr>
            <a:xfrm flipH="1">
              <a:off x="1227747" y="1534607"/>
              <a:ext cx="29292" cy="265407"/>
            </a:xfrm>
            <a:custGeom>
              <a:avLst/>
              <a:gdLst/>
              <a:ahLst/>
              <a:cxnLst/>
              <a:rect l="l" t="t" r="r" b="b"/>
              <a:pathLst>
                <a:path w="939" h="8508" extrusionOk="0">
                  <a:moveTo>
                    <a:pt x="805" y="1"/>
                  </a:moveTo>
                  <a:cubicBezTo>
                    <a:pt x="566" y="686"/>
                    <a:pt x="373" y="1371"/>
                    <a:pt x="194" y="2056"/>
                  </a:cubicBezTo>
                  <a:cubicBezTo>
                    <a:pt x="60" y="2801"/>
                    <a:pt x="0" y="3487"/>
                    <a:pt x="60" y="4232"/>
                  </a:cubicBezTo>
                  <a:cubicBezTo>
                    <a:pt x="60" y="4604"/>
                    <a:pt x="134" y="4917"/>
                    <a:pt x="194" y="5289"/>
                  </a:cubicBezTo>
                  <a:cubicBezTo>
                    <a:pt x="253" y="5662"/>
                    <a:pt x="373" y="5960"/>
                    <a:pt x="373" y="6332"/>
                  </a:cubicBezTo>
                  <a:cubicBezTo>
                    <a:pt x="566" y="7017"/>
                    <a:pt x="566" y="7762"/>
                    <a:pt x="507" y="8448"/>
                  </a:cubicBezTo>
                  <a:lnTo>
                    <a:pt x="507" y="8507"/>
                  </a:lnTo>
                  <a:lnTo>
                    <a:pt x="566" y="8448"/>
                  </a:lnTo>
                  <a:cubicBezTo>
                    <a:pt x="626" y="8075"/>
                    <a:pt x="626" y="7762"/>
                    <a:pt x="626" y="7390"/>
                  </a:cubicBezTo>
                  <a:cubicBezTo>
                    <a:pt x="626" y="7017"/>
                    <a:pt x="566" y="6645"/>
                    <a:pt x="507" y="6332"/>
                  </a:cubicBezTo>
                  <a:cubicBezTo>
                    <a:pt x="373" y="5587"/>
                    <a:pt x="253" y="4917"/>
                    <a:pt x="194" y="4232"/>
                  </a:cubicBezTo>
                  <a:cubicBezTo>
                    <a:pt x="134" y="3487"/>
                    <a:pt x="194" y="2801"/>
                    <a:pt x="313" y="2116"/>
                  </a:cubicBezTo>
                  <a:cubicBezTo>
                    <a:pt x="373" y="1744"/>
                    <a:pt x="507" y="1371"/>
                    <a:pt x="566" y="1058"/>
                  </a:cubicBezTo>
                  <a:cubicBezTo>
                    <a:pt x="685" y="686"/>
                    <a:pt x="805" y="373"/>
                    <a:pt x="939" y="75"/>
                  </a:cubicBezTo>
                  <a:lnTo>
                    <a:pt x="87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37" name="Google Shape;5237;p31"/>
          <p:cNvGrpSpPr/>
          <p:nvPr/>
        </p:nvGrpSpPr>
        <p:grpSpPr>
          <a:xfrm>
            <a:off x="7858909" y="753609"/>
            <a:ext cx="683202" cy="2054815"/>
            <a:chOff x="848509" y="753609"/>
            <a:chExt cx="683202" cy="2054815"/>
          </a:xfrm>
        </p:grpSpPr>
        <p:sp>
          <p:nvSpPr>
            <p:cNvPr id="5238" name="Google Shape;5238;p31"/>
            <p:cNvSpPr/>
            <p:nvPr/>
          </p:nvSpPr>
          <p:spPr>
            <a:xfrm flipH="1">
              <a:off x="1342077" y="774946"/>
              <a:ext cx="21400" cy="33160"/>
            </a:xfrm>
            <a:custGeom>
              <a:avLst/>
              <a:gdLst/>
              <a:ahLst/>
              <a:cxnLst/>
              <a:rect l="l" t="t" r="r" b="b"/>
              <a:pathLst>
                <a:path w="686" h="1063" extrusionOk="0">
                  <a:moveTo>
                    <a:pt x="405" y="0"/>
                  </a:moveTo>
                  <a:cubicBezTo>
                    <a:pt x="378" y="0"/>
                    <a:pt x="348" y="8"/>
                    <a:pt x="314" y="25"/>
                  </a:cubicBezTo>
                  <a:cubicBezTo>
                    <a:pt x="254" y="85"/>
                    <a:pt x="194" y="144"/>
                    <a:pt x="120" y="219"/>
                  </a:cubicBezTo>
                  <a:cubicBezTo>
                    <a:pt x="60" y="338"/>
                    <a:pt x="60" y="397"/>
                    <a:pt x="60" y="457"/>
                  </a:cubicBezTo>
                  <a:cubicBezTo>
                    <a:pt x="1" y="651"/>
                    <a:pt x="60" y="830"/>
                    <a:pt x="194" y="1023"/>
                  </a:cubicBezTo>
                  <a:cubicBezTo>
                    <a:pt x="219" y="1048"/>
                    <a:pt x="254" y="1062"/>
                    <a:pt x="291" y="1062"/>
                  </a:cubicBezTo>
                  <a:cubicBezTo>
                    <a:pt x="342" y="1062"/>
                    <a:pt x="398" y="1033"/>
                    <a:pt x="433" y="964"/>
                  </a:cubicBezTo>
                  <a:cubicBezTo>
                    <a:pt x="567" y="830"/>
                    <a:pt x="626" y="710"/>
                    <a:pt x="626" y="591"/>
                  </a:cubicBezTo>
                  <a:cubicBezTo>
                    <a:pt x="626" y="517"/>
                    <a:pt x="686" y="457"/>
                    <a:pt x="626" y="397"/>
                  </a:cubicBezTo>
                  <a:cubicBezTo>
                    <a:pt x="626" y="278"/>
                    <a:pt x="626" y="219"/>
                    <a:pt x="567" y="144"/>
                  </a:cubicBezTo>
                  <a:lnTo>
                    <a:pt x="567" y="85"/>
                  </a:lnTo>
                  <a:cubicBezTo>
                    <a:pt x="514" y="42"/>
                    <a:pt x="469" y="0"/>
                    <a:pt x="40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9" name="Google Shape;5239;p31"/>
            <p:cNvSpPr/>
            <p:nvPr/>
          </p:nvSpPr>
          <p:spPr>
            <a:xfrm flipH="1">
              <a:off x="1303488" y="822644"/>
              <a:ext cx="19091" cy="37496"/>
            </a:xfrm>
            <a:custGeom>
              <a:avLst/>
              <a:gdLst/>
              <a:ahLst/>
              <a:cxnLst/>
              <a:rect l="l" t="t" r="r" b="b"/>
              <a:pathLst>
                <a:path w="612" h="1202" extrusionOk="0">
                  <a:moveTo>
                    <a:pt x="366" y="1"/>
                  </a:moveTo>
                  <a:cubicBezTo>
                    <a:pt x="317" y="1"/>
                    <a:pt x="269" y="16"/>
                    <a:pt x="239" y="45"/>
                  </a:cubicBezTo>
                  <a:cubicBezTo>
                    <a:pt x="179" y="105"/>
                    <a:pt x="120" y="239"/>
                    <a:pt x="120" y="299"/>
                  </a:cubicBezTo>
                  <a:cubicBezTo>
                    <a:pt x="60" y="358"/>
                    <a:pt x="60" y="477"/>
                    <a:pt x="1" y="552"/>
                  </a:cubicBezTo>
                  <a:cubicBezTo>
                    <a:pt x="1" y="790"/>
                    <a:pt x="60" y="984"/>
                    <a:pt x="179" y="1103"/>
                  </a:cubicBezTo>
                  <a:lnTo>
                    <a:pt x="239" y="1163"/>
                  </a:lnTo>
                  <a:cubicBezTo>
                    <a:pt x="264" y="1187"/>
                    <a:pt x="301" y="1202"/>
                    <a:pt x="341" y="1202"/>
                  </a:cubicBezTo>
                  <a:cubicBezTo>
                    <a:pt x="397" y="1202"/>
                    <a:pt x="457" y="1173"/>
                    <a:pt x="492" y="1103"/>
                  </a:cubicBezTo>
                  <a:cubicBezTo>
                    <a:pt x="552" y="924"/>
                    <a:pt x="611" y="790"/>
                    <a:pt x="611" y="611"/>
                  </a:cubicBezTo>
                  <a:lnTo>
                    <a:pt x="611" y="358"/>
                  </a:lnTo>
                  <a:cubicBezTo>
                    <a:pt x="611" y="299"/>
                    <a:pt x="611" y="179"/>
                    <a:pt x="552" y="105"/>
                  </a:cubicBezTo>
                  <a:lnTo>
                    <a:pt x="492" y="45"/>
                  </a:lnTo>
                  <a:cubicBezTo>
                    <a:pt x="462" y="16"/>
                    <a:pt x="414"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0" name="Google Shape;5240;p31"/>
            <p:cNvSpPr/>
            <p:nvPr/>
          </p:nvSpPr>
          <p:spPr>
            <a:xfrm flipH="1">
              <a:off x="1250987" y="778035"/>
              <a:ext cx="17688" cy="37247"/>
            </a:xfrm>
            <a:custGeom>
              <a:avLst/>
              <a:gdLst/>
              <a:ahLst/>
              <a:cxnLst/>
              <a:rect l="l" t="t" r="r" b="b"/>
              <a:pathLst>
                <a:path w="567" h="1194" extrusionOk="0">
                  <a:moveTo>
                    <a:pt x="254" y="1"/>
                  </a:moveTo>
                  <a:cubicBezTo>
                    <a:pt x="209" y="1"/>
                    <a:pt x="165" y="15"/>
                    <a:pt x="135" y="45"/>
                  </a:cubicBezTo>
                  <a:cubicBezTo>
                    <a:pt x="60" y="179"/>
                    <a:pt x="60" y="239"/>
                    <a:pt x="1" y="358"/>
                  </a:cubicBezTo>
                  <a:lnTo>
                    <a:pt x="1" y="611"/>
                  </a:lnTo>
                  <a:cubicBezTo>
                    <a:pt x="1" y="790"/>
                    <a:pt x="1" y="924"/>
                    <a:pt x="135" y="1103"/>
                  </a:cubicBezTo>
                  <a:lnTo>
                    <a:pt x="194" y="1163"/>
                  </a:lnTo>
                  <a:cubicBezTo>
                    <a:pt x="212" y="1185"/>
                    <a:pt x="235" y="1194"/>
                    <a:pt x="261" y="1194"/>
                  </a:cubicBezTo>
                  <a:cubicBezTo>
                    <a:pt x="320" y="1194"/>
                    <a:pt x="391" y="1145"/>
                    <a:pt x="433" y="1103"/>
                  </a:cubicBezTo>
                  <a:cubicBezTo>
                    <a:pt x="567" y="924"/>
                    <a:pt x="567" y="731"/>
                    <a:pt x="567" y="611"/>
                  </a:cubicBezTo>
                  <a:lnTo>
                    <a:pt x="567" y="298"/>
                  </a:lnTo>
                  <a:cubicBezTo>
                    <a:pt x="507" y="239"/>
                    <a:pt x="507" y="179"/>
                    <a:pt x="433" y="45"/>
                  </a:cubicBezTo>
                  <a:lnTo>
                    <a:pt x="373" y="45"/>
                  </a:lnTo>
                  <a:cubicBezTo>
                    <a:pt x="343" y="15"/>
                    <a:pt x="299" y="1"/>
                    <a:pt x="25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1" name="Google Shape;5241;p31"/>
            <p:cNvSpPr/>
            <p:nvPr/>
          </p:nvSpPr>
          <p:spPr>
            <a:xfrm flipH="1">
              <a:off x="1252828" y="884566"/>
              <a:ext cx="19559" cy="31351"/>
            </a:xfrm>
            <a:custGeom>
              <a:avLst/>
              <a:gdLst/>
              <a:ahLst/>
              <a:cxnLst/>
              <a:rect l="l" t="t" r="r" b="b"/>
              <a:pathLst>
                <a:path w="627" h="1005" extrusionOk="0">
                  <a:moveTo>
                    <a:pt x="373" y="1"/>
                  </a:moveTo>
                  <a:cubicBezTo>
                    <a:pt x="328" y="1"/>
                    <a:pt x="284" y="19"/>
                    <a:pt x="254" y="57"/>
                  </a:cubicBezTo>
                  <a:cubicBezTo>
                    <a:pt x="120" y="116"/>
                    <a:pt x="120" y="176"/>
                    <a:pt x="60" y="235"/>
                  </a:cubicBezTo>
                  <a:cubicBezTo>
                    <a:pt x="1" y="295"/>
                    <a:pt x="1" y="429"/>
                    <a:pt x="1" y="489"/>
                  </a:cubicBezTo>
                  <a:cubicBezTo>
                    <a:pt x="1" y="608"/>
                    <a:pt x="60" y="802"/>
                    <a:pt x="179" y="921"/>
                  </a:cubicBezTo>
                  <a:lnTo>
                    <a:pt x="179" y="980"/>
                  </a:lnTo>
                  <a:cubicBezTo>
                    <a:pt x="201" y="998"/>
                    <a:pt x="227" y="1005"/>
                    <a:pt x="254" y="1005"/>
                  </a:cubicBezTo>
                  <a:cubicBezTo>
                    <a:pt x="319" y="1005"/>
                    <a:pt x="390" y="963"/>
                    <a:pt x="433" y="921"/>
                  </a:cubicBezTo>
                  <a:cubicBezTo>
                    <a:pt x="552" y="802"/>
                    <a:pt x="626" y="667"/>
                    <a:pt x="626" y="489"/>
                  </a:cubicBezTo>
                  <a:cubicBezTo>
                    <a:pt x="626" y="429"/>
                    <a:pt x="626" y="355"/>
                    <a:pt x="552" y="295"/>
                  </a:cubicBezTo>
                  <a:cubicBezTo>
                    <a:pt x="552" y="235"/>
                    <a:pt x="552" y="176"/>
                    <a:pt x="492" y="116"/>
                  </a:cubicBezTo>
                  <a:lnTo>
                    <a:pt x="492" y="57"/>
                  </a:lnTo>
                  <a:cubicBezTo>
                    <a:pt x="462" y="19"/>
                    <a:pt x="418" y="1"/>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2" name="Google Shape;5242;p31"/>
            <p:cNvSpPr/>
            <p:nvPr/>
          </p:nvSpPr>
          <p:spPr>
            <a:xfrm flipH="1">
              <a:off x="1202635" y="831160"/>
              <a:ext cx="17688" cy="48071"/>
            </a:xfrm>
            <a:custGeom>
              <a:avLst/>
              <a:gdLst/>
              <a:ahLst/>
              <a:cxnLst/>
              <a:rect l="l" t="t" r="r" b="b"/>
              <a:pathLst>
                <a:path w="567" h="1541" extrusionOk="0">
                  <a:moveTo>
                    <a:pt x="308" y="1"/>
                  </a:moveTo>
                  <a:cubicBezTo>
                    <a:pt x="248" y="1"/>
                    <a:pt x="176" y="43"/>
                    <a:pt x="134" y="85"/>
                  </a:cubicBezTo>
                  <a:cubicBezTo>
                    <a:pt x="75" y="204"/>
                    <a:pt x="75" y="338"/>
                    <a:pt x="0" y="398"/>
                  </a:cubicBezTo>
                  <a:lnTo>
                    <a:pt x="0" y="771"/>
                  </a:lnTo>
                  <a:cubicBezTo>
                    <a:pt x="0" y="1024"/>
                    <a:pt x="0" y="1203"/>
                    <a:pt x="134" y="1456"/>
                  </a:cubicBezTo>
                  <a:cubicBezTo>
                    <a:pt x="194" y="1456"/>
                    <a:pt x="194" y="1515"/>
                    <a:pt x="194" y="1515"/>
                  </a:cubicBezTo>
                  <a:cubicBezTo>
                    <a:pt x="229" y="1533"/>
                    <a:pt x="258" y="1540"/>
                    <a:pt x="285" y="1540"/>
                  </a:cubicBezTo>
                  <a:cubicBezTo>
                    <a:pt x="349" y="1540"/>
                    <a:pt x="394" y="1498"/>
                    <a:pt x="447" y="1456"/>
                  </a:cubicBezTo>
                  <a:cubicBezTo>
                    <a:pt x="566" y="1203"/>
                    <a:pt x="566" y="1024"/>
                    <a:pt x="566" y="771"/>
                  </a:cubicBezTo>
                  <a:lnTo>
                    <a:pt x="566" y="398"/>
                  </a:lnTo>
                  <a:cubicBezTo>
                    <a:pt x="507" y="338"/>
                    <a:pt x="507" y="204"/>
                    <a:pt x="447" y="85"/>
                  </a:cubicBezTo>
                  <a:lnTo>
                    <a:pt x="373" y="26"/>
                  </a:lnTo>
                  <a:cubicBezTo>
                    <a:pt x="355" y="8"/>
                    <a:pt x="333" y="1"/>
                    <a:pt x="30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3" name="Google Shape;5243;p31"/>
            <p:cNvSpPr/>
            <p:nvPr/>
          </p:nvSpPr>
          <p:spPr>
            <a:xfrm flipH="1">
              <a:off x="1152442" y="771234"/>
              <a:ext cx="19091" cy="40772"/>
            </a:xfrm>
            <a:custGeom>
              <a:avLst/>
              <a:gdLst/>
              <a:ahLst/>
              <a:cxnLst/>
              <a:rect l="l" t="t" r="r" b="b"/>
              <a:pathLst>
                <a:path w="612" h="1307" extrusionOk="0">
                  <a:moveTo>
                    <a:pt x="332" y="0"/>
                  </a:moveTo>
                  <a:cubicBezTo>
                    <a:pt x="263" y="0"/>
                    <a:pt x="221" y="42"/>
                    <a:pt x="179" y="84"/>
                  </a:cubicBezTo>
                  <a:cubicBezTo>
                    <a:pt x="120" y="204"/>
                    <a:pt x="60" y="263"/>
                    <a:pt x="60" y="338"/>
                  </a:cubicBezTo>
                  <a:cubicBezTo>
                    <a:pt x="0" y="457"/>
                    <a:pt x="0" y="516"/>
                    <a:pt x="0" y="636"/>
                  </a:cubicBezTo>
                  <a:cubicBezTo>
                    <a:pt x="0" y="829"/>
                    <a:pt x="0" y="949"/>
                    <a:pt x="60" y="1202"/>
                  </a:cubicBezTo>
                  <a:lnTo>
                    <a:pt x="120" y="1261"/>
                  </a:lnTo>
                  <a:cubicBezTo>
                    <a:pt x="149" y="1291"/>
                    <a:pt x="194" y="1306"/>
                    <a:pt x="241" y="1306"/>
                  </a:cubicBezTo>
                  <a:cubicBezTo>
                    <a:pt x="287" y="1306"/>
                    <a:pt x="336" y="1291"/>
                    <a:pt x="373" y="1261"/>
                  </a:cubicBezTo>
                  <a:cubicBezTo>
                    <a:pt x="492" y="1083"/>
                    <a:pt x="552" y="889"/>
                    <a:pt x="552" y="710"/>
                  </a:cubicBezTo>
                  <a:cubicBezTo>
                    <a:pt x="611" y="576"/>
                    <a:pt x="611" y="457"/>
                    <a:pt x="552" y="397"/>
                  </a:cubicBezTo>
                  <a:cubicBezTo>
                    <a:pt x="552" y="263"/>
                    <a:pt x="492" y="204"/>
                    <a:pt x="432" y="84"/>
                  </a:cubicBezTo>
                  <a:lnTo>
                    <a:pt x="432" y="25"/>
                  </a:lnTo>
                  <a:cubicBezTo>
                    <a:pt x="393" y="7"/>
                    <a:pt x="360" y="0"/>
                    <a:pt x="332"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4" name="Google Shape;5244;p31"/>
            <p:cNvSpPr/>
            <p:nvPr/>
          </p:nvSpPr>
          <p:spPr>
            <a:xfrm flipH="1">
              <a:off x="1080881" y="753609"/>
              <a:ext cx="19091" cy="40553"/>
            </a:xfrm>
            <a:custGeom>
              <a:avLst/>
              <a:gdLst/>
              <a:ahLst/>
              <a:cxnLst/>
              <a:rect l="l" t="t" r="r" b="b"/>
              <a:pathLst>
                <a:path w="612" h="1300" extrusionOk="0">
                  <a:moveTo>
                    <a:pt x="222" y="1"/>
                  </a:moveTo>
                  <a:cubicBezTo>
                    <a:pt x="148" y="1"/>
                    <a:pt x="104" y="59"/>
                    <a:pt x="60" y="158"/>
                  </a:cubicBezTo>
                  <a:cubicBezTo>
                    <a:pt x="1" y="217"/>
                    <a:pt x="1" y="337"/>
                    <a:pt x="1" y="396"/>
                  </a:cubicBezTo>
                  <a:lnTo>
                    <a:pt x="1" y="649"/>
                  </a:lnTo>
                  <a:cubicBezTo>
                    <a:pt x="60" y="828"/>
                    <a:pt x="60" y="1022"/>
                    <a:pt x="179" y="1201"/>
                  </a:cubicBezTo>
                  <a:lnTo>
                    <a:pt x="239" y="1275"/>
                  </a:lnTo>
                  <a:cubicBezTo>
                    <a:pt x="260" y="1292"/>
                    <a:pt x="285" y="1299"/>
                    <a:pt x="310" y="1299"/>
                  </a:cubicBezTo>
                  <a:cubicBezTo>
                    <a:pt x="372" y="1299"/>
                    <a:pt x="433" y="1254"/>
                    <a:pt x="433" y="1201"/>
                  </a:cubicBezTo>
                  <a:cubicBezTo>
                    <a:pt x="611" y="1022"/>
                    <a:pt x="611" y="828"/>
                    <a:pt x="611" y="649"/>
                  </a:cubicBezTo>
                  <a:cubicBezTo>
                    <a:pt x="611" y="530"/>
                    <a:pt x="552" y="396"/>
                    <a:pt x="552" y="337"/>
                  </a:cubicBezTo>
                  <a:cubicBezTo>
                    <a:pt x="492" y="217"/>
                    <a:pt x="433" y="158"/>
                    <a:pt x="373" y="24"/>
                  </a:cubicBezTo>
                  <a:lnTo>
                    <a:pt x="313" y="24"/>
                  </a:lnTo>
                  <a:cubicBezTo>
                    <a:pt x="278" y="8"/>
                    <a:pt x="248" y="1"/>
                    <a:pt x="22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5" name="Google Shape;5245;p31"/>
            <p:cNvSpPr/>
            <p:nvPr/>
          </p:nvSpPr>
          <p:spPr>
            <a:xfrm flipH="1">
              <a:off x="1132945" y="851936"/>
              <a:ext cx="19528" cy="38900"/>
            </a:xfrm>
            <a:custGeom>
              <a:avLst/>
              <a:gdLst/>
              <a:ahLst/>
              <a:cxnLst/>
              <a:rect l="l" t="t" r="r" b="b"/>
              <a:pathLst>
                <a:path w="626" h="1247" extrusionOk="0">
                  <a:moveTo>
                    <a:pt x="397" y="0"/>
                  </a:moveTo>
                  <a:cubicBezTo>
                    <a:pt x="358" y="0"/>
                    <a:pt x="313" y="15"/>
                    <a:pt x="253" y="45"/>
                  </a:cubicBezTo>
                  <a:cubicBezTo>
                    <a:pt x="194" y="105"/>
                    <a:pt x="134" y="224"/>
                    <a:pt x="60" y="283"/>
                  </a:cubicBezTo>
                  <a:cubicBezTo>
                    <a:pt x="60" y="417"/>
                    <a:pt x="0" y="477"/>
                    <a:pt x="0" y="596"/>
                  </a:cubicBezTo>
                  <a:cubicBezTo>
                    <a:pt x="0" y="790"/>
                    <a:pt x="60" y="1028"/>
                    <a:pt x="194" y="1222"/>
                  </a:cubicBezTo>
                  <a:lnTo>
                    <a:pt x="253" y="1222"/>
                  </a:lnTo>
                  <a:cubicBezTo>
                    <a:pt x="271" y="1239"/>
                    <a:pt x="293" y="1247"/>
                    <a:pt x="318" y="1247"/>
                  </a:cubicBezTo>
                  <a:cubicBezTo>
                    <a:pt x="379" y="1247"/>
                    <a:pt x="454" y="1204"/>
                    <a:pt x="507" y="1162"/>
                  </a:cubicBezTo>
                  <a:cubicBezTo>
                    <a:pt x="566" y="969"/>
                    <a:pt x="626" y="790"/>
                    <a:pt x="626" y="656"/>
                  </a:cubicBezTo>
                  <a:lnTo>
                    <a:pt x="626" y="417"/>
                  </a:lnTo>
                  <a:cubicBezTo>
                    <a:pt x="626" y="283"/>
                    <a:pt x="626" y="224"/>
                    <a:pt x="566" y="105"/>
                  </a:cubicBezTo>
                  <a:lnTo>
                    <a:pt x="507" y="45"/>
                  </a:lnTo>
                  <a:cubicBezTo>
                    <a:pt x="469" y="15"/>
                    <a:pt x="436" y="0"/>
                    <a:pt x="39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6" name="Google Shape;5246;p31"/>
            <p:cNvSpPr/>
            <p:nvPr/>
          </p:nvSpPr>
          <p:spPr>
            <a:xfrm flipH="1">
              <a:off x="1197082" y="935289"/>
              <a:ext cx="19060" cy="24020"/>
            </a:xfrm>
            <a:custGeom>
              <a:avLst/>
              <a:gdLst/>
              <a:ahLst/>
              <a:cxnLst/>
              <a:rect l="l" t="t" r="r" b="b"/>
              <a:pathLst>
                <a:path w="611" h="770" extrusionOk="0">
                  <a:moveTo>
                    <a:pt x="347" y="0"/>
                  </a:moveTo>
                  <a:cubicBezTo>
                    <a:pt x="308" y="0"/>
                    <a:pt x="269" y="15"/>
                    <a:pt x="239" y="40"/>
                  </a:cubicBezTo>
                  <a:cubicBezTo>
                    <a:pt x="119" y="99"/>
                    <a:pt x="119" y="99"/>
                    <a:pt x="60" y="159"/>
                  </a:cubicBezTo>
                  <a:cubicBezTo>
                    <a:pt x="60" y="218"/>
                    <a:pt x="60" y="293"/>
                    <a:pt x="0" y="352"/>
                  </a:cubicBezTo>
                  <a:cubicBezTo>
                    <a:pt x="0" y="531"/>
                    <a:pt x="60" y="665"/>
                    <a:pt x="179" y="725"/>
                  </a:cubicBezTo>
                  <a:cubicBezTo>
                    <a:pt x="209" y="755"/>
                    <a:pt x="257" y="770"/>
                    <a:pt x="313" y="770"/>
                  </a:cubicBezTo>
                  <a:cubicBezTo>
                    <a:pt x="369" y="770"/>
                    <a:pt x="432" y="755"/>
                    <a:pt x="492" y="725"/>
                  </a:cubicBezTo>
                  <a:cubicBezTo>
                    <a:pt x="611" y="591"/>
                    <a:pt x="611" y="531"/>
                    <a:pt x="611" y="412"/>
                  </a:cubicBezTo>
                  <a:lnTo>
                    <a:pt x="611" y="293"/>
                  </a:lnTo>
                  <a:cubicBezTo>
                    <a:pt x="611" y="218"/>
                    <a:pt x="551" y="159"/>
                    <a:pt x="492" y="99"/>
                  </a:cubicBezTo>
                  <a:cubicBezTo>
                    <a:pt x="457" y="29"/>
                    <a:pt x="402" y="0"/>
                    <a:pt x="34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7" name="Google Shape;5247;p31"/>
            <p:cNvSpPr/>
            <p:nvPr/>
          </p:nvSpPr>
          <p:spPr>
            <a:xfrm flipH="1">
              <a:off x="1307201" y="919442"/>
              <a:ext cx="19559" cy="20183"/>
            </a:xfrm>
            <a:custGeom>
              <a:avLst/>
              <a:gdLst/>
              <a:ahLst/>
              <a:cxnLst/>
              <a:rect l="l" t="t" r="r" b="b"/>
              <a:pathLst>
                <a:path w="627" h="647" extrusionOk="0">
                  <a:moveTo>
                    <a:pt x="313" y="0"/>
                  </a:moveTo>
                  <a:cubicBezTo>
                    <a:pt x="269" y="0"/>
                    <a:pt x="224" y="19"/>
                    <a:pt x="194" y="56"/>
                  </a:cubicBezTo>
                  <a:cubicBezTo>
                    <a:pt x="135" y="116"/>
                    <a:pt x="60" y="116"/>
                    <a:pt x="60" y="175"/>
                  </a:cubicBezTo>
                  <a:cubicBezTo>
                    <a:pt x="1" y="235"/>
                    <a:pt x="1" y="294"/>
                    <a:pt x="1" y="354"/>
                  </a:cubicBezTo>
                  <a:cubicBezTo>
                    <a:pt x="60" y="428"/>
                    <a:pt x="60" y="488"/>
                    <a:pt x="194" y="607"/>
                  </a:cubicBezTo>
                  <a:cubicBezTo>
                    <a:pt x="244" y="632"/>
                    <a:pt x="293" y="646"/>
                    <a:pt x="339" y="646"/>
                  </a:cubicBezTo>
                  <a:cubicBezTo>
                    <a:pt x="404" y="646"/>
                    <a:pt x="463" y="617"/>
                    <a:pt x="507" y="548"/>
                  </a:cubicBezTo>
                  <a:cubicBezTo>
                    <a:pt x="626" y="488"/>
                    <a:pt x="626" y="354"/>
                    <a:pt x="626" y="294"/>
                  </a:cubicBezTo>
                  <a:cubicBezTo>
                    <a:pt x="626" y="235"/>
                    <a:pt x="626" y="175"/>
                    <a:pt x="567" y="175"/>
                  </a:cubicBezTo>
                  <a:cubicBezTo>
                    <a:pt x="567" y="116"/>
                    <a:pt x="507" y="56"/>
                    <a:pt x="433" y="56"/>
                  </a:cubicBezTo>
                  <a:cubicBezTo>
                    <a:pt x="403" y="19"/>
                    <a:pt x="358" y="0"/>
                    <a:pt x="313"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8" name="Google Shape;5248;p31"/>
            <p:cNvSpPr/>
            <p:nvPr/>
          </p:nvSpPr>
          <p:spPr>
            <a:xfrm flipH="1">
              <a:off x="1197082" y="2270996"/>
              <a:ext cx="124406" cy="96829"/>
            </a:xfrm>
            <a:custGeom>
              <a:avLst/>
              <a:gdLst/>
              <a:ahLst/>
              <a:cxnLst/>
              <a:rect l="l" t="t" r="r" b="b"/>
              <a:pathLst>
                <a:path w="3988" h="3104" extrusionOk="0">
                  <a:moveTo>
                    <a:pt x="3165" y="0"/>
                  </a:moveTo>
                  <a:cubicBezTo>
                    <a:pt x="2616" y="0"/>
                    <a:pt x="2112" y="1000"/>
                    <a:pt x="2007" y="1661"/>
                  </a:cubicBezTo>
                  <a:cubicBezTo>
                    <a:pt x="2007" y="1661"/>
                    <a:pt x="1486" y="393"/>
                    <a:pt x="987" y="393"/>
                  </a:cubicBezTo>
                  <a:cubicBezTo>
                    <a:pt x="914" y="393"/>
                    <a:pt x="841" y="421"/>
                    <a:pt x="770" y="484"/>
                  </a:cubicBezTo>
                  <a:cubicBezTo>
                    <a:pt x="1" y="1139"/>
                    <a:pt x="1044" y="3103"/>
                    <a:pt x="1997" y="3103"/>
                  </a:cubicBezTo>
                  <a:cubicBezTo>
                    <a:pt x="2040" y="3103"/>
                    <a:pt x="2083" y="3099"/>
                    <a:pt x="2126" y="3091"/>
                  </a:cubicBezTo>
                  <a:cubicBezTo>
                    <a:pt x="3184" y="2838"/>
                    <a:pt x="3988" y="424"/>
                    <a:pt x="3377" y="52"/>
                  </a:cubicBezTo>
                  <a:cubicBezTo>
                    <a:pt x="3306" y="16"/>
                    <a:pt x="3235" y="0"/>
                    <a:pt x="316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9" name="Google Shape;5249;p31"/>
            <p:cNvSpPr/>
            <p:nvPr/>
          </p:nvSpPr>
          <p:spPr>
            <a:xfrm flipH="1">
              <a:off x="1192871" y="2415554"/>
              <a:ext cx="120132" cy="97391"/>
            </a:xfrm>
            <a:custGeom>
              <a:avLst/>
              <a:gdLst/>
              <a:ahLst/>
              <a:cxnLst/>
              <a:rect l="l" t="t" r="r" b="b"/>
              <a:pathLst>
                <a:path w="3851" h="3122" extrusionOk="0">
                  <a:moveTo>
                    <a:pt x="2951" y="1"/>
                  </a:moveTo>
                  <a:cubicBezTo>
                    <a:pt x="2454" y="1"/>
                    <a:pt x="2159" y="1101"/>
                    <a:pt x="2107" y="1809"/>
                  </a:cubicBezTo>
                  <a:cubicBezTo>
                    <a:pt x="2107" y="1809"/>
                    <a:pt x="1494" y="480"/>
                    <a:pt x="882" y="480"/>
                  </a:cubicBezTo>
                  <a:cubicBezTo>
                    <a:pt x="793" y="480"/>
                    <a:pt x="704" y="508"/>
                    <a:pt x="617" y="572"/>
                  </a:cubicBezTo>
                  <a:cubicBezTo>
                    <a:pt x="0" y="1057"/>
                    <a:pt x="1325" y="3121"/>
                    <a:pt x="2190" y="3121"/>
                  </a:cubicBezTo>
                  <a:cubicBezTo>
                    <a:pt x="2202" y="3121"/>
                    <a:pt x="2214" y="3121"/>
                    <a:pt x="2226" y="3120"/>
                  </a:cubicBezTo>
                  <a:cubicBezTo>
                    <a:pt x="3105" y="3120"/>
                    <a:pt x="3850" y="513"/>
                    <a:pt x="3165" y="66"/>
                  </a:cubicBezTo>
                  <a:cubicBezTo>
                    <a:pt x="3090" y="21"/>
                    <a:pt x="3018" y="1"/>
                    <a:pt x="295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0" name="Google Shape;5250;p31"/>
            <p:cNvSpPr/>
            <p:nvPr/>
          </p:nvSpPr>
          <p:spPr>
            <a:xfrm flipH="1">
              <a:off x="1198923" y="2559955"/>
              <a:ext cx="113862" cy="86504"/>
            </a:xfrm>
            <a:custGeom>
              <a:avLst/>
              <a:gdLst/>
              <a:ahLst/>
              <a:cxnLst/>
              <a:rect l="l" t="t" r="r" b="b"/>
              <a:pathLst>
                <a:path w="3650" h="2773" extrusionOk="0">
                  <a:moveTo>
                    <a:pt x="2999" y="0"/>
                  </a:moveTo>
                  <a:cubicBezTo>
                    <a:pt x="2612" y="0"/>
                    <a:pt x="2183" y="779"/>
                    <a:pt x="2040" y="1530"/>
                  </a:cubicBezTo>
                  <a:cubicBezTo>
                    <a:pt x="2040" y="1530"/>
                    <a:pt x="1288" y="333"/>
                    <a:pt x="758" y="333"/>
                  </a:cubicBezTo>
                  <a:cubicBezTo>
                    <a:pt x="659" y="333"/>
                    <a:pt x="568" y="374"/>
                    <a:pt x="491" y="472"/>
                  </a:cubicBezTo>
                  <a:cubicBezTo>
                    <a:pt x="1" y="1078"/>
                    <a:pt x="1506" y="2772"/>
                    <a:pt x="2157" y="2772"/>
                  </a:cubicBezTo>
                  <a:cubicBezTo>
                    <a:pt x="2179" y="2772"/>
                    <a:pt x="2200" y="2770"/>
                    <a:pt x="2219" y="2766"/>
                  </a:cubicBezTo>
                  <a:cubicBezTo>
                    <a:pt x="2845" y="2707"/>
                    <a:pt x="3649" y="651"/>
                    <a:pt x="3277" y="159"/>
                  </a:cubicBezTo>
                  <a:cubicBezTo>
                    <a:pt x="3190" y="49"/>
                    <a:pt x="3096" y="0"/>
                    <a:pt x="299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1" name="Google Shape;5251;p31"/>
            <p:cNvSpPr/>
            <p:nvPr/>
          </p:nvSpPr>
          <p:spPr>
            <a:xfrm flipH="1">
              <a:off x="1016744" y="1696852"/>
              <a:ext cx="73464" cy="149611"/>
            </a:xfrm>
            <a:custGeom>
              <a:avLst/>
              <a:gdLst/>
              <a:ahLst/>
              <a:cxnLst/>
              <a:rect l="l" t="t" r="r" b="b"/>
              <a:pathLst>
                <a:path w="2355" h="4796" extrusionOk="0">
                  <a:moveTo>
                    <a:pt x="1414" y="0"/>
                  </a:moveTo>
                  <a:cubicBezTo>
                    <a:pt x="1242" y="0"/>
                    <a:pt x="1084" y="90"/>
                    <a:pt x="984" y="267"/>
                  </a:cubicBezTo>
                  <a:cubicBezTo>
                    <a:pt x="0" y="2248"/>
                    <a:pt x="2041" y="4796"/>
                    <a:pt x="2041" y="4796"/>
                  </a:cubicBezTo>
                  <a:cubicBezTo>
                    <a:pt x="2235" y="3991"/>
                    <a:pt x="2354" y="2382"/>
                    <a:pt x="2295" y="1206"/>
                  </a:cubicBezTo>
                  <a:cubicBezTo>
                    <a:pt x="2204" y="397"/>
                    <a:pt x="1777" y="0"/>
                    <a:pt x="141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2" name="Google Shape;5252;p31"/>
            <p:cNvSpPr/>
            <p:nvPr/>
          </p:nvSpPr>
          <p:spPr>
            <a:xfrm flipH="1">
              <a:off x="898702" y="1727080"/>
              <a:ext cx="114891" cy="167736"/>
            </a:xfrm>
            <a:custGeom>
              <a:avLst/>
              <a:gdLst/>
              <a:ahLst/>
              <a:cxnLst/>
              <a:rect l="l" t="t" r="r" b="b"/>
              <a:pathLst>
                <a:path w="3683" h="5377" extrusionOk="0">
                  <a:moveTo>
                    <a:pt x="2485" y="1"/>
                  </a:moveTo>
                  <a:cubicBezTo>
                    <a:pt x="1818" y="1"/>
                    <a:pt x="1" y="2059"/>
                    <a:pt x="524" y="5376"/>
                  </a:cubicBezTo>
                  <a:cubicBezTo>
                    <a:pt x="524" y="5376"/>
                    <a:pt x="703" y="4140"/>
                    <a:pt x="1328" y="3454"/>
                  </a:cubicBezTo>
                  <a:cubicBezTo>
                    <a:pt x="1880" y="2769"/>
                    <a:pt x="3682" y="907"/>
                    <a:pt x="2624" y="43"/>
                  </a:cubicBezTo>
                  <a:cubicBezTo>
                    <a:pt x="2587" y="15"/>
                    <a:pt x="2540" y="1"/>
                    <a:pt x="248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3" name="Google Shape;5253;p31"/>
            <p:cNvSpPr/>
            <p:nvPr/>
          </p:nvSpPr>
          <p:spPr>
            <a:xfrm flipH="1">
              <a:off x="1053461" y="1970526"/>
              <a:ext cx="33036" cy="33316"/>
            </a:xfrm>
            <a:custGeom>
              <a:avLst/>
              <a:gdLst/>
              <a:ahLst/>
              <a:cxnLst/>
              <a:rect l="l" t="t" r="r" b="b"/>
              <a:pathLst>
                <a:path w="1059" h="1068" extrusionOk="0">
                  <a:moveTo>
                    <a:pt x="433" y="0"/>
                  </a:moveTo>
                  <a:cubicBezTo>
                    <a:pt x="313" y="60"/>
                    <a:pt x="179" y="120"/>
                    <a:pt x="60" y="254"/>
                  </a:cubicBezTo>
                  <a:cubicBezTo>
                    <a:pt x="1" y="313"/>
                    <a:pt x="1" y="433"/>
                    <a:pt x="1" y="626"/>
                  </a:cubicBezTo>
                  <a:cubicBezTo>
                    <a:pt x="1" y="841"/>
                    <a:pt x="254" y="1067"/>
                    <a:pt x="478" y="1067"/>
                  </a:cubicBezTo>
                  <a:cubicBezTo>
                    <a:pt x="503" y="1067"/>
                    <a:pt x="528" y="1064"/>
                    <a:pt x="552" y="1058"/>
                  </a:cubicBezTo>
                  <a:cubicBezTo>
                    <a:pt x="686" y="1058"/>
                    <a:pt x="865" y="999"/>
                    <a:pt x="924" y="865"/>
                  </a:cubicBezTo>
                  <a:cubicBezTo>
                    <a:pt x="999" y="745"/>
                    <a:pt x="1058" y="626"/>
                    <a:pt x="1058" y="492"/>
                  </a:cubicBezTo>
                  <a:cubicBezTo>
                    <a:pt x="1058" y="179"/>
                    <a:pt x="686" y="0"/>
                    <a:pt x="43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4" name="Google Shape;5254;p31"/>
            <p:cNvSpPr/>
            <p:nvPr/>
          </p:nvSpPr>
          <p:spPr>
            <a:xfrm flipH="1">
              <a:off x="1123181" y="2069040"/>
              <a:ext cx="36592" cy="31413"/>
            </a:xfrm>
            <a:custGeom>
              <a:avLst/>
              <a:gdLst/>
              <a:ahLst/>
              <a:cxnLst/>
              <a:rect l="l" t="t" r="r" b="b"/>
              <a:pathLst>
                <a:path w="1173" h="1007" extrusionOk="0">
                  <a:moveTo>
                    <a:pt x="607" y="1"/>
                  </a:moveTo>
                  <a:cubicBezTo>
                    <a:pt x="368" y="1"/>
                    <a:pt x="115" y="194"/>
                    <a:pt x="55" y="448"/>
                  </a:cubicBezTo>
                  <a:cubicBezTo>
                    <a:pt x="1" y="721"/>
                    <a:pt x="246" y="1006"/>
                    <a:pt x="529" y="1006"/>
                  </a:cubicBezTo>
                  <a:cubicBezTo>
                    <a:pt x="554" y="1006"/>
                    <a:pt x="580" y="1004"/>
                    <a:pt x="607" y="999"/>
                  </a:cubicBezTo>
                  <a:cubicBezTo>
                    <a:pt x="666" y="999"/>
                    <a:pt x="741" y="999"/>
                    <a:pt x="741" y="939"/>
                  </a:cubicBezTo>
                  <a:cubicBezTo>
                    <a:pt x="860" y="939"/>
                    <a:pt x="979" y="880"/>
                    <a:pt x="1039" y="820"/>
                  </a:cubicBezTo>
                  <a:cubicBezTo>
                    <a:pt x="1113" y="746"/>
                    <a:pt x="1173" y="626"/>
                    <a:pt x="1173" y="567"/>
                  </a:cubicBezTo>
                  <a:cubicBezTo>
                    <a:pt x="1173" y="448"/>
                    <a:pt x="1173" y="314"/>
                    <a:pt x="1039" y="254"/>
                  </a:cubicBezTo>
                  <a:cubicBezTo>
                    <a:pt x="979" y="135"/>
                    <a:pt x="919" y="75"/>
                    <a:pt x="800" y="75"/>
                  </a:cubicBezTo>
                  <a:cubicBezTo>
                    <a:pt x="741" y="75"/>
                    <a:pt x="666" y="75"/>
                    <a:pt x="6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5" name="Google Shape;5255;p31"/>
            <p:cNvSpPr/>
            <p:nvPr/>
          </p:nvSpPr>
          <p:spPr>
            <a:xfrm flipH="1">
              <a:off x="863857" y="2176382"/>
              <a:ext cx="151077" cy="264471"/>
            </a:xfrm>
            <a:custGeom>
              <a:avLst/>
              <a:gdLst/>
              <a:ahLst/>
              <a:cxnLst/>
              <a:rect l="l" t="t" r="r" b="b"/>
              <a:pathLst>
                <a:path w="4843" h="8478" extrusionOk="0">
                  <a:moveTo>
                    <a:pt x="4190" y="1"/>
                  </a:moveTo>
                  <a:cubicBezTo>
                    <a:pt x="3999" y="1"/>
                    <a:pt x="3787" y="128"/>
                    <a:pt x="3725" y="359"/>
                  </a:cubicBezTo>
                  <a:cubicBezTo>
                    <a:pt x="3666" y="597"/>
                    <a:pt x="3606" y="850"/>
                    <a:pt x="3546" y="1163"/>
                  </a:cubicBezTo>
                  <a:lnTo>
                    <a:pt x="3472" y="1163"/>
                  </a:lnTo>
                  <a:cubicBezTo>
                    <a:pt x="2727" y="3204"/>
                    <a:pt x="254" y="5066"/>
                    <a:pt x="120" y="7301"/>
                  </a:cubicBezTo>
                  <a:cubicBezTo>
                    <a:pt x="1" y="7495"/>
                    <a:pt x="60" y="7673"/>
                    <a:pt x="195" y="7807"/>
                  </a:cubicBezTo>
                  <a:lnTo>
                    <a:pt x="195" y="8046"/>
                  </a:lnTo>
                  <a:cubicBezTo>
                    <a:pt x="254" y="8299"/>
                    <a:pt x="433" y="8478"/>
                    <a:pt x="746" y="8478"/>
                  </a:cubicBezTo>
                  <a:cubicBezTo>
                    <a:pt x="4411" y="7927"/>
                    <a:pt x="4843" y="3264"/>
                    <a:pt x="4530" y="359"/>
                  </a:cubicBezTo>
                  <a:cubicBezTo>
                    <a:pt x="4530" y="113"/>
                    <a:pt x="4369" y="1"/>
                    <a:pt x="419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6" name="Google Shape;5256;p31"/>
            <p:cNvSpPr/>
            <p:nvPr/>
          </p:nvSpPr>
          <p:spPr>
            <a:xfrm flipH="1">
              <a:off x="879205" y="2063456"/>
              <a:ext cx="27452" cy="21431"/>
            </a:xfrm>
            <a:custGeom>
              <a:avLst/>
              <a:gdLst/>
              <a:ahLst/>
              <a:cxnLst/>
              <a:rect l="l" t="t" r="r" b="b"/>
              <a:pathLst>
                <a:path w="880" h="687" extrusionOk="0">
                  <a:moveTo>
                    <a:pt x="448" y="1"/>
                  </a:moveTo>
                  <a:cubicBezTo>
                    <a:pt x="1" y="1"/>
                    <a:pt x="75" y="686"/>
                    <a:pt x="507" y="686"/>
                  </a:cubicBezTo>
                  <a:cubicBezTo>
                    <a:pt x="880" y="686"/>
                    <a:pt x="820" y="1"/>
                    <a:pt x="4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7" name="Google Shape;5257;p31"/>
            <p:cNvSpPr/>
            <p:nvPr/>
          </p:nvSpPr>
          <p:spPr>
            <a:xfrm flipH="1">
              <a:off x="902414" y="2661589"/>
              <a:ext cx="176221" cy="146835"/>
            </a:xfrm>
            <a:custGeom>
              <a:avLst/>
              <a:gdLst/>
              <a:ahLst/>
              <a:cxnLst/>
              <a:rect l="l" t="t" r="r" b="b"/>
              <a:pathLst>
                <a:path w="5649" h="4707" extrusionOk="0">
                  <a:moveTo>
                    <a:pt x="5142" y="0"/>
                  </a:moveTo>
                  <a:cubicBezTo>
                    <a:pt x="4590" y="879"/>
                    <a:pt x="4099" y="1624"/>
                    <a:pt x="3279" y="2309"/>
                  </a:cubicBezTo>
                  <a:cubicBezTo>
                    <a:pt x="2475" y="2980"/>
                    <a:pt x="1492" y="3426"/>
                    <a:pt x="553" y="3799"/>
                  </a:cubicBezTo>
                  <a:cubicBezTo>
                    <a:pt x="1" y="3957"/>
                    <a:pt x="330" y="4706"/>
                    <a:pt x="794" y="4706"/>
                  </a:cubicBezTo>
                  <a:cubicBezTo>
                    <a:pt x="856" y="4706"/>
                    <a:pt x="920" y="4693"/>
                    <a:pt x="985" y="4663"/>
                  </a:cubicBezTo>
                  <a:cubicBezTo>
                    <a:pt x="2669" y="3978"/>
                    <a:pt x="5648" y="2175"/>
                    <a:pt x="52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8" name="Google Shape;5258;p31"/>
            <p:cNvSpPr/>
            <p:nvPr/>
          </p:nvSpPr>
          <p:spPr>
            <a:xfrm flipH="1">
              <a:off x="865729" y="904905"/>
              <a:ext cx="42020" cy="96954"/>
            </a:xfrm>
            <a:custGeom>
              <a:avLst/>
              <a:gdLst/>
              <a:ahLst/>
              <a:cxnLst/>
              <a:rect l="l" t="t" r="r" b="b"/>
              <a:pathLst>
                <a:path w="1347" h="3108" extrusionOk="0">
                  <a:moveTo>
                    <a:pt x="670" y="1"/>
                  </a:moveTo>
                  <a:cubicBezTo>
                    <a:pt x="348" y="1"/>
                    <a:pt x="0" y="264"/>
                    <a:pt x="36" y="641"/>
                  </a:cubicBezTo>
                  <a:lnTo>
                    <a:pt x="36" y="1014"/>
                  </a:lnTo>
                  <a:cubicBezTo>
                    <a:pt x="110" y="1326"/>
                    <a:pt x="170" y="1639"/>
                    <a:pt x="170" y="1937"/>
                  </a:cubicBezTo>
                  <a:cubicBezTo>
                    <a:pt x="223" y="2161"/>
                    <a:pt x="369" y="3107"/>
                    <a:pt x="752" y="3107"/>
                  </a:cubicBezTo>
                  <a:cubicBezTo>
                    <a:pt x="802" y="3107"/>
                    <a:pt x="856" y="3091"/>
                    <a:pt x="915" y="3055"/>
                  </a:cubicBezTo>
                  <a:cubicBezTo>
                    <a:pt x="1347" y="2816"/>
                    <a:pt x="1228" y="2071"/>
                    <a:pt x="1287" y="1639"/>
                  </a:cubicBezTo>
                  <a:cubicBezTo>
                    <a:pt x="1287" y="1192"/>
                    <a:pt x="1347" y="760"/>
                    <a:pt x="1153" y="388"/>
                  </a:cubicBezTo>
                  <a:cubicBezTo>
                    <a:pt x="1082" y="115"/>
                    <a:pt x="882" y="1"/>
                    <a:pt x="67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9" name="Google Shape;5259;p31"/>
            <p:cNvSpPr/>
            <p:nvPr/>
          </p:nvSpPr>
          <p:spPr>
            <a:xfrm flipH="1">
              <a:off x="848509" y="1850612"/>
              <a:ext cx="46512" cy="152544"/>
            </a:xfrm>
            <a:custGeom>
              <a:avLst/>
              <a:gdLst/>
              <a:ahLst/>
              <a:cxnLst/>
              <a:rect l="l" t="t" r="r" b="b"/>
              <a:pathLst>
                <a:path w="1491" h="4890" extrusionOk="0">
                  <a:moveTo>
                    <a:pt x="1371" y="1"/>
                  </a:moveTo>
                  <a:cubicBezTo>
                    <a:pt x="626" y="180"/>
                    <a:pt x="507" y="746"/>
                    <a:pt x="313" y="1416"/>
                  </a:cubicBezTo>
                  <a:cubicBezTo>
                    <a:pt x="134" y="2355"/>
                    <a:pt x="0" y="3785"/>
                    <a:pt x="447" y="4589"/>
                  </a:cubicBezTo>
                  <a:cubicBezTo>
                    <a:pt x="569" y="4790"/>
                    <a:pt x="765" y="4889"/>
                    <a:pt x="955" y="4889"/>
                  </a:cubicBezTo>
                  <a:cubicBezTo>
                    <a:pt x="1230" y="4889"/>
                    <a:pt x="1490" y="4682"/>
                    <a:pt x="1490" y="4277"/>
                  </a:cubicBezTo>
                  <a:cubicBezTo>
                    <a:pt x="1490" y="3532"/>
                    <a:pt x="1192" y="2727"/>
                    <a:pt x="1192" y="1923"/>
                  </a:cubicBezTo>
                  <a:cubicBezTo>
                    <a:pt x="1192" y="1550"/>
                    <a:pt x="1252" y="1118"/>
                    <a:pt x="1311" y="746"/>
                  </a:cubicBezTo>
                  <a:cubicBezTo>
                    <a:pt x="1371" y="552"/>
                    <a:pt x="1371" y="239"/>
                    <a:pt x="1431" y="61"/>
                  </a:cubicBezTo>
                  <a:cubicBezTo>
                    <a:pt x="1431" y="1"/>
                    <a:pt x="1371"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0" name="Google Shape;5260;p31"/>
            <p:cNvSpPr/>
            <p:nvPr/>
          </p:nvSpPr>
          <p:spPr>
            <a:xfrm flipH="1">
              <a:off x="898702" y="811725"/>
              <a:ext cx="423878" cy="330792"/>
            </a:xfrm>
            <a:custGeom>
              <a:avLst/>
              <a:gdLst/>
              <a:ahLst/>
              <a:cxnLst/>
              <a:rect l="l" t="t" r="r" b="b"/>
              <a:pathLst>
                <a:path w="13588" h="10604" extrusionOk="0">
                  <a:moveTo>
                    <a:pt x="4717" y="1"/>
                  </a:moveTo>
                  <a:cubicBezTo>
                    <a:pt x="3560" y="1"/>
                    <a:pt x="2413" y="453"/>
                    <a:pt x="1356" y="961"/>
                  </a:cubicBezTo>
                  <a:cubicBezTo>
                    <a:pt x="671" y="1334"/>
                    <a:pt x="1" y="2079"/>
                    <a:pt x="239" y="2883"/>
                  </a:cubicBezTo>
                  <a:cubicBezTo>
                    <a:pt x="239" y="2943"/>
                    <a:pt x="179" y="3002"/>
                    <a:pt x="179" y="3062"/>
                  </a:cubicBezTo>
                  <a:cubicBezTo>
                    <a:pt x="239" y="3941"/>
                    <a:pt x="1237" y="4433"/>
                    <a:pt x="1982" y="4552"/>
                  </a:cubicBezTo>
                  <a:cubicBezTo>
                    <a:pt x="2126" y="4577"/>
                    <a:pt x="2270" y="4585"/>
                    <a:pt x="2414" y="4585"/>
                  </a:cubicBezTo>
                  <a:cubicBezTo>
                    <a:pt x="2702" y="4585"/>
                    <a:pt x="2990" y="4552"/>
                    <a:pt x="3278" y="4552"/>
                  </a:cubicBezTo>
                  <a:cubicBezTo>
                    <a:pt x="3725" y="4552"/>
                    <a:pt x="4157" y="4552"/>
                    <a:pt x="4589" y="4686"/>
                  </a:cubicBezTo>
                  <a:cubicBezTo>
                    <a:pt x="5394" y="4805"/>
                    <a:pt x="6198" y="5118"/>
                    <a:pt x="6883" y="5550"/>
                  </a:cubicBezTo>
                  <a:cubicBezTo>
                    <a:pt x="7628" y="5982"/>
                    <a:pt x="8313" y="6548"/>
                    <a:pt x="8805" y="7233"/>
                  </a:cubicBezTo>
                  <a:cubicBezTo>
                    <a:pt x="9431" y="8038"/>
                    <a:pt x="9863" y="8842"/>
                    <a:pt x="10489" y="9647"/>
                  </a:cubicBezTo>
                  <a:cubicBezTo>
                    <a:pt x="10823" y="10155"/>
                    <a:pt x="11349" y="10603"/>
                    <a:pt x="11993" y="10603"/>
                  </a:cubicBezTo>
                  <a:cubicBezTo>
                    <a:pt x="12066" y="10603"/>
                    <a:pt x="12141" y="10597"/>
                    <a:pt x="12217" y="10585"/>
                  </a:cubicBezTo>
                  <a:cubicBezTo>
                    <a:pt x="13215" y="10451"/>
                    <a:pt x="13587" y="9468"/>
                    <a:pt x="13468" y="8649"/>
                  </a:cubicBezTo>
                  <a:cubicBezTo>
                    <a:pt x="13334" y="7785"/>
                    <a:pt x="12842" y="6861"/>
                    <a:pt x="12410" y="6116"/>
                  </a:cubicBezTo>
                  <a:cubicBezTo>
                    <a:pt x="11978" y="5297"/>
                    <a:pt x="11412" y="4492"/>
                    <a:pt x="10801" y="3747"/>
                  </a:cubicBezTo>
                  <a:cubicBezTo>
                    <a:pt x="9550" y="2392"/>
                    <a:pt x="8001" y="1081"/>
                    <a:pt x="6332" y="336"/>
                  </a:cubicBezTo>
                  <a:cubicBezTo>
                    <a:pt x="5797" y="99"/>
                    <a:pt x="5256" y="1"/>
                    <a:pt x="47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1" name="Google Shape;5261;p31"/>
            <p:cNvSpPr/>
            <p:nvPr/>
          </p:nvSpPr>
          <p:spPr>
            <a:xfrm flipH="1">
              <a:off x="933578" y="1193677"/>
              <a:ext cx="336095" cy="257764"/>
            </a:xfrm>
            <a:custGeom>
              <a:avLst/>
              <a:gdLst/>
              <a:ahLst/>
              <a:cxnLst/>
              <a:rect l="l" t="t" r="r" b="b"/>
              <a:pathLst>
                <a:path w="10774" h="8263" extrusionOk="0">
                  <a:moveTo>
                    <a:pt x="2437" y="1"/>
                  </a:moveTo>
                  <a:cubicBezTo>
                    <a:pt x="476" y="1"/>
                    <a:pt x="1" y="1728"/>
                    <a:pt x="718" y="2617"/>
                  </a:cubicBezTo>
                  <a:cubicBezTo>
                    <a:pt x="2148" y="4539"/>
                    <a:pt x="7675" y="5224"/>
                    <a:pt x="10774" y="8263"/>
                  </a:cubicBezTo>
                  <a:cubicBezTo>
                    <a:pt x="10774" y="8263"/>
                    <a:pt x="9910" y="3302"/>
                    <a:pt x="5441" y="948"/>
                  </a:cubicBezTo>
                  <a:cubicBezTo>
                    <a:pt x="4200" y="265"/>
                    <a:pt x="3205" y="1"/>
                    <a:pt x="243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2" name="Google Shape;5262;p31"/>
            <p:cNvSpPr/>
            <p:nvPr/>
          </p:nvSpPr>
          <p:spPr>
            <a:xfrm flipH="1">
              <a:off x="887098" y="1263678"/>
              <a:ext cx="286776" cy="258326"/>
            </a:xfrm>
            <a:custGeom>
              <a:avLst/>
              <a:gdLst/>
              <a:ahLst/>
              <a:cxnLst/>
              <a:rect l="l" t="t" r="r" b="b"/>
              <a:pathLst>
                <a:path w="9193" h="8281" extrusionOk="0">
                  <a:moveTo>
                    <a:pt x="135" y="0"/>
                  </a:moveTo>
                  <a:cubicBezTo>
                    <a:pt x="75" y="0"/>
                    <a:pt x="75" y="0"/>
                    <a:pt x="1" y="60"/>
                  </a:cubicBezTo>
                  <a:cubicBezTo>
                    <a:pt x="1" y="120"/>
                    <a:pt x="75" y="194"/>
                    <a:pt x="135" y="254"/>
                  </a:cubicBezTo>
                  <a:cubicBezTo>
                    <a:pt x="627" y="313"/>
                    <a:pt x="1118" y="492"/>
                    <a:pt x="1565" y="745"/>
                  </a:cubicBezTo>
                  <a:cubicBezTo>
                    <a:pt x="1997" y="939"/>
                    <a:pt x="2429" y="1177"/>
                    <a:pt x="2861" y="1431"/>
                  </a:cubicBezTo>
                  <a:cubicBezTo>
                    <a:pt x="3725" y="1982"/>
                    <a:pt x="4545" y="2667"/>
                    <a:pt x="5215" y="3352"/>
                  </a:cubicBezTo>
                  <a:lnTo>
                    <a:pt x="5781" y="3918"/>
                  </a:lnTo>
                  <a:lnTo>
                    <a:pt x="6273" y="4470"/>
                  </a:lnTo>
                  <a:lnTo>
                    <a:pt x="6526" y="4782"/>
                  </a:lnTo>
                  <a:lnTo>
                    <a:pt x="6779" y="5095"/>
                  </a:lnTo>
                  <a:cubicBezTo>
                    <a:pt x="6898" y="5274"/>
                    <a:pt x="7077" y="5468"/>
                    <a:pt x="7211" y="5647"/>
                  </a:cubicBezTo>
                  <a:cubicBezTo>
                    <a:pt x="7524" y="6079"/>
                    <a:pt x="7822" y="6526"/>
                    <a:pt x="8135" y="6958"/>
                  </a:cubicBezTo>
                  <a:cubicBezTo>
                    <a:pt x="8388" y="7390"/>
                    <a:pt x="8641" y="7822"/>
                    <a:pt x="8939" y="8254"/>
                  </a:cubicBezTo>
                  <a:cubicBezTo>
                    <a:pt x="8939" y="8254"/>
                    <a:pt x="8973" y="8280"/>
                    <a:pt x="9012" y="8280"/>
                  </a:cubicBezTo>
                  <a:cubicBezTo>
                    <a:pt x="9032" y="8280"/>
                    <a:pt x="9054" y="8273"/>
                    <a:pt x="9073" y="8254"/>
                  </a:cubicBezTo>
                  <a:cubicBezTo>
                    <a:pt x="9133" y="8254"/>
                    <a:pt x="9193" y="8194"/>
                    <a:pt x="9133" y="8134"/>
                  </a:cubicBezTo>
                  <a:cubicBezTo>
                    <a:pt x="8880" y="7643"/>
                    <a:pt x="8641" y="7196"/>
                    <a:pt x="8448" y="6704"/>
                  </a:cubicBezTo>
                  <a:cubicBezTo>
                    <a:pt x="8135" y="6272"/>
                    <a:pt x="7897" y="5840"/>
                    <a:pt x="7584" y="5408"/>
                  </a:cubicBezTo>
                  <a:cubicBezTo>
                    <a:pt x="7450" y="5215"/>
                    <a:pt x="7271" y="4961"/>
                    <a:pt x="7152" y="4782"/>
                  </a:cubicBezTo>
                  <a:lnTo>
                    <a:pt x="6898" y="4470"/>
                  </a:lnTo>
                  <a:lnTo>
                    <a:pt x="6645" y="4157"/>
                  </a:lnTo>
                  <a:lnTo>
                    <a:pt x="6154" y="3606"/>
                  </a:lnTo>
                  <a:lnTo>
                    <a:pt x="5587" y="3039"/>
                  </a:lnTo>
                  <a:cubicBezTo>
                    <a:pt x="4843" y="2295"/>
                    <a:pt x="4038" y="1609"/>
                    <a:pt x="3114" y="1058"/>
                  </a:cubicBezTo>
                  <a:cubicBezTo>
                    <a:pt x="2176" y="567"/>
                    <a:pt x="1252" y="120"/>
                    <a:pt x="135"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3" name="Google Shape;5263;p31"/>
            <p:cNvSpPr/>
            <p:nvPr/>
          </p:nvSpPr>
          <p:spPr>
            <a:xfrm flipH="1">
              <a:off x="1187318" y="1436686"/>
              <a:ext cx="344393" cy="364358"/>
            </a:xfrm>
            <a:custGeom>
              <a:avLst/>
              <a:gdLst/>
              <a:ahLst/>
              <a:cxnLst/>
              <a:rect l="l" t="t" r="r" b="b"/>
              <a:pathLst>
                <a:path w="11040" h="11680" extrusionOk="0">
                  <a:moveTo>
                    <a:pt x="7057" y="0"/>
                  </a:moveTo>
                  <a:cubicBezTo>
                    <a:pt x="5196" y="0"/>
                    <a:pt x="2852" y="1528"/>
                    <a:pt x="1491" y="4823"/>
                  </a:cubicBezTo>
                  <a:cubicBezTo>
                    <a:pt x="60" y="8056"/>
                    <a:pt x="1" y="8979"/>
                    <a:pt x="373" y="9471"/>
                  </a:cubicBezTo>
                  <a:cubicBezTo>
                    <a:pt x="433" y="9546"/>
                    <a:pt x="433" y="9605"/>
                    <a:pt x="492" y="9665"/>
                  </a:cubicBezTo>
                  <a:cubicBezTo>
                    <a:pt x="924" y="10037"/>
                    <a:pt x="2846" y="9724"/>
                    <a:pt x="4023" y="10156"/>
                  </a:cubicBezTo>
                  <a:cubicBezTo>
                    <a:pt x="4157" y="10216"/>
                    <a:pt x="4276" y="10290"/>
                    <a:pt x="4396" y="10350"/>
                  </a:cubicBezTo>
                  <a:cubicBezTo>
                    <a:pt x="4768" y="10588"/>
                    <a:pt x="5215" y="10782"/>
                    <a:pt x="5587" y="10961"/>
                  </a:cubicBezTo>
                  <a:cubicBezTo>
                    <a:pt x="6677" y="11444"/>
                    <a:pt x="7785" y="11680"/>
                    <a:pt x="8676" y="11680"/>
                  </a:cubicBezTo>
                  <a:cubicBezTo>
                    <a:pt x="9404" y="11680"/>
                    <a:pt x="9987" y="11522"/>
                    <a:pt x="10295" y="11214"/>
                  </a:cubicBezTo>
                  <a:lnTo>
                    <a:pt x="10355" y="11214"/>
                  </a:lnTo>
                  <a:cubicBezTo>
                    <a:pt x="10355" y="11154"/>
                    <a:pt x="10429" y="11095"/>
                    <a:pt x="10489" y="11035"/>
                  </a:cubicBezTo>
                  <a:cubicBezTo>
                    <a:pt x="11040" y="10037"/>
                    <a:pt x="9863" y="7683"/>
                    <a:pt x="9803" y="5136"/>
                  </a:cubicBezTo>
                  <a:cubicBezTo>
                    <a:pt x="9684" y="2648"/>
                    <a:pt x="9610" y="413"/>
                    <a:pt x="7569" y="41"/>
                  </a:cubicBezTo>
                  <a:cubicBezTo>
                    <a:pt x="7403" y="14"/>
                    <a:pt x="7232" y="0"/>
                    <a:pt x="7057" y="0"/>
                  </a:cubicBezTo>
                  <a:close/>
                </a:path>
              </a:pathLst>
            </a:custGeom>
            <a:solidFill>
              <a:srgbClr val="F59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4" name="Google Shape;5264;p31"/>
            <p:cNvSpPr/>
            <p:nvPr/>
          </p:nvSpPr>
          <p:spPr>
            <a:xfrm flipH="1">
              <a:off x="1210559" y="1778583"/>
              <a:ext cx="151046" cy="46668"/>
            </a:xfrm>
            <a:custGeom>
              <a:avLst/>
              <a:gdLst/>
              <a:ahLst/>
              <a:cxnLst/>
              <a:rect l="l" t="t" r="r" b="b"/>
              <a:pathLst>
                <a:path w="4842" h="1496" extrusionOk="0">
                  <a:moveTo>
                    <a:pt x="134" y="1"/>
                  </a:moveTo>
                  <a:cubicBezTo>
                    <a:pt x="134" y="507"/>
                    <a:pt x="60" y="999"/>
                    <a:pt x="0" y="1431"/>
                  </a:cubicBezTo>
                  <a:cubicBezTo>
                    <a:pt x="395" y="1476"/>
                    <a:pt x="762" y="1495"/>
                    <a:pt x="1104" y="1495"/>
                  </a:cubicBezTo>
                  <a:cubicBezTo>
                    <a:pt x="3616" y="1495"/>
                    <a:pt x="4737" y="425"/>
                    <a:pt x="4842" y="254"/>
                  </a:cubicBezTo>
                  <a:lnTo>
                    <a:pt x="4842" y="254"/>
                  </a:lnTo>
                  <a:cubicBezTo>
                    <a:pt x="4534" y="562"/>
                    <a:pt x="3951" y="720"/>
                    <a:pt x="3223" y="720"/>
                  </a:cubicBezTo>
                  <a:cubicBezTo>
                    <a:pt x="2332" y="720"/>
                    <a:pt x="1224" y="484"/>
                    <a:pt x="134" y="1"/>
                  </a:cubicBezTo>
                  <a:close/>
                </a:path>
              </a:pathLst>
            </a:custGeom>
            <a:solidFill>
              <a:srgbClr val="EE7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5" name="Google Shape;5265;p31"/>
            <p:cNvSpPr/>
            <p:nvPr/>
          </p:nvSpPr>
          <p:spPr>
            <a:xfrm flipH="1">
              <a:off x="1357393" y="1753502"/>
              <a:ext cx="147365" cy="245879"/>
            </a:xfrm>
            <a:custGeom>
              <a:avLst/>
              <a:gdLst/>
              <a:ahLst/>
              <a:cxnLst/>
              <a:rect l="l" t="t" r="r" b="b"/>
              <a:pathLst>
                <a:path w="4724" h="7882" extrusionOk="0">
                  <a:moveTo>
                    <a:pt x="3159" y="0"/>
                  </a:moveTo>
                  <a:cubicBezTo>
                    <a:pt x="3159" y="0"/>
                    <a:pt x="2861" y="805"/>
                    <a:pt x="2489" y="1803"/>
                  </a:cubicBezTo>
                  <a:cubicBezTo>
                    <a:pt x="1863" y="3412"/>
                    <a:pt x="865" y="5647"/>
                    <a:pt x="314" y="6332"/>
                  </a:cubicBezTo>
                  <a:cubicBezTo>
                    <a:pt x="1" y="6764"/>
                    <a:pt x="1237" y="7822"/>
                    <a:pt x="2489" y="7881"/>
                  </a:cubicBezTo>
                  <a:cubicBezTo>
                    <a:pt x="3666" y="7881"/>
                    <a:pt x="4157" y="7702"/>
                    <a:pt x="4276" y="7330"/>
                  </a:cubicBezTo>
                  <a:cubicBezTo>
                    <a:pt x="4410" y="7077"/>
                    <a:pt x="4410" y="4842"/>
                    <a:pt x="4589" y="2235"/>
                  </a:cubicBezTo>
                  <a:cubicBezTo>
                    <a:pt x="4649" y="1803"/>
                    <a:pt x="4723" y="1311"/>
                    <a:pt x="4723" y="805"/>
                  </a:cubicBezTo>
                  <a:cubicBezTo>
                    <a:pt x="4351" y="626"/>
                    <a:pt x="3904" y="432"/>
                    <a:pt x="3532" y="194"/>
                  </a:cubicBezTo>
                  <a:cubicBezTo>
                    <a:pt x="3412" y="134"/>
                    <a:pt x="3293" y="60"/>
                    <a:pt x="3159" y="0"/>
                  </a:cubicBezTo>
                  <a:close/>
                </a:path>
              </a:pathLst>
            </a:custGeom>
            <a:solidFill>
              <a:srgbClr val="AE6C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6" name="Google Shape;5266;p31"/>
            <p:cNvSpPr/>
            <p:nvPr/>
          </p:nvSpPr>
          <p:spPr>
            <a:xfrm flipH="1">
              <a:off x="1406182" y="1732134"/>
              <a:ext cx="113893" cy="77613"/>
            </a:xfrm>
            <a:custGeom>
              <a:avLst/>
              <a:gdLst/>
              <a:ahLst/>
              <a:cxnLst/>
              <a:rect l="l" t="t" r="r" b="b"/>
              <a:pathLst>
                <a:path w="3651" h="2488" extrusionOk="0">
                  <a:moveTo>
                    <a:pt x="0" y="0"/>
                  </a:moveTo>
                  <a:lnTo>
                    <a:pt x="0" y="0"/>
                  </a:lnTo>
                  <a:cubicBezTo>
                    <a:pt x="60" y="134"/>
                    <a:pt x="864" y="1564"/>
                    <a:pt x="2980" y="2488"/>
                  </a:cubicBezTo>
                  <a:cubicBezTo>
                    <a:pt x="3352" y="1490"/>
                    <a:pt x="3650" y="685"/>
                    <a:pt x="3650" y="685"/>
                  </a:cubicBezTo>
                  <a:cubicBezTo>
                    <a:pt x="2473" y="253"/>
                    <a:pt x="551" y="566"/>
                    <a:pt x="119" y="194"/>
                  </a:cubicBezTo>
                  <a:cubicBezTo>
                    <a:pt x="60" y="134"/>
                    <a:pt x="60" y="75"/>
                    <a:pt x="0" y="0"/>
                  </a:cubicBezTo>
                  <a:close/>
                </a:path>
              </a:pathLst>
            </a:custGeom>
            <a:solidFill>
              <a:srgbClr val="EE7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7" name="Google Shape;5267;p31"/>
            <p:cNvSpPr/>
            <p:nvPr/>
          </p:nvSpPr>
          <p:spPr>
            <a:xfrm flipH="1">
              <a:off x="1310913" y="1437934"/>
              <a:ext cx="141781" cy="310016"/>
            </a:xfrm>
            <a:custGeom>
              <a:avLst/>
              <a:gdLst/>
              <a:ahLst/>
              <a:cxnLst/>
              <a:rect l="l" t="t" r="r" b="b"/>
              <a:pathLst>
                <a:path w="4545" h="9938" extrusionOk="0">
                  <a:moveTo>
                    <a:pt x="4470" y="1"/>
                  </a:moveTo>
                  <a:cubicBezTo>
                    <a:pt x="4410" y="61"/>
                    <a:pt x="4410" y="61"/>
                    <a:pt x="4350" y="120"/>
                  </a:cubicBezTo>
                  <a:cubicBezTo>
                    <a:pt x="4291" y="195"/>
                    <a:pt x="4231" y="195"/>
                    <a:pt x="4231" y="254"/>
                  </a:cubicBezTo>
                  <a:cubicBezTo>
                    <a:pt x="4097" y="314"/>
                    <a:pt x="4038" y="373"/>
                    <a:pt x="3978" y="493"/>
                  </a:cubicBezTo>
                  <a:cubicBezTo>
                    <a:pt x="3799" y="686"/>
                    <a:pt x="3665" y="865"/>
                    <a:pt x="3546" y="1059"/>
                  </a:cubicBezTo>
                  <a:cubicBezTo>
                    <a:pt x="3293" y="1431"/>
                    <a:pt x="3054" y="1804"/>
                    <a:pt x="2801" y="2176"/>
                  </a:cubicBezTo>
                  <a:cubicBezTo>
                    <a:pt x="2309" y="2980"/>
                    <a:pt x="1863" y="3785"/>
                    <a:pt x="1430" y="4589"/>
                  </a:cubicBezTo>
                  <a:cubicBezTo>
                    <a:pt x="1058" y="5409"/>
                    <a:pt x="745" y="6273"/>
                    <a:pt x="447" y="7137"/>
                  </a:cubicBezTo>
                  <a:cubicBezTo>
                    <a:pt x="194" y="8016"/>
                    <a:pt x="0" y="8939"/>
                    <a:pt x="134" y="9878"/>
                  </a:cubicBezTo>
                  <a:lnTo>
                    <a:pt x="134" y="9938"/>
                  </a:lnTo>
                  <a:lnTo>
                    <a:pt x="194" y="9878"/>
                  </a:lnTo>
                  <a:cubicBezTo>
                    <a:pt x="134" y="9431"/>
                    <a:pt x="194" y="8939"/>
                    <a:pt x="254" y="8507"/>
                  </a:cubicBezTo>
                  <a:cubicBezTo>
                    <a:pt x="313" y="8075"/>
                    <a:pt x="447" y="7643"/>
                    <a:pt x="566" y="7196"/>
                  </a:cubicBezTo>
                  <a:cubicBezTo>
                    <a:pt x="820" y="6332"/>
                    <a:pt x="1192" y="5468"/>
                    <a:pt x="1565" y="4664"/>
                  </a:cubicBezTo>
                  <a:cubicBezTo>
                    <a:pt x="1997" y="3845"/>
                    <a:pt x="2429" y="3040"/>
                    <a:pt x="2920" y="2236"/>
                  </a:cubicBezTo>
                  <a:cubicBezTo>
                    <a:pt x="3114" y="1863"/>
                    <a:pt x="3352" y="1491"/>
                    <a:pt x="3665" y="1118"/>
                  </a:cubicBezTo>
                  <a:cubicBezTo>
                    <a:pt x="3799" y="940"/>
                    <a:pt x="3918" y="746"/>
                    <a:pt x="4038" y="567"/>
                  </a:cubicBezTo>
                  <a:cubicBezTo>
                    <a:pt x="4097" y="433"/>
                    <a:pt x="4172" y="373"/>
                    <a:pt x="4291" y="314"/>
                  </a:cubicBezTo>
                  <a:cubicBezTo>
                    <a:pt x="4350" y="254"/>
                    <a:pt x="4410" y="120"/>
                    <a:pt x="4544" y="120"/>
                  </a:cubicBezTo>
                  <a:lnTo>
                    <a:pt x="4544" y="61"/>
                  </a:lnTo>
                  <a:lnTo>
                    <a:pt x="447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8" name="Google Shape;5268;p31"/>
            <p:cNvSpPr/>
            <p:nvPr/>
          </p:nvSpPr>
          <p:spPr>
            <a:xfrm flipH="1">
              <a:off x="1326729" y="1453282"/>
              <a:ext cx="154790" cy="290488"/>
            </a:xfrm>
            <a:custGeom>
              <a:avLst/>
              <a:gdLst/>
              <a:ahLst/>
              <a:cxnLst/>
              <a:rect l="l" t="t" r="r" b="b"/>
              <a:pathLst>
                <a:path w="4962" h="9312" extrusionOk="0">
                  <a:moveTo>
                    <a:pt x="4902" y="1"/>
                  </a:moveTo>
                  <a:cubicBezTo>
                    <a:pt x="4038" y="313"/>
                    <a:pt x="3353" y="939"/>
                    <a:pt x="2727" y="1624"/>
                  </a:cubicBezTo>
                  <a:cubicBezTo>
                    <a:pt x="2116" y="2310"/>
                    <a:pt x="1550" y="3114"/>
                    <a:pt x="1118" y="3919"/>
                  </a:cubicBezTo>
                  <a:cubicBezTo>
                    <a:pt x="999" y="4097"/>
                    <a:pt x="924" y="4351"/>
                    <a:pt x="805" y="4544"/>
                  </a:cubicBezTo>
                  <a:cubicBezTo>
                    <a:pt x="686" y="4723"/>
                    <a:pt x="626" y="4976"/>
                    <a:pt x="552" y="5155"/>
                  </a:cubicBezTo>
                  <a:cubicBezTo>
                    <a:pt x="373" y="5587"/>
                    <a:pt x="254" y="6034"/>
                    <a:pt x="179" y="6526"/>
                  </a:cubicBezTo>
                  <a:cubicBezTo>
                    <a:pt x="60" y="6958"/>
                    <a:pt x="1" y="7449"/>
                    <a:pt x="1" y="7896"/>
                  </a:cubicBezTo>
                  <a:cubicBezTo>
                    <a:pt x="1" y="8135"/>
                    <a:pt x="60" y="8388"/>
                    <a:pt x="60" y="8567"/>
                  </a:cubicBezTo>
                  <a:cubicBezTo>
                    <a:pt x="60" y="8701"/>
                    <a:pt x="120" y="8820"/>
                    <a:pt x="120" y="8939"/>
                  </a:cubicBezTo>
                  <a:cubicBezTo>
                    <a:pt x="179" y="9073"/>
                    <a:pt x="179" y="9192"/>
                    <a:pt x="179" y="9252"/>
                  </a:cubicBezTo>
                  <a:lnTo>
                    <a:pt x="254" y="9312"/>
                  </a:lnTo>
                  <a:lnTo>
                    <a:pt x="314" y="9252"/>
                  </a:lnTo>
                  <a:cubicBezTo>
                    <a:pt x="60" y="8328"/>
                    <a:pt x="60" y="7449"/>
                    <a:pt x="254" y="6526"/>
                  </a:cubicBezTo>
                  <a:cubicBezTo>
                    <a:pt x="433" y="5662"/>
                    <a:pt x="805" y="4783"/>
                    <a:pt x="1237" y="3978"/>
                  </a:cubicBezTo>
                  <a:cubicBezTo>
                    <a:pt x="1669" y="3174"/>
                    <a:pt x="2176" y="2369"/>
                    <a:pt x="2787" y="1684"/>
                  </a:cubicBezTo>
                  <a:cubicBezTo>
                    <a:pt x="3099" y="1371"/>
                    <a:pt x="3412" y="1058"/>
                    <a:pt x="3785" y="745"/>
                  </a:cubicBezTo>
                  <a:cubicBezTo>
                    <a:pt x="4157" y="507"/>
                    <a:pt x="4530" y="254"/>
                    <a:pt x="4962" y="75"/>
                  </a:cubicBezTo>
                  <a:lnTo>
                    <a:pt x="4962"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9" name="Google Shape;5269;p31"/>
            <p:cNvSpPr/>
            <p:nvPr/>
          </p:nvSpPr>
          <p:spPr>
            <a:xfrm flipH="1">
              <a:off x="1287704" y="1439805"/>
              <a:ext cx="112489" cy="319780"/>
            </a:xfrm>
            <a:custGeom>
              <a:avLst/>
              <a:gdLst/>
              <a:ahLst/>
              <a:cxnLst/>
              <a:rect l="l" t="t" r="r" b="b"/>
              <a:pathLst>
                <a:path w="3606" h="10251" extrusionOk="0">
                  <a:moveTo>
                    <a:pt x="3531" y="1"/>
                  </a:moveTo>
                  <a:cubicBezTo>
                    <a:pt x="2921" y="626"/>
                    <a:pt x="2414" y="1431"/>
                    <a:pt x="2042" y="2235"/>
                  </a:cubicBezTo>
                  <a:cubicBezTo>
                    <a:pt x="1610" y="3040"/>
                    <a:pt x="1297" y="3919"/>
                    <a:pt x="1058" y="4783"/>
                  </a:cubicBezTo>
                  <a:cubicBezTo>
                    <a:pt x="805" y="5647"/>
                    <a:pt x="626" y="6585"/>
                    <a:pt x="373" y="7449"/>
                  </a:cubicBezTo>
                  <a:cubicBezTo>
                    <a:pt x="314" y="7881"/>
                    <a:pt x="254" y="8388"/>
                    <a:pt x="120" y="8820"/>
                  </a:cubicBezTo>
                  <a:cubicBezTo>
                    <a:pt x="120" y="9073"/>
                    <a:pt x="60" y="9252"/>
                    <a:pt x="60" y="9505"/>
                  </a:cubicBezTo>
                  <a:cubicBezTo>
                    <a:pt x="60" y="9684"/>
                    <a:pt x="1" y="9937"/>
                    <a:pt x="60" y="10190"/>
                  </a:cubicBezTo>
                  <a:lnTo>
                    <a:pt x="60" y="10250"/>
                  </a:lnTo>
                  <a:lnTo>
                    <a:pt x="120" y="10190"/>
                  </a:lnTo>
                  <a:cubicBezTo>
                    <a:pt x="120" y="9937"/>
                    <a:pt x="120" y="9744"/>
                    <a:pt x="180" y="9505"/>
                  </a:cubicBezTo>
                  <a:cubicBezTo>
                    <a:pt x="180" y="9252"/>
                    <a:pt x="254" y="9073"/>
                    <a:pt x="254" y="8820"/>
                  </a:cubicBezTo>
                  <a:cubicBezTo>
                    <a:pt x="314" y="8388"/>
                    <a:pt x="433" y="7956"/>
                    <a:pt x="492" y="7509"/>
                  </a:cubicBezTo>
                  <a:cubicBezTo>
                    <a:pt x="686" y="6585"/>
                    <a:pt x="924" y="5721"/>
                    <a:pt x="1178" y="4842"/>
                  </a:cubicBezTo>
                  <a:cubicBezTo>
                    <a:pt x="1297" y="4410"/>
                    <a:pt x="1431" y="3978"/>
                    <a:pt x="1610" y="3546"/>
                  </a:cubicBezTo>
                  <a:cubicBezTo>
                    <a:pt x="1744" y="3114"/>
                    <a:pt x="1923" y="2742"/>
                    <a:pt x="2116" y="2295"/>
                  </a:cubicBezTo>
                  <a:cubicBezTo>
                    <a:pt x="2295" y="1863"/>
                    <a:pt x="2548" y="1490"/>
                    <a:pt x="2787" y="1118"/>
                  </a:cubicBezTo>
                  <a:cubicBezTo>
                    <a:pt x="3040" y="745"/>
                    <a:pt x="3293" y="373"/>
                    <a:pt x="360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0" name="Google Shape;5270;p31"/>
            <p:cNvSpPr/>
            <p:nvPr/>
          </p:nvSpPr>
          <p:spPr>
            <a:xfrm flipH="1">
              <a:off x="1268644" y="1445857"/>
              <a:ext cx="75305" cy="342521"/>
            </a:xfrm>
            <a:custGeom>
              <a:avLst/>
              <a:gdLst/>
              <a:ahLst/>
              <a:cxnLst/>
              <a:rect l="l" t="t" r="r" b="b"/>
              <a:pathLst>
                <a:path w="2414" h="10980" extrusionOk="0">
                  <a:moveTo>
                    <a:pt x="2354" y="0"/>
                  </a:moveTo>
                  <a:lnTo>
                    <a:pt x="2295" y="60"/>
                  </a:lnTo>
                  <a:cubicBezTo>
                    <a:pt x="1863" y="864"/>
                    <a:pt x="1609" y="1728"/>
                    <a:pt x="1356" y="2667"/>
                  </a:cubicBezTo>
                  <a:cubicBezTo>
                    <a:pt x="1118" y="3531"/>
                    <a:pt x="864" y="4469"/>
                    <a:pt x="745" y="5393"/>
                  </a:cubicBezTo>
                  <a:cubicBezTo>
                    <a:pt x="552" y="6332"/>
                    <a:pt x="432" y="7255"/>
                    <a:pt x="313" y="8134"/>
                  </a:cubicBezTo>
                  <a:cubicBezTo>
                    <a:pt x="179" y="9058"/>
                    <a:pt x="60" y="9996"/>
                    <a:pt x="0" y="10920"/>
                  </a:cubicBezTo>
                  <a:lnTo>
                    <a:pt x="0" y="10980"/>
                  </a:lnTo>
                  <a:lnTo>
                    <a:pt x="60" y="10920"/>
                  </a:lnTo>
                  <a:lnTo>
                    <a:pt x="239" y="9550"/>
                  </a:lnTo>
                  <a:lnTo>
                    <a:pt x="432" y="8194"/>
                  </a:lnTo>
                  <a:cubicBezTo>
                    <a:pt x="492" y="7255"/>
                    <a:pt x="686" y="6332"/>
                    <a:pt x="864" y="5393"/>
                  </a:cubicBezTo>
                  <a:cubicBezTo>
                    <a:pt x="984" y="4469"/>
                    <a:pt x="1177" y="3591"/>
                    <a:pt x="1431" y="2667"/>
                  </a:cubicBezTo>
                  <a:cubicBezTo>
                    <a:pt x="1550" y="2235"/>
                    <a:pt x="1728" y="1803"/>
                    <a:pt x="1863" y="1356"/>
                  </a:cubicBezTo>
                  <a:cubicBezTo>
                    <a:pt x="2041" y="924"/>
                    <a:pt x="2175" y="492"/>
                    <a:pt x="2414" y="60"/>
                  </a:cubicBezTo>
                  <a:lnTo>
                    <a:pt x="235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1" name="Google Shape;5271;p31"/>
            <p:cNvSpPr/>
            <p:nvPr/>
          </p:nvSpPr>
          <p:spPr>
            <a:xfrm flipH="1">
              <a:off x="1249116" y="1467226"/>
              <a:ext cx="44640" cy="332788"/>
            </a:xfrm>
            <a:custGeom>
              <a:avLst/>
              <a:gdLst/>
              <a:ahLst/>
              <a:cxnLst/>
              <a:rect l="l" t="t" r="r" b="b"/>
              <a:pathLst>
                <a:path w="1431" h="10668" extrusionOk="0">
                  <a:moveTo>
                    <a:pt x="1430" y="1"/>
                  </a:moveTo>
                  <a:lnTo>
                    <a:pt x="1371" y="60"/>
                  </a:lnTo>
                  <a:cubicBezTo>
                    <a:pt x="1118" y="865"/>
                    <a:pt x="864" y="1729"/>
                    <a:pt x="686" y="2608"/>
                  </a:cubicBezTo>
                  <a:cubicBezTo>
                    <a:pt x="566" y="3472"/>
                    <a:pt x="373" y="4395"/>
                    <a:pt x="254" y="5274"/>
                  </a:cubicBezTo>
                  <a:cubicBezTo>
                    <a:pt x="194" y="6138"/>
                    <a:pt x="119" y="7077"/>
                    <a:pt x="60" y="7941"/>
                  </a:cubicBezTo>
                  <a:cubicBezTo>
                    <a:pt x="0" y="8805"/>
                    <a:pt x="0" y="9743"/>
                    <a:pt x="0" y="10608"/>
                  </a:cubicBezTo>
                  <a:lnTo>
                    <a:pt x="0" y="10667"/>
                  </a:lnTo>
                  <a:lnTo>
                    <a:pt x="60" y="10608"/>
                  </a:lnTo>
                  <a:cubicBezTo>
                    <a:pt x="60" y="10175"/>
                    <a:pt x="60" y="9743"/>
                    <a:pt x="119" y="9311"/>
                  </a:cubicBezTo>
                  <a:cubicBezTo>
                    <a:pt x="119" y="8805"/>
                    <a:pt x="119" y="8373"/>
                    <a:pt x="194" y="7941"/>
                  </a:cubicBezTo>
                  <a:cubicBezTo>
                    <a:pt x="194" y="7077"/>
                    <a:pt x="313" y="6138"/>
                    <a:pt x="432" y="5274"/>
                  </a:cubicBezTo>
                  <a:cubicBezTo>
                    <a:pt x="492" y="4395"/>
                    <a:pt x="626" y="3531"/>
                    <a:pt x="805" y="2667"/>
                  </a:cubicBezTo>
                  <a:cubicBezTo>
                    <a:pt x="939" y="2235"/>
                    <a:pt x="998" y="1788"/>
                    <a:pt x="1118" y="1356"/>
                  </a:cubicBezTo>
                  <a:cubicBezTo>
                    <a:pt x="1237" y="924"/>
                    <a:pt x="1371" y="492"/>
                    <a:pt x="1430" y="60"/>
                  </a:cubicBezTo>
                  <a:lnTo>
                    <a:pt x="143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2" name="Google Shape;5272;p31"/>
            <p:cNvSpPr/>
            <p:nvPr/>
          </p:nvSpPr>
          <p:spPr>
            <a:xfrm flipH="1">
              <a:off x="1227747" y="1534607"/>
              <a:ext cx="29292" cy="265407"/>
            </a:xfrm>
            <a:custGeom>
              <a:avLst/>
              <a:gdLst/>
              <a:ahLst/>
              <a:cxnLst/>
              <a:rect l="l" t="t" r="r" b="b"/>
              <a:pathLst>
                <a:path w="939" h="8508" extrusionOk="0">
                  <a:moveTo>
                    <a:pt x="805" y="1"/>
                  </a:moveTo>
                  <a:cubicBezTo>
                    <a:pt x="566" y="686"/>
                    <a:pt x="373" y="1371"/>
                    <a:pt x="194" y="2056"/>
                  </a:cubicBezTo>
                  <a:cubicBezTo>
                    <a:pt x="60" y="2801"/>
                    <a:pt x="0" y="3487"/>
                    <a:pt x="60" y="4232"/>
                  </a:cubicBezTo>
                  <a:cubicBezTo>
                    <a:pt x="60" y="4604"/>
                    <a:pt x="134" y="4917"/>
                    <a:pt x="194" y="5289"/>
                  </a:cubicBezTo>
                  <a:cubicBezTo>
                    <a:pt x="253" y="5662"/>
                    <a:pt x="373" y="5960"/>
                    <a:pt x="373" y="6332"/>
                  </a:cubicBezTo>
                  <a:cubicBezTo>
                    <a:pt x="566" y="7017"/>
                    <a:pt x="566" y="7762"/>
                    <a:pt x="507" y="8448"/>
                  </a:cubicBezTo>
                  <a:lnTo>
                    <a:pt x="507" y="8507"/>
                  </a:lnTo>
                  <a:lnTo>
                    <a:pt x="566" y="8448"/>
                  </a:lnTo>
                  <a:cubicBezTo>
                    <a:pt x="626" y="8075"/>
                    <a:pt x="626" y="7762"/>
                    <a:pt x="626" y="7390"/>
                  </a:cubicBezTo>
                  <a:cubicBezTo>
                    <a:pt x="626" y="7017"/>
                    <a:pt x="566" y="6645"/>
                    <a:pt x="507" y="6332"/>
                  </a:cubicBezTo>
                  <a:cubicBezTo>
                    <a:pt x="373" y="5587"/>
                    <a:pt x="253" y="4917"/>
                    <a:pt x="194" y="4232"/>
                  </a:cubicBezTo>
                  <a:cubicBezTo>
                    <a:pt x="134" y="3487"/>
                    <a:pt x="194" y="2801"/>
                    <a:pt x="313" y="2116"/>
                  </a:cubicBezTo>
                  <a:cubicBezTo>
                    <a:pt x="373" y="1744"/>
                    <a:pt x="507" y="1371"/>
                    <a:pt x="566" y="1058"/>
                  </a:cubicBezTo>
                  <a:cubicBezTo>
                    <a:pt x="685" y="686"/>
                    <a:pt x="805" y="373"/>
                    <a:pt x="939" y="75"/>
                  </a:cubicBezTo>
                  <a:lnTo>
                    <a:pt x="87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4">
  <p:cSld name="CUSTOM_9_1_1_1">
    <p:spTree>
      <p:nvGrpSpPr>
        <p:cNvPr id="1" name="Shape 5273"/>
        <p:cNvGrpSpPr/>
        <p:nvPr/>
      </p:nvGrpSpPr>
      <p:grpSpPr>
        <a:xfrm>
          <a:off x="0" y="0"/>
          <a:ext cx="0" cy="0"/>
          <a:chOff x="0" y="0"/>
          <a:chExt cx="0" cy="0"/>
        </a:xfrm>
      </p:grpSpPr>
      <p:grpSp>
        <p:nvGrpSpPr>
          <p:cNvPr id="5274" name="Google Shape;5274;p32"/>
          <p:cNvGrpSpPr/>
          <p:nvPr/>
        </p:nvGrpSpPr>
        <p:grpSpPr>
          <a:xfrm>
            <a:off x="307951" y="646175"/>
            <a:ext cx="8340971" cy="4261144"/>
            <a:chOff x="307951" y="646175"/>
            <a:chExt cx="8340971" cy="4261144"/>
          </a:xfrm>
        </p:grpSpPr>
        <p:sp>
          <p:nvSpPr>
            <p:cNvPr id="5275" name="Google Shape;5275;p32"/>
            <p:cNvSpPr/>
            <p:nvPr/>
          </p:nvSpPr>
          <p:spPr>
            <a:xfrm>
              <a:off x="7242621" y="698746"/>
              <a:ext cx="19559" cy="33160"/>
            </a:xfrm>
            <a:custGeom>
              <a:avLst/>
              <a:gdLst/>
              <a:ahLst/>
              <a:cxnLst/>
              <a:rect l="l" t="t" r="r" b="b"/>
              <a:pathLst>
                <a:path w="627" h="1063" extrusionOk="0">
                  <a:moveTo>
                    <a:pt x="379" y="0"/>
                  </a:moveTo>
                  <a:cubicBezTo>
                    <a:pt x="354" y="0"/>
                    <a:pt x="331" y="8"/>
                    <a:pt x="314" y="25"/>
                  </a:cubicBezTo>
                  <a:cubicBezTo>
                    <a:pt x="254" y="85"/>
                    <a:pt x="195" y="144"/>
                    <a:pt x="120" y="219"/>
                  </a:cubicBezTo>
                  <a:cubicBezTo>
                    <a:pt x="61" y="338"/>
                    <a:pt x="61" y="397"/>
                    <a:pt x="61" y="457"/>
                  </a:cubicBezTo>
                  <a:cubicBezTo>
                    <a:pt x="1" y="651"/>
                    <a:pt x="61" y="830"/>
                    <a:pt x="195" y="1023"/>
                  </a:cubicBezTo>
                  <a:cubicBezTo>
                    <a:pt x="219" y="1048"/>
                    <a:pt x="254" y="1062"/>
                    <a:pt x="291" y="1062"/>
                  </a:cubicBezTo>
                  <a:cubicBezTo>
                    <a:pt x="343" y="1062"/>
                    <a:pt x="398" y="1033"/>
                    <a:pt x="433" y="964"/>
                  </a:cubicBezTo>
                  <a:cubicBezTo>
                    <a:pt x="567" y="830"/>
                    <a:pt x="627" y="710"/>
                    <a:pt x="627" y="591"/>
                  </a:cubicBezTo>
                  <a:lnTo>
                    <a:pt x="627" y="397"/>
                  </a:lnTo>
                  <a:cubicBezTo>
                    <a:pt x="627" y="278"/>
                    <a:pt x="627" y="219"/>
                    <a:pt x="567" y="144"/>
                  </a:cubicBezTo>
                  <a:lnTo>
                    <a:pt x="567" y="85"/>
                  </a:lnTo>
                  <a:cubicBezTo>
                    <a:pt x="514" y="42"/>
                    <a:pt x="439" y="0"/>
                    <a:pt x="379"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6" name="Google Shape;5276;p32"/>
            <p:cNvSpPr/>
            <p:nvPr/>
          </p:nvSpPr>
          <p:spPr>
            <a:xfrm>
              <a:off x="7283518" y="746444"/>
              <a:ext cx="19091" cy="37496"/>
            </a:xfrm>
            <a:custGeom>
              <a:avLst/>
              <a:gdLst/>
              <a:ahLst/>
              <a:cxnLst/>
              <a:rect l="l" t="t" r="r" b="b"/>
              <a:pathLst>
                <a:path w="612" h="1202" extrusionOk="0">
                  <a:moveTo>
                    <a:pt x="366" y="1"/>
                  </a:moveTo>
                  <a:cubicBezTo>
                    <a:pt x="318" y="1"/>
                    <a:pt x="269" y="16"/>
                    <a:pt x="239" y="45"/>
                  </a:cubicBezTo>
                  <a:cubicBezTo>
                    <a:pt x="180" y="105"/>
                    <a:pt x="120" y="239"/>
                    <a:pt x="61" y="299"/>
                  </a:cubicBezTo>
                  <a:cubicBezTo>
                    <a:pt x="61" y="358"/>
                    <a:pt x="61" y="477"/>
                    <a:pt x="1" y="552"/>
                  </a:cubicBezTo>
                  <a:cubicBezTo>
                    <a:pt x="1" y="790"/>
                    <a:pt x="61" y="984"/>
                    <a:pt x="180" y="1103"/>
                  </a:cubicBezTo>
                  <a:lnTo>
                    <a:pt x="239" y="1163"/>
                  </a:lnTo>
                  <a:cubicBezTo>
                    <a:pt x="264" y="1187"/>
                    <a:pt x="301" y="1202"/>
                    <a:pt x="341" y="1202"/>
                  </a:cubicBezTo>
                  <a:cubicBezTo>
                    <a:pt x="397" y="1202"/>
                    <a:pt x="458" y="1173"/>
                    <a:pt x="493" y="1103"/>
                  </a:cubicBezTo>
                  <a:cubicBezTo>
                    <a:pt x="552" y="924"/>
                    <a:pt x="612" y="790"/>
                    <a:pt x="612" y="611"/>
                  </a:cubicBezTo>
                  <a:lnTo>
                    <a:pt x="612" y="358"/>
                  </a:lnTo>
                  <a:cubicBezTo>
                    <a:pt x="612" y="299"/>
                    <a:pt x="552" y="179"/>
                    <a:pt x="552" y="105"/>
                  </a:cubicBezTo>
                  <a:lnTo>
                    <a:pt x="493" y="45"/>
                  </a:lnTo>
                  <a:cubicBezTo>
                    <a:pt x="463" y="16"/>
                    <a:pt x="414"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7" name="Google Shape;5277;p32"/>
            <p:cNvSpPr/>
            <p:nvPr/>
          </p:nvSpPr>
          <p:spPr>
            <a:xfrm>
              <a:off x="7337454" y="701835"/>
              <a:ext cx="17688" cy="37247"/>
            </a:xfrm>
            <a:custGeom>
              <a:avLst/>
              <a:gdLst/>
              <a:ahLst/>
              <a:cxnLst/>
              <a:rect l="l" t="t" r="r" b="b"/>
              <a:pathLst>
                <a:path w="567" h="1194" extrusionOk="0">
                  <a:moveTo>
                    <a:pt x="253" y="1"/>
                  </a:moveTo>
                  <a:cubicBezTo>
                    <a:pt x="209" y="1"/>
                    <a:pt x="164" y="15"/>
                    <a:pt x="134" y="45"/>
                  </a:cubicBezTo>
                  <a:cubicBezTo>
                    <a:pt x="60" y="179"/>
                    <a:pt x="0" y="239"/>
                    <a:pt x="0" y="358"/>
                  </a:cubicBezTo>
                  <a:lnTo>
                    <a:pt x="0" y="611"/>
                  </a:lnTo>
                  <a:cubicBezTo>
                    <a:pt x="0" y="790"/>
                    <a:pt x="0" y="924"/>
                    <a:pt x="134" y="1103"/>
                  </a:cubicBezTo>
                  <a:lnTo>
                    <a:pt x="194" y="1163"/>
                  </a:lnTo>
                  <a:cubicBezTo>
                    <a:pt x="212" y="1185"/>
                    <a:pt x="235" y="1194"/>
                    <a:pt x="260" y="1194"/>
                  </a:cubicBezTo>
                  <a:cubicBezTo>
                    <a:pt x="319" y="1194"/>
                    <a:pt x="390" y="1145"/>
                    <a:pt x="432" y="1103"/>
                  </a:cubicBezTo>
                  <a:cubicBezTo>
                    <a:pt x="566" y="924"/>
                    <a:pt x="566" y="731"/>
                    <a:pt x="566" y="611"/>
                  </a:cubicBezTo>
                  <a:lnTo>
                    <a:pt x="566" y="298"/>
                  </a:lnTo>
                  <a:cubicBezTo>
                    <a:pt x="507" y="239"/>
                    <a:pt x="507" y="179"/>
                    <a:pt x="432" y="45"/>
                  </a:cubicBezTo>
                  <a:lnTo>
                    <a:pt x="373" y="45"/>
                  </a:lnTo>
                  <a:cubicBezTo>
                    <a:pt x="343" y="15"/>
                    <a:pt x="298" y="1"/>
                    <a:pt x="25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8" name="Google Shape;5278;p32"/>
            <p:cNvSpPr/>
            <p:nvPr/>
          </p:nvSpPr>
          <p:spPr>
            <a:xfrm>
              <a:off x="7333711" y="808366"/>
              <a:ext cx="19559" cy="31351"/>
            </a:xfrm>
            <a:custGeom>
              <a:avLst/>
              <a:gdLst/>
              <a:ahLst/>
              <a:cxnLst/>
              <a:rect l="l" t="t" r="r" b="b"/>
              <a:pathLst>
                <a:path w="627" h="1005" extrusionOk="0">
                  <a:moveTo>
                    <a:pt x="364" y="1"/>
                  </a:moveTo>
                  <a:cubicBezTo>
                    <a:pt x="310" y="1"/>
                    <a:pt x="247" y="19"/>
                    <a:pt x="180" y="57"/>
                  </a:cubicBezTo>
                  <a:cubicBezTo>
                    <a:pt x="120" y="116"/>
                    <a:pt x="60" y="176"/>
                    <a:pt x="60" y="235"/>
                  </a:cubicBezTo>
                  <a:cubicBezTo>
                    <a:pt x="1" y="295"/>
                    <a:pt x="1" y="429"/>
                    <a:pt x="1" y="489"/>
                  </a:cubicBezTo>
                  <a:cubicBezTo>
                    <a:pt x="1" y="608"/>
                    <a:pt x="1" y="802"/>
                    <a:pt x="180" y="921"/>
                  </a:cubicBezTo>
                  <a:lnTo>
                    <a:pt x="180" y="980"/>
                  </a:lnTo>
                  <a:cubicBezTo>
                    <a:pt x="201" y="998"/>
                    <a:pt x="227" y="1005"/>
                    <a:pt x="254" y="1005"/>
                  </a:cubicBezTo>
                  <a:cubicBezTo>
                    <a:pt x="319" y="1005"/>
                    <a:pt x="391" y="963"/>
                    <a:pt x="433" y="921"/>
                  </a:cubicBezTo>
                  <a:cubicBezTo>
                    <a:pt x="552" y="802"/>
                    <a:pt x="552" y="667"/>
                    <a:pt x="627" y="489"/>
                  </a:cubicBezTo>
                  <a:cubicBezTo>
                    <a:pt x="627" y="429"/>
                    <a:pt x="627" y="355"/>
                    <a:pt x="552" y="295"/>
                  </a:cubicBezTo>
                  <a:cubicBezTo>
                    <a:pt x="552" y="235"/>
                    <a:pt x="552" y="176"/>
                    <a:pt x="493" y="116"/>
                  </a:cubicBezTo>
                  <a:lnTo>
                    <a:pt x="493" y="57"/>
                  </a:lnTo>
                  <a:cubicBezTo>
                    <a:pt x="463" y="19"/>
                    <a:pt x="418" y="1"/>
                    <a:pt x="36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9" name="Google Shape;5279;p32"/>
            <p:cNvSpPr/>
            <p:nvPr/>
          </p:nvSpPr>
          <p:spPr>
            <a:xfrm>
              <a:off x="7385775" y="754960"/>
              <a:ext cx="17688" cy="48071"/>
            </a:xfrm>
            <a:custGeom>
              <a:avLst/>
              <a:gdLst/>
              <a:ahLst/>
              <a:cxnLst/>
              <a:rect l="l" t="t" r="r" b="b"/>
              <a:pathLst>
                <a:path w="567" h="1541" extrusionOk="0">
                  <a:moveTo>
                    <a:pt x="308" y="1"/>
                  </a:moveTo>
                  <a:cubicBezTo>
                    <a:pt x="249" y="1"/>
                    <a:pt x="177" y="43"/>
                    <a:pt x="134" y="85"/>
                  </a:cubicBezTo>
                  <a:cubicBezTo>
                    <a:pt x="75" y="204"/>
                    <a:pt x="75" y="338"/>
                    <a:pt x="0" y="398"/>
                  </a:cubicBezTo>
                  <a:lnTo>
                    <a:pt x="0" y="771"/>
                  </a:lnTo>
                  <a:cubicBezTo>
                    <a:pt x="0" y="1024"/>
                    <a:pt x="0" y="1203"/>
                    <a:pt x="134" y="1456"/>
                  </a:cubicBezTo>
                  <a:lnTo>
                    <a:pt x="194" y="1515"/>
                  </a:lnTo>
                  <a:cubicBezTo>
                    <a:pt x="229" y="1533"/>
                    <a:pt x="259" y="1540"/>
                    <a:pt x="285" y="1540"/>
                  </a:cubicBezTo>
                  <a:cubicBezTo>
                    <a:pt x="349" y="1540"/>
                    <a:pt x="395" y="1498"/>
                    <a:pt x="447" y="1456"/>
                  </a:cubicBezTo>
                  <a:cubicBezTo>
                    <a:pt x="567" y="1203"/>
                    <a:pt x="567" y="1024"/>
                    <a:pt x="567" y="771"/>
                  </a:cubicBezTo>
                  <a:lnTo>
                    <a:pt x="567" y="398"/>
                  </a:lnTo>
                  <a:cubicBezTo>
                    <a:pt x="507" y="338"/>
                    <a:pt x="507" y="204"/>
                    <a:pt x="447" y="85"/>
                  </a:cubicBezTo>
                  <a:lnTo>
                    <a:pt x="373" y="26"/>
                  </a:lnTo>
                  <a:cubicBezTo>
                    <a:pt x="355" y="8"/>
                    <a:pt x="333" y="1"/>
                    <a:pt x="30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0" name="Google Shape;5280;p32"/>
            <p:cNvSpPr/>
            <p:nvPr/>
          </p:nvSpPr>
          <p:spPr>
            <a:xfrm>
              <a:off x="7434564" y="695034"/>
              <a:ext cx="17220" cy="40772"/>
            </a:xfrm>
            <a:custGeom>
              <a:avLst/>
              <a:gdLst/>
              <a:ahLst/>
              <a:cxnLst/>
              <a:rect l="l" t="t" r="r" b="b"/>
              <a:pathLst>
                <a:path w="552" h="1307" extrusionOk="0">
                  <a:moveTo>
                    <a:pt x="300" y="0"/>
                  </a:moveTo>
                  <a:cubicBezTo>
                    <a:pt x="239" y="0"/>
                    <a:pt x="179" y="42"/>
                    <a:pt x="179" y="84"/>
                  </a:cubicBezTo>
                  <a:lnTo>
                    <a:pt x="120" y="84"/>
                  </a:lnTo>
                  <a:cubicBezTo>
                    <a:pt x="60" y="204"/>
                    <a:pt x="60" y="263"/>
                    <a:pt x="1" y="338"/>
                  </a:cubicBezTo>
                  <a:lnTo>
                    <a:pt x="1" y="636"/>
                  </a:lnTo>
                  <a:cubicBezTo>
                    <a:pt x="1" y="829"/>
                    <a:pt x="1" y="949"/>
                    <a:pt x="60" y="1202"/>
                  </a:cubicBezTo>
                  <a:lnTo>
                    <a:pt x="120" y="1261"/>
                  </a:lnTo>
                  <a:cubicBezTo>
                    <a:pt x="150" y="1291"/>
                    <a:pt x="194" y="1306"/>
                    <a:pt x="241" y="1306"/>
                  </a:cubicBezTo>
                  <a:cubicBezTo>
                    <a:pt x="287" y="1306"/>
                    <a:pt x="336" y="1291"/>
                    <a:pt x="373" y="1261"/>
                  </a:cubicBezTo>
                  <a:cubicBezTo>
                    <a:pt x="492" y="1083"/>
                    <a:pt x="552" y="889"/>
                    <a:pt x="552" y="710"/>
                  </a:cubicBezTo>
                  <a:lnTo>
                    <a:pt x="552" y="397"/>
                  </a:lnTo>
                  <a:cubicBezTo>
                    <a:pt x="552" y="263"/>
                    <a:pt x="492" y="204"/>
                    <a:pt x="433" y="84"/>
                  </a:cubicBezTo>
                  <a:lnTo>
                    <a:pt x="373" y="25"/>
                  </a:lnTo>
                  <a:cubicBezTo>
                    <a:pt x="351" y="7"/>
                    <a:pt x="326" y="0"/>
                    <a:pt x="300"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1" name="Google Shape;5281;p32"/>
            <p:cNvSpPr/>
            <p:nvPr/>
          </p:nvSpPr>
          <p:spPr>
            <a:xfrm>
              <a:off x="7453624" y="775736"/>
              <a:ext cx="19559" cy="38900"/>
            </a:xfrm>
            <a:custGeom>
              <a:avLst/>
              <a:gdLst/>
              <a:ahLst/>
              <a:cxnLst/>
              <a:rect l="l" t="t" r="r" b="b"/>
              <a:pathLst>
                <a:path w="627" h="1247" extrusionOk="0">
                  <a:moveTo>
                    <a:pt x="375" y="0"/>
                  </a:moveTo>
                  <a:cubicBezTo>
                    <a:pt x="328" y="0"/>
                    <a:pt x="284" y="15"/>
                    <a:pt x="254" y="45"/>
                  </a:cubicBezTo>
                  <a:cubicBezTo>
                    <a:pt x="194" y="105"/>
                    <a:pt x="135" y="224"/>
                    <a:pt x="60" y="283"/>
                  </a:cubicBezTo>
                  <a:cubicBezTo>
                    <a:pt x="60" y="417"/>
                    <a:pt x="0" y="477"/>
                    <a:pt x="0" y="596"/>
                  </a:cubicBezTo>
                  <a:cubicBezTo>
                    <a:pt x="0" y="790"/>
                    <a:pt x="60" y="1028"/>
                    <a:pt x="194" y="1222"/>
                  </a:cubicBezTo>
                  <a:lnTo>
                    <a:pt x="254" y="1222"/>
                  </a:lnTo>
                  <a:cubicBezTo>
                    <a:pt x="271" y="1239"/>
                    <a:pt x="294" y="1247"/>
                    <a:pt x="319" y="1247"/>
                  </a:cubicBezTo>
                  <a:cubicBezTo>
                    <a:pt x="379" y="1247"/>
                    <a:pt x="454" y="1204"/>
                    <a:pt x="507" y="1162"/>
                  </a:cubicBezTo>
                  <a:cubicBezTo>
                    <a:pt x="567" y="969"/>
                    <a:pt x="626" y="790"/>
                    <a:pt x="626" y="656"/>
                  </a:cubicBezTo>
                  <a:lnTo>
                    <a:pt x="626" y="417"/>
                  </a:lnTo>
                  <a:cubicBezTo>
                    <a:pt x="626" y="283"/>
                    <a:pt x="567" y="224"/>
                    <a:pt x="567" y="105"/>
                  </a:cubicBezTo>
                  <a:lnTo>
                    <a:pt x="507" y="45"/>
                  </a:lnTo>
                  <a:cubicBezTo>
                    <a:pt x="470" y="15"/>
                    <a:pt x="421" y="0"/>
                    <a:pt x="37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2" name="Google Shape;5282;p32"/>
            <p:cNvSpPr/>
            <p:nvPr/>
          </p:nvSpPr>
          <p:spPr>
            <a:xfrm>
              <a:off x="7389955" y="859089"/>
              <a:ext cx="19091" cy="24020"/>
            </a:xfrm>
            <a:custGeom>
              <a:avLst/>
              <a:gdLst/>
              <a:ahLst/>
              <a:cxnLst/>
              <a:rect l="l" t="t" r="r" b="b"/>
              <a:pathLst>
                <a:path w="612" h="770" extrusionOk="0">
                  <a:moveTo>
                    <a:pt x="347" y="0"/>
                  </a:moveTo>
                  <a:cubicBezTo>
                    <a:pt x="308" y="0"/>
                    <a:pt x="270" y="15"/>
                    <a:pt x="239" y="40"/>
                  </a:cubicBezTo>
                  <a:cubicBezTo>
                    <a:pt x="120" y="99"/>
                    <a:pt x="120" y="99"/>
                    <a:pt x="60" y="159"/>
                  </a:cubicBezTo>
                  <a:cubicBezTo>
                    <a:pt x="60" y="218"/>
                    <a:pt x="0" y="293"/>
                    <a:pt x="0" y="352"/>
                  </a:cubicBezTo>
                  <a:cubicBezTo>
                    <a:pt x="0" y="531"/>
                    <a:pt x="60" y="665"/>
                    <a:pt x="179" y="725"/>
                  </a:cubicBezTo>
                  <a:cubicBezTo>
                    <a:pt x="209" y="755"/>
                    <a:pt x="257" y="770"/>
                    <a:pt x="306" y="770"/>
                  </a:cubicBezTo>
                  <a:cubicBezTo>
                    <a:pt x="354" y="770"/>
                    <a:pt x="403" y="755"/>
                    <a:pt x="433" y="725"/>
                  </a:cubicBezTo>
                  <a:lnTo>
                    <a:pt x="492" y="725"/>
                  </a:lnTo>
                  <a:cubicBezTo>
                    <a:pt x="552" y="591"/>
                    <a:pt x="611" y="531"/>
                    <a:pt x="611" y="412"/>
                  </a:cubicBezTo>
                  <a:lnTo>
                    <a:pt x="611" y="293"/>
                  </a:lnTo>
                  <a:cubicBezTo>
                    <a:pt x="552" y="218"/>
                    <a:pt x="552" y="159"/>
                    <a:pt x="492" y="99"/>
                  </a:cubicBezTo>
                  <a:cubicBezTo>
                    <a:pt x="457" y="29"/>
                    <a:pt x="402" y="0"/>
                    <a:pt x="34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3" name="Google Shape;5283;p32"/>
            <p:cNvSpPr/>
            <p:nvPr/>
          </p:nvSpPr>
          <p:spPr>
            <a:xfrm>
              <a:off x="7279338" y="843242"/>
              <a:ext cx="19559" cy="20183"/>
            </a:xfrm>
            <a:custGeom>
              <a:avLst/>
              <a:gdLst/>
              <a:ahLst/>
              <a:cxnLst/>
              <a:rect l="l" t="t" r="r" b="b"/>
              <a:pathLst>
                <a:path w="627" h="647" extrusionOk="0">
                  <a:moveTo>
                    <a:pt x="314" y="0"/>
                  </a:moveTo>
                  <a:cubicBezTo>
                    <a:pt x="269" y="0"/>
                    <a:pt x="224" y="19"/>
                    <a:pt x="195" y="56"/>
                  </a:cubicBezTo>
                  <a:cubicBezTo>
                    <a:pt x="135" y="116"/>
                    <a:pt x="60" y="116"/>
                    <a:pt x="60" y="175"/>
                  </a:cubicBezTo>
                  <a:cubicBezTo>
                    <a:pt x="1" y="235"/>
                    <a:pt x="1" y="294"/>
                    <a:pt x="1" y="354"/>
                  </a:cubicBezTo>
                  <a:cubicBezTo>
                    <a:pt x="60" y="428"/>
                    <a:pt x="60" y="488"/>
                    <a:pt x="195" y="607"/>
                  </a:cubicBezTo>
                  <a:cubicBezTo>
                    <a:pt x="244" y="632"/>
                    <a:pt x="293" y="646"/>
                    <a:pt x="339" y="646"/>
                  </a:cubicBezTo>
                  <a:cubicBezTo>
                    <a:pt x="405" y="646"/>
                    <a:pt x="464" y="617"/>
                    <a:pt x="507" y="548"/>
                  </a:cubicBezTo>
                  <a:cubicBezTo>
                    <a:pt x="627" y="488"/>
                    <a:pt x="627" y="354"/>
                    <a:pt x="627" y="294"/>
                  </a:cubicBezTo>
                  <a:cubicBezTo>
                    <a:pt x="627" y="235"/>
                    <a:pt x="627" y="175"/>
                    <a:pt x="567" y="175"/>
                  </a:cubicBezTo>
                  <a:cubicBezTo>
                    <a:pt x="567" y="116"/>
                    <a:pt x="507" y="56"/>
                    <a:pt x="433" y="56"/>
                  </a:cubicBezTo>
                  <a:cubicBezTo>
                    <a:pt x="403" y="19"/>
                    <a:pt x="358" y="0"/>
                    <a:pt x="314"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4" name="Google Shape;5284;p32"/>
            <p:cNvSpPr/>
            <p:nvPr/>
          </p:nvSpPr>
          <p:spPr>
            <a:xfrm>
              <a:off x="4676405" y="698746"/>
              <a:ext cx="19091" cy="33160"/>
            </a:xfrm>
            <a:custGeom>
              <a:avLst/>
              <a:gdLst/>
              <a:ahLst/>
              <a:cxnLst/>
              <a:rect l="l" t="t" r="r" b="b"/>
              <a:pathLst>
                <a:path w="612" h="1063" extrusionOk="0">
                  <a:moveTo>
                    <a:pt x="378" y="0"/>
                  </a:moveTo>
                  <a:cubicBezTo>
                    <a:pt x="354" y="0"/>
                    <a:pt x="331" y="8"/>
                    <a:pt x="314" y="25"/>
                  </a:cubicBezTo>
                  <a:cubicBezTo>
                    <a:pt x="180" y="85"/>
                    <a:pt x="180" y="144"/>
                    <a:pt x="120" y="219"/>
                  </a:cubicBezTo>
                  <a:cubicBezTo>
                    <a:pt x="60" y="338"/>
                    <a:pt x="60" y="397"/>
                    <a:pt x="1" y="457"/>
                  </a:cubicBezTo>
                  <a:cubicBezTo>
                    <a:pt x="1" y="651"/>
                    <a:pt x="1" y="830"/>
                    <a:pt x="120" y="1023"/>
                  </a:cubicBezTo>
                  <a:lnTo>
                    <a:pt x="180" y="1023"/>
                  </a:lnTo>
                  <a:cubicBezTo>
                    <a:pt x="204" y="1048"/>
                    <a:pt x="242" y="1062"/>
                    <a:pt x="281" y="1062"/>
                  </a:cubicBezTo>
                  <a:cubicBezTo>
                    <a:pt x="338" y="1062"/>
                    <a:pt x="398" y="1033"/>
                    <a:pt x="433" y="964"/>
                  </a:cubicBezTo>
                  <a:cubicBezTo>
                    <a:pt x="552" y="830"/>
                    <a:pt x="612" y="710"/>
                    <a:pt x="612" y="591"/>
                  </a:cubicBezTo>
                  <a:lnTo>
                    <a:pt x="612" y="397"/>
                  </a:lnTo>
                  <a:cubicBezTo>
                    <a:pt x="612" y="278"/>
                    <a:pt x="612" y="219"/>
                    <a:pt x="552" y="144"/>
                  </a:cubicBezTo>
                  <a:lnTo>
                    <a:pt x="552" y="85"/>
                  </a:lnTo>
                  <a:cubicBezTo>
                    <a:pt x="510" y="42"/>
                    <a:pt x="438" y="0"/>
                    <a:pt x="378"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5" name="Google Shape;5285;p32"/>
            <p:cNvSpPr/>
            <p:nvPr/>
          </p:nvSpPr>
          <p:spPr>
            <a:xfrm>
              <a:off x="4716834" y="746444"/>
              <a:ext cx="19559" cy="37496"/>
            </a:xfrm>
            <a:custGeom>
              <a:avLst/>
              <a:gdLst/>
              <a:ahLst/>
              <a:cxnLst/>
              <a:rect l="l" t="t" r="r" b="b"/>
              <a:pathLst>
                <a:path w="627" h="1202" extrusionOk="0">
                  <a:moveTo>
                    <a:pt x="375" y="1"/>
                  </a:moveTo>
                  <a:cubicBezTo>
                    <a:pt x="329" y="1"/>
                    <a:pt x="284" y="16"/>
                    <a:pt x="254" y="45"/>
                  </a:cubicBezTo>
                  <a:cubicBezTo>
                    <a:pt x="195" y="105"/>
                    <a:pt x="135" y="239"/>
                    <a:pt x="61" y="299"/>
                  </a:cubicBezTo>
                  <a:cubicBezTo>
                    <a:pt x="61" y="358"/>
                    <a:pt x="1" y="477"/>
                    <a:pt x="1" y="552"/>
                  </a:cubicBezTo>
                  <a:cubicBezTo>
                    <a:pt x="1" y="790"/>
                    <a:pt x="61" y="984"/>
                    <a:pt x="195" y="1103"/>
                  </a:cubicBezTo>
                  <a:lnTo>
                    <a:pt x="254" y="1163"/>
                  </a:lnTo>
                  <a:cubicBezTo>
                    <a:pt x="279" y="1187"/>
                    <a:pt x="314" y="1202"/>
                    <a:pt x="346" y="1202"/>
                  </a:cubicBezTo>
                  <a:cubicBezTo>
                    <a:pt x="392" y="1202"/>
                    <a:pt x="433" y="1173"/>
                    <a:pt x="433" y="1103"/>
                  </a:cubicBezTo>
                  <a:cubicBezTo>
                    <a:pt x="567" y="924"/>
                    <a:pt x="627" y="790"/>
                    <a:pt x="627" y="611"/>
                  </a:cubicBezTo>
                  <a:lnTo>
                    <a:pt x="627" y="358"/>
                  </a:lnTo>
                  <a:cubicBezTo>
                    <a:pt x="627" y="299"/>
                    <a:pt x="567" y="179"/>
                    <a:pt x="567" y="105"/>
                  </a:cubicBezTo>
                  <a:lnTo>
                    <a:pt x="507" y="105"/>
                  </a:lnTo>
                  <a:lnTo>
                    <a:pt x="507" y="45"/>
                  </a:lnTo>
                  <a:cubicBezTo>
                    <a:pt x="470" y="16"/>
                    <a:pt x="422" y="1"/>
                    <a:pt x="37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6" name="Google Shape;5286;p32"/>
            <p:cNvSpPr/>
            <p:nvPr/>
          </p:nvSpPr>
          <p:spPr>
            <a:xfrm>
              <a:off x="4769366" y="701835"/>
              <a:ext cx="19091" cy="37247"/>
            </a:xfrm>
            <a:custGeom>
              <a:avLst/>
              <a:gdLst/>
              <a:ahLst/>
              <a:cxnLst/>
              <a:rect l="l" t="t" r="r" b="b"/>
              <a:pathLst>
                <a:path w="612" h="1194" extrusionOk="0">
                  <a:moveTo>
                    <a:pt x="306" y="1"/>
                  </a:moveTo>
                  <a:cubicBezTo>
                    <a:pt x="257" y="1"/>
                    <a:pt x="209" y="15"/>
                    <a:pt x="179" y="45"/>
                  </a:cubicBezTo>
                  <a:cubicBezTo>
                    <a:pt x="120" y="179"/>
                    <a:pt x="60" y="239"/>
                    <a:pt x="60" y="358"/>
                  </a:cubicBezTo>
                  <a:cubicBezTo>
                    <a:pt x="0" y="418"/>
                    <a:pt x="0" y="492"/>
                    <a:pt x="0" y="611"/>
                  </a:cubicBezTo>
                  <a:cubicBezTo>
                    <a:pt x="60" y="790"/>
                    <a:pt x="60" y="924"/>
                    <a:pt x="179" y="1103"/>
                  </a:cubicBezTo>
                  <a:lnTo>
                    <a:pt x="239" y="1163"/>
                  </a:lnTo>
                  <a:cubicBezTo>
                    <a:pt x="261" y="1185"/>
                    <a:pt x="287" y="1194"/>
                    <a:pt x="315" y="1194"/>
                  </a:cubicBezTo>
                  <a:cubicBezTo>
                    <a:pt x="379" y="1194"/>
                    <a:pt x="450" y="1145"/>
                    <a:pt x="492" y="1103"/>
                  </a:cubicBezTo>
                  <a:cubicBezTo>
                    <a:pt x="611" y="924"/>
                    <a:pt x="611" y="731"/>
                    <a:pt x="611" y="611"/>
                  </a:cubicBezTo>
                  <a:cubicBezTo>
                    <a:pt x="611" y="492"/>
                    <a:pt x="611" y="418"/>
                    <a:pt x="552" y="298"/>
                  </a:cubicBezTo>
                  <a:cubicBezTo>
                    <a:pt x="552" y="239"/>
                    <a:pt x="492" y="179"/>
                    <a:pt x="432" y="45"/>
                  </a:cubicBezTo>
                  <a:cubicBezTo>
                    <a:pt x="403" y="15"/>
                    <a:pt x="354" y="1"/>
                    <a:pt x="30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7" name="Google Shape;5287;p32"/>
            <p:cNvSpPr/>
            <p:nvPr/>
          </p:nvSpPr>
          <p:spPr>
            <a:xfrm>
              <a:off x="4767495" y="808366"/>
              <a:ext cx="19091" cy="31351"/>
            </a:xfrm>
            <a:custGeom>
              <a:avLst/>
              <a:gdLst/>
              <a:ahLst/>
              <a:cxnLst/>
              <a:rect l="l" t="t" r="r" b="b"/>
              <a:pathLst>
                <a:path w="612" h="1005" extrusionOk="0">
                  <a:moveTo>
                    <a:pt x="358" y="1"/>
                  </a:moveTo>
                  <a:cubicBezTo>
                    <a:pt x="302" y="1"/>
                    <a:pt x="239" y="19"/>
                    <a:pt x="180" y="57"/>
                  </a:cubicBezTo>
                  <a:cubicBezTo>
                    <a:pt x="120" y="116"/>
                    <a:pt x="60" y="176"/>
                    <a:pt x="60" y="235"/>
                  </a:cubicBezTo>
                  <a:cubicBezTo>
                    <a:pt x="1" y="295"/>
                    <a:pt x="1" y="429"/>
                    <a:pt x="1" y="489"/>
                  </a:cubicBezTo>
                  <a:cubicBezTo>
                    <a:pt x="1" y="608"/>
                    <a:pt x="1" y="802"/>
                    <a:pt x="120" y="921"/>
                  </a:cubicBezTo>
                  <a:lnTo>
                    <a:pt x="180" y="980"/>
                  </a:lnTo>
                  <a:cubicBezTo>
                    <a:pt x="197" y="998"/>
                    <a:pt x="221" y="1005"/>
                    <a:pt x="247" y="1005"/>
                  </a:cubicBezTo>
                  <a:cubicBezTo>
                    <a:pt x="311" y="1005"/>
                    <a:pt x="391" y="963"/>
                    <a:pt x="433" y="921"/>
                  </a:cubicBezTo>
                  <a:cubicBezTo>
                    <a:pt x="552" y="802"/>
                    <a:pt x="552" y="667"/>
                    <a:pt x="552" y="489"/>
                  </a:cubicBezTo>
                  <a:cubicBezTo>
                    <a:pt x="612" y="429"/>
                    <a:pt x="612" y="355"/>
                    <a:pt x="552" y="295"/>
                  </a:cubicBezTo>
                  <a:cubicBezTo>
                    <a:pt x="552" y="235"/>
                    <a:pt x="552" y="176"/>
                    <a:pt x="492" y="116"/>
                  </a:cubicBezTo>
                  <a:lnTo>
                    <a:pt x="492" y="57"/>
                  </a:lnTo>
                  <a:cubicBezTo>
                    <a:pt x="463" y="19"/>
                    <a:pt x="414" y="1"/>
                    <a:pt x="35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8" name="Google Shape;5288;p32"/>
            <p:cNvSpPr/>
            <p:nvPr/>
          </p:nvSpPr>
          <p:spPr>
            <a:xfrm>
              <a:off x="4817687" y="754960"/>
              <a:ext cx="19559" cy="48071"/>
            </a:xfrm>
            <a:custGeom>
              <a:avLst/>
              <a:gdLst/>
              <a:ahLst/>
              <a:cxnLst/>
              <a:rect l="l" t="t" r="r" b="b"/>
              <a:pathLst>
                <a:path w="627" h="1541" extrusionOk="0">
                  <a:moveTo>
                    <a:pt x="341" y="1"/>
                  </a:moveTo>
                  <a:cubicBezTo>
                    <a:pt x="277" y="1"/>
                    <a:pt x="232" y="43"/>
                    <a:pt x="179" y="85"/>
                  </a:cubicBezTo>
                  <a:cubicBezTo>
                    <a:pt x="120" y="204"/>
                    <a:pt x="60" y="338"/>
                    <a:pt x="60" y="398"/>
                  </a:cubicBezTo>
                  <a:cubicBezTo>
                    <a:pt x="60" y="517"/>
                    <a:pt x="60" y="651"/>
                    <a:pt x="1" y="771"/>
                  </a:cubicBezTo>
                  <a:cubicBezTo>
                    <a:pt x="60" y="1024"/>
                    <a:pt x="60" y="1203"/>
                    <a:pt x="179" y="1456"/>
                  </a:cubicBezTo>
                  <a:lnTo>
                    <a:pt x="254" y="1515"/>
                  </a:lnTo>
                  <a:cubicBezTo>
                    <a:pt x="271" y="1533"/>
                    <a:pt x="294" y="1540"/>
                    <a:pt x="319" y="1540"/>
                  </a:cubicBezTo>
                  <a:cubicBezTo>
                    <a:pt x="378" y="1540"/>
                    <a:pt x="450" y="1498"/>
                    <a:pt x="492" y="1456"/>
                  </a:cubicBezTo>
                  <a:cubicBezTo>
                    <a:pt x="626" y="1203"/>
                    <a:pt x="626" y="1024"/>
                    <a:pt x="626" y="771"/>
                  </a:cubicBezTo>
                  <a:lnTo>
                    <a:pt x="626" y="398"/>
                  </a:lnTo>
                  <a:cubicBezTo>
                    <a:pt x="552" y="338"/>
                    <a:pt x="552" y="204"/>
                    <a:pt x="492" y="85"/>
                  </a:cubicBezTo>
                  <a:cubicBezTo>
                    <a:pt x="433" y="85"/>
                    <a:pt x="433" y="26"/>
                    <a:pt x="433" y="26"/>
                  </a:cubicBezTo>
                  <a:cubicBezTo>
                    <a:pt x="398" y="8"/>
                    <a:pt x="368" y="1"/>
                    <a:pt x="34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9" name="Google Shape;5289;p32"/>
            <p:cNvSpPr/>
            <p:nvPr/>
          </p:nvSpPr>
          <p:spPr>
            <a:xfrm>
              <a:off x="4866040" y="695034"/>
              <a:ext cx="19528" cy="40772"/>
            </a:xfrm>
            <a:custGeom>
              <a:avLst/>
              <a:gdLst/>
              <a:ahLst/>
              <a:cxnLst/>
              <a:rect l="l" t="t" r="r" b="b"/>
              <a:pathLst>
                <a:path w="626" h="1307" extrusionOk="0">
                  <a:moveTo>
                    <a:pt x="367" y="0"/>
                  </a:moveTo>
                  <a:cubicBezTo>
                    <a:pt x="308" y="0"/>
                    <a:pt x="236" y="42"/>
                    <a:pt x="194" y="84"/>
                  </a:cubicBezTo>
                  <a:cubicBezTo>
                    <a:pt x="119" y="204"/>
                    <a:pt x="119" y="263"/>
                    <a:pt x="60" y="338"/>
                  </a:cubicBezTo>
                  <a:lnTo>
                    <a:pt x="60" y="636"/>
                  </a:lnTo>
                  <a:cubicBezTo>
                    <a:pt x="0" y="829"/>
                    <a:pt x="0" y="949"/>
                    <a:pt x="119" y="1202"/>
                  </a:cubicBezTo>
                  <a:lnTo>
                    <a:pt x="194" y="1261"/>
                  </a:lnTo>
                  <a:cubicBezTo>
                    <a:pt x="224" y="1291"/>
                    <a:pt x="253" y="1306"/>
                    <a:pt x="283" y="1306"/>
                  </a:cubicBezTo>
                  <a:cubicBezTo>
                    <a:pt x="313" y="1306"/>
                    <a:pt x="343" y="1291"/>
                    <a:pt x="373" y="1261"/>
                  </a:cubicBezTo>
                  <a:cubicBezTo>
                    <a:pt x="566" y="1083"/>
                    <a:pt x="626" y="889"/>
                    <a:pt x="626" y="710"/>
                  </a:cubicBezTo>
                  <a:lnTo>
                    <a:pt x="626" y="397"/>
                  </a:lnTo>
                  <a:cubicBezTo>
                    <a:pt x="626" y="263"/>
                    <a:pt x="566" y="204"/>
                    <a:pt x="492" y="84"/>
                  </a:cubicBezTo>
                  <a:lnTo>
                    <a:pt x="432" y="25"/>
                  </a:lnTo>
                  <a:cubicBezTo>
                    <a:pt x="415" y="7"/>
                    <a:pt x="392" y="0"/>
                    <a:pt x="36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0" name="Google Shape;5290;p32"/>
            <p:cNvSpPr/>
            <p:nvPr/>
          </p:nvSpPr>
          <p:spPr>
            <a:xfrm>
              <a:off x="4887408" y="775736"/>
              <a:ext cx="19559" cy="38900"/>
            </a:xfrm>
            <a:custGeom>
              <a:avLst/>
              <a:gdLst/>
              <a:ahLst/>
              <a:cxnLst/>
              <a:rect l="l" t="t" r="r" b="b"/>
              <a:pathLst>
                <a:path w="627" h="1247" extrusionOk="0">
                  <a:moveTo>
                    <a:pt x="373" y="0"/>
                  </a:moveTo>
                  <a:cubicBezTo>
                    <a:pt x="328" y="0"/>
                    <a:pt x="283" y="15"/>
                    <a:pt x="254" y="45"/>
                  </a:cubicBezTo>
                  <a:cubicBezTo>
                    <a:pt x="179" y="105"/>
                    <a:pt x="120" y="224"/>
                    <a:pt x="60" y="283"/>
                  </a:cubicBezTo>
                  <a:cubicBezTo>
                    <a:pt x="0" y="417"/>
                    <a:pt x="0" y="477"/>
                    <a:pt x="0" y="596"/>
                  </a:cubicBezTo>
                  <a:cubicBezTo>
                    <a:pt x="0" y="790"/>
                    <a:pt x="60" y="1028"/>
                    <a:pt x="179" y="1222"/>
                  </a:cubicBezTo>
                  <a:lnTo>
                    <a:pt x="254" y="1222"/>
                  </a:lnTo>
                  <a:cubicBezTo>
                    <a:pt x="271" y="1239"/>
                    <a:pt x="294" y="1247"/>
                    <a:pt x="318" y="1247"/>
                  </a:cubicBezTo>
                  <a:cubicBezTo>
                    <a:pt x="378" y="1247"/>
                    <a:pt x="450" y="1204"/>
                    <a:pt x="492" y="1162"/>
                  </a:cubicBezTo>
                  <a:cubicBezTo>
                    <a:pt x="552" y="969"/>
                    <a:pt x="626" y="790"/>
                    <a:pt x="626" y="656"/>
                  </a:cubicBezTo>
                  <a:lnTo>
                    <a:pt x="626" y="417"/>
                  </a:lnTo>
                  <a:cubicBezTo>
                    <a:pt x="552" y="283"/>
                    <a:pt x="552" y="224"/>
                    <a:pt x="552" y="105"/>
                  </a:cubicBezTo>
                  <a:lnTo>
                    <a:pt x="492" y="45"/>
                  </a:lnTo>
                  <a:cubicBezTo>
                    <a:pt x="462" y="15"/>
                    <a:pt x="417" y="0"/>
                    <a:pt x="373"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1" name="Google Shape;5291;p32"/>
            <p:cNvSpPr/>
            <p:nvPr/>
          </p:nvSpPr>
          <p:spPr>
            <a:xfrm>
              <a:off x="4823271" y="859089"/>
              <a:ext cx="19559" cy="24020"/>
            </a:xfrm>
            <a:custGeom>
              <a:avLst/>
              <a:gdLst/>
              <a:ahLst/>
              <a:cxnLst/>
              <a:rect l="l" t="t" r="r" b="b"/>
              <a:pathLst>
                <a:path w="627" h="770" extrusionOk="0">
                  <a:moveTo>
                    <a:pt x="344" y="0"/>
                  </a:moveTo>
                  <a:cubicBezTo>
                    <a:pt x="295" y="0"/>
                    <a:pt x="244" y="15"/>
                    <a:pt x="194" y="40"/>
                  </a:cubicBezTo>
                  <a:cubicBezTo>
                    <a:pt x="135" y="99"/>
                    <a:pt x="135" y="99"/>
                    <a:pt x="75" y="159"/>
                  </a:cubicBezTo>
                  <a:cubicBezTo>
                    <a:pt x="0" y="218"/>
                    <a:pt x="0" y="293"/>
                    <a:pt x="0" y="352"/>
                  </a:cubicBezTo>
                  <a:cubicBezTo>
                    <a:pt x="0" y="531"/>
                    <a:pt x="75" y="665"/>
                    <a:pt x="194" y="725"/>
                  </a:cubicBezTo>
                  <a:cubicBezTo>
                    <a:pt x="224" y="755"/>
                    <a:pt x="269" y="770"/>
                    <a:pt x="315" y="770"/>
                  </a:cubicBezTo>
                  <a:cubicBezTo>
                    <a:pt x="362" y="770"/>
                    <a:pt x="410" y="755"/>
                    <a:pt x="447" y="725"/>
                  </a:cubicBezTo>
                  <a:cubicBezTo>
                    <a:pt x="567" y="591"/>
                    <a:pt x="626" y="531"/>
                    <a:pt x="626" y="412"/>
                  </a:cubicBezTo>
                  <a:lnTo>
                    <a:pt x="626" y="293"/>
                  </a:lnTo>
                  <a:cubicBezTo>
                    <a:pt x="567" y="218"/>
                    <a:pt x="567" y="159"/>
                    <a:pt x="507" y="99"/>
                  </a:cubicBezTo>
                  <a:cubicBezTo>
                    <a:pt x="472" y="29"/>
                    <a:pt x="412" y="0"/>
                    <a:pt x="344"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2" name="Google Shape;5292;p32"/>
            <p:cNvSpPr/>
            <p:nvPr/>
          </p:nvSpPr>
          <p:spPr>
            <a:xfrm>
              <a:off x="4713122" y="843242"/>
              <a:ext cx="19559" cy="20183"/>
            </a:xfrm>
            <a:custGeom>
              <a:avLst/>
              <a:gdLst/>
              <a:ahLst/>
              <a:cxnLst/>
              <a:rect l="l" t="t" r="r" b="b"/>
              <a:pathLst>
                <a:path w="627" h="647" extrusionOk="0">
                  <a:moveTo>
                    <a:pt x="304" y="0"/>
                  </a:moveTo>
                  <a:cubicBezTo>
                    <a:pt x="250" y="0"/>
                    <a:pt x="187" y="19"/>
                    <a:pt x="120" y="56"/>
                  </a:cubicBezTo>
                  <a:cubicBezTo>
                    <a:pt x="60" y="116"/>
                    <a:pt x="60" y="116"/>
                    <a:pt x="60" y="175"/>
                  </a:cubicBezTo>
                  <a:cubicBezTo>
                    <a:pt x="1" y="235"/>
                    <a:pt x="1" y="294"/>
                    <a:pt x="1" y="354"/>
                  </a:cubicBezTo>
                  <a:cubicBezTo>
                    <a:pt x="1" y="428"/>
                    <a:pt x="60" y="488"/>
                    <a:pt x="180" y="607"/>
                  </a:cubicBezTo>
                  <a:cubicBezTo>
                    <a:pt x="210" y="632"/>
                    <a:pt x="249" y="646"/>
                    <a:pt x="292" y="646"/>
                  </a:cubicBezTo>
                  <a:cubicBezTo>
                    <a:pt x="353" y="646"/>
                    <a:pt x="423" y="617"/>
                    <a:pt x="492" y="548"/>
                  </a:cubicBezTo>
                  <a:cubicBezTo>
                    <a:pt x="626" y="488"/>
                    <a:pt x="626" y="354"/>
                    <a:pt x="626" y="294"/>
                  </a:cubicBezTo>
                  <a:cubicBezTo>
                    <a:pt x="626" y="235"/>
                    <a:pt x="626" y="175"/>
                    <a:pt x="552" y="175"/>
                  </a:cubicBezTo>
                  <a:cubicBezTo>
                    <a:pt x="552" y="116"/>
                    <a:pt x="492" y="56"/>
                    <a:pt x="433" y="56"/>
                  </a:cubicBezTo>
                  <a:cubicBezTo>
                    <a:pt x="403" y="19"/>
                    <a:pt x="358" y="0"/>
                    <a:pt x="304"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3" name="Google Shape;5293;p32"/>
            <p:cNvSpPr/>
            <p:nvPr/>
          </p:nvSpPr>
          <p:spPr>
            <a:xfrm>
              <a:off x="5299619" y="698746"/>
              <a:ext cx="19559" cy="33160"/>
            </a:xfrm>
            <a:custGeom>
              <a:avLst/>
              <a:gdLst/>
              <a:ahLst/>
              <a:cxnLst/>
              <a:rect l="l" t="t" r="r" b="b"/>
              <a:pathLst>
                <a:path w="627" h="1063" extrusionOk="0">
                  <a:moveTo>
                    <a:pt x="381" y="0"/>
                  </a:moveTo>
                  <a:cubicBezTo>
                    <a:pt x="355" y="0"/>
                    <a:pt x="331" y="8"/>
                    <a:pt x="313" y="25"/>
                  </a:cubicBezTo>
                  <a:cubicBezTo>
                    <a:pt x="194" y="85"/>
                    <a:pt x="194" y="144"/>
                    <a:pt x="135" y="219"/>
                  </a:cubicBezTo>
                  <a:cubicBezTo>
                    <a:pt x="75" y="338"/>
                    <a:pt x="75" y="397"/>
                    <a:pt x="0" y="457"/>
                  </a:cubicBezTo>
                  <a:cubicBezTo>
                    <a:pt x="0" y="651"/>
                    <a:pt x="0" y="830"/>
                    <a:pt x="194" y="1023"/>
                  </a:cubicBezTo>
                  <a:cubicBezTo>
                    <a:pt x="219" y="1048"/>
                    <a:pt x="254" y="1062"/>
                    <a:pt x="291" y="1062"/>
                  </a:cubicBezTo>
                  <a:cubicBezTo>
                    <a:pt x="345" y="1062"/>
                    <a:pt x="404" y="1033"/>
                    <a:pt x="447" y="964"/>
                  </a:cubicBezTo>
                  <a:cubicBezTo>
                    <a:pt x="567" y="830"/>
                    <a:pt x="626" y="710"/>
                    <a:pt x="626" y="591"/>
                  </a:cubicBezTo>
                  <a:lnTo>
                    <a:pt x="626" y="397"/>
                  </a:lnTo>
                  <a:cubicBezTo>
                    <a:pt x="626" y="278"/>
                    <a:pt x="626" y="219"/>
                    <a:pt x="567" y="144"/>
                  </a:cubicBezTo>
                  <a:lnTo>
                    <a:pt x="567" y="85"/>
                  </a:lnTo>
                  <a:cubicBezTo>
                    <a:pt x="524" y="42"/>
                    <a:pt x="445" y="0"/>
                    <a:pt x="38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4" name="Google Shape;5294;p32"/>
            <p:cNvSpPr/>
            <p:nvPr/>
          </p:nvSpPr>
          <p:spPr>
            <a:xfrm>
              <a:off x="5340516" y="746444"/>
              <a:ext cx="19559" cy="37496"/>
            </a:xfrm>
            <a:custGeom>
              <a:avLst/>
              <a:gdLst/>
              <a:ahLst/>
              <a:cxnLst/>
              <a:rect l="l" t="t" r="r" b="b"/>
              <a:pathLst>
                <a:path w="627" h="1202" extrusionOk="0">
                  <a:moveTo>
                    <a:pt x="373" y="1"/>
                  </a:moveTo>
                  <a:cubicBezTo>
                    <a:pt x="328" y="1"/>
                    <a:pt x="284" y="16"/>
                    <a:pt x="254" y="45"/>
                  </a:cubicBezTo>
                  <a:cubicBezTo>
                    <a:pt x="179" y="105"/>
                    <a:pt x="120" y="239"/>
                    <a:pt x="60" y="299"/>
                  </a:cubicBezTo>
                  <a:cubicBezTo>
                    <a:pt x="60" y="358"/>
                    <a:pt x="0" y="477"/>
                    <a:pt x="0" y="552"/>
                  </a:cubicBezTo>
                  <a:cubicBezTo>
                    <a:pt x="0" y="790"/>
                    <a:pt x="60" y="984"/>
                    <a:pt x="179" y="1103"/>
                  </a:cubicBezTo>
                  <a:lnTo>
                    <a:pt x="254" y="1163"/>
                  </a:lnTo>
                  <a:cubicBezTo>
                    <a:pt x="278" y="1187"/>
                    <a:pt x="313" y="1202"/>
                    <a:pt x="346" y="1202"/>
                  </a:cubicBezTo>
                  <a:cubicBezTo>
                    <a:pt x="392" y="1202"/>
                    <a:pt x="433" y="1173"/>
                    <a:pt x="433" y="1103"/>
                  </a:cubicBezTo>
                  <a:cubicBezTo>
                    <a:pt x="552" y="924"/>
                    <a:pt x="626" y="790"/>
                    <a:pt x="626" y="611"/>
                  </a:cubicBezTo>
                  <a:lnTo>
                    <a:pt x="626" y="358"/>
                  </a:lnTo>
                  <a:cubicBezTo>
                    <a:pt x="626" y="299"/>
                    <a:pt x="552" y="179"/>
                    <a:pt x="552" y="105"/>
                  </a:cubicBezTo>
                  <a:lnTo>
                    <a:pt x="492" y="45"/>
                  </a:lnTo>
                  <a:cubicBezTo>
                    <a:pt x="462" y="16"/>
                    <a:pt x="418" y="1"/>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5" name="Google Shape;5295;p32"/>
            <p:cNvSpPr/>
            <p:nvPr/>
          </p:nvSpPr>
          <p:spPr>
            <a:xfrm>
              <a:off x="5392549" y="701835"/>
              <a:ext cx="19559" cy="37247"/>
            </a:xfrm>
            <a:custGeom>
              <a:avLst/>
              <a:gdLst/>
              <a:ahLst/>
              <a:cxnLst/>
              <a:rect l="l" t="t" r="r" b="b"/>
              <a:pathLst>
                <a:path w="627" h="1194" extrusionOk="0">
                  <a:moveTo>
                    <a:pt x="316" y="1"/>
                  </a:moveTo>
                  <a:cubicBezTo>
                    <a:pt x="269" y="1"/>
                    <a:pt x="224" y="15"/>
                    <a:pt x="195" y="45"/>
                  </a:cubicBezTo>
                  <a:cubicBezTo>
                    <a:pt x="135" y="179"/>
                    <a:pt x="75" y="239"/>
                    <a:pt x="75" y="358"/>
                  </a:cubicBezTo>
                  <a:cubicBezTo>
                    <a:pt x="75" y="418"/>
                    <a:pt x="1" y="492"/>
                    <a:pt x="1" y="611"/>
                  </a:cubicBezTo>
                  <a:cubicBezTo>
                    <a:pt x="75" y="790"/>
                    <a:pt x="75" y="924"/>
                    <a:pt x="195" y="1103"/>
                  </a:cubicBezTo>
                  <a:lnTo>
                    <a:pt x="254" y="1163"/>
                  </a:lnTo>
                  <a:cubicBezTo>
                    <a:pt x="272" y="1185"/>
                    <a:pt x="297" y="1194"/>
                    <a:pt x="324" y="1194"/>
                  </a:cubicBezTo>
                  <a:cubicBezTo>
                    <a:pt x="387" y="1194"/>
                    <a:pt x="466" y="1145"/>
                    <a:pt x="508" y="1103"/>
                  </a:cubicBezTo>
                  <a:cubicBezTo>
                    <a:pt x="627" y="924"/>
                    <a:pt x="627" y="731"/>
                    <a:pt x="627" y="611"/>
                  </a:cubicBezTo>
                  <a:lnTo>
                    <a:pt x="627" y="298"/>
                  </a:lnTo>
                  <a:cubicBezTo>
                    <a:pt x="567" y="239"/>
                    <a:pt x="567" y="179"/>
                    <a:pt x="448" y="45"/>
                  </a:cubicBezTo>
                  <a:cubicBezTo>
                    <a:pt x="411" y="15"/>
                    <a:pt x="362" y="1"/>
                    <a:pt x="31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6" name="Google Shape;5296;p32"/>
            <p:cNvSpPr/>
            <p:nvPr/>
          </p:nvSpPr>
          <p:spPr>
            <a:xfrm>
              <a:off x="5390708" y="808366"/>
              <a:ext cx="19559" cy="31351"/>
            </a:xfrm>
            <a:custGeom>
              <a:avLst/>
              <a:gdLst/>
              <a:ahLst/>
              <a:cxnLst/>
              <a:rect l="l" t="t" r="r" b="b"/>
              <a:pathLst>
                <a:path w="627" h="1005" extrusionOk="0">
                  <a:moveTo>
                    <a:pt x="367" y="1"/>
                  </a:moveTo>
                  <a:cubicBezTo>
                    <a:pt x="313" y="1"/>
                    <a:pt x="254" y="19"/>
                    <a:pt x="194" y="57"/>
                  </a:cubicBezTo>
                  <a:cubicBezTo>
                    <a:pt x="134" y="116"/>
                    <a:pt x="60" y="176"/>
                    <a:pt x="60" y="235"/>
                  </a:cubicBezTo>
                  <a:cubicBezTo>
                    <a:pt x="0" y="295"/>
                    <a:pt x="0" y="429"/>
                    <a:pt x="0" y="489"/>
                  </a:cubicBezTo>
                  <a:cubicBezTo>
                    <a:pt x="0" y="608"/>
                    <a:pt x="0" y="802"/>
                    <a:pt x="134" y="921"/>
                  </a:cubicBezTo>
                  <a:lnTo>
                    <a:pt x="194" y="980"/>
                  </a:lnTo>
                  <a:cubicBezTo>
                    <a:pt x="212" y="998"/>
                    <a:pt x="234" y="1005"/>
                    <a:pt x="259" y="1005"/>
                  </a:cubicBezTo>
                  <a:cubicBezTo>
                    <a:pt x="318" y="1005"/>
                    <a:pt x="390" y="963"/>
                    <a:pt x="432" y="921"/>
                  </a:cubicBezTo>
                  <a:cubicBezTo>
                    <a:pt x="567" y="802"/>
                    <a:pt x="567" y="667"/>
                    <a:pt x="626" y="489"/>
                  </a:cubicBezTo>
                  <a:cubicBezTo>
                    <a:pt x="626" y="429"/>
                    <a:pt x="626" y="355"/>
                    <a:pt x="567" y="295"/>
                  </a:cubicBezTo>
                  <a:cubicBezTo>
                    <a:pt x="567" y="235"/>
                    <a:pt x="567" y="176"/>
                    <a:pt x="507" y="116"/>
                  </a:cubicBezTo>
                  <a:lnTo>
                    <a:pt x="507" y="57"/>
                  </a:lnTo>
                  <a:cubicBezTo>
                    <a:pt x="470" y="19"/>
                    <a:pt x="421" y="1"/>
                    <a:pt x="367"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7" name="Google Shape;5297;p32"/>
            <p:cNvSpPr/>
            <p:nvPr/>
          </p:nvSpPr>
          <p:spPr>
            <a:xfrm>
              <a:off x="5443210" y="754960"/>
              <a:ext cx="17251" cy="48071"/>
            </a:xfrm>
            <a:custGeom>
              <a:avLst/>
              <a:gdLst/>
              <a:ahLst/>
              <a:cxnLst/>
              <a:rect l="l" t="t" r="r" b="b"/>
              <a:pathLst>
                <a:path w="553" h="1541" extrusionOk="0">
                  <a:moveTo>
                    <a:pt x="273" y="1"/>
                  </a:moveTo>
                  <a:cubicBezTo>
                    <a:pt x="204" y="1"/>
                    <a:pt x="162" y="43"/>
                    <a:pt x="120" y="85"/>
                  </a:cubicBezTo>
                  <a:cubicBezTo>
                    <a:pt x="60" y="204"/>
                    <a:pt x="1" y="338"/>
                    <a:pt x="1" y="398"/>
                  </a:cubicBezTo>
                  <a:lnTo>
                    <a:pt x="1" y="771"/>
                  </a:lnTo>
                  <a:cubicBezTo>
                    <a:pt x="1" y="1024"/>
                    <a:pt x="1" y="1203"/>
                    <a:pt x="120" y="1456"/>
                  </a:cubicBezTo>
                  <a:lnTo>
                    <a:pt x="180" y="1515"/>
                  </a:lnTo>
                  <a:cubicBezTo>
                    <a:pt x="197" y="1533"/>
                    <a:pt x="221" y="1540"/>
                    <a:pt x="247" y="1540"/>
                  </a:cubicBezTo>
                  <a:cubicBezTo>
                    <a:pt x="311" y="1540"/>
                    <a:pt x="391" y="1498"/>
                    <a:pt x="433" y="1456"/>
                  </a:cubicBezTo>
                  <a:cubicBezTo>
                    <a:pt x="552" y="1203"/>
                    <a:pt x="552" y="1024"/>
                    <a:pt x="552" y="771"/>
                  </a:cubicBezTo>
                  <a:lnTo>
                    <a:pt x="552" y="398"/>
                  </a:lnTo>
                  <a:cubicBezTo>
                    <a:pt x="492" y="338"/>
                    <a:pt x="492" y="204"/>
                    <a:pt x="433" y="85"/>
                  </a:cubicBezTo>
                  <a:cubicBezTo>
                    <a:pt x="373" y="85"/>
                    <a:pt x="373" y="26"/>
                    <a:pt x="373" y="26"/>
                  </a:cubicBezTo>
                  <a:cubicBezTo>
                    <a:pt x="334" y="8"/>
                    <a:pt x="301" y="1"/>
                    <a:pt x="2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8" name="Google Shape;5298;p32"/>
            <p:cNvSpPr/>
            <p:nvPr/>
          </p:nvSpPr>
          <p:spPr>
            <a:xfrm>
              <a:off x="5489690" y="695034"/>
              <a:ext cx="19091" cy="40772"/>
            </a:xfrm>
            <a:custGeom>
              <a:avLst/>
              <a:gdLst/>
              <a:ahLst/>
              <a:cxnLst/>
              <a:rect l="l" t="t" r="r" b="b"/>
              <a:pathLst>
                <a:path w="612" h="1307" extrusionOk="0">
                  <a:moveTo>
                    <a:pt x="365" y="0"/>
                  </a:moveTo>
                  <a:cubicBezTo>
                    <a:pt x="301" y="0"/>
                    <a:pt x="221" y="42"/>
                    <a:pt x="179" y="84"/>
                  </a:cubicBezTo>
                  <a:cubicBezTo>
                    <a:pt x="120" y="204"/>
                    <a:pt x="120" y="263"/>
                    <a:pt x="60" y="338"/>
                  </a:cubicBezTo>
                  <a:lnTo>
                    <a:pt x="60" y="636"/>
                  </a:lnTo>
                  <a:cubicBezTo>
                    <a:pt x="1" y="829"/>
                    <a:pt x="60" y="949"/>
                    <a:pt x="120" y="1202"/>
                  </a:cubicBezTo>
                  <a:lnTo>
                    <a:pt x="179" y="1261"/>
                  </a:lnTo>
                  <a:cubicBezTo>
                    <a:pt x="209" y="1291"/>
                    <a:pt x="243" y="1306"/>
                    <a:pt x="276" y="1306"/>
                  </a:cubicBezTo>
                  <a:cubicBezTo>
                    <a:pt x="310" y="1306"/>
                    <a:pt x="343" y="1291"/>
                    <a:pt x="373" y="1261"/>
                  </a:cubicBezTo>
                  <a:cubicBezTo>
                    <a:pt x="552" y="1083"/>
                    <a:pt x="611" y="889"/>
                    <a:pt x="611" y="710"/>
                  </a:cubicBezTo>
                  <a:lnTo>
                    <a:pt x="611" y="397"/>
                  </a:lnTo>
                  <a:cubicBezTo>
                    <a:pt x="611" y="263"/>
                    <a:pt x="552" y="204"/>
                    <a:pt x="492" y="84"/>
                  </a:cubicBezTo>
                  <a:lnTo>
                    <a:pt x="433" y="25"/>
                  </a:lnTo>
                  <a:cubicBezTo>
                    <a:pt x="415" y="7"/>
                    <a:pt x="391" y="0"/>
                    <a:pt x="36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9" name="Google Shape;5299;p32"/>
            <p:cNvSpPr/>
            <p:nvPr/>
          </p:nvSpPr>
          <p:spPr>
            <a:xfrm>
              <a:off x="5511059" y="775736"/>
              <a:ext cx="19091" cy="38900"/>
            </a:xfrm>
            <a:custGeom>
              <a:avLst/>
              <a:gdLst/>
              <a:ahLst/>
              <a:cxnLst/>
              <a:rect l="l" t="t" r="r" b="b"/>
              <a:pathLst>
                <a:path w="612" h="1247" extrusionOk="0">
                  <a:moveTo>
                    <a:pt x="366" y="0"/>
                  </a:moveTo>
                  <a:cubicBezTo>
                    <a:pt x="317" y="0"/>
                    <a:pt x="269" y="15"/>
                    <a:pt x="239" y="45"/>
                  </a:cubicBezTo>
                  <a:cubicBezTo>
                    <a:pt x="180" y="105"/>
                    <a:pt x="120" y="224"/>
                    <a:pt x="60" y="283"/>
                  </a:cubicBezTo>
                  <a:cubicBezTo>
                    <a:pt x="60" y="417"/>
                    <a:pt x="1" y="477"/>
                    <a:pt x="1" y="596"/>
                  </a:cubicBezTo>
                  <a:cubicBezTo>
                    <a:pt x="1" y="790"/>
                    <a:pt x="60" y="1028"/>
                    <a:pt x="180" y="1222"/>
                  </a:cubicBezTo>
                  <a:lnTo>
                    <a:pt x="239" y="1222"/>
                  </a:lnTo>
                  <a:cubicBezTo>
                    <a:pt x="257" y="1239"/>
                    <a:pt x="281" y="1247"/>
                    <a:pt x="307" y="1247"/>
                  </a:cubicBezTo>
                  <a:cubicBezTo>
                    <a:pt x="371" y="1247"/>
                    <a:pt x="450" y="1204"/>
                    <a:pt x="492" y="1162"/>
                  </a:cubicBezTo>
                  <a:cubicBezTo>
                    <a:pt x="552" y="969"/>
                    <a:pt x="612" y="790"/>
                    <a:pt x="612" y="656"/>
                  </a:cubicBezTo>
                  <a:lnTo>
                    <a:pt x="612" y="417"/>
                  </a:lnTo>
                  <a:cubicBezTo>
                    <a:pt x="612" y="283"/>
                    <a:pt x="552" y="224"/>
                    <a:pt x="552" y="105"/>
                  </a:cubicBezTo>
                  <a:lnTo>
                    <a:pt x="492" y="45"/>
                  </a:lnTo>
                  <a:cubicBezTo>
                    <a:pt x="463" y="15"/>
                    <a:pt x="414" y="0"/>
                    <a:pt x="366"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0" name="Google Shape;5300;p32"/>
            <p:cNvSpPr/>
            <p:nvPr/>
          </p:nvSpPr>
          <p:spPr>
            <a:xfrm>
              <a:off x="5446953" y="859089"/>
              <a:ext cx="19528" cy="24020"/>
            </a:xfrm>
            <a:custGeom>
              <a:avLst/>
              <a:gdLst/>
              <a:ahLst/>
              <a:cxnLst/>
              <a:rect l="l" t="t" r="r" b="b"/>
              <a:pathLst>
                <a:path w="626" h="770" extrusionOk="0">
                  <a:moveTo>
                    <a:pt x="350" y="0"/>
                  </a:moveTo>
                  <a:cubicBezTo>
                    <a:pt x="313" y="0"/>
                    <a:pt x="278" y="15"/>
                    <a:pt x="253" y="40"/>
                  </a:cubicBezTo>
                  <a:cubicBezTo>
                    <a:pt x="119" y="99"/>
                    <a:pt x="119" y="99"/>
                    <a:pt x="60" y="159"/>
                  </a:cubicBezTo>
                  <a:cubicBezTo>
                    <a:pt x="0" y="218"/>
                    <a:pt x="0" y="293"/>
                    <a:pt x="0" y="352"/>
                  </a:cubicBezTo>
                  <a:cubicBezTo>
                    <a:pt x="0" y="531"/>
                    <a:pt x="60" y="665"/>
                    <a:pt x="194" y="725"/>
                  </a:cubicBezTo>
                  <a:cubicBezTo>
                    <a:pt x="223" y="755"/>
                    <a:pt x="268" y="770"/>
                    <a:pt x="313" y="770"/>
                  </a:cubicBezTo>
                  <a:cubicBezTo>
                    <a:pt x="358" y="770"/>
                    <a:pt x="402" y="755"/>
                    <a:pt x="432" y="725"/>
                  </a:cubicBezTo>
                  <a:lnTo>
                    <a:pt x="492" y="725"/>
                  </a:lnTo>
                  <a:cubicBezTo>
                    <a:pt x="566" y="591"/>
                    <a:pt x="626" y="531"/>
                    <a:pt x="626" y="412"/>
                  </a:cubicBezTo>
                  <a:lnTo>
                    <a:pt x="626" y="293"/>
                  </a:lnTo>
                  <a:cubicBezTo>
                    <a:pt x="566" y="218"/>
                    <a:pt x="566" y="159"/>
                    <a:pt x="492" y="99"/>
                  </a:cubicBezTo>
                  <a:cubicBezTo>
                    <a:pt x="457" y="29"/>
                    <a:pt x="401" y="0"/>
                    <a:pt x="350"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1" name="Google Shape;5301;p32"/>
            <p:cNvSpPr/>
            <p:nvPr/>
          </p:nvSpPr>
          <p:spPr>
            <a:xfrm>
              <a:off x="5336803" y="843242"/>
              <a:ext cx="19091" cy="20183"/>
            </a:xfrm>
            <a:custGeom>
              <a:avLst/>
              <a:gdLst/>
              <a:ahLst/>
              <a:cxnLst/>
              <a:rect l="l" t="t" r="r" b="b"/>
              <a:pathLst>
                <a:path w="612" h="647" extrusionOk="0">
                  <a:moveTo>
                    <a:pt x="298" y="0"/>
                  </a:moveTo>
                  <a:cubicBezTo>
                    <a:pt x="242" y="0"/>
                    <a:pt x="179" y="19"/>
                    <a:pt x="119" y="56"/>
                  </a:cubicBezTo>
                  <a:cubicBezTo>
                    <a:pt x="60" y="116"/>
                    <a:pt x="60" y="116"/>
                    <a:pt x="60" y="175"/>
                  </a:cubicBezTo>
                  <a:cubicBezTo>
                    <a:pt x="0" y="235"/>
                    <a:pt x="0" y="294"/>
                    <a:pt x="0" y="354"/>
                  </a:cubicBezTo>
                  <a:cubicBezTo>
                    <a:pt x="0" y="428"/>
                    <a:pt x="60" y="488"/>
                    <a:pt x="179" y="607"/>
                  </a:cubicBezTo>
                  <a:cubicBezTo>
                    <a:pt x="228" y="632"/>
                    <a:pt x="270" y="646"/>
                    <a:pt x="311" y="646"/>
                  </a:cubicBezTo>
                  <a:cubicBezTo>
                    <a:pt x="368" y="646"/>
                    <a:pt x="422" y="617"/>
                    <a:pt x="492" y="548"/>
                  </a:cubicBezTo>
                  <a:cubicBezTo>
                    <a:pt x="611" y="488"/>
                    <a:pt x="611" y="354"/>
                    <a:pt x="611" y="294"/>
                  </a:cubicBezTo>
                  <a:cubicBezTo>
                    <a:pt x="611" y="235"/>
                    <a:pt x="611" y="175"/>
                    <a:pt x="552" y="175"/>
                  </a:cubicBezTo>
                  <a:cubicBezTo>
                    <a:pt x="552" y="116"/>
                    <a:pt x="492" y="56"/>
                    <a:pt x="432" y="56"/>
                  </a:cubicBezTo>
                  <a:cubicBezTo>
                    <a:pt x="403" y="19"/>
                    <a:pt x="354" y="0"/>
                    <a:pt x="298"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2" name="Google Shape;5302;p32"/>
            <p:cNvSpPr/>
            <p:nvPr/>
          </p:nvSpPr>
          <p:spPr>
            <a:xfrm>
              <a:off x="5999501" y="698746"/>
              <a:ext cx="19528" cy="33160"/>
            </a:xfrm>
            <a:custGeom>
              <a:avLst/>
              <a:gdLst/>
              <a:ahLst/>
              <a:cxnLst/>
              <a:rect l="l" t="t" r="r" b="b"/>
              <a:pathLst>
                <a:path w="626" h="1063" extrusionOk="0">
                  <a:moveTo>
                    <a:pt x="378" y="0"/>
                  </a:moveTo>
                  <a:cubicBezTo>
                    <a:pt x="353" y="0"/>
                    <a:pt x="330" y="8"/>
                    <a:pt x="313" y="25"/>
                  </a:cubicBezTo>
                  <a:cubicBezTo>
                    <a:pt x="194" y="85"/>
                    <a:pt x="194" y="144"/>
                    <a:pt x="119" y="219"/>
                  </a:cubicBezTo>
                  <a:cubicBezTo>
                    <a:pt x="60" y="338"/>
                    <a:pt x="60" y="397"/>
                    <a:pt x="60" y="457"/>
                  </a:cubicBezTo>
                  <a:cubicBezTo>
                    <a:pt x="0" y="651"/>
                    <a:pt x="60" y="830"/>
                    <a:pt x="194" y="1023"/>
                  </a:cubicBezTo>
                  <a:cubicBezTo>
                    <a:pt x="218" y="1048"/>
                    <a:pt x="253" y="1062"/>
                    <a:pt x="290" y="1062"/>
                  </a:cubicBezTo>
                  <a:cubicBezTo>
                    <a:pt x="342" y="1062"/>
                    <a:pt x="397" y="1033"/>
                    <a:pt x="432" y="964"/>
                  </a:cubicBezTo>
                  <a:cubicBezTo>
                    <a:pt x="566" y="830"/>
                    <a:pt x="626" y="710"/>
                    <a:pt x="626" y="591"/>
                  </a:cubicBezTo>
                  <a:lnTo>
                    <a:pt x="626" y="397"/>
                  </a:lnTo>
                  <a:cubicBezTo>
                    <a:pt x="626" y="278"/>
                    <a:pt x="626" y="219"/>
                    <a:pt x="566" y="144"/>
                  </a:cubicBezTo>
                  <a:lnTo>
                    <a:pt x="566" y="85"/>
                  </a:lnTo>
                  <a:cubicBezTo>
                    <a:pt x="513" y="42"/>
                    <a:pt x="438" y="0"/>
                    <a:pt x="378"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3" name="Google Shape;5303;p32"/>
            <p:cNvSpPr/>
            <p:nvPr/>
          </p:nvSpPr>
          <p:spPr>
            <a:xfrm>
              <a:off x="6040366" y="746444"/>
              <a:ext cx="19091" cy="37496"/>
            </a:xfrm>
            <a:custGeom>
              <a:avLst/>
              <a:gdLst/>
              <a:ahLst/>
              <a:cxnLst/>
              <a:rect l="l" t="t" r="r" b="b"/>
              <a:pathLst>
                <a:path w="612" h="1202" extrusionOk="0">
                  <a:moveTo>
                    <a:pt x="366" y="1"/>
                  </a:moveTo>
                  <a:cubicBezTo>
                    <a:pt x="318" y="1"/>
                    <a:pt x="269" y="16"/>
                    <a:pt x="239" y="45"/>
                  </a:cubicBezTo>
                  <a:cubicBezTo>
                    <a:pt x="180" y="105"/>
                    <a:pt x="120" y="239"/>
                    <a:pt x="61" y="299"/>
                  </a:cubicBezTo>
                  <a:cubicBezTo>
                    <a:pt x="61" y="358"/>
                    <a:pt x="1" y="477"/>
                    <a:pt x="1" y="552"/>
                  </a:cubicBezTo>
                  <a:cubicBezTo>
                    <a:pt x="1" y="790"/>
                    <a:pt x="61" y="984"/>
                    <a:pt x="180" y="1103"/>
                  </a:cubicBezTo>
                  <a:lnTo>
                    <a:pt x="239" y="1163"/>
                  </a:lnTo>
                  <a:cubicBezTo>
                    <a:pt x="264" y="1187"/>
                    <a:pt x="301" y="1202"/>
                    <a:pt x="337" y="1202"/>
                  </a:cubicBezTo>
                  <a:cubicBezTo>
                    <a:pt x="387" y="1202"/>
                    <a:pt x="433" y="1173"/>
                    <a:pt x="433" y="1103"/>
                  </a:cubicBezTo>
                  <a:lnTo>
                    <a:pt x="493" y="1103"/>
                  </a:lnTo>
                  <a:cubicBezTo>
                    <a:pt x="552" y="924"/>
                    <a:pt x="612" y="790"/>
                    <a:pt x="612" y="611"/>
                  </a:cubicBezTo>
                  <a:lnTo>
                    <a:pt x="612" y="358"/>
                  </a:lnTo>
                  <a:cubicBezTo>
                    <a:pt x="612" y="299"/>
                    <a:pt x="552" y="179"/>
                    <a:pt x="552" y="105"/>
                  </a:cubicBezTo>
                  <a:lnTo>
                    <a:pt x="493" y="45"/>
                  </a:lnTo>
                  <a:cubicBezTo>
                    <a:pt x="463" y="16"/>
                    <a:pt x="414"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4" name="Google Shape;5304;p32"/>
            <p:cNvSpPr/>
            <p:nvPr/>
          </p:nvSpPr>
          <p:spPr>
            <a:xfrm>
              <a:off x="6094302" y="701835"/>
              <a:ext cx="17688" cy="37247"/>
            </a:xfrm>
            <a:custGeom>
              <a:avLst/>
              <a:gdLst/>
              <a:ahLst/>
              <a:cxnLst/>
              <a:rect l="l" t="t" r="r" b="b"/>
              <a:pathLst>
                <a:path w="567" h="1194" extrusionOk="0">
                  <a:moveTo>
                    <a:pt x="253" y="1"/>
                  </a:moveTo>
                  <a:cubicBezTo>
                    <a:pt x="209" y="1"/>
                    <a:pt x="164" y="15"/>
                    <a:pt x="134" y="45"/>
                  </a:cubicBezTo>
                  <a:cubicBezTo>
                    <a:pt x="60" y="179"/>
                    <a:pt x="0" y="239"/>
                    <a:pt x="0" y="358"/>
                  </a:cubicBezTo>
                  <a:lnTo>
                    <a:pt x="0" y="611"/>
                  </a:lnTo>
                  <a:cubicBezTo>
                    <a:pt x="0" y="790"/>
                    <a:pt x="0" y="924"/>
                    <a:pt x="134" y="1103"/>
                  </a:cubicBezTo>
                  <a:lnTo>
                    <a:pt x="194" y="1163"/>
                  </a:lnTo>
                  <a:cubicBezTo>
                    <a:pt x="212" y="1185"/>
                    <a:pt x="235" y="1194"/>
                    <a:pt x="260" y="1194"/>
                  </a:cubicBezTo>
                  <a:cubicBezTo>
                    <a:pt x="319" y="1194"/>
                    <a:pt x="390" y="1145"/>
                    <a:pt x="432" y="1103"/>
                  </a:cubicBezTo>
                  <a:cubicBezTo>
                    <a:pt x="566" y="924"/>
                    <a:pt x="566" y="731"/>
                    <a:pt x="566" y="611"/>
                  </a:cubicBezTo>
                  <a:lnTo>
                    <a:pt x="566" y="298"/>
                  </a:lnTo>
                  <a:cubicBezTo>
                    <a:pt x="507" y="239"/>
                    <a:pt x="507" y="179"/>
                    <a:pt x="432" y="45"/>
                  </a:cubicBezTo>
                  <a:lnTo>
                    <a:pt x="373" y="45"/>
                  </a:lnTo>
                  <a:cubicBezTo>
                    <a:pt x="343" y="15"/>
                    <a:pt x="298" y="1"/>
                    <a:pt x="25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5" name="Google Shape;5305;p32"/>
            <p:cNvSpPr/>
            <p:nvPr/>
          </p:nvSpPr>
          <p:spPr>
            <a:xfrm>
              <a:off x="6090559" y="808366"/>
              <a:ext cx="19559" cy="31351"/>
            </a:xfrm>
            <a:custGeom>
              <a:avLst/>
              <a:gdLst/>
              <a:ahLst/>
              <a:cxnLst/>
              <a:rect l="l" t="t" r="r" b="b"/>
              <a:pathLst>
                <a:path w="627" h="1005" extrusionOk="0">
                  <a:moveTo>
                    <a:pt x="364" y="1"/>
                  </a:moveTo>
                  <a:cubicBezTo>
                    <a:pt x="310" y="1"/>
                    <a:pt x="247" y="19"/>
                    <a:pt x="180" y="57"/>
                  </a:cubicBezTo>
                  <a:cubicBezTo>
                    <a:pt x="120" y="116"/>
                    <a:pt x="61" y="176"/>
                    <a:pt x="61" y="235"/>
                  </a:cubicBezTo>
                  <a:cubicBezTo>
                    <a:pt x="1" y="295"/>
                    <a:pt x="1" y="429"/>
                    <a:pt x="1" y="489"/>
                  </a:cubicBezTo>
                  <a:cubicBezTo>
                    <a:pt x="1" y="608"/>
                    <a:pt x="1" y="802"/>
                    <a:pt x="180" y="921"/>
                  </a:cubicBezTo>
                  <a:lnTo>
                    <a:pt x="180" y="980"/>
                  </a:lnTo>
                  <a:cubicBezTo>
                    <a:pt x="202" y="998"/>
                    <a:pt x="227" y="1005"/>
                    <a:pt x="254" y="1005"/>
                  </a:cubicBezTo>
                  <a:cubicBezTo>
                    <a:pt x="319" y="1005"/>
                    <a:pt x="391" y="963"/>
                    <a:pt x="433" y="921"/>
                  </a:cubicBezTo>
                  <a:cubicBezTo>
                    <a:pt x="552" y="802"/>
                    <a:pt x="552" y="667"/>
                    <a:pt x="627" y="489"/>
                  </a:cubicBezTo>
                  <a:cubicBezTo>
                    <a:pt x="627" y="429"/>
                    <a:pt x="627" y="355"/>
                    <a:pt x="552" y="295"/>
                  </a:cubicBezTo>
                  <a:cubicBezTo>
                    <a:pt x="552" y="235"/>
                    <a:pt x="552" y="176"/>
                    <a:pt x="493" y="116"/>
                  </a:cubicBezTo>
                  <a:lnTo>
                    <a:pt x="493" y="57"/>
                  </a:lnTo>
                  <a:cubicBezTo>
                    <a:pt x="463" y="19"/>
                    <a:pt x="418" y="1"/>
                    <a:pt x="36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6" name="Google Shape;5306;p32"/>
            <p:cNvSpPr/>
            <p:nvPr/>
          </p:nvSpPr>
          <p:spPr>
            <a:xfrm>
              <a:off x="6142623" y="754960"/>
              <a:ext cx="17688" cy="48071"/>
            </a:xfrm>
            <a:custGeom>
              <a:avLst/>
              <a:gdLst/>
              <a:ahLst/>
              <a:cxnLst/>
              <a:rect l="l" t="t" r="r" b="b"/>
              <a:pathLst>
                <a:path w="567" h="1541" extrusionOk="0">
                  <a:moveTo>
                    <a:pt x="282" y="1"/>
                  </a:moveTo>
                  <a:cubicBezTo>
                    <a:pt x="219" y="1"/>
                    <a:pt x="177" y="43"/>
                    <a:pt x="135" y="85"/>
                  </a:cubicBezTo>
                  <a:cubicBezTo>
                    <a:pt x="75" y="204"/>
                    <a:pt x="75" y="338"/>
                    <a:pt x="0" y="398"/>
                  </a:cubicBezTo>
                  <a:lnTo>
                    <a:pt x="0" y="771"/>
                  </a:lnTo>
                  <a:cubicBezTo>
                    <a:pt x="0" y="1024"/>
                    <a:pt x="0" y="1203"/>
                    <a:pt x="135" y="1456"/>
                  </a:cubicBezTo>
                  <a:lnTo>
                    <a:pt x="194" y="1515"/>
                  </a:lnTo>
                  <a:cubicBezTo>
                    <a:pt x="229" y="1533"/>
                    <a:pt x="259" y="1540"/>
                    <a:pt x="285" y="1540"/>
                  </a:cubicBezTo>
                  <a:cubicBezTo>
                    <a:pt x="349" y="1540"/>
                    <a:pt x="395" y="1498"/>
                    <a:pt x="447" y="1456"/>
                  </a:cubicBezTo>
                  <a:cubicBezTo>
                    <a:pt x="567" y="1203"/>
                    <a:pt x="567" y="1024"/>
                    <a:pt x="567" y="771"/>
                  </a:cubicBezTo>
                  <a:lnTo>
                    <a:pt x="567" y="398"/>
                  </a:lnTo>
                  <a:cubicBezTo>
                    <a:pt x="507" y="338"/>
                    <a:pt x="507" y="204"/>
                    <a:pt x="447" y="85"/>
                  </a:cubicBezTo>
                  <a:lnTo>
                    <a:pt x="373" y="26"/>
                  </a:lnTo>
                  <a:cubicBezTo>
                    <a:pt x="338" y="8"/>
                    <a:pt x="308" y="1"/>
                    <a:pt x="28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7" name="Google Shape;5307;p32"/>
            <p:cNvSpPr/>
            <p:nvPr/>
          </p:nvSpPr>
          <p:spPr>
            <a:xfrm>
              <a:off x="6189104" y="695034"/>
              <a:ext cx="19528" cy="40772"/>
            </a:xfrm>
            <a:custGeom>
              <a:avLst/>
              <a:gdLst/>
              <a:ahLst/>
              <a:cxnLst/>
              <a:rect l="l" t="t" r="r" b="b"/>
              <a:pathLst>
                <a:path w="626" h="1307" extrusionOk="0">
                  <a:moveTo>
                    <a:pt x="373" y="0"/>
                  </a:moveTo>
                  <a:cubicBezTo>
                    <a:pt x="308" y="0"/>
                    <a:pt x="236" y="42"/>
                    <a:pt x="194" y="84"/>
                  </a:cubicBezTo>
                  <a:cubicBezTo>
                    <a:pt x="134" y="204"/>
                    <a:pt x="134" y="263"/>
                    <a:pt x="75" y="338"/>
                  </a:cubicBezTo>
                  <a:lnTo>
                    <a:pt x="75" y="636"/>
                  </a:lnTo>
                  <a:cubicBezTo>
                    <a:pt x="0" y="829"/>
                    <a:pt x="75" y="949"/>
                    <a:pt x="134" y="1202"/>
                  </a:cubicBezTo>
                  <a:lnTo>
                    <a:pt x="194" y="1261"/>
                  </a:lnTo>
                  <a:cubicBezTo>
                    <a:pt x="224" y="1291"/>
                    <a:pt x="253" y="1306"/>
                    <a:pt x="293" y="1306"/>
                  </a:cubicBezTo>
                  <a:cubicBezTo>
                    <a:pt x="332" y="1306"/>
                    <a:pt x="380" y="1291"/>
                    <a:pt x="447" y="1261"/>
                  </a:cubicBezTo>
                  <a:cubicBezTo>
                    <a:pt x="566" y="1083"/>
                    <a:pt x="626" y="889"/>
                    <a:pt x="626" y="710"/>
                  </a:cubicBezTo>
                  <a:lnTo>
                    <a:pt x="626" y="397"/>
                  </a:lnTo>
                  <a:cubicBezTo>
                    <a:pt x="626" y="263"/>
                    <a:pt x="566" y="204"/>
                    <a:pt x="507" y="84"/>
                  </a:cubicBezTo>
                  <a:lnTo>
                    <a:pt x="447" y="25"/>
                  </a:lnTo>
                  <a:cubicBezTo>
                    <a:pt x="425" y="7"/>
                    <a:pt x="400" y="0"/>
                    <a:pt x="373"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8" name="Google Shape;5308;p32"/>
            <p:cNvSpPr/>
            <p:nvPr/>
          </p:nvSpPr>
          <p:spPr>
            <a:xfrm>
              <a:off x="6210472" y="775736"/>
              <a:ext cx="19559" cy="38900"/>
            </a:xfrm>
            <a:custGeom>
              <a:avLst/>
              <a:gdLst/>
              <a:ahLst/>
              <a:cxnLst/>
              <a:rect l="l" t="t" r="r" b="b"/>
              <a:pathLst>
                <a:path w="627" h="1247" extrusionOk="0">
                  <a:moveTo>
                    <a:pt x="375" y="0"/>
                  </a:moveTo>
                  <a:cubicBezTo>
                    <a:pt x="328" y="0"/>
                    <a:pt x="284" y="15"/>
                    <a:pt x="254" y="45"/>
                  </a:cubicBezTo>
                  <a:cubicBezTo>
                    <a:pt x="194" y="105"/>
                    <a:pt x="135" y="224"/>
                    <a:pt x="60" y="283"/>
                  </a:cubicBezTo>
                  <a:cubicBezTo>
                    <a:pt x="60" y="417"/>
                    <a:pt x="0" y="477"/>
                    <a:pt x="0" y="596"/>
                  </a:cubicBezTo>
                  <a:cubicBezTo>
                    <a:pt x="0" y="790"/>
                    <a:pt x="60" y="1028"/>
                    <a:pt x="194" y="1222"/>
                  </a:cubicBezTo>
                  <a:lnTo>
                    <a:pt x="254" y="1222"/>
                  </a:lnTo>
                  <a:cubicBezTo>
                    <a:pt x="271" y="1239"/>
                    <a:pt x="294" y="1247"/>
                    <a:pt x="319" y="1247"/>
                  </a:cubicBezTo>
                  <a:cubicBezTo>
                    <a:pt x="379" y="1247"/>
                    <a:pt x="454" y="1204"/>
                    <a:pt x="507" y="1162"/>
                  </a:cubicBezTo>
                  <a:cubicBezTo>
                    <a:pt x="567" y="969"/>
                    <a:pt x="626" y="790"/>
                    <a:pt x="626" y="656"/>
                  </a:cubicBezTo>
                  <a:lnTo>
                    <a:pt x="626" y="417"/>
                  </a:lnTo>
                  <a:cubicBezTo>
                    <a:pt x="626" y="283"/>
                    <a:pt x="567" y="224"/>
                    <a:pt x="567" y="105"/>
                  </a:cubicBezTo>
                  <a:lnTo>
                    <a:pt x="507" y="45"/>
                  </a:lnTo>
                  <a:cubicBezTo>
                    <a:pt x="470" y="15"/>
                    <a:pt x="421" y="0"/>
                    <a:pt x="37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9" name="Google Shape;5309;p32"/>
            <p:cNvSpPr/>
            <p:nvPr/>
          </p:nvSpPr>
          <p:spPr>
            <a:xfrm>
              <a:off x="6146803" y="859089"/>
              <a:ext cx="19091" cy="24020"/>
            </a:xfrm>
            <a:custGeom>
              <a:avLst/>
              <a:gdLst/>
              <a:ahLst/>
              <a:cxnLst/>
              <a:rect l="l" t="t" r="r" b="b"/>
              <a:pathLst>
                <a:path w="612" h="770" extrusionOk="0">
                  <a:moveTo>
                    <a:pt x="347" y="0"/>
                  </a:moveTo>
                  <a:cubicBezTo>
                    <a:pt x="308" y="0"/>
                    <a:pt x="270" y="15"/>
                    <a:pt x="239" y="40"/>
                  </a:cubicBezTo>
                  <a:cubicBezTo>
                    <a:pt x="120" y="99"/>
                    <a:pt x="120" y="99"/>
                    <a:pt x="60" y="159"/>
                  </a:cubicBezTo>
                  <a:cubicBezTo>
                    <a:pt x="60" y="218"/>
                    <a:pt x="1" y="293"/>
                    <a:pt x="1" y="352"/>
                  </a:cubicBezTo>
                  <a:cubicBezTo>
                    <a:pt x="1" y="531"/>
                    <a:pt x="60" y="665"/>
                    <a:pt x="179" y="725"/>
                  </a:cubicBezTo>
                  <a:cubicBezTo>
                    <a:pt x="209" y="755"/>
                    <a:pt x="258" y="770"/>
                    <a:pt x="306" y="770"/>
                  </a:cubicBezTo>
                  <a:cubicBezTo>
                    <a:pt x="354" y="770"/>
                    <a:pt x="403" y="755"/>
                    <a:pt x="433" y="725"/>
                  </a:cubicBezTo>
                  <a:lnTo>
                    <a:pt x="492" y="725"/>
                  </a:lnTo>
                  <a:cubicBezTo>
                    <a:pt x="552" y="591"/>
                    <a:pt x="611" y="531"/>
                    <a:pt x="611" y="412"/>
                  </a:cubicBezTo>
                  <a:lnTo>
                    <a:pt x="611" y="293"/>
                  </a:lnTo>
                  <a:cubicBezTo>
                    <a:pt x="552" y="218"/>
                    <a:pt x="552" y="159"/>
                    <a:pt x="492" y="99"/>
                  </a:cubicBezTo>
                  <a:cubicBezTo>
                    <a:pt x="457" y="29"/>
                    <a:pt x="402" y="0"/>
                    <a:pt x="34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0" name="Google Shape;5310;p32"/>
            <p:cNvSpPr/>
            <p:nvPr/>
          </p:nvSpPr>
          <p:spPr>
            <a:xfrm>
              <a:off x="6036186" y="843242"/>
              <a:ext cx="19559" cy="20183"/>
            </a:xfrm>
            <a:custGeom>
              <a:avLst/>
              <a:gdLst/>
              <a:ahLst/>
              <a:cxnLst/>
              <a:rect l="l" t="t" r="r" b="b"/>
              <a:pathLst>
                <a:path w="627" h="647" extrusionOk="0">
                  <a:moveTo>
                    <a:pt x="306" y="0"/>
                  </a:moveTo>
                  <a:cubicBezTo>
                    <a:pt x="254" y="0"/>
                    <a:pt x="195" y="19"/>
                    <a:pt x="135" y="56"/>
                  </a:cubicBezTo>
                  <a:cubicBezTo>
                    <a:pt x="61" y="116"/>
                    <a:pt x="61" y="116"/>
                    <a:pt x="61" y="175"/>
                  </a:cubicBezTo>
                  <a:cubicBezTo>
                    <a:pt x="1" y="235"/>
                    <a:pt x="1" y="294"/>
                    <a:pt x="1" y="354"/>
                  </a:cubicBezTo>
                  <a:cubicBezTo>
                    <a:pt x="61" y="428"/>
                    <a:pt x="61" y="488"/>
                    <a:pt x="195" y="607"/>
                  </a:cubicBezTo>
                  <a:cubicBezTo>
                    <a:pt x="244" y="632"/>
                    <a:pt x="283" y="646"/>
                    <a:pt x="322" y="646"/>
                  </a:cubicBezTo>
                  <a:cubicBezTo>
                    <a:pt x="376" y="646"/>
                    <a:pt x="429" y="617"/>
                    <a:pt x="507" y="548"/>
                  </a:cubicBezTo>
                  <a:cubicBezTo>
                    <a:pt x="627" y="488"/>
                    <a:pt x="627" y="354"/>
                    <a:pt x="627" y="294"/>
                  </a:cubicBezTo>
                  <a:cubicBezTo>
                    <a:pt x="627" y="235"/>
                    <a:pt x="627" y="175"/>
                    <a:pt x="567" y="175"/>
                  </a:cubicBezTo>
                  <a:cubicBezTo>
                    <a:pt x="567" y="116"/>
                    <a:pt x="507" y="56"/>
                    <a:pt x="433" y="56"/>
                  </a:cubicBezTo>
                  <a:cubicBezTo>
                    <a:pt x="403" y="19"/>
                    <a:pt x="358" y="0"/>
                    <a:pt x="306"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1" name="Google Shape;5311;p32"/>
            <p:cNvSpPr/>
            <p:nvPr/>
          </p:nvSpPr>
          <p:spPr>
            <a:xfrm>
              <a:off x="6626863" y="698746"/>
              <a:ext cx="19559" cy="33160"/>
            </a:xfrm>
            <a:custGeom>
              <a:avLst/>
              <a:gdLst/>
              <a:ahLst/>
              <a:cxnLst/>
              <a:rect l="l" t="t" r="r" b="b"/>
              <a:pathLst>
                <a:path w="627" h="1063" extrusionOk="0">
                  <a:moveTo>
                    <a:pt x="379" y="0"/>
                  </a:moveTo>
                  <a:cubicBezTo>
                    <a:pt x="354" y="0"/>
                    <a:pt x="331" y="8"/>
                    <a:pt x="314" y="25"/>
                  </a:cubicBezTo>
                  <a:cubicBezTo>
                    <a:pt x="254" y="85"/>
                    <a:pt x="194" y="144"/>
                    <a:pt x="120" y="219"/>
                  </a:cubicBezTo>
                  <a:cubicBezTo>
                    <a:pt x="60" y="338"/>
                    <a:pt x="60" y="397"/>
                    <a:pt x="60" y="457"/>
                  </a:cubicBezTo>
                  <a:cubicBezTo>
                    <a:pt x="1" y="651"/>
                    <a:pt x="60" y="830"/>
                    <a:pt x="194" y="1023"/>
                  </a:cubicBezTo>
                  <a:cubicBezTo>
                    <a:pt x="219" y="1048"/>
                    <a:pt x="254" y="1062"/>
                    <a:pt x="291" y="1062"/>
                  </a:cubicBezTo>
                  <a:cubicBezTo>
                    <a:pt x="342" y="1062"/>
                    <a:pt x="398" y="1033"/>
                    <a:pt x="433" y="964"/>
                  </a:cubicBezTo>
                  <a:cubicBezTo>
                    <a:pt x="567" y="830"/>
                    <a:pt x="626" y="710"/>
                    <a:pt x="626" y="591"/>
                  </a:cubicBezTo>
                  <a:lnTo>
                    <a:pt x="626" y="397"/>
                  </a:lnTo>
                  <a:cubicBezTo>
                    <a:pt x="626" y="278"/>
                    <a:pt x="626" y="219"/>
                    <a:pt x="567" y="144"/>
                  </a:cubicBezTo>
                  <a:lnTo>
                    <a:pt x="567" y="85"/>
                  </a:lnTo>
                  <a:cubicBezTo>
                    <a:pt x="514" y="42"/>
                    <a:pt x="439" y="0"/>
                    <a:pt x="379"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2" name="Google Shape;5312;p32"/>
            <p:cNvSpPr/>
            <p:nvPr/>
          </p:nvSpPr>
          <p:spPr>
            <a:xfrm>
              <a:off x="6667760" y="746444"/>
              <a:ext cx="19091" cy="37496"/>
            </a:xfrm>
            <a:custGeom>
              <a:avLst/>
              <a:gdLst/>
              <a:ahLst/>
              <a:cxnLst/>
              <a:rect l="l" t="t" r="r" b="b"/>
              <a:pathLst>
                <a:path w="612" h="1202" extrusionOk="0">
                  <a:moveTo>
                    <a:pt x="366" y="1"/>
                  </a:moveTo>
                  <a:cubicBezTo>
                    <a:pt x="317" y="1"/>
                    <a:pt x="269" y="16"/>
                    <a:pt x="239" y="45"/>
                  </a:cubicBezTo>
                  <a:cubicBezTo>
                    <a:pt x="179" y="105"/>
                    <a:pt x="120" y="239"/>
                    <a:pt x="60" y="299"/>
                  </a:cubicBezTo>
                  <a:cubicBezTo>
                    <a:pt x="60" y="358"/>
                    <a:pt x="60" y="477"/>
                    <a:pt x="1" y="552"/>
                  </a:cubicBezTo>
                  <a:cubicBezTo>
                    <a:pt x="1" y="790"/>
                    <a:pt x="60" y="984"/>
                    <a:pt x="179" y="1103"/>
                  </a:cubicBezTo>
                  <a:lnTo>
                    <a:pt x="239" y="1163"/>
                  </a:lnTo>
                  <a:cubicBezTo>
                    <a:pt x="264" y="1187"/>
                    <a:pt x="301" y="1202"/>
                    <a:pt x="341" y="1202"/>
                  </a:cubicBezTo>
                  <a:cubicBezTo>
                    <a:pt x="397" y="1202"/>
                    <a:pt x="457" y="1173"/>
                    <a:pt x="492" y="1103"/>
                  </a:cubicBezTo>
                  <a:cubicBezTo>
                    <a:pt x="552" y="924"/>
                    <a:pt x="611" y="790"/>
                    <a:pt x="611" y="611"/>
                  </a:cubicBezTo>
                  <a:lnTo>
                    <a:pt x="611" y="358"/>
                  </a:lnTo>
                  <a:cubicBezTo>
                    <a:pt x="611" y="299"/>
                    <a:pt x="611" y="179"/>
                    <a:pt x="552" y="105"/>
                  </a:cubicBezTo>
                  <a:lnTo>
                    <a:pt x="492" y="45"/>
                  </a:lnTo>
                  <a:cubicBezTo>
                    <a:pt x="463" y="16"/>
                    <a:pt x="414"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3" name="Google Shape;5313;p32"/>
            <p:cNvSpPr/>
            <p:nvPr/>
          </p:nvSpPr>
          <p:spPr>
            <a:xfrm>
              <a:off x="6721665" y="701835"/>
              <a:ext cx="17688" cy="37247"/>
            </a:xfrm>
            <a:custGeom>
              <a:avLst/>
              <a:gdLst/>
              <a:ahLst/>
              <a:cxnLst/>
              <a:rect l="l" t="t" r="r" b="b"/>
              <a:pathLst>
                <a:path w="567" h="1194" extrusionOk="0">
                  <a:moveTo>
                    <a:pt x="254" y="1"/>
                  </a:moveTo>
                  <a:cubicBezTo>
                    <a:pt x="209" y="1"/>
                    <a:pt x="165" y="15"/>
                    <a:pt x="135" y="45"/>
                  </a:cubicBezTo>
                  <a:cubicBezTo>
                    <a:pt x="60" y="179"/>
                    <a:pt x="1" y="239"/>
                    <a:pt x="1" y="358"/>
                  </a:cubicBezTo>
                  <a:lnTo>
                    <a:pt x="1" y="611"/>
                  </a:lnTo>
                  <a:cubicBezTo>
                    <a:pt x="1" y="790"/>
                    <a:pt x="1" y="924"/>
                    <a:pt x="135" y="1103"/>
                  </a:cubicBezTo>
                  <a:lnTo>
                    <a:pt x="194" y="1163"/>
                  </a:lnTo>
                  <a:cubicBezTo>
                    <a:pt x="212" y="1185"/>
                    <a:pt x="235" y="1194"/>
                    <a:pt x="261" y="1194"/>
                  </a:cubicBezTo>
                  <a:cubicBezTo>
                    <a:pt x="320" y="1194"/>
                    <a:pt x="391" y="1145"/>
                    <a:pt x="433" y="1103"/>
                  </a:cubicBezTo>
                  <a:cubicBezTo>
                    <a:pt x="567" y="924"/>
                    <a:pt x="567" y="731"/>
                    <a:pt x="567" y="611"/>
                  </a:cubicBezTo>
                  <a:lnTo>
                    <a:pt x="567" y="298"/>
                  </a:lnTo>
                  <a:cubicBezTo>
                    <a:pt x="507" y="239"/>
                    <a:pt x="507" y="179"/>
                    <a:pt x="433" y="45"/>
                  </a:cubicBezTo>
                  <a:lnTo>
                    <a:pt x="373" y="45"/>
                  </a:lnTo>
                  <a:cubicBezTo>
                    <a:pt x="343" y="15"/>
                    <a:pt x="299" y="1"/>
                    <a:pt x="25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4" name="Google Shape;5314;p32"/>
            <p:cNvSpPr/>
            <p:nvPr/>
          </p:nvSpPr>
          <p:spPr>
            <a:xfrm>
              <a:off x="6717953" y="808366"/>
              <a:ext cx="19559" cy="31351"/>
            </a:xfrm>
            <a:custGeom>
              <a:avLst/>
              <a:gdLst/>
              <a:ahLst/>
              <a:cxnLst/>
              <a:rect l="l" t="t" r="r" b="b"/>
              <a:pathLst>
                <a:path w="627" h="1005" extrusionOk="0">
                  <a:moveTo>
                    <a:pt x="364" y="1"/>
                  </a:moveTo>
                  <a:cubicBezTo>
                    <a:pt x="310" y="1"/>
                    <a:pt x="246" y="19"/>
                    <a:pt x="179" y="57"/>
                  </a:cubicBezTo>
                  <a:cubicBezTo>
                    <a:pt x="120" y="116"/>
                    <a:pt x="60" y="176"/>
                    <a:pt x="60" y="235"/>
                  </a:cubicBezTo>
                  <a:cubicBezTo>
                    <a:pt x="1" y="295"/>
                    <a:pt x="1" y="429"/>
                    <a:pt x="1" y="489"/>
                  </a:cubicBezTo>
                  <a:cubicBezTo>
                    <a:pt x="1" y="608"/>
                    <a:pt x="1" y="802"/>
                    <a:pt x="179" y="921"/>
                  </a:cubicBezTo>
                  <a:lnTo>
                    <a:pt x="179" y="980"/>
                  </a:lnTo>
                  <a:cubicBezTo>
                    <a:pt x="201" y="998"/>
                    <a:pt x="227" y="1005"/>
                    <a:pt x="254" y="1005"/>
                  </a:cubicBezTo>
                  <a:cubicBezTo>
                    <a:pt x="319" y="1005"/>
                    <a:pt x="391" y="963"/>
                    <a:pt x="433" y="921"/>
                  </a:cubicBezTo>
                  <a:cubicBezTo>
                    <a:pt x="552" y="802"/>
                    <a:pt x="552" y="667"/>
                    <a:pt x="626" y="489"/>
                  </a:cubicBezTo>
                  <a:cubicBezTo>
                    <a:pt x="626" y="429"/>
                    <a:pt x="626" y="355"/>
                    <a:pt x="552" y="295"/>
                  </a:cubicBezTo>
                  <a:cubicBezTo>
                    <a:pt x="552" y="235"/>
                    <a:pt x="552" y="176"/>
                    <a:pt x="492" y="116"/>
                  </a:cubicBezTo>
                  <a:lnTo>
                    <a:pt x="492" y="57"/>
                  </a:lnTo>
                  <a:cubicBezTo>
                    <a:pt x="462" y="19"/>
                    <a:pt x="418" y="1"/>
                    <a:pt x="36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5" name="Google Shape;5315;p32"/>
            <p:cNvSpPr/>
            <p:nvPr/>
          </p:nvSpPr>
          <p:spPr>
            <a:xfrm>
              <a:off x="6770017" y="754960"/>
              <a:ext cx="17688" cy="48071"/>
            </a:xfrm>
            <a:custGeom>
              <a:avLst/>
              <a:gdLst/>
              <a:ahLst/>
              <a:cxnLst/>
              <a:rect l="l" t="t" r="r" b="b"/>
              <a:pathLst>
                <a:path w="567" h="1541" extrusionOk="0">
                  <a:moveTo>
                    <a:pt x="308" y="1"/>
                  </a:moveTo>
                  <a:cubicBezTo>
                    <a:pt x="248" y="1"/>
                    <a:pt x="176" y="43"/>
                    <a:pt x="134" y="85"/>
                  </a:cubicBezTo>
                  <a:cubicBezTo>
                    <a:pt x="75" y="204"/>
                    <a:pt x="75" y="338"/>
                    <a:pt x="0" y="398"/>
                  </a:cubicBezTo>
                  <a:lnTo>
                    <a:pt x="0" y="771"/>
                  </a:lnTo>
                  <a:cubicBezTo>
                    <a:pt x="0" y="1024"/>
                    <a:pt x="0" y="1203"/>
                    <a:pt x="134" y="1456"/>
                  </a:cubicBezTo>
                  <a:cubicBezTo>
                    <a:pt x="194" y="1456"/>
                    <a:pt x="194" y="1515"/>
                    <a:pt x="194" y="1515"/>
                  </a:cubicBezTo>
                  <a:cubicBezTo>
                    <a:pt x="229" y="1533"/>
                    <a:pt x="259" y="1540"/>
                    <a:pt x="285" y="1540"/>
                  </a:cubicBezTo>
                  <a:cubicBezTo>
                    <a:pt x="349" y="1540"/>
                    <a:pt x="394" y="1498"/>
                    <a:pt x="447" y="1456"/>
                  </a:cubicBezTo>
                  <a:cubicBezTo>
                    <a:pt x="566" y="1203"/>
                    <a:pt x="566" y="1024"/>
                    <a:pt x="566" y="771"/>
                  </a:cubicBezTo>
                  <a:lnTo>
                    <a:pt x="566" y="398"/>
                  </a:lnTo>
                  <a:cubicBezTo>
                    <a:pt x="507" y="338"/>
                    <a:pt x="507" y="204"/>
                    <a:pt x="447" y="85"/>
                  </a:cubicBezTo>
                  <a:lnTo>
                    <a:pt x="373" y="26"/>
                  </a:lnTo>
                  <a:cubicBezTo>
                    <a:pt x="355" y="8"/>
                    <a:pt x="333" y="1"/>
                    <a:pt x="30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6" name="Google Shape;5316;p32"/>
            <p:cNvSpPr/>
            <p:nvPr/>
          </p:nvSpPr>
          <p:spPr>
            <a:xfrm>
              <a:off x="6818806" y="695034"/>
              <a:ext cx="19091" cy="40772"/>
            </a:xfrm>
            <a:custGeom>
              <a:avLst/>
              <a:gdLst/>
              <a:ahLst/>
              <a:cxnLst/>
              <a:rect l="l" t="t" r="r" b="b"/>
              <a:pathLst>
                <a:path w="612" h="1307" extrusionOk="0">
                  <a:moveTo>
                    <a:pt x="321" y="0"/>
                  </a:moveTo>
                  <a:cubicBezTo>
                    <a:pt x="239" y="0"/>
                    <a:pt x="179" y="42"/>
                    <a:pt x="179" y="84"/>
                  </a:cubicBezTo>
                  <a:cubicBezTo>
                    <a:pt x="120" y="204"/>
                    <a:pt x="60" y="263"/>
                    <a:pt x="60" y="338"/>
                  </a:cubicBezTo>
                  <a:cubicBezTo>
                    <a:pt x="0" y="457"/>
                    <a:pt x="0" y="516"/>
                    <a:pt x="0" y="636"/>
                  </a:cubicBezTo>
                  <a:cubicBezTo>
                    <a:pt x="0" y="829"/>
                    <a:pt x="0" y="949"/>
                    <a:pt x="60" y="1202"/>
                  </a:cubicBezTo>
                  <a:lnTo>
                    <a:pt x="120" y="1261"/>
                  </a:lnTo>
                  <a:cubicBezTo>
                    <a:pt x="149" y="1291"/>
                    <a:pt x="194" y="1306"/>
                    <a:pt x="241" y="1306"/>
                  </a:cubicBezTo>
                  <a:cubicBezTo>
                    <a:pt x="287" y="1306"/>
                    <a:pt x="336" y="1291"/>
                    <a:pt x="373" y="1261"/>
                  </a:cubicBezTo>
                  <a:cubicBezTo>
                    <a:pt x="492" y="1083"/>
                    <a:pt x="552" y="889"/>
                    <a:pt x="552" y="710"/>
                  </a:cubicBezTo>
                  <a:cubicBezTo>
                    <a:pt x="611" y="576"/>
                    <a:pt x="611" y="457"/>
                    <a:pt x="552" y="397"/>
                  </a:cubicBezTo>
                  <a:cubicBezTo>
                    <a:pt x="552" y="263"/>
                    <a:pt x="492" y="204"/>
                    <a:pt x="432" y="84"/>
                  </a:cubicBezTo>
                  <a:lnTo>
                    <a:pt x="432" y="25"/>
                  </a:lnTo>
                  <a:cubicBezTo>
                    <a:pt x="393" y="7"/>
                    <a:pt x="355" y="0"/>
                    <a:pt x="32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7" name="Google Shape;5317;p32"/>
            <p:cNvSpPr/>
            <p:nvPr/>
          </p:nvSpPr>
          <p:spPr>
            <a:xfrm>
              <a:off x="6837866" y="775736"/>
              <a:ext cx="19528" cy="38900"/>
            </a:xfrm>
            <a:custGeom>
              <a:avLst/>
              <a:gdLst/>
              <a:ahLst/>
              <a:cxnLst/>
              <a:rect l="l" t="t" r="r" b="b"/>
              <a:pathLst>
                <a:path w="626" h="1247" extrusionOk="0">
                  <a:moveTo>
                    <a:pt x="374" y="0"/>
                  </a:moveTo>
                  <a:cubicBezTo>
                    <a:pt x="328" y="0"/>
                    <a:pt x="283" y="15"/>
                    <a:pt x="253" y="45"/>
                  </a:cubicBezTo>
                  <a:cubicBezTo>
                    <a:pt x="194" y="105"/>
                    <a:pt x="134" y="224"/>
                    <a:pt x="60" y="283"/>
                  </a:cubicBezTo>
                  <a:cubicBezTo>
                    <a:pt x="60" y="417"/>
                    <a:pt x="0" y="477"/>
                    <a:pt x="0" y="596"/>
                  </a:cubicBezTo>
                  <a:cubicBezTo>
                    <a:pt x="0" y="790"/>
                    <a:pt x="60" y="1028"/>
                    <a:pt x="194" y="1222"/>
                  </a:cubicBezTo>
                  <a:lnTo>
                    <a:pt x="253" y="1222"/>
                  </a:lnTo>
                  <a:cubicBezTo>
                    <a:pt x="271" y="1239"/>
                    <a:pt x="293" y="1247"/>
                    <a:pt x="319" y="1247"/>
                  </a:cubicBezTo>
                  <a:cubicBezTo>
                    <a:pt x="379" y="1247"/>
                    <a:pt x="454" y="1204"/>
                    <a:pt x="507" y="1162"/>
                  </a:cubicBezTo>
                  <a:cubicBezTo>
                    <a:pt x="566" y="969"/>
                    <a:pt x="626" y="790"/>
                    <a:pt x="626" y="656"/>
                  </a:cubicBezTo>
                  <a:lnTo>
                    <a:pt x="626" y="417"/>
                  </a:lnTo>
                  <a:cubicBezTo>
                    <a:pt x="626" y="283"/>
                    <a:pt x="566" y="224"/>
                    <a:pt x="566" y="105"/>
                  </a:cubicBezTo>
                  <a:lnTo>
                    <a:pt x="507" y="45"/>
                  </a:lnTo>
                  <a:cubicBezTo>
                    <a:pt x="469" y="15"/>
                    <a:pt x="421" y="0"/>
                    <a:pt x="374"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8" name="Google Shape;5318;p32"/>
            <p:cNvSpPr/>
            <p:nvPr/>
          </p:nvSpPr>
          <p:spPr>
            <a:xfrm>
              <a:off x="6774197" y="859089"/>
              <a:ext cx="19091" cy="24020"/>
            </a:xfrm>
            <a:custGeom>
              <a:avLst/>
              <a:gdLst/>
              <a:ahLst/>
              <a:cxnLst/>
              <a:rect l="l" t="t" r="r" b="b"/>
              <a:pathLst>
                <a:path w="612" h="770" extrusionOk="0">
                  <a:moveTo>
                    <a:pt x="347" y="0"/>
                  </a:moveTo>
                  <a:cubicBezTo>
                    <a:pt x="308" y="0"/>
                    <a:pt x="269" y="15"/>
                    <a:pt x="239" y="40"/>
                  </a:cubicBezTo>
                  <a:cubicBezTo>
                    <a:pt x="119" y="99"/>
                    <a:pt x="119" y="99"/>
                    <a:pt x="60" y="159"/>
                  </a:cubicBezTo>
                  <a:cubicBezTo>
                    <a:pt x="60" y="218"/>
                    <a:pt x="0" y="293"/>
                    <a:pt x="0" y="352"/>
                  </a:cubicBezTo>
                  <a:cubicBezTo>
                    <a:pt x="0" y="531"/>
                    <a:pt x="60" y="665"/>
                    <a:pt x="179" y="725"/>
                  </a:cubicBezTo>
                  <a:cubicBezTo>
                    <a:pt x="209" y="755"/>
                    <a:pt x="257" y="770"/>
                    <a:pt x="313" y="770"/>
                  </a:cubicBezTo>
                  <a:cubicBezTo>
                    <a:pt x="369" y="770"/>
                    <a:pt x="432" y="755"/>
                    <a:pt x="492" y="725"/>
                  </a:cubicBezTo>
                  <a:cubicBezTo>
                    <a:pt x="551" y="591"/>
                    <a:pt x="611" y="531"/>
                    <a:pt x="611" y="412"/>
                  </a:cubicBezTo>
                  <a:lnTo>
                    <a:pt x="611" y="293"/>
                  </a:lnTo>
                  <a:cubicBezTo>
                    <a:pt x="551" y="218"/>
                    <a:pt x="551" y="159"/>
                    <a:pt x="492" y="99"/>
                  </a:cubicBezTo>
                  <a:cubicBezTo>
                    <a:pt x="457" y="29"/>
                    <a:pt x="402" y="0"/>
                    <a:pt x="34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9" name="Google Shape;5319;p32"/>
            <p:cNvSpPr/>
            <p:nvPr/>
          </p:nvSpPr>
          <p:spPr>
            <a:xfrm>
              <a:off x="6663580" y="843242"/>
              <a:ext cx="19559" cy="20183"/>
            </a:xfrm>
            <a:custGeom>
              <a:avLst/>
              <a:gdLst/>
              <a:ahLst/>
              <a:cxnLst/>
              <a:rect l="l" t="t" r="r" b="b"/>
              <a:pathLst>
                <a:path w="627" h="647" extrusionOk="0">
                  <a:moveTo>
                    <a:pt x="313" y="0"/>
                  </a:moveTo>
                  <a:cubicBezTo>
                    <a:pt x="269" y="0"/>
                    <a:pt x="224" y="19"/>
                    <a:pt x="194" y="56"/>
                  </a:cubicBezTo>
                  <a:cubicBezTo>
                    <a:pt x="135" y="116"/>
                    <a:pt x="60" y="116"/>
                    <a:pt x="60" y="175"/>
                  </a:cubicBezTo>
                  <a:cubicBezTo>
                    <a:pt x="1" y="235"/>
                    <a:pt x="1" y="294"/>
                    <a:pt x="1" y="354"/>
                  </a:cubicBezTo>
                  <a:cubicBezTo>
                    <a:pt x="60" y="428"/>
                    <a:pt x="60" y="488"/>
                    <a:pt x="194" y="607"/>
                  </a:cubicBezTo>
                  <a:cubicBezTo>
                    <a:pt x="244" y="632"/>
                    <a:pt x="293" y="646"/>
                    <a:pt x="339" y="646"/>
                  </a:cubicBezTo>
                  <a:cubicBezTo>
                    <a:pt x="405" y="646"/>
                    <a:pt x="463" y="617"/>
                    <a:pt x="507" y="548"/>
                  </a:cubicBezTo>
                  <a:cubicBezTo>
                    <a:pt x="626" y="488"/>
                    <a:pt x="626" y="354"/>
                    <a:pt x="626" y="294"/>
                  </a:cubicBezTo>
                  <a:cubicBezTo>
                    <a:pt x="626" y="235"/>
                    <a:pt x="626" y="175"/>
                    <a:pt x="567" y="175"/>
                  </a:cubicBezTo>
                  <a:cubicBezTo>
                    <a:pt x="567" y="116"/>
                    <a:pt x="507" y="56"/>
                    <a:pt x="433" y="56"/>
                  </a:cubicBezTo>
                  <a:cubicBezTo>
                    <a:pt x="403" y="19"/>
                    <a:pt x="358" y="0"/>
                    <a:pt x="313"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0" name="Google Shape;5320;p32"/>
            <p:cNvSpPr/>
            <p:nvPr/>
          </p:nvSpPr>
          <p:spPr>
            <a:xfrm>
              <a:off x="7870015" y="698746"/>
              <a:ext cx="21400" cy="33160"/>
            </a:xfrm>
            <a:custGeom>
              <a:avLst/>
              <a:gdLst/>
              <a:ahLst/>
              <a:cxnLst/>
              <a:rect l="l" t="t" r="r" b="b"/>
              <a:pathLst>
                <a:path w="686" h="1063" extrusionOk="0">
                  <a:moveTo>
                    <a:pt x="405" y="0"/>
                  </a:moveTo>
                  <a:cubicBezTo>
                    <a:pt x="378" y="0"/>
                    <a:pt x="348" y="8"/>
                    <a:pt x="314" y="25"/>
                  </a:cubicBezTo>
                  <a:cubicBezTo>
                    <a:pt x="254" y="85"/>
                    <a:pt x="194" y="144"/>
                    <a:pt x="120" y="219"/>
                  </a:cubicBezTo>
                  <a:cubicBezTo>
                    <a:pt x="60" y="338"/>
                    <a:pt x="60" y="397"/>
                    <a:pt x="60" y="457"/>
                  </a:cubicBezTo>
                  <a:cubicBezTo>
                    <a:pt x="1" y="651"/>
                    <a:pt x="60" y="830"/>
                    <a:pt x="194" y="1023"/>
                  </a:cubicBezTo>
                  <a:cubicBezTo>
                    <a:pt x="219" y="1048"/>
                    <a:pt x="254" y="1062"/>
                    <a:pt x="291" y="1062"/>
                  </a:cubicBezTo>
                  <a:cubicBezTo>
                    <a:pt x="342" y="1062"/>
                    <a:pt x="398" y="1033"/>
                    <a:pt x="433" y="964"/>
                  </a:cubicBezTo>
                  <a:cubicBezTo>
                    <a:pt x="567" y="830"/>
                    <a:pt x="626" y="710"/>
                    <a:pt x="626" y="591"/>
                  </a:cubicBezTo>
                  <a:cubicBezTo>
                    <a:pt x="626" y="517"/>
                    <a:pt x="686" y="457"/>
                    <a:pt x="626" y="397"/>
                  </a:cubicBezTo>
                  <a:cubicBezTo>
                    <a:pt x="626" y="278"/>
                    <a:pt x="626" y="219"/>
                    <a:pt x="567" y="144"/>
                  </a:cubicBezTo>
                  <a:lnTo>
                    <a:pt x="567" y="85"/>
                  </a:lnTo>
                  <a:cubicBezTo>
                    <a:pt x="514" y="42"/>
                    <a:pt x="469" y="0"/>
                    <a:pt x="40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1" name="Google Shape;5321;p32"/>
            <p:cNvSpPr/>
            <p:nvPr/>
          </p:nvSpPr>
          <p:spPr>
            <a:xfrm>
              <a:off x="7910912" y="746444"/>
              <a:ext cx="19091" cy="37496"/>
            </a:xfrm>
            <a:custGeom>
              <a:avLst/>
              <a:gdLst/>
              <a:ahLst/>
              <a:cxnLst/>
              <a:rect l="l" t="t" r="r" b="b"/>
              <a:pathLst>
                <a:path w="612" h="1202" extrusionOk="0">
                  <a:moveTo>
                    <a:pt x="366" y="1"/>
                  </a:moveTo>
                  <a:cubicBezTo>
                    <a:pt x="317" y="1"/>
                    <a:pt x="269" y="16"/>
                    <a:pt x="239" y="45"/>
                  </a:cubicBezTo>
                  <a:cubicBezTo>
                    <a:pt x="179" y="105"/>
                    <a:pt x="120" y="239"/>
                    <a:pt x="120" y="299"/>
                  </a:cubicBezTo>
                  <a:cubicBezTo>
                    <a:pt x="60" y="358"/>
                    <a:pt x="60" y="477"/>
                    <a:pt x="1" y="552"/>
                  </a:cubicBezTo>
                  <a:cubicBezTo>
                    <a:pt x="1" y="790"/>
                    <a:pt x="60" y="984"/>
                    <a:pt x="179" y="1103"/>
                  </a:cubicBezTo>
                  <a:lnTo>
                    <a:pt x="239" y="1163"/>
                  </a:lnTo>
                  <a:cubicBezTo>
                    <a:pt x="264" y="1187"/>
                    <a:pt x="301" y="1202"/>
                    <a:pt x="341" y="1202"/>
                  </a:cubicBezTo>
                  <a:cubicBezTo>
                    <a:pt x="397" y="1202"/>
                    <a:pt x="457" y="1173"/>
                    <a:pt x="492" y="1103"/>
                  </a:cubicBezTo>
                  <a:cubicBezTo>
                    <a:pt x="552" y="924"/>
                    <a:pt x="611" y="790"/>
                    <a:pt x="611" y="611"/>
                  </a:cubicBezTo>
                  <a:lnTo>
                    <a:pt x="611" y="358"/>
                  </a:lnTo>
                  <a:cubicBezTo>
                    <a:pt x="611" y="299"/>
                    <a:pt x="611" y="179"/>
                    <a:pt x="552" y="105"/>
                  </a:cubicBezTo>
                  <a:lnTo>
                    <a:pt x="492" y="45"/>
                  </a:lnTo>
                  <a:cubicBezTo>
                    <a:pt x="462" y="16"/>
                    <a:pt x="414"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2" name="Google Shape;5322;p32"/>
            <p:cNvSpPr/>
            <p:nvPr/>
          </p:nvSpPr>
          <p:spPr>
            <a:xfrm>
              <a:off x="7964817" y="701835"/>
              <a:ext cx="17688" cy="37247"/>
            </a:xfrm>
            <a:custGeom>
              <a:avLst/>
              <a:gdLst/>
              <a:ahLst/>
              <a:cxnLst/>
              <a:rect l="l" t="t" r="r" b="b"/>
              <a:pathLst>
                <a:path w="567" h="1194" extrusionOk="0">
                  <a:moveTo>
                    <a:pt x="254" y="1"/>
                  </a:moveTo>
                  <a:cubicBezTo>
                    <a:pt x="209" y="1"/>
                    <a:pt x="165" y="15"/>
                    <a:pt x="135" y="45"/>
                  </a:cubicBezTo>
                  <a:cubicBezTo>
                    <a:pt x="60" y="179"/>
                    <a:pt x="60" y="239"/>
                    <a:pt x="1" y="358"/>
                  </a:cubicBezTo>
                  <a:lnTo>
                    <a:pt x="1" y="611"/>
                  </a:lnTo>
                  <a:cubicBezTo>
                    <a:pt x="1" y="790"/>
                    <a:pt x="1" y="924"/>
                    <a:pt x="135" y="1103"/>
                  </a:cubicBezTo>
                  <a:lnTo>
                    <a:pt x="194" y="1163"/>
                  </a:lnTo>
                  <a:cubicBezTo>
                    <a:pt x="212" y="1185"/>
                    <a:pt x="235" y="1194"/>
                    <a:pt x="261" y="1194"/>
                  </a:cubicBezTo>
                  <a:cubicBezTo>
                    <a:pt x="320" y="1194"/>
                    <a:pt x="391" y="1145"/>
                    <a:pt x="433" y="1103"/>
                  </a:cubicBezTo>
                  <a:cubicBezTo>
                    <a:pt x="567" y="924"/>
                    <a:pt x="567" y="731"/>
                    <a:pt x="567" y="611"/>
                  </a:cubicBezTo>
                  <a:lnTo>
                    <a:pt x="567" y="298"/>
                  </a:lnTo>
                  <a:cubicBezTo>
                    <a:pt x="507" y="239"/>
                    <a:pt x="507" y="179"/>
                    <a:pt x="433" y="45"/>
                  </a:cubicBezTo>
                  <a:lnTo>
                    <a:pt x="373" y="45"/>
                  </a:lnTo>
                  <a:cubicBezTo>
                    <a:pt x="343" y="15"/>
                    <a:pt x="299" y="1"/>
                    <a:pt x="25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3" name="Google Shape;5323;p32"/>
            <p:cNvSpPr/>
            <p:nvPr/>
          </p:nvSpPr>
          <p:spPr>
            <a:xfrm>
              <a:off x="7961105" y="808366"/>
              <a:ext cx="19559" cy="31351"/>
            </a:xfrm>
            <a:custGeom>
              <a:avLst/>
              <a:gdLst/>
              <a:ahLst/>
              <a:cxnLst/>
              <a:rect l="l" t="t" r="r" b="b"/>
              <a:pathLst>
                <a:path w="627" h="1005" extrusionOk="0">
                  <a:moveTo>
                    <a:pt x="373" y="1"/>
                  </a:moveTo>
                  <a:cubicBezTo>
                    <a:pt x="328" y="1"/>
                    <a:pt x="284" y="19"/>
                    <a:pt x="254" y="57"/>
                  </a:cubicBezTo>
                  <a:cubicBezTo>
                    <a:pt x="120" y="116"/>
                    <a:pt x="120" y="176"/>
                    <a:pt x="60" y="235"/>
                  </a:cubicBezTo>
                  <a:cubicBezTo>
                    <a:pt x="1" y="295"/>
                    <a:pt x="1" y="429"/>
                    <a:pt x="1" y="489"/>
                  </a:cubicBezTo>
                  <a:cubicBezTo>
                    <a:pt x="1" y="608"/>
                    <a:pt x="60" y="802"/>
                    <a:pt x="179" y="921"/>
                  </a:cubicBezTo>
                  <a:lnTo>
                    <a:pt x="179" y="980"/>
                  </a:lnTo>
                  <a:cubicBezTo>
                    <a:pt x="201" y="998"/>
                    <a:pt x="227" y="1005"/>
                    <a:pt x="254" y="1005"/>
                  </a:cubicBezTo>
                  <a:cubicBezTo>
                    <a:pt x="319" y="1005"/>
                    <a:pt x="390" y="963"/>
                    <a:pt x="433" y="921"/>
                  </a:cubicBezTo>
                  <a:cubicBezTo>
                    <a:pt x="552" y="802"/>
                    <a:pt x="626" y="667"/>
                    <a:pt x="626" y="489"/>
                  </a:cubicBezTo>
                  <a:cubicBezTo>
                    <a:pt x="626" y="429"/>
                    <a:pt x="626" y="355"/>
                    <a:pt x="552" y="295"/>
                  </a:cubicBezTo>
                  <a:cubicBezTo>
                    <a:pt x="552" y="235"/>
                    <a:pt x="552" y="176"/>
                    <a:pt x="492" y="116"/>
                  </a:cubicBezTo>
                  <a:lnTo>
                    <a:pt x="492" y="57"/>
                  </a:lnTo>
                  <a:cubicBezTo>
                    <a:pt x="462" y="19"/>
                    <a:pt x="418" y="1"/>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4" name="Google Shape;5324;p32"/>
            <p:cNvSpPr/>
            <p:nvPr/>
          </p:nvSpPr>
          <p:spPr>
            <a:xfrm>
              <a:off x="8013169" y="754960"/>
              <a:ext cx="17688" cy="48071"/>
            </a:xfrm>
            <a:custGeom>
              <a:avLst/>
              <a:gdLst/>
              <a:ahLst/>
              <a:cxnLst/>
              <a:rect l="l" t="t" r="r" b="b"/>
              <a:pathLst>
                <a:path w="567" h="1541" extrusionOk="0">
                  <a:moveTo>
                    <a:pt x="308" y="1"/>
                  </a:moveTo>
                  <a:cubicBezTo>
                    <a:pt x="248" y="1"/>
                    <a:pt x="176" y="43"/>
                    <a:pt x="134" y="85"/>
                  </a:cubicBezTo>
                  <a:cubicBezTo>
                    <a:pt x="75" y="204"/>
                    <a:pt x="75" y="338"/>
                    <a:pt x="0" y="398"/>
                  </a:cubicBezTo>
                  <a:lnTo>
                    <a:pt x="0" y="771"/>
                  </a:lnTo>
                  <a:cubicBezTo>
                    <a:pt x="0" y="1024"/>
                    <a:pt x="0" y="1203"/>
                    <a:pt x="134" y="1456"/>
                  </a:cubicBezTo>
                  <a:cubicBezTo>
                    <a:pt x="194" y="1456"/>
                    <a:pt x="194" y="1515"/>
                    <a:pt x="194" y="1515"/>
                  </a:cubicBezTo>
                  <a:cubicBezTo>
                    <a:pt x="229" y="1533"/>
                    <a:pt x="258" y="1540"/>
                    <a:pt x="285" y="1540"/>
                  </a:cubicBezTo>
                  <a:cubicBezTo>
                    <a:pt x="349" y="1540"/>
                    <a:pt x="394" y="1498"/>
                    <a:pt x="447" y="1456"/>
                  </a:cubicBezTo>
                  <a:cubicBezTo>
                    <a:pt x="566" y="1203"/>
                    <a:pt x="566" y="1024"/>
                    <a:pt x="566" y="771"/>
                  </a:cubicBezTo>
                  <a:lnTo>
                    <a:pt x="566" y="398"/>
                  </a:lnTo>
                  <a:cubicBezTo>
                    <a:pt x="507" y="338"/>
                    <a:pt x="507" y="204"/>
                    <a:pt x="447" y="85"/>
                  </a:cubicBezTo>
                  <a:lnTo>
                    <a:pt x="373" y="26"/>
                  </a:lnTo>
                  <a:cubicBezTo>
                    <a:pt x="355" y="8"/>
                    <a:pt x="333" y="1"/>
                    <a:pt x="30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5" name="Google Shape;5325;p32"/>
            <p:cNvSpPr/>
            <p:nvPr/>
          </p:nvSpPr>
          <p:spPr>
            <a:xfrm>
              <a:off x="8061958" y="695034"/>
              <a:ext cx="19091" cy="40772"/>
            </a:xfrm>
            <a:custGeom>
              <a:avLst/>
              <a:gdLst/>
              <a:ahLst/>
              <a:cxnLst/>
              <a:rect l="l" t="t" r="r" b="b"/>
              <a:pathLst>
                <a:path w="612" h="1307" extrusionOk="0">
                  <a:moveTo>
                    <a:pt x="332" y="0"/>
                  </a:moveTo>
                  <a:cubicBezTo>
                    <a:pt x="263" y="0"/>
                    <a:pt x="221" y="42"/>
                    <a:pt x="179" y="84"/>
                  </a:cubicBezTo>
                  <a:cubicBezTo>
                    <a:pt x="120" y="204"/>
                    <a:pt x="60" y="263"/>
                    <a:pt x="60" y="338"/>
                  </a:cubicBezTo>
                  <a:cubicBezTo>
                    <a:pt x="0" y="457"/>
                    <a:pt x="0" y="516"/>
                    <a:pt x="0" y="636"/>
                  </a:cubicBezTo>
                  <a:cubicBezTo>
                    <a:pt x="0" y="829"/>
                    <a:pt x="0" y="949"/>
                    <a:pt x="60" y="1202"/>
                  </a:cubicBezTo>
                  <a:lnTo>
                    <a:pt x="120" y="1261"/>
                  </a:lnTo>
                  <a:cubicBezTo>
                    <a:pt x="149" y="1291"/>
                    <a:pt x="194" y="1306"/>
                    <a:pt x="241" y="1306"/>
                  </a:cubicBezTo>
                  <a:cubicBezTo>
                    <a:pt x="287" y="1306"/>
                    <a:pt x="336" y="1291"/>
                    <a:pt x="373" y="1261"/>
                  </a:cubicBezTo>
                  <a:cubicBezTo>
                    <a:pt x="492" y="1083"/>
                    <a:pt x="552" y="889"/>
                    <a:pt x="552" y="710"/>
                  </a:cubicBezTo>
                  <a:cubicBezTo>
                    <a:pt x="611" y="576"/>
                    <a:pt x="611" y="457"/>
                    <a:pt x="552" y="397"/>
                  </a:cubicBezTo>
                  <a:cubicBezTo>
                    <a:pt x="552" y="263"/>
                    <a:pt x="492" y="204"/>
                    <a:pt x="432" y="84"/>
                  </a:cubicBezTo>
                  <a:lnTo>
                    <a:pt x="432" y="25"/>
                  </a:lnTo>
                  <a:cubicBezTo>
                    <a:pt x="393" y="7"/>
                    <a:pt x="360" y="0"/>
                    <a:pt x="332"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6" name="Google Shape;5326;p32"/>
            <p:cNvSpPr/>
            <p:nvPr/>
          </p:nvSpPr>
          <p:spPr>
            <a:xfrm>
              <a:off x="8081018" y="775736"/>
              <a:ext cx="19528" cy="38900"/>
            </a:xfrm>
            <a:custGeom>
              <a:avLst/>
              <a:gdLst/>
              <a:ahLst/>
              <a:cxnLst/>
              <a:rect l="l" t="t" r="r" b="b"/>
              <a:pathLst>
                <a:path w="626" h="1247" extrusionOk="0">
                  <a:moveTo>
                    <a:pt x="397" y="0"/>
                  </a:moveTo>
                  <a:cubicBezTo>
                    <a:pt x="358" y="0"/>
                    <a:pt x="313" y="15"/>
                    <a:pt x="253" y="45"/>
                  </a:cubicBezTo>
                  <a:cubicBezTo>
                    <a:pt x="194" y="105"/>
                    <a:pt x="134" y="224"/>
                    <a:pt x="60" y="283"/>
                  </a:cubicBezTo>
                  <a:cubicBezTo>
                    <a:pt x="60" y="417"/>
                    <a:pt x="0" y="477"/>
                    <a:pt x="0" y="596"/>
                  </a:cubicBezTo>
                  <a:cubicBezTo>
                    <a:pt x="0" y="790"/>
                    <a:pt x="60" y="1028"/>
                    <a:pt x="194" y="1222"/>
                  </a:cubicBezTo>
                  <a:lnTo>
                    <a:pt x="253" y="1222"/>
                  </a:lnTo>
                  <a:cubicBezTo>
                    <a:pt x="271" y="1239"/>
                    <a:pt x="293" y="1247"/>
                    <a:pt x="318" y="1247"/>
                  </a:cubicBezTo>
                  <a:cubicBezTo>
                    <a:pt x="379" y="1247"/>
                    <a:pt x="454" y="1204"/>
                    <a:pt x="507" y="1162"/>
                  </a:cubicBezTo>
                  <a:cubicBezTo>
                    <a:pt x="566" y="969"/>
                    <a:pt x="626" y="790"/>
                    <a:pt x="626" y="656"/>
                  </a:cubicBezTo>
                  <a:lnTo>
                    <a:pt x="626" y="417"/>
                  </a:lnTo>
                  <a:cubicBezTo>
                    <a:pt x="626" y="283"/>
                    <a:pt x="626" y="224"/>
                    <a:pt x="566" y="105"/>
                  </a:cubicBezTo>
                  <a:lnTo>
                    <a:pt x="507" y="45"/>
                  </a:lnTo>
                  <a:cubicBezTo>
                    <a:pt x="469" y="15"/>
                    <a:pt x="436" y="0"/>
                    <a:pt x="39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7" name="Google Shape;5327;p32"/>
            <p:cNvSpPr/>
            <p:nvPr/>
          </p:nvSpPr>
          <p:spPr>
            <a:xfrm>
              <a:off x="8017349" y="859089"/>
              <a:ext cx="19060" cy="24020"/>
            </a:xfrm>
            <a:custGeom>
              <a:avLst/>
              <a:gdLst/>
              <a:ahLst/>
              <a:cxnLst/>
              <a:rect l="l" t="t" r="r" b="b"/>
              <a:pathLst>
                <a:path w="611" h="770" extrusionOk="0">
                  <a:moveTo>
                    <a:pt x="347" y="0"/>
                  </a:moveTo>
                  <a:cubicBezTo>
                    <a:pt x="308" y="0"/>
                    <a:pt x="269" y="15"/>
                    <a:pt x="239" y="40"/>
                  </a:cubicBezTo>
                  <a:cubicBezTo>
                    <a:pt x="119" y="99"/>
                    <a:pt x="119" y="99"/>
                    <a:pt x="60" y="159"/>
                  </a:cubicBezTo>
                  <a:cubicBezTo>
                    <a:pt x="60" y="218"/>
                    <a:pt x="60" y="293"/>
                    <a:pt x="0" y="352"/>
                  </a:cubicBezTo>
                  <a:cubicBezTo>
                    <a:pt x="0" y="531"/>
                    <a:pt x="60" y="665"/>
                    <a:pt x="179" y="725"/>
                  </a:cubicBezTo>
                  <a:cubicBezTo>
                    <a:pt x="209" y="755"/>
                    <a:pt x="257" y="770"/>
                    <a:pt x="313" y="770"/>
                  </a:cubicBezTo>
                  <a:cubicBezTo>
                    <a:pt x="369" y="770"/>
                    <a:pt x="432" y="755"/>
                    <a:pt x="492" y="725"/>
                  </a:cubicBezTo>
                  <a:cubicBezTo>
                    <a:pt x="611" y="591"/>
                    <a:pt x="611" y="531"/>
                    <a:pt x="611" y="412"/>
                  </a:cubicBezTo>
                  <a:lnTo>
                    <a:pt x="611" y="293"/>
                  </a:lnTo>
                  <a:cubicBezTo>
                    <a:pt x="611" y="218"/>
                    <a:pt x="551" y="159"/>
                    <a:pt x="492" y="99"/>
                  </a:cubicBezTo>
                  <a:cubicBezTo>
                    <a:pt x="457" y="29"/>
                    <a:pt x="402" y="0"/>
                    <a:pt x="34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8" name="Google Shape;5328;p32"/>
            <p:cNvSpPr/>
            <p:nvPr/>
          </p:nvSpPr>
          <p:spPr>
            <a:xfrm>
              <a:off x="7906732" y="843242"/>
              <a:ext cx="19559" cy="20183"/>
            </a:xfrm>
            <a:custGeom>
              <a:avLst/>
              <a:gdLst/>
              <a:ahLst/>
              <a:cxnLst/>
              <a:rect l="l" t="t" r="r" b="b"/>
              <a:pathLst>
                <a:path w="627" h="647" extrusionOk="0">
                  <a:moveTo>
                    <a:pt x="313" y="0"/>
                  </a:moveTo>
                  <a:cubicBezTo>
                    <a:pt x="269" y="0"/>
                    <a:pt x="224" y="19"/>
                    <a:pt x="194" y="56"/>
                  </a:cubicBezTo>
                  <a:cubicBezTo>
                    <a:pt x="135" y="116"/>
                    <a:pt x="60" y="116"/>
                    <a:pt x="60" y="175"/>
                  </a:cubicBezTo>
                  <a:cubicBezTo>
                    <a:pt x="1" y="235"/>
                    <a:pt x="1" y="294"/>
                    <a:pt x="1" y="354"/>
                  </a:cubicBezTo>
                  <a:cubicBezTo>
                    <a:pt x="60" y="428"/>
                    <a:pt x="60" y="488"/>
                    <a:pt x="194" y="607"/>
                  </a:cubicBezTo>
                  <a:cubicBezTo>
                    <a:pt x="244" y="632"/>
                    <a:pt x="293" y="646"/>
                    <a:pt x="339" y="646"/>
                  </a:cubicBezTo>
                  <a:cubicBezTo>
                    <a:pt x="404" y="646"/>
                    <a:pt x="463" y="617"/>
                    <a:pt x="507" y="548"/>
                  </a:cubicBezTo>
                  <a:cubicBezTo>
                    <a:pt x="626" y="488"/>
                    <a:pt x="626" y="354"/>
                    <a:pt x="626" y="294"/>
                  </a:cubicBezTo>
                  <a:cubicBezTo>
                    <a:pt x="626" y="235"/>
                    <a:pt x="626" y="175"/>
                    <a:pt x="567" y="175"/>
                  </a:cubicBezTo>
                  <a:cubicBezTo>
                    <a:pt x="567" y="116"/>
                    <a:pt x="507" y="56"/>
                    <a:pt x="433" y="56"/>
                  </a:cubicBezTo>
                  <a:cubicBezTo>
                    <a:pt x="403" y="19"/>
                    <a:pt x="358" y="0"/>
                    <a:pt x="313"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9" name="Google Shape;5329;p32"/>
            <p:cNvSpPr/>
            <p:nvPr/>
          </p:nvSpPr>
          <p:spPr>
            <a:xfrm>
              <a:off x="3421649" y="694566"/>
              <a:ext cx="21400" cy="31476"/>
            </a:xfrm>
            <a:custGeom>
              <a:avLst/>
              <a:gdLst/>
              <a:ahLst/>
              <a:cxnLst/>
              <a:rect l="l" t="t" r="r" b="b"/>
              <a:pathLst>
                <a:path w="686" h="1009" extrusionOk="0">
                  <a:moveTo>
                    <a:pt x="435" y="1"/>
                  </a:moveTo>
                  <a:cubicBezTo>
                    <a:pt x="402" y="1"/>
                    <a:pt x="363" y="15"/>
                    <a:pt x="313" y="40"/>
                  </a:cubicBezTo>
                  <a:cubicBezTo>
                    <a:pt x="239" y="99"/>
                    <a:pt x="179" y="159"/>
                    <a:pt x="120" y="219"/>
                  </a:cubicBezTo>
                  <a:cubicBezTo>
                    <a:pt x="60" y="278"/>
                    <a:pt x="60" y="412"/>
                    <a:pt x="60" y="472"/>
                  </a:cubicBezTo>
                  <a:cubicBezTo>
                    <a:pt x="0" y="651"/>
                    <a:pt x="60" y="844"/>
                    <a:pt x="179" y="964"/>
                  </a:cubicBezTo>
                  <a:cubicBezTo>
                    <a:pt x="246" y="993"/>
                    <a:pt x="295" y="1008"/>
                    <a:pt x="334" y="1008"/>
                  </a:cubicBezTo>
                  <a:cubicBezTo>
                    <a:pt x="373" y="1008"/>
                    <a:pt x="403" y="993"/>
                    <a:pt x="432" y="964"/>
                  </a:cubicBezTo>
                  <a:cubicBezTo>
                    <a:pt x="552" y="844"/>
                    <a:pt x="611" y="651"/>
                    <a:pt x="611" y="531"/>
                  </a:cubicBezTo>
                  <a:cubicBezTo>
                    <a:pt x="686" y="472"/>
                    <a:pt x="686" y="412"/>
                    <a:pt x="611" y="353"/>
                  </a:cubicBezTo>
                  <a:lnTo>
                    <a:pt x="611" y="99"/>
                  </a:lnTo>
                  <a:lnTo>
                    <a:pt x="552" y="99"/>
                  </a:lnTo>
                  <a:cubicBezTo>
                    <a:pt x="517" y="30"/>
                    <a:pt x="482" y="1"/>
                    <a:pt x="43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0" name="Google Shape;5330;p32"/>
            <p:cNvSpPr/>
            <p:nvPr/>
          </p:nvSpPr>
          <p:spPr>
            <a:xfrm>
              <a:off x="3462077" y="741047"/>
              <a:ext cx="19559" cy="37964"/>
            </a:xfrm>
            <a:custGeom>
              <a:avLst/>
              <a:gdLst/>
              <a:ahLst/>
              <a:cxnLst/>
              <a:rect l="l" t="t" r="r" b="b"/>
              <a:pathLst>
                <a:path w="627" h="1217" extrusionOk="0">
                  <a:moveTo>
                    <a:pt x="377" y="0"/>
                  </a:moveTo>
                  <a:cubicBezTo>
                    <a:pt x="342" y="0"/>
                    <a:pt x="303" y="15"/>
                    <a:pt x="254" y="40"/>
                  </a:cubicBezTo>
                  <a:cubicBezTo>
                    <a:pt x="194" y="159"/>
                    <a:pt x="135" y="218"/>
                    <a:pt x="135" y="278"/>
                  </a:cubicBezTo>
                  <a:cubicBezTo>
                    <a:pt x="60" y="412"/>
                    <a:pt x="60" y="472"/>
                    <a:pt x="60" y="591"/>
                  </a:cubicBezTo>
                  <a:cubicBezTo>
                    <a:pt x="1" y="784"/>
                    <a:pt x="60" y="963"/>
                    <a:pt x="194" y="1157"/>
                  </a:cubicBezTo>
                  <a:lnTo>
                    <a:pt x="254" y="1217"/>
                  </a:lnTo>
                  <a:cubicBezTo>
                    <a:pt x="313" y="1217"/>
                    <a:pt x="433" y="1217"/>
                    <a:pt x="507" y="1157"/>
                  </a:cubicBezTo>
                  <a:cubicBezTo>
                    <a:pt x="626" y="963"/>
                    <a:pt x="626" y="784"/>
                    <a:pt x="626" y="650"/>
                  </a:cubicBezTo>
                  <a:lnTo>
                    <a:pt x="626" y="412"/>
                  </a:lnTo>
                  <a:cubicBezTo>
                    <a:pt x="626" y="278"/>
                    <a:pt x="626" y="218"/>
                    <a:pt x="567" y="99"/>
                  </a:cubicBezTo>
                  <a:lnTo>
                    <a:pt x="507" y="99"/>
                  </a:lnTo>
                  <a:cubicBezTo>
                    <a:pt x="463" y="29"/>
                    <a:pt x="425" y="0"/>
                    <a:pt x="37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1" name="Google Shape;5331;p32"/>
            <p:cNvSpPr/>
            <p:nvPr/>
          </p:nvSpPr>
          <p:spPr>
            <a:xfrm>
              <a:off x="3516450" y="696438"/>
              <a:ext cx="17220" cy="37496"/>
            </a:xfrm>
            <a:custGeom>
              <a:avLst/>
              <a:gdLst/>
              <a:ahLst/>
              <a:cxnLst/>
              <a:rect l="l" t="t" r="r" b="b"/>
              <a:pathLst>
                <a:path w="552" h="1202" extrusionOk="0">
                  <a:moveTo>
                    <a:pt x="271" y="0"/>
                  </a:moveTo>
                  <a:cubicBezTo>
                    <a:pt x="215" y="0"/>
                    <a:pt x="155" y="29"/>
                    <a:pt x="120" y="99"/>
                  </a:cubicBezTo>
                  <a:cubicBezTo>
                    <a:pt x="60" y="159"/>
                    <a:pt x="60" y="293"/>
                    <a:pt x="1" y="352"/>
                  </a:cubicBezTo>
                  <a:lnTo>
                    <a:pt x="1" y="591"/>
                  </a:lnTo>
                  <a:cubicBezTo>
                    <a:pt x="1" y="784"/>
                    <a:pt x="1" y="963"/>
                    <a:pt x="179" y="1157"/>
                  </a:cubicBezTo>
                  <a:cubicBezTo>
                    <a:pt x="246" y="1187"/>
                    <a:pt x="295" y="1201"/>
                    <a:pt x="334" y="1201"/>
                  </a:cubicBezTo>
                  <a:cubicBezTo>
                    <a:pt x="373" y="1201"/>
                    <a:pt x="403" y="1187"/>
                    <a:pt x="433" y="1157"/>
                  </a:cubicBezTo>
                  <a:cubicBezTo>
                    <a:pt x="552" y="963"/>
                    <a:pt x="552" y="784"/>
                    <a:pt x="552" y="591"/>
                  </a:cubicBezTo>
                  <a:lnTo>
                    <a:pt x="552" y="352"/>
                  </a:lnTo>
                  <a:cubicBezTo>
                    <a:pt x="492" y="218"/>
                    <a:pt x="492" y="159"/>
                    <a:pt x="433" y="99"/>
                  </a:cubicBezTo>
                  <a:lnTo>
                    <a:pt x="373" y="39"/>
                  </a:lnTo>
                  <a:cubicBezTo>
                    <a:pt x="348" y="15"/>
                    <a:pt x="311" y="0"/>
                    <a:pt x="27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2" name="Google Shape;5332;p32"/>
            <p:cNvSpPr/>
            <p:nvPr/>
          </p:nvSpPr>
          <p:spPr>
            <a:xfrm>
              <a:off x="3512738" y="802844"/>
              <a:ext cx="19091" cy="31944"/>
            </a:xfrm>
            <a:custGeom>
              <a:avLst/>
              <a:gdLst/>
              <a:ahLst/>
              <a:cxnLst/>
              <a:rect l="l" t="t" r="r" b="b"/>
              <a:pathLst>
                <a:path w="612" h="1024" extrusionOk="0">
                  <a:moveTo>
                    <a:pt x="341" y="1"/>
                  </a:moveTo>
                  <a:cubicBezTo>
                    <a:pt x="301" y="1"/>
                    <a:pt x="263" y="15"/>
                    <a:pt x="239" y="40"/>
                  </a:cubicBezTo>
                  <a:cubicBezTo>
                    <a:pt x="120" y="100"/>
                    <a:pt x="120" y="159"/>
                    <a:pt x="60" y="293"/>
                  </a:cubicBezTo>
                  <a:cubicBezTo>
                    <a:pt x="0" y="353"/>
                    <a:pt x="0" y="412"/>
                    <a:pt x="0" y="472"/>
                  </a:cubicBezTo>
                  <a:cubicBezTo>
                    <a:pt x="0" y="666"/>
                    <a:pt x="60" y="844"/>
                    <a:pt x="179" y="979"/>
                  </a:cubicBezTo>
                  <a:cubicBezTo>
                    <a:pt x="239" y="1008"/>
                    <a:pt x="287" y="1023"/>
                    <a:pt x="328" y="1023"/>
                  </a:cubicBezTo>
                  <a:cubicBezTo>
                    <a:pt x="369" y="1023"/>
                    <a:pt x="403" y="1008"/>
                    <a:pt x="432" y="979"/>
                  </a:cubicBezTo>
                  <a:cubicBezTo>
                    <a:pt x="552" y="785"/>
                    <a:pt x="611" y="666"/>
                    <a:pt x="611" y="532"/>
                  </a:cubicBezTo>
                  <a:lnTo>
                    <a:pt x="611" y="353"/>
                  </a:lnTo>
                  <a:cubicBezTo>
                    <a:pt x="552" y="293"/>
                    <a:pt x="552" y="159"/>
                    <a:pt x="492" y="100"/>
                  </a:cubicBezTo>
                  <a:cubicBezTo>
                    <a:pt x="457" y="30"/>
                    <a:pt x="397" y="1"/>
                    <a:pt x="34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3" name="Google Shape;5333;p32"/>
            <p:cNvSpPr/>
            <p:nvPr/>
          </p:nvSpPr>
          <p:spPr>
            <a:xfrm>
              <a:off x="3564771" y="749688"/>
              <a:ext cx="19559" cy="48851"/>
            </a:xfrm>
            <a:custGeom>
              <a:avLst/>
              <a:gdLst/>
              <a:ahLst/>
              <a:cxnLst/>
              <a:rect l="l" t="t" r="r" b="b"/>
              <a:pathLst>
                <a:path w="627" h="1566" extrusionOk="0">
                  <a:moveTo>
                    <a:pt x="373" y="1"/>
                  </a:moveTo>
                  <a:cubicBezTo>
                    <a:pt x="314" y="1"/>
                    <a:pt x="195" y="1"/>
                    <a:pt x="120" y="75"/>
                  </a:cubicBezTo>
                  <a:cubicBezTo>
                    <a:pt x="61" y="195"/>
                    <a:pt x="61" y="314"/>
                    <a:pt x="1" y="448"/>
                  </a:cubicBezTo>
                  <a:lnTo>
                    <a:pt x="1" y="746"/>
                  </a:lnTo>
                  <a:cubicBezTo>
                    <a:pt x="1" y="999"/>
                    <a:pt x="1" y="1252"/>
                    <a:pt x="120" y="1491"/>
                  </a:cubicBezTo>
                  <a:cubicBezTo>
                    <a:pt x="195" y="1491"/>
                    <a:pt x="195" y="1491"/>
                    <a:pt x="254" y="1565"/>
                  </a:cubicBezTo>
                  <a:cubicBezTo>
                    <a:pt x="314" y="1565"/>
                    <a:pt x="373" y="1565"/>
                    <a:pt x="433" y="1431"/>
                  </a:cubicBezTo>
                  <a:cubicBezTo>
                    <a:pt x="567" y="1252"/>
                    <a:pt x="567" y="999"/>
                    <a:pt x="627" y="746"/>
                  </a:cubicBezTo>
                  <a:cubicBezTo>
                    <a:pt x="627" y="686"/>
                    <a:pt x="567" y="567"/>
                    <a:pt x="567" y="448"/>
                  </a:cubicBezTo>
                  <a:cubicBezTo>
                    <a:pt x="567" y="314"/>
                    <a:pt x="493" y="195"/>
                    <a:pt x="433" y="75"/>
                  </a:cubicBezTo>
                  <a:cubicBezTo>
                    <a:pt x="433"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4" name="Google Shape;5334;p32"/>
            <p:cNvSpPr/>
            <p:nvPr/>
          </p:nvSpPr>
          <p:spPr>
            <a:xfrm>
              <a:off x="3613124" y="690417"/>
              <a:ext cx="19528" cy="39805"/>
            </a:xfrm>
            <a:custGeom>
              <a:avLst/>
              <a:gdLst/>
              <a:ahLst/>
              <a:cxnLst/>
              <a:rect l="l" t="t" r="r" b="b"/>
              <a:pathLst>
                <a:path w="626" h="1276" extrusionOk="0">
                  <a:moveTo>
                    <a:pt x="314" y="1"/>
                  </a:moveTo>
                  <a:cubicBezTo>
                    <a:pt x="265" y="1"/>
                    <a:pt x="230" y="33"/>
                    <a:pt x="194" y="113"/>
                  </a:cubicBezTo>
                  <a:cubicBezTo>
                    <a:pt x="134" y="173"/>
                    <a:pt x="60" y="292"/>
                    <a:pt x="60" y="352"/>
                  </a:cubicBezTo>
                  <a:cubicBezTo>
                    <a:pt x="0" y="411"/>
                    <a:pt x="0" y="545"/>
                    <a:pt x="0" y="605"/>
                  </a:cubicBezTo>
                  <a:cubicBezTo>
                    <a:pt x="0" y="784"/>
                    <a:pt x="0" y="977"/>
                    <a:pt x="60" y="1156"/>
                  </a:cubicBezTo>
                  <a:lnTo>
                    <a:pt x="134" y="1231"/>
                  </a:lnTo>
                  <a:cubicBezTo>
                    <a:pt x="164" y="1260"/>
                    <a:pt x="209" y="1275"/>
                    <a:pt x="254" y="1275"/>
                  </a:cubicBezTo>
                  <a:cubicBezTo>
                    <a:pt x="298" y="1275"/>
                    <a:pt x="343" y="1260"/>
                    <a:pt x="373" y="1231"/>
                  </a:cubicBezTo>
                  <a:cubicBezTo>
                    <a:pt x="507" y="1037"/>
                    <a:pt x="566" y="858"/>
                    <a:pt x="626" y="664"/>
                  </a:cubicBezTo>
                  <a:cubicBezTo>
                    <a:pt x="626" y="545"/>
                    <a:pt x="626" y="486"/>
                    <a:pt x="566" y="352"/>
                  </a:cubicBezTo>
                  <a:cubicBezTo>
                    <a:pt x="566" y="292"/>
                    <a:pt x="507" y="173"/>
                    <a:pt x="432" y="113"/>
                  </a:cubicBezTo>
                  <a:lnTo>
                    <a:pt x="432" y="39"/>
                  </a:lnTo>
                  <a:cubicBezTo>
                    <a:pt x="385" y="15"/>
                    <a:pt x="346" y="1"/>
                    <a:pt x="31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5" name="Google Shape;5335;p32"/>
            <p:cNvSpPr/>
            <p:nvPr/>
          </p:nvSpPr>
          <p:spPr>
            <a:xfrm>
              <a:off x="3632621" y="770308"/>
              <a:ext cx="19559" cy="39836"/>
            </a:xfrm>
            <a:custGeom>
              <a:avLst/>
              <a:gdLst/>
              <a:ahLst/>
              <a:cxnLst/>
              <a:rect l="l" t="t" r="r" b="b"/>
              <a:pathLst>
                <a:path w="627" h="1277" extrusionOk="0">
                  <a:moveTo>
                    <a:pt x="345" y="1"/>
                  </a:moveTo>
                  <a:cubicBezTo>
                    <a:pt x="319" y="1"/>
                    <a:pt x="289" y="8"/>
                    <a:pt x="254" y="25"/>
                  </a:cubicBezTo>
                  <a:cubicBezTo>
                    <a:pt x="180" y="159"/>
                    <a:pt x="120" y="219"/>
                    <a:pt x="120" y="338"/>
                  </a:cubicBezTo>
                  <a:cubicBezTo>
                    <a:pt x="61" y="398"/>
                    <a:pt x="61" y="532"/>
                    <a:pt x="1" y="651"/>
                  </a:cubicBezTo>
                  <a:cubicBezTo>
                    <a:pt x="1" y="830"/>
                    <a:pt x="61" y="1023"/>
                    <a:pt x="180" y="1202"/>
                  </a:cubicBezTo>
                  <a:lnTo>
                    <a:pt x="254" y="1277"/>
                  </a:lnTo>
                  <a:cubicBezTo>
                    <a:pt x="373" y="1277"/>
                    <a:pt x="433" y="1277"/>
                    <a:pt x="493" y="1202"/>
                  </a:cubicBezTo>
                  <a:lnTo>
                    <a:pt x="493" y="1143"/>
                  </a:lnTo>
                  <a:cubicBezTo>
                    <a:pt x="627" y="964"/>
                    <a:pt x="627" y="830"/>
                    <a:pt x="627" y="651"/>
                  </a:cubicBezTo>
                  <a:lnTo>
                    <a:pt x="627" y="398"/>
                  </a:lnTo>
                  <a:cubicBezTo>
                    <a:pt x="627" y="338"/>
                    <a:pt x="627" y="219"/>
                    <a:pt x="552" y="159"/>
                  </a:cubicBezTo>
                  <a:lnTo>
                    <a:pt x="493" y="85"/>
                  </a:lnTo>
                  <a:cubicBezTo>
                    <a:pt x="450" y="43"/>
                    <a:pt x="408" y="1"/>
                    <a:pt x="34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6" name="Google Shape;5336;p32"/>
            <p:cNvSpPr/>
            <p:nvPr/>
          </p:nvSpPr>
          <p:spPr>
            <a:xfrm>
              <a:off x="3570823" y="854253"/>
              <a:ext cx="17220" cy="25018"/>
            </a:xfrm>
            <a:custGeom>
              <a:avLst/>
              <a:gdLst/>
              <a:ahLst/>
              <a:cxnLst/>
              <a:rect l="l" t="t" r="r" b="b"/>
              <a:pathLst>
                <a:path w="552" h="802" extrusionOk="0">
                  <a:moveTo>
                    <a:pt x="179" y="1"/>
                  </a:moveTo>
                  <a:cubicBezTo>
                    <a:pt x="120" y="75"/>
                    <a:pt x="60" y="135"/>
                    <a:pt x="1" y="195"/>
                  </a:cubicBezTo>
                  <a:lnTo>
                    <a:pt x="1" y="373"/>
                  </a:lnTo>
                  <a:cubicBezTo>
                    <a:pt x="1" y="507"/>
                    <a:pt x="1" y="627"/>
                    <a:pt x="120" y="746"/>
                  </a:cubicBezTo>
                  <a:cubicBezTo>
                    <a:pt x="179" y="783"/>
                    <a:pt x="224" y="802"/>
                    <a:pt x="271" y="802"/>
                  </a:cubicBezTo>
                  <a:cubicBezTo>
                    <a:pt x="317" y="802"/>
                    <a:pt x="366" y="783"/>
                    <a:pt x="433" y="746"/>
                  </a:cubicBezTo>
                  <a:lnTo>
                    <a:pt x="433" y="686"/>
                  </a:lnTo>
                  <a:cubicBezTo>
                    <a:pt x="552" y="627"/>
                    <a:pt x="552" y="507"/>
                    <a:pt x="552" y="448"/>
                  </a:cubicBezTo>
                  <a:lnTo>
                    <a:pt x="552" y="254"/>
                  </a:lnTo>
                  <a:cubicBezTo>
                    <a:pt x="552" y="195"/>
                    <a:pt x="492" y="135"/>
                    <a:pt x="433" y="75"/>
                  </a:cubicBezTo>
                  <a:cubicBezTo>
                    <a:pt x="373" y="1"/>
                    <a:pt x="239" y="1"/>
                    <a:pt x="179"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7" name="Google Shape;5337;p32"/>
            <p:cNvSpPr/>
            <p:nvPr/>
          </p:nvSpPr>
          <p:spPr>
            <a:xfrm>
              <a:off x="3460206" y="837533"/>
              <a:ext cx="17719" cy="20495"/>
            </a:xfrm>
            <a:custGeom>
              <a:avLst/>
              <a:gdLst/>
              <a:ahLst/>
              <a:cxnLst/>
              <a:rect l="l" t="t" r="r" b="b"/>
              <a:pathLst>
                <a:path w="568" h="657" extrusionOk="0">
                  <a:moveTo>
                    <a:pt x="252" y="1"/>
                  </a:moveTo>
                  <a:cubicBezTo>
                    <a:pt x="206" y="1"/>
                    <a:pt x="157" y="15"/>
                    <a:pt x="120" y="45"/>
                  </a:cubicBezTo>
                  <a:cubicBezTo>
                    <a:pt x="61" y="105"/>
                    <a:pt x="1" y="164"/>
                    <a:pt x="1" y="239"/>
                  </a:cubicBezTo>
                  <a:lnTo>
                    <a:pt x="1" y="358"/>
                  </a:lnTo>
                  <a:cubicBezTo>
                    <a:pt x="1" y="418"/>
                    <a:pt x="1" y="537"/>
                    <a:pt x="120" y="611"/>
                  </a:cubicBezTo>
                  <a:cubicBezTo>
                    <a:pt x="187" y="641"/>
                    <a:pt x="250" y="656"/>
                    <a:pt x="304" y="656"/>
                  </a:cubicBezTo>
                  <a:cubicBezTo>
                    <a:pt x="359" y="656"/>
                    <a:pt x="403" y="641"/>
                    <a:pt x="433" y="611"/>
                  </a:cubicBezTo>
                  <a:cubicBezTo>
                    <a:pt x="567" y="477"/>
                    <a:pt x="567" y="418"/>
                    <a:pt x="567" y="299"/>
                  </a:cubicBezTo>
                  <a:lnTo>
                    <a:pt x="567" y="164"/>
                  </a:lnTo>
                  <a:cubicBezTo>
                    <a:pt x="493" y="105"/>
                    <a:pt x="433" y="105"/>
                    <a:pt x="373" y="45"/>
                  </a:cubicBezTo>
                  <a:cubicBezTo>
                    <a:pt x="344" y="15"/>
                    <a:pt x="299" y="1"/>
                    <a:pt x="25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8" name="Google Shape;5338;p32"/>
            <p:cNvSpPr/>
            <p:nvPr/>
          </p:nvSpPr>
          <p:spPr>
            <a:xfrm>
              <a:off x="912115" y="694566"/>
              <a:ext cx="19559" cy="31476"/>
            </a:xfrm>
            <a:custGeom>
              <a:avLst/>
              <a:gdLst/>
              <a:ahLst/>
              <a:cxnLst/>
              <a:rect l="l" t="t" r="r" b="b"/>
              <a:pathLst>
                <a:path w="627" h="1009" extrusionOk="0">
                  <a:moveTo>
                    <a:pt x="415" y="1"/>
                  </a:moveTo>
                  <a:cubicBezTo>
                    <a:pt x="375" y="1"/>
                    <a:pt x="338" y="15"/>
                    <a:pt x="313" y="40"/>
                  </a:cubicBezTo>
                  <a:cubicBezTo>
                    <a:pt x="254" y="99"/>
                    <a:pt x="194" y="159"/>
                    <a:pt x="135" y="219"/>
                  </a:cubicBezTo>
                  <a:cubicBezTo>
                    <a:pt x="75" y="278"/>
                    <a:pt x="75" y="412"/>
                    <a:pt x="75" y="472"/>
                  </a:cubicBezTo>
                  <a:cubicBezTo>
                    <a:pt x="0" y="651"/>
                    <a:pt x="75" y="844"/>
                    <a:pt x="194" y="964"/>
                  </a:cubicBezTo>
                  <a:cubicBezTo>
                    <a:pt x="224" y="993"/>
                    <a:pt x="269" y="1008"/>
                    <a:pt x="315" y="1008"/>
                  </a:cubicBezTo>
                  <a:cubicBezTo>
                    <a:pt x="362" y="1008"/>
                    <a:pt x="410" y="993"/>
                    <a:pt x="447" y="964"/>
                  </a:cubicBezTo>
                  <a:cubicBezTo>
                    <a:pt x="567" y="844"/>
                    <a:pt x="626" y="651"/>
                    <a:pt x="626" y="531"/>
                  </a:cubicBezTo>
                  <a:lnTo>
                    <a:pt x="626" y="353"/>
                  </a:lnTo>
                  <a:cubicBezTo>
                    <a:pt x="626" y="278"/>
                    <a:pt x="626" y="219"/>
                    <a:pt x="567" y="99"/>
                  </a:cubicBezTo>
                  <a:cubicBezTo>
                    <a:pt x="532" y="30"/>
                    <a:pt x="471" y="1"/>
                    <a:pt x="41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9" name="Google Shape;5339;p32"/>
            <p:cNvSpPr/>
            <p:nvPr/>
          </p:nvSpPr>
          <p:spPr>
            <a:xfrm>
              <a:off x="953011" y="741047"/>
              <a:ext cx="19559" cy="37964"/>
            </a:xfrm>
            <a:custGeom>
              <a:avLst/>
              <a:gdLst/>
              <a:ahLst/>
              <a:cxnLst/>
              <a:rect l="l" t="t" r="r" b="b"/>
              <a:pathLst>
                <a:path w="627" h="1217" extrusionOk="0">
                  <a:moveTo>
                    <a:pt x="350" y="0"/>
                  </a:moveTo>
                  <a:cubicBezTo>
                    <a:pt x="313" y="0"/>
                    <a:pt x="278" y="15"/>
                    <a:pt x="254" y="40"/>
                  </a:cubicBezTo>
                  <a:cubicBezTo>
                    <a:pt x="179" y="159"/>
                    <a:pt x="120" y="218"/>
                    <a:pt x="60" y="278"/>
                  </a:cubicBezTo>
                  <a:cubicBezTo>
                    <a:pt x="60" y="412"/>
                    <a:pt x="60" y="472"/>
                    <a:pt x="0" y="591"/>
                  </a:cubicBezTo>
                  <a:cubicBezTo>
                    <a:pt x="0" y="784"/>
                    <a:pt x="60" y="963"/>
                    <a:pt x="179" y="1157"/>
                  </a:cubicBezTo>
                  <a:lnTo>
                    <a:pt x="254" y="1217"/>
                  </a:lnTo>
                  <a:cubicBezTo>
                    <a:pt x="313" y="1217"/>
                    <a:pt x="432" y="1217"/>
                    <a:pt x="492" y="1157"/>
                  </a:cubicBezTo>
                  <a:cubicBezTo>
                    <a:pt x="552" y="963"/>
                    <a:pt x="626" y="784"/>
                    <a:pt x="626" y="650"/>
                  </a:cubicBezTo>
                  <a:lnTo>
                    <a:pt x="626" y="412"/>
                  </a:lnTo>
                  <a:cubicBezTo>
                    <a:pt x="626" y="278"/>
                    <a:pt x="552" y="218"/>
                    <a:pt x="552" y="99"/>
                  </a:cubicBezTo>
                  <a:lnTo>
                    <a:pt x="492" y="99"/>
                  </a:lnTo>
                  <a:cubicBezTo>
                    <a:pt x="457" y="29"/>
                    <a:pt x="402" y="0"/>
                    <a:pt x="350"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0" name="Google Shape;5340;p32"/>
            <p:cNvSpPr/>
            <p:nvPr/>
          </p:nvSpPr>
          <p:spPr>
            <a:xfrm>
              <a:off x="1007384" y="696438"/>
              <a:ext cx="17220" cy="37496"/>
            </a:xfrm>
            <a:custGeom>
              <a:avLst/>
              <a:gdLst/>
              <a:ahLst/>
              <a:cxnLst/>
              <a:rect l="l" t="t" r="r" b="b"/>
              <a:pathLst>
                <a:path w="552" h="1202" extrusionOk="0">
                  <a:moveTo>
                    <a:pt x="265" y="0"/>
                  </a:moveTo>
                  <a:cubicBezTo>
                    <a:pt x="210" y="0"/>
                    <a:pt x="155" y="29"/>
                    <a:pt x="120" y="99"/>
                  </a:cubicBezTo>
                  <a:cubicBezTo>
                    <a:pt x="60" y="159"/>
                    <a:pt x="0" y="293"/>
                    <a:pt x="0" y="352"/>
                  </a:cubicBezTo>
                  <a:lnTo>
                    <a:pt x="0" y="591"/>
                  </a:lnTo>
                  <a:cubicBezTo>
                    <a:pt x="0" y="784"/>
                    <a:pt x="0" y="963"/>
                    <a:pt x="120" y="1157"/>
                  </a:cubicBezTo>
                  <a:lnTo>
                    <a:pt x="179" y="1157"/>
                  </a:lnTo>
                  <a:cubicBezTo>
                    <a:pt x="209" y="1187"/>
                    <a:pt x="257" y="1201"/>
                    <a:pt x="306" y="1201"/>
                  </a:cubicBezTo>
                  <a:cubicBezTo>
                    <a:pt x="354" y="1201"/>
                    <a:pt x="403" y="1187"/>
                    <a:pt x="432" y="1157"/>
                  </a:cubicBezTo>
                  <a:cubicBezTo>
                    <a:pt x="552" y="963"/>
                    <a:pt x="552" y="784"/>
                    <a:pt x="552" y="591"/>
                  </a:cubicBezTo>
                  <a:lnTo>
                    <a:pt x="552" y="352"/>
                  </a:lnTo>
                  <a:cubicBezTo>
                    <a:pt x="492" y="218"/>
                    <a:pt x="492" y="159"/>
                    <a:pt x="432" y="99"/>
                  </a:cubicBezTo>
                  <a:lnTo>
                    <a:pt x="373" y="39"/>
                  </a:lnTo>
                  <a:cubicBezTo>
                    <a:pt x="342" y="15"/>
                    <a:pt x="304" y="0"/>
                    <a:pt x="26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1" name="Google Shape;5341;p32"/>
            <p:cNvSpPr/>
            <p:nvPr/>
          </p:nvSpPr>
          <p:spPr>
            <a:xfrm>
              <a:off x="1046180" y="749688"/>
              <a:ext cx="17251" cy="48851"/>
            </a:xfrm>
            <a:custGeom>
              <a:avLst/>
              <a:gdLst/>
              <a:ahLst/>
              <a:cxnLst/>
              <a:rect l="l" t="t" r="r" b="b"/>
              <a:pathLst>
                <a:path w="553" h="1566" extrusionOk="0">
                  <a:moveTo>
                    <a:pt x="373" y="1"/>
                  </a:moveTo>
                  <a:cubicBezTo>
                    <a:pt x="314" y="1"/>
                    <a:pt x="180" y="1"/>
                    <a:pt x="120" y="75"/>
                  </a:cubicBezTo>
                  <a:cubicBezTo>
                    <a:pt x="60" y="195"/>
                    <a:pt x="60" y="314"/>
                    <a:pt x="1" y="448"/>
                  </a:cubicBezTo>
                  <a:lnTo>
                    <a:pt x="1" y="746"/>
                  </a:lnTo>
                  <a:cubicBezTo>
                    <a:pt x="1" y="999"/>
                    <a:pt x="1" y="1252"/>
                    <a:pt x="120" y="1491"/>
                  </a:cubicBezTo>
                  <a:cubicBezTo>
                    <a:pt x="120" y="1491"/>
                    <a:pt x="180" y="1491"/>
                    <a:pt x="180" y="1565"/>
                  </a:cubicBezTo>
                  <a:cubicBezTo>
                    <a:pt x="314" y="1565"/>
                    <a:pt x="373" y="1565"/>
                    <a:pt x="433" y="1431"/>
                  </a:cubicBezTo>
                  <a:cubicBezTo>
                    <a:pt x="552" y="1252"/>
                    <a:pt x="552" y="999"/>
                    <a:pt x="552" y="746"/>
                  </a:cubicBezTo>
                  <a:lnTo>
                    <a:pt x="552" y="448"/>
                  </a:lnTo>
                  <a:cubicBezTo>
                    <a:pt x="492" y="314"/>
                    <a:pt x="492" y="195"/>
                    <a:pt x="433" y="75"/>
                  </a:cubicBezTo>
                  <a:cubicBezTo>
                    <a:pt x="433"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2" name="Google Shape;5342;p32"/>
            <p:cNvSpPr/>
            <p:nvPr/>
          </p:nvSpPr>
          <p:spPr>
            <a:xfrm>
              <a:off x="1104058" y="690417"/>
              <a:ext cx="19528" cy="39805"/>
            </a:xfrm>
            <a:custGeom>
              <a:avLst/>
              <a:gdLst/>
              <a:ahLst/>
              <a:cxnLst/>
              <a:rect l="l" t="t" r="r" b="b"/>
              <a:pathLst>
                <a:path w="626" h="1276" extrusionOk="0">
                  <a:moveTo>
                    <a:pt x="292" y="1"/>
                  </a:moveTo>
                  <a:cubicBezTo>
                    <a:pt x="227" y="1"/>
                    <a:pt x="179" y="33"/>
                    <a:pt x="179" y="113"/>
                  </a:cubicBezTo>
                  <a:cubicBezTo>
                    <a:pt x="60" y="173"/>
                    <a:pt x="60" y="292"/>
                    <a:pt x="60" y="352"/>
                  </a:cubicBezTo>
                  <a:cubicBezTo>
                    <a:pt x="0" y="411"/>
                    <a:pt x="0" y="545"/>
                    <a:pt x="0" y="605"/>
                  </a:cubicBezTo>
                  <a:cubicBezTo>
                    <a:pt x="0" y="784"/>
                    <a:pt x="0" y="977"/>
                    <a:pt x="60" y="1156"/>
                  </a:cubicBezTo>
                  <a:lnTo>
                    <a:pt x="119" y="1231"/>
                  </a:lnTo>
                  <a:cubicBezTo>
                    <a:pt x="149" y="1260"/>
                    <a:pt x="198" y="1275"/>
                    <a:pt x="246" y="1275"/>
                  </a:cubicBezTo>
                  <a:cubicBezTo>
                    <a:pt x="294" y="1275"/>
                    <a:pt x="343" y="1260"/>
                    <a:pt x="373" y="1231"/>
                  </a:cubicBezTo>
                  <a:cubicBezTo>
                    <a:pt x="492" y="1037"/>
                    <a:pt x="551" y="858"/>
                    <a:pt x="551" y="664"/>
                  </a:cubicBezTo>
                  <a:cubicBezTo>
                    <a:pt x="551" y="545"/>
                    <a:pt x="626" y="486"/>
                    <a:pt x="551" y="352"/>
                  </a:cubicBezTo>
                  <a:cubicBezTo>
                    <a:pt x="551" y="292"/>
                    <a:pt x="492" y="173"/>
                    <a:pt x="432" y="113"/>
                  </a:cubicBezTo>
                  <a:lnTo>
                    <a:pt x="432" y="39"/>
                  </a:lnTo>
                  <a:cubicBezTo>
                    <a:pt x="385" y="15"/>
                    <a:pt x="334" y="1"/>
                    <a:pt x="29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3" name="Google Shape;5343;p32"/>
            <p:cNvSpPr/>
            <p:nvPr/>
          </p:nvSpPr>
          <p:spPr>
            <a:xfrm>
              <a:off x="1114029" y="770308"/>
              <a:ext cx="19091" cy="39836"/>
            </a:xfrm>
            <a:custGeom>
              <a:avLst/>
              <a:gdLst/>
              <a:ahLst/>
              <a:cxnLst/>
              <a:rect l="l" t="t" r="r" b="b"/>
              <a:pathLst>
                <a:path w="612" h="1277" extrusionOk="0">
                  <a:moveTo>
                    <a:pt x="307" y="1"/>
                  </a:moveTo>
                  <a:cubicBezTo>
                    <a:pt x="281" y="1"/>
                    <a:pt x="257" y="8"/>
                    <a:pt x="239" y="25"/>
                  </a:cubicBezTo>
                  <a:cubicBezTo>
                    <a:pt x="180" y="159"/>
                    <a:pt x="120" y="219"/>
                    <a:pt x="60" y="338"/>
                  </a:cubicBezTo>
                  <a:cubicBezTo>
                    <a:pt x="60" y="398"/>
                    <a:pt x="1" y="532"/>
                    <a:pt x="1" y="651"/>
                  </a:cubicBezTo>
                  <a:cubicBezTo>
                    <a:pt x="1" y="830"/>
                    <a:pt x="60" y="1023"/>
                    <a:pt x="180" y="1202"/>
                  </a:cubicBezTo>
                  <a:lnTo>
                    <a:pt x="239" y="1277"/>
                  </a:lnTo>
                  <a:cubicBezTo>
                    <a:pt x="299" y="1277"/>
                    <a:pt x="433" y="1277"/>
                    <a:pt x="492" y="1202"/>
                  </a:cubicBezTo>
                  <a:lnTo>
                    <a:pt x="492" y="1143"/>
                  </a:lnTo>
                  <a:cubicBezTo>
                    <a:pt x="552" y="964"/>
                    <a:pt x="612" y="830"/>
                    <a:pt x="612" y="651"/>
                  </a:cubicBezTo>
                  <a:lnTo>
                    <a:pt x="612" y="398"/>
                  </a:lnTo>
                  <a:cubicBezTo>
                    <a:pt x="612" y="338"/>
                    <a:pt x="552" y="219"/>
                    <a:pt x="552" y="159"/>
                  </a:cubicBezTo>
                  <a:lnTo>
                    <a:pt x="492" y="85"/>
                  </a:lnTo>
                  <a:cubicBezTo>
                    <a:pt x="450" y="43"/>
                    <a:pt x="371" y="1"/>
                    <a:pt x="307"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4" name="Google Shape;5344;p32"/>
            <p:cNvSpPr/>
            <p:nvPr/>
          </p:nvSpPr>
          <p:spPr>
            <a:xfrm>
              <a:off x="949299" y="837533"/>
              <a:ext cx="19091" cy="20495"/>
            </a:xfrm>
            <a:custGeom>
              <a:avLst/>
              <a:gdLst/>
              <a:ahLst/>
              <a:cxnLst/>
              <a:rect l="l" t="t" r="r" b="b"/>
              <a:pathLst>
                <a:path w="612" h="657" extrusionOk="0">
                  <a:moveTo>
                    <a:pt x="306" y="1"/>
                  </a:moveTo>
                  <a:cubicBezTo>
                    <a:pt x="257" y="1"/>
                    <a:pt x="209" y="15"/>
                    <a:pt x="179" y="45"/>
                  </a:cubicBezTo>
                  <a:cubicBezTo>
                    <a:pt x="119" y="105"/>
                    <a:pt x="60" y="164"/>
                    <a:pt x="60" y="239"/>
                  </a:cubicBezTo>
                  <a:cubicBezTo>
                    <a:pt x="0" y="299"/>
                    <a:pt x="0" y="299"/>
                    <a:pt x="0" y="358"/>
                  </a:cubicBezTo>
                  <a:cubicBezTo>
                    <a:pt x="60" y="418"/>
                    <a:pt x="60" y="537"/>
                    <a:pt x="179" y="611"/>
                  </a:cubicBezTo>
                  <a:cubicBezTo>
                    <a:pt x="239" y="641"/>
                    <a:pt x="302" y="656"/>
                    <a:pt x="358" y="656"/>
                  </a:cubicBezTo>
                  <a:cubicBezTo>
                    <a:pt x="414" y="656"/>
                    <a:pt x="462" y="641"/>
                    <a:pt x="492" y="611"/>
                  </a:cubicBezTo>
                  <a:cubicBezTo>
                    <a:pt x="611" y="477"/>
                    <a:pt x="611" y="418"/>
                    <a:pt x="611" y="299"/>
                  </a:cubicBezTo>
                  <a:cubicBezTo>
                    <a:pt x="611" y="299"/>
                    <a:pt x="611" y="239"/>
                    <a:pt x="551" y="164"/>
                  </a:cubicBezTo>
                  <a:cubicBezTo>
                    <a:pt x="551" y="105"/>
                    <a:pt x="492" y="105"/>
                    <a:pt x="432" y="45"/>
                  </a:cubicBezTo>
                  <a:cubicBezTo>
                    <a:pt x="403" y="15"/>
                    <a:pt x="354" y="1"/>
                    <a:pt x="30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5" name="Google Shape;5345;p32"/>
            <p:cNvSpPr/>
            <p:nvPr/>
          </p:nvSpPr>
          <p:spPr>
            <a:xfrm>
              <a:off x="1535765" y="694566"/>
              <a:ext cx="21431" cy="31476"/>
            </a:xfrm>
            <a:custGeom>
              <a:avLst/>
              <a:gdLst/>
              <a:ahLst/>
              <a:cxnLst/>
              <a:rect l="l" t="t" r="r" b="b"/>
              <a:pathLst>
                <a:path w="687" h="1009" extrusionOk="0">
                  <a:moveTo>
                    <a:pt x="411" y="1"/>
                  </a:moveTo>
                  <a:cubicBezTo>
                    <a:pt x="373" y="1"/>
                    <a:pt x="339" y="15"/>
                    <a:pt x="314" y="40"/>
                  </a:cubicBezTo>
                  <a:lnTo>
                    <a:pt x="120" y="219"/>
                  </a:lnTo>
                  <a:cubicBezTo>
                    <a:pt x="61" y="278"/>
                    <a:pt x="61" y="412"/>
                    <a:pt x="61" y="472"/>
                  </a:cubicBezTo>
                  <a:cubicBezTo>
                    <a:pt x="1" y="651"/>
                    <a:pt x="61" y="844"/>
                    <a:pt x="195" y="964"/>
                  </a:cubicBezTo>
                  <a:cubicBezTo>
                    <a:pt x="224" y="993"/>
                    <a:pt x="269" y="1008"/>
                    <a:pt x="314" y="1008"/>
                  </a:cubicBezTo>
                  <a:cubicBezTo>
                    <a:pt x="359" y="1008"/>
                    <a:pt x="403" y="993"/>
                    <a:pt x="433" y="964"/>
                  </a:cubicBezTo>
                  <a:cubicBezTo>
                    <a:pt x="567" y="844"/>
                    <a:pt x="627" y="651"/>
                    <a:pt x="627" y="531"/>
                  </a:cubicBezTo>
                  <a:cubicBezTo>
                    <a:pt x="627" y="472"/>
                    <a:pt x="686" y="412"/>
                    <a:pt x="627" y="353"/>
                  </a:cubicBezTo>
                  <a:cubicBezTo>
                    <a:pt x="627" y="278"/>
                    <a:pt x="627" y="219"/>
                    <a:pt x="567" y="99"/>
                  </a:cubicBezTo>
                  <a:cubicBezTo>
                    <a:pt x="523" y="30"/>
                    <a:pt x="464" y="1"/>
                    <a:pt x="41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6" name="Google Shape;5346;p32"/>
            <p:cNvSpPr/>
            <p:nvPr/>
          </p:nvSpPr>
          <p:spPr>
            <a:xfrm>
              <a:off x="1576662" y="741047"/>
              <a:ext cx="19091" cy="37964"/>
            </a:xfrm>
            <a:custGeom>
              <a:avLst/>
              <a:gdLst/>
              <a:ahLst/>
              <a:cxnLst/>
              <a:rect l="l" t="t" r="r" b="b"/>
              <a:pathLst>
                <a:path w="612" h="1217" extrusionOk="0">
                  <a:moveTo>
                    <a:pt x="341" y="0"/>
                  </a:moveTo>
                  <a:cubicBezTo>
                    <a:pt x="301" y="0"/>
                    <a:pt x="264" y="15"/>
                    <a:pt x="239" y="40"/>
                  </a:cubicBezTo>
                  <a:cubicBezTo>
                    <a:pt x="180" y="159"/>
                    <a:pt x="120" y="218"/>
                    <a:pt x="120" y="278"/>
                  </a:cubicBezTo>
                  <a:cubicBezTo>
                    <a:pt x="61" y="412"/>
                    <a:pt x="61" y="472"/>
                    <a:pt x="1" y="591"/>
                  </a:cubicBezTo>
                  <a:cubicBezTo>
                    <a:pt x="1" y="784"/>
                    <a:pt x="61" y="963"/>
                    <a:pt x="180" y="1157"/>
                  </a:cubicBezTo>
                  <a:lnTo>
                    <a:pt x="239" y="1217"/>
                  </a:lnTo>
                  <a:cubicBezTo>
                    <a:pt x="299" y="1217"/>
                    <a:pt x="433" y="1217"/>
                    <a:pt x="493" y="1157"/>
                  </a:cubicBezTo>
                  <a:cubicBezTo>
                    <a:pt x="552" y="963"/>
                    <a:pt x="612" y="784"/>
                    <a:pt x="612" y="650"/>
                  </a:cubicBezTo>
                  <a:lnTo>
                    <a:pt x="612" y="412"/>
                  </a:lnTo>
                  <a:cubicBezTo>
                    <a:pt x="612" y="278"/>
                    <a:pt x="612" y="218"/>
                    <a:pt x="552" y="99"/>
                  </a:cubicBezTo>
                  <a:lnTo>
                    <a:pt x="493" y="99"/>
                  </a:lnTo>
                  <a:cubicBezTo>
                    <a:pt x="458" y="29"/>
                    <a:pt x="397" y="0"/>
                    <a:pt x="34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7" name="Google Shape;5347;p32"/>
            <p:cNvSpPr/>
            <p:nvPr/>
          </p:nvSpPr>
          <p:spPr>
            <a:xfrm>
              <a:off x="1630598" y="696438"/>
              <a:ext cx="17688" cy="37496"/>
            </a:xfrm>
            <a:custGeom>
              <a:avLst/>
              <a:gdLst/>
              <a:ahLst/>
              <a:cxnLst/>
              <a:rect l="l" t="t" r="r" b="b"/>
              <a:pathLst>
                <a:path w="567" h="1202" extrusionOk="0">
                  <a:moveTo>
                    <a:pt x="276" y="0"/>
                  </a:moveTo>
                  <a:cubicBezTo>
                    <a:pt x="224" y="0"/>
                    <a:pt x="169" y="29"/>
                    <a:pt x="134" y="99"/>
                  </a:cubicBezTo>
                  <a:cubicBezTo>
                    <a:pt x="60" y="159"/>
                    <a:pt x="60" y="293"/>
                    <a:pt x="0" y="352"/>
                  </a:cubicBezTo>
                  <a:lnTo>
                    <a:pt x="0" y="591"/>
                  </a:lnTo>
                  <a:cubicBezTo>
                    <a:pt x="0" y="784"/>
                    <a:pt x="0" y="963"/>
                    <a:pt x="134" y="1157"/>
                  </a:cubicBezTo>
                  <a:lnTo>
                    <a:pt x="194" y="1157"/>
                  </a:lnTo>
                  <a:cubicBezTo>
                    <a:pt x="224" y="1187"/>
                    <a:pt x="268" y="1201"/>
                    <a:pt x="313" y="1201"/>
                  </a:cubicBezTo>
                  <a:cubicBezTo>
                    <a:pt x="358" y="1201"/>
                    <a:pt x="402" y="1187"/>
                    <a:pt x="432" y="1157"/>
                  </a:cubicBezTo>
                  <a:cubicBezTo>
                    <a:pt x="566" y="963"/>
                    <a:pt x="566" y="784"/>
                    <a:pt x="566" y="591"/>
                  </a:cubicBezTo>
                  <a:lnTo>
                    <a:pt x="566" y="352"/>
                  </a:lnTo>
                  <a:cubicBezTo>
                    <a:pt x="507" y="218"/>
                    <a:pt x="507" y="159"/>
                    <a:pt x="432" y="99"/>
                  </a:cubicBezTo>
                  <a:lnTo>
                    <a:pt x="373" y="39"/>
                  </a:lnTo>
                  <a:cubicBezTo>
                    <a:pt x="348" y="15"/>
                    <a:pt x="313" y="0"/>
                    <a:pt x="276"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8" name="Google Shape;5348;p32"/>
            <p:cNvSpPr/>
            <p:nvPr/>
          </p:nvSpPr>
          <p:spPr>
            <a:xfrm>
              <a:off x="1626855" y="802844"/>
              <a:ext cx="19559" cy="31944"/>
            </a:xfrm>
            <a:custGeom>
              <a:avLst/>
              <a:gdLst/>
              <a:ahLst/>
              <a:cxnLst/>
              <a:rect l="l" t="t" r="r" b="b"/>
              <a:pathLst>
                <a:path w="627" h="1024" extrusionOk="0">
                  <a:moveTo>
                    <a:pt x="335" y="1"/>
                  </a:moveTo>
                  <a:cubicBezTo>
                    <a:pt x="288" y="1"/>
                    <a:pt x="235" y="15"/>
                    <a:pt x="180" y="40"/>
                  </a:cubicBezTo>
                  <a:cubicBezTo>
                    <a:pt x="120" y="100"/>
                    <a:pt x="120" y="159"/>
                    <a:pt x="60" y="293"/>
                  </a:cubicBezTo>
                  <a:cubicBezTo>
                    <a:pt x="1" y="353"/>
                    <a:pt x="1" y="412"/>
                    <a:pt x="1" y="472"/>
                  </a:cubicBezTo>
                  <a:cubicBezTo>
                    <a:pt x="1" y="666"/>
                    <a:pt x="60" y="844"/>
                    <a:pt x="180" y="979"/>
                  </a:cubicBezTo>
                  <a:cubicBezTo>
                    <a:pt x="217" y="1008"/>
                    <a:pt x="265" y="1023"/>
                    <a:pt x="312" y="1023"/>
                  </a:cubicBezTo>
                  <a:cubicBezTo>
                    <a:pt x="358" y="1023"/>
                    <a:pt x="403" y="1008"/>
                    <a:pt x="433" y="979"/>
                  </a:cubicBezTo>
                  <a:cubicBezTo>
                    <a:pt x="552" y="785"/>
                    <a:pt x="627" y="666"/>
                    <a:pt x="627" y="532"/>
                  </a:cubicBezTo>
                  <a:cubicBezTo>
                    <a:pt x="627" y="472"/>
                    <a:pt x="627" y="412"/>
                    <a:pt x="552" y="353"/>
                  </a:cubicBezTo>
                  <a:cubicBezTo>
                    <a:pt x="552" y="293"/>
                    <a:pt x="552" y="159"/>
                    <a:pt x="493" y="100"/>
                  </a:cubicBezTo>
                  <a:cubicBezTo>
                    <a:pt x="458" y="30"/>
                    <a:pt x="402" y="1"/>
                    <a:pt x="33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9" name="Google Shape;5349;p32"/>
            <p:cNvSpPr/>
            <p:nvPr/>
          </p:nvSpPr>
          <p:spPr>
            <a:xfrm>
              <a:off x="1678919" y="749688"/>
              <a:ext cx="17688" cy="48851"/>
            </a:xfrm>
            <a:custGeom>
              <a:avLst/>
              <a:gdLst/>
              <a:ahLst/>
              <a:cxnLst/>
              <a:rect l="l" t="t" r="r" b="b"/>
              <a:pathLst>
                <a:path w="567" h="1566" extrusionOk="0">
                  <a:moveTo>
                    <a:pt x="373" y="1"/>
                  </a:moveTo>
                  <a:cubicBezTo>
                    <a:pt x="313" y="1"/>
                    <a:pt x="194" y="1"/>
                    <a:pt x="135" y="75"/>
                  </a:cubicBezTo>
                  <a:cubicBezTo>
                    <a:pt x="75" y="195"/>
                    <a:pt x="75" y="314"/>
                    <a:pt x="0" y="448"/>
                  </a:cubicBezTo>
                  <a:lnTo>
                    <a:pt x="0" y="746"/>
                  </a:lnTo>
                  <a:cubicBezTo>
                    <a:pt x="0" y="999"/>
                    <a:pt x="0" y="1252"/>
                    <a:pt x="135" y="1491"/>
                  </a:cubicBezTo>
                  <a:cubicBezTo>
                    <a:pt x="194" y="1491"/>
                    <a:pt x="194" y="1491"/>
                    <a:pt x="194" y="1565"/>
                  </a:cubicBezTo>
                  <a:cubicBezTo>
                    <a:pt x="313" y="1565"/>
                    <a:pt x="373" y="1565"/>
                    <a:pt x="447" y="1431"/>
                  </a:cubicBezTo>
                  <a:cubicBezTo>
                    <a:pt x="567" y="1252"/>
                    <a:pt x="567" y="999"/>
                    <a:pt x="567" y="746"/>
                  </a:cubicBezTo>
                  <a:lnTo>
                    <a:pt x="567" y="448"/>
                  </a:lnTo>
                  <a:cubicBezTo>
                    <a:pt x="507" y="314"/>
                    <a:pt x="507" y="195"/>
                    <a:pt x="447" y="75"/>
                  </a:cubicBezTo>
                  <a:cubicBezTo>
                    <a:pt x="447"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0" name="Google Shape;5350;p32"/>
            <p:cNvSpPr/>
            <p:nvPr/>
          </p:nvSpPr>
          <p:spPr>
            <a:xfrm>
              <a:off x="1727708" y="690417"/>
              <a:ext cx="19091" cy="39805"/>
            </a:xfrm>
            <a:custGeom>
              <a:avLst/>
              <a:gdLst/>
              <a:ahLst/>
              <a:cxnLst/>
              <a:rect l="l" t="t" r="r" b="b"/>
              <a:pathLst>
                <a:path w="612" h="1276" extrusionOk="0">
                  <a:moveTo>
                    <a:pt x="303" y="1"/>
                  </a:moveTo>
                  <a:cubicBezTo>
                    <a:pt x="251" y="1"/>
                    <a:pt x="215" y="33"/>
                    <a:pt x="179" y="113"/>
                  </a:cubicBezTo>
                  <a:cubicBezTo>
                    <a:pt x="120" y="173"/>
                    <a:pt x="60" y="292"/>
                    <a:pt x="60" y="352"/>
                  </a:cubicBezTo>
                  <a:cubicBezTo>
                    <a:pt x="1" y="411"/>
                    <a:pt x="1" y="545"/>
                    <a:pt x="1" y="605"/>
                  </a:cubicBezTo>
                  <a:cubicBezTo>
                    <a:pt x="1" y="784"/>
                    <a:pt x="1" y="977"/>
                    <a:pt x="60" y="1156"/>
                  </a:cubicBezTo>
                  <a:lnTo>
                    <a:pt x="120" y="1231"/>
                  </a:lnTo>
                  <a:cubicBezTo>
                    <a:pt x="150" y="1260"/>
                    <a:pt x="194" y="1275"/>
                    <a:pt x="241" y="1275"/>
                  </a:cubicBezTo>
                  <a:cubicBezTo>
                    <a:pt x="287" y="1275"/>
                    <a:pt x="336" y="1260"/>
                    <a:pt x="373" y="1231"/>
                  </a:cubicBezTo>
                  <a:cubicBezTo>
                    <a:pt x="492" y="1037"/>
                    <a:pt x="552" y="858"/>
                    <a:pt x="552" y="664"/>
                  </a:cubicBezTo>
                  <a:cubicBezTo>
                    <a:pt x="611" y="545"/>
                    <a:pt x="611" y="486"/>
                    <a:pt x="552" y="352"/>
                  </a:cubicBezTo>
                  <a:cubicBezTo>
                    <a:pt x="552" y="292"/>
                    <a:pt x="492" y="173"/>
                    <a:pt x="433" y="113"/>
                  </a:cubicBezTo>
                  <a:lnTo>
                    <a:pt x="433" y="39"/>
                  </a:lnTo>
                  <a:cubicBezTo>
                    <a:pt x="379" y="15"/>
                    <a:pt x="337" y="1"/>
                    <a:pt x="30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1" name="Google Shape;5351;p32"/>
            <p:cNvSpPr/>
            <p:nvPr/>
          </p:nvSpPr>
          <p:spPr>
            <a:xfrm>
              <a:off x="1746768" y="770308"/>
              <a:ext cx="19559" cy="39836"/>
            </a:xfrm>
            <a:custGeom>
              <a:avLst/>
              <a:gdLst/>
              <a:ahLst/>
              <a:cxnLst/>
              <a:rect l="l" t="t" r="r" b="b"/>
              <a:pathLst>
                <a:path w="627" h="1277" extrusionOk="0">
                  <a:moveTo>
                    <a:pt x="345" y="1"/>
                  </a:moveTo>
                  <a:cubicBezTo>
                    <a:pt x="318" y="1"/>
                    <a:pt x="289" y="8"/>
                    <a:pt x="254" y="25"/>
                  </a:cubicBezTo>
                  <a:cubicBezTo>
                    <a:pt x="194" y="159"/>
                    <a:pt x="135" y="219"/>
                    <a:pt x="60" y="338"/>
                  </a:cubicBezTo>
                  <a:cubicBezTo>
                    <a:pt x="60" y="398"/>
                    <a:pt x="0" y="532"/>
                    <a:pt x="0" y="651"/>
                  </a:cubicBezTo>
                  <a:cubicBezTo>
                    <a:pt x="0" y="830"/>
                    <a:pt x="60" y="1023"/>
                    <a:pt x="194" y="1202"/>
                  </a:cubicBezTo>
                  <a:lnTo>
                    <a:pt x="254" y="1277"/>
                  </a:lnTo>
                  <a:cubicBezTo>
                    <a:pt x="313" y="1277"/>
                    <a:pt x="433" y="1277"/>
                    <a:pt x="507" y="1202"/>
                  </a:cubicBezTo>
                  <a:lnTo>
                    <a:pt x="507" y="1143"/>
                  </a:lnTo>
                  <a:cubicBezTo>
                    <a:pt x="567" y="964"/>
                    <a:pt x="626" y="830"/>
                    <a:pt x="626" y="651"/>
                  </a:cubicBezTo>
                  <a:lnTo>
                    <a:pt x="626" y="398"/>
                  </a:lnTo>
                  <a:cubicBezTo>
                    <a:pt x="626" y="338"/>
                    <a:pt x="626" y="219"/>
                    <a:pt x="567" y="159"/>
                  </a:cubicBezTo>
                  <a:lnTo>
                    <a:pt x="507" y="85"/>
                  </a:lnTo>
                  <a:cubicBezTo>
                    <a:pt x="454" y="43"/>
                    <a:pt x="409" y="1"/>
                    <a:pt x="34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2" name="Google Shape;5352;p32"/>
            <p:cNvSpPr/>
            <p:nvPr/>
          </p:nvSpPr>
          <p:spPr>
            <a:xfrm>
              <a:off x="1683099" y="854253"/>
              <a:ext cx="19091" cy="25018"/>
            </a:xfrm>
            <a:custGeom>
              <a:avLst/>
              <a:gdLst/>
              <a:ahLst/>
              <a:cxnLst/>
              <a:rect l="l" t="t" r="r" b="b"/>
              <a:pathLst>
                <a:path w="612" h="802" extrusionOk="0">
                  <a:moveTo>
                    <a:pt x="239" y="1"/>
                  </a:moveTo>
                  <a:cubicBezTo>
                    <a:pt x="120" y="75"/>
                    <a:pt x="120" y="135"/>
                    <a:pt x="60" y="195"/>
                  </a:cubicBezTo>
                  <a:cubicBezTo>
                    <a:pt x="60" y="254"/>
                    <a:pt x="60" y="314"/>
                    <a:pt x="1" y="373"/>
                  </a:cubicBezTo>
                  <a:cubicBezTo>
                    <a:pt x="1" y="507"/>
                    <a:pt x="60" y="627"/>
                    <a:pt x="179" y="746"/>
                  </a:cubicBezTo>
                  <a:cubicBezTo>
                    <a:pt x="209" y="783"/>
                    <a:pt x="257" y="802"/>
                    <a:pt x="313" y="802"/>
                  </a:cubicBezTo>
                  <a:cubicBezTo>
                    <a:pt x="369" y="802"/>
                    <a:pt x="433" y="783"/>
                    <a:pt x="492" y="746"/>
                  </a:cubicBezTo>
                  <a:lnTo>
                    <a:pt x="492" y="686"/>
                  </a:lnTo>
                  <a:cubicBezTo>
                    <a:pt x="611" y="627"/>
                    <a:pt x="611" y="507"/>
                    <a:pt x="611" y="448"/>
                  </a:cubicBezTo>
                  <a:lnTo>
                    <a:pt x="611" y="254"/>
                  </a:lnTo>
                  <a:cubicBezTo>
                    <a:pt x="552" y="195"/>
                    <a:pt x="552" y="135"/>
                    <a:pt x="492" y="75"/>
                  </a:cubicBezTo>
                  <a:cubicBezTo>
                    <a:pt x="433" y="1"/>
                    <a:pt x="313" y="1"/>
                    <a:pt x="239"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3" name="Google Shape;5353;p32"/>
            <p:cNvSpPr/>
            <p:nvPr/>
          </p:nvSpPr>
          <p:spPr>
            <a:xfrm>
              <a:off x="1572482" y="837533"/>
              <a:ext cx="19559" cy="20495"/>
            </a:xfrm>
            <a:custGeom>
              <a:avLst/>
              <a:gdLst/>
              <a:ahLst/>
              <a:cxnLst/>
              <a:rect l="l" t="t" r="r" b="b"/>
              <a:pathLst>
                <a:path w="627" h="657" extrusionOk="0">
                  <a:moveTo>
                    <a:pt x="314" y="1"/>
                  </a:moveTo>
                  <a:cubicBezTo>
                    <a:pt x="269" y="1"/>
                    <a:pt x="224" y="15"/>
                    <a:pt x="195" y="45"/>
                  </a:cubicBezTo>
                  <a:cubicBezTo>
                    <a:pt x="135" y="105"/>
                    <a:pt x="60" y="164"/>
                    <a:pt x="60" y="239"/>
                  </a:cubicBezTo>
                  <a:cubicBezTo>
                    <a:pt x="1" y="299"/>
                    <a:pt x="1" y="299"/>
                    <a:pt x="1" y="358"/>
                  </a:cubicBezTo>
                  <a:cubicBezTo>
                    <a:pt x="60" y="418"/>
                    <a:pt x="60" y="537"/>
                    <a:pt x="195" y="611"/>
                  </a:cubicBezTo>
                  <a:cubicBezTo>
                    <a:pt x="254" y="641"/>
                    <a:pt x="314" y="656"/>
                    <a:pt x="368" y="656"/>
                  </a:cubicBezTo>
                  <a:cubicBezTo>
                    <a:pt x="422" y="656"/>
                    <a:pt x="470" y="641"/>
                    <a:pt x="507" y="611"/>
                  </a:cubicBezTo>
                  <a:cubicBezTo>
                    <a:pt x="627" y="477"/>
                    <a:pt x="627" y="418"/>
                    <a:pt x="627" y="299"/>
                  </a:cubicBezTo>
                  <a:cubicBezTo>
                    <a:pt x="627" y="299"/>
                    <a:pt x="627" y="239"/>
                    <a:pt x="567" y="164"/>
                  </a:cubicBezTo>
                  <a:cubicBezTo>
                    <a:pt x="567" y="105"/>
                    <a:pt x="507" y="105"/>
                    <a:pt x="433" y="45"/>
                  </a:cubicBezTo>
                  <a:cubicBezTo>
                    <a:pt x="403" y="15"/>
                    <a:pt x="358" y="1"/>
                    <a:pt x="31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4" name="Google Shape;5354;p32"/>
            <p:cNvSpPr/>
            <p:nvPr/>
          </p:nvSpPr>
          <p:spPr>
            <a:xfrm>
              <a:off x="2178497" y="694566"/>
              <a:ext cx="21400" cy="31476"/>
            </a:xfrm>
            <a:custGeom>
              <a:avLst/>
              <a:gdLst/>
              <a:ahLst/>
              <a:cxnLst/>
              <a:rect l="l" t="t" r="r" b="b"/>
              <a:pathLst>
                <a:path w="686" h="1009" extrusionOk="0">
                  <a:moveTo>
                    <a:pt x="435" y="1"/>
                  </a:moveTo>
                  <a:cubicBezTo>
                    <a:pt x="402" y="1"/>
                    <a:pt x="363" y="15"/>
                    <a:pt x="313" y="40"/>
                  </a:cubicBezTo>
                  <a:cubicBezTo>
                    <a:pt x="239" y="99"/>
                    <a:pt x="179" y="159"/>
                    <a:pt x="120" y="219"/>
                  </a:cubicBezTo>
                  <a:cubicBezTo>
                    <a:pt x="60" y="278"/>
                    <a:pt x="60" y="412"/>
                    <a:pt x="60" y="472"/>
                  </a:cubicBezTo>
                  <a:cubicBezTo>
                    <a:pt x="1" y="651"/>
                    <a:pt x="60" y="844"/>
                    <a:pt x="179" y="964"/>
                  </a:cubicBezTo>
                  <a:cubicBezTo>
                    <a:pt x="209" y="993"/>
                    <a:pt x="257" y="1008"/>
                    <a:pt x="306" y="1008"/>
                  </a:cubicBezTo>
                  <a:cubicBezTo>
                    <a:pt x="354" y="1008"/>
                    <a:pt x="403" y="993"/>
                    <a:pt x="433" y="964"/>
                  </a:cubicBezTo>
                  <a:cubicBezTo>
                    <a:pt x="552" y="844"/>
                    <a:pt x="611" y="651"/>
                    <a:pt x="611" y="531"/>
                  </a:cubicBezTo>
                  <a:cubicBezTo>
                    <a:pt x="611" y="472"/>
                    <a:pt x="686" y="412"/>
                    <a:pt x="611" y="353"/>
                  </a:cubicBezTo>
                  <a:cubicBezTo>
                    <a:pt x="611" y="278"/>
                    <a:pt x="611" y="219"/>
                    <a:pt x="552" y="99"/>
                  </a:cubicBezTo>
                  <a:cubicBezTo>
                    <a:pt x="517" y="30"/>
                    <a:pt x="482" y="1"/>
                    <a:pt x="43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5" name="Google Shape;5355;p32"/>
            <p:cNvSpPr/>
            <p:nvPr/>
          </p:nvSpPr>
          <p:spPr>
            <a:xfrm>
              <a:off x="2218925" y="741047"/>
              <a:ext cx="19559" cy="37964"/>
            </a:xfrm>
            <a:custGeom>
              <a:avLst/>
              <a:gdLst/>
              <a:ahLst/>
              <a:cxnLst/>
              <a:rect l="l" t="t" r="r" b="b"/>
              <a:pathLst>
                <a:path w="627" h="1217" extrusionOk="0">
                  <a:moveTo>
                    <a:pt x="377" y="0"/>
                  </a:moveTo>
                  <a:cubicBezTo>
                    <a:pt x="342" y="0"/>
                    <a:pt x="303" y="15"/>
                    <a:pt x="254" y="40"/>
                  </a:cubicBezTo>
                  <a:cubicBezTo>
                    <a:pt x="194" y="159"/>
                    <a:pt x="135" y="218"/>
                    <a:pt x="135" y="278"/>
                  </a:cubicBezTo>
                  <a:cubicBezTo>
                    <a:pt x="60" y="412"/>
                    <a:pt x="60" y="472"/>
                    <a:pt x="60" y="591"/>
                  </a:cubicBezTo>
                  <a:cubicBezTo>
                    <a:pt x="1" y="784"/>
                    <a:pt x="60" y="963"/>
                    <a:pt x="194" y="1157"/>
                  </a:cubicBezTo>
                  <a:lnTo>
                    <a:pt x="254" y="1217"/>
                  </a:lnTo>
                  <a:cubicBezTo>
                    <a:pt x="313" y="1217"/>
                    <a:pt x="433" y="1217"/>
                    <a:pt x="507" y="1157"/>
                  </a:cubicBezTo>
                  <a:cubicBezTo>
                    <a:pt x="567" y="963"/>
                    <a:pt x="626" y="784"/>
                    <a:pt x="626" y="650"/>
                  </a:cubicBezTo>
                  <a:lnTo>
                    <a:pt x="626" y="412"/>
                  </a:lnTo>
                  <a:cubicBezTo>
                    <a:pt x="626" y="278"/>
                    <a:pt x="626" y="218"/>
                    <a:pt x="567" y="99"/>
                  </a:cubicBezTo>
                  <a:lnTo>
                    <a:pt x="507" y="99"/>
                  </a:lnTo>
                  <a:cubicBezTo>
                    <a:pt x="463" y="29"/>
                    <a:pt x="425" y="0"/>
                    <a:pt x="37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6" name="Google Shape;5356;p32"/>
            <p:cNvSpPr/>
            <p:nvPr/>
          </p:nvSpPr>
          <p:spPr>
            <a:xfrm>
              <a:off x="2273298" y="696438"/>
              <a:ext cx="17220" cy="37496"/>
            </a:xfrm>
            <a:custGeom>
              <a:avLst/>
              <a:gdLst/>
              <a:ahLst/>
              <a:cxnLst/>
              <a:rect l="l" t="t" r="r" b="b"/>
              <a:pathLst>
                <a:path w="552" h="1202" extrusionOk="0">
                  <a:moveTo>
                    <a:pt x="271" y="0"/>
                  </a:moveTo>
                  <a:cubicBezTo>
                    <a:pt x="215" y="0"/>
                    <a:pt x="155" y="29"/>
                    <a:pt x="120" y="99"/>
                  </a:cubicBezTo>
                  <a:cubicBezTo>
                    <a:pt x="60" y="159"/>
                    <a:pt x="60" y="293"/>
                    <a:pt x="1" y="352"/>
                  </a:cubicBezTo>
                  <a:lnTo>
                    <a:pt x="1" y="591"/>
                  </a:lnTo>
                  <a:cubicBezTo>
                    <a:pt x="1" y="784"/>
                    <a:pt x="1" y="963"/>
                    <a:pt x="120" y="1157"/>
                  </a:cubicBezTo>
                  <a:lnTo>
                    <a:pt x="179" y="1157"/>
                  </a:lnTo>
                  <a:cubicBezTo>
                    <a:pt x="217" y="1187"/>
                    <a:pt x="265" y="1201"/>
                    <a:pt x="312" y="1201"/>
                  </a:cubicBezTo>
                  <a:cubicBezTo>
                    <a:pt x="358" y="1201"/>
                    <a:pt x="403" y="1187"/>
                    <a:pt x="433" y="1157"/>
                  </a:cubicBezTo>
                  <a:cubicBezTo>
                    <a:pt x="552" y="963"/>
                    <a:pt x="552" y="784"/>
                    <a:pt x="552" y="591"/>
                  </a:cubicBezTo>
                  <a:lnTo>
                    <a:pt x="552" y="352"/>
                  </a:lnTo>
                  <a:cubicBezTo>
                    <a:pt x="492" y="218"/>
                    <a:pt x="492" y="159"/>
                    <a:pt x="433" y="99"/>
                  </a:cubicBezTo>
                  <a:lnTo>
                    <a:pt x="373" y="39"/>
                  </a:lnTo>
                  <a:cubicBezTo>
                    <a:pt x="348" y="15"/>
                    <a:pt x="311" y="0"/>
                    <a:pt x="27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7" name="Google Shape;5357;p32"/>
            <p:cNvSpPr/>
            <p:nvPr/>
          </p:nvSpPr>
          <p:spPr>
            <a:xfrm>
              <a:off x="2269586" y="802844"/>
              <a:ext cx="19091" cy="31944"/>
            </a:xfrm>
            <a:custGeom>
              <a:avLst/>
              <a:gdLst/>
              <a:ahLst/>
              <a:cxnLst/>
              <a:rect l="l" t="t" r="r" b="b"/>
              <a:pathLst>
                <a:path w="612" h="1024" extrusionOk="0">
                  <a:moveTo>
                    <a:pt x="341" y="1"/>
                  </a:moveTo>
                  <a:cubicBezTo>
                    <a:pt x="301" y="1"/>
                    <a:pt x="263" y="15"/>
                    <a:pt x="239" y="40"/>
                  </a:cubicBezTo>
                  <a:cubicBezTo>
                    <a:pt x="120" y="100"/>
                    <a:pt x="120" y="159"/>
                    <a:pt x="60" y="293"/>
                  </a:cubicBezTo>
                  <a:cubicBezTo>
                    <a:pt x="0" y="353"/>
                    <a:pt x="0" y="412"/>
                    <a:pt x="0" y="472"/>
                  </a:cubicBezTo>
                  <a:cubicBezTo>
                    <a:pt x="0" y="666"/>
                    <a:pt x="60" y="844"/>
                    <a:pt x="179" y="979"/>
                  </a:cubicBezTo>
                  <a:cubicBezTo>
                    <a:pt x="209" y="1008"/>
                    <a:pt x="257" y="1023"/>
                    <a:pt x="306" y="1023"/>
                  </a:cubicBezTo>
                  <a:cubicBezTo>
                    <a:pt x="354" y="1023"/>
                    <a:pt x="403" y="1008"/>
                    <a:pt x="432" y="979"/>
                  </a:cubicBezTo>
                  <a:cubicBezTo>
                    <a:pt x="552" y="785"/>
                    <a:pt x="611" y="666"/>
                    <a:pt x="611" y="532"/>
                  </a:cubicBezTo>
                  <a:lnTo>
                    <a:pt x="611" y="353"/>
                  </a:lnTo>
                  <a:cubicBezTo>
                    <a:pt x="552" y="293"/>
                    <a:pt x="552" y="159"/>
                    <a:pt x="492" y="100"/>
                  </a:cubicBezTo>
                  <a:cubicBezTo>
                    <a:pt x="457" y="30"/>
                    <a:pt x="397" y="1"/>
                    <a:pt x="34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8" name="Google Shape;5358;p32"/>
            <p:cNvSpPr/>
            <p:nvPr/>
          </p:nvSpPr>
          <p:spPr>
            <a:xfrm>
              <a:off x="2321619" y="749688"/>
              <a:ext cx="19559" cy="48851"/>
            </a:xfrm>
            <a:custGeom>
              <a:avLst/>
              <a:gdLst/>
              <a:ahLst/>
              <a:cxnLst/>
              <a:rect l="l" t="t" r="r" b="b"/>
              <a:pathLst>
                <a:path w="627" h="1566" extrusionOk="0">
                  <a:moveTo>
                    <a:pt x="373" y="1"/>
                  </a:moveTo>
                  <a:cubicBezTo>
                    <a:pt x="314" y="1"/>
                    <a:pt x="195" y="1"/>
                    <a:pt x="120" y="75"/>
                  </a:cubicBezTo>
                  <a:cubicBezTo>
                    <a:pt x="61" y="195"/>
                    <a:pt x="61" y="314"/>
                    <a:pt x="1" y="448"/>
                  </a:cubicBezTo>
                  <a:lnTo>
                    <a:pt x="1" y="746"/>
                  </a:lnTo>
                  <a:cubicBezTo>
                    <a:pt x="1" y="999"/>
                    <a:pt x="1" y="1252"/>
                    <a:pt x="120" y="1491"/>
                  </a:cubicBezTo>
                  <a:cubicBezTo>
                    <a:pt x="195" y="1491"/>
                    <a:pt x="195" y="1491"/>
                    <a:pt x="195" y="1565"/>
                  </a:cubicBezTo>
                  <a:cubicBezTo>
                    <a:pt x="314" y="1565"/>
                    <a:pt x="373" y="1565"/>
                    <a:pt x="433" y="1431"/>
                  </a:cubicBezTo>
                  <a:cubicBezTo>
                    <a:pt x="567" y="1252"/>
                    <a:pt x="567" y="999"/>
                    <a:pt x="627" y="746"/>
                  </a:cubicBezTo>
                  <a:cubicBezTo>
                    <a:pt x="567" y="686"/>
                    <a:pt x="567" y="567"/>
                    <a:pt x="567" y="448"/>
                  </a:cubicBezTo>
                  <a:cubicBezTo>
                    <a:pt x="567" y="314"/>
                    <a:pt x="493" y="195"/>
                    <a:pt x="433" y="75"/>
                  </a:cubicBezTo>
                  <a:cubicBezTo>
                    <a:pt x="433"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9" name="Google Shape;5359;p32"/>
            <p:cNvSpPr/>
            <p:nvPr/>
          </p:nvSpPr>
          <p:spPr>
            <a:xfrm>
              <a:off x="2369972" y="690417"/>
              <a:ext cx="19528" cy="39805"/>
            </a:xfrm>
            <a:custGeom>
              <a:avLst/>
              <a:gdLst/>
              <a:ahLst/>
              <a:cxnLst/>
              <a:rect l="l" t="t" r="r" b="b"/>
              <a:pathLst>
                <a:path w="626" h="1276" extrusionOk="0">
                  <a:moveTo>
                    <a:pt x="314" y="1"/>
                  </a:moveTo>
                  <a:cubicBezTo>
                    <a:pt x="265" y="1"/>
                    <a:pt x="230" y="33"/>
                    <a:pt x="194" y="113"/>
                  </a:cubicBezTo>
                  <a:cubicBezTo>
                    <a:pt x="134" y="173"/>
                    <a:pt x="60" y="292"/>
                    <a:pt x="60" y="352"/>
                  </a:cubicBezTo>
                  <a:cubicBezTo>
                    <a:pt x="0" y="411"/>
                    <a:pt x="0" y="545"/>
                    <a:pt x="0" y="605"/>
                  </a:cubicBezTo>
                  <a:cubicBezTo>
                    <a:pt x="0" y="784"/>
                    <a:pt x="0" y="977"/>
                    <a:pt x="60" y="1156"/>
                  </a:cubicBezTo>
                  <a:lnTo>
                    <a:pt x="134" y="1231"/>
                  </a:lnTo>
                  <a:cubicBezTo>
                    <a:pt x="164" y="1260"/>
                    <a:pt x="209" y="1275"/>
                    <a:pt x="254" y="1275"/>
                  </a:cubicBezTo>
                  <a:cubicBezTo>
                    <a:pt x="298" y="1275"/>
                    <a:pt x="343" y="1260"/>
                    <a:pt x="373" y="1231"/>
                  </a:cubicBezTo>
                  <a:cubicBezTo>
                    <a:pt x="507" y="1037"/>
                    <a:pt x="566" y="858"/>
                    <a:pt x="626" y="664"/>
                  </a:cubicBezTo>
                  <a:cubicBezTo>
                    <a:pt x="626" y="545"/>
                    <a:pt x="626" y="486"/>
                    <a:pt x="566" y="352"/>
                  </a:cubicBezTo>
                  <a:cubicBezTo>
                    <a:pt x="566" y="292"/>
                    <a:pt x="507" y="173"/>
                    <a:pt x="432" y="113"/>
                  </a:cubicBezTo>
                  <a:lnTo>
                    <a:pt x="432" y="39"/>
                  </a:lnTo>
                  <a:cubicBezTo>
                    <a:pt x="385" y="15"/>
                    <a:pt x="347" y="1"/>
                    <a:pt x="31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0" name="Google Shape;5360;p32"/>
            <p:cNvSpPr/>
            <p:nvPr/>
          </p:nvSpPr>
          <p:spPr>
            <a:xfrm>
              <a:off x="2389469" y="770308"/>
              <a:ext cx="19559" cy="39836"/>
            </a:xfrm>
            <a:custGeom>
              <a:avLst/>
              <a:gdLst/>
              <a:ahLst/>
              <a:cxnLst/>
              <a:rect l="l" t="t" r="r" b="b"/>
              <a:pathLst>
                <a:path w="627" h="1277" extrusionOk="0">
                  <a:moveTo>
                    <a:pt x="345" y="1"/>
                  </a:moveTo>
                  <a:cubicBezTo>
                    <a:pt x="319" y="1"/>
                    <a:pt x="289" y="8"/>
                    <a:pt x="254" y="25"/>
                  </a:cubicBezTo>
                  <a:cubicBezTo>
                    <a:pt x="180" y="159"/>
                    <a:pt x="120" y="219"/>
                    <a:pt x="61" y="338"/>
                  </a:cubicBezTo>
                  <a:cubicBezTo>
                    <a:pt x="61" y="398"/>
                    <a:pt x="61" y="532"/>
                    <a:pt x="1" y="651"/>
                  </a:cubicBezTo>
                  <a:cubicBezTo>
                    <a:pt x="1" y="830"/>
                    <a:pt x="61" y="1023"/>
                    <a:pt x="180" y="1202"/>
                  </a:cubicBezTo>
                  <a:lnTo>
                    <a:pt x="254" y="1277"/>
                  </a:lnTo>
                  <a:cubicBezTo>
                    <a:pt x="373" y="1277"/>
                    <a:pt x="433" y="1277"/>
                    <a:pt x="493" y="1202"/>
                  </a:cubicBezTo>
                  <a:lnTo>
                    <a:pt x="493" y="1143"/>
                  </a:lnTo>
                  <a:cubicBezTo>
                    <a:pt x="552" y="964"/>
                    <a:pt x="627" y="830"/>
                    <a:pt x="627" y="651"/>
                  </a:cubicBezTo>
                  <a:lnTo>
                    <a:pt x="627" y="398"/>
                  </a:lnTo>
                  <a:cubicBezTo>
                    <a:pt x="627" y="338"/>
                    <a:pt x="627" y="219"/>
                    <a:pt x="552" y="159"/>
                  </a:cubicBezTo>
                  <a:lnTo>
                    <a:pt x="493" y="85"/>
                  </a:lnTo>
                  <a:cubicBezTo>
                    <a:pt x="450" y="43"/>
                    <a:pt x="408" y="1"/>
                    <a:pt x="34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1" name="Google Shape;5361;p32"/>
            <p:cNvSpPr/>
            <p:nvPr/>
          </p:nvSpPr>
          <p:spPr>
            <a:xfrm>
              <a:off x="2325363" y="854253"/>
              <a:ext cx="19528" cy="25018"/>
            </a:xfrm>
            <a:custGeom>
              <a:avLst/>
              <a:gdLst/>
              <a:ahLst/>
              <a:cxnLst/>
              <a:rect l="l" t="t" r="r" b="b"/>
              <a:pathLst>
                <a:path w="626" h="802" extrusionOk="0">
                  <a:moveTo>
                    <a:pt x="253" y="1"/>
                  </a:moveTo>
                  <a:cubicBezTo>
                    <a:pt x="194" y="75"/>
                    <a:pt x="134" y="135"/>
                    <a:pt x="75" y="195"/>
                  </a:cubicBezTo>
                  <a:cubicBezTo>
                    <a:pt x="75" y="254"/>
                    <a:pt x="75" y="314"/>
                    <a:pt x="0" y="373"/>
                  </a:cubicBezTo>
                  <a:cubicBezTo>
                    <a:pt x="0" y="507"/>
                    <a:pt x="75" y="627"/>
                    <a:pt x="194" y="746"/>
                  </a:cubicBezTo>
                  <a:cubicBezTo>
                    <a:pt x="224" y="783"/>
                    <a:pt x="268" y="802"/>
                    <a:pt x="322" y="802"/>
                  </a:cubicBezTo>
                  <a:cubicBezTo>
                    <a:pt x="376" y="802"/>
                    <a:pt x="440" y="783"/>
                    <a:pt x="507" y="746"/>
                  </a:cubicBezTo>
                  <a:lnTo>
                    <a:pt x="507" y="686"/>
                  </a:lnTo>
                  <a:cubicBezTo>
                    <a:pt x="626" y="627"/>
                    <a:pt x="626" y="507"/>
                    <a:pt x="626" y="448"/>
                  </a:cubicBezTo>
                  <a:lnTo>
                    <a:pt x="626" y="254"/>
                  </a:lnTo>
                  <a:cubicBezTo>
                    <a:pt x="626" y="195"/>
                    <a:pt x="566" y="135"/>
                    <a:pt x="507" y="75"/>
                  </a:cubicBezTo>
                  <a:cubicBezTo>
                    <a:pt x="447" y="1"/>
                    <a:pt x="313" y="1"/>
                    <a:pt x="25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2" name="Google Shape;5362;p32"/>
            <p:cNvSpPr/>
            <p:nvPr/>
          </p:nvSpPr>
          <p:spPr>
            <a:xfrm>
              <a:off x="2215213" y="837533"/>
              <a:ext cx="19559" cy="20495"/>
            </a:xfrm>
            <a:custGeom>
              <a:avLst/>
              <a:gdLst/>
              <a:ahLst/>
              <a:cxnLst/>
              <a:rect l="l" t="t" r="r" b="b"/>
              <a:pathLst>
                <a:path w="627" h="657" extrusionOk="0">
                  <a:moveTo>
                    <a:pt x="311" y="1"/>
                  </a:moveTo>
                  <a:cubicBezTo>
                    <a:pt x="265" y="1"/>
                    <a:pt x="216" y="15"/>
                    <a:pt x="179" y="45"/>
                  </a:cubicBezTo>
                  <a:cubicBezTo>
                    <a:pt x="120" y="105"/>
                    <a:pt x="60" y="164"/>
                    <a:pt x="60" y="239"/>
                  </a:cubicBezTo>
                  <a:cubicBezTo>
                    <a:pt x="0" y="299"/>
                    <a:pt x="0" y="299"/>
                    <a:pt x="0" y="358"/>
                  </a:cubicBezTo>
                  <a:cubicBezTo>
                    <a:pt x="60" y="418"/>
                    <a:pt x="60" y="537"/>
                    <a:pt x="179" y="611"/>
                  </a:cubicBezTo>
                  <a:cubicBezTo>
                    <a:pt x="246" y="641"/>
                    <a:pt x="310" y="656"/>
                    <a:pt x="364" y="656"/>
                  </a:cubicBezTo>
                  <a:cubicBezTo>
                    <a:pt x="418" y="656"/>
                    <a:pt x="462" y="641"/>
                    <a:pt x="492" y="611"/>
                  </a:cubicBezTo>
                  <a:cubicBezTo>
                    <a:pt x="626" y="477"/>
                    <a:pt x="626" y="418"/>
                    <a:pt x="626" y="299"/>
                  </a:cubicBezTo>
                  <a:cubicBezTo>
                    <a:pt x="626" y="299"/>
                    <a:pt x="626" y="239"/>
                    <a:pt x="552" y="164"/>
                  </a:cubicBezTo>
                  <a:cubicBezTo>
                    <a:pt x="552" y="105"/>
                    <a:pt x="492" y="105"/>
                    <a:pt x="432" y="45"/>
                  </a:cubicBezTo>
                  <a:cubicBezTo>
                    <a:pt x="403" y="15"/>
                    <a:pt x="358" y="1"/>
                    <a:pt x="31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3" name="Google Shape;5363;p32"/>
            <p:cNvSpPr/>
            <p:nvPr/>
          </p:nvSpPr>
          <p:spPr>
            <a:xfrm>
              <a:off x="2807731" y="694566"/>
              <a:ext cx="19559" cy="31476"/>
            </a:xfrm>
            <a:custGeom>
              <a:avLst/>
              <a:gdLst/>
              <a:ahLst/>
              <a:cxnLst/>
              <a:rect l="l" t="t" r="r" b="b"/>
              <a:pathLst>
                <a:path w="627" h="1009" extrusionOk="0">
                  <a:moveTo>
                    <a:pt x="376" y="1"/>
                  </a:moveTo>
                  <a:cubicBezTo>
                    <a:pt x="343" y="1"/>
                    <a:pt x="303" y="15"/>
                    <a:pt x="254" y="40"/>
                  </a:cubicBezTo>
                  <a:cubicBezTo>
                    <a:pt x="180" y="99"/>
                    <a:pt x="120" y="159"/>
                    <a:pt x="60" y="219"/>
                  </a:cubicBezTo>
                  <a:cubicBezTo>
                    <a:pt x="1" y="278"/>
                    <a:pt x="1" y="412"/>
                    <a:pt x="1" y="472"/>
                  </a:cubicBezTo>
                  <a:cubicBezTo>
                    <a:pt x="1" y="651"/>
                    <a:pt x="1" y="844"/>
                    <a:pt x="120" y="964"/>
                  </a:cubicBezTo>
                  <a:cubicBezTo>
                    <a:pt x="187" y="993"/>
                    <a:pt x="235" y="1008"/>
                    <a:pt x="275" y="1008"/>
                  </a:cubicBezTo>
                  <a:cubicBezTo>
                    <a:pt x="314" y="1008"/>
                    <a:pt x="343" y="993"/>
                    <a:pt x="373" y="964"/>
                  </a:cubicBezTo>
                  <a:lnTo>
                    <a:pt x="433" y="964"/>
                  </a:lnTo>
                  <a:cubicBezTo>
                    <a:pt x="492" y="844"/>
                    <a:pt x="552" y="651"/>
                    <a:pt x="552" y="531"/>
                  </a:cubicBezTo>
                  <a:cubicBezTo>
                    <a:pt x="626" y="472"/>
                    <a:pt x="626" y="412"/>
                    <a:pt x="626" y="353"/>
                  </a:cubicBezTo>
                  <a:cubicBezTo>
                    <a:pt x="552" y="278"/>
                    <a:pt x="552" y="219"/>
                    <a:pt x="552" y="99"/>
                  </a:cubicBezTo>
                  <a:lnTo>
                    <a:pt x="492" y="99"/>
                  </a:lnTo>
                  <a:cubicBezTo>
                    <a:pt x="458" y="30"/>
                    <a:pt x="423" y="1"/>
                    <a:pt x="37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4" name="Google Shape;5364;p32"/>
            <p:cNvSpPr/>
            <p:nvPr/>
          </p:nvSpPr>
          <p:spPr>
            <a:xfrm>
              <a:off x="2848160" y="741047"/>
              <a:ext cx="17688" cy="37964"/>
            </a:xfrm>
            <a:custGeom>
              <a:avLst/>
              <a:gdLst/>
              <a:ahLst/>
              <a:cxnLst/>
              <a:rect l="l" t="t" r="r" b="b"/>
              <a:pathLst>
                <a:path w="567" h="1217" extrusionOk="0">
                  <a:moveTo>
                    <a:pt x="317" y="0"/>
                  </a:moveTo>
                  <a:cubicBezTo>
                    <a:pt x="283" y="0"/>
                    <a:pt x="244" y="15"/>
                    <a:pt x="195" y="40"/>
                  </a:cubicBezTo>
                  <a:cubicBezTo>
                    <a:pt x="135" y="159"/>
                    <a:pt x="75" y="218"/>
                    <a:pt x="75" y="278"/>
                  </a:cubicBezTo>
                  <a:cubicBezTo>
                    <a:pt x="1" y="412"/>
                    <a:pt x="1" y="472"/>
                    <a:pt x="1" y="591"/>
                  </a:cubicBezTo>
                  <a:cubicBezTo>
                    <a:pt x="1" y="784"/>
                    <a:pt x="1" y="963"/>
                    <a:pt x="135" y="1157"/>
                  </a:cubicBezTo>
                  <a:lnTo>
                    <a:pt x="195" y="1217"/>
                  </a:lnTo>
                  <a:cubicBezTo>
                    <a:pt x="254" y="1217"/>
                    <a:pt x="373" y="1217"/>
                    <a:pt x="448" y="1157"/>
                  </a:cubicBezTo>
                  <a:cubicBezTo>
                    <a:pt x="567" y="963"/>
                    <a:pt x="567" y="784"/>
                    <a:pt x="567" y="650"/>
                  </a:cubicBezTo>
                  <a:lnTo>
                    <a:pt x="567" y="412"/>
                  </a:lnTo>
                  <a:cubicBezTo>
                    <a:pt x="567" y="278"/>
                    <a:pt x="567" y="218"/>
                    <a:pt x="507" y="99"/>
                  </a:cubicBezTo>
                  <a:lnTo>
                    <a:pt x="448" y="99"/>
                  </a:lnTo>
                  <a:cubicBezTo>
                    <a:pt x="404" y="29"/>
                    <a:pt x="366" y="0"/>
                    <a:pt x="31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5" name="Google Shape;5365;p32"/>
            <p:cNvSpPr/>
            <p:nvPr/>
          </p:nvSpPr>
          <p:spPr>
            <a:xfrm>
              <a:off x="2900692" y="696438"/>
              <a:ext cx="19528" cy="37496"/>
            </a:xfrm>
            <a:custGeom>
              <a:avLst/>
              <a:gdLst/>
              <a:ahLst/>
              <a:cxnLst/>
              <a:rect l="l" t="t" r="r" b="b"/>
              <a:pathLst>
                <a:path w="626" h="1202" extrusionOk="0">
                  <a:moveTo>
                    <a:pt x="271" y="0"/>
                  </a:moveTo>
                  <a:cubicBezTo>
                    <a:pt x="215" y="0"/>
                    <a:pt x="154" y="29"/>
                    <a:pt x="119" y="99"/>
                  </a:cubicBezTo>
                  <a:cubicBezTo>
                    <a:pt x="60" y="159"/>
                    <a:pt x="60" y="293"/>
                    <a:pt x="0" y="352"/>
                  </a:cubicBezTo>
                  <a:lnTo>
                    <a:pt x="0" y="591"/>
                  </a:lnTo>
                  <a:cubicBezTo>
                    <a:pt x="0" y="784"/>
                    <a:pt x="60" y="963"/>
                    <a:pt x="179" y="1157"/>
                  </a:cubicBezTo>
                  <a:cubicBezTo>
                    <a:pt x="246" y="1187"/>
                    <a:pt x="295" y="1201"/>
                    <a:pt x="334" y="1201"/>
                  </a:cubicBezTo>
                  <a:cubicBezTo>
                    <a:pt x="373" y="1201"/>
                    <a:pt x="403" y="1187"/>
                    <a:pt x="432" y="1157"/>
                  </a:cubicBezTo>
                  <a:cubicBezTo>
                    <a:pt x="552" y="963"/>
                    <a:pt x="552" y="784"/>
                    <a:pt x="626" y="591"/>
                  </a:cubicBezTo>
                  <a:cubicBezTo>
                    <a:pt x="552" y="531"/>
                    <a:pt x="552" y="412"/>
                    <a:pt x="552" y="352"/>
                  </a:cubicBezTo>
                  <a:cubicBezTo>
                    <a:pt x="492" y="218"/>
                    <a:pt x="492" y="159"/>
                    <a:pt x="432" y="99"/>
                  </a:cubicBezTo>
                  <a:lnTo>
                    <a:pt x="373" y="39"/>
                  </a:lnTo>
                  <a:cubicBezTo>
                    <a:pt x="348" y="15"/>
                    <a:pt x="311" y="0"/>
                    <a:pt x="27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6" name="Google Shape;5366;p32"/>
            <p:cNvSpPr/>
            <p:nvPr/>
          </p:nvSpPr>
          <p:spPr>
            <a:xfrm>
              <a:off x="2896980" y="802844"/>
              <a:ext cx="19060" cy="31944"/>
            </a:xfrm>
            <a:custGeom>
              <a:avLst/>
              <a:gdLst/>
              <a:ahLst/>
              <a:cxnLst/>
              <a:rect l="l" t="t" r="r" b="b"/>
              <a:pathLst>
                <a:path w="611" h="1024" extrusionOk="0">
                  <a:moveTo>
                    <a:pt x="340" y="1"/>
                  </a:moveTo>
                  <a:cubicBezTo>
                    <a:pt x="301" y="1"/>
                    <a:pt x="263" y="15"/>
                    <a:pt x="238" y="40"/>
                  </a:cubicBezTo>
                  <a:cubicBezTo>
                    <a:pt x="119" y="100"/>
                    <a:pt x="119" y="159"/>
                    <a:pt x="60" y="293"/>
                  </a:cubicBezTo>
                  <a:cubicBezTo>
                    <a:pt x="0" y="353"/>
                    <a:pt x="0" y="412"/>
                    <a:pt x="0" y="472"/>
                  </a:cubicBezTo>
                  <a:cubicBezTo>
                    <a:pt x="0" y="666"/>
                    <a:pt x="60" y="844"/>
                    <a:pt x="179" y="979"/>
                  </a:cubicBezTo>
                  <a:cubicBezTo>
                    <a:pt x="238" y="1008"/>
                    <a:pt x="287" y="1023"/>
                    <a:pt x="328" y="1023"/>
                  </a:cubicBezTo>
                  <a:cubicBezTo>
                    <a:pt x="369" y="1023"/>
                    <a:pt x="402" y="1008"/>
                    <a:pt x="432" y="979"/>
                  </a:cubicBezTo>
                  <a:cubicBezTo>
                    <a:pt x="551" y="785"/>
                    <a:pt x="611" y="666"/>
                    <a:pt x="611" y="532"/>
                  </a:cubicBezTo>
                  <a:lnTo>
                    <a:pt x="611" y="353"/>
                  </a:lnTo>
                  <a:cubicBezTo>
                    <a:pt x="551" y="293"/>
                    <a:pt x="551" y="159"/>
                    <a:pt x="492" y="100"/>
                  </a:cubicBezTo>
                  <a:cubicBezTo>
                    <a:pt x="457" y="30"/>
                    <a:pt x="396" y="1"/>
                    <a:pt x="340"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7" name="Google Shape;5367;p32"/>
            <p:cNvSpPr/>
            <p:nvPr/>
          </p:nvSpPr>
          <p:spPr>
            <a:xfrm>
              <a:off x="2949013" y="749688"/>
              <a:ext cx="19559" cy="48851"/>
            </a:xfrm>
            <a:custGeom>
              <a:avLst/>
              <a:gdLst/>
              <a:ahLst/>
              <a:cxnLst/>
              <a:rect l="l" t="t" r="r" b="b"/>
              <a:pathLst>
                <a:path w="627" h="1566" extrusionOk="0">
                  <a:moveTo>
                    <a:pt x="373" y="1"/>
                  </a:moveTo>
                  <a:cubicBezTo>
                    <a:pt x="313" y="1"/>
                    <a:pt x="194" y="1"/>
                    <a:pt x="120" y="75"/>
                  </a:cubicBezTo>
                  <a:cubicBezTo>
                    <a:pt x="60" y="195"/>
                    <a:pt x="60" y="314"/>
                    <a:pt x="1" y="448"/>
                  </a:cubicBezTo>
                  <a:lnTo>
                    <a:pt x="1" y="746"/>
                  </a:lnTo>
                  <a:cubicBezTo>
                    <a:pt x="1" y="999"/>
                    <a:pt x="1" y="1252"/>
                    <a:pt x="120" y="1491"/>
                  </a:cubicBezTo>
                  <a:cubicBezTo>
                    <a:pt x="194" y="1491"/>
                    <a:pt x="194" y="1491"/>
                    <a:pt x="254" y="1565"/>
                  </a:cubicBezTo>
                  <a:cubicBezTo>
                    <a:pt x="313" y="1565"/>
                    <a:pt x="373" y="1565"/>
                    <a:pt x="433" y="1431"/>
                  </a:cubicBezTo>
                  <a:cubicBezTo>
                    <a:pt x="567" y="1252"/>
                    <a:pt x="626" y="999"/>
                    <a:pt x="626" y="746"/>
                  </a:cubicBezTo>
                  <a:cubicBezTo>
                    <a:pt x="626" y="686"/>
                    <a:pt x="567" y="567"/>
                    <a:pt x="567" y="448"/>
                  </a:cubicBezTo>
                  <a:cubicBezTo>
                    <a:pt x="567" y="314"/>
                    <a:pt x="492" y="195"/>
                    <a:pt x="433" y="75"/>
                  </a:cubicBezTo>
                  <a:cubicBezTo>
                    <a:pt x="433"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8" name="Google Shape;5368;p32"/>
            <p:cNvSpPr/>
            <p:nvPr/>
          </p:nvSpPr>
          <p:spPr>
            <a:xfrm>
              <a:off x="2997334" y="690417"/>
              <a:ext cx="19559" cy="39805"/>
            </a:xfrm>
            <a:custGeom>
              <a:avLst/>
              <a:gdLst/>
              <a:ahLst/>
              <a:cxnLst/>
              <a:rect l="l" t="t" r="r" b="b"/>
              <a:pathLst>
                <a:path w="627" h="1276" extrusionOk="0">
                  <a:moveTo>
                    <a:pt x="315" y="1"/>
                  </a:moveTo>
                  <a:cubicBezTo>
                    <a:pt x="266" y="1"/>
                    <a:pt x="230" y="33"/>
                    <a:pt x="195" y="113"/>
                  </a:cubicBezTo>
                  <a:cubicBezTo>
                    <a:pt x="135" y="173"/>
                    <a:pt x="61" y="292"/>
                    <a:pt x="61" y="352"/>
                  </a:cubicBezTo>
                  <a:cubicBezTo>
                    <a:pt x="1" y="411"/>
                    <a:pt x="1" y="545"/>
                    <a:pt x="1" y="605"/>
                  </a:cubicBezTo>
                  <a:cubicBezTo>
                    <a:pt x="1" y="784"/>
                    <a:pt x="1" y="977"/>
                    <a:pt x="61" y="1156"/>
                  </a:cubicBezTo>
                  <a:lnTo>
                    <a:pt x="135" y="1231"/>
                  </a:lnTo>
                  <a:cubicBezTo>
                    <a:pt x="165" y="1260"/>
                    <a:pt x="210" y="1275"/>
                    <a:pt x="254" y="1275"/>
                  </a:cubicBezTo>
                  <a:cubicBezTo>
                    <a:pt x="299" y="1275"/>
                    <a:pt x="344" y="1260"/>
                    <a:pt x="373" y="1231"/>
                  </a:cubicBezTo>
                  <a:cubicBezTo>
                    <a:pt x="508" y="1037"/>
                    <a:pt x="567" y="858"/>
                    <a:pt x="627" y="664"/>
                  </a:cubicBezTo>
                  <a:cubicBezTo>
                    <a:pt x="627" y="545"/>
                    <a:pt x="627" y="486"/>
                    <a:pt x="567" y="352"/>
                  </a:cubicBezTo>
                  <a:cubicBezTo>
                    <a:pt x="567" y="292"/>
                    <a:pt x="508" y="173"/>
                    <a:pt x="433" y="113"/>
                  </a:cubicBezTo>
                  <a:lnTo>
                    <a:pt x="433" y="39"/>
                  </a:lnTo>
                  <a:cubicBezTo>
                    <a:pt x="385" y="15"/>
                    <a:pt x="347" y="1"/>
                    <a:pt x="31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9" name="Google Shape;5369;p32"/>
            <p:cNvSpPr/>
            <p:nvPr/>
          </p:nvSpPr>
          <p:spPr>
            <a:xfrm>
              <a:off x="3016862" y="770308"/>
              <a:ext cx="19559" cy="39836"/>
            </a:xfrm>
            <a:custGeom>
              <a:avLst/>
              <a:gdLst/>
              <a:ahLst/>
              <a:cxnLst/>
              <a:rect l="l" t="t" r="r" b="b"/>
              <a:pathLst>
                <a:path w="627" h="1277" extrusionOk="0">
                  <a:moveTo>
                    <a:pt x="366" y="1"/>
                  </a:moveTo>
                  <a:cubicBezTo>
                    <a:pt x="348" y="1"/>
                    <a:pt x="331" y="8"/>
                    <a:pt x="314" y="25"/>
                  </a:cubicBezTo>
                  <a:cubicBezTo>
                    <a:pt x="179" y="159"/>
                    <a:pt x="120" y="219"/>
                    <a:pt x="120" y="338"/>
                  </a:cubicBezTo>
                  <a:cubicBezTo>
                    <a:pt x="60" y="398"/>
                    <a:pt x="60" y="532"/>
                    <a:pt x="60" y="651"/>
                  </a:cubicBezTo>
                  <a:cubicBezTo>
                    <a:pt x="1" y="830"/>
                    <a:pt x="60" y="1023"/>
                    <a:pt x="179" y="1202"/>
                  </a:cubicBezTo>
                  <a:lnTo>
                    <a:pt x="254" y="1277"/>
                  </a:lnTo>
                  <a:cubicBezTo>
                    <a:pt x="373" y="1277"/>
                    <a:pt x="433" y="1277"/>
                    <a:pt x="492" y="1202"/>
                  </a:cubicBezTo>
                  <a:lnTo>
                    <a:pt x="492" y="1143"/>
                  </a:lnTo>
                  <a:cubicBezTo>
                    <a:pt x="626" y="964"/>
                    <a:pt x="626" y="830"/>
                    <a:pt x="626" y="651"/>
                  </a:cubicBezTo>
                  <a:lnTo>
                    <a:pt x="626" y="398"/>
                  </a:lnTo>
                  <a:cubicBezTo>
                    <a:pt x="626" y="338"/>
                    <a:pt x="626" y="219"/>
                    <a:pt x="552" y="159"/>
                  </a:cubicBezTo>
                  <a:lnTo>
                    <a:pt x="492" y="85"/>
                  </a:lnTo>
                  <a:cubicBezTo>
                    <a:pt x="450" y="43"/>
                    <a:pt x="408"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0" name="Google Shape;5370;p32"/>
            <p:cNvSpPr/>
            <p:nvPr/>
          </p:nvSpPr>
          <p:spPr>
            <a:xfrm>
              <a:off x="2955065" y="854253"/>
              <a:ext cx="17220" cy="25018"/>
            </a:xfrm>
            <a:custGeom>
              <a:avLst/>
              <a:gdLst/>
              <a:ahLst/>
              <a:cxnLst/>
              <a:rect l="l" t="t" r="r" b="b"/>
              <a:pathLst>
                <a:path w="552" h="802" extrusionOk="0">
                  <a:moveTo>
                    <a:pt x="179" y="1"/>
                  </a:moveTo>
                  <a:cubicBezTo>
                    <a:pt x="119" y="75"/>
                    <a:pt x="60" y="135"/>
                    <a:pt x="0" y="195"/>
                  </a:cubicBezTo>
                  <a:lnTo>
                    <a:pt x="0" y="373"/>
                  </a:lnTo>
                  <a:cubicBezTo>
                    <a:pt x="0" y="507"/>
                    <a:pt x="0" y="627"/>
                    <a:pt x="119" y="746"/>
                  </a:cubicBezTo>
                  <a:cubicBezTo>
                    <a:pt x="179" y="783"/>
                    <a:pt x="242" y="802"/>
                    <a:pt x="298" y="802"/>
                  </a:cubicBezTo>
                  <a:cubicBezTo>
                    <a:pt x="354" y="802"/>
                    <a:pt x="403" y="783"/>
                    <a:pt x="432" y="746"/>
                  </a:cubicBezTo>
                  <a:lnTo>
                    <a:pt x="432" y="686"/>
                  </a:lnTo>
                  <a:cubicBezTo>
                    <a:pt x="552" y="627"/>
                    <a:pt x="552" y="507"/>
                    <a:pt x="552" y="448"/>
                  </a:cubicBezTo>
                  <a:lnTo>
                    <a:pt x="552" y="254"/>
                  </a:lnTo>
                  <a:cubicBezTo>
                    <a:pt x="552" y="195"/>
                    <a:pt x="492" y="135"/>
                    <a:pt x="432" y="75"/>
                  </a:cubicBezTo>
                  <a:cubicBezTo>
                    <a:pt x="373" y="1"/>
                    <a:pt x="239" y="1"/>
                    <a:pt x="179"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1" name="Google Shape;5371;p32"/>
            <p:cNvSpPr/>
            <p:nvPr/>
          </p:nvSpPr>
          <p:spPr>
            <a:xfrm>
              <a:off x="2844448" y="837533"/>
              <a:ext cx="17688" cy="20495"/>
            </a:xfrm>
            <a:custGeom>
              <a:avLst/>
              <a:gdLst/>
              <a:ahLst/>
              <a:cxnLst/>
              <a:rect l="l" t="t" r="r" b="b"/>
              <a:pathLst>
                <a:path w="567" h="657" extrusionOk="0">
                  <a:moveTo>
                    <a:pt x="252" y="1"/>
                  </a:moveTo>
                  <a:cubicBezTo>
                    <a:pt x="206" y="1"/>
                    <a:pt x="157" y="15"/>
                    <a:pt x="120" y="45"/>
                  </a:cubicBezTo>
                  <a:cubicBezTo>
                    <a:pt x="60" y="105"/>
                    <a:pt x="1" y="164"/>
                    <a:pt x="1" y="239"/>
                  </a:cubicBezTo>
                  <a:lnTo>
                    <a:pt x="1" y="358"/>
                  </a:lnTo>
                  <a:cubicBezTo>
                    <a:pt x="1" y="418"/>
                    <a:pt x="1" y="537"/>
                    <a:pt x="120" y="611"/>
                  </a:cubicBezTo>
                  <a:cubicBezTo>
                    <a:pt x="187" y="641"/>
                    <a:pt x="250" y="656"/>
                    <a:pt x="304" y="656"/>
                  </a:cubicBezTo>
                  <a:cubicBezTo>
                    <a:pt x="358" y="656"/>
                    <a:pt x="403" y="641"/>
                    <a:pt x="433" y="611"/>
                  </a:cubicBezTo>
                  <a:cubicBezTo>
                    <a:pt x="567" y="477"/>
                    <a:pt x="567" y="418"/>
                    <a:pt x="567" y="299"/>
                  </a:cubicBezTo>
                  <a:lnTo>
                    <a:pt x="567" y="164"/>
                  </a:lnTo>
                  <a:cubicBezTo>
                    <a:pt x="492" y="105"/>
                    <a:pt x="492" y="105"/>
                    <a:pt x="373" y="45"/>
                  </a:cubicBezTo>
                  <a:cubicBezTo>
                    <a:pt x="343" y="15"/>
                    <a:pt x="299" y="1"/>
                    <a:pt x="25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2" name="Google Shape;5372;p32"/>
            <p:cNvSpPr/>
            <p:nvPr/>
          </p:nvSpPr>
          <p:spPr>
            <a:xfrm>
              <a:off x="4050883" y="694566"/>
              <a:ext cx="19559" cy="31476"/>
            </a:xfrm>
            <a:custGeom>
              <a:avLst/>
              <a:gdLst/>
              <a:ahLst/>
              <a:cxnLst/>
              <a:rect l="l" t="t" r="r" b="b"/>
              <a:pathLst>
                <a:path w="627" h="1009" extrusionOk="0">
                  <a:moveTo>
                    <a:pt x="394" y="1"/>
                  </a:moveTo>
                  <a:cubicBezTo>
                    <a:pt x="353" y="1"/>
                    <a:pt x="303" y="15"/>
                    <a:pt x="254" y="40"/>
                  </a:cubicBezTo>
                  <a:cubicBezTo>
                    <a:pt x="180" y="99"/>
                    <a:pt x="120" y="159"/>
                    <a:pt x="60" y="219"/>
                  </a:cubicBezTo>
                  <a:cubicBezTo>
                    <a:pt x="1" y="278"/>
                    <a:pt x="1" y="412"/>
                    <a:pt x="1" y="472"/>
                  </a:cubicBezTo>
                  <a:cubicBezTo>
                    <a:pt x="1" y="651"/>
                    <a:pt x="1" y="844"/>
                    <a:pt x="120" y="964"/>
                  </a:cubicBezTo>
                  <a:cubicBezTo>
                    <a:pt x="187" y="993"/>
                    <a:pt x="235" y="1008"/>
                    <a:pt x="274" y="1008"/>
                  </a:cubicBezTo>
                  <a:cubicBezTo>
                    <a:pt x="314" y="1008"/>
                    <a:pt x="343" y="993"/>
                    <a:pt x="373" y="964"/>
                  </a:cubicBezTo>
                  <a:lnTo>
                    <a:pt x="433" y="964"/>
                  </a:lnTo>
                  <a:cubicBezTo>
                    <a:pt x="492" y="844"/>
                    <a:pt x="552" y="651"/>
                    <a:pt x="552" y="531"/>
                  </a:cubicBezTo>
                  <a:cubicBezTo>
                    <a:pt x="626" y="472"/>
                    <a:pt x="626" y="412"/>
                    <a:pt x="626" y="353"/>
                  </a:cubicBezTo>
                  <a:cubicBezTo>
                    <a:pt x="552" y="278"/>
                    <a:pt x="552" y="219"/>
                    <a:pt x="552" y="99"/>
                  </a:cubicBezTo>
                  <a:lnTo>
                    <a:pt x="492" y="99"/>
                  </a:lnTo>
                  <a:cubicBezTo>
                    <a:pt x="492" y="30"/>
                    <a:pt x="451" y="1"/>
                    <a:pt x="39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3" name="Google Shape;5373;p32"/>
            <p:cNvSpPr/>
            <p:nvPr/>
          </p:nvSpPr>
          <p:spPr>
            <a:xfrm>
              <a:off x="4091312" y="741047"/>
              <a:ext cx="17688" cy="37964"/>
            </a:xfrm>
            <a:custGeom>
              <a:avLst/>
              <a:gdLst/>
              <a:ahLst/>
              <a:cxnLst/>
              <a:rect l="l" t="t" r="r" b="b"/>
              <a:pathLst>
                <a:path w="567" h="1217" extrusionOk="0">
                  <a:moveTo>
                    <a:pt x="321" y="0"/>
                  </a:moveTo>
                  <a:cubicBezTo>
                    <a:pt x="283" y="0"/>
                    <a:pt x="244" y="15"/>
                    <a:pt x="195" y="40"/>
                  </a:cubicBezTo>
                  <a:cubicBezTo>
                    <a:pt x="135" y="159"/>
                    <a:pt x="75" y="218"/>
                    <a:pt x="75" y="278"/>
                  </a:cubicBezTo>
                  <a:cubicBezTo>
                    <a:pt x="1" y="412"/>
                    <a:pt x="1" y="472"/>
                    <a:pt x="1" y="591"/>
                  </a:cubicBezTo>
                  <a:cubicBezTo>
                    <a:pt x="1" y="784"/>
                    <a:pt x="1" y="963"/>
                    <a:pt x="135" y="1157"/>
                  </a:cubicBezTo>
                  <a:lnTo>
                    <a:pt x="195" y="1217"/>
                  </a:lnTo>
                  <a:cubicBezTo>
                    <a:pt x="254" y="1217"/>
                    <a:pt x="373" y="1217"/>
                    <a:pt x="448" y="1157"/>
                  </a:cubicBezTo>
                  <a:cubicBezTo>
                    <a:pt x="567" y="963"/>
                    <a:pt x="567" y="784"/>
                    <a:pt x="567" y="650"/>
                  </a:cubicBezTo>
                  <a:lnTo>
                    <a:pt x="567" y="412"/>
                  </a:lnTo>
                  <a:cubicBezTo>
                    <a:pt x="567" y="278"/>
                    <a:pt x="567" y="218"/>
                    <a:pt x="507" y="99"/>
                  </a:cubicBezTo>
                  <a:cubicBezTo>
                    <a:pt x="429" y="29"/>
                    <a:pt x="376" y="0"/>
                    <a:pt x="32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4" name="Google Shape;5374;p32"/>
            <p:cNvSpPr/>
            <p:nvPr/>
          </p:nvSpPr>
          <p:spPr>
            <a:xfrm>
              <a:off x="4143844" y="696438"/>
              <a:ext cx="19528" cy="37496"/>
            </a:xfrm>
            <a:custGeom>
              <a:avLst/>
              <a:gdLst/>
              <a:ahLst/>
              <a:cxnLst/>
              <a:rect l="l" t="t" r="r" b="b"/>
              <a:pathLst>
                <a:path w="626" h="1202" extrusionOk="0">
                  <a:moveTo>
                    <a:pt x="271" y="0"/>
                  </a:moveTo>
                  <a:cubicBezTo>
                    <a:pt x="215" y="0"/>
                    <a:pt x="154" y="29"/>
                    <a:pt x="119" y="99"/>
                  </a:cubicBezTo>
                  <a:cubicBezTo>
                    <a:pt x="60" y="159"/>
                    <a:pt x="60" y="293"/>
                    <a:pt x="0" y="352"/>
                  </a:cubicBezTo>
                  <a:lnTo>
                    <a:pt x="0" y="591"/>
                  </a:lnTo>
                  <a:cubicBezTo>
                    <a:pt x="0" y="784"/>
                    <a:pt x="60" y="963"/>
                    <a:pt x="179" y="1157"/>
                  </a:cubicBezTo>
                  <a:cubicBezTo>
                    <a:pt x="246" y="1187"/>
                    <a:pt x="294" y="1201"/>
                    <a:pt x="334" y="1201"/>
                  </a:cubicBezTo>
                  <a:cubicBezTo>
                    <a:pt x="373" y="1201"/>
                    <a:pt x="403" y="1187"/>
                    <a:pt x="432" y="1157"/>
                  </a:cubicBezTo>
                  <a:cubicBezTo>
                    <a:pt x="551" y="963"/>
                    <a:pt x="626" y="784"/>
                    <a:pt x="626" y="591"/>
                  </a:cubicBezTo>
                  <a:cubicBezTo>
                    <a:pt x="626" y="531"/>
                    <a:pt x="551" y="412"/>
                    <a:pt x="551" y="352"/>
                  </a:cubicBezTo>
                  <a:cubicBezTo>
                    <a:pt x="492" y="218"/>
                    <a:pt x="492" y="159"/>
                    <a:pt x="432" y="99"/>
                  </a:cubicBezTo>
                  <a:lnTo>
                    <a:pt x="373" y="39"/>
                  </a:lnTo>
                  <a:cubicBezTo>
                    <a:pt x="348" y="15"/>
                    <a:pt x="311" y="0"/>
                    <a:pt x="27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5" name="Google Shape;5375;p32"/>
            <p:cNvSpPr/>
            <p:nvPr/>
          </p:nvSpPr>
          <p:spPr>
            <a:xfrm>
              <a:off x="4140132" y="802844"/>
              <a:ext cx="19060" cy="31944"/>
            </a:xfrm>
            <a:custGeom>
              <a:avLst/>
              <a:gdLst/>
              <a:ahLst/>
              <a:cxnLst/>
              <a:rect l="l" t="t" r="r" b="b"/>
              <a:pathLst>
                <a:path w="611" h="1024" extrusionOk="0">
                  <a:moveTo>
                    <a:pt x="340" y="1"/>
                  </a:moveTo>
                  <a:cubicBezTo>
                    <a:pt x="301" y="1"/>
                    <a:pt x="263" y="15"/>
                    <a:pt x="238" y="40"/>
                  </a:cubicBezTo>
                  <a:cubicBezTo>
                    <a:pt x="119" y="100"/>
                    <a:pt x="119" y="159"/>
                    <a:pt x="60" y="293"/>
                  </a:cubicBezTo>
                  <a:cubicBezTo>
                    <a:pt x="60" y="353"/>
                    <a:pt x="0" y="412"/>
                    <a:pt x="0" y="472"/>
                  </a:cubicBezTo>
                  <a:cubicBezTo>
                    <a:pt x="0" y="666"/>
                    <a:pt x="60" y="844"/>
                    <a:pt x="179" y="979"/>
                  </a:cubicBezTo>
                  <a:cubicBezTo>
                    <a:pt x="238" y="1008"/>
                    <a:pt x="287" y="1023"/>
                    <a:pt x="328" y="1023"/>
                  </a:cubicBezTo>
                  <a:cubicBezTo>
                    <a:pt x="369" y="1023"/>
                    <a:pt x="402" y="1008"/>
                    <a:pt x="432" y="979"/>
                  </a:cubicBezTo>
                  <a:lnTo>
                    <a:pt x="492" y="979"/>
                  </a:lnTo>
                  <a:cubicBezTo>
                    <a:pt x="551" y="785"/>
                    <a:pt x="611" y="666"/>
                    <a:pt x="611" y="532"/>
                  </a:cubicBezTo>
                  <a:lnTo>
                    <a:pt x="611" y="353"/>
                  </a:lnTo>
                  <a:cubicBezTo>
                    <a:pt x="551" y="293"/>
                    <a:pt x="551" y="159"/>
                    <a:pt x="492" y="100"/>
                  </a:cubicBezTo>
                  <a:cubicBezTo>
                    <a:pt x="457" y="30"/>
                    <a:pt x="396" y="1"/>
                    <a:pt x="340"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6" name="Google Shape;5376;p32"/>
            <p:cNvSpPr/>
            <p:nvPr/>
          </p:nvSpPr>
          <p:spPr>
            <a:xfrm>
              <a:off x="4192165" y="749688"/>
              <a:ext cx="19559" cy="48851"/>
            </a:xfrm>
            <a:custGeom>
              <a:avLst/>
              <a:gdLst/>
              <a:ahLst/>
              <a:cxnLst/>
              <a:rect l="l" t="t" r="r" b="b"/>
              <a:pathLst>
                <a:path w="627" h="1566" extrusionOk="0">
                  <a:moveTo>
                    <a:pt x="373" y="1"/>
                  </a:moveTo>
                  <a:cubicBezTo>
                    <a:pt x="313" y="1"/>
                    <a:pt x="194" y="1"/>
                    <a:pt x="120" y="75"/>
                  </a:cubicBezTo>
                  <a:cubicBezTo>
                    <a:pt x="60" y="195"/>
                    <a:pt x="60" y="314"/>
                    <a:pt x="60" y="448"/>
                  </a:cubicBezTo>
                  <a:cubicBezTo>
                    <a:pt x="1" y="567"/>
                    <a:pt x="1" y="686"/>
                    <a:pt x="1" y="746"/>
                  </a:cubicBezTo>
                  <a:cubicBezTo>
                    <a:pt x="1" y="999"/>
                    <a:pt x="60" y="1252"/>
                    <a:pt x="194" y="1491"/>
                  </a:cubicBezTo>
                  <a:lnTo>
                    <a:pt x="254" y="1565"/>
                  </a:lnTo>
                  <a:cubicBezTo>
                    <a:pt x="313" y="1565"/>
                    <a:pt x="373" y="1565"/>
                    <a:pt x="433" y="1431"/>
                  </a:cubicBezTo>
                  <a:cubicBezTo>
                    <a:pt x="567" y="1252"/>
                    <a:pt x="626" y="999"/>
                    <a:pt x="626" y="746"/>
                  </a:cubicBezTo>
                  <a:cubicBezTo>
                    <a:pt x="626" y="686"/>
                    <a:pt x="626" y="567"/>
                    <a:pt x="567" y="448"/>
                  </a:cubicBezTo>
                  <a:cubicBezTo>
                    <a:pt x="567" y="314"/>
                    <a:pt x="492" y="195"/>
                    <a:pt x="433" y="75"/>
                  </a:cubicBezTo>
                  <a:lnTo>
                    <a:pt x="373"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7" name="Google Shape;5377;p32"/>
            <p:cNvSpPr/>
            <p:nvPr/>
          </p:nvSpPr>
          <p:spPr>
            <a:xfrm>
              <a:off x="4240486" y="690417"/>
              <a:ext cx="19559" cy="39805"/>
            </a:xfrm>
            <a:custGeom>
              <a:avLst/>
              <a:gdLst/>
              <a:ahLst/>
              <a:cxnLst/>
              <a:rect l="l" t="t" r="r" b="b"/>
              <a:pathLst>
                <a:path w="627" h="1276" extrusionOk="0">
                  <a:moveTo>
                    <a:pt x="341" y="1"/>
                  </a:moveTo>
                  <a:cubicBezTo>
                    <a:pt x="288" y="1"/>
                    <a:pt x="230" y="33"/>
                    <a:pt x="195" y="113"/>
                  </a:cubicBezTo>
                  <a:cubicBezTo>
                    <a:pt x="135" y="173"/>
                    <a:pt x="61" y="292"/>
                    <a:pt x="61" y="352"/>
                  </a:cubicBezTo>
                  <a:cubicBezTo>
                    <a:pt x="1" y="411"/>
                    <a:pt x="1" y="545"/>
                    <a:pt x="1" y="605"/>
                  </a:cubicBezTo>
                  <a:cubicBezTo>
                    <a:pt x="1" y="784"/>
                    <a:pt x="1" y="977"/>
                    <a:pt x="61" y="1156"/>
                  </a:cubicBezTo>
                  <a:lnTo>
                    <a:pt x="135" y="1231"/>
                  </a:lnTo>
                  <a:cubicBezTo>
                    <a:pt x="165" y="1260"/>
                    <a:pt x="210" y="1275"/>
                    <a:pt x="254" y="1275"/>
                  </a:cubicBezTo>
                  <a:cubicBezTo>
                    <a:pt x="299" y="1275"/>
                    <a:pt x="344" y="1260"/>
                    <a:pt x="373" y="1231"/>
                  </a:cubicBezTo>
                  <a:cubicBezTo>
                    <a:pt x="507" y="1037"/>
                    <a:pt x="567" y="858"/>
                    <a:pt x="627" y="664"/>
                  </a:cubicBezTo>
                  <a:cubicBezTo>
                    <a:pt x="627" y="545"/>
                    <a:pt x="627" y="486"/>
                    <a:pt x="567" y="352"/>
                  </a:cubicBezTo>
                  <a:cubicBezTo>
                    <a:pt x="567" y="292"/>
                    <a:pt x="567" y="173"/>
                    <a:pt x="433" y="113"/>
                  </a:cubicBezTo>
                  <a:lnTo>
                    <a:pt x="433" y="39"/>
                  </a:lnTo>
                  <a:cubicBezTo>
                    <a:pt x="409" y="15"/>
                    <a:pt x="376" y="1"/>
                    <a:pt x="34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8" name="Google Shape;5378;p32"/>
            <p:cNvSpPr/>
            <p:nvPr/>
          </p:nvSpPr>
          <p:spPr>
            <a:xfrm>
              <a:off x="4260014" y="770308"/>
              <a:ext cx="19559" cy="39836"/>
            </a:xfrm>
            <a:custGeom>
              <a:avLst/>
              <a:gdLst/>
              <a:ahLst/>
              <a:cxnLst/>
              <a:rect l="l" t="t" r="r" b="b"/>
              <a:pathLst>
                <a:path w="627" h="1277" extrusionOk="0">
                  <a:moveTo>
                    <a:pt x="378" y="1"/>
                  </a:moveTo>
                  <a:cubicBezTo>
                    <a:pt x="354" y="1"/>
                    <a:pt x="331" y="8"/>
                    <a:pt x="314" y="25"/>
                  </a:cubicBezTo>
                  <a:cubicBezTo>
                    <a:pt x="179" y="159"/>
                    <a:pt x="120" y="219"/>
                    <a:pt x="120" y="338"/>
                  </a:cubicBezTo>
                  <a:cubicBezTo>
                    <a:pt x="60" y="398"/>
                    <a:pt x="60" y="532"/>
                    <a:pt x="60" y="651"/>
                  </a:cubicBezTo>
                  <a:cubicBezTo>
                    <a:pt x="1" y="830"/>
                    <a:pt x="60" y="1023"/>
                    <a:pt x="179" y="1202"/>
                  </a:cubicBezTo>
                  <a:lnTo>
                    <a:pt x="254" y="1277"/>
                  </a:lnTo>
                  <a:cubicBezTo>
                    <a:pt x="373" y="1277"/>
                    <a:pt x="433" y="1277"/>
                    <a:pt x="492" y="1202"/>
                  </a:cubicBezTo>
                  <a:lnTo>
                    <a:pt x="492" y="1143"/>
                  </a:lnTo>
                  <a:cubicBezTo>
                    <a:pt x="626" y="964"/>
                    <a:pt x="626" y="830"/>
                    <a:pt x="626" y="651"/>
                  </a:cubicBezTo>
                  <a:lnTo>
                    <a:pt x="626" y="398"/>
                  </a:lnTo>
                  <a:cubicBezTo>
                    <a:pt x="626" y="338"/>
                    <a:pt x="626" y="219"/>
                    <a:pt x="552" y="159"/>
                  </a:cubicBezTo>
                  <a:lnTo>
                    <a:pt x="552" y="85"/>
                  </a:lnTo>
                  <a:cubicBezTo>
                    <a:pt x="510" y="43"/>
                    <a:pt x="438" y="1"/>
                    <a:pt x="37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9" name="Google Shape;5379;p32"/>
            <p:cNvSpPr/>
            <p:nvPr/>
          </p:nvSpPr>
          <p:spPr>
            <a:xfrm>
              <a:off x="4198217" y="854253"/>
              <a:ext cx="17220" cy="25018"/>
            </a:xfrm>
            <a:custGeom>
              <a:avLst/>
              <a:gdLst/>
              <a:ahLst/>
              <a:cxnLst/>
              <a:rect l="l" t="t" r="r" b="b"/>
              <a:pathLst>
                <a:path w="552" h="802" extrusionOk="0">
                  <a:moveTo>
                    <a:pt x="179" y="1"/>
                  </a:moveTo>
                  <a:cubicBezTo>
                    <a:pt x="119" y="75"/>
                    <a:pt x="60" y="135"/>
                    <a:pt x="0" y="195"/>
                  </a:cubicBezTo>
                  <a:lnTo>
                    <a:pt x="0" y="373"/>
                  </a:lnTo>
                  <a:cubicBezTo>
                    <a:pt x="0" y="507"/>
                    <a:pt x="0" y="627"/>
                    <a:pt x="119" y="746"/>
                  </a:cubicBezTo>
                  <a:cubicBezTo>
                    <a:pt x="179" y="783"/>
                    <a:pt x="242" y="802"/>
                    <a:pt x="298" y="802"/>
                  </a:cubicBezTo>
                  <a:cubicBezTo>
                    <a:pt x="354" y="802"/>
                    <a:pt x="403" y="783"/>
                    <a:pt x="432" y="746"/>
                  </a:cubicBezTo>
                  <a:lnTo>
                    <a:pt x="432" y="686"/>
                  </a:lnTo>
                  <a:cubicBezTo>
                    <a:pt x="551" y="627"/>
                    <a:pt x="551" y="507"/>
                    <a:pt x="551" y="448"/>
                  </a:cubicBezTo>
                  <a:lnTo>
                    <a:pt x="551" y="254"/>
                  </a:lnTo>
                  <a:cubicBezTo>
                    <a:pt x="551" y="195"/>
                    <a:pt x="492" y="135"/>
                    <a:pt x="432" y="75"/>
                  </a:cubicBezTo>
                  <a:cubicBezTo>
                    <a:pt x="373" y="1"/>
                    <a:pt x="239" y="1"/>
                    <a:pt x="179"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0" name="Google Shape;5380;p32"/>
            <p:cNvSpPr/>
            <p:nvPr/>
          </p:nvSpPr>
          <p:spPr>
            <a:xfrm>
              <a:off x="4087600" y="837533"/>
              <a:ext cx="17688" cy="20495"/>
            </a:xfrm>
            <a:custGeom>
              <a:avLst/>
              <a:gdLst/>
              <a:ahLst/>
              <a:cxnLst/>
              <a:rect l="l" t="t" r="r" b="b"/>
              <a:pathLst>
                <a:path w="567" h="657" extrusionOk="0">
                  <a:moveTo>
                    <a:pt x="252" y="1"/>
                  </a:moveTo>
                  <a:cubicBezTo>
                    <a:pt x="206" y="1"/>
                    <a:pt x="157" y="15"/>
                    <a:pt x="120" y="45"/>
                  </a:cubicBezTo>
                  <a:cubicBezTo>
                    <a:pt x="60" y="105"/>
                    <a:pt x="1" y="164"/>
                    <a:pt x="1" y="239"/>
                  </a:cubicBezTo>
                  <a:lnTo>
                    <a:pt x="1" y="358"/>
                  </a:lnTo>
                  <a:cubicBezTo>
                    <a:pt x="1" y="418"/>
                    <a:pt x="1" y="537"/>
                    <a:pt x="194" y="611"/>
                  </a:cubicBezTo>
                  <a:cubicBezTo>
                    <a:pt x="224" y="641"/>
                    <a:pt x="269" y="656"/>
                    <a:pt x="314" y="656"/>
                  </a:cubicBezTo>
                  <a:cubicBezTo>
                    <a:pt x="358" y="656"/>
                    <a:pt x="403" y="641"/>
                    <a:pt x="433" y="611"/>
                  </a:cubicBezTo>
                  <a:cubicBezTo>
                    <a:pt x="567" y="477"/>
                    <a:pt x="567" y="418"/>
                    <a:pt x="567" y="299"/>
                  </a:cubicBezTo>
                  <a:lnTo>
                    <a:pt x="567" y="164"/>
                  </a:lnTo>
                  <a:cubicBezTo>
                    <a:pt x="492" y="105"/>
                    <a:pt x="492" y="105"/>
                    <a:pt x="373" y="45"/>
                  </a:cubicBezTo>
                  <a:cubicBezTo>
                    <a:pt x="343" y="15"/>
                    <a:pt x="299" y="1"/>
                    <a:pt x="25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1" name="Google Shape;5381;p32"/>
            <p:cNvSpPr/>
            <p:nvPr/>
          </p:nvSpPr>
          <p:spPr>
            <a:xfrm>
              <a:off x="334903" y="3164430"/>
              <a:ext cx="325364" cy="102725"/>
            </a:xfrm>
            <a:custGeom>
              <a:avLst/>
              <a:gdLst/>
              <a:ahLst/>
              <a:cxnLst/>
              <a:rect l="l" t="t" r="r" b="b"/>
              <a:pathLst>
                <a:path w="10430" h="3293" extrusionOk="0">
                  <a:moveTo>
                    <a:pt x="9059" y="0"/>
                  </a:moveTo>
                  <a:cubicBezTo>
                    <a:pt x="9803" y="0"/>
                    <a:pt x="10429" y="745"/>
                    <a:pt x="10429" y="1684"/>
                  </a:cubicBezTo>
                  <a:cubicBezTo>
                    <a:pt x="10429" y="2548"/>
                    <a:pt x="9803" y="3293"/>
                    <a:pt x="9059" y="3293"/>
                  </a:cubicBezTo>
                  <a:lnTo>
                    <a:pt x="1371" y="3293"/>
                  </a:lnTo>
                  <a:cubicBezTo>
                    <a:pt x="627" y="3293"/>
                    <a:pt x="1" y="2548"/>
                    <a:pt x="1" y="1684"/>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2" name="Google Shape;5382;p32"/>
            <p:cNvSpPr/>
            <p:nvPr/>
          </p:nvSpPr>
          <p:spPr>
            <a:xfrm>
              <a:off x="334903" y="2926475"/>
              <a:ext cx="325364" cy="102756"/>
            </a:xfrm>
            <a:custGeom>
              <a:avLst/>
              <a:gdLst/>
              <a:ahLst/>
              <a:cxnLst/>
              <a:rect l="l" t="t" r="r" b="b"/>
              <a:pathLst>
                <a:path w="10430" h="3294" extrusionOk="0">
                  <a:moveTo>
                    <a:pt x="9059" y="1"/>
                  </a:moveTo>
                  <a:cubicBezTo>
                    <a:pt x="9803" y="1"/>
                    <a:pt x="10429" y="746"/>
                    <a:pt x="10429" y="1610"/>
                  </a:cubicBezTo>
                  <a:cubicBezTo>
                    <a:pt x="10429" y="2548"/>
                    <a:pt x="9803" y="3293"/>
                    <a:pt x="9059" y="3293"/>
                  </a:cubicBezTo>
                  <a:lnTo>
                    <a:pt x="1371" y="3293"/>
                  </a:lnTo>
                  <a:cubicBezTo>
                    <a:pt x="627" y="3293"/>
                    <a:pt x="1" y="2548"/>
                    <a:pt x="1" y="1610"/>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3" name="Google Shape;5383;p32"/>
            <p:cNvSpPr/>
            <p:nvPr/>
          </p:nvSpPr>
          <p:spPr>
            <a:xfrm>
              <a:off x="334903" y="2688083"/>
              <a:ext cx="325364" cy="100885"/>
            </a:xfrm>
            <a:custGeom>
              <a:avLst/>
              <a:gdLst/>
              <a:ahLst/>
              <a:cxnLst/>
              <a:rect l="l" t="t" r="r" b="b"/>
              <a:pathLst>
                <a:path w="10430" h="3234" extrusionOk="0">
                  <a:moveTo>
                    <a:pt x="9059" y="0"/>
                  </a:moveTo>
                  <a:cubicBezTo>
                    <a:pt x="9803" y="0"/>
                    <a:pt x="10429" y="745"/>
                    <a:pt x="10429" y="1624"/>
                  </a:cubicBezTo>
                  <a:cubicBezTo>
                    <a:pt x="10429" y="2548"/>
                    <a:pt x="9803" y="3233"/>
                    <a:pt x="9059" y="3233"/>
                  </a:cubicBezTo>
                  <a:lnTo>
                    <a:pt x="1371" y="3233"/>
                  </a:lnTo>
                  <a:cubicBezTo>
                    <a:pt x="627" y="3233"/>
                    <a:pt x="1" y="2548"/>
                    <a:pt x="1" y="1624"/>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4" name="Google Shape;5384;p32"/>
            <p:cNvSpPr/>
            <p:nvPr/>
          </p:nvSpPr>
          <p:spPr>
            <a:xfrm>
              <a:off x="334903" y="3881042"/>
              <a:ext cx="325364" cy="100853"/>
            </a:xfrm>
            <a:custGeom>
              <a:avLst/>
              <a:gdLst/>
              <a:ahLst/>
              <a:cxnLst/>
              <a:rect l="l" t="t" r="r" b="b"/>
              <a:pathLst>
                <a:path w="10430" h="3233" extrusionOk="0">
                  <a:moveTo>
                    <a:pt x="9059" y="0"/>
                  </a:moveTo>
                  <a:cubicBezTo>
                    <a:pt x="9803" y="0"/>
                    <a:pt x="10429" y="686"/>
                    <a:pt x="10429" y="1609"/>
                  </a:cubicBezTo>
                  <a:cubicBezTo>
                    <a:pt x="10429" y="2488"/>
                    <a:pt x="9803" y="3233"/>
                    <a:pt x="9059" y="3233"/>
                  </a:cubicBezTo>
                  <a:lnTo>
                    <a:pt x="1371" y="3233"/>
                  </a:lnTo>
                  <a:cubicBezTo>
                    <a:pt x="627" y="3233"/>
                    <a:pt x="1" y="2488"/>
                    <a:pt x="1" y="1609"/>
                  </a:cubicBezTo>
                  <a:cubicBezTo>
                    <a:pt x="1" y="686"/>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5" name="Google Shape;5385;p32"/>
            <p:cNvSpPr/>
            <p:nvPr/>
          </p:nvSpPr>
          <p:spPr>
            <a:xfrm>
              <a:off x="334903" y="3642619"/>
              <a:ext cx="325364" cy="100885"/>
            </a:xfrm>
            <a:custGeom>
              <a:avLst/>
              <a:gdLst/>
              <a:ahLst/>
              <a:cxnLst/>
              <a:rect l="l" t="t" r="r" b="b"/>
              <a:pathLst>
                <a:path w="10430" h="3234" extrusionOk="0">
                  <a:moveTo>
                    <a:pt x="9059" y="1"/>
                  </a:moveTo>
                  <a:cubicBezTo>
                    <a:pt x="9803" y="1"/>
                    <a:pt x="10429" y="686"/>
                    <a:pt x="10429" y="1625"/>
                  </a:cubicBezTo>
                  <a:cubicBezTo>
                    <a:pt x="10429" y="2489"/>
                    <a:pt x="9803" y="3234"/>
                    <a:pt x="9059" y="3234"/>
                  </a:cubicBezTo>
                  <a:lnTo>
                    <a:pt x="1371" y="3234"/>
                  </a:lnTo>
                  <a:cubicBezTo>
                    <a:pt x="627" y="3234"/>
                    <a:pt x="1" y="2489"/>
                    <a:pt x="1" y="1625"/>
                  </a:cubicBezTo>
                  <a:cubicBezTo>
                    <a:pt x="1" y="68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6" name="Google Shape;5386;p32"/>
            <p:cNvSpPr/>
            <p:nvPr/>
          </p:nvSpPr>
          <p:spPr>
            <a:xfrm>
              <a:off x="334903" y="3402823"/>
              <a:ext cx="325364" cy="102756"/>
            </a:xfrm>
            <a:custGeom>
              <a:avLst/>
              <a:gdLst/>
              <a:ahLst/>
              <a:cxnLst/>
              <a:rect l="l" t="t" r="r" b="b"/>
              <a:pathLst>
                <a:path w="10430" h="3294" extrusionOk="0">
                  <a:moveTo>
                    <a:pt x="9059" y="1"/>
                  </a:moveTo>
                  <a:cubicBezTo>
                    <a:pt x="9803" y="1"/>
                    <a:pt x="10429" y="746"/>
                    <a:pt x="10429" y="1669"/>
                  </a:cubicBezTo>
                  <a:cubicBezTo>
                    <a:pt x="10429" y="2548"/>
                    <a:pt x="9803" y="3293"/>
                    <a:pt x="9059" y="3293"/>
                  </a:cubicBezTo>
                  <a:lnTo>
                    <a:pt x="1371" y="3293"/>
                  </a:lnTo>
                  <a:cubicBezTo>
                    <a:pt x="627" y="3293"/>
                    <a:pt x="1" y="2548"/>
                    <a:pt x="1" y="1669"/>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7" name="Google Shape;5387;p32"/>
            <p:cNvSpPr/>
            <p:nvPr/>
          </p:nvSpPr>
          <p:spPr>
            <a:xfrm>
              <a:off x="334903" y="4595314"/>
              <a:ext cx="325364" cy="100885"/>
            </a:xfrm>
            <a:custGeom>
              <a:avLst/>
              <a:gdLst/>
              <a:ahLst/>
              <a:cxnLst/>
              <a:rect l="l" t="t" r="r" b="b"/>
              <a:pathLst>
                <a:path w="10430" h="3234" extrusionOk="0">
                  <a:moveTo>
                    <a:pt x="9059" y="1"/>
                  </a:moveTo>
                  <a:cubicBezTo>
                    <a:pt x="9803" y="1"/>
                    <a:pt x="10429" y="746"/>
                    <a:pt x="10429" y="1624"/>
                  </a:cubicBezTo>
                  <a:cubicBezTo>
                    <a:pt x="10429" y="2548"/>
                    <a:pt x="9803" y="3233"/>
                    <a:pt x="9059" y="3233"/>
                  </a:cubicBezTo>
                  <a:lnTo>
                    <a:pt x="1371" y="3233"/>
                  </a:lnTo>
                  <a:cubicBezTo>
                    <a:pt x="627" y="3233"/>
                    <a:pt x="1" y="2548"/>
                    <a:pt x="1" y="1624"/>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8" name="Google Shape;5388;p32"/>
            <p:cNvSpPr/>
            <p:nvPr/>
          </p:nvSpPr>
          <p:spPr>
            <a:xfrm>
              <a:off x="334903" y="4357390"/>
              <a:ext cx="325364" cy="100853"/>
            </a:xfrm>
            <a:custGeom>
              <a:avLst/>
              <a:gdLst/>
              <a:ahLst/>
              <a:cxnLst/>
              <a:rect l="l" t="t" r="r" b="b"/>
              <a:pathLst>
                <a:path w="10430" h="3233" extrusionOk="0">
                  <a:moveTo>
                    <a:pt x="9059" y="0"/>
                  </a:moveTo>
                  <a:cubicBezTo>
                    <a:pt x="9803" y="0"/>
                    <a:pt x="10429" y="745"/>
                    <a:pt x="10429" y="1609"/>
                  </a:cubicBezTo>
                  <a:cubicBezTo>
                    <a:pt x="10429" y="2488"/>
                    <a:pt x="9803" y="3233"/>
                    <a:pt x="9059" y="3233"/>
                  </a:cubicBezTo>
                  <a:lnTo>
                    <a:pt x="1371" y="3233"/>
                  </a:lnTo>
                  <a:cubicBezTo>
                    <a:pt x="627" y="3233"/>
                    <a:pt x="1" y="2488"/>
                    <a:pt x="1" y="160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9" name="Google Shape;5389;p32"/>
            <p:cNvSpPr/>
            <p:nvPr/>
          </p:nvSpPr>
          <p:spPr>
            <a:xfrm>
              <a:off x="334903" y="4118966"/>
              <a:ext cx="325364" cy="100885"/>
            </a:xfrm>
            <a:custGeom>
              <a:avLst/>
              <a:gdLst/>
              <a:ahLst/>
              <a:cxnLst/>
              <a:rect l="l" t="t" r="r" b="b"/>
              <a:pathLst>
                <a:path w="10430" h="3234" extrusionOk="0">
                  <a:moveTo>
                    <a:pt x="9059" y="1"/>
                  </a:moveTo>
                  <a:cubicBezTo>
                    <a:pt x="9803" y="1"/>
                    <a:pt x="10429" y="686"/>
                    <a:pt x="10429" y="1625"/>
                  </a:cubicBezTo>
                  <a:cubicBezTo>
                    <a:pt x="10429" y="2489"/>
                    <a:pt x="9803" y="3234"/>
                    <a:pt x="9059" y="3234"/>
                  </a:cubicBezTo>
                  <a:lnTo>
                    <a:pt x="1371" y="3234"/>
                  </a:lnTo>
                  <a:cubicBezTo>
                    <a:pt x="627" y="3234"/>
                    <a:pt x="1" y="2489"/>
                    <a:pt x="1" y="1625"/>
                  </a:cubicBezTo>
                  <a:cubicBezTo>
                    <a:pt x="1" y="68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0" name="Google Shape;5390;p32"/>
            <p:cNvSpPr/>
            <p:nvPr/>
          </p:nvSpPr>
          <p:spPr>
            <a:xfrm>
              <a:off x="334903" y="1259040"/>
              <a:ext cx="325364" cy="102725"/>
            </a:xfrm>
            <a:custGeom>
              <a:avLst/>
              <a:gdLst/>
              <a:ahLst/>
              <a:cxnLst/>
              <a:rect l="l" t="t" r="r" b="b"/>
              <a:pathLst>
                <a:path w="10430" h="3293" extrusionOk="0">
                  <a:moveTo>
                    <a:pt x="9059" y="1"/>
                  </a:moveTo>
                  <a:cubicBezTo>
                    <a:pt x="9803" y="1"/>
                    <a:pt x="10429" y="745"/>
                    <a:pt x="10429" y="1684"/>
                  </a:cubicBezTo>
                  <a:cubicBezTo>
                    <a:pt x="10429" y="2548"/>
                    <a:pt x="9803" y="3293"/>
                    <a:pt x="9059" y="3293"/>
                  </a:cubicBezTo>
                  <a:lnTo>
                    <a:pt x="1371" y="3293"/>
                  </a:lnTo>
                  <a:cubicBezTo>
                    <a:pt x="627" y="3293"/>
                    <a:pt x="1" y="2548"/>
                    <a:pt x="1" y="1684"/>
                  </a:cubicBezTo>
                  <a:cubicBezTo>
                    <a:pt x="1" y="745"/>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1" name="Google Shape;5391;p32"/>
            <p:cNvSpPr/>
            <p:nvPr/>
          </p:nvSpPr>
          <p:spPr>
            <a:xfrm>
              <a:off x="334903" y="1021116"/>
              <a:ext cx="325364" cy="102725"/>
            </a:xfrm>
            <a:custGeom>
              <a:avLst/>
              <a:gdLst/>
              <a:ahLst/>
              <a:cxnLst/>
              <a:rect l="l" t="t" r="r" b="b"/>
              <a:pathLst>
                <a:path w="10430" h="3293" extrusionOk="0">
                  <a:moveTo>
                    <a:pt x="9059" y="0"/>
                  </a:moveTo>
                  <a:cubicBezTo>
                    <a:pt x="9803" y="0"/>
                    <a:pt x="10429" y="745"/>
                    <a:pt x="10429" y="1609"/>
                  </a:cubicBezTo>
                  <a:cubicBezTo>
                    <a:pt x="10429" y="2548"/>
                    <a:pt x="9803" y="3292"/>
                    <a:pt x="9059" y="3292"/>
                  </a:cubicBezTo>
                  <a:lnTo>
                    <a:pt x="1371" y="3292"/>
                  </a:lnTo>
                  <a:cubicBezTo>
                    <a:pt x="627" y="3292"/>
                    <a:pt x="1" y="2548"/>
                    <a:pt x="1" y="160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2" name="Google Shape;5392;p32"/>
            <p:cNvSpPr/>
            <p:nvPr/>
          </p:nvSpPr>
          <p:spPr>
            <a:xfrm>
              <a:off x="334903" y="782692"/>
              <a:ext cx="325364" cy="100885"/>
            </a:xfrm>
            <a:custGeom>
              <a:avLst/>
              <a:gdLst/>
              <a:ahLst/>
              <a:cxnLst/>
              <a:rect l="l" t="t" r="r" b="b"/>
              <a:pathLst>
                <a:path w="10430" h="3234" extrusionOk="0">
                  <a:moveTo>
                    <a:pt x="9059" y="1"/>
                  </a:moveTo>
                  <a:cubicBezTo>
                    <a:pt x="9803" y="1"/>
                    <a:pt x="10429" y="746"/>
                    <a:pt x="10429" y="1625"/>
                  </a:cubicBezTo>
                  <a:cubicBezTo>
                    <a:pt x="10429" y="2548"/>
                    <a:pt x="9803" y="3233"/>
                    <a:pt x="9059" y="3233"/>
                  </a:cubicBezTo>
                  <a:lnTo>
                    <a:pt x="1371" y="3233"/>
                  </a:lnTo>
                  <a:cubicBezTo>
                    <a:pt x="627" y="3233"/>
                    <a:pt x="1" y="2548"/>
                    <a:pt x="1" y="1625"/>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3" name="Google Shape;5393;p32"/>
            <p:cNvSpPr/>
            <p:nvPr/>
          </p:nvSpPr>
          <p:spPr>
            <a:xfrm>
              <a:off x="334903" y="1975651"/>
              <a:ext cx="325364" cy="100885"/>
            </a:xfrm>
            <a:custGeom>
              <a:avLst/>
              <a:gdLst/>
              <a:ahLst/>
              <a:cxnLst/>
              <a:rect l="l" t="t" r="r" b="b"/>
              <a:pathLst>
                <a:path w="10430" h="3234" extrusionOk="0">
                  <a:moveTo>
                    <a:pt x="9059" y="1"/>
                  </a:moveTo>
                  <a:cubicBezTo>
                    <a:pt x="9803" y="1"/>
                    <a:pt x="10429" y="686"/>
                    <a:pt x="10429" y="1609"/>
                  </a:cubicBezTo>
                  <a:cubicBezTo>
                    <a:pt x="10429" y="2488"/>
                    <a:pt x="9803" y="3233"/>
                    <a:pt x="9059" y="3233"/>
                  </a:cubicBezTo>
                  <a:lnTo>
                    <a:pt x="1371" y="3233"/>
                  </a:lnTo>
                  <a:cubicBezTo>
                    <a:pt x="627" y="3233"/>
                    <a:pt x="1" y="2488"/>
                    <a:pt x="1" y="1609"/>
                  </a:cubicBezTo>
                  <a:cubicBezTo>
                    <a:pt x="1" y="68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4" name="Google Shape;5394;p32"/>
            <p:cNvSpPr/>
            <p:nvPr/>
          </p:nvSpPr>
          <p:spPr>
            <a:xfrm>
              <a:off x="334903" y="1737259"/>
              <a:ext cx="325364" cy="100853"/>
            </a:xfrm>
            <a:custGeom>
              <a:avLst/>
              <a:gdLst/>
              <a:ahLst/>
              <a:cxnLst/>
              <a:rect l="l" t="t" r="r" b="b"/>
              <a:pathLst>
                <a:path w="10430" h="3233" extrusionOk="0">
                  <a:moveTo>
                    <a:pt x="9059" y="0"/>
                  </a:moveTo>
                  <a:cubicBezTo>
                    <a:pt x="9803" y="0"/>
                    <a:pt x="10429" y="685"/>
                    <a:pt x="10429" y="1624"/>
                  </a:cubicBezTo>
                  <a:cubicBezTo>
                    <a:pt x="10429" y="2488"/>
                    <a:pt x="9803" y="3233"/>
                    <a:pt x="9059" y="3233"/>
                  </a:cubicBezTo>
                  <a:lnTo>
                    <a:pt x="1371" y="3233"/>
                  </a:lnTo>
                  <a:cubicBezTo>
                    <a:pt x="627" y="3233"/>
                    <a:pt x="1" y="2488"/>
                    <a:pt x="1" y="1624"/>
                  </a:cubicBezTo>
                  <a:cubicBezTo>
                    <a:pt x="1" y="68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5" name="Google Shape;5395;p32"/>
            <p:cNvSpPr/>
            <p:nvPr/>
          </p:nvSpPr>
          <p:spPr>
            <a:xfrm>
              <a:off x="334903" y="1497463"/>
              <a:ext cx="325364" cy="102725"/>
            </a:xfrm>
            <a:custGeom>
              <a:avLst/>
              <a:gdLst/>
              <a:ahLst/>
              <a:cxnLst/>
              <a:rect l="l" t="t" r="r" b="b"/>
              <a:pathLst>
                <a:path w="10430" h="3293" extrusionOk="0">
                  <a:moveTo>
                    <a:pt x="9059" y="0"/>
                  </a:moveTo>
                  <a:cubicBezTo>
                    <a:pt x="9803" y="0"/>
                    <a:pt x="10429" y="745"/>
                    <a:pt x="10429" y="1669"/>
                  </a:cubicBezTo>
                  <a:cubicBezTo>
                    <a:pt x="10429" y="2547"/>
                    <a:pt x="9803" y="3292"/>
                    <a:pt x="9059" y="3292"/>
                  </a:cubicBezTo>
                  <a:lnTo>
                    <a:pt x="1371" y="3292"/>
                  </a:lnTo>
                  <a:cubicBezTo>
                    <a:pt x="627" y="3292"/>
                    <a:pt x="1" y="2547"/>
                    <a:pt x="1" y="166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6" name="Google Shape;5396;p32"/>
            <p:cNvSpPr/>
            <p:nvPr/>
          </p:nvSpPr>
          <p:spPr>
            <a:xfrm>
              <a:off x="334903" y="2689923"/>
              <a:ext cx="325364" cy="100885"/>
            </a:xfrm>
            <a:custGeom>
              <a:avLst/>
              <a:gdLst/>
              <a:ahLst/>
              <a:cxnLst/>
              <a:rect l="l" t="t" r="r" b="b"/>
              <a:pathLst>
                <a:path w="10430" h="3234" extrusionOk="0">
                  <a:moveTo>
                    <a:pt x="9059" y="1"/>
                  </a:moveTo>
                  <a:cubicBezTo>
                    <a:pt x="9803" y="1"/>
                    <a:pt x="10429" y="746"/>
                    <a:pt x="10429" y="1625"/>
                  </a:cubicBezTo>
                  <a:cubicBezTo>
                    <a:pt x="10429" y="2548"/>
                    <a:pt x="9803" y="3234"/>
                    <a:pt x="9059" y="3234"/>
                  </a:cubicBezTo>
                  <a:lnTo>
                    <a:pt x="1371" y="3234"/>
                  </a:lnTo>
                  <a:cubicBezTo>
                    <a:pt x="627" y="3234"/>
                    <a:pt x="1" y="2548"/>
                    <a:pt x="1" y="1625"/>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7" name="Google Shape;5397;p32"/>
            <p:cNvSpPr/>
            <p:nvPr/>
          </p:nvSpPr>
          <p:spPr>
            <a:xfrm>
              <a:off x="334903" y="2451999"/>
              <a:ext cx="325364" cy="100885"/>
            </a:xfrm>
            <a:custGeom>
              <a:avLst/>
              <a:gdLst/>
              <a:ahLst/>
              <a:cxnLst/>
              <a:rect l="l" t="t" r="r" b="b"/>
              <a:pathLst>
                <a:path w="10430" h="3234" extrusionOk="0">
                  <a:moveTo>
                    <a:pt x="9059" y="0"/>
                  </a:moveTo>
                  <a:cubicBezTo>
                    <a:pt x="9803" y="0"/>
                    <a:pt x="10429" y="745"/>
                    <a:pt x="10429" y="1609"/>
                  </a:cubicBezTo>
                  <a:cubicBezTo>
                    <a:pt x="10429" y="2488"/>
                    <a:pt x="9803" y="3233"/>
                    <a:pt x="9059" y="3233"/>
                  </a:cubicBezTo>
                  <a:lnTo>
                    <a:pt x="1371" y="3233"/>
                  </a:lnTo>
                  <a:cubicBezTo>
                    <a:pt x="627" y="3233"/>
                    <a:pt x="1" y="2488"/>
                    <a:pt x="1" y="160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8" name="Google Shape;5398;p32"/>
            <p:cNvSpPr/>
            <p:nvPr/>
          </p:nvSpPr>
          <p:spPr>
            <a:xfrm>
              <a:off x="334903" y="2213607"/>
              <a:ext cx="325364" cy="100853"/>
            </a:xfrm>
            <a:custGeom>
              <a:avLst/>
              <a:gdLst/>
              <a:ahLst/>
              <a:cxnLst/>
              <a:rect l="l" t="t" r="r" b="b"/>
              <a:pathLst>
                <a:path w="10430" h="3233" extrusionOk="0">
                  <a:moveTo>
                    <a:pt x="9059" y="0"/>
                  </a:moveTo>
                  <a:cubicBezTo>
                    <a:pt x="9803" y="0"/>
                    <a:pt x="10429" y="685"/>
                    <a:pt x="10429" y="1624"/>
                  </a:cubicBezTo>
                  <a:cubicBezTo>
                    <a:pt x="10429" y="2488"/>
                    <a:pt x="9803" y="3233"/>
                    <a:pt x="9059" y="3233"/>
                  </a:cubicBezTo>
                  <a:lnTo>
                    <a:pt x="1371" y="3233"/>
                  </a:lnTo>
                  <a:cubicBezTo>
                    <a:pt x="627" y="3233"/>
                    <a:pt x="1" y="2488"/>
                    <a:pt x="1" y="1624"/>
                  </a:cubicBezTo>
                  <a:cubicBezTo>
                    <a:pt x="1" y="68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9" name="Google Shape;5399;p32"/>
            <p:cNvSpPr/>
            <p:nvPr/>
          </p:nvSpPr>
          <p:spPr>
            <a:xfrm>
              <a:off x="495075" y="646175"/>
              <a:ext cx="8153847" cy="4261144"/>
            </a:xfrm>
            <a:custGeom>
              <a:avLst/>
              <a:gdLst/>
              <a:ahLst/>
              <a:cxnLst/>
              <a:rect l="l" t="t" r="r" b="b"/>
              <a:pathLst>
                <a:path w="254987" h="136313" extrusionOk="0">
                  <a:moveTo>
                    <a:pt x="0" y="1"/>
                  </a:moveTo>
                  <a:lnTo>
                    <a:pt x="0" y="136313"/>
                  </a:lnTo>
                  <a:lnTo>
                    <a:pt x="254987" y="136313"/>
                  </a:lnTo>
                  <a:lnTo>
                    <a:pt x="25498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0" name="Google Shape;5400;p32"/>
            <p:cNvSpPr/>
            <p:nvPr/>
          </p:nvSpPr>
          <p:spPr>
            <a:xfrm>
              <a:off x="617468" y="819409"/>
              <a:ext cx="124125" cy="124125"/>
            </a:xfrm>
            <a:custGeom>
              <a:avLst/>
              <a:gdLst/>
              <a:ahLst/>
              <a:cxnLst/>
              <a:rect l="l" t="t" r="r" b="b"/>
              <a:pathLst>
                <a:path w="3979" h="3979" extrusionOk="0">
                  <a:moveTo>
                    <a:pt x="3978" y="1997"/>
                  </a:moveTo>
                  <a:cubicBezTo>
                    <a:pt x="3978" y="3055"/>
                    <a:pt x="3114" y="3978"/>
                    <a:pt x="1997" y="3978"/>
                  </a:cubicBezTo>
                  <a:cubicBezTo>
                    <a:pt x="880" y="3978"/>
                    <a:pt x="1" y="3055"/>
                    <a:pt x="1" y="1997"/>
                  </a:cubicBezTo>
                  <a:cubicBezTo>
                    <a:pt x="1" y="880"/>
                    <a:pt x="880" y="1"/>
                    <a:pt x="1997" y="1"/>
                  </a:cubicBezTo>
                  <a:cubicBezTo>
                    <a:pt x="3114" y="1"/>
                    <a:pt x="3978" y="880"/>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1" name="Google Shape;5401;p32"/>
            <p:cNvSpPr/>
            <p:nvPr/>
          </p:nvSpPr>
          <p:spPr>
            <a:xfrm>
              <a:off x="617468" y="1059673"/>
              <a:ext cx="124125" cy="124125"/>
            </a:xfrm>
            <a:custGeom>
              <a:avLst/>
              <a:gdLst/>
              <a:ahLst/>
              <a:cxnLst/>
              <a:rect l="l" t="t" r="r" b="b"/>
              <a:pathLst>
                <a:path w="3979" h="3979" extrusionOk="0">
                  <a:moveTo>
                    <a:pt x="3978" y="1982"/>
                  </a:moveTo>
                  <a:cubicBezTo>
                    <a:pt x="3978" y="3040"/>
                    <a:pt x="3114" y="3978"/>
                    <a:pt x="1997" y="3978"/>
                  </a:cubicBezTo>
                  <a:cubicBezTo>
                    <a:pt x="880" y="3978"/>
                    <a:pt x="1" y="3040"/>
                    <a:pt x="1" y="1982"/>
                  </a:cubicBezTo>
                  <a:cubicBezTo>
                    <a:pt x="1" y="865"/>
                    <a:pt x="880" y="1"/>
                    <a:pt x="1997" y="1"/>
                  </a:cubicBezTo>
                  <a:cubicBezTo>
                    <a:pt x="3114" y="1"/>
                    <a:pt x="3978" y="865"/>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2" name="Google Shape;5402;p32"/>
            <p:cNvSpPr/>
            <p:nvPr/>
          </p:nvSpPr>
          <p:spPr>
            <a:xfrm>
              <a:off x="617468" y="1295756"/>
              <a:ext cx="124125" cy="124125"/>
            </a:xfrm>
            <a:custGeom>
              <a:avLst/>
              <a:gdLst/>
              <a:ahLst/>
              <a:cxnLst/>
              <a:rect l="l" t="t" r="r" b="b"/>
              <a:pathLst>
                <a:path w="3979" h="3979" extrusionOk="0">
                  <a:moveTo>
                    <a:pt x="3978" y="1997"/>
                  </a:moveTo>
                  <a:cubicBezTo>
                    <a:pt x="3978" y="3114"/>
                    <a:pt x="3114" y="3978"/>
                    <a:pt x="1997" y="3978"/>
                  </a:cubicBezTo>
                  <a:cubicBezTo>
                    <a:pt x="880" y="3978"/>
                    <a:pt x="1" y="3114"/>
                    <a:pt x="1" y="1997"/>
                  </a:cubicBezTo>
                  <a:cubicBezTo>
                    <a:pt x="1" y="939"/>
                    <a:pt x="880" y="1"/>
                    <a:pt x="1997" y="1"/>
                  </a:cubicBezTo>
                  <a:cubicBezTo>
                    <a:pt x="3114" y="1"/>
                    <a:pt x="3978" y="939"/>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3" name="Google Shape;5403;p32"/>
            <p:cNvSpPr/>
            <p:nvPr/>
          </p:nvSpPr>
          <p:spPr>
            <a:xfrm>
              <a:off x="617468" y="1536020"/>
              <a:ext cx="124125" cy="124125"/>
            </a:xfrm>
            <a:custGeom>
              <a:avLst/>
              <a:gdLst/>
              <a:ahLst/>
              <a:cxnLst/>
              <a:rect l="l" t="t" r="r" b="b"/>
              <a:pathLst>
                <a:path w="3979" h="3979" extrusionOk="0">
                  <a:moveTo>
                    <a:pt x="3978" y="1982"/>
                  </a:moveTo>
                  <a:cubicBezTo>
                    <a:pt x="3978" y="3099"/>
                    <a:pt x="3114" y="3978"/>
                    <a:pt x="1997" y="3978"/>
                  </a:cubicBezTo>
                  <a:cubicBezTo>
                    <a:pt x="880" y="3978"/>
                    <a:pt x="1" y="3099"/>
                    <a:pt x="1" y="1982"/>
                  </a:cubicBezTo>
                  <a:cubicBezTo>
                    <a:pt x="1" y="939"/>
                    <a:pt x="880" y="1"/>
                    <a:pt x="1997" y="1"/>
                  </a:cubicBezTo>
                  <a:cubicBezTo>
                    <a:pt x="3114" y="1"/>
                    <a:pt x="3978" y="939"/>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4" name="Google Shape;5404;p32"/>
            <p:cNvSpPr/>
            <p:nvPr/>
          </p:nvSpPr>
          <p:spPr>
            <a:xfrm>
              <a:off x="617468" y="1768392"/>
              <a:ext cx="124125" cy="124094"/>
            </a:xfrm>
            <a:custGeom>
              <a:avLst/>
              <a:gdLst/>
              <a:ahLst/>
              <a:cxnLst/>
              <a:rect l="l" t="t" r="r" b="b"/>
              <a:pathLst>
                <a:path w="3979" h="3978" extrusionOk="0">
                  <a:moveTo>
                    <a:pt x="3978" y="1982"/>
                  </a:moveTo>
                  <a:cubicBezTo>
                    <a:pt x="3978" y="3099"/>
                    <a:pt x="3114" y="3978"/>
                    <a:pt x="1997" y="3978"/>
                  </a:cubicBezTo>
                  <a:cubicBezTo>
                    <a:pt x="880" y="3978"/>
                    <a:pt x="1" y="3099"/>
                    <a:pt x="1" y="1982"/>
                  </a:cubicBezTo>
                  <a:cubicBezTo>
                    <a:pt x="1" y="939"/>
                    <a:pt x="880" y="0"/>
                    <a:pt x="1997" y="0"/>
                  </a:cubicBezTo>
                  <a:cubicBezTo>
                    <a:pt x="3114" y="0"/>
                    <a:pt x="3978" y="939"/>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5" name="Google Shape;5405;p32"/>
            <p:cNvSpPr/>
            <p:nvPr/>
          </p:nvSpPr>
          <p:spPr>
            <a:xfrm>
              <a:off x="617468" y="2008656"/>
              <a:ext cx="124125" cy="123626"/>
            </a:xfrm>
            <a:custGeom>
              <a:avLst/>
              <a:gdLst/>
              <a:ahLst/>
              <a:cxnLst/>
              <a:rect l="l" t="t" r="r" b="b"/>
              <a:pathLst>
                <a:path w="3979" h="3963" extrusionOk="0">
                  <a:moveTo>
                    <a:pt x="3978" y="1982"/>
                  </a:moveTo>
                  <a:cubicBezTo>
                    <a:pt x="3978" y="3099"/>
                    <a:pt x="3114" y="3963"/>
                    <a:pt x="1997" y="3963"/>
                  </a:cubicBezTo>
                  <a:cubicBezTo>
                    <a:pt x="880" y="3963"/>
                    <a:pt x="1" y="3099"/>
                    <a:pt x="1" y="1982"/>
                  </a:cubicBezTo>
                  <a:cubicBezTo>
                    <a:pt x="1" y="924"/>
                    <a:pt x="880" y="0"/>
                    <a:pt x="1997" y="0"/>
                  </a:cubicBezTo>
                  <a:cubicBezTo>
                    <a:pt x="3114" y="0"/>
                    <a:pt x="3978" y="924"/>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6" name="Google Shape;5406;p32"/>
            <p:cNvSpPr/>
            <p:nvPr/>
          </p:nvSpPr>
          <p:spPr>
            <a:xfrm>
              <a:off x="617468" y="2246580"/>
              <a:ext cx="124125" cy="124125"/>
            </a:xfrm>
            <a:custGeom>
              <a:avLst/>
              <a:gdLst/>
              <a:ahLst/>
              <a:cxnLst/>
              <a:rect l="l" t="t" r="r" b="b"/>
              <a:pathLst>
                <a:path w="3979" h="3979" extrusionOk="0">
                  <a:moveTo>
                    <a:pt x="3978" y="1997"/>
                  </a:moveTo>
                  <a:cubicBezTo>
                    <a:pt x="3978" y="3114"/>
                    <a:pt x="3114" y="3978"/>
                    <a:pt x="1997" y="3978"/>
                  </a:cubicBezTo>
                  <a:cubicBezTo>
                    <a:pt x="880" y="3978"/>
                    <a:pt x="1" y="3114"/>
                    <a:pt x="1" y="1997"/>
                  </a:cubicBezTo>
                  <a:cubicBezTo>
                    <a:pt x="1" y="880"/>
                    <a:pt x="880" y="1"/>
                    <a:pt x="1997" y="1"/>
                  </a:cubicBezTo>
                  <a:cubicBezTo>
                    <a:pt x="3114" y="1"/>
                    <a:pt x="3978" y="880"/>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7" name="Google Shape;5407;p32"/>
            <p:cNvSpPr/>
            <p:nvPr/>
          </p:nvSpPr>
          <p:spPr>
            <a:xfrm>
              <a:off x="617468" y="2486844"/>
              <a:ext cx="124125" cy="124125"/>
            </a:xfrm>
            <a:custGeom>
              <a:avLst/>
              <a:gdLst/>
              <a:ahLst/>
              <a:cxnLst/>
              <a:rect l="l" t="t" r="r" b="b"/>
              <a:pathLst>
                <a:path w="3979" h="3979" extrusionOk="0">
                  <a:moveTo>
                    <a:pt x="3978" y="1982"/>
                  </a:moveTo>
                  <a:cubicBezTo>
                    <a:pt x="3978" y="3099"/>
                    <a:pt x="3114" y="3978"/>
                    <a:pt x="1997" y="3978"/>
                  </a:cubicBezTo>
                  <a:cubicBezTo>
                    <a:pt x="880" y="3978"/>
                    <a:pt x="1" y="3099"/>
                    <a:pt x="1" y="1982"/>
                  </a:cubicBezTo>
                  <a:cubicBezTo>
                    <a:pt x="1" y="865"/>
                    <a:pt x="880" y="1"/>
                    <a:pt x="1997" y="1"/>
                  </a:cubicBezTo>
                  <a:cubicBezTo>
                    <a:pt x="3114" y="1"/>
                    <a:pt x="3978" y="865"/>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8" name="Google Shape;5408;p32"/>
            <p:cNvSpPr/>
            <p:nvPr/>
          </p:nvSpPr>
          <p:spPr>
            <a:xfrm>
              <a:off x="617468" y="2727108"/>
              <a:ext cx="124125" cy="123657"/>
            </a:xfrm>
            <a:custGeom>
              <a:avLst/>
              <a:gdLst/>
              <a:ahLst/>
              <a:cxnLst/>
              <a:rect l="l" t="t" r="r" b="b"/>
              <a:pathLst>
                <a:path w="3979" h="3964" extrusionOk="0">
                  <a:moveTo>
                    <a:pt x="3978" y="1982"/>
                  </a:moveTo>
                  <a:cubicBezTo>
                    <a:pt x="3978" y="3099"/>
                    <a:pt x="3114" y="3964"/>
                    <a:pt x="1997" y="3964"/>
                  </a:cubicBezTo>
                  <a:cubicBezTo>
                    <a:pt x="880" y="3964"/>
                    <a:pt x="1" y="3099"/>
                    <a:pt x="1" y="1982"/>
                  </a:cubicBezTo>
                  <a:cubicBezTo>
                    <a:pt x="1" y="865"/>
                    <a:pt x="880" y="1"/>
                    <a:pt x="1997" y="1"/>
                  </a:cubicBezTo>
                  <a:cubicBezTo>
                    <a:pt x="3114" y="1"/>
                    <a:pt x="3978" y="865"/>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9" name="Google Shape;5409;p32"/>
            <p:cNvSpPr/>
            <p:nvPr/>
          </p:nvSpPr>
          <p:spPr>
            <a:xfrm>
              <a:off x="617468" y="2966904"/>
              <a:ext cx="124125" cy="124125"/>
            </a:xfrm>
            <a:custGeom>
              <a:avLst/>
              <a:gdLst/>
              <a:ahLst/>
              <a:cxnLst/>
              <a:rect l="l" t="t" r="r" b="b"/>
              <a:pathLst>
                <a:path w="3979" h="3979" extrusionOk="0">
                  <a:moveTo>
                    <a:pt x="3978" y="1997"/>
                  </a:moveTo>
                  <a:cubicBezTo>
                    <a:pt x="3978" y="3114"/>
                    <a:pt x="3114" y="3979"/>
                    <a:pt x="1997" y="3979"/>
                  </a:cubicBezTo>
                  <a:cubicBezTo>
                    <a:pt x="880" y="3979"/>
                    <a:pt x="1" y="3114"/>
                    <a:pt x="1" y="1997"/>
                  </a:cubicBezTo>
                  <a:cubicBezTo>
                    <a:pt x="1" y="880"/>
                    <a:pt x="880" y="1"/>
                    <a:pt x="1997" y="1"/>
                  </a:cubicBezTo>
                  <a:cubicBezTo>
                    <a:pt x="3114" y="1"/>
                    <a:pt x="3978" y="880"/>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0" name="Google Shape;5410;p32"/>
            <p:cNvSpPr/>
            <p:nvPr/>
          </p:nvSpPr>
          <p:spPr>
            <a:xfrm>
              <a:off x="617468" y="3205327"/>
              <a:ext cx="124125" cy="123657"/>
            </a:xfrm>
            <a:custGeom>
              <a:avLst/>
              <a:gdLst/>
              <a:ahLst/>
              <a:cxnLst/>
              <a:rect l="l" t="t" r="r" b="b"/>
              <a:pathLst>
                <a:path w="3979" h="3964" extrusionOk="0">
                  <a:moveTo>
                    <a:pt x="3978" y="1982"/>
                  </a:moveTo>
                  <a:cubicBezTo>
                    <a:pt x="3978" y="3039"/>
                    <a:pt x="3114" y="3963"/>
                    <a:pt x="1997" y="3963"/>
                  </a:cubicBezTo>
                  <a:cubicBezTo>
                    <a:pt x="880" y="3963"/>
                    <a:pt x="1" y="3039"/>
                    <a:pt x="1" y="1982"/>
                  </a:cubicBezTo>
                  <a:cubicBezTo>
                    <a:pt x="1" y="864"/>
                    <a:pt x="880" y="0"/>
                    <a:pt x="1997" y="0"/>
                  </a:cubicBezTo>
                  <a:cubicBezTo>
                    <a:pt x="3114" y="0"/>
                    <a:pt x="3978" y="864"/>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1" name="Google Shape;5411;p32"/>
            <p:cNvSpPr/>
            <p:nvPr/>
          </p:nvSpPr>
          <p:spPr>
            <a:xfrm>
              <a:off x="617468" y="3445123"/>
              <a:ext cx="124125" cy="124125"/>
            </a:xfrm>
            <a:custGeom>
              <a:avLst/>
              <a:gdLst/>
              <a:ahLst/>
              <a:cxnLst/>
              <a:rect l="l" t="t" r="r" b="b"/>
              <a:pathLst>
                <a:path w="3979" h="3979" extrusionOk="0">
                  <a:moveTo>
                    <a:pt x="3978" y="1997"/>
                  </a:moveTo>
                  <a:cubicBezTo>
                    <a:pt x="3978" y="3054"/>
                    <a:pt x="3114" y="3978"/>
                    <a:pt x="1997" y="3978"/>
                  </a:cubicBezTo>
                  <a:cubicBezTo>
                    <a:pt x="880" y="3978"/>
                    <a:pt x="1" y="3054"/>
                    <a:pt x="1" y="1997"/>
                  </a:cubicBezTo>
                  <a:cubicBezTo>
                    <a:pt x="1" y="879"/>
                    <a:pt x="880" y="0"/>
                    <a:pt x="1997" y="0"/>
                  </a:cubicBezTo>
                  <a:cubicBezTo>
                    <a:pt x="3114" y="0"/>
                    <a:pt x="3978" y="879"/>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2" name="Google Shape;5412;p32"/>
            <p:cNvSpPr/>
            <p:nvPr/>
          </p:nvSpPr>
          <p:spPr>
            <a:xfrm>
              <a:off x="617468" y="3677495"/>
              <a:ext cx="124125" cy="124094"/>
            </a:xfrm>
            <a:custGeom>
              <a:avLst/>
              <a:gdLst/>
              <a:ahLst/>
              <a:cxnLst/>
              <a:rect l="l" t="t" r="r" b="b"/>
              <a:pathLst>
                <a:path w="3979" h="3978" extrusionOk="0">
                  <a:moveTo>
                    <a:pt x="3978" y="1996"/>
                  </a:moveTo>
                  <a:cubicBezTo>
                    <a:pt x="3978" y="3054"/>
                    <a:pt x="3114" y="3978"/>
                    <a:pt x="1997" y="3978"/>
                  </a:cubicBezTo>
                  <a:cubicBezTo>
                    <a:pt x="880" y="3978"/>
                    <a:pt x="1" y="3054"/>
                    <a:pt x="1" y="1996"/>
                  </a:cubicBezTo>
                  <a:cubicBezTo>
                    <a:pt x="1" y="879"/>
                    <a:pt x="880" y="0"/>
                    <a:pt x="1997" y="0"/>
                  </a:cubicBezTo>
                  <a:cubicBezTo>
                    <a:pt x="3114" y="0"/>
                    <a:pt x="3978" y="879"/>
                    <a:pt x="3978" y="199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3" name="Google Shape;5413;p32"/>
            <p:cNvSpPr/>
            <p:nvPr/>
          </p:nvSpPr>
          <p:spPr>
            <a:xfrm>
              <a:off x="617468" y="3917758"/>
              <a:ext cx="124125" cy="124094"/>
            </a:xfrm>
            <a:custGeom>
              <a:avLst/>
              <a:gdLst/>
              <a:ahLst/>
              <a:cxnLst/>
              <a:rect l="l" t="t" r="r" b="b"/>
              <a:pathLst>
                <a:path w="3979" h="3978" extrusionOk="0">
                  <a:moveTo>
                    <a:pt x="3978" y="1982"/>
                  </a:moveTo>
                  <a:cubicBezTo>
                    <a:pt x="3978" y="3039"/>
                    <a:pt x="3114" y="3978"/>
                    <a:pt x="1997" y="3978"/>
                  </a:cubicBezTo>
                  <a:cubicBezTo>
                    <a:pt x="880" y="3978"/>
                    <a:pt x="1" y="3039"/>
                    <a:pt x="1" y="1982"/>
                  </a:cubicBezTo>
                  <a:cubicBezTo>
                    <a:pt x="1" y="864"/>
                    <a:pt x="880" y="0"/>
                    <a:pt x="1997" y="0"/>
                  </a:cubicBezTo>
                  <a:cubicBezTo>
                    <a:pt x="3114" y="0"/>
                    <a:pt x="3978" y="864"/>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4" name="Google Shape;5414;p32"/>
            <p:cNvSpPr/>
            <p:nvPr/>
          </p:nvSpPr>
          <p:spPr>
            <a:xfrm>
              <a:off x="617468" y="4153842"/>
              <a:ext cx="124125" cy="124094"/>
            </a:xfrm>
            <a:custGeom>
              <a:avLst/>
              <a:gdLst/>
              <a:ahLst/>
              <a:cxnLst/>
              <a:rect l="l" t="t" r="r" b="b"/>
              <a:pathLst>
                <a:path w="3979" h="3978" extrusionOk="0">
                  <a:moveTo>
                    <a:pt x="3978" y="1996"/>
                  </a:moveTo>
                  <a:cubicBezTo>
                    <a:pt x="3978" y="3114"/>
                    <a:pt x="3114" y="3978"/>
                    <a:pt x="1997" y="3978"/>
                  </a:cubicBezTo>
                  <a:cubicBezTo>
                    <a:pt x="880" y="3978"/>
                    <a:pt x="1" y="3114"/>
                    <a:pt x="1" y="1996"/>
                  </a:cubicBezTo>
                  <a:cubicBezTo>
                    <a:pt x="1" y="939"/>
                    <a:pt x="880" y="0"/>
                    <a:pt x="1997" y="0"/>
                  </a:cubicBezTo>
                  <a:cubicBezTo>
                    <a:pt x="3114" y="0"/>
                    <a:pt x="3978" y="939"/>
                    <a:pt x="3978" y="199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5" name="Google Shape;5415;p32"/>
            <p:cNvSpPr/>
            <p:nvPr/>
          </p:nvSpPr>
          <p:spPr>
            <a:xfrm>
              <a:off x="617468" y="4394106"/>
              <a:ext cx="124125" cy="124094"/>
            </a:xfrm>
            <a:custGeom>
              <a:avLst/>
              <a:gdLst/>
              <a:ahLst/>
              <a:cxnLst/>
              <a:rect l="l" t="t" r="r" b="b"/>
              <a:pathLst>
                <a:path w="3979" h="3978" extrusionOk="0">
                  <a:moveTo>
                    <a:pt x="3978" y="1981"/>
                  </a:moveTo>
                  <a:cubicBezTo>
                    <a:pt x="3978" y="3099"/>
                    <a:pt x="3114" y="3978"/>
                    <a:pt x="1997" y="3978"/>
                  </a:cubicBezTo>
                  <a:cubicBezTo>
                    <a:pt x="880" y="3978"/>
                    <a:pt x="1" y="3099"/>
                    <a:pt x="1" y="1981"/>
                  </a:cubicBezTo>
                  <a:cubicBezTo>
                    <a:pt x="1" y="939"/>
                    <a:pt x="880" y="0"/>
                    <a:pt x="1997" y="0"/>
                  </a:cubicBezTo>
                  <a:cubicBezTo>
                    <a:pt x="3114" y="0"/>
                    <a:pt x="3978" y="939"/>
                    <a:pt x="3978" y="198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6" name="Google Shape;5416;p32"/>
            <p:cNvSpPr/>
            <p:nvPr/>
          </p:nvSpPr>
          <p:spPr>
            <a:xfrm>
              <a:off x="617468" y="4634370"/>
              <a:ext cx="124125" cy="123626"/>
            </a:xfrm>
            <a:custGeom>
              <a:avLst/>
              <a:gdLst/>
              <a:ahLst/>
              <a:cxnLst/>
              <a:rect l="l" t="t" r="r" b="b"/>
              <a:pathLst>
                <a:path w="3979" h="3963" extrusionOk="0">
                  <a:moveTo>
                    <a:pt x="3978" y="1981"/>
                  </a:moveTo>
                  <a:cubicBezTo>
                    <a:pt x="3978" y="3099"/>
                    <a:pt x="3114" y="3963"/>
                    <a:pt x="1997" y="3963"/>
                  </a:cubicBezTo>
                  <a:cubicBezTo>
                    <a:pt x="880" y="3963"/>
                    <a:pt x="1" y="3099"/>
                    <a:pt x="1" y="1981"/>
                  </a:cubicBezTo>
                  <a:cubicBezTo>
                    <a:pt x="1" y="924"/>
                    <a:pt x="880" y="0"/>
                    <a:pt x="1997" y="0"/>
                  </a:cubicBezTo>
                  <a:cubicBezTo>
                    <a:pt x="3114" y="0"/>
                    <a:pt x="3978" y="924"/>
                    <a:pt x="3978" y="198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7" name="Google Shape;5417;p32"/>
            <p:cNvSpPr/>
            <p:nvPr/>
          </p:nvSpPr>
          <p:spPr>
            <a:xfrm>
              <a:off x="307951" y="1307361"/>
              <a:ext cx="410401" cy="102756"/>
            </a:xfrm>
            <a:custGeom>
              <a:avLst/>
              <a:gdLst/>
              <a:ahLst/>
              <a:cxnLst/>
              <a:rect l="l" t="t" r="r" b="b"/>
              <a:pathLst>
                <a:path w="13156" h="3294" extrusionOk="0">
                  <a:moveTo>
                    <a:pt x="11412" y="1"/>
                  </a:moveTo>
                  <a:cubicBezTo>
                    <a:pt x="12411" y="1"/>
                    <a:pt x="13155" y="746"/>
                    <a:pt x="13155" y="1684"/>
                  </a:cubicBezTo>
                  <a:cubicBezTo>
                    <a:pt x="13155" y="2548"/>
                    <a:pt x="12411" y="3293"/>
                    <a:pt x="11412" y="3293"/>
                  </a:cubicBezTo>
                  <a:lnTo>
                    <a:pt x="1729" y="3293"/>
                  </a:lnTo>
                  <a:cubicBezTo>
                    <a:pt x="746" y="3293"/>
                    <a:pt x="1" y="2548"/>
                    <a:pt x="1" y="1684"/>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8" name="Google Shape;5418;p32"/>
            <p:cNvSpPr/>
            <p:nvPr/>
          </p:nvSpPr>
          <p:spPr>
            <a:xfrm>
              <a:off x="307951" y="1069437"/>
              <a:ext cx="410401" cy="102725"/>
            </a:xfrm>
            <a:custGeom>
              <a:avLst/>
              <a:gdLst/>
              <a:ahLst/>
              <a:cxnLst/>
              <a:rect l="l" t="t" r="r" b="b"/>
              <a:pathLst>
                <a:path w="13156" h="3293" extrusionOk="0">
                  <a:moveTo>
                    <a:pt x="11412" y="0"/>
                  </a:moveTo>
                  <a:cubicBezTo>
                    <a:pt x="12411" y="0"/>
                    <a:pt x="13155" y="745"/>
                    <a:pt x="13155" y="1669"/>
                  </a:cubicBezTo>
                  <a:cubicBezTo>
                    <a:pt x="13155" y="2548"/>
                    <a:pt x="12411" y="3293"/>
                    <a:pt x="11412" y="3293"/>
                  </a:cubicBezTo>
                  <a:lnTo>
                    <a:pt x="1729" y="3293"/>
                  </a:lnTo>
                  <a:cubicBezTo>
                    <a:pt x="746" y="3293"/>
                    <a:pt x="1" y="2548"/>
                    <a:pt x="1" y="166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9" name="Google Shape;5419;p32"/>
            <p:cNvSpPr/>
            <p:nvPr/>
          </p:nvSpPr>
          <p:spPr>
            <a:xfrm>
              <a:off x="307951" y="831044"/>
              <a:ext cx="410401" cy="102725"/>
            </a:xfrm>
            <a:custGeom>
              <a:avLst/>
              <a:gdLst/>
              <a:ahLst/>
              <a:cxnLst/>
              <a:rect l="l" t="t" r="r" b="b"/>
              <a:pathLst>
                <a:path w="13156" h="3293" extrusionOk="0">
                  <a:moveTo>
                    <a:pt x="11412" y="0"/>
                  </a:moveTo>
                  <a:cubicBezTo>
                    <a:pt x="12411" y="0"/>
                    <a:pt x="13155" y="745"/>
                    <a:pt x="13155" y="1624"/>
                  </a:cubicBezTo>
                  <a:cubicBezTo>
                    <a:pt x="13155" y="2548"/>
                    <a:pt x="12411" y="3292"/>
                    <a:pt x="11412" y="3292"/>
                  </a:cubicBezTo>
                  <a:lnTo>
                    <a:pt x="1729" y="3292"/>
                  </a:lnTo>
                  <a:cubicBezTo>
                    <a:pt x="746" y="3292"/>
                    <a:pt x="1" y="2548"/>
                    <a:pt x="1" y="1624"/>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0" name="Google Shape;5420;p32"/>
            <p:cNvSpPr/>
            <p:nvPr/>
          </p:nvSpPr>
          <p:spPr>
            <a:xfrm>
              <a:off x="307951" y="2023972"/>
              <a:ext cx="410401" cy="100885"/>
            </a:xfrm>
            <a:custGeom>
              <a:avLst/>
              <a:gdLst/>
              <a:ahLst/>
              <a:cxnLst/>
              <a:rect l="l" t="t" r="r" b="b"/>
              <a:pathLst>
                <a:path w="13156" h="3234" extrusionOk="0">
                  <a:moveTo>
                    <a:pt x="11412" y="1"/>
                  </a:moveTo>
                  <a:cubicBezTo>
                    <a:pt x="12411" y="1"/>
                    <a:pt x="13155" y="686"/>
                    <a:pt x="13155" y="1610"/>
                  </a:cubicBezTo>
                  <a:cubicBezTo>
                    <a:pt x="13155" y="2489"/>
                    <a:pt x="12411" y="3234"/>
                    <a:pt x="11412" y="3234"/>
                  </a:cubicBezTo>
                  <a:lnTo>
                    <a:pt x="1729" y="3234"/>
                  </a:lnTo>
                  <a:cubicBezTo>
                    <a:pt x="746" y="3234"/>
                    <a:pt x="1" y="2489"/>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1" name="Google Shape;5421;p32"/>
            <p:cNvSpPr/>
            <p:nvPr/>
          </p:nvSpPr>
          <p:spPr>
            <a:xfrm>
              <a:off x="307951" y="1786048"/>
              <a:ext cx="410401" cy="100417"/>
            </a:xfrm>
            <a:custGeom>
              <a:avLst/>
              <a:gdLst/>
              <a:ahLst/>
              <a:cxnLst/>
              <a:rect l="l" t="t" r="r" b="b"/>
              <a:pathLst>
                <a:path w="13156" h="3219" extrusionOk="0">
                  <a:moveTo>
                    <a:pt x="11412" y="0"/>
                  </a:moveTo>
                  <a:cubicBezTo>
                    <a:pt x="12411" y="0"/>
                    <a:pt x="13155" y="671"/>
                    <a:pt x="13155" y="1609"/>
                  </a:cubicBezTo>
                  <a:cubicBezTo>
                    <a:pt x="13155" y="2473"/>
                    <a:pt x="12411" y="3218"/>
                    <a:pt x="11412" y="3218"/>
                  </a:cubicBezTo>
                  <a:lnTo>
                    <a:pt x="1729" y="3218"/>
                  </a:lnTo>
                  <a:cubicBezTo>
                    <a:pt x="746" y="3218"/>
                    <a:pt x="1" y="2473"/>
                    <a:pt x="1" y="1609"/>
                  </a:cubicBezTo>
                  <a:cubicBezTo>
                    <a:pt x="1" y="671"/>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2" name="Google Shape;5422;p32"/>
            <p:cNvSpPr/>
            <p:nvPr/>
          </p:nvSpPr>
          <p:spPr>
            <a:xfrm>
              <a:off x="307951" y="1547625"/>
              <a:ext cx="410401" cy="100885"/>
            </a:xfrm>
            <a:custGeom>
              <a:avLst/>
              <a:gdLst/>
              <a:ahLst/>
              <a:cxnLst/>
              <a:rect l="l" t="t" r="r" b="b"/>
              <a:pathLst>
                <a:path w="13156" h="3234" extrusionOk="0">
                  <a:moveTo>
                    <a:pt x="11412" y="1"/>
                  </a:moveTo>
                  <a:cubicBezTo>
                    <a:pt x="12411" y="1"/>
                    <a:pt x="13155" y="686"/>
                    <a:pt x="13155" y="1610"/>
                  </a:cubicBezTo>
                  <a:cubicBezTo>
                    <a:pt x="13155" y="2489"/>
                    <a:pt x="12411" y="3234"/>
                    <a:pt x="11412" y="3234"/>
                  </a:cubicBezTo>
                  <a:lnTo>
                    <a:pt x="1729" y="3234"/>
                  </a:lnTo>
                  <a:cubicBezTo>
                    <a:pt x="746" y="3234"/>
                    <a:pt x="1" y="2489"/>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3" name="Google Shape;5423;p32"/>
            <p:cNvSpPr/>
            <p:nvPr/>
          </p:nvSpPr>
          <p:spPr>
            <a:xfrm>
              <a:off x="307951" y="2738743"/>
              <a:ext cx="410401" cy="100417"/>
            </a:xfrm>
            <a:custGeom>
              <a:avLst/>
              <a:gdLst/>
              <a:ahLst/>
              <a:cxnLst/>
              <a:rect l="l" t="t" r="r" b="b"/>
              <a:pathLst>
                <a:path w="13156" h="3219" extrusionOk="0">
                  <a:moveTo>
                    <a:pt x="11412" y="0"/>
                  </a:moveTo>
                  <a:cubicBezTo>
                    <a:pt x="12411" y="0"/>
                    <a:pt x="13155" y="745"/>
                    <a:pt x="13155" y="1609"/>
                  </a:cubicBezTo>
                  <a:cubicBezTo>
                    <a:pt x="13155" y="2533"/>
                    <a:pt x="12411" y="3218"/>
                    <a:pt x="11412" y="3218"/>
                  </a:cubicBezTo>
                  <a:lnTo>
                    <a:pt x="1729" y="3218"/>
                  </a:lnTo>
                  <a:cubicBezTo>
                    <a:pt x="746" y="3218"/>
                    <a:pt x="1" y="2533"/>
                    <a:pt x="1" y="160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4" name="Google Shape;5424;p32"/>
            <p:cNvSpPr/>
            <p:nvPr/>
          </p:nvSpPr>
          <p:spPr>
            <a:xfrm>
              <a:off x="307951" y="2500320"/>
              <a:ext cx="410401" cy="100885"/>
            </a:xfrm>
            <a:custGeom>
              <a:avLst/>
              <a:gdLst/>
              <a:ahLst/>
              <a:cxnLst/>
              <a:rect l="l" t="t" r="r" b="b"/>
              <a:pathLst>
                <a:path w="13156" h="3234" extrusionOk="0">
                  <a:moveTo>
                    <a:pt x="11412" y="1"/>
                  </a:moveTo>
                  <a:cubicBezTo>
                    <a:pt x="12411" y="1"/>
                    <a:pt x="13155" y="746"/>
                    <a:pt x="13155" y="1610"/>
                  </a:cubicBezTo>
                  <a:cubicBezTo>
                    <a:pt x="13155" y="2548"/>
                    <a:pt x="12411" y="3234"/>
                    <a:pt x="11412" y="3234"/>
                  </a:cubicBezTo>
                  <a:lnTo>
                    <a:pt x="1729" y="3234"/>
                  </a:lnTo>
                  <a:cubicBezTo>
                    <a:pt x="746" y="3234"/>
                    <a:pt x="1" y="2548"/>
                    <a:pt x="1" y="1610"/>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5" name="Google Shape;5425;p32"/>
            <p:cNvSpPr/>
            <p:nvPr/>
          </p:nvSpPr>
          <p:spPr>
            <a:xfrm>
              <a:off x="307951" y="2262396"/>
              <a:ext cx="410401" cy="100417"/>
            </a:xfrm>
            <a:custGeom>
              <a:avLst/>
              <a:gdLst/>
              <a:ahLst/>
              <a:cxnLst/>
              <a:rect l="l" t="t" r="r" b="b"/>
              <a:pathLst>
                <a:path w="13156" h="3219" extrusionOk="0">
                  <a:moveTo>
                    <a:pt x="11412" y="0"/>
                  </a:moveTo>
                  <a:cubicBezTo>
                    <a:pt x="12411" y="0"/>
                    <a:pt x="13155" y="745"/>
                    <a:pt x="13155" y="1609"/>
                  </a:cubicBezTo>
                  <a:cubicBezTo>
                    <a:pt x="13155" y="2473"/>
                    <a:pt x="12411" y="3218"/>
                    <a:pt x="11412" y="3218"/>
                  </a:cubicBezTo>
                  <a:lnTo>
                    <a:pt x="1729" y="3218"/>
                  </a:lnTo>
                  <a:cubicBezTo>
                    <a:pt x="746" y="3218"/>
                    <a:pt x="1" y="2473"/>
                    <a:pt x="1" y="160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6" name="Google Shape;5426;p32"/>
            <p:cNvSpPr/>
            <p:nvPr/>
          </p:nvSpPr>
          <p:spPr>
            <a:xfrm>
              <a:off x="307951" y="3212751"/>
              <a:ext cx="410401" cy="102725"/>
            </a:xfrm>
            <a:custGeom>
              <a:avLst/>
              <a:gdLst/>
              <a:ahLst/>
              <a:cxnLst/>
              <a:rect l="l" t="t" r="r" b="b"/>
              <a:pathLst>
                <a:path w="13156" h="3293" extrusionOk="0">
                  <a:moveTo>
                    <a:pt x="11412" y="1"/>
                  </a:moveTo>
                  <a:cubicBezTo>
                    <a:pt x="12411" y="1"/>
                    <a:pt x="13155" y="746"/>
                    <a:pt x="13155" y="1684"/>
                  </a:cubicBezTo>
                  <a:cubicBezTo>
                    <a:pt x="13155" y="2548"/>
                    <a:pt x="12411" y="3293"/>
                    <a:pt x="11412" y="3293"/>
                  </a:cubicBezTo>
                  <a:lnTo>
                    <a:pt x="1729" y="3293"/>
                  </a:lnTo>
                  <a:cubicBezTo>
                    <a:pt x="746" y="3293"/>
                    <a:pt x="1" y="2548"/>
                    <a:pt x="1" y="1684"/>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7" name="Google Shape;5427;p32"/>
            <p:cNvSpPr/>
            <p:nvPr/>
          </p:nvSpPr>
          <p:spPr>
            <a:xfrm>
              <a:off x="307951" y="2974827"/>
              <a:ext cx="410401" cy="102725"/>
            </a:xfrm>
            <a:custGeom>
              <a:avLst/>
              <a:gdLst/>
              <a:ahLst/>
              <a:cxnLst/>
              <a:rect l="l" t="t" r="r" b="b"/>
              <a:pathLst>
                <a:path w="13156" h="3293" extrusionOk="0">
                  <a:moveTo>
                    <a:pt x="11412" y="0"/>
                  </a:moveTo>
                  <a:cubicBezTo>
                    <a:pt x="12411" y="0"/>
                    <a:pt x="13155" y="745"/>
                    <a:pt x="13155" y="1669"/>
                  </a:cubicBezTo>
                  <a:cubicBezTo>
                    <a:pt x="13155" y="2548"/>
                    <a:pt x="12411" y="3292"/>
                    <a:pt x="11412" y="3292"/>
                  </a:cubicBezTo>
                  <a:lnTo>
                    <a:pt x="1729" y="3292"/>
                  </a:lnTo>
                  <a:cubicBezTo>
                    <a:pt x="746" y="3292"/>
                    <a:pt x="1" y="2548"/>
                    <a:pt x="1" y="166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8" name="Google Shape;5428;p32"/>
            <p:cNvSpPr/>
            <p:nvPr/>
          </p:nvSpPr>
          <p:spPr>
            <a:xfrm>
              <a:off x="307951" y="3929363"/>
              <a:ext cx="410401" cy="100885"/>
            </a:xfrm>
            <a:custGeom>
              <a:avLst/>
              <a:gdLst/>
              <a:ahLst/>
              <a:cxnLst/>
              <a:rect l="l" t="t" r="r" b="b"/>
              <a:pathLst>
                <a:path w="13156" h="3234" extrusionOk="0">
                  <a:moveTo>
                    <a:pt x="11412" y="1"/>
                  </a:moveTo>
                  <a:cubicBezTo>
                    <a:pt x="12411" y="1"/>
                    <a:pt x="13155" y="686"/>
                    <a:pt x="13155" y="1610"/>
                  </a:cubicBezTo>
                  <a:cubicBezTo>
                    <a:pt x="13155" y="2488"/>
                    <a:pt x="12411" y="3233"/>
                    <a:pt x="11412" y="3233"/>
                  </a:cubicBezTo>
                  <a:lnTo>
                    <a:pt x="1729" y="3233"/>
                  </a:lnTo>
                  <a:cubicBezTo>
                    <a:pt x="746" y="3233"/>
                    <a:pt x="1" y="2488"/>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9" name="Google Shape;5429;p32"/>
            <p:cNvSpPr/>
            <p:nvPr/>
          </p:nvSpPr>
          <p:spPr>
            <a:xfrm>
              <a:off x="307951" y="3691439"/>
              <a:ext cx="410401" cy="100386"/>
            </a:xfrm>
            <a:custGeom>
              <a:avLst/>
              <a:gdLst/>
              <a:ahLst/>
              <a:cxnLst/>
              <a:rect l="l" t="t" r="r" b="b"/>
              <a:pathLst>
                <a:path w="13156" h="3218" extrusionOk="0">
                  <a:moveTo>
                    <a:pt x="11412" y="0"/>
                  </a:moveTo>
                  <a:cubicBezTo>
                    <a:pt x="12411" y="0"/>
                    <a:pt x="13155" y="670"/>
                    <a:pt x="13155" y="1609"/>
                  </a:cubicBezTo>
                  <a:cubicBezTo>
                    <a:pt x="13155" y="2473"/>
                    <a:pt x="12411" y="3218"/>
                    <a:pt x="11412" y="3218"/>
                  </a:cubicBezTo>
                  <a:lnTo>
                    <a:pt x="1729" y="3218"/>
                  </a:lnTo>
                  <a:cubicBezTo>
                    <a:pt x="746" y="3218"/>
                    <a:pt x="1" y="2473"/>
                    <a:pt x="1" y="1609"/>
                  </a:cubicBezTo>
                  <a:cubicBezTo>
                    <a:pt x="1" y="670"/>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0" name="Google Shape;5430;p32"/>
            <p:cNvSpPr/>
            <p:nvPr/>
          </p:nvSpPr>
          <p:spPr>
            <a:xfrm>
              <a:off x="307951" y="3453015"/>
              <a:ext cx="410401" cy="100885"/>
            </a:xfrm>
            <a:custGeom>
              <a:avLst/>
              <a:gdLst/>
              <a:ahLst/>
              <a:cxnLst/>
              <a:rect l="l" t="t" r="r" b="b"/>
              <a:pathLst>
                <a:path w="13156" h="3234" extrusionOk="0">
                  <a:moveTo>
                    <a:pt x="11412" y="1"/>
                  </a:moveTo>
                  <a:cubicBezTo>
                    <a:pt x="12411" y="1"/>
                    <a:pt x="13155" y="686"/>
                    <a:pt x="13155" y="1610"/>
                  </a:cubicBezTo>
                  <a:cubicBezTo>
                    <a:pt x="13155" y="2489"/>
                    <a:pt x="12411" y="3233"/>
                    <a:pt x="11412" y="3233"/>
                  </a:cubicBezTo>
                  <a:lnTo>
                    <a:pt x="1729" y="3233"/>
                  </a:lnTo>
                  <a:cubicBezTo>
                    <a:pt x="746" y="3233"/>
                    <a:pt x="1" y="2489"/>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1" name="Google Shape;5431;p32"/>
            <p:cNvSpPr/>
            <p:nvPr/>
          </p:nvSpPr>
          <p:spPr>
            <a:xfrm>
              <a:off x="307951" y="4644103"/>
              <a:ext cx="410401" cy="100417"/>
            </a:xfrm>
            <a:custGeom>
              <a:avLst/>
              <a:gdLst/>
              <a:ahLst/>
              <a:cxnLst/>
              <a:rect l="l" t="t" r="r" b="b"/>
              <a:pathLst>
                <a:path w="13156" h="3219" extrusionOk="0">
                  <a:moveTo>
                    <a:pt x="11412" y="1"/>
                  </a:moveTo>
                  <a:cubicBezTo>
                    <a:pt x="12411" y="1"/>
                    <a:pt x="13155" y="746"/>
                    <a:pt x="13155" y="1610"/>
                  </a:cubicBezTo>
                  <a:cubicBezTo>
                    <a:pt x="13155" y="2533"/>
                    <a:pt x="12411" y="3219"/>
                    <a:pt x="11412" y="3219"/>
                  </a:cubicBezTo>
                  <a:lnTo>
                    <a:pt x="1729" y="3219"/>
                  </a:lnTo>
                  <a:cubicBezTo>
                    <a:pt x="746" y="3219"/>
                    <a:pt x="1" y="2533"/>
                    <a:pt x="1" y="1610"/>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2" name="Google Shape;5432;p32"/>
            <p:cNvSpPr/>
            <p:nvPr/>
          </p:nvSpPr>
          <p:spPr>
            <a:xfrm>
              <a:off x="307951" y="4405711"/>
              <a:ext cx="410401" cy="100885"/>
            </a:xfrm>
            <a:custGeom>
              <a:avLst/>
              <a:gdLst/>
              <a:ahLst/>
              <a:cxnLst/>
              <a:rect l="l" t="t" r="r" b="b"/>
              <a:pathLst>
                <a:path w="13156" h="3234" extrusionOk="0">
                  <a:moveTo>
                    <a:pt x="11412" y="0"/>
                  </a:moveTo>
                  <a:cubicBezTo>
                    <a:pt x="12411" y="0"/>
                    <a:pt x="13155" y="745"/>
                    <a:pt x="13155" y="1609"/>
                  </a:cubicBezTo>
                  <a:cubicBezTo>
                    <a:pt x="13155" y="2548"/>
                    <a:pt x="12411" y="3233"/>
                    <a:pt x="11412" y="3233"/>
                  </a:cubicBezTo>
                  <a:lnTo>
                    <a:pt x="1729" y="3233"/>
                  </a:lnTo>
                  <a:cubicBezTo>
                    <a:pt x="746" y="3233"/>
                    <a:pt x="1" y="2548"/>
                    <a:pt x="1" y="160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3" name="Google Shape;5433;p32"/>
            <p:cNvSpPr/>
            <p:nvPr/>
          </p:nvSpPr>
          <p:spPr>
            <a:xfrm>
              <a:off x="307951" y="4167755"/>
              <a:ext cx="410401" cy="100417"/>
            </a:xfrm>
            <a:custGeom>
              <a:avLst/>
              <a:gdLst/>
              <a:ahLst/>
              <a:cxnLst/>
              <a:rect l="l" t="t" r="r" b="b"/>
              <a:pathLst>
                <a:path w="13156" h="3219" extrusionOk="0">
                  <a:moveTo>
                    <a:pt x="11412" y="1"/>
                  </a:moveTo>
                  <a:cubicBezTo>
                    <a:pt x="12411" y="1"/>
                    <a:pt x="13155" y="746"/>
                    <a:pt x="13155" y="1610"/>
                  </a:cubicBezTo>
                  <a:cubicBezTo>
                    <a:pt x="13155" y="2474"/>
                    <a:pt x="12411" y="3219"/>
                    <a:pt x="11412" y="3219"/>
                  </a:cubicBezTo>
                  <a:lnTo>
                    <a:pt x="1729" y="3219"/>
                  </a:lnTo>
                  <a:cubicBezTo>
                    <a:pt x="746" y="3219"/>
                    <a:pt x="1" y="2474"/>
                    <a:pt x="1" y="1610"/>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34" name="Google Shape;5434;p32"/>
          <p:cNvGrpSpPr/>
          <p:nvPr/>
        </p:nvGrpSpPr>
        <p:grpSpPr>
          <a:xfrm>
            <a:off x="6410194" y="752622"/>
            <a:ext cx="2159504" cy="4048269"/>
            <a:chOff x="6410194" y="752622"/>
            <a:chExt cx="2159504" cy="4048269"/>
          </a:xfrm>
        </p:grpSpPr>
        <p:sp>
          <p:nvSpPr>
            <p:cNvPr id="5435" name="Google Shape;5435;p32"/>
            <p:cNvSpPr/>
            <p:nvPr/>
          </p:nvSpPr>
          <p:spPr>
            <a:xfrm rot="10800000">
              <a:off x="8460921" y="4727426"/>
              <a:ext cx="19559" cy="37964"/>
            </a:xfrm>
            <a:custGeom>
              <a:avLst/>
              <a:gdLst/>
              <a:ahLst/>
              <a:cxnLst/>
              <a:rect l="l" t="t" r="r" b="b"/>
              <a:pathLst>
                <a:path w="627" h="1217" extrusionOk="0">
                  <a:moveTo>
                    <a:pt x="350" y="0"/>
                  </a:moveTo>
                  <a:cubicBezTo>
                    <a:pt x="313" y="0"/>
                    <a:pt x="278" y="15"/>
                    <a:pt x="254" y="40"/>
                  </a:cubicBezTo>
                  <a:cubicBezTo>
                    <a:pt x="179" y="159"/>
                    <a:pt x="120" y="218"/>
                    <a:pt x="60" y="278"/>
                  </a:cubicBezTo>
                  <a:cubicBezTo>
                    <a:pt x="60" y="412"/>
                    <a:pt x="60" y="472"/>
                    <a:pt x="0" y="591"/>
                  </a:cubicBezTo>
                  <a:cubicBezTo>
                    <a:pt x="0" y="784"/>
                    <a:pt x="60" y="963"/>
                    <a:pt x="179" y="1157"/>
                  </a:cubicBezTo>
                  <a:lnTo>
                    <a:pt x="254" y="1217"/>
                  </a:lnTo>
                  <a:cubicBezTo>
                    <a:pt x="313" y="1217"/>
                    <a:pt x="432" y="1217"/>
                    <a:pt x="492" y="1157"/>
                  </a:cubicBezTo>
                  <a:cubicBezTo>
                    <a:pt x="552" y="963"/>
                    <a:pt x="626" y="784"/>
                    <a:pt x="626" y="650"/>
                  </a:cubicBezTo>
                  <a:lnTo>
                    <a:pt x="626" y="412"/>
                  </a:lnTo>
                  <a:cubicBezTo>
                    <a:pt x="626" y="278"/>
                    <a:pt x="552" y="218"/>
                    <a:pt x="552" y="99"/>
                  </a:cubicBezTo>
                  <a:lnTo>
                    <a:pt x="492" y="99"/>
                  </a:lnTo>
                  <a:cubicBezTo>
                    <a:pt x="457" y="29"/>
                    <a:pt x="402" y="0"/>
                    <a:pt x="350"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6" name="Google Shape;5436;p32"/>
            <p:cNvSpPr/>
            <p:nvPr/>
          </p:nvSpPr>
          <p:spPr>
            <a:xfrm rot="10800000">
              <a:off x="8410728" y="4671650"/>
              <a:ext cx="19559" cy="31944"/>
            </a:xfrm>
            <a:custGeom>
              <a:avLst/>
              <a:gdLst/>
              <a:ahLst/>
              <a:cxnLst/>
              <a:rect l="l" t="t" r="r" b="b"/>
              <a:pathLst>
                <a:path w="627" h="1024" extrusionOk="0">
                  <a:moveTo>
                    <a:pt x="339" y="1"/>
                  </a:moveTo>
                  <a:cubicBezTo>
                    <a:pt x="293" y="1"/>
                    <a:pt x="243" y="15"/>
                    <a:pt x="194" y="40"/>
                  </a:cubicBezTo>
                  <a:cubicBezTo>
                    <a:pt x="134" y="100"/>
                    <a:pt x="60" y="159"/>
                    <a:pt x="60" y="293"/>
                  </a:cubicBezTo>
                  <a:cubicBezTo>
                    <a:pt x="0" y="353"/>
                    <a:pt x="0" y="412"/>
                    <a:pt x="0" y="472"/>
                  </a:cubicBezTo>
                  <a:cubicBezTo>
                    <a:pt x="0" y="666"/>
                    <a:pt x="0" y="844"/>
                    <a:pt x="194" y="979"/>
                  </a:cubicBezTo>
                  <a:cubicBezTo>
                    <a:pt x="224" y="1008"/>
                    <a:pt x="269" y="1023"/>
                    <a:pt x="313" y="1023"/>
                  </a:cubicBezTo>
                  <a:cubicBezTo>
                    <a:pt x="358" y="1023"/>
                    <a:pt x="403" y="1008"/>
                    <a:pt x="432" y="979"/>
                  </a:cubicBezTo>
                  <a:cubicBezTo>
                    <a:pt x="566" y="785"/>
                    <a:pt x="566" y="666"/>
                    <a:pt x="626" y="532"/>
                  </a:cubicBezTo>
                  <a:cubicBezTo>
                    <a:pt x="626" y="472"/>
                    <a:pt x="626" y="412"/>
                    <a:pt x="566" y="353"/>
                  </a:cubicBezTo>
                  <a:cubicBezTo>
                    <a:pt x="566" y="293"/>
                    <a:pt x="566" y="159"/>
                    <a:pt x="507" y="100"/>
                  </a:cubicBezTo>
                  <a:cubicBezTo>
                    <a:pt x="463" y="30"/>
                    <a:pt x="404" y="1"/>
                    <a:pt x="339"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7" name="Google Shape;5437;p32"/>
            <p:cNvSpPr/>
            <p:nvPr/>
          </p:nvSpPr>
          <p:spPr>
            <a:xfrm rot="10800000">
              <a:off x="8360535" y="4707898"/>
              <a:ext cx="17251" cy="48851"/>
            </a:xfrm>
            <a:custGeom>
              <a:avLst/>
              <a:gdLst/>
              <a:ahLst/>
              <a:cxnLst/>
              <a:rect l="l" t="t" r="r" b="b"/>
              <a:pathLst>
                <a:path w="553" h="1566" extrusionOk="0">
                  <a:moveTo>
                    <a:pt x="373" y="1"/>
                  </a:moveTo>
                  <a:cubicBezTo>
                    <a:pt x="314" y="1"/>
                    <a:pt x="180" y="1"/>
                    <a:pt x="120" y="75"/>
                  </a:cubicBezTo>
                  <a:cubicBezTo>
                    <a:pt x="60" y="195"/>
                    <a:pt x="60" y="314"/>
                    <a:pt x="1" y="448"/>
                  </a:cubicBezTo>
                  <a:lnTo>
                    <a:pt x="1" y="746"/>
                  </a:lnTo>
                  <a:cubicBezTo>
                    <a:pt x="1" y="999"/>
                    <a:pt x="1" y="1252"/>
                    <a:pt x="120" y="1491"/>
                  </a:cubicBezTo>
                  <a:cubicBezTo>
                    <a:pt x="120" y="1491"/>
                    <a:pt x="180" y="1491"/>
                    <a:pt x="180" y="1565"/>
                  </a:cubicBezTo>
                  <a:cubicBezTo>
                    <a:pt x="314" y="1565"/>
                    <a:pt x="373" y="1565"/>
                    <a:pt x="433" y="1431"/>
                  </a:cubicBezTo>
                  <a:cubicBezTo>
                    <a:pt x="552" y="1252"/>
                    <a:pt x="552" y="999"/>
                    <a:pt x="552" y="746"/>
                  </a:cubicBezTo>
                  <a:lnTo>
                    <a:pt x="552" y="448"/>
                  </a:lnTo>
                  <a:cubicBezTo>
                    <a:pt x="492" y="314"/>
                    <a:pt x="492" y="195"/>
                    <a:pt x="433" y="75"/>
                  </a:cubicBezTo>
                  <a:cubicBezTo>
                    <a:pt x="433"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8" name="Google Shape;5438;p32"/>
            <p:cNvSpPr/>
            <p:nvPr/>
          </p:nvSpPr>
          <p:spPr>
            <a:xfrm rot="10800000">
              <a:off x="8290846" y="4696294"/>
              <a:ext cx="19091" cy="39836"/>
            </a:xfrm>
            <a:custGeom>
              <a:avLst/>
              <a:gdLst/>
              <a:ahLst/>
              <a:cxnLst/>
              <a:rect l="l" t="t" r="r" b="b"/>
              <a:pathLst>
                <a:path w="612" h="1277" extrusionOk="0">
                  <a:moveTo>
                    <a:pt x="307" y="1"/>
                  </a:moveTo>
                  <a:cubicBezTo>
                    <a:pt x="281" y="1"/>
                    <a:pt x="257" y="8"/>
                    <a:pt x="239" y="25"/>
                  </a:cubicBezTo>
                  <a:cubicBezTo>
                    <a:pt x="180" y="159"/>
                    <a:pt x="120" y="219"/>
                    <a:pt x="60" y="338"/>
                  </a:cubicBezTo>
                  <a:cubicBezTo>
                    <a:pt x="60" y="398"/>
                    <a:pt x="1" y="532"/>
                    <a:pt x="1" y="651"/>
                  </a:cubicBezTo>
                  <a:cubicBezTo>
                    <a:pt x="1" y="830"/>
                    <a:pt x="60" y="1023"/>
                    <a:pt x="180" y="1202"/>
                  </a:cubicBezTo>
                  <a:lnTo>
                    <a:pt x="239" y="1277"/>
                  </a:lnTo>
                  <a:cubicBezTo>
                    <a:pt x="299" y="1277"/>
                    <a:pt x="433" y="1277"/>
                    <a:pt x="492" y="1202"/>
                  </a:cubicBezTo>
                  <a:lnTo>
                    <a:pt x="492" y="1143"/>
                  </a:lnTo>
                  <a:cubicBezTo>
                    <a:pt x="552" y="964"/>
                    <a:pt x="612" y="830"/>
                    <a:pt x="612" y="651"/>
                  </a:cubicBezTo>
                  <a:lnTo>
                    <a:pt x="612" y="398"/>
                  </a:lnTo>
                  <a:cubicBezTo>
                    <a:pt x="612" y="338"/>
                    <a:pt x="552" y="219"/>
                    <a:pt x="552" y="159"/>
                  </a:cubicBezTo>
                  <a:lnTo>
                    <a:pt x="492" y="85"/>
                  </a:lnTo>
                  <a:cubicBezTo>
                    <a:pt x="450" y="43"/>
                    <a:pt x="371" y="1"/>
                    <a:pt x="307"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9" name="Google Shape;5439;p32"/>
            <p:cNvSpPr/>
            <p:nvPr/>
          </p:nvSpPr>
          <p:spPr>
            <a:xfrm rot="10800000">
              <a:off x="8354515" y="4627166"/>
              <a:ext cx="19559" cy="25018"/>
            </a:xfrm>
            <a:custGeom>
              <a:avLst/>
              <a:gdLst/>
              <a:ahLst/>
              <a:cxnLst/>
              <a:rect l="l" t="t" r="r" b="b"/>
              <a:pathLst>
                <a:path w="627" h="802" extrusionOk="0">
                  <a:moveTo>
                    <a:pt x="254" y="1"/>
                  </a:moveTo>
                  <a:cubicBezTo>
                    <a:pt x="120" y="75"/>
                    <a:pt x="120" y="135"/>
                    <a:pt x="61" y="195"/>
                  </a:cubicBezTo>
                  <a:cubicBezTo>
                    <a:pt x="61" y="254"/>
                    <a:pt x="1" y="314"/>
                    <a:pt x="1" y="373"/>
                  </a:cubicBezTo>
                  <a:cubicBezTo>
                    <a:pt x="1" y="507"/>
                    <a:pt x="61" y="627"/>
                    <a:pt x="195" y="746"/>
                  </a:cubicBezTo>
                  <a:cubicBezTo>
                    <a:pt x="224" y="783"/>
                    <a:pt x="269" y="802"/>
                    <a:pt x="321" y="802"/>
                  </a:cubicBezTo>
                  <a:cubicBezTo>
                    <a:pt x="373" y="802"/>
                    <a:pt x="433" y="783"/>
                    <a:pt x="493" y="746"/>
                  </a:cubicBezTo>
                  <a:lnTo>
                    <a:pt x="493" y="686"/>
                  </a:lnTo>
                  <a:cubicBezTo>
                    <a:pt x="567" y="627"/>
                    <a:pt x="627" y="507"/>
                    <a:pt x="627" y="448"/>
                  </a:cubicBezTo>
                  <a:lnTo>
                    <a:pt x="627" y="254"/>
                  </a:lnTo>
                  <a:cubicBezTo>
                    <a:pt x="567" y="195"/>
                    <a:pt x="567" y="135"/>
                    <a:pt x="493" y="75"/>
                  </a:cubicBezTo>
                  <a:cubicBezTo>
                    <a:pt x="433" y="1"/>
                    <a:pt x="314" y="1"/>
                    <a:pt x="25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0" name="Google Shape;5440;p32"/>
            <p:cNvSpPr/>
            <p:nvPr/>
          </p:nvSpPr>
          <p:spPr>
            <a:xfrm rot="10800000">
              <a:off x="8465101" y="4648409"/>
              <a:ext cx="19091" cy="20495"/>
            </a:xfrm>
            <a:custGeom>
              <a:avLst/>
              <a:gdLst/>
              <a:ahLst/>
              <a:cxnLst/>
              <a:rect l="l" t="t" r="r" b="b"/>
              <a:pathLst>
                <a:path w="612" h="657" extrusionOk="0">
                  <a:moveTo>
                    <a:pt x="306" y="1"/>
                  </a:moveTo>
                  <a:cubicBezTo>
                    <a:pt x="257" y="1"/>
                    <a:pt x="209" y="15"/>
                    <a:pt x="179" y="45"/>
                  </a:cubicBezTo>
                  <a:cubicBezTo>
                    <a:pt x="119" y="105"/>
                    <a:pt x="60" y="164"/>
                    <a:pt x="60" y="239"/>
                  </a:cubicBezTo>
                  <a:cubicBezTo>
                    <a:pt x="0" y="299"/>
                    <a:pt x="0" y="299"/>
                    <a:pt x="0" y="358"/>
                  </a:cubicBezTo>
                  <a:cubicBezTo>
                    <a:pt x="60" y="418"/>
                    <a:pt x="60" y="537"/>
                    <a:pt x="179" y="611"/>
                  </a:cubicBezTo>
                  <a:cubicBezTo>
                    <a:pt x="239" y="641"/>
                    <a:pt x="302" y="656"/>
                    <a:pt x="358" y="656"/>
                  </a:cubicBezTo>
                  <a:cubicBezTo>
                    <a:pt x="414" y="656"/>
                    <a:pt x="462" y="641"/>
                    <a:pt x="492" y="611"/>
                  </a:cubicBezTo>
                  <a:cubicBezTo>
                    <a:pt x="611" y="477"/>
                    <a:pt x="611" y="418"/>
                    <a:pt x="611" y="299"/>
                  </a:cubicBezTo>
                  <a:cubicBezTo>
                    <a:pt x="611" y="299"/>
                    <a:pt x="611" y="239"/>
                    <a:pt x="551" y="164"/>
                  </a:cubicBezTo>
                  <a:cubicBezTo>
                    <a:pt x="551" y="105"/>
                    <a:pt x="492" y="105"/>
                    <a:pt x="432" y="45"/>
                  </a:cubicBezTo>
                  <a:cubicBezTo>
                    <a:pt x="403" y="15"/>
                    <a:pt x="354" y="1"/>
                    <a:pt x="30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1" name="Google Shape;5441;p32"/>
            <p:cNvSpPr/>
            <p:nvPr/>
          </p:nvSpPr>
          <p:spPr>
            <a:xfrm rot="10800000">
              <a:off x="7837738" y="4727426"/>
              <a:ext cx="19091" cy="37964"/>
            </a:xfrm>
            <a:custGeom>
              <a:avLst/>
              <a:gdLst/>
              <a:ahLst/>
              <a:cxnLst/>
              <a:rect l="l" t="t" r="r" b="b"/>
              <a:pathLst>
                <a:path w="612" h="1217" extrusionOk="0">
                  <a:moveTo>
                    <a:pt x="341" y="0"/>
                  </a:moveTo>
                  <a:cubicBezTo>
                    <a:pt x="301" y="0"/>
                    <a:pt x="264" y="15"/>
                    <a:pt x="239" y="40"/>
                  </a:cubicBezTo>
                  <a:cubicBezTo>
                    <a:pt x="180" y="159"/>
                    <a:pt x="120" y="218"/>
                    <a:pt x="120" y="278"/>
                  </a:cubicBezTo>
                  <a:cubicBezTo>
                    <a:pt x="61" y="412"/>
                    <a:pt x="61" y="472"/>
                    <a:pt x="1" y="591"/>
                  </a:cubicBezTo>
                  <a:cubicBezTo>
                    <a:pt x="1" y="784"/>
                    <a:pt x="61" y="963"/>
                    <a:pt x="180" y="1157"/>
                  </a:cubicBezTo>
                  <a:lnTo>
                    <a:pt x="239" y="1217"/>
                  </a:lnTo>
                  <a:cubicBezTo>
                    <a:pt x="299" y="1217"/>
                    <a:pt x="433" y="1217"/>
                    <a:pt x="493" y="1157"/>
                  </a:cubicBezTo>
                  <a:cubicBezTo>
                    <a:pt x="552" y="963"/>
                    <a:pt x="612" y="784"/>
                    <a:pt x="612" y="650"/>
                  </a:cubicBezTo>
                  <a:lnTo>
                    <a:pt x="612" y="412"/>
                  </a:lnTo>
                  <a:cubicBezTo>
                    <a:pt x="612" y="278"/>
                    <a:pt x="612" y="218"/>
                    <a:pt x="552" y="99"/>
                  </a:cubicBezTo>
                  <a:lnTo>
                    <a:pt x="493" y="99"/>
                  </a:lnTo>
                  <a:cubicBezTo>
                    <a:pt x="458" y="29"/>
                    <a:pt x="397" y="0"/>
                    <a:pt x="34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2" name="Google Shape;5442;p32"/>
            <p:cNvSpPr/>
            <p:nvPr/>
          </p:nvSpPr>
          <p:spPr>
            <a:xfrm rot="10800000">
              <a:off x="7787078" y="4671650"/>
              <a:ext cx="19559" cy="31944"/>
            </a:xfrm>
            <a:custGeom>
              <a:avLst/>
              <a:gdLst/>
              <a:ahLst/>
              <a:cxnLst/>
              <a:rect l="l" t="t" r="r" b="b"/>
              <a:pathLst>
                <a:path w="627" h="1024" extrusionOk="0">
                  <a:moveTo>
                    <a:pt x="335" y="1"/>
                  </a:moveTo>
                  <a:cubicBezTo>
                    <a:pt x="288" y="1"/>
                    <a:pt x="235" y="15"/>
                    <a:pt x="180" y="40"/>
                  </a:cubicBezTo>
                  <a:cubicBezTo>
                    <a:pt x="120" y="100"/>
                    <a:pt x="120" y="159"/>
                    <a:pt x="60" y="293"/>
                  </a:cubicBezTo>
                  <a:cubicBezTo>
                    <a:pt x="1" y="353"/>
                    <a:pt x="1" y="412"/>
                    <a:pt x="1" y="472"/>
                  </a:cubicBezTo>
                  <a:cubicBezTo>
                    <a:pt x="1" y="666"/>
                    <a:pt x="60" y="844"/>
                    <a:pt x="180" y="979"/>
                  </a:cubicBezTo>
                  <a:cubicBezTo>
                    <a:pt x="217" y="1008"/>
                    <a:pt x="265" y="1023"/>
                    <a:pt x="312" y="1023"/>
                  </a:cubicBezTo>
                  <a:cubicBezTo>
                    <a:pt x="358" y="1023"/>
                    <a:pt x="403" y="1008"/>
                    <a:pt x="433" y="979"/>
                  </a:cubicBezTo>
                  <a:cubicBezTo>
                    <a:pt x="552" y="785"/>
                    <a:pt x="627" y="666"/>
                    <a:pt x="627" y="532"/>
                  </a:cubicBezTo>
                  <a:cubicBezTo>
                    <a:pt x="627" y="472"/>
                    <a:pt x="627" y="412"/>
                    <a:pt x="552" y="353"/>
                  </a:cubicBezTo>
                  <a:cubicBezTo>
                    <a:pt x="552" y="293"/>
                    <a:pt x="552" y="159"/>
                    <a:pt x="493" y="100"/>
                  </a:cubicBezTo>
                  <a:cubicBezTo>
                    <a:pt x="458" y="30"/>
                    <a:pt x="402" y="1"/>
                    <a:pt x="33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3" name="Google Shape;5443;p32"/>
            <p:cNvSpPr/>
            <p:nvPr/>
          </p:nvSpPr>
          <p:spPr>
            <a:xfrm rot="10800000">
              <a:off x="7736885" y="4707898"/>
              <a:ext cx="17688" cy="48851"/>
            </a:xfrm>
            <a:custGeom>
              <a:avLst/>
              <a:gdLst/>
              <a:ahLst/>
              <a:cxnLst/>
              <a:rect l="l" t="t" r="r" b="b"/>
              <a:pathLst>
                <a:path w="567" h="1566" extrusionOk="0">
                  <a:moveTo>
                    <a:pt x="373" y="1"/>
                  </a:moveTo>
                  <a:cubicBezTo>
                    <a:pt x="313" y="1"/>
                    <a:pt x="194" y="1"/>
                    <a:pt x="135" y="75"/>
                  </a:cubicBezTo>
                  <a:cubicBezTo>
                    <a:pt x="75" y="195"/>
                    <a:pt x="75" y="314"/>
                    <a:pt x="0" y="448"/>
                  </a:cubicBezTo>
                  <a:lnTo>
                    <a:pt x="0" y="746"/>
                  </a:lnTo>
                  <a:cubicBezTo>
                    <a:pt x="0" y="999"/>
                    <a:pt x="0" y="1252"/>
                    <a:pt x="135" y="1491"/>
                  </a:cubicBezTo>
                  <a:cubicBezTo>
                    <a:pt x="194" y="1491"/>
                    <a:pt x="194" y="1491"/>
                    <a:pt x="194" y="1565"/>
                  </a:cubicBezTo>
                  <a:cubicBezTo>
                    <a:pt x="313" y="1565"/>
                    <a:pt x="373" y="1565"/>
                    <a:pt x="447" y="1431"/>
                  </a:cubicBezTo>
                  <a:cubicBezTo>
                    <a:pt x="567" y="1252"/>
                    <a:pt x="567" y="999"/>
                    <a:pt x="567" y="746"/>
                  </a:cubicBezTo>
                  <a:lnTo>
                    <a:pt x="567" y="448"/>
                  </a:lnTo>
                  <a:cubicBezTo>
                    <a:pt x="507" y="314"/>
                    <a:pt x="507" y="195"/>
                    <a:pt x="447" y="75"/>
                  </a:cubicBezTo>
                  <a:cubicBezTo>
                    <a:pt x="447"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4" name="Google Shape;5444;p32"/>
            <p:cNvSpPr/>
            <p:nvPr/>
          </p:nvSpPr>
          <p:spPr>
            <a:xfrm rot="10800000">
              <a:off x="7667164" y="4696294"/>
              <a:ext cx="19559" cy="39836"/>
            </a:xfrm>
            <a:custGeom>
              <a:avLst/>
              <a:gdLst/>
              <a:ahLst/>
              <a:cxnLst/>
              <a:rect l="l" t="t" r="r" b="b"/>
              <a:pathLst>
                <a:path w="627" h="1277" extrusionOk="0">
                  <a:moveTo>
                    <a:pt x="345" y="1"/>
                  </a:moveTo>
                  <a:cubicBezTo>
                    <a:pt x="318" y="1"/>
                    <a:pt x="289" y="8"/>
                    <a:pt x="254" y="25"/>
                  </a:cubicBezTo>
                  <a:cubicBezTo>
                    <a:pt x="194" y="159"/>
                    <a:pt x="135" y="219"/>
                    <a:pt x="60" y="338"/>
                  </a:cubicBezTo>
                  <a:cubicBezTo>
                    <a:pt x="60" y="398"/>
                    <a:pt x="0" y="532"/>
                    <a:pt x="0" y="651"/>
                  </a:cubicBezTo>
                  <a:cubicBezTo>
                    <a:pt x="0" y="830"/>
                    <a:pt x="60" y="1023"/>
                    <a:pt x="194" y="1202"/>
                  </a:cubicBezTo>
                  <a:lnTo>
                    <a:pt x="254" y="1277"/>
                  </a:lnTo>
                  <a:cubicBezTo>
                    <a:pt x="313" y="1277"/>
                    <a:pt x="433" y="1277"/>
                    <a:pt x="507" y="1202"/>
                  </a:cubicBezTo>
                  <a:lnTo>
                    <a:pt x="507" y="1143"/>
                  </a:lnTo>
                  <a:cubicBezTo>
                    <a:pt x="567" y="964"/>
                    <a:pt x="626" y="830"/>
                    <a:pt x="626" y="651"/>
                  </a:cubicBezTo>
                  <a:lnTo>
                    <a:pt x="626" y="398"/>
                  </a:lnTo>
                  <a:cubicBezTo>
                    <a:pt x="626" y="338"/>
                    <a:pt x="626" y="219"/>
                    <a:pt x="567" y="159"/>
                  </a:cubicBezTo>
                  <a:lnTo>
                    <a:pt x="507" y="85"/>
                  </a:lnTo>
                  <a:cubicBezTo>
                    <a:pt x="454" y="43"/>
                    <a:pt x="409" y="1"/>
                    <a:pt x="34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5" name="Google Shape;5445;p32"/>
            <p:cNvSpPr/>
            <p:nvPr/>
          </p:nvSpPr>
          <p:spPr>
            <a:xfrm rot="10800000">
              <a:off x="7731301" y="4627166"/>
              <a:ext cx="19091" cy="25018"/>
            </a:xfrm>
            <a:custGeom>
              <a:avLst/>
              <a:gdLst/>
              <a:ahLst/>
              <a:cxnLst/>
              <a:rect l="l" t="t" r="r" b="b"/>
              <a:pathLst>
                <a:path w="612" h="802" extrusionOk="0">
                  <a:moveTo>
                    <a:pt x="239" y="1"/>
                  </a:moveTo>
                  <a:cubicBezTo>
                    <a:pt x="120" y="75"/>
                    <a:pt x="120" y="135"/>
                    <a:pt x="60" y="195"/>
                  </a:cubicBezTo>
                  <a:cubicBezTo>
                    <a:pt x="60" y="254"/>
                    <a:pt x="60" y="314"/>
                    <a:pt x="1" y="373"/>
                  </a:cubicBezTo>
                  <a:cubicBezTo>
                    <a:pt x="1" y="507"/>
                    <a:pt x="60" y="627"/>
                    <a:pt x="179" y="746"/>
                  </a:cubicBezTo>
                  <a:cubicBezTo>
                    <a:pt x="209" y="783"/>
                    <a:pt x="257" y="802"/>
                    <a:pt x="313" y="802"/>
                  </a:cubicBezTo>
                  <a:cubicBezTo>
                    <a:pt x="369" y="802"/>
                    <a:pt x="433" y="783"/>
                    <a:pt x="492" y="746"/>
                  </a:cubicBezTo>
                  <a:lnTo>
                    <a:pt x="492" y="686"/>
                  </a:lnTo>
                  <a:cubicBezTo>
                    <a:pt x="611" y="627"/>
                    <a:pt x="611" y="507"/>
                    <a:pt x="611" y="448"/>
                  </a:cubicBezTo>
                  <a:lnTo>
                    <a:pt x="611" y="254"/>
                  </a:lnTo>
                  <a:cubicBezTo>
                    <a:pt x="552" y="195"/>
                    <a:pt x="552" y="135"/>
                    <a:pt x="492" y="75"/>
                  </a:cubicBezTo>
                  <a:cubicBezTo>
                    <a:pt x="433" y="1"/>
                    <a:pt x="313" y="1"/>
                    <a:pt x="239"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6" name="Google Shape;5446;p32"/>
            <p:cNvSpPr/>
            <p:nvPr/>
          </p:nvSpPr>
          <p:spPr>
            <a:xfrm rot="10800000">
              <a:off x="7841451" y="4648409"/>
              <a:ext cx="19559" cy="20495"/>
            </a:xfrm>
            <a:custGeom>
              <a:avLst/>
              <a:gdLst/>
              <a:ahLst/>
              <a:cxnLst/>
              <a:rect l="l" t="t" r="r" b="b"/>
              <a:pathLst>
                <a:path w="627" h="657" extrusionOk="0">
                  <a:moveTo>
                    <a:pt x="314" y="1"/>
                  </a:moveTo>
                  <a:cubicBezTo>
                    <a:pt x="269" y="1"/>
                    <a:pt x="224" y="15"/>
                    <a:pt x="195" y="45"/>
                  </a:cubicBezTo>
                  <a:cubicBezTo>
                    <a:pt x="135" y="105"/>
                    <a:pt x="60" y="164"/>
                    <a:pt x="60" y="239"/>
                  </a:cubicBezTo>
                  <a:cubicBezTo>
                    <a:pt x="1" y="299"/>
                    <a:pt x="1" y="299"/>
                    <a:pt x="1" y="358"/>
                  </a:cubicBezTo>
                  <a:cubicBezTo>
                    <a:pt x="60" y="418"/>
                    <a:pt x="60" y="537"/>
                    <a:pt x="195" y="611"/>
                  </a:cubicBezTo>
                  <a:cubicBezTo>
                    <a:pt x="254" y="641"/>
                    <a:pt x="314" y="656"/>
                    <a:pt x="368" y="656"/>
                  </a:cubicBezTo>
                  <a:cubicBezTo>
                    <a:pt x="422" y="656"/>
                    <a:pt x="470" y="641"/>
                    <a:pt x="507" y="611"/>
                  </a:cubicBezTo>
                  <a:cubicBezTo>
                    <a:pt x="627" y="477"/>
                    <a:pt x="627" y="418"/>
                    <a:pt x="627" y="299"/>
                  </a:cubicBezTo>
                  <a:cubicBezTo>
                    <a:pt x="627" y="299"/>
                    <a:pt x="627" y="239"/>
                    <a:pt x="567" y="164"/>
                  </a:cubicBezTo>
                  <a:cubicBezTo>
                    <a:pt x="567" y="105"/>
                    <a:pt x="507" y="105"/>
                    <a:pt x="433" y="45"/>
                  </a:cubicBezTo>
                  <a:cubicBezTo>
                    <a:pt x="403" y="15"/>
                    <a:pt x="358" y="1"/>
                    <a:pt x="31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7" name="Google Shape;5447;p32"/>
            <p:cNvSpPr/>
            <p:nvPr/>
          </p:nvSpPr>
          <p:spPr>
            <a:xfrm rot="10800000">
              <a:off x="8114719" y="4566616"/>
              <a:ext cx="290488" cy="182397"/>
            </a:xfrm>
            <a:custGeom>
              <a:avLst/>
              <a:gdLst/>
              <a:ahLst/>
              <a:cxnLst/>
              <a:rect l="l" t="t" r="r" b="b"/>
              <a:pathLst>
                <a:path w="9312" h="5847" extrusionOk="0">
                  <a:moveTo>
                    <a:pt x="5731" y="1"/>
                  </a:moveTo>
                  <a:cubicBezTo>
                    <a:pt x="3403" y="1"/>
                    <a:pt x="1232" y="1731"/>
                    <a:pt x="627" y="2986"/>
                  </a:cubicBezTo>
                  <a:cubicBezTo>
                    <a:pt x="1" y="4356"/>
                    <a:pt x="2429" y="5846"/>
                    <a:pt x="4783" y="5846"/>
                  </a:cubicBezTo>
                  <a:cubicBezTo>
                    <a:pt x="4805" y="5847"/>
                    <a:pt x="4827" y="5847"/>
                    <a:pt x="4849" y="5847"/>
                  </a:cubicBezTo>
                  <a:cubicBezTo>
                    <a:pt x="7187" y="5847"/>
                    <a:pt x="9075" y="2727"/>
                    <a:pt x="9193" y="2122"/>
                  </a:cubicBezTo>
                  <a:cubicBezTo>
                    <a:pt x="9312" y="1615"/>
                    <a:pt x="8388" y="125"/>
                    <a:pt x="5960" y="6"/>
                  </a:cubicBezTo>
                  <a:cubicBezTo>
                    <a:pt x="5884" y="2"/>
                    <a:pt x="5807" y="1"/>
                    <a:pt x="57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8" name="Google Shape;5448;p32"/>
            <p:cNvSpPr/>
            <p:nvPr/>
          </p:nvSpPr>
          <p:spPr>
            <a:xfrm rot="10800000">
              <a:off x="8007814" y="4646101"/>
              <a:ext cx="313728" cy="113893"/>
            </a:xfrm>
            <a:custGeom>
              <a:avLst/>
              <a:gdLst/>
              <a:ahLst/>
              <a:cxnLst/>
              <a:rect l="l" t="t" r="r" b="b"/>
              <a:pathLst>
                <a:path w="10057" h="3651" extrusionOk="0">
                  <a:moveTo>
                    <a:pt x="9863" y="1"/>
                  </a:moveTo>
                  <a:cubicBezTo>
                    <a:pt x="9818" y="1"/>
                    <a:pt x="9773" y="16"/>
                    <a:pt x="9743" y="45"/>
                  </a:cubicBezTo>
                  <a:cubicBezTo>
                    <a:pt x="9743" y="45"/>
                    <a:pt x="9609" y="105"/>
                    <a:pt x="9431" y="358"/>
                  </a:cubicBezTo>
                  <a:cubicBezTo>
                    <a:pt x="9311" y="418"/>
                    <a:pt x="9177" y="552"/>
                    <a:pt x="9058" y="671"/>
                  </a:cubicBezTo>
                  <a:cubicBezTo>
                    <a:pt x="8864" y="790"/>
                    <a:pt x="8686" y="924"/>
                    <a:pt x="8492" y="1044"/>
                  </a:cubicBezTo>
                  <a:cubicBezTo>
                    <a:pt x="8373" y="1103"/>
                    <a:pt x="8313" y="1163"/>
                    <a:pt x="8194" y="1222"/>
                  </a:cubicBezTo>
                  <a:cubicBezTo>
                    <a:pt x="8060" y="1297"/>
                    <a:pt x="7941" y="1356"/>
                    <a:pt x="7822" y="1416"/>
                  </a:cubicBezTo>
                  <a:cubicBezTo>
                    <a:pt x="7568" y="1535"/>
                    <a:pt x="7315" y="1669"/>
                    <a:pt x="7077" y="1788"/>
                  </a:cubicBezTo>
                  <a:cubicBezTo>
                    <a:pt x="6764" y="1848"/>
                    <a:pt x="6451" y="1967"/>
                    <a:pt x="6198" y="2101"/>
                  </a:cubicBezTo>
                  <a:cubicBezTo>
                    <a:pt x="5885" y="2161"/>
                    <a:pt x="5587" y="2280"/>
                    <a:pt x="5274" y="2340"/>
                  </a:cubicBezTo>
                  <a:cubicBezTo>
                    <a:pt x="4961" y="2414"/>
                    <a:pt x="4648" y="2533"/>
                    <a:pt x="4336" y="2593"/>
                  </a:cubicBezTo>
                  <a:cubicBezTo>
                    <a:pt x="3963" y="2652"/>
                    <a:pt x="3650" y="2712"/>
                    <a:pt x="3412" y="2787"/>
                  </a:cubicBezTo>
                  <a:cubicBezTo>
                    <a:pt x="3099" y="2846"/>
                    <a:pt x="2786" y="2906"/>
                    <a:pt x="2533" y="2906"/>
                  </a:cubicBezTo>
                  <a:cubicBezTo>
                    <a:pt x="2235" y="2965"/>
                    <a:pt x="1982" y="3025"/>
                    <a:pt x="1729" y="3084"/>
                  </a:cubicBezTo>
                  <a:cubicBezTo>
                    <a:pt x="1237" y="3159"/>
                    <a:pt x="864" y="3219"/>
                    <a:pt x="552" y="3278"/>
                  </a:cubicBezTo>
                  <a:cubicBezTo>
                    <a:pt x="298" y="3278"/>
                    <a:pt x="120" y="3338"/>
                    <a:pt x="120" y="3338"/>
                  </a:cubicBezTo>
                  <a:cubicBezTo>
                    <a:pt x="60" y="3338"/>
                    <a:pt x="0" y="3397"/>
                    <a:pt x="0" y="3457"/>
                  </a:cubicBezTo>
                  <a:cubicBezTo>
                    <a:pt x="0" y="3591"/>
                    <a:pt x="60" y="3651"/>
                    <a:pt x="179" y="3651"/>
                  </a:cubicBezTo>
                  <a:lnTo>
                    <a:pt x="1118" y="3651"/>
                  </a:lnTo>
                  <a:cubicBezTo>
                    <a:pt x="1297" y="3651"/>
                    <a:pt x="1550" y="3591"/>
                    <a:pt x="1788" y="3591"/>
                  </a:cubicBezTo>
                  <a:cubicBezTo>
                    <a:pt x="2041" y="3591"/>
                    <a:pt x="2295" y="3531"/>
                    <a:pt x="2607" y="3531"/>
                  </a:cubicBezTo>
                  <a:cubicBezTo>
                    <a:pt x="2905" y="3457"/>
                    <a:pt x="3159" y="3397"/>
                    <a:pt x="3472" y="3397"/>
                  </a:cubicBezTo>
                  <a:cubicBezTo>
                    <a:pt x="3784" y="3338"/>
                    <a:pt x="4097" y="3278"/>
                    <a:pt x="4470" y="3219"/>
                  </a:cubicBezTo>
                  <a:cubicBezTo>
                    <a:pt x="4768" y="3159"/>
                    <a:pt x="5080" y="3084"/>
                    <a:pt x="5393" y="2965"/>
                  </a:cubicBezTo>
                  <a:cubicBezTo>
                    <a:pt x="5766" y="2906"/>
                    <a:pt x="6079" y="2787"/>
                    <a:pt x="6391" y="2652"/>
                  </a:cubicBezTo>
                  <a:cubicBezTo>
                    <a:pt x="6704" y="2593"/>
                    <a:pt x="7002" y="2474"/>
                    <a:pt x="7256" y="2340"/>
                  </a:cubicBezTo>
                  <a:cubicBezTo>
                    <a:pt x="7568" y="2220"/>
                    <a:pt x="7881" y="2042"/>
                    <a:pt x="8120" y="1908"/>
                  </a:cubicBezTo>
                  <a:cubicBezTo>
                    <a:pt x="8254" y="1848"/>
                    <a:pt x="8373" y="1788"/>
                    <a:pt x="8432" y="1669"/>
                  </a:cubicBezTo>
                  <a:cubicBezTo>
                    <a:pt x="8567" y="1595"/>
                    <a:pt x="8686" y="1535"/>
                    <a:pt x="8805" y="1476"/>
                  </a:cubicBezTo>
                  <a:cubicBezTo>
                    <a:pt x="8999" y="1297"/>
                    <a:pt x="9177" y="1163"/>
                    <a:pt x="9311" y="984"/>
                  </a:cubicBezTo>
                  <a:cubicBezTo>
                    <a:pt x="9490" y="850"/>
                    <a:pt x="9609" y="731"/>
                    <a:pt x="9684" y="611"/>
                  </a:cubicBezTo>
                  <a:cubicBezTo>
                    <a:pt x="9803" y="477"/>
                    <a:pt x="9863" y="418"/>
                    <a:pt x="9922" y="358"/>
                  </a:cubicBezTo>
                  <a:lnTo>
                    <a:pt x="9982" y="299"/>
                  </a:lnTo>
                  <a:cubicBezTo>
                    <a:pt x="10056" y="179"/>
                    <a:pt x="10056" y="105"/>
                    <a:pt x="9982" y="45"/>
                  </a:cubicBezTo>
                  <a:cubicBezTo>
                    <a:pt x="9952" y="16"/>
                    <a:pt x="9907" y="1"/>
                    <a:pt x="9863"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9" name="Google Shape;5449;p32"/>
            <p:cNvSpPr/>
            <p:nvPr/>
          </p:nvSpPr>
          <p:spPr>
            <a:xfrm rot="10800000">
              <a:off x="7942304" y="4409175"/>
              <a:ext cx="160810" cy="183770"/>
            </a:xfrm>
            <a:custGeom>
              <a:avLst/>
              <a:gdLst/>
              <a:ahLst/>
              <a:cxnLst/>
              <a:rect l="l" t="t" r="r" b="b"/>
              <a:pathLst>
                <a:path w="5155" h="5891" extrusionOk="0">
                  <a:moveTo>
                    <a:pt x="1850" y="0"/>
                  </a:moveTo>
                  <a:cubicBezTo>
                    <a:pt x="1611" y="0"/>
                    <a:pt x="1388" y="49"/>
                    <a:pt x="1192" y="158"/>
                  </a:cubicBezTo>
                  <a:cubicBezTo>
                    <a:pt x="0" y="843"/>
                    <a:pt x="447" y="4061"/>
                    <a:pt x="1058" y="4880"/>
                  </a:cubicBezTo>
                  <a:cubicBezTo>
                    <a:pt x="1599" y="5525"/>
                    <a:pt x="2364" y="5890"/>
                    <a:pt x="2888" y="5890"/>
                  </a:cubicBezTo>
                  <a:cubicBezTo>
                    <a:pt x="2970" y="5890"/>
                    <a:pt x="3046" y="5882"/>
                    <a:pt x="3114" y="5863"/>
                  </a:cubicBezTo>
                  <a:cubicBezTo>
                    <a:pt x="4097" y="5685"/>
                    <a:pt x="5155" y="4061"/>
                    <a:pt x="4976" y="2646"/>
                  </a:cubicBezTo>
                  <a:cubicBezTo>
                    <a:pt x="4813" y="1392"/>
                    <a:pt x="3119" y="0"/>
                    <a:pt x="18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0" name="Google Shape;5450;p32"/>
            <p:cNvSpPr/>
            <p:nvPr/>
          </p:nvSpPr>
          <p:spPr>
            <a:xfrm rot="10800000">
              <a:off x="8075663" y="4128826"/>
              <a:ext cx="158970" cy="220393"/>
            </a:xfrm>
            <a:custGeom>
              <a:avLst/>
              <a:gdLst/>
              <a:ahLst/>
              <a:cxnLst/>
              <a:rect l="l" t="t" r="r" b="b"/>
              <a:pathLst>
                <a:path w="5096" h="7065" extrusionOk="0">
                  <a:moveTo>
                    <a:pt x="2710" y="1"/>
                  </a:moveTo>
                  <a:cubicBezTo>
                    <a:pt x="2569" y="1"/>
                    <a:pt x="2429" y="34"/>
                    <a:pt x="2294" y="106"/>
                  </a:cubicBezTo>
                  <a:cubicBezTo>
                    <a:pt x="1311" y="658"/>
                    <a:pt x="0" y="2654"/>
                    <a:pt x="254" y="4576"/>
                  </a:cubicBezTo>
                  <a:cubicBezTo>
                    <a:pt x="541" y="6343"/>
                    <a:pt x="1611" y="7065"/>
                    <a:pt x="2070" y="7065"/>
                  </a:cubicBezTo>
                  <a:cubicBezTo>
                    <a:pt x="2110" y="7065"/>
                    <a:pt x="2145" y="7059"/>
                    <a:pt x="2175" y="7049"/>
                  </a:cubicBezTo>
                  <a:cubicBezTo>
                    <a:pt x="2667" y="6929"/>
                    <a:pt x="5095" y="5186"/>
                    <a:pt x="4902" y="3265"/>
                  </a:cubicBezTo>
                  <a:cubicBezTo>
                    <a:pt x="4746" y="1587"/>
                    <a:pt x="3682" y="1"/>
                    <a:pt x="271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1" name="Google Shape;5451;p32"/>
            <p:cNvSpPr/>
            <p:nvPr/>
          </p:nvSpPr>
          <p:spPr>
            <a:xfrm rot="10800000">
              <a:off x="8103083" y="4131196"/>
              <a:ext cx="106469" cy="118042"/>
            </a:xfrm>
            <a:custGeom>
              <a:avLst/>
              <a:gdLst/>
              <a:ahLst/>
              <a:cxnLst/>
              <a:rect l="l" t="t" r="r" b="b"/>
              <a:pathLst>
                <a:path w="3413" h="3784" extrusionOk="0">
                  <a:moveTo>
                    <a:pt x="939" y="2667"/>
                  </a:moveTo>
                  <a:lnTo>
                    <a:pt x="939" y="2667"/>
                  </a:lnTo>
                  <a:cubicBezTo>
                    <a:pt x="999" y="2726"/>
                    <a:pt x="999" y="2726"/>
                    <a:pt x="999" y="2801"/>
                  </a:cubicBezTo>
                  <a:cubicBezTo>
                    <a:pt x="999" y="2726"/>
                    <a:pt x="939" y="2726"/>
                    <a:pt x="939" y="2667"/>
                  </a:cubicBezTo>
                  <a:close/>
                  <a:moveTo>
                    <a:pt x="2369" y="0"/>
                  </a:moveTo>
                  <a:cubicBezTo>
                    <a:pt x="2235" y="0"/>
                    <a:pt x="2176" y="60"/>
                    <a:pt x="2116" y="119"/>
                  </a:cubicBezTo>
                  <a:lnTo>
                    <a:pt x="2116" y="313"/>
                  </a:lnTo>
                  <a:cubicBezTo>
                    <a:pt x="2057" y="372"/>
                    <a:pt x="2057" y="492"/>
                    <a:pt x="1997" y="685"/>
                  </a:cubicBezTo>
                  <a:cubicBezTo>
                    <a:pt x="1997" y="864"/>
                    <a:pt x="1923" y="1058"/>
                    <a:pt x="1863" y="1237"/>
                  </a:cubicBezTo>
                  <a:cubicBezTo>
                    <a:pt x="1863" y="1371"/>
                    <a:pt x="1803" y="1430"/>
                    <a:pt x="1803" y="1549"/>
                  </a:cubicBezTo>
                  <a:cubicBezTo>
                    <a:pt x="1803" y="1683"/>
                    <a:pt x="1744" y="1743"/>
                    <a:pt x="1744" y="1862"/>
                  </a:cubicBezTo>
                  <a:cubicBezTo>
                    <a:pt x="1744" y="1981"/>
                    <a:pt x="1684" y="2115"/>
                    <a:pt x="1684" y="2175"/>
                  </a:cubicBezTo>
                  <a:cubicBezTo>
                    <a:pt x="1625" y="2294"/>
                    <a:pt x="1625" y="2428"/>
                    <a:pt x="1625" y="2488"/>
                  </a:cubicBezTo>
                  <a:cubicBezTo>
                    <a:pt x="1550" y="2547"/>
                    <a:pt x="1550" y="2607"/>
                    <a:pt x="1550" y="2667"/>
                  </a:cubicBezTo>
                  <a:lnTo>
                    <a:pt x="1550" y="2547"/>
                  </a:lnTo>
                  <a:cubicBezTo>
                    <a:pt x="1490" y="2428"/>
                    <a:pt x="1490" y="2235"/>
                    <a:pt x="1490" y="2056"/>
                  </a:cubicBezTo>
                  <a:lnTo>
                    <a:pt x="1490" y="1549"/>
                  </a:lnTo>
                  <a:cubicBezTo>
                    <a:pt x="1431" y="1371"/>
                    <a:pt x="1431" y="1177"/>
                    <a:pt x="1431" y="1058"/>
                  </a:cubicBezTo>
                  <a:cubicBezTo>
                    <a:pt x="1431" y="804"/>
                    <a:pt x="1371" y="626"/>
                    <a:pt x="1371" y="626"/>
                  </a:cubicBezTo>
                  <a:cubicBezTo>
                    <a:pt x="1371" y="566"/>
                    <a:pt x="1312" y="492"/>
                    <a:pt x="1312" y="492"/>
                  </a:cubicBezTo>
                  <a:cubicBezTo>
                    <a:pt x="1273" y="475"/>
                    <a:pt x="1241" y="467"/>
                    <a:pt x="1213" y="467"/>
                  </a:cubicBezTo>
                  <a:cubicBezTo>
                    <a:pt x="1144" y="467"/>
                    <a:pt x="1101" y="513"/>
                    <a:pt x="1058" y="566"/>
                  </a:cubicBezTo>
                  <a:cubicBezTo>
                    <a:pt x="1058" y="566"/>
                    <a:pt x="999" y="745"/>
                    <a:pt x="939" y="1058"/>
                  </a:cubicBezTo>
                  <a:cubicBezTo>
                    <a:pt x="880" y="1311"/>
                    <a:pt x="880" y="1743"/>
                    <a:pt x="880" y="2115"/>
                  </a:cubicBezTo>
                  <a:cubicBezTo>
                    <a:pt x="880" y="2294"/>
                    <a:pt x="939" y="2488"/>
                    <a:pt x="939" y="2667"/>
                  </a:cubicBezTo>
                  <a:cubicBezTo>
                    <a:pt x="880" y="2607"/>
                    <a:pt x="880" y="2488"/>
                    <a:pt x="805" y="2428"/>
                  </a:cubicBezTo>
                  <a:cubicBezTo>
                    <a:pt x="805" y="2294"/>
                    <a:pt x="746" y="2235"/>
                    <a:pt x="746" y="2115"/>
                  </a:cubicBezTo>
                  <a:cubicBezTo>
                    <a:pt x="686" y="1981"/>
                    <a:pt x="686" y="1922"/>
                    <a:pt x="686" y="1803"/>
                  </a:cubicBezTo>
                  <a:cubicBezTo>
                    <a:pt x="626" y="1743"/>
                    <a:pt x="626" y="1609"/>
                    <a:pt x="626" y="1490"/>
                  </a:cubicBezTo>
                  <a:cubicBezTo>
                    <a:pt x="626" y="1430"/>
                    <a:pt x="567" y="1311"/>
                    <a:pt x="567" y="1237"/>
                  </a:cubicBezTo>
                  <a:lnTo>
                    <a:pt x="567" y="998"/>
                  </a:lnTo>
                  <a:cubicBezTo>
                    <a:pt x="567" y="804"/>
                    <a:pt x="507" y="685"/>
                    <a:pt x="507" y="566"/>
                  </a:cubicBezTo>
                  <a:lnTo>
                    <a:pt x="507" y="492"/>
                  </a:lnTo>
                  <a:lnTo>
                    <a:pt x="507" y="432"/>
                  </a:lnTo>
                  <a:cubicBezTo>
                    <a:pt x="507" y="372"/>
                    <a:pt x="507" y="313"/>
                    <a:pt x="433" y="253"/>
                  </a:cubicBezTo>
                  <a:cubicBezTo>
                    <a:pt x="314" y="253"/>
                    <a:pt x="254" y="313"/>
                    <a:pt x="194" y="372"/>
                  </a:cubicBezTo>
                  <a:lnTo>
                    <a:pt x="194" y="432"/>
                  </a:lnTo>
                  <a:cubicBezTo>
                    <a:pt x="194" y="432"/>
                    <a:pt x="194" y="492"/>
                    <a:pt x="135" y="492"/>
                  </a:cubicBezTo>
                  <a:cubicBezTo>
                    <a:pt x="135" y="626"/>
                    <a:pt x="60" y="745"/>
                    <a:pt x="60" y="939"/>
                  </a:cubicBezTo>
                  <a:cubicBezTo>
                    <a:pt x="60" y="1058"/>
                    <a:pt x="1" y="1117"/>
                    <a:pt x="1" y="1237"/>
                  </a:cubicBezTo>
                  <a:lnTo>
                    <a:pt x="1" y="1549"/>
                  </a:lnTo>
                  <a:cubicBezTo>
                    <a:pt x="1" y="1803"/>
                    <a:pt x="60" y="2056"/>
                    <a:pt x="135" y="2294"/>
                  </a:cubicBezTo>
                  <a:cubicBezTo>
                    <a:pt x="194" y="2428"/>
                    <a:pt x="194" y="2547"/>
                    <a:pt x="254" y="2607"/>
                  </a:cubicBezTo>
                  <a:cubicBezTo>
                    <a:pt x="314" y="2726"/>
                    <a:pt x="373" y="2860"/>
                    <a:pt x="433" y="2980"/>
                  </a:cubicBezTo>
                  <a:cubicBezTo>
                    <a:pt x="507" y="3039"/>
                    <a:pt x="567" y="3173"/>
                    <a:pt x="626" y="3233"/>
                  </a:cubicBezTo>
                  <a:cubicBezTo>
                    <a:pt x="686" y="3292"/>
                    <a:pt x="746" y="3412"/>
                    <a:pt x="805" y="3471"/>
                  </a:cubicBezTo>
                  <a:cubicBezTo>
                    <a:pt x="939" y="3546"/>
                    <a:pt x="999" y="3605"/>
                    <a:pt x="1058" y="3605"/>
                  </a:cubicBezTo>
                  <a:cubicBezTo>
                    <a:pt x="1118" y="3665"/>
                    <a:pt x="1178" y="3665"/>
                    <a:pt x="1178" y="3724"/>
                  </a:cubicBezTo>
                  <a:cubicBezTo>
                    <a:pt x="1312" y="3784"/>
                    <a:pt x="1371" y="3784"/>
                    <a:pt x="1371" y="3784"/>
                  </a:cubicBezTo>
                  <a:lnTo>
                    <a:pt x="1550" y="3784"/>
                  </a:lnTo>
                  <a:lnTo>
                    <a:pt x="1997" y="3352"/>
                  </a:lnTo>
                  <a:lnTo>
                    <a:pt x="2176" y="3173"/>
                  </a:lnTo>
                  <a:cubicBezTo>
                    <a:pt x="2235" y="3099"/>
                    <a:pt x="2295" y="3039"/>
                    <a:pt x="2369" y="2920"/>
                  </a:cubicBezTo>
                  <a:cubicBezTo>
                    <a:pt x="2429" y="2860"/>
                    <a:pt x="2489" y="2801"/>
                    <a:pt x="2548" y="2667"/>
                  </a:cubicBezTo>
                  <a:cubicBezTo>
                    <a:pt x="2608" y="2607"/>
                    <a:pt x="2667" y="2488"/>
                    <a:pt x="2742" y="2428"/>
                  </a:cubicBezTo>
                  <a:cubicBezTo>
                    <a:pt x="2861" y="2235"/>
                    <a:pt x="2980" y="2056"/>
                    <a:pt x="3040" y="1862"/>
                  </a:cubicBezTo>
                  <a:cubicBezTo>
                    <a:pt x="3114" y="1743"/>
                    <a:pt x="3174" y="1683"/>
                    <a:pt x="3174" y="1549"/>
                  </a:cubicBezTo>
                  <a:cubicBezTo>
                    <a:pt x="3233" y="1490"/>
                    <a:pt x="3233" y="1371"/>
                    <a:pt x="3293" y="1311"/>
                  </a:cubicBezTo>
                  <a:cubicBezTo>
                    <a:pt x="3353" y="1117"/>
                    <a:pt x="3353" y="998"/>
                    <a:pt x="3412" y="939"/>
                  </a:cubicBezTo>
                  <a:lnTo>
                    <a:pt x="3412" y="745"/>
                  </a:lnTo>
                  <a:cubicBezTo>
                    <a:pt x="3412" y="685"/>
                    <a:pt x="3412" y="626"/>
                    <a:pt x="3353" y="566"/>
                  </a:cubicBezTo>
                  <a:cubicBezTo>
                    <a:pt x="3233" y="566"/>
                    <a:pt x="3174" y="566"/>
                    <a:pt x="3114" y="626"/>
                  </a:cubicBezTo>
                  <a:cubicBezTo>
                    <a:pt x="3114" y="626"/>
                    <a:pt x="3114" y="685"/>
                    <a:pt x="3040" y="745"/>
                  </a:cubicBezTo>
                  <a:cubicBezTo>
                    <a:pt x="2980" y="864"/>
                    <a:pt x="2921" y="939"/>
                    <a:pt x="2801" y="1117"/>
                  </a:cubicBezTo>
                  <a:cubicBezTo>
                    <a:pt x="2742" y="1237"/>
                    <a:pt x="2667" y="1371"/>
                    <a:pt x="2548" y="1549"/>
                  </a:cubicBezTo>
                  <a:cubicBezTo>
                    <a:pt x="2489" y="1609"/>
                    <a:pt x="2429" y="1743"/>
                    <a:pt x="2369" y="1803"/>
                  </a:cubicBezTo>
                  <a:cubicBezTo>
                    <a:pt x="2369" y="1743"/>
                    <a:pt x="2429" y="1743"/>
                    <a:pt x="2429" y="1683"/>
                  </a:cubicBezTo>
                  <a:cubicBezTo>
                    <a:pt x="2429" y="1549"/>
                    <a:pt x="2429" y="1430"/>
                    <a:pt x="2489" y="1311"/>
                  </a:cubicBezTo>
                  <a:lnTo>
                    <a:pt x="2489" y="745"/>
                  </a:lnTo>
                  <a:lnTo>
                    <a:pt x="2489" y="313"/>
                  </a:lnTo>
                  <a:lnTo>
                    <a:pt x="2489" y="119"/>
                  </a:lnTo>
                  <a:cubicBezTo>
                    <a:pt x="2429" y="60"/>
                    <a:pt x="2429" y="0"/>
                    <a:pt x="23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2" name="Google Shape;5452;p32"/>
            <p:cNvSpPr/>
            <p:nvPr/>
          </p:nvSpPr>
          <p:spPr>
            <a:xfrm rot="10800000">
              <a:off x="7963673" y="4415601"/>
              <a:ext cx="108309" cy="116201"/>
            </a:xfrm>
            <a:custGeom>
              <a:avLst/>
              <a:gdLst/>
              <a:ahLst/>
              <a:cxnLst/>
              <a:rect l="l" t="t" r="r" b="b"/>
              <a:pathLst>
                <a:path w="3472" h="3725" extrusionOk="0">
                  <a:moveTo>
                    <a:pt x="1058" y="0"/>
                  </a:moveTo>
                  <a:cubicBezTo>
                    <a:pt x="999" y="60"/>
                    <a:pt x="939" y="60"/>
                    <a:pt x="939" y="120"/>
                  </a:cubicBezTo>
                  <a:lnTo>
                    <a:pt x="939" y="179"/>
                  </a:lnTo>
                  <a:lnTo>
                    <a:pt x="939" y="313"/>
                  </a:lnTo>
                  <a:lnTo>
                    <a:pt x="939" y="745"/>
                  </a:lnTo>
                  <a:cubicBezTo>
                    <a:pt x="939" y="924"/>
                    <a:pt x="999" y="1118"/>
                    <a:pt x="1058" y="1356"/>
                  </a:cubicBezTo>
                  <a:cubicBezTo>
                    <a:pt x="1058" y="1431"/>
                    <a:pt x="1058" y="1550"/>
                    <a:pt x="1118" y="1669"/>
                  </a:cubicBezTo>
                  <a:lnTo>
                    <a:pt x="1118" y="1803"/>
                  </a:lnTo>
                  <a:cubicBezTo>
                    <a:pt x="1118" y="1728"/>
                    <a:pt x="1058" y="1609"/>
                    <a:pt x="999" y="1550"/>
                  </a:cubicBezTo>
                  <a:cubicBezTo>
                    <a:pt x="864" y="1431"/>
                    <a:pt x="745" y="1237"/>
                    <a:pt x="626" y="1118"/>
                  </a:cubicBezTo>
                  <a:cubicBezTo>
                    <a:pt x="567" y="984"/>
                    <a:pt x="492" y="864"/>
                    <a:pt x="432" y="805"/>
                  </a:cubicBezTo>
                  <a:cubicBezTo>
                    <a:pt x="373" y="745"/>
                    <a:pt x="313" y="686"/>
                    <a:pt x="313" y="686"/>
                  </a:cubicBezTo>
                  <a:cubicBezTo>
                    <a:pt x="283" y="648"/>
                    <a:pt x="254" y="630"/>
                    <a:pt x="222" y="630"/>
                  </a:cubicBezTo>
                  <a:cubicBezTo>
                    <a:pt x="190" y="630"/>
                    <a:pt x="157" y="648"/>
                    <a:pt x="120" y="686"/>
                  </a:cubicBezTo>
                  <a:cubicBezTo>
                    <a:pt x="60" y="686"/>
                    <a:pt x="0" y="745"/>
                    <a:pt x="0" y="805"/>
                  </a:cubicBezTo>
                  <a:cubicBezTo>
                    <a:pt x="0" y="805"/>
                    <a:pt x="60" y="864"/>
                    <a:pt x="60" y="984"/>
                  </a:cubicBezTo>
                  <a:cubicBezTo>
                    <a:pt x="120" y="1118"/>
                    <a:pt x="120" y="1237"/>
                    <a:pt x="254" y="1356"/>
                  </a:cubicBezTo>
                  <a:cubicBezTo>
                    <a:pt x="254" y="1431"/>
                    <a:pt x="313" y="1550"/>
                    <a:pt x="313" y="1609"/>
                  </a:cubicBezTo>
                  <a:cubicBezTo>
                    <a:pt x="373" y="1728"/>
                    <a:pt x="432" y="1803"/>
                    <a:pt x="492" y="1863"/>
                  </a:cubicBezTo>
                  <a:cubicBezTo>
                    <a:pt x="626" y="2041"/>
                    <a:pt x="745" y="2235"/>
                    <a:pt x="864" y="2414"/>
                  </a:cubicBezTo>
                  <a:cubicBezTo>
                    <a:pt x="939" y="2548"/>
                    <a:pt x="999" y="2607"/>
                    <a:pt x="1058" y="2667"/>
                  </a:cubicBezTo>
                  <a:cubicBezTo>
                    <a:pt x="1118" y="2786"/>
                    <a:pt x="1177" y="2846"/>
                    <a:pt x="1311" y="2920"/>
                  </a:cubicBezTo>
                  <a:cubicBezTo>
                    <a:pt x="1371" y="3039"/>
                    <a:pt x="1431" y="3099"/>
                    <a:pt x="1490" y="3159"/>
                  </a:cubicBezTo>
                  <a:cubicBezTo>
                    <a:pt x="1550" y="3218"/>
                    <a:pt x="1609" y="3293"/>
                    <a:pt x="1684" y="3352"/>
                  </a:cubicBezTo>
                  <a:cubicBezTo>
                    <a:pt x="1922" y="3531"/>
                    <a:pt x="2116" y="3665"/>
                    <a:pt x="2116" y="3665"/>
                  </a:cubicBezTo>
                  <a:lnTo>
                    <a:pt x="2175" y="3725"/>
                  </a:lnTo>
                  <a:lnTo>
                    <a:pt x="2354" y="3725"/>
                  </a:lnTo>
                  <a:lnTo>
                    <a:pt x="2488" y="3591"/>
                  </a:lnTo>
                  <a:cubicBezTo>
                    <a:pt x="2548" y="3591"/>
                    <a:pt x="2607" y="3531"/>
                    <a:pt x="2667" y="3471"/>
                  </a:cubicBezTo>
                  <a:cubicBezTo>
                    <a:pt x="2667" y="3412"/>
                    <a:pt x="2727" y="3352"/>
                    <a:pt x="2861" y="3293"/>
                  </a:cubicBezTo>
                  <a:cubicBezTo>
                    <a:pt x="2920" y="3218"/>
                    <a:pt x="2980" y="3159"/>
                    <a:pt x="3040" y="3099"/>
                  </a:cubicBezTo>
                  <a:cubicBezTo>
                    <a:pt x="3099" y="2980"/>
                    <a:pt x="3174" y="2920"/>
                    <a:pt x="3174" y="2786"/>
                  </a:cubicBezTo>
                  <a:cubicBezTo>
                    <a:pt x="3233" y="2667"/>
                    <a:pt x="3293" y="2548"/>
                    <a:pt x="3352" y="2414"/>
                  </a:cubicBezTo>
                  <a:cubicBezTo>
                    <a:pt x="3352" y="2295"/>
                    <a:pt x="3412" y="2235"/>
                    <a:pt x="3412" y="2101"/>
                  </a:cubicBezTo>
                  <a:cubicBezTo>
                    <a:pt x="3472" y="1863"/>
                    <a:pt x="3472" y="1609"/>
                    <a:pt x="3472" y="1356"/>
                  </a:cubicBezTo>
                  <a:lnTo>
                    <a:pt x="3472" y="1058"/>
                  </a:lnTo>
                  <a:cubicBezTo>
                    <a:pt x="3412" y="924"/>
                    <a:pt x="3412" y="864"/>
                    <a:pt x="3412" y="745"/>
                  </a:cubicBezTo>
                  <a:cubicBezTo>
                    <a:pt x="3352" y="552"/>
                    <a:pt x="3293" y="432"/>
                    <a:pt x="3293" y="313"/>
                  </a:cubicBezTo>
                  <a:cubicBezTo>
                    <a:pt x="3233" y="313"/>
                    <a:pt x="3233" y="239"/>
                    <a:pt x="3233" y="239"/>
                  </a:cubicBezTo>
                  <a:lnTo>
                    <a:pt x="3233" y="179"/>
                  </a:lnTo>
                  <a:cubicBezTo>
                    <a:pt x="3191" y="137"/>
                    <a:pt x="3112" y="95"/>
                    <a:pt x="3048" y="95"/>
                  </a:cubicBezTo>
                  <a:cubicBezTo>
                    <a:pt x="3021" y="95"/>
                    <a:pt x="2997" y="102"/>
                    <a:pt x="2980" y="120"/>
                  </a:cubicBezTo>
                  <a:cubicBezTo>
                    <a:pt x="2920" y="120"/>
                    <a:pt x="2861" y="179"/>
                    <a:pt x="2861" y="239"/>
                  </a:cubicBezTo>
                  <a:cubicBezTo>
                    <a:pt x="2861" y="239"/>
                    <a:pt x="2861" y="313"/>
                    <a:pt x="2920" y="313"/>
                  </a:cubicBezTo>
                  <a:lnTo>
                    <a:pt x="2920" y="432"/>
                  </a:lnTo>
                  <a:lnTo>
                    <a:pt x="2920" y="805"/>
                  </a:lnTo>
                  <a:lnTo>
                    <a:pt x="2920" y="1058"/>
                  </a:lnTo>
                  <a:lnTo>
                    <a:pt x="2920" y="1356"/>
                  </a:lnTo>
                  <a:cubicBezTo>
                    <a:pt x="2920" y="1490"/>
                    <a:pt x="2861" y="1550"/>
                    <a:pt x="2861" y="1669"/>
                  </a:cubicBezTo>
                  <a:cubicBezTo>
                    <a:pt x="2861" y="1728"/>
                    <a:pt x="2861" y="1863"/>
                    <a:pt x="2801" y="1982"/>
                  </a:cubicBezTo>
                  <a:cubicBezTo>
                    <a:pt x="2801" y="2041"/>
                    <a:pt x="2801" y="2175"/>
                    <a:pt x="2727" y="2295"/>
                  </a:cubicBezTo>
                  <a:cubicBezTo>
                    <a:pt x="2727" y="2354"/>
                    <a:pt x="2727" y="2473"/>
                    <a:pt x="2667" y="2548"/>
                  </a:cubicBezTo>
                  <a:cubicBezTo>
                    <a:pt x="2667" y="2607"/>
                    <a:pt x="2607" y="2607"/>
                    <a:pt x="2607" y="2667"/>
                  </a:cubicBezTo>
                  <a:lnTo>
                    <a:pt x="2607" y="2548"/>
                  </a:lnTo>
                  <a:cubicBezTo>
                    <a:pt x="2667" y="2354"/>
                    <a:pt x="2667" y="2175"/>
                    <a:pt x="2667" y="1982"/>
                  </a:cubicBezTo>
                  <a:cubicBezTo>
                    <a:pt x="2667" y="1550"/>
                    <a:pt x="2607" y="1177"/>
                    <a:pt x="2548" y="924"/>
                  </a:cubicBezTo>
                  <a:cubicBezTo>
                    <a:pt x="2429" y="611"/>
                    <a:pt x="2354" y="432"/>
                    <a:pt x="2354" y="432"/>
                  </a:cubicBezTo>
                  <a:cubicBezTo>
                    <a:pt x="2295" y="373"/>
                    <a:pt x="2235" y="373"/>
                    <a:pt x="2116" y="373"/>
                  </a:cubicBezTo>
                  <a:cubicBezTo>
                    <a:pt x="2056" y="432"/>
                    <a:pt x="2056" y="492"/>
                    <a:pt x="2056" y="492"/>
                  </a:cubicBezTo>
                  <a:lnTo>
                    <a:pt x="2056" y="984"/>
                  </a:lnTo>
                  <a:lnTo>
                    <a:pt x="2056" y="1431"/>
                  </a:lnTo>
                  <a:lnTo>
                    <a:pt x="2056" y="1982"/>
                  </a:lnTo>
                  <a:lnTo>
                    <a:pt x="2056" y="2473"/>
                  </a:lnTo>
                  <a:lnTo>
                    <a:pt x="2056" y="2607"/>
                  </a:lnTo>
                  <a:cubicBezTo>
                    <a:pt x="2056" y="2548"/>
                    <a:pt x="2056" y="2473"/>
                    <a:pt x="1982" y="2414"/>
                  </a:cubicBezTo>
                  <a:cubicBezTo>
                    <a:pt x="1922" y="2354"/>
                    <a:pt x="1922" y="2235"/>
                    <a:pt x="1922" y="2101"/>
                  </a:cubicBezTo>
                  <a:cubicBezTo>
                    <a:pt x="1863" y="2041"/>
                    <a:pt x="1803" y="1922"/>
                    <a:pt x="1803" y="1803"/>
                  </a:cubicBezTo>
                  <a:cubicBezTo>
                    <a:pt x="1743" y="1728"/>
                    <a:pt x="1743" y="1609"/>
                    <a:pt x="1684" y="1490"/>
                  </a:cubicBezTo>
                  <a:cubicBezTo>
                    <a:pt x="1684" y="1356"/>
                    <a:pt x="1609" y="1296"/>
                    <a:pt x="1609" y="1177"/>
                  </a:cubicBezTo>
                  <a:cubicBezTo>
                    <a:pt x="1550" y="984"/>
                    <a:pt x="1490" y="805"/>
                    <a:pt x="1431" y="611"/>
                  </a:cubicBezTo>
                  <a:cubicBezTo>
                    <a:pt x="1371" y="492"/>
                    <a:pt x="1371" y="373"/>
                    <a:pt x="1311" y="239"/>
                  </a:cubicBezTo>
                  <a:cubicBezTo>
                    <a:pt x="1237" y="179"/>
                    <a:pt x="1237" y="120"/>
                    <a:pt x="1237" y="120"/>
                  </a:cubicBezTo>
                  <a:cubicBezTo>
                    <a:pt x="1237" y="0"/>
                    <a:pt x="1118" y="0"/>
                    <a:pt x="10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3" name="Google Shape;5453;p32"/>
            <p:cNvSpPr/>
            <p:nvPr/>
          </p:nvSpPr>
          <p:spPr>
            <a:xfrm rot="10800000">
              <a:off x="7758254" y="4241096"/>
              <a:ext cx="213935" cy="122222"/>
            </a:xfrm>
            <a:custGeom>
              <a:avLst/>
              <a:gdLst/>
              <a:ahLst/>
              <a:cxnLst/>
              <a:rect l="l" t="t" r="r" b="b"/>
              <a:pathLst>
                <a:path w="6858" h="3918" extrusionOk="0">
                  <a:moveTo>
                    <a:pt x="5335" y="0"/>
                  </a:moveTo>
                  <a:cubicBezTo>
                    <a:pt x="3545" y="0"/>
                    <a:pt x="1" y="1073"/>
                    <a:pt x="94" y="3404"/>
                  </a:cubicBezTo>
                  <a:cubicBezTo>
                    <a:pt x="94" y="3746"/>
                    <a:pt x="809" y="3918"/>
                    <a:pt x="1710" y="3918"/>
                  </a:cubicBezTo>
                  <a:cubicBezTo>
                    <a:pt x="2611" y="3918"/>
                    <a:pt x="3699" y="3746"/>
                    <a:pt x="4444" y="3404"/>
                  </a:cubicBezTo>
                  <a:cubicBezTo>
                    <a:pt x="5934" y="2733"/>
                    <a:pt x="6857" y="990"/>
                    <a:pt x="6306" y="246"/>
                  </a:cubicBezTo>
                  <a:cubicBezTo>
                    <a:pt x="6196" y="83"/>
                    <a:pt x="5833" y="0"/>
                    <a:pt x="53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4" name="Google Shape;5454;p32"/>
            <p:cNvSpPr/>
            <p:nvPr/>
          </p:nvSpPr>
          <p:spPr>
            <a:xfrm rot="10800000">
              <a:off x="7843322" y="4252950"/>
              <a:ext cx="118042" cy="87377"/>
            </a:xfrm>
            <a:custGeom>
              <a:avLst/>
              <a:gdLst/>
              <a:ahLst/>
              <a:cxnLst/>
              <a:rect l="l" t="t" r="r" b="b"/>
              <a:pathLst>
                <a:path w="3784" h="2801" extrusionOk="0">
                  <a:moveTo>
                    <a:pt x="3531" y="0"/>
                  </a:moveTo>
                  <a:cubicBezTo>
                    <a:pt x="3531" y="0"/>
                    <a:pt x="3277" y="60"/>
                    <a:pt x="2905" y="134"/>
                  </a:cubicBezTo>
                  <a:cubicBezTo>
                    <a:pt x="2667" y="194"/>
                    <a:pt x="2473" y="313"/>
                    <a:pt x="2235" y="373"/>
                  </a:cubicBezTo>
                  <a:cubicBezTo>
                    <a:pt x="2101" y="432"/>
                    <a:pt x="1981" y="507"/>
                    <a:pt x="1862" y="566"/>
                  </a:cubicBezTo>
                  <a:cubicBezTo>
                    <a:pt x="1728" y="626"/>
                    <a:pt x="1609" y="685"/>
                    <a:pt x="1549" y="745"/>
                  </a:cubicBezTo>
                  <a:cubicBezTo>
                    <a:pt x="1415" y="805"/>
                    <a:pt x="1296" y="879"/>
                    <a:pt x="1177" y="939"/>
                  </a:cubicBezTo>
                  <a:cubicBezTo>
                    <a:pt x="1043" y="998"/>
                    <a:pt x="924" y="1117"/>
                    <a:pt x="864" y="1177"/>
                  </a:cubicBezTo>
                  <a:cubicBezTo>
                    <a:pt x="745" y="1252"/>
                    <a:pt x="670" y="1371"/>
                    <a:pt x="551" y="1430"/>
                  </a:cubicBezTo>
                  <a:cubicBezTo>
                    <a:pt x="492" y="1490"/>
                    <a:pt x="432" y="1624"/>
                    <a:pt x="298" y="1684"/>
                  </a:cubicBezTo>
                  <a:cubicBezTo>
                    <a:pt x="238" y="1743"/>
                    <a:pt x="238" y="1862"/>
                    <a:pt x="179" y="1922"/>
                  </a:cubicBezTo>
                  <a:cubicBezTo>
                    <a:pt x="119" y="1922"/>
                    <a:pt x="119" y="1996"/>
                    <a:pt x="119" y="2056"/>
                  </a:cubicBezTo>
                  <a:cubicBezTo>
                    <a:pt x="60" y="2056"/>
                    <a:pt x="60" y="2116"/>
                    <a:pt x="60" y="2116"/>
                  </a:cubicBezTo>
                  <a:cubicBezTo>
                    <a:pt x="0" y="2235"/>
                    <a:pt x="0" y="2294"/>
                    <a:pt x="0" y="2294"/>
                  </a:cubicBezTo>
                  <a:cubicBezTo>
                    <a:pt x="0" y="2369"/>
                    <a:pt x="0" y="2428"/>
                    <a:pt x="60" y="2488"/>
                  </a:cubicBezTo>
                  <a:cubicBezTo>
                    <a:pt x="60" y="2488"/>
                    <a:pt x="60" y="2548"/>
                    <a:pt x="119" y="2548"/>
                  </a:cubicBezTo>
                  <a:cubicBezTo>
                    <a:pt x="119" y="2548"/>
                    <a:pt x="179" y="2548"/>
                    <a:pt x="238" y="2607"/>
                  </a:cubicBezTo>
                  <a:cubicBezTo>
                    <a:pt x="372" y="2607"/>
                    <a:pt x="492" y="2667"/>
                    <a:pt x="670" y="2741"/>
                  </a:cubicBezTo>
                  <a:lnTo>
                    <a:pt x="924" y="2741"/>
                  </a:lnTo>
                  <a:cubicBezTo>
                    <a:pt x="1043" y="2801"/>
                    <a:pt x="1117" y="2801"/>
                    <a:pt x="1237" y="2801"/>
                  </a:cubicBezTo>
                  <a:lnTo>
                    <a:pt x="1922" y="2801"/>
                  </a:lnTo>
                  <a:cubicBezTo>
                    <a:pt x="2041" y="2801"/>
                    <a:pt x="2160" y="2741"/>
                    <a:pt x="2294" y="2741"/>
                  </a:cubicBezTo>
                  <a:cubicBezTo>
                    <a:pt x="2413" y="2741"/>
                    <a:pt x="2473" y="2667"/>
                    <a:pt x="2607" y="2667"/>
                  </a:cubicBezTo>
                  <a:cubicBezTo>
                    <a:pt x="2845" y="2607"/>
                    <a:pt x="3039" y="2548"/>
                    <a:pt x="3158" y="2428"/>
                  </a:cubicBezTo>
                  <a:cubicBezTo>
                    <a:pt x="3352" y="2369"/>
                    <a:pt x="3471" y="2294"/>
                    <a:pt x="3531" y="2235"/>
                  </a:cubicBezTo>
                  <a:cubicBezTo>
                    <a:pt x="3650" y="2175"/>
                    <a:pt x="3650" y="2116"/>
                    <a:pt x="3650" y="2116"/>
                  </a:cubicBezTo>
                  <a:cubicBezTo>
                    <a:pt x="3784" y="2116"/>
                    <a:pt x="3784" y="1996"/>
                    <a:pt x="3724" y="1922"/>
                  </a:cubicBezTo>
                  <a:cubicBezTo>
                    <a:pt x="3724" y="1852"/>
                    <a:pt x="3678" y="1823"/>
                    <a:pt x="3628" y="1823"/>
                  </a:cubicBezTo>
                  <a:cubicBezTo>
                    <a:pt x="3593" y="1823"/>
                    <a:pt x="3555" y="1838"/>
                    <a:pt x="3531" y="1862"/>
                  </a:cubicBezTo>
                  <a:lnTo>
                    <a:pt x="3412" y="1862"/>
                  </a:lnTo>
                  <a:cubicBezTo>
                    <a:pt x="3277" y="1922"/>
                    <a:pt x="3158" y="1922"/>
                    <a:pt x="3039" y="1996"/>
                  </a:cubicBezTo>
                  <a:cubicBezTo>
                    <a:pt x="2845" y="1996"/>
                    <a:pt x="2667" y="2056"/>
                    <a:pt x="2473" y="2116"/>
                  </a:cubicBezTo>
                  <a:lnTo>
                    <a:pt x="2160" y="2116"/>
                  </a:lnTo>
                  <a:cubicBezTo>
                    <a:pt x="2101" y="2175"/>
                    <a:pt x="1981" y="2175"/>
                    <a:pt x="1862" y="2175"/>
                  </a:cubicBezTo>
                  <a:cubicBezTo>
                    <a:pt x="2101" y="2116"/>
                    <a:pt x="2294" y="1996"/>
                    <a:pt x="2473" y="1922"/>
                  </a:cubicBezTo>
                  <a:cubicBezTo>
                    <a:pt x="2667" y="1862"/>
                    <a:pt x="2845" y="1743"/>
                    <a:pt x="2980" y="1684"/>
                  </a:cubicBezTo>
                  <a:cubicBezTo>
                    <a:pt x="3099" y="1624"/>
                    <a:pt x="3218" y="1549"/>
                    <a:pt x="3277" y="1490"/>
                  </a:cubicBezTo>
                  <a:cubicBezTo>
                    <a:pt x="3412" y="1430"/>
                    <a:pt x="3412" y="1371"/>
                    <a:pt x="3412" y="1371"/>
                  </a:cubicBezTo>
                  <a:cubicBezTo>
                    <a:pt x="3471" y="1371"/>
                    <a:pt x="3471" y="1311"/>
                    <a:pt x="3471" y="1252"/>
                  </a:cubicBezTo>
                  <a:cubicBezTo>
                    <a:pt x="3471" y="1153"/>
                    <a:pt x="3439" y="1094"/>
                    <a:pt x="3368" y="1094"/>
                  </a:cubicBezTo>
                  <a:cubicBezTo>
                    <a:pt x="3343" y="1094"/>
                    <a:pt x="3313" y="1102"/>
                    <a:pt x="3277" y="1117"/>
                  </a:cubicBezTo>
                  <a:lnTo>
                    <a:pt x="3158" y="1117"/>
                  </a:lnTo>
                  <a:cubicBezTo>
                    <a:pt x="3039" y="1177"/>
                    <a:pt x="2905" y="1177"/>
                    <a:pt x="2786" y="1252"/>
                  </a:cubicBezTo>
                  <a:cubicBezTo>
                    <a:pt x="2607" y="1252"/>
                    <a:pt x="2413" y="1311"/>
                    <a:pt x="2235" y="1371"/>
                  </a:cubicBezTo>
                  <a:cubicBezTo>
                    <a:pt x="2160" y="1430"/>
                    <a:pt x="2041" y="1430"/>
                    <a:pt x="1981" y="1490"/>
                  </a:cubicBezTo>
                  <a:cubicBezTo>
                    <a:pt x="1862" y="1490"/>
                    <a:pt x="1788" y="1549"/>
                    <a:pt x="1669" y="1624"/>
                  </a:cubicBezTo>
                  <a:cubicBezTo>
                    <a:pt x="1549" y="1624"/>
                    <a:pt x="1490" y="1684"/>
                    <a:pt x="1356" y="1684"/>
                  </a:cubicBezTo>
                  <a:cubicBezTo>
                    <a:pt x="1296" y="1743"/>
                    <a:pt x="1177" y="1803"/>
                    <a:pt x="1117" y="1803"/>
                  </a:cubicBezTo>
                  <a:cubicBezTo>
                    <a:pt x="983" y="1862"/>
                    <a:pt x="924" y="1862"/>
                    <a:pt x="804" y="1922"/>
                  </a:cubicBezTo>
                  <a:lnTo>
                    <a:pt x="924" y="1803"/>
                  </a:lnTo>
                  <a:cubicBezTo>
                    <a:pt x="983" y="1743"/>
                    <a:pt x="1117" y="1684"/>
                    <a:pt x="1177" y="1624"/>
                  </a:cubicBezTo>
                  <a:cubicBezTo>
                    <a:pt x="1296" y="1549"/>
                    <a:pt x="1356" y="1490"/>
                    <a:pt x="1490" y="1430"/>
                  </a:cubicBezTo>
                  <a:cubicBezTo>
                    <a:pt x="1609" y="1371"/>
                    <a:pt x="1728" y="1311"/>
                    <a:pt x="1788" y="1252"/>
                  </a:cubicBezTo>
                  <a:cubicBezTo>
                    <a:pt x="2041" y="1117"/>
                    <a:pt x="2294" y="1058"/>
                    <a:pt x="2473" y="939"/>
                  </a:cubicBezTo>
                  <a:cubicBezTo>
                    <a:pt x="2667" y="805"/>
                    <a:pt x="2905" y="685"/>
                    <a:pt x="3039" y="626"/>
                  </a:cubicBezTo>
                  <a:lnTo>
                    <a:pt x="3650" y="313"/>
                  </a:lnTo>
                  <a:cubicBezTo>
                    <a:pt x="3724" y="313"/>
                    <a:pt x="3724" y="194"/>
                    <a:pt x="3724" y="134"/>
                  </a:cubicBezTo>
                  <a:cubicBezTo>
                    <a:pt x="3724" y="60"/>
                    <a:pt x="3650" y="0"/>
                    <a:pt x="353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5" name="Google Shape;5455;p32"/>
            <p:cNvSpPr/>
            <p:nvPr/>
          </p:nvSpPr>
          <p:spPr>
            <a:xfrm rot="10800000">
              <a:off x="7795407" y="4411327"/>
              <a:ext cx="139005" cy="212563"/>
            </a:xfrm>
            <a:custGeom>
              <a:avLst/>
              <a:gdLst/>
              <a:ahLst/>
              <a:cxnLst/>
              <a:rect l="l" t="t" r="r" b="b"/>
              <a:pathLst>
                <a:path w="4456" h="6814" extrusionOk="0">
                  <a:moveTo>
                    <a:pt x="2498" y="0"/>
                  </a:moveTo>
                  <a:cubicBezTo>
                    <a:pt x="2097" y="0"/>
                    <a:pt x="1695" y="265"/>
                    <a:pt x="1371" y="897"/>
                  </a:cubicBezTo>
                  <a:cubicBezTo>
                    <a:pt x="253" y="3131"/>
                    <a:pt x="0" y="6304"/>
                    <a:pt x="864" y="6796"/>
                  </a:cubicBezTo>
                  <a:cubicBezTo>
                    <a:pt x="895" y="6808"/>
                    <a:pt x="933" y="6813"/>
                    <a:pt x="979" y="6813"/>
                  </a:cubicBezTo>
                  <a:cubicBezTo>
                    <a:pt x="1684" y="6813"/>
                    <a:pt x="4052" y="5421"/>
                    <a:pt x="4276" y="3265"/>
                  </a:cubicBezTo>
                  <a:cubicBezTo>
                    <a:pt x="4455" y="1584"/>
                    <a:pt x="3479" y="0"/>
                    <a:pt x="24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6" name="Google Shape;5456;p32"/>
            <p:cNvSpPr/>
            <p:nvPr/>
          </p:nvSpPr>
          <p:spPr>
            <a:xfrm rot="10800000">
              <a:off x="7820082" y="4417442"/>
              <a:ext cx="91121" cy="114361"/>
            </a:xfrm>
            <a:custGeom>
              <a:avLst/>
              <a:gdLst/>
              <a:ahLst/>
              <a:cxnLst/>
              <a:rect l="l" t="t" r="r" b="b"/>
              <a:pathLst>
                <a:path w="2921" h="3666" extrusionOk="0">
                  <a:moveTo>
                    <a:pt x="924" y="2850"/>
                  </a:moveTo>
                  <a:cubicBezTo>
                    <a:pt x="923" y="2865"/>
                    <a:pt x="916" y="2920"/>
                    <a:pt x="865" y="2920"/>
                  </a:cubicBezTo>
                  <a:cubicBezTo>
                    <a:pt x="894" y="2885"/>
                    <a:pt x="908" y="2866"/>
                    <a:pt x="924" y="2850"/>
                  </a:cubicBezTo>
                  <a:close/>
                  <a:moveTo>
                    <a:pt x="1804" y="0"/>
                  </a:moveTo>
                  <a:cubicBezTo>
                    <a:pt x="1744" y="0"/>
                    <a:pt x="1669" y="60"/>
                    <a:pt x="1610" y="120"/>
                  </a:cubicBezTo>
                  <a:lnTo>
                    <a:pt x="1610" y="179"/>
                  </a:lnTo>
                  <a:lnTo>
                    <a:pt x="1610" y="239"/>
                  </a:lnTo>
                  <a:cubicBezTo>
                    <a:pt x="1550" y="313"/>
                    <a:pt x="1550" y="373"/>
                    <a:pt x="1550" y="432"/>
                  </a:cubicBezTo>
                  <a:cubicBezTo>
                    <a:pt x="1491" y="492"/>
                    <a:pt x="1491" y="552"/>
                    <a:pt x="1491" y="611"/>
                  </a:cubicBezTo>
                  <a:cubicBezTo>
                    <a:pt x="1431" y="686"/>
                    <a:pt x="1431" y="805"/>
                    <a:pt x="1372" y="864"/>
                  </a:cubicBezTo>
                  <a:cubicBezTo>
                    <a:pt x="1372" y="924"/>
                    <a:pt x="1297" y="1058"/>
                    <a:pt x="1237" y="1118"/>
                  </a:cubicBezTo>
                  <a:cubicBezTo>
                    <a:pt x="1178" y="1237"/>
                    <a:pt x="1178" y="1296"/>
                    <a:pt x="1118" y="1431"/>
                  </a:cubicBezTo>
                  <a:cubicBezTo>
                    <a:pt x="1059" y="1490"/>
                    <a:pt x="999" y="1609"/>
                    <a:pt x="999" y="1669"/>
                  </a:cubicBezTo>
                  <a:cubicBezTo>
                    <a:pt x="925" y="1803"/>
                    <a:pt x="865" y="1863"/>
                    <a:pt x="805" y="1982"/>
                  </a:cubicBezTo>
                  <a:cubicBezTo>
                    <a:pt x="746" y="2041"/>
                    <a:pt x="746" y="2175"/>
                    <a:pt x="686" y="2235"/>
                  </a:cubicBezTo>
                  <a:lnTo>
                    <a:pt x="686" y="1922"/>
                  </a:lnTo>
                  <a:cubicBezTo>
                    <a:pt x="746" y="1490"/>
                    <a:pt x="746" y="1058"/>
                    <a:pt x="686" y="745"/>
                  </a:cubicBezTo>
                  <a:cubicBezTo>
                    <a:pt x="686" y="611"/>
                    <a:pt x="686" y="492"/>
                    <a:pt x="627" y="373"/>
                  </a:cubicBezTo>
                  <a:lnTo>
                    <a:pt x="627" y="239"/>
                  </a:lnTo>
                  <a:cubicBezTo>
                    <a:pt x="552" y="179"/>
                    <a:pt x="552" y="120"/>
                    <a:pt x="493" y="120"/>
                  </a:cubicBezTo>
                  <a:cubicBezTo>
                    <a:pt x="373" y="120"/>
                    <a:pt x="314" y="179"/>
                    <a:pt x="254" y="239"/>
                  </a:cubicBezTo>
                  <a:lnTo>
                    <a:pt x="254" y="373"/>
                  </a:lnTo>
                  <a:cubicBezTo>
                    <a:pt x="254" y="492"/>
                    <a:pt x="180" y="611"/>
                    <a:pt x="180" y="745"/>
                  </a:cubicBezTo>
                  <a:cubicBezTo>
                    <a:pt x="180" y="924"/>
                    <a:pt x="180" y="1058"/>
                    <a:pt x="120" y="1237"/>
                  </a:cubicBezTo>
                  <a:lnTo>
                    <a:pt x="120" y="1550"/>
                  </a:lnTo>
                  <a:lnTo>
                    <a:pt x="120" y="1863"/>
                  </a:lnTo>
                  <a:cubicBezTo>
                    <a:pt x="61" y="2041"/>
                    <a:pt x="61" y="2235"/>
                    <a:pt x="61" y="2414"/>
                  </a:cubicBezTo>
                  <a:lnTo>
                    <a:pt x="61" y="2727"/>
                  </a:lnTo>
                  <a:cubicBezTo>
                    <a:pt x="1" y="2786"/>
                    <a:pt x="61" y="2846"/>
                    <a:pt x="1" y="2980"/>
                  </a:cubicBezTo>
                  <a:lnTo>
                    <a:pt x="1" y="3471"/>
                  </a:lnTo>
                  <a:cubicBezTo>
                    <a:pt x="1" y="3531"/>
                    <a:pt x="1" y="3531"/>
                    <a:pt x="61" y="3531"/>
                  </a:cubicBezTo>
                  <a:cubicBezTo>
                    <a:pt x="61" y="3591"/>
                    <a:pt x="120" y="3665"/>
                    <a:pt x="180" y="3665"/>
                  </a:cubicBezTo>
                  <a:cubicBezTo>
                    <a:pt x="180" y="3665"/>
                    <a:pt x="254" y="3665"/>
                    <a:pt x="433" y="3591"/>
                  </a:cubicBezTo>
                  <a:lnTo>
                    <a:pt x="627" y="3591"/>
                  </a:lnTo>
                  <a:cubicBezTo>
                    <a:pt x="746" y="3531"/>
                    <a:pt x="805" y="3531"/>
                    <a:pt x="925" y="3471"/>
                  </a:cubicBezTo>
                  <a:cubicBezTo>
                    <a:pt x="1059" y="3412"/>
                    <a:pt x="1118" y="3352"/>
                    <a:pt x="1237" y="3293"/>
                  </a:cubicBezTo>
                  <a:cubicBezTo>
                    <a:pt x="1372" y="3218"/>
                    <a:pt x="1491" y="3159"/>
                    <a:pt x="1610" y="3099"/>
                  </a:cubicBezTo>
                  <a:cubicBezTo>
                    <a:pt x="1669" y="2980"/>
                    <a:pt x="1804" y="2920"/>
                    <a:pt x="1923" y="2786"/>
                  </a:cubicBezTo>
                  <a:cubicBezTo>
                    <a:pt x="2042" y="2667"/>
                    <a:pt x="2116" y="2548"/>
                    <a:pt x="2236" y="2473"/>
                  </a:cubicBezTo>
                  <a:cubicBezTo>
                    <a:pt x="2295" y="2354"/>
                    <a:pt x="2414" y="2235"/>
                    <a:pt x="2489" y="2101"/>
                  </a:cubicBezTo>
                  <a:cubicBezTo>
                    <a:pt x="2548" y="1982"/>
                    <a:pt x="2608" y="1803"/>
                    <a:pt x="2668" y="1669"/>
                  </a:cubicBezTo>
                  <a:cubicBezTo>
                    <a:pt x="2727" y="1550"/>
                    <a:pt x="2787" y="1431"/>
                    <a:pt x="2787" y="1296"/>
                  </a:cubicBezTo>
                  <a:cubicBezTo>
                    <a:pt x="2861" y="1177"/>
                    <a:pt x="2861" y="1058"/>
                    <a:pt x="2921" y="924"/>
                  </a:cubicBezTo>
                  <a:lnTo>
                    <a:pt x="2921" y="686"/>
                  </a:lnTo>
                  <a:lnTo>
                    <a:pt x="2921" y="432"/>
                  </a:lnTo>
                  <a:lnTo>
                    <a:pt x="2921" y="239"/>
                  </a:lnTo>
                  <a:cubicBezTo>
                    <a:pt x="2921" y="179"/>
                    <a:pt x="2861" y="120"/>
                    <a:pt x="2787" y="60"/>
                  </a:cubicBezTo>
                  <a:cubicBezTo>
                    <a:pt x="2727" y="60"/>
                    <a:pt x="2608" y="120"/>
                    <a:pt x="2608" y="179"/>
                  </a:cubicBezTo>
                  <a:cubicBezTo>
                    <a:pt x="2608" y="179"/>
                    <a:pt x="2608" y="239"/>
                    <a:pt x="2548" y="373"/>
                  </a:cubicBezTo>
                  <a:cubicBezTo>
                    <a:pt x="2548" y="432"/>
                    <a:pt x="2548" y="492"/>
                    <a:pt x="2489" y="552"/>
                  </a:cubicBezTo>
                  <a:cubicBezTo>
                    <a:pt x="2489" y="686"/>
                    <a:pt x="2414" y="745"/>
                    <a:pt x="2414" y="805"/>
                  </a:cubicBezTo>
                  <a:cubicBezTo>
                    <a:pt x="2355" y="924"/>
                    <a:pt x="2355" y="984"/>
                    <a:pt x="2295" y="1118"/>
                  </a:cubicBezTo>
                  <a:cubicBezTo>
                    <a:pt x="2236" y="1237"/>
                    <a:pt x="2176" y="1296"/>
                    <a:pt x="2116" y="1431"/>
                  </a:cubicBezTo>
                  <a:cubicBezTo>
                    <a:pt x="2116" y="1550"/>
                    <a:pt x="2042" y="1669"/>
                    <a:pt x="1923" y="1728"/>
                  </a:cubicBezTo>
                  <a:cubicBezTo>
                    <a:pt x="1863" y="1863"/>
                    <a:pt x="1804" y="1982"/>
                    <a:pt x="1744" y="2101"/>
                  </a:cubicBezTo>
                  <a:lnTo>
                    <a:pt x="1491" y="2354"/>
                  </a:lnTo>
                  <a:cubicBezTo>
                    <a:pt x="1431" y="2473"/>
                    <a:pt x="1297" y="2548"/>
                    <a:pt x="1237" y="2667"/>
                  </a:cubicBezTo>
                  <a:cubicBezTo>
                    <a:pt x="1120" y="2726"/>
                    <a:pt x="1061" y="2784"/>
                    <a:pt x="932" y="2843"/>
                  </a:cubicBezTo>
                  <a:lnTo>
                    <a:pt x="932" y="2843"/>
                  </a:lnTo>
                  <a:cubicBezTo>
                    <a:pt x="947" y="2828"/>
                    <a:pt x="966" y="2813"/>
                    <a:pt x="999" y="2786"/>
                  </a:cubicBezTo>
                  <a:cubicBezTo>
                    <a:pt x="1059" y="2727"/>
                    <a:pt x="1118" y="2667"/>
                    <a:pt x="1178" y="2548"/>
                  </a:cubicBezTo>
                  <a:cubicBezTo>
                    <a:pt x="1237" y="2473"/>
                    <a:pt x="1297" y="2354"/>
                    <a:pt x="1372" y="2295"/>
                  </a:cubicBezTo>
                  <a:cubicBezTo>
                    <a:pt x="1431" y="2175"/>
                    <a:pt x="1491" y="2101"/>
                    <a:pt x="1550" y="1982"/>
                  </a:cubicBezTo>
                  <a:cubicBezTo>
                    <a:pt x="1550" y="1863"/>
                    <a:pt x="1610" y="1728"/>
                    <a:pt x="1669" y="1669"/>
                  </a:cubicBezTo>
                  <a:cubicBezTo>
                    <a:pt x="1744" y="1550"/>
                    <a:pt x="1744" y="1431"/>
                    <a:pt x="1804" y="1356"/>
                  </a:cubicBezTo>
                  <a:cubicBezTo>
                    <a:pt x="1863" y="1237"/>
                    <a:pt x="1863" y="1118"/>
                    <a:pt x="1863" y="1058"/>
                  </a:cubicBezTo>
                  <a:cubicBezTo>
                    <a:pt x="1923" y="924"/>
                    <a:pt x="1923" y="864"/>
                    <a:pt x="1923" y="745"/>
                  </a:cubicBezTo>
                  <a:cubicBezTo>
                    <a:pt x="1982" y="686"/>
                    <a:pt x="1982" y="552"/>
                    <a:pt x="1982" y="492"/>
                  </a:cubicBezTo>
                  <a:lnTo>
                    <a:pt x="1982" y="313"/>
                  </a:lnTo>
                  <a:cubicBezTo>
                    <a:pt x="1982" y="179"/>
                    <a:pt x="1923" y="120"/>
                    <a:pt x="1923" y="120"/>
                  </a:cubicBezTo>
                  <a:cubicBezTo>
                    <a:pt x="1923" y="60"/>
                    <a:pt x="1863" y="0"/>
                    <a:pt x="180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7" name="Google Shape;5457;p32"/>
            <p:cNvSpPr/>
            <p:nvPr/>
          </p:nvSpPr>
          <p:spPr>
            <a:xfrm rot="10800000">
              <a:off x="7895824" y="3875585"/>
              <a:ext cx="632978" cy="564037"/>
            </a:xfrm>
            <a:custGeom>
              <a:avLst/>
              <a:gdLst/>
              <a:ahLst/>
              <a:cxnLst/>
              <a:rect l="l" t="t" r="r" b="b"/>
              <a:pathLst>
                <a:path w="20291" h="18081" extrusionOk="0">
                  <a:moveTo>
                    <a:pt x="20140" y="0"/>
                  </a:moveTo>
                  <a:cubicBezTo>
                    <a:pt x="20076" y="0"/>
                    <a:pt x="20030" y="42"/>
                    <a:pt x="19978" y="84"/>
                  </a:cubicBezTo>
                  <a:cubicBezTo>
                    <a:pt x="19978" y="84"/>
                    <a:pt x="19918" y="144"/>
                    <a:pt x="19799" y="338"/>
                  </a:cubicBezTo>
                  <a:cubicBezTo>
                    <a:pt x="19739" y="516"/>
                    <a:pt x="19546" y="770"/>
                    <a:pt x="19367" y="1083"/>
                  </a:cubicBezTo>
                  <a:cubicBezTo>
                    <a:pt x="19173" y="1381"/>
                    <a:pt x="18935" y="1753"/>
                    <a:pt x="18622" y="2200"/>
                  </a:cubicBezTo>
                  <a:cubicBezTo>
                    <a:pt x="18309" y="2572"/>
                    <a:pt x="17996" y="3064"/>
                    <a:pt x="17624" y="3556"/>
                  </a:cubicBezTo>
                  <a:cubicBezTo>
                    <a:pt x="17445" y="3809"/>
                    <a:pt x="17192" y="4122"/>
                    <a:pt x="16998" y="4360"/>
                  </a:cubicBezTo>
                  <a:cubicBezTo>
                    <a:pt x="16819" y="4613"/>
                    <a:pt x="16566" y="4926"/>
                    <a:pt x="16387" y="5179"/>
                  </a:cubicBezTo>
                  <a:cubicBezTo>
                    <a:pt x="15881" y="5731"/>
                    <a:pt x="15389" y="6356"/>
                    <a:pt x="14898" y="6967"/>
                  </a:cubicBezTo>
                  <a:cubicBezTo>
                    <a:pt x="14391" y="7533"/>
                    <a:pt x="13840" y="8159"/>
                    <a:pt x="13274" y="8770"/>
                  </a:cubicBezTo>
                  <a:cubicBezTo>
                    <a:pt x="12976" y="9023"/>
                    <a:pt x="12663" y="9336"/>
                    <a:pt x="12350" y="9649"/>
                  </a:cubicBezTo>
                  <a:lnTo>
                    <a:pt x="11918" y="10081"/>
                  </a:lnTo>
                  <a:lnTo>
                    <a:pt x="11412" y="10513"/>
                  </a:lnTo>
                  <a:cubicBezTo>
                    <a:pt x="11114" y="10766"/>
                    <a:pt x="10801" y="11064"/>
                    <a:pt x="10548" y="11377"/>
                  </a:cubicBezTo>
                  <a:cubicBezTo>
                    <a:pt x="10175" y="11630"/>
                    <a:pt x="9862" y="11883"/>
                    <a:pt x="9549" y="12181"/>
                  </a:cubicBezTo>
                  <a:cubicBezTo>
                    <a:pt x="9371" y="12315"/>
                    <a:pt x="9251" y="12434"/>
                    <a:pt x="9058" y="12554"/>
                  </a:cubicBezTo>
                  <a:cubicBezTo>
                    <a:pt x="8939" y="12688"/>
                    <a:pt x="8745" y="12807"/>
                    <a:pt x="8626" y="12926"/>
                  </a:cubicBezTo>
                  <a:cubicBezTo>
                    <a:pt x="8253" y="13179"/>
                    <a:pt x="7941" y="13433"/>
                    <a:pt x="7628" y="13671"/>
                  </a:cubicBezTo>
                  <a:cubicBezTo>
                    <a:pt x="7017" y="14118"/>
                    <a:pt x="6332" y="14550"/>
                    <a:pt x="5765" y="14922"/>
                  </a:cubicBezTo>
                  <a:cubicBezTo>
                    <a:pt x="5155" y="15295"/>
                    <a:pt x="4529" y="15667"/>
                    <a:pt x="3963" y="15980"/>
                  </a:cubicBezTo>
                  <a:cubicBezTo>
                    <a:pt x="3412" y="16218"/>
                    <a:pt x="2920" y="16531"/>
                    <a:pt x="2473" y="16725"/>
                  </a:cubicBezTo>
                  <a:cubicBezTo>
                    <a:pt x="2354" y="16785"/>
                    <a:pt x="2235" y="16844"/>
                    <a:pt x="2101" y="16904"/>
                  </a:cubicBezTo>
                  <a:cubicBezTo>
                    <a:pt x="1981" y="16963"/>
                    <a:pt x="1922" y="17023"/>
                    <a:pt x="1803" y="17023"/>
                  </a:cubicBezTo>
                  <a:cubicBezTo>
                    <a:pt x="1609" y="17157"/>
                    <a:pt x="1430" y="17217"/>
                    <a:pt x="1237" y="17276"/>
                  </a:cubicBezTo>
                  <a:cubicBezTo>
                    <a:pt x="551" y="17589"/>
                    <a:pt x="179" y="17708"/>
                    <a:pt x="179" y="17708"/>
                  </a:cubicBezTo>
                  <a:lnTo>
                    <a:pt x="119" y="17708"/>
                  </a:lnTo>
                  <a:cubicBezTo>
                    <a:pt x="60" y="17768"/>
                    <a:pt x="0" y="17842"/>
                    <a:pt x="60" y="17961"/>
                  </a:cubicBezTo>
                  <a:cubicBezTo>
                    <a:pt x="60" y="18021"/>
                    <a:pt x="179" y="18081"/>
                    <a:pt x="313" y="18081"/>
                  </a:cubicBezTo>
                  <a:cubicBezTo>
                    <a:pt x="313" y="18081"/>
                    <a:pt x="685" y="17902"/>
                    <a:pt x="1356" y="17649"/>
                  </a:cubicBezTo>
                  <a:cubicBezTo>
                    <a:pt x="1549" y="17589"/>
                    <a:pt x="1728" y="17529"/>
                    <a:pt x="1981" y="17470"/>
                  </a:cubicBezTo>
                  <a:cubicBezTo>
                    <a:pt x="2041" y="17395"/>
                    <a:pt x="2175" y="17336"/>
                    <a:pt x="2294" y="17336"/>
                  </a:cubicBezTo>
                  <a:cubicBezTo>
                    <a:pt x="2414" y="17276"/>
                    <a:pt x="2548" y="17217"/>
                    <a:pt x="2667" y="17157"/>
                  </a:cubicBezTo>
                  <a:cubicBezTo>
                    <a:pt x="3099" y="16963"/>
                    <a:pt x="3665" y="16725"/>
                    <a:pt x="4216" y="16412"/>
                  </a:cubicBezTo>
                  <a:cubicBezTo>
                    <a:pt x="4782" y="16099"/>
                    <a:pt x="5393" y="15786"/>
                    <a:pt x="6019" y="15414"/>
                  </a:cubicBezTo>
                  <a:cubicBezTo>
                    <a:pt x="6332" y="15235"/>
                    <a:pt x="6704" y="14982"/>
                    <a:pt x="7017" y="14788"/>
                  </a:cubicBezTo>
                  <a:cubicBezTo>
                    <a:pt x="7315" y="14609"/>
                    <a:pt x="7687" y="14416"/>
                    <a:pt x="8000" y="14177"/>
                  </a:cubicBezTo>
                  <a:cubicBezTo>
                    <a:pt x="8313" y="13924"/>
                    <a:pt x="8626" y="13671"/>
                    <a:pt x="8998" y="13433"/>
                  </a:cubicBezTo>
                  <a:cubicBezTo>
                    <a:pt x="9117" y="13299"/>
                    <a:pt x="9311" y="13179"/>
                    <a:pt x="9490" y="13060"/>
                  </a:cubicBezTo>
                  <a:cubicBezTo>
                    <a:pt x="9624" y="12926"/>
                    <a:pt x="9803" y="12807"/>
                    <a:pt x="9922" y="12628"/>
                  </a:cubicBezTo>
                  <a:cubicBezTo>
                    <a:pt x="10294" y="12375"/>
                    <a:pt x="10607" y="12122"/>
                    <a:pt x="10920" y="11809"/>
                  </a:cubicBezTo>
                  <a:cubicBezTo>
                    <a:pt x="11233" y="11570"/>
                    <a:pt x="11546" y="11258"/>
                    <a:pt x="11918" y="11004"/>
                  </a:cubicBezTo>
                  <a:cubicBezTo>
                    <a:pt x="12037" y="10826"/>
                    <a:pt x="12231" y="10691"/>
                    <a:pt x="12350" y="10572"/>
                  </a:cubicBezTo>
                  <a:lnTo>
                    <a:pt x="12782" y="10081"/>
                  </a:lnTo>
                  <a:cubicBezTo>
                    <a:pt x="13095" y="9768"/>
                    <a:pt x="13408" y="9515"/>
                    <a:pt x="13721" y="9202"/>
                  </a:cubicBezTo>
                  <a:cubicBezTo>
                    <a:pt x="14272" y="8591"/>
                    <a:pt x="14838" y="7965"/>
                    <a:pt x="15330" y="7340"/>
                  </a:cubicBezTo>
                  <a:cubicBezTo>
                    <a:pt x="15643" y="7042"/>
                    <a:pt x="15881" y="6729"/>
                    <a:pt x="16134" y="6416"/>
                  </a:cubicBezTo>
                  <a:cubicBezTo>
                    <a:pt x="16328" y="6103"/>
                    <a:pt x="16566" y="5850"/>
                    <a:pt x="16819" y="5552"/>
                  </a:cubicBezTo>
                  <a:cubicBezTo>
                    <a:pt x="17073" y="5239"/>
                    <a:pt x="17251" y="4986"/>
                    <a:pt x="17445" y="4673"/>
                  </a:cubicBezTo>
                  <a:cubicBezTo>
                    <a:pt x="17624" y="4435"/>
                    <a:pt x="17877" y="4122"/>
                    <a:pt x="17996" y="3868"/>
                  </a:cubicBezTo>
                  <a:cubicBezTo>
                    <a:pt x="18190" y="3615"/>
                    <a:pt x="18369" y="3377"/>
                    <a:pt x="18562" y="3124"/>
                  </a:cubicBezTo>
                  <a:cubicBezTo>
                    <a:pt x="18682" y="2870"/>
                    <a:pt x="18860" y="2632"/>
                    <a:pt x="18994" y="2438"/>
                  </a:cubicBezTo>
                  <a:cubicBezTo>
                    <a:pt x="19307" y="2006"/>
                    <a:pt x="19486" y="1574"/>
                    <a:pt x="19680" y="1261"/>
                  </a:cubicBezTo>
                  <a:cubicBezTo>
                    <a:pt x="19918" y="948"/>
                    <a:pt x="20052" y="710"/>
                    <a:pt x="20112" y="516"/>
                  </a:cubicBezTo>
                  <a:cubicBezTo>
                    <a:pt x="20231" y="338"/>
                    <a:pt x="20291" y="263"/>
                    <a:pt x="20291" y="263"/>
                  </a:cubicBezTo>
                  <a:cubicBezTo>
                    <a:pt x="20291" y="144"/>
                    <a:pt x="20291" y="84"/>
                    <a:pt x="20231" y="25"/>
                  </a:cubicBezTo>
                  <a:cubicBezTo>
                    <a:pt x="20196" y="7"/>
                    <a:pt x="20166" y="0"/>
                    <a:pt x="20140"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8" name="Google Shape;5458;p32"/>
            <p:cNvSpPr/>
            <p:nvPr/>
          </p:nvSpPr>
          <p:spPr>
            <a:xfrm rot="10800000">
              <a:off x="7944145" y="4186443"/>
              <a:ext cx="133421" cy="89779"/>
            </a:xfrm>
            <a:custGeom>
              <a:avLst/>
              <a:gdLst/>
              <a:ahLst/>
              <a:cxnLst/>
              <a:rect l="l" t="t" r="r" b="b"/>
              <a:pathLst>
                <a:path w="4277" h="2878" extrusionOk="0">
                  <a:moveTo>
                    <a:pt x="4023" y="1"/>
                  </a:moveTo>
                  <a:cubicBezTo>
                    <a:pt x="4023" y="1"/>
                    <a:pt x="3963" y="61"/>
                    <a:pt x="3844" y="61"/>
                  </a:cubicBezTo>
                  <a:cubicBezTo>
                    <a:pt x="3785" y="61"/>
                    <a:pt x="3725" y="120"/>
                    <a:pt x="3591" y="120"/>
                  </a:cubicBezTo>
                  <a:cubicBezTo>
                    <a:pt x="3531" y="180"/>
                    <a:pt x="3412" y="180"/>
                    <a:pt x="3278" y="239"/>
                  </a:cubicBezTo>
                  <a:cubicBezTo>
                    <a:pt x="3219" y="314"/>
                    <a:pt x="3099" y="373"/>
                    <a:pt x="2980" y="373"/>
                  </a:cubicBezTo>
                  <a:cubicBezTo>
                    <a:pt x="2846" y="433"/>
                    <a:pt x="2727" y="493"/>
                    <a:pt x="2608" y="552"/>
                  </a:cubicBezTo>
                  <a:cubicBezTo>
                    <a:pt x="2474" y="612"/>
                    <a:pt x="2354" y="746"/>
                    <a:pt x="2235" y="805"/>
                  </a:cubicBezTo>
                  <a:cubicBezTo>
                    <a:pt x="2101" y="865"/>
                    <a:pt x="1982" y="925"/>
                    <a:pt x="1863" y="1059"/>
                  </a:cubicBezTo>
                  <a:cubicBezTo>
                    <a:pt x="1729" y="1118"/>
                    <a:pt x="1610" y="1178"/>
                    <a:pt x="1490" y="1297"/>
                  </a:cubicBezTo>
                  <a:cubicBezTo>
                    <a:pt x="1416" y="1357"/>
                    <a:pt x="1297" y="1491"/>
                    <a:pt x="1178" y="1550"/>
                  </a:cubicBezTo>
                  <a:cubicBezTo>
                    <a:pt x="1043" y="1610"/>
                    <a:pt x="984" y="1729"/>
                    <a:pt x="865" y="1804"/>
                  </a:cubicBezTo>
                  <a:cubicBezTo>
                    <a:pt x="746" y="1863"/>
                    <a:pt x="671" y="1982"/>
                    <a:pt x="611" y="2042"/>
                  </a:cubicBezTo>
                  <a:cubicBezTo>
                    <a:pt x="299" y="2355"/>
                    <a:pt x="60" y="2608"/>
                    <a:pt x="60" y="2608"/>
                  </a:cubicBezTo>
                  <a:cubicBezTo>
                    <a:pt x="60" y="2668"/>
                    <a:pt x="1" y="2727"/>
                    <a:pt x="60" y="2787"/>
                  </a:cubicBezTo>
                  <a:cubicBezTo>
                    <a:pt x="102" y="2829"/>
                    <a:pt x="173" y="2878"/>
                    <a:pt x="232" y="2878"/>
                  </a:cubicBezTo>
                  <a:cubicBezTo>
                    <a:pt x="258" y="2878"/>
                    <a:pt x="281" y="2869"/>
                    <a:pt x="299" y="2846"/>
                  </a:cubicBezTo>
                  <a:cubicBezTo>
                    <a:pt x="299" y="2846"/>
                    <a:pt x="552" y="2727"/>
                    <a:pt x="924" y="2474"/>
                  </a:cubicBezTo>
                  <a:cubicBezTo>
                    <a:pt x="984" y="2414"/>
                    <a:pt x="1118" y="2355"/>
                    <a:pt x="1237" y="2236"/>
                  </a:cubicBezTo>
                  <a:cubicBezTo>
                    <a:pt x="1297" y="2176"/>
                    <a:pt x="1416" y="2102"/>
                    <a:pt x="1550" y="2042"/>
                  </a:cubicBezTo>
                  <a:cubicBezTo>
                    <a:pt x="1669" y="1982"/>
                    <a:pt x="1729" y="1863"/>
                    <a:pt x="1863" y="1804"/>
                  </a:cubicBezTo>
                  <a:cubicBezTo>
                    <a:pt x="1982" y="1729"/>
                    <a:pt x="2101" y="1669"/>
                    <a:pt x="2235" y="1550"/>
                  </a:cubicBezTo>
                  <a:cubicBezTo>
                    <a:pt x="2354" y="1491"/>
                    <a:pt x="2474" y="1431"/>
                    <a:pt x="2608" y="1357"/>
                  </a:cubicBezTo>
                  <a:cubicBezTo>
                    <a:pt x="2727" y="1237"/>
                    <a:pt x="2846" y="1178"/>
                    <a:pt x="2906" y="1118"/>
                  </a:cubicBezTo>
                  <a:cubicBezTo>
                    <a:pt x="3040" y="1059"/>
                    <a:pt x="3159" y="984"/>
                    <a:pt x="3278" y="925"/>
                  </a:cubicBezTo>
                  <a:cubicBezTo>
                    <a:pt x="3353" y="865"/>
                    <a:pt x="3472" y="805"/>
                    <a:pt x="3531" y="746"/>
                  </a:cubicBezTo>
                  <a:cubicBezTo>
                    <a:pt x="3725" y="612"/>
                    <a:pt x="3904" y="493"/>
                    <a:pt x="3963" y="433"/>
                  </a:cubicBezTo>
                  <a:cubicBezTo>
                    <a:pt x="4097" y="373"/>
                    <a:pt x="4157" y="373"/>
                    <a:pt x="4157" y="373"/>
                  </a:cubicBezTo>
                  <a:cubicBezTo>
                    <a:pt x="4217" y="314"/>
                    <a:pt x="4276" y="239"/>
                    <a:pt x="4217" y="180"/>
                  </a:cubicBezTo>
                  <a:cubicBezTo>
                    <a:pt x="4217" y="61"/>
                    <a:pt x="4157" y="1"/>
                    <a:pt x="4023"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9" name="Google Shape;5459;p32"/>
            <p:cNvSpPr/>
            <p:nvPr/>
          </p:nvSpPr>
          <p:spPr>
            <a:xfrm rot="10800000">
              <a:off x="7986913" y="4236386"/>
              <a:ext cx="52064" cy="192723"/>
            </a:xfrm>
            <a:custGeom>
              <a:avLst/>
              <a:gdLst/>
              <a:ahLst/>
              <a:cxnLst/>
              <a:rect l="l" t="t" r="r" b="b"/>
              <a:pathLst>
                <a:path w="1669" h="6178" extrusionOk="0">
                  <a:moveTo>
                    <a:pt x="1296" y="1"/>
                  </a:moveTo>
                  <a:cubicBezTo>
                    <a:pt x="1237" y="1"/>
                    <a:pt x="1117" y="60"/>
                    <a:pt x="1117" y="120"/>
                  </a:cubicBezTo>
                  <a:lnTo>
                    <a:pt x="1117" y="433"/>
                  </a:lnTo>
                  <a:lnTo>
                    <a:pt x="1117" y="746"/>
                  </a:lnTo>
                  <a:lnTo>
                    <a:pt x="1117" y="1118"/>
                  </a:lnTo>
                  <a:lnTo>
                    <a:pt x="1117" y="1550"/>
                  </a:lnTo>
                  <a:cubicBezTo>
                    <a:pt x="1058" y="1669"/>
                    <a:pt x="1058" y="1863"/>
                    <a:pt x="1058" y="2042"/>
                  </a:cubicBezTo>
                  <a:cubicBezTo>
                    <a:pt x="1058" y="2235"/>
                    <a:pt x="998" y="2355"/>
                    <a:pt x="998" y="2533"/>
                  </a:cubicBezTo>
                  <a:cubicBezTo>
                    <a:pt x="998" y="2667"/>
                    <a:pt x="924" y="2727"/>
                    <a:pt x="924" y="2846"/>
                  </a:cubicBezTo>
                  <a:lnTo>
                    <a:pt x="864" y="3099"/>
                  </a:lnTo>
                  <a:cubicBezTo>
                    <a:pt x="864" y="3278"/>
                    <a:pt x="805" y="3472"/>
                    <a:pt x="745" y="3651"/>
                  </a:cubicBezTo>
                  <a:cubicBezTo>
                    <a:pt x="745" y="3844"/>
                    <a:pt x="685" y="3963"/>
                    <a:pt x="626" y="4157"/>
                  </a:cubicBezTo>
                  <a:cubicBezTo>
                    <a:pt x="626" y="4336"/>
                    <a:pt x="551" y="4470"/>
                    <a:pt x="492" y="4649"/>
                  </a:cubicBezTo>
                  <a:cubicBezTo>
                    <a:pt x="432" y="4768"/>
                    <a:pt x="373" y="4902"/>
                    <a:pt x="373" y="5081"/>
                  </a:cubicBezTo>
                  <a:cubicBezTo>
                    <a:pt x="313" y="5215"/>
                    <a:pt x="253" y="5334"/>
                    <a:pt x="179" y="5394"/>
                  </a:cubicBezTo>
                  <a:cubicBezTo>
                    <a:pt x="179" y="5513"/>
                    <a:pt x="119" y="5647"/>
                    <a:pt x="119" y="5706"/>
                  </a:cubicBezTo>
                  <a:cubicBezTo>
                    <a:pt x="60" y="5826"/>
                    <a:pt x="0" y="5960"/>
                    <a:pt x="0" y="5960"/>
                  </a:cubicBezTo>
                  <a:cubicBezTo>
                    <a:pt x="0" y="6019"/>
                    <a:pt x="0" y="6079"/>
                    <a:pt x="60" y="6138"/>
                  </a:cubicBezTo>
                  <a:cubicBezTo>
                    <a:pt x="84" y="6163"/>
                    <a:pt x="122" y="6178"/>
                    <a:pt x="162" y="6178"/>
                  </a:cubicBezTo>
                  <a:cubicBezTo>
                    <a:pt x="218" y="6178"/>
                    <a:pt x="278" y="6149"/>
                    <a:pt x="313" y="6079"/>
                  </a:cubicBezTo>
                  <a:cubicBezTo>
                    <a:pt x="313" y="6079"/>
                    <a:pt x="373" y="6019"/>
                    <a:pt x="432" y="5885"/>
                  </a:cubicBezTo>
                  <a:cubicBezTo>
                    <a:pt x="492" y="5826"/>
                    <a:pt x="551" y="5706"/>
                    <a:pt x="626" y="5647"/>
                  </a:cubicBezTo>
                  <a:cubicBezTo>
                    <a:pt x="685" y="5513"/>
                    <a:pt x="745" y="5394"/>
                    <a:pt x="805" y="5274"/>
                  </a:cubicBezTo>
                  <a:cubicBezTo>
                    <a:pt x="864" y="5140"/>
                    <a:pt x="924" y="4962"/>
                    <a:pt x="998" y="4842"/>
                  </a:cubicBezTo>
                  <a:cubicBezTo>
                    <a:pt x="1058" y="4708"/>
                    <a:pt x="1177" y="4530"/>
                    <a:pt x="1237" y="4336"/>
                  </a:cubicBezTo>
                  <a:cubicBezTo>
                    <a:pt x="1237" y="4157"/>
                    <a:pt x="1296" y="3963"/>
                    <a:pt x="1371" y="3785"/>
                  </a:cubicBezTo>
                  <a:cubicBezTo>
                    <a:pt x="1430" y="3591"/>
                    <a:pt x="1490" y="3412"/>
                    <a:pt x="1549" y="3219"/>
                  </a:cubicBezTo>
                  <a:lnTo>
                    <a:pt x="1549" y="2906"/>
                  </a:lnTo>
                  <a:cubicBezTo>
                    <a:pt x="1609" y="2846"/>
                    <a:pt x="1609" y="2727"/>
                    <a:pt x="1609" y="2667"/>
                  </a:cubicBezTo>
                  <a:cubicBezTo>
                    <a:pt x="1609" y="2474"/>
                    <a:pt x="1669" y="2295"/>
                    <a:pt x="1669" y="2101"/>
                  </a:cubicBezTo>
                  <a:lnTo>
                    <a:pt x="1669" y="1550"/>
                  </a:lnTo>
                  <a:cubicBezTo>
                    <a:pt x="1669" y="1356"/>
                    <a:pt x="1669" y="1237"/>
                    <a:pt x="1609" y="1044"/>
                  </a:cubicBezTo>
                  <a:lnTo>
                    <a:pt x="1609" y="671"/>
                  </a:lnTo>
                  <a:cubicBezTo>
                    <a:pt x="1549" y="552"/>
                    <a:pt x="1549" y="433"/>
                    <a:pt x="1549" y="373"/>
                  </a:cubicBezTo>
                  <a:cubicBezTo>
                    <a:pt x="1490" y="179"/>
                    <a:pt x="1490" y="120"/>
                    <a:pt x="1490" y="120"/>
                  </a:cubicBezTo>
                  <a:cubicBezTo>
                    <a:pt x="1490" y="60"/>
                    <a:pt x="1371" y="1"/>
                    <a:pt x="1296"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0" name="Google Shape;5460;p32"/>
            <p:cNvSpPr/>
            <p:nvPr/>
          </p:nvSpPr>
          <p:spPr>
            <a:xfrm rot="10800000">
              <a:off x="8153276" y="4054207"/>
              <a:ext cx="63700" cy="101633"/>
            </a:xfrm>
            <a:custGeom>
              <a:avLst/>
              <a:gdLst/>
              <a:ahLst/>
              <a:cxnLst/>
              <a:rect l="l" t="t" r="r" b="b"/>
              <a:pathLst>
                <a:path w="2042" h="3258" extrusionOk="0">
                  <a:moveTo>
                    <a:pt x="1833" y="0"/>
                  </a:moveTo>
                  <a:cubicBezTo>
                    <a:pt x="1792" y="0"/>
                    <a:pt x="1758" y="15"/>
                    <a:pt x="1728" y="45"/>
                  </a:cubicBezTo>
                  <a:cubicBezTo>
                    <a:pt x="1728" y="45"/>
                    <a:pt x="1609" y="239"/>
                    <a:pt x="1416" y="552"/>
                  </a:cubicBezTo>
                  <a:cubicBezTo>
                    <a:pt x="1416" y="611"/>
                    <a:pt x="1356" y="671"/>
                    <a:pt x="1356" y="790"/>
                  </a:cubicBezTo>
                  <a:cubicBezTo>
                    <a:pt x="1296" y="850"/>
                    <a:pt x="1237" y="924"/>
                    <a:pt x="1177" y="1043"/>
                  </a:cubicBezTo>
                  <a:cubicBezTo>
                    <a:pt x="1118" y="1103"/>
                    <a:pt x="1118" y="1162"/>
                    <a:pt x="1043" y="1297"/>
                  </a:cubicBezTo>
                  <a:cubicBezTo>
                    <a:pt x="984" y="1356"/>
                    <a:pt x="984" y="1475"/>
                    <a:pt x="924" y="1535"/>
                  </a:cubicBezTo>
                  <a:cubicBezTo>
                    <a:pt x="805" y="1729"/>
                    <a:pt x="671" y="1907"/>
                    <a:pt x="611" y="2041"/>
                  </a:cubicBezTo>
                  <a:cubicBezTo>
                    <a:pt x="552" y="2101"/>
                    <a:pt x="552" y="2161"/>
                    <a:pt x="492" y="2161"/>
                  </a:cubicBezTo>
                  <a:cubicBezTo>
                    <a:pt x="492" y="2220"/>
                    <a:pt x="492" y="2280"/>
                    <a:pt x="432" y="2280"/>
                  </a:cubicBezTo>
                  <a:cubicBezTo>
                    <a:pt x="373" y="2339"/>
                    <a:pt x="373" y="2473"/>
                    <a:pt x="298" y="2533"/>
                  </a:cubicBezTo>
                  <a:cubicBezTo>
                    <a:pt x="120" y="2786"/>
                    <a:pt x="60" y="2965"/>
                    <a:pt x="60" y="2965"/>
                  </a:cubicBezTo>
                  <a:cubicBezTo>
                    <a:pt x="0" y="3025"/>
                    <a:pt x="0" y="3084"/>
                    <a:pt x="60" y="3159"/>
                  </a:cubicBezTo>
                  <a:cubicBezTo>
                    <a:pt x="95" y="3229"/>
                    <a:pt x="150" y="3257"/>
                    <a:pt x="202" y="3257"/>
                  </a:cubicBezTo>
                  <a:cubicBezTo>
                    <a:pt x="239" y="3257"/>
                    <a:pt x="274" y="3243"/>
                    <a:pt x="298" y="3218"/>
                  </a:cubicBezTo>
                  <a:cubicBezTo>
                    <a:pt x="298" y="3218"/>
                    <a:pt x="492" y="3084"/>
                    <a:pt x="745" y="2846"/>
                  </a:cubicBezTo>
                  <a:cubicBezTo>
                    <a:pt x="745" y="2786"/>
                    <a:pt x="864" y="2712"/>
                    <a:pt x="924" y="2652"/>
                  </a:cubicBezTo>
                  <a:cubicBezTo>
                    <a:pt x="924" y="2593"/>
                    <a:pt x="984" y="2593"/>
                    <a:pt x="984" y="2533"/>
                  </a:cubicBezTo>
                  <a:lnTo>
                    <a:pt x="1118" y="2414"/>
                  </a:lnTo>
                  <a:cubicBezTo>
                    <a:pt x="1237" y="2220"/>
                    <a:pt x="1356" y="2041"/>
                    <a:pt x="1490" y="1848"/>
                  </a:cubicBezTo>
                  <a:cubicBezTo>
                    <a:pt x="1550" y="1788"/>
                    <a:pt x="1550" y="1669"/>
                    <a:pt x="1609" y="1535"/>
                  </a:cubicBezTo>
                  <a:cubicBezTo>
                    <a:pt x="1669" y="1475"/>
                    <a:pt x="1728" y="1356"/>
                    <a:pt x="1728" y="1297"/>
                  </a:cubicBezTo>
                  <a:cubicBezTo>
                    <a:pt x="1788" y="1162"/>
                    <a:pt x="1863" y="1043"/>
                    <a:pt x="1863" y="984"/>
                  </a:cubicBezTo>
                  <a:cubicBezTo>
                    <a:pt x="1922" y="924"/>
                    <a:pt x="1922" y="790"/>
                    <a:pt x="1922" y="730"/>
                  </a:cubicBezTo>
                  <a:cubicBezTo>
                    <a:pt x="2041" y="418"/>
                    <a:pt x="2041" y="179"/>
                    <a:pt x="2041" y="179"/>
                  </a:cubicBezTo>
                  <a:cubicBezTo>
                    <a:pt x="2041" y="105"/>
                    <a:pt x="2041" y="45"/>
                    <a:pt x="1982" y="45"/>
                  </a:cubicBezTo>
                  <a:cubicBezTo>
                    <a:pt x="1922" y="15"/>
                    <a:pt x="1874" y="0"/>
                    <a:pt x="1833"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1" name="Google Shape;5461;p32"/>
            <p:cNvSpPr/>
            <p:nvPr/>
          </p:nvSpPr>
          <p:spPr>
            <a:xfrm rot="10800000">
              <a:off x="8114719" y="2133032"/>
              <a:ext cx="319281" cy="325613"/>
            </a:xfrm>
            <a:custGeom>
              <a:avLst/>
              <a:gdLst/>
              <a:ahLst/>
              <a:cxnLst/>
              <a:rect l="l" t="t" r="r" b="b"/>
              <a:pathLst>
                <a:path w="10235" h="10438" extrusionOk="0">
                  <a:moveTo>
                    <a:pt x="9233" y="0"/>
                  </a:moveTo>
                  <a:cubicBezTo>
                    <a:pt x="8434" y="0"/>
                    <a:pt x="3320" y="2597"/>
                    <a:pt x="1177" y="4797"/>
                  </a:cubicBezTo>
                  <a:cubicBezTo>
                    <a:pt x="0" y="6034"/>
                    <a:pt x="0" y="9326"/>
                    <a:pt x="432" y="9832"/>
                  </a:cubicBezTo>
                  <a:cubicBezTo>
                    <a:pt x="748" y="10174"/>
                    <a:pt x="1322" y="10438"/>
                    <a:pt x="2091" y="10438"/>
                  </a:cubicBezTo>
                  <a:cubicBezTo>
                    <a:pt x="3134" y="10438"/>
                    <a:pt x="4535" y="9953"/>
                    <a:pt x="6138" y="8521"/>
                  </a:cubicBezTo>
                  <a:cubicBezTo>
                    <a:pt x="8879" y="6034"/>
                    <a:pt x="10235" y="521"/>
                    <a:pt x="9311" y="15"/>
                  </a:cubicBezTo>
                  <a:cubicBezTo>
                    <a:pt x="9293" y="5"/>
                    <a:pt x="9267" y="0"/>
                    <a:pt x="92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2" name="Google Shape;5462;p32"/>
            <p:cNvSpPr/>
            <p:nvPr/>
          </p:nvSpPr>
          <p:spPr>
            <a:xfrm rot="10800000">
              <a:off x="8137959" y="2122332"/>
              <a:ext cx="315569" cy="329825"/>
            </a:xfrm>
            <a:custGeom>
              <a:avLst/>
              <a:gdLst/>
              <a:ahLst/>
              <a:cxnLst/>
              <a:rect l="l" t="t" r="r" b="b"/>
              <a:pathLst>
                <a:path w="10116" h="10573" extrusionOk="0">
                  <a:moveTo>
                    <a:pt x="9937" y="1"/>
                  </a:moveTo>
                  <a:cubicBezTo>
                    <a:pt x="9878" y="1"/>
                    <a:pt x="9744" y="1"/>
                    <a:pt x="9684" y="60"/>
                  </a:cubicBezTo>
                  <a:cubicBezTo>
                    <a:pt x="9684" y="60"/>
                    <a:pt x="9192" y="686"/>
                    <a:pt x="8447" y="1610"/>
                  </a:cubicBezTo>
                  <a:cubicBezTo>
                    <a:pt x="8388" y="1490"/>
                    <a:pt x="8388" y="1431"/>
                    <a:pt x="8388" y="1356"/>
                  </a:cubicBezTo>
                  <a:cubicBezTo>
                    <a:pt x="8328" y="1237"/>
                    <a:pt x="8254" y="1058"/>
                    <a:pt x="8135" y="924"/>
                  </a:cubicBezTo>
                  <a:cubicBezTo>
                    <a:pt x="8098" y="851"/>
                    <a:pt x="8038" y="800"/>
                    <a:pt x="7966" y="800"/>
                  </a:cubicBezTo>
                  <a:cubicBezTo>
                    <a:pt x="7922" y="800"/>
                    <a:pt x="7873" y="819"/>
                    <a:pt x="7822" y="865"/>
                  </a:cubicBezTo>
                  <a:cubicBezTo>
                    <a:pt x="7762" y="865"/>
                    <a:pt x="7762" y="924"/>
                    <a:pt x="7762" y="984"/>
                  </a:cubicBezTo>
                  <a:lnTo>
                    <a:pt x="7762" y="1058"/>
                  </a:lnTo>
                  <a:cubicBezTo>
                    <a:pt x="7762" y="1356"/>
                    <a:pt x="7762" y="1610"/>
                    <a:pt x="7703" y="1922"/>
                  </a:cubicBezTo>
                  <a:lnTo>
                    <a:pt x="7703" y="2295"/>
                  </a:lnTo>
                  <a:cubicBezTo>
                    <a:pt x="7703" y="2354"/>
                    <a:pt x="7703" y="2414"/>
                    <a:pt x="7643" y="2474"/>
                  </a:cubicBezTo>
                  <a:lnTo>
                    <a:pt x="7643" y="2548"/>
                  </a:lnTo>
                  <a:cubicBezTo>
                    <a:pt x="7390" y="2846"/>
                    <a:pt x="7136" y="3159"/>
                    <a:pt x="6838" y="3472"/>
                  </a:cubicBezTo>
                  <a:cubicBezTo>
                    <a:pt x="6645" y="3725"/>
                    <a:pt x="6392" y="3963"/>
                    <a:pt x="6213" y="4217"/>
                  </a:cubicBezTo>
                  <a:lnTo>
                    <a:pt x="6213" y="3904"/>
                  </a:lnTo>
                  <a:cubicBezTo>
                    <a:pt x="6272" y="3591"/>
                    <a:pt x="6272" y="3218"/>
                    <a:pt x="6272" y="2921"/>
                  </a:cubicBezTo>
                  <a:lnTo>
                    <a:pt x="6272" y="1982"/>
                  </a:lnTo>
                  <a:cubicBezTo>
                    <a:pt x="6272" y="1863"/>
                    <a:pt x="6153" y="1729"/>
                    <a:pt x="6019" y="1729"/>
                  </a:cubicBezTo>
                  <a:cubicBezTo>
                    <a:pt x="5960" y="1729"/>
                    <a:pt x="5900" y="1863"/>
                    <a:pt x="5840" y="1922"/>
                  </a:cubicBezTo>
                  <a:cubicBezTo>
                    <a:pt x="5781" y="2235"/>
                    <a:pt x="5721" y="2548"/>
                    <a:pt x="5647" y="2846"/>
                  </a:cubicBezTo>
                  <a:lnTo>
                    <a:pt x="5468" y="3785"/>
                  </a:lnTo>
                  <a:cubicBezTo>
                    <a:pt x="5468" y="3963"/>
                    <a:pt x="5468" y="4097"/>
                    <a:pt x="5408" y="4276"/>
                  </a:cubicBezTo>
                  <a:cubicBezTo>
                    <a:pt x="5349" y="4410"/>
                    <a:pt x="5349" y="4589"/>
                    <a:pt x="5349" y="4708"/>
                  </a:cubicBezTo>
                  <a:lnTo>
                    <a:pt x="5215" y="5155"/>
                  </a:lnTo>
                  <a:lnTo>
                    <a:pt x="5155" y="5453"/>
                  </a:lnTo>
                  <a:cubicBezTo>
                    <a:pt x="4842" y="5766"/>
                    <a:pt x="4604" y="6079"/>
                    <a:pt x="4291" y="6392"/>
                  </a:cubicBezTo>
                  <a:cubicBezTo>
                    <a:pt x="4157" y="6511"/>
                    <a:pt x="4038" y="6704"/>
                    <a:pt x="3859" y="6883"/>
                  </a:cubicBezTo>
                  <a:cubicBezTo>
                    <a:pt x="3784" y="6943"/>
                    <a:pt x="3725" y="7017"/>
                    <a:pt x="3606" y="7077"/>
                  </a:cubicBezTo>
                  <a:cubicBezTo>
                    <a:pt x="3665" y="6943"/>
                    <a:pt x="3665" y="6764"/>
                    <a:pt x="3725" y="6645"/>
                  </a:cubicBezTo>
                  <a:cubicBezTo>
                    <a:pt x="3725" y="6392"/>
                    <a:pt x="3725" y="6198"/>
                    <a:pt x="3784" y="5960"/>
                  </a:cubicBezTo>
                  <a:cubicBezTo>
                    <a:pt x="3784" y="5587"/>
                    <a:pt x="3859" y="5155"/>
                    <a:pt x="3859" y="4708"/>
                  </a:cubicBezTo>
                  <a:cubicBezTo>
                    <a:pt x="3859" y="4276"/>
                    <a:pt x="3859" y="3904"/>
                    <a:pt x="3784" y="3472"/>
                  </a:cubicBezTo>
                  <a:cubicBezTo>
                    <a:pt x="3784" y="3353"/>
                    <a:pt x="3665" y="3293"/>
                    <a:pt x="3546" y="3293"/>
                  </a:cubicBezTo>
                  <a:cubicBezTo>
                    <a:pt x="3487" y="3293"/>
                    <a:pt x="3352" y="3353"/>
                    <a:pt x="3352" y="3472"/>
                  </a:cubicBezTo>
                  <a:cubicBezTo>
                    <a:pt x="3293" y="3844"/>
                    <a:pt x="3233" y="4276"/>
                    <a:pt x="3174" y="4649"/>
                  </a:cubicBezTo>
                  <a:cubicBezTo>
                    <a:pt x="3174" y="4902"/>
                    <a:pt x="3114" y="5081"/>
                    <a:pt x="3114" y="5274"/>
                  </a:cubicBezTo>
                  <a:cubicBezTo>
                    <a:pt x="3040" y="5528"/>
                    <a:pt x="3040" y="5706"/>
                    <a:pt x="2980" y="5900"/>
                  </a:cubicBezTo>
                  <a:cubicBezTo>
                    <a:pt x="2980" y="6079"/>
                    <a:pt x="2980" y="6272"/>
                    <a:pt x="2920" y="6511"/>
                  </a:cubicBezTo>
                  <a:cubicBezTo>
                    <a:pt x="2861" y="6704"/>
                    <a:pt x="2861" y="6883"/>
                    <a:pt x="2801" y="7077"/>
                  </a:cubicBezTo>
                  <a:lnTo>
                    <a:pt x="2667" y="7688"/>
                  </a:lnTo>
                  <a:lnTo>
                    <a:pt x="2548" y="8194"/>
                  </a:lnTo>
                  <a:lnTo>
                    <a:pt x="2488" y="8254"/>
                  </a:lnTo>
                  <a:cubicBezTo>
                    <a:pt x="2295" y="8433"/>
                    <a:pt x="2056" y="8686"/>
                    <a:pt x="1863" y="8880"/>
                  </a:cubicBezTo>
                  <a:cubicBezTo>
                    <a:pt x="1624" y="9058"/>
                    <a:pt x="1371" y="9252"/>
                    <a:pt x="1177" y="9431"/>
                  </a:cubicBezTo>
                  <a:cubicBezTo>
                    <a:pt x="999" y="9624"/>
                    <a:pt x="805" y="9744"/>
                    <a:pt x="626" y="9863"/>
                  </a:cubicBezTo>
                  <a:cubicBezTo>
                    <a:pt x="313" y="10056"/>
                    <a:pt x="194" y="10176"/>
                    <a:pt x="194" y="10176"/>
                  </a:cubicBezTo>
                  <a:lnTo>
                    <a:pt x="135" y="10176"/>
                  </a:lnTo>
                  <a:cubicBezTo>
                    <a:pt x="60" y="10235"/>
                    <a:pt x="1" y="10369"/>
                    <a:pt x="60" y="10488"/>
                  </a:cubicBezTo>
                  <a:cubicBezTo>
                    <a:pt x="113" y="10531"/>
                    <a:pt x="188" y="10573"/>
                    <a:pt x="269" y="10573"/>
                  </a:cubicBezTo>
                  <a:cubicBezTo>
                    <a:pt x="303" y="10573"/>
                    <a:pt x="338" y="10565"/>
                    <a:pt x="373" y="10548"/>
                  </a:cubicBezTo>
                  <a:cubicBezTo>
                    <a:pt x="373" y="10548"/>
                    <a:pt x="567" y="10429"/>
                    <a:pt x="939" y="10235"/>
                  </a:cubicBezTo>
                  <a:cubicBezTo>
                    <a:pt x="1118" y="10176"/>
                    <a:pt x="1311" y="10056"/>
                    <a:pt x="1490" y="9863"/>
                  </a:cubicBezTo>
                  <a:cubicBezTo>
                    <a:pt x="1744" y="9744"/>
                    <a:pt x="1997" y="9550"/>
                    <a:pt x="2235" y="9371"/>
                  </a:cubicBezTo>
                  <a:cubicBezTo>
                    <a:pt x="2488" y="9177"/>
                    <a:pt x="2742" y="8999"/>
                    <a:pt x="2980" y="8745"/>
                  </a:cubicBezTo>
                  <a:lnTo>
                    <a:pt x="6272" y="8745"/>
                  </a:lnTo>
                  <a:cubicBezTo>
                    <a:pt x="6392" y="8745"/>
                    <a:pt x="6526" y="8626"/>
                    <a:pt x="6526" y="8507"/>
                  </a:cubicBezTo>
                  <a:cubicBezTo>
                    <a:pt x="6466" y="8373"/>
                    <a:pt x="6392" y="8313"/>
                    <a:pt x="6332" y="8313"/>
                  </a:cubicBezTo>
                  <a:cubicBezTo>
                    <a:pt x="6019" y="8254"/>
                    <a:pt x="5781" y="8194"/>
                    <a:pt x="5468" y="8135"/>
                  </a:cubicBezTo>
                  <a:cubicBezTo>
                    <a:pt x="5155" y="8135"/>
                    <a:pt x="4902" y="8060"/>
                    <a:pt x="4604" y="8060"/>
                  </a:cubicBezTo>
                  <a:cubicBezTo>
                    <a:pt x="4351" y="8001"/>
                    <a:pt x="4097" y="8001"/>
                    <a:pt x="3859" y="8001"/>
                  </a:cubicBezTo>
                  <a:cubicBezTo>
                    <a:pt x="3859" y="7941"/>
                    <a:pt x="3919" y="7881"/>
                    <a:pt x="3978" y="7822"/>
                  </a:cubicBezTo>
                  <a:cubicBezTo>
                    <a:pt x="4291" y="7569"/>
                    <a:pt x="4604" y="7256"/>
                    <a:pt x="4902" y="6943"/>
                  </a:cubicBezTo>
                  <a:cubicBezTo>
                    <a:pt x="5155" y="6645"/>
                    <a:pt x="5408" y="6392"/>
                    <a:pt x="5721" y="6079"/>
                  </a:cubicBezTo>
                  <a:cubicBezTo>
                    <a:pt x="5781" y="6019"/>
                    <a:pt x="5840" y="6019"/>
                    <a:pt x="5960" y="5960"/>
                  </a:cubicBezTo>
                  <a:cubicBezTo>
                    <a:pt x="6094" y="5960"/>
                    <a:pt x="6213" y="5900"/>
                    <a:pt x="6332" y="5900"/>
                  </a:cubicBezTo>
                  <a:cubicBezTo>
                    <a:pt x="6466" y="5826"/>
                    <a:pt x="6585" y="5766"/>
                    <a:pt x="6704" y="5766"/>
                  </a:cubicBezTo>
                  <a:cubicBezTo>
                    <a:pt x="6838" y="5706"/>
                    <a:pt x="6958" y="5706"/>
                    <a:pt x="7077" y="5706"/>
                  </a:cubicBezTo>
                  <a:cubicBezTo>
                    <a:pt x="7211" y="5647"/>
                    <a:pt x="7330" y="5647"/>
                    <a:pt x="7449" y="5587"/>
                  </a:cubicBezTo>
                  <a:lnTo>
                    <a:pt x="7822" y="5528"/>
                  </a:lnTo>
                  <a:cubicBezTo>
                    <a:pt x="7956" y="5528"/>
                    <a:pt x="8075" y="5453"/>
                    <a:pt x="8194" y="5453"/>
                  </a:cubicBezTo>
                  <a:cubicBezTo>
                    <a:pt x="8328" y="5453"/>
                    <a:pt x="8447" y="5453"/>
                    <a:pt x="8567" y="5394"/>
                  </a:cubicBezTo>
                  <a:cubicBezTo>
                    <a:pt x="8701" y="5394"/>
                    <a:pt x="8760" y="5274"/>
                    <a:pt x="8760" y="5155"/>
                  </a:cubicBezTo>
                  <a:cubicBezTo>
                    <a:pt x="8760" y="5081"/>
                    <a:pt x="8626" y="5021"/>
                    <a:pt x="8567" y="4961"/>
                  </a:cubicBezTo>
                  <a:lnTo>
                    <a:pt x="8135" y="4961"/>
                  </a:lnTo>
                  <a:cubicBezTo>
                    <a:pt x="8015" y="4902"/>
                    <a:pt x="7881" y="4902"/>
                    <a:pt x="7762" y="4902"/>
                  </a:cubicBezTo>
                  <a:cubicBezTo>
                    <a:pt x="7449" y="4902"/>
                    <a:pt x="7211" y="4961"/>
                    <a:pt x="6958" y="4961"/>
                  </a:cubicBezTo>
                  <a:cubicBezTo>
                    <a:pt x="6838" y="4961"/>
                    <a:pt x="6704" y="5021"/>
                    <a:pt x="6585" y="5021"/>
                  </a:cubicBezTo>
                  <a:lnTo>
                    <a:pt x="6645" y="4961"/>
                  </a:lnTo>
                  <a:cubicBezTo>
                    <a:pt x="6898" y="4649"/>
                    <a:pt x="7211" y="4276"/>
                    <a:pt x="7449" y="3963"/>
                  </a:cubicBezTo>
                  <a:cubicBezTo>
                    <a:pt x="7643" y="3725"/>
                    <a:pt x="7822" y="3472"/>
                    <a:pt x="8015" y="3218"/>
                  </a:cubicBezTo>
                  <a:lnTo>
                    <a:pt x="8328" y="3218"/>
                  </a:lnTo>
                  <a:cubicBezTo>
                    <a:pt x="8507" y="3218"/>
                    <a:pt x="8626" y="3218"/>
                    <a:pt x="8760" y="3159"/>
                  </a:cubicBezTo>
                  <a:lnTo>
                    <a:pt x="8939" y="3159"/>
                  </a:lnTo>
                  <a:cubicBezTo>
                    <a:pt x="8999" y="3159"/>
                    <a:pt x="9073" y="3099"/>
                    <a:pt x="9133" y="3099"/>
                  </a:cubicBezTo>
                  <a:cubicBezTo>
                    <a:pt x="9311" y="3040"/>
                    <a:pt x="9446" y="3040"/>
                    <a:pt x="9565" y="2980"/>
                  </a:cubicBezTo>
                  <a:cubicBezTo>
                    <a:pt x="9684" y="2921"/>
                    <a:pt x="9684" y="2786"/>
                    <a:pt x="9684" y="2667"/>
                  </a:cubicBezTo>
                  <a:cubicBezTo>
                    <a:pt x="9624" y="2608"/>
                    <a:pt x="9565" y="2548"/>
                    <a:pt x="9505" y="2548"/>
                  </a:cubicBezTo>
                  <a:lnTo>
                    <a:pt x="9446" y="2548"/>
                  </a:lnTo>
                  <a:cubicBezTo>
                    <a:pt x="9311" y="2548"/>
                    <a:pt x="9192" y="2474"/>
                    <a:pt x="9073" y="2474"/>
                  </a:cubicBezTo>
                  <a:lnTo>
                    <a:pt x="8567" y="2474"/>
                  </a:lnTo>
                  <a:cubicBezTo>
                    <a:pt x="8626" y="2354"/>
                    <a:pt x="8760" y="2235"/>
                    <a:pt x="8820" y="2176"/>
                  </a:cubicBezTo>
                  <a:cubicBezTo>
                    <a:pt x="9192" y="1610"/>
                    <a:pt x="9505" y="1178"/>
                    <a:pt x="9684" y="865"/>
                  </a:cubicBezTo>
                  <a:cubicBezTo>
                    <a:pt x="9937" y="492"/>
                    <a:pt x="10056" y="313"/>
                    <a:pt x="10056" y="313"/>
                  </a:cubicBezTo>
                  <a:cubicBezTo>
                    <a:pt x="10116" y="239"/>
                    <a:pt x="10056" y="60"/>
                    <a:pt x="9937"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3" name="Google Shape;5463;p32"/>
            <p:cNvSpPr/>
            <p:nvPr/>
          </p:nvSpPr>
          <p:spPr>
            <a:xfrm rot="10800000">
              <a:off x="7957621" y="3655566"/>
              <a:ext cx="367103" cy="233027"/>
            </a:xfrm>
            <a:custGeom>
              <a:avLst/>
              <a:gdLst/>
              <a:ahLst/>
              <a:cxnLst/>
              <a:rect l="l" t="t" r="r" b="b"/>
              <a:pathLst>
                <a:path w="11768" h="7470" extrusionOk="0">
                  <a:moveTo>
                    <a:pt x="4623" y="0"/>
                  </a:moveTo>
                  <a:cubicBezTo>
                    <a:pt x="1955" y="0"/>
                    <a:pt x="0" y="1999"/>
                    <a:pt x="1086" y="4394"/>
                  </a:cubicBezTo>
                  <a:cubicBezTo>
                    <a:pt x="2066" y="6577"/>
                    <a:pt x="7027" y="7470"/>
                    <a:pt x="9599" y="7470"/>
                  </a:cubicBezTo>
                  <a:cubicBezTo>
                    <a:pt x="10467" y="7470"/>
                    <a:pt x="11063" y="7368"/>
                    <a:pt x="11142" y="7180"/>
                  </a:cubicBezTo>
                  <a:cubicBezTo>
                    <a:pt x="11767" y="5824"/>
                    <a:pt x="9786" y="1161"/>
                    <a:pt x="6240" y="238"/>
                  </a:cubicBezTo>
                  <a:cubicBezTo>
                    <a:pt x="5686" y="76"/>
                    <a:pt x="5141" y="0"/>
                    <a:pt x="46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4" name="Google Shape;5464;p32"/>
            <p:cNvSpPr/>
            <p:nvPr/>
          </p:nvSpPr>
          <p:spPr>
            <a:xfrm rot="10800000">
              <a:off x="7946016" y="3623685"/>
              <a:ext cx="311856" cy="201270"/>
            </a:xfrm>
            <a:custGeom>
              <a:avLst/>
              <a:gdLst/>
              <a:ahLst/>
              <a:cxnLst/>
              <a:rect l="l" t="t" r="r" b="b"/>
              <a:pathLst>
                <a:path w="9997" h="6452" extrusionOk="0">
                  <a:moveTo>
                    <a:pt x="120" y="0"/>
                  </a:moveTo>
                  <a:cubicBezTo>
                    <a:pt x="120" y="0"/>
                    <a:pt x="60" y="60"/>
                    <a:pt x="0" y="60"/>
                  </a:cubicBezTo>
                  <a:cubicBezTo>
                    <a:pt x="0" y="120"/>
                    <a:pt x="60" y="179"/>
                    <a:pt x="120" y="239"/>
                  </a:cubicBezTo>
                  <a:cubicBezTo>
                    <a:pt x="120" y="239"/>
                    <a:pt x="254" y="298"/>
                    <a:pt x="566" y="373"/>
                  </a:cubicBezTo>
                  <a:cubicBezTo>
                    <a:pt x="864" y="492"/>
                    <a:pt x="1311" y="671"/>
                    <a:pt x="1803" y="864"/>
                  </a:cubicBezTo>
                  <a:cubicBezTo>
                    <a:pt x="2056" y="924"/>
                    <a:pt x="2354" y="1043"/>
                    <a:pt x="2607" y="1177"/>
                  </a:cubicBezTo>
                  <a:cubicBezTo>
                    <a:pt x="2920" y="1297"/>
                    <a:pt x="3233" y="1416"/>
                    <a:pt x="3546" y="1609"/>
                  </a:cubicBezTo>
                  <a:cubicBezTo>
                    <a:pt x="3844" y="1729"/>
                    <a:pt x="4157" y="1922"/>
                    <a:pt x="4470" y="2041"/>
                  </a:cubicBezTo>
                  <a:cubicBezTo>
                    <a:pt x="4782" y="2235"/>
                    <a:pt x="5095" y="2414"/>
                    <a:pt x="5408" y="2607"/>
                  </a:cubicBezTo>
                  <a:cubicBezTo>
                    <a:pt x="5706" y="2786"/>
                    <a:pt x="6079" y="2980"/>
                    <a:pt x="6332" y="3159"/>
                  </a:cubicBezTo>
                  <a:cubicBezTo>
                    <a:pt x="6645" y="3352"/>
                    <a:pt x="6958" y="3531"/>
                    <a:pt x="7196" y="3784"/>
                  </a:cubicBezTo>
                  <a:cubicBezTo>
                    <a:pt x="7330" y="3904"/>
                    <a:pt x="7449" y="3963"/>
                    <a:pt x="7568" y="4097"/>
                  </a:cubicBezTo>
                  <a:cubicBezTo>
                    <a:pt x="7762" y="4216"/>
                    <a:pt x="7881" y="4276"/>
                    <a:pt x="7941" y="4395"/>
                  </a:cubicBezTo>
                  <a:cubicBezTo>
                    <a:pt x="8194" y="4589"/>
                    <a:pt x="8447" y="4768"/>
                    <a:pt x="8626" y="5021"/>
                  </a:cubicBezTo>
                  <a:cubicBezTo>
                    <a:pt x="8820" y="5215"/>
                    <a:pt x="8939" y="5393"/>
                    <a:pt x="9133" y="5513"/>
                  </a:cubicBezTo>
                  <a:cubicBezTo>
                    <a:pt x="9252" y="5706"/>
                    <a:pt x="9371" y="5885"/>
                    <a:pt x="9431" y="6019"/>
                  </a:cubicBezTo>
                  <a:cubicBezTo>
                    <a:pt x="9684" y="6257"/>
                    <a:pt x="9743" y="6391"/>
                    <a:pt x="9743" y="6391"/>
                  </a:cubicBezTo>
                  <a:lnTo>
                    <a:pt x="9803" y="6391"/>
                  </a:lnTo>
                  <a:cubicBezTo>
                    <a:pt x="9803" y="6451"/>
                    <a:pt x="9877" y="6451"/>
                    <a:pt x="9937" y="6451"/>
                  </a:cubicBezTo>
                  <a:cubicBezTo>
                    <a:pt x="9997" y="6391"/>
                    <a:pt x="9997" y="6332"/>
                    <a:pt x="9997" y="6257"/>
                  </a:cubicBezTo>
                  <a:cubicBezTo>
                    <a:pt x="9997" y="6257"/>
                    <a:pt x="9877" y="6079"/>
                    <a:pt x="9684" y="5825"/>
                  </a:cubicBezTo>
                  <a:cubicBezTo>
                    <a:pt x="9565" y="5706"/>
                    <a:pt x="9505" y="5513"/>
                    <a:pt x="9371" y="5334"/>
                  </a:cubicBezTo>
                  <a:cubicBezTo>
                    <a:pt x="9192" y="5140"/>
                    <a:pt x="9058" y="4961"/>
                    <a:pt x="8879" y="4768"/>
                  </a:cubicBezTo>
                  <a:cubicBezTo>
                    <a:pt x="8686" y="4529"/>
                    <a:pt x="8447" y="4336"/>
                    <a:pt x="8194" y="4097"/>
                  </a:cubicBezTo>
                  <a:cubicBezTo>
                    <a:pt x="8134" y="4023"/>
                    <a:pt x="8015" y="3904"/>
                    <a:pt x="7822" y="3784"/>
                  </a:cubicBezTo>
                  <a:cubicBezTo>
                    <a:pt x="7702" y="3650"/>
                    <a:pt x="7568" y="3591"/>
                    <a:pt x="7449" y="3472"/>
                  </a:cubicBezTo>
                  <a:cubicBezTo>
                    <a:pt x="7196" y="3218"/>
                    <a:pt x="6898" y="3040"/>
                    <a:pt x="6585" y="2786"/>
                  </a:cubicBezTo>
                  <a:cubicBezTo>
                    <a:pt x="6272" y="2607"/>
                    <a:pt x="5959" y="2414"/>
                    <a:pt x="5647" y="2235"/>
                  </a:cubicBezTo>
                  <a:cubicBezTo>
                    <a:pt x="5334" y="2041"/>
                    <a:pt x="5036" y="1863"/>
                    <a:pt x="4663" y="1669"/>
                  </a:cubicBezTo>
                  <a:cubicBezTo>
                    <a:pt x="4350" y="1550"/>
                    <a:pt x="4038" y="1356"/>
                    <a:pt x="3725" y="1237"/>
                  </a:cubicBezTo>
                  <a:cubicBezTo>
                    <a:pt x="3546" y="1177"/>
                    <a:pt x="3412" y="1118"/>
                    <a:pt x="3233" y="984"/>
                  </a:cubicBezTo>
                  <a:cubicBezTo>
                    <a:pt x="3099" y="924"/>
                    <a:pt x="2920" y="924"/>
                    <a:pt x="2801" y="864"/>
                  </a:cubicBezTo>
                  <a:cubicBezTo>
                    <a:pt x="2488" y="745"/>
                    <a:pt x="2175" y="611"/>
                    <a:pt x="1922" y="552"/>
                  </a:cubicBezTo>
                  <a:cubicBezTo>
                    <a:pt x="864" y="179"/>
                    <a:pt x="120" y="0"/>
                    <a:pt x="120"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5" name="Google Shape;5465;p32"/>
            <p:cNvSpPr/>
            <p:nvPr/>
          </p:nvSpPr>
          <p:spPr>
            <a:xfrm rot="10800000">
              <a:off x="8110539" y="3733335"/>
              <a:ext cx="129678" cy="147864"/>
            </a:xfrm>
            <a:custGeom>
              <a:avLst/>
              <a:gdLst/>
              <a:ahLst/>
              <a:cxnLst/>
              <a:rect l="l" t="t" r="r" b="b"/>
              <a:pathLst>
                <a:path w="4157" h="4740" extrusionOk="0">
                  <a:moveTo>
                    <a:pt x="2414" y="1"/>
                  </a:moveTo>
                  <a:cubicBezTo>
                    <a:pt x="2354" y="1"/>
                    <a:pt x="2354" y="60"/>
                    <a:pt x="2354" y="120"/>
                  </a:cubicBezTo>
                  <a:cubicBezTo>
                    <a:pt x="2354" y="314"/>
                    <a:pt x="2354" y="433"/>
                    <a:pt x="2414" y="612"/>
                  </a:cubicBezTo>
                  <a:lnTo>
                    <a:pt x="2414" y="865"/>
                  </a:lnTo>
                  <a:cubicBezTo>
                    <a:pt x="2414" y="924"/>
                    <a:pt x="2473" y="1059"/>
                    <a:pt x="2473" y="1118"/>
                  </a:cubicBezTo>
                  <a:lnTo>
                    <a:pt x="2608" y="1610"/>
                  </a:lnTo>
                  <a:cubicBezTo>
                    <a:pt x="2667" y="1669"/>
                    <a:pt x="2667" y="1729"/>
                    <a:pt x="2727" y="1803"/>
                  </a:cubicBezTo>
                  <a:lnTo>
                    <a:pt x="2786" y="2042"/>
                  </a:lnTo>
                  <a:cubicBezTo>
                    <a:pt x="2846" y="2235"/>
                    <a:pt x="2906" y="2355"/>
                    <a:pt x="2980" y="2474"/>
                  </a:cubicBezTo>
                  <a:lnTo>
                    <a:pt x="3099" y="2727"/>
                  </a:lnTo>
                  <a:cubicBezTo>
                    <a:pt x="3099" y="2787"/>
                    <a:pt x="3159" y="2846"/>
                    <a:pt x="3218" y="2980"/>
                  </a:cubicBezTo>
                  <a:cubicBezTo>
                    <a:pt x="3278" y="3100"/>
                    <a:pt x="3352" y="3219"/>
                    <a:pt x="3472" y="3353"/>
                  </a:cubicBezTo>
                  <a:cubicBezTo>
                    <a:pt x="3478" y="3373"/>
                    <a:pt x="3486" y="3393"/>
                    <a:pt x="3494" y="3412"/>
                  </a:cubicBezTo>
                  <a:lnTo>
                    <a:pt x="3159" y="3412"/>
                  </a:lnTo>
                  <a:cubicBezTo>
                    <a:pt x="3099" y="3412"/>
                    <a:pt x="2980" y="3472"/>
                    <a:pt x="2906" y="3472"/>
                  </a:cubicBezTo>
                  <a:lnTo>
                    <a:pt x="2667" y="3472"/>
                  </a:lnTo>
                  <a:cubicBezTo>
                    <a:pt x="2533" y="3532"/>
                    <a:pt x="2473" y="3532"/>
                    <a:pt x="2414" y="3532"/>
                  </a:cubicBezTo>
                  <a:cubicBezTo>
                    <a:pt x="2235" y="3591"/>
                    <a:pt x="2101" y="3666"/>
                    <a:pt x="1922" y="3666"/>
                  </a:cubicBezTo>
                  <a:cubicBezTo>
                    <a:pt x="1609" y="3785"/>
                    <a:pt x="1297" y="3904"/>
                    <a:pt x="984" y="4038"/>
                  </a:cubicBezTo>
                  <a:cubicBezTo>
                    <a:pt x="805" y="4098"/>
                    <a:pt x="671" y="4217"/>
                    <a:pt x="492" y="4276"/>
                  </a:cubicBezTo>
                  <a:cubicBezTo>
                    <a:pt x="373" y="4336"/>
                    <a:pt x="239" y="4470"/>
                    <a:pt x="60" y="4530"/>
                  </a:cubicBezTo>
                  <a:cubicBezTo>
                    <a:pt x="60" y="4530"/>
                    <a:pt x="0" y="4589"/>
                    <a:pt x="60" y="4649"/>
                  </a:cubicBezTo>
                  <a:cubicBezTo>
                    <a:pt x="60" y="4691"/>
                    <a:pt x="89" y="4740"/>
                    <a:pt x="127" y="4740"/>
                  </a:cubicBezTo>
                  <a:cubicBezTo>
                    <a:pt x="144" y="4740"/>
                    <a:pt x="161" y="4731"/>
                    <a:pt x="179" y="4708"/>
                  </a:cubicBezTo>
                  <a:cubicBezTo>
                    <a:pt x="492" y="4589"/>
                    <a:pt x="805" y="4470"/>
                    <a:pt x="1118" y="4336"/>
                  </a:cubicBezTo>
                  <a:cubicBezTo>
                    <a:pt x="1416" y="4217"/>
                    <a:pt x="1729" y="4157"/>
                    <a:pt x="2041" y="4038"/>
                  </a:cubicBezTo>
                  <a:lnTo>
                    <a:pt x="2235" y="4038"/>
                  </a:lnTo>
                  <a:cubicBezTo>
                    <a:pt x="2354" y="3964"/>
                    <a:pt x="2414" y="3964"/>
                    <a:pt x="2473" y="3964"/>
                  </a:cubicBezTo>
                  <a:cubicBezTo>
                    <a:pt x="2533" y="3904"/>
                    <a:pt x="2667" y="3904"/>
                    <a:pt x="2727" y="3904"/>
                  </a:cubicBezTo>
                  <a:lnTo>
                    <a:pt x="2980" y="3844"/>
                  </a:lnTo>
                  <a:lnTo>
                    <a:pt x="4023" y="3844"/>
                  </a:lnTo>
                  <a:cubicBezTo>
                    <a:pt x="4157" y="3725"/>
                    <a:pt x="4157" y="3591"/>
                    <a:pt x="4097" y="3532"/>
                  </a:cubicBezTo>
                  <a:cubicBezTo>
                    <a:pt x="4023" y="3412"/>
                    <a:pt x="3904" y="3293"/>
                    <a:pt x="3844" y="3159"/>
                  </a:cubicBezTo>
                  <a:cubicBezTo>
                    <a:pt x="3725" y="3040"/>
                    <a:pt x="3650" y="2846"/>
                    <a:pt x="3591" y="2727"/>
                  </a:cubicBezTo>
                  <a:cubicBezTo>
                    <a:pt x="3531" y="2667"/>
                    <a:pt x="3472" y="2608"/>
                    <a:pt x="3472" y="2548"/>
                  </a:cubicBezTo>
                  <a:lnTo>
                    <a:pt x="3352" y="2355"/>
                  </a:lnTo>
                  <a:lnTo>
                    <a:pt x="3218" y="2101"/>
                  </a:lnTo>
                  <a:cubicBezTo>
                    <a:pt x="3218" y="2042"/>
                    <a:pt x="3159" y="1982"/>
                    <a:pt x="3159" y="1923"/>
                  </a:cubicBezTo>
                  <a:lnTo>
                    <a:pt x="3040" y="1669"/>
                  </a:lnTo>
                  <a:cubicBezTo>
                    <a:pt x="3040" y="1610"/>
                    <a:pt x="2980" y="1550"/>
                    <a:pt x="2980" y="1491"/>
                  </a:cubicBezTo>
                  <a:lnTo>
                    <a:pt x="2786" y="984"/>
                  </a:lnTo>
                  <a:cubicBezTo>
                    <a:pt x="2786" y="924"/>
                    <a:pt x="2727" y="865"/>
                    <a:pt x="2727" y="805"/>
                  </a:cubicBezTo>
                  <a:lnTo>
                    <a:pt x="2667" y="552"/>
                  </a:lnTo>
                  <a:cubicBezTo>
                    <a:pt x="2667" y="433"/>
                    <a:pt x="2608" y="239"/>
                    <a:pt x="2533" y="120"/>
                  </a:cubicBezTo>
                  <a:lnTo>
                    <a:pt x="2533" y="60"/>
                  </a:lnTo>
                  <a:cubicBezTo>
                    <a:pt x="2533" y="60"/>
                    <a:pt x="2473" y="1"/>
                    <a:pt x="2414"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6" name="Google Shape;5466;p32"/>
            <p:cNvSpPr/>
            <p:nvPr/>
          </p:nvSpPr>
          <p:spPr>
            <a:xfrm rot="10800000">
              <a:off x="8019449" y="3683642"/>
              <a:ext cx="155226" cy="156006"/>
            </a:xfrm>
            <a:custGeom>
              <a:avLst/>
              <a:gdLst/>
              <a:ahLst/>
              <a:cxnLst/>
              <a:rect l="l" t="t" r="r" b="b"/>
              <a:pathLst>
                <a:path w="4976" h="5001" extrusionOk="0">
                  <a:moveTo>
                    <a:pt x="3595" y="0"/>
                  </a:moveTo>
                  <a:cubicBezTo>
                    <a:pt x="3580" y="0"/>
                    <a:pt x="3563" y="7"/>
                    <a:pt x="3546" y="25"/>
                  </a:cubicBezTo>
                  <a:cubicBezTo>
                    <a:pt x="3486" y="25"/>
                    <a:pt x="3412" y="99"/>
                    <a:pt x="3412" y="159"/>
                  </a:cubicBezTo>
                  <a:lnTo>
                    <a:pt x="3486" y="650"/>
                  </a:lnTo>
                  <a:cubicBezTo>
                    <a:pt x="3546" y="769"/>
                    <a:pt x="3546" y="844"/>
                    <a:pt x="3546" y="903"/>
                  </a:cubicBezTo>
                  <a:lnTo>
                    <a:pt x="3605" y="1142"/>
                  </a:lnTo>
                  <a:cubicBezTo>
                    <a:pt x="3665" y="1335"/>
                    <a:pt x="3665" y="1514"/>
                    <a:pt x="3724" y="1708"/>
                  </a:cubicBezTo>
                  <a:cubicBezTo>
                    <a:pt x="3784" y="1827"/>
                    <a:pt x="3784" y="2021"/>
                    <a:pt x="3859" y="2200"/>
                  </a:cubicBezTo>
                  <a:lnTo>
                    <a:pt x="4037" y="2706"/>
                  </a:lnTo>
                  <a:lnTo>
                    <a:pt x="4156" y="3198"/>
                  </a:lnTo>
                  <a:cubicBezTo>
                    <a:pt x="4244" y="3401"/>
                    <a:pt x="4324" y="3604"/>
                    <a:pt x="4403" y="3823"/>
                  </a:cubicBezTo>
                  <a:lnTo>
                    <a:pt x="3546" y="3823"/>
                  </a:lnTo>
                  <a:cubicBezTo>
                    <a:pt x="3352" y="3883"/>
                    <a:pt x="3173" y="3883"/>
                    <a:pt x="2920" y="3943"/>
                  </a:cubicBezTo>
                  <a:lnTo>
                    <a:pt x="2667" y="3943"/>
                  </a:lnTo>
                  <a:cubicBezTo>
                    <a:pt x="2548" y="4002"/>
                    <a:pt x="2488" y="4002"/>
                    <a:pt x="2369" y="4002"/>
                  </a:cubicBezTo>
                  <a:cubicBezTo>
                    <a:pt x="1996" y="4121"/>
                    <a:pt x="1549" y="4255"/>
                    <a:pt x="1177" y="4375"/>
                  </a:cubicBezTo>
                  <a:cubicBezTo>
                    <a:pt x="998" y="4434"/>
                    <a:pt x="805" y="4494"/>
                    <a:pt x="626" y="4568"/>
                  </a:cubicBezTo>
                  <a:cubicBezTo>
                    <a:pt x="432" y="4628"/>
                    <a:pt x="253" y="4687"/>
                    <a:pt x="60" y="4747"/>
                  </a:cubicBezTo>
                  <a:cubicBezTo>
                    <a:pt x="60" y="4807"/>
                    <a:pt x="0" y="4866"/>
                    <a:pt x="0" y="4941"/>
                  </a:cubicBezTo>
                  <a:cubicBezTo>
                    <a:pt x="60" y="5000"/>
                    <a:pt x="134" y="5000"/>
                    <a:pt x="194" y="5000"/>
                  </a:cubicBezTo>
                  <a:cubicBezTo>
                    <a:pt x="566" y="4866"/>
                    <a:pt x="939" y="4747"/>
                    <a:pt x="1311" y="4687"/>
                  </a:cubicBezTo>
                  <a:cubicBezTo>
                    <a:pt x="1683" y="4568"/>
                    <a:pt x="2056" y="4494"/>
                    <a:pt x="2428" y="4434"/>
                  </a:cubicBezTo>
                  <a:cubicBezTo>
                    <a:pt x="2548" y="4375"/>
                    <a:pt x="2607" y="4375"/>
                    <a:pt x="2741" y="4375"/>
                  </a:cubicBezTo>
                  <a:cubicBezTo>
                    <a:pt x="2801" y="4375"/>
                    <a:pt x="2920" y="4315"/>
                    <a:pt x="2980" y="4315"/>
                  </a:cubicBezTo>
                  <a:cubicBezTo>
                    <a:pt x="3233" y="4315"/>
                    <a:pt x="3412" y="4255"/>
                    <a:pt x="3605" y="4255"/>
                  </a:cubicBezTo>
                  <a:lnTo>
                    <a:pt x="4410" y="4255"/>
                  </a:lnTo>
                  <a:lnTo>
                    <a:pt x="4723" y="4315"/>
                  </a:lnTo>
                  <a:lnTo>
                    <a:pt x="4842" y="4315"/>
                  </a:lnTo>
                  <a:cubicBezTo>
                    <a:pt x="4901" y="4255"/>
                    <a:pt x="4976" y="4121"/>
                    <a:pt x="4976" y="4002"/>
                  </a:cubicBezTo>
                  <a:cubicBezTo>
                    <a:pt x="4663" y="3376"/>
                    <a:pt x="4469" y="2706"/>
                    <a:pt x="4231" y="2080"/>
                  </a:cubicBezTo>
                  <a:cubicBezTo>
                    <a:pt x="4156" y="1887"/>
                    <a:pt x="4097" y="1768"/>
                    <a:pt x="4097" y="1589"/>
                  </a:cubicBezTo>
                  <a:cubicBezTo>
                    <a:pt x="4037" y="1395"/>
                    <a:pt x="3978" y="1276"/>
                    <a:pt x="3918" y="1082"/>
                  </a:cubicBezTo>
                  <a:lnTo>
                    <a:pt x="3859" y="844"/>
                  </a:lnTo>
                  <a:cubicBezTo>
                    <a:pt x="3859" y="769"/>
                    <a:pt x="3784" y="710"/>
                    <a:pt x="3784" y="591"/>
                  </a:cubicBezTo>
                  <a:lnTo>
                    <a:pt x="3665" y="99"/>
                  </a:lnTo>
                  <a:cubicBezTo>
                    <a:pt x="3665" y="46"/>
                    <a:pt x="3634" y="0"/>
                    <a:pt x="3595"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7" name="Google Shape;5467;p32"/>
            <p:cNvSpPr/>
            <p:nvPr/>
          </p:nvSpPr>
          <p:spPr>
            <a:xfrm rot="10800000">
              <a:off x="8275030" y="3139445"/>
              <a:ext cx="31164" cy="26984"/>
            </a:xfrm>
            <a:custGeom>
              <a:avLst/>
              <a:gdLst/>
              <a:ahLst/>
              <a:cxnLst/>
              <a:rect l="l" t="t" r="r" b="b"/>
              <a:pathLst>
                <a:path w="999" h="865" extrusionOk="0">
                  <a:moveTo>
                    <a:pt x="926" y="0"/>
                  </a:moveTo>
                  <a:cubicBezTo>
                    <a:pt x="909" y="0"/>
                    <a:pt x="894" y="15"/>
                    <a:pt x="864" y="45"/>
                  </a:cubicBezTo>
                  <a:cubicBezTo>
                    <a:pt x="864" y="45"/>
                    <a:pt x="805" y="45"/>
                    <a:pt x="745" y="119"/>
                  </a:cubicBezTo>
                  <a:cubicBezTo>
                    <a:pt x="685" y="179"/>
                    <a:pt x="626" y="179"/>
                    <a:pt x="626" y="239"/>
                  </a:cubicBezTo>
                  <a:cubicBezTo>
                    <a:pt x="551" y="239"/>
                    <a:pt x="492" y="298"/>
                    <a:pt x="432" y="358"/>
                  </a:cubicBezTo>
                  <a:cubicBezTo>
                    <a:pt x="253" y="551"/>
                    <a:pt x="0" y="730"/>
                    <a:pt x="0" y="730"/>
                  </a:cubicBezTo>
                  <a:lnTo>
                    <a:pt x="0" y="864"/>
                  </a:lnTo>
                  <a:lnTo>
                    <a:pt x="119" y="864"/>
                  </a:lnTo>
                  <a:cubicBezTo>
                    <a:pt x="119" y="864"/>
                    <a:pt x="313" y="671"/>
                    <a:pt x="551" y="492"/>
                  </a:cubicBezTo>
                  <a:cubicBezTo>
                    <a:pt x="626" y="417"/>
                    <a:pt x="626" y="358"/>
                    <a:pt x="685" y="358"/>
                  </a:cubicBezTo>
                  <a:cubicBezTo>
                    <a:pt x="745" y="298"/>
                    <a:pt x="805" y="298"/>
                    <a:pt x="805" y="239"/>
                  </a:cubicBezTo>
                  <a:cubicBezTo>
                    <a:pt x="924" y="179"/>
                    <a:pt x="924" y="119"/>
                    <a:pt x="924" y="119"/>
                  </a:cubicBezTo>
                  <a:cubicBezTo>
                    <a:pt x="998" y="119"/>
                    <a:pt x="998" y="45"/>
                    <a:pt x="998" y="45"/>
                  </a:cubicBezTo>
                  <a:cubicBezTo>
                    <a:pt x="961" y="15"/>
                    <a:pt x="942" y="0"/>
                    <a:pt x="92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8" name="Google Shape;5468;p32"/>
            <p:cNvSpPr/>
            <p:nvPr/>
          </p:nvSpPr>
          <p:spPr>
            <a:xfrm rot="10800000">
              <a:off x="8327562" y="3079519"/>
              <a:ext cx="23271" cy="34876"/>
            </a:xfrm>
            <a:custGeom>
              <a:avLst/>
              <a:gdLst/>
              <a:ahLst/>
              <a:cxnLst/>
              <a:rect l="l" t="t" r="r" b="b"/>
              <a:pathLst>
                <a:path w="746" h="1118" extrusionOk="0">
                  <a:moveTo>
                    <a:pt x="567" y="1"/>
                  </a:moveTo>
                  <a:cubicBezTo>
                    <a:pt x="567" y="1"/>
                    <a:pt x="433" y="239"/>
                    <a:pt x="254" y="492"/>
                  </a:cubicBezTo>
                  <a:cubicBezTo>
                    <a:pt x="120" y="746"/>
                    <a:pt x="1" y="984"/>
                    <a:pt x="1" y="984"/>
                  </a:cubicBezTo>
                  <a:cubicBezTo>
                    <a:pt x="1" y="1058"/>
                    <a:pt x="1" y="1118"/>
                    <a:pt x="60" y="1118"/>
                  </a:cubicBezTo>
                  <a:cubicBezTo>
                    <a:pt x="120" y="1118"/>
                    <a:pt x="195" y="1118"/>
                    <a:pt x="195" y="1058"/>
                  </a:cubicBezTo>
                  <a:cubicBezTo>
                    <a:pt x="195" y="1058"/>
                    <a:pt x="314" y="805"/>
                    <a:pt x="433" y="552"/>
                  </a:cubicBezTo>
                  <a:cubicBezTo>
                    <a:pt x="567" y="373"/>
                    <a:pt x="746" y="120"/>
                    <a:pt x="746" y="120"/>
                  </a:cubicBezTo>
                  <a:cubicBezTo>
                    <a:pt x="746" y="60"/>
                    <a:pt x="746" y="1"/>
                    <a:pt x="6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9" name="Google Shape;5469;p32"/>
            <p:cNvSpPr/>
            <p:nvPr/>
          </p:nvSpPr>
          <p:spPr>
            <a:xfrm rot="10800000">
              <a:off x="8350803" y="3006086"/>
              <a:ext cx="11636" cy="40460"/>
            </a:xfrm>
            <a:custGeom>
              <a:avLst/>
              <a:gdLst/>
              <a:ahLst/>
              <a:cxnLst/>
              <a:rect l="l" t="t" r="r" b="b"/>
              <a:pathLst>
                <a:path w="373" h="1297" extrusionOk="0">
                  <a:moveTo>
                    <a:pt x="194" y="1"/>
                  </a:moveTo>
                  <a:cubicBezTo>
                    <a:pt x="120" y="1"/>
                    <a:pt x="60" y="1"/>
                    <a:pt x="60" y="60"/>
                  </a:cubicBezTo>
                  <a:lnTo>
                    <a:pt x="60" y="239"/>
                  </a:lnTo>
                  <a:cubicBezTo>
                    <a:pt x="0" y="373"/>
                    <a:pt x="60" y="492"/>
                    <a:pt x="60" y="612"/>
                  </a:cubicBezTo>
                  <a:lnTo>
                    <a:pt x="60" y="865"/>
                  </a:lnTo>
                  <a:cubicBezTo>
                    <a:pt x="60" y="924"/>
                    <a:pt x="60" y="984"/>
                    <a:pt x="120" y="1044"/>
                  </a:cubicBezTo>
                  <a:lnTo>
                    <a:pt x="120" y="1178"/>
                  </a:lnTo>
                  <a:cubicBezTo>
                    <a:pt x="120" y="1237"/>
                    <a:pt x="194" y="1297"/>
                    <a:pt x="313" y="1297"/>
                  </a:cubicBezTo>
                  <a:cubicBezTo>
                    <a:pt x="373" y="1297"/>
                    <a:pt x="373" y="1237"/>
                    <a:pt x="373" y="1118"/>
                  </a:cubicBezTo>
                  <a:cubicBezTo>
                    <a:pt x="373" y="1118"/>
                    <a:pt x="373" y="1044"/>
                    <a:pt x="313" y="984"/>
                  </a:cubicBezTo>
                  <a:lnTo>
                    <a:pt x="313" y="805"/>
                  </a:lnTo>
                  <a:lnTo>
                    <a:pt x="313" y="612"/>
                  </a:lnTo>
                  <a:cubicBezTo>
                    <a:pt x="254" y="492"/>
                    <a:pt x="254" y="373"/>
                    <a:pt x="254" y="239"/>
                  </a:cubicBezTo>
                  <a:lnTo>
                    <a:pt x="254" y="120"/>
                  </a:lnTo>
                  <a:cubicBezTo>
                    <a:pt x="254" y="60"/>
                    <a:pt x="254" y="1"/>
                    <a:pt x="1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0" name="Google Shape;5470;p32"/>
            <p:cNvSpPr/>
            <p:nvPr/>
          </p:nvSpPr>
          <p:spPr>
            <a:xfrm rot="10800000">
              <a:off x="8312214" y="2941949"/>
              <a:ext cx="30696" cy="34876"/>
            </a:xfrm>
            <a:custGeom>
              <a:avLst/>
              <a:gdLst/>
              <a:ahLst/>
              <a:cxnLst/>
              <a:rect l="l" t="t" r="r" b="b"/>
              <a:pathLst>
                <a:path w="984" h="1118" extrusionOk="0">
                  <a:moveTo>
                    <a:pt x="60" y="0"/>
                  </a:moveTo>
                  <a:cubicBezTo>
                    <a:pt x="0" y="60"/>
                    <a:pt x="0" y="120"/>
                    <a:pt x="0" y="179"/>
                  </a:cubicBezTo>
                  <a:cubicBezTo>
                    <a:pt x="0" y="179"/>
                    <a:pt x="179" y="432"/>
                    <a:pt x="313" y="611"/>
                  </a:cubicBezTo>
                  <a:cubicBezTo>
                    <a:pt x="492" y="864"/>
                    <a:pt x="685" y="1043"/>
                    <a:pt x="685" y="1043"/>
                  </a:cubicBezTo>
                  <a:cubicBezTo>
                    <a:pt x="745" y="1118"/>
                    <a:pt x="864" y="1118"/>
                    <a:pt x="924" y="1118"/>
                  </a:cubicBezTo>
                  <a:cubicBezTo>
                    <a:pt x="983" y="1043"/>
                    <a:pt x="983" y="924"/>
                    <a:pt x="924" y="864"/>
                  </a:cubicBezTo>
                  <a:lnTo>
                    <a:pt x="551" y="492"/>
                  </a:lnTo>
                  <a:cubicBezTo>
                    <a:pt x="432" y="239"/>
                    <a:pt x="238" y="60"/>
                    <a:pt x="238" y="60"/>
                  </a:cubicBezTo>
                  <a:cubicBezTo>
                    <a:pt x="179" y="0"/>
                    <a:pt x="119" y="0"/>
                    <a:pt x="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1" name="Google Shape;5471;p32"/>
            <p:cNvSpPr/>
            <p:nvPr/>
          </p:nvSpPr>
          <p:spPr>
            <a:xfrm rot="10800000">
              <a:off x="8248078" y="2904453"/>
              <a:ext cx="42800" cy="22960"/>
            </a:xfrm>
            <a:custGeom>
              <a:avLst/>
              <a:gdLst/>
              <a:ahLst/>
              <a:cxnLst/>
              <a:rect l="l" t="t" r="r" b="b"/>
              <a:pathLst>
                <a:path w="1372" h="736" extrusionOk="0">
                  <a:moveTo>
                    <a:pt x="188" y="1"/>
                  </a:moveTo>
                  <a:cubicBezTo>
                    <a:pt x="127" y="1"/>
                    <a:pt x="60" y="43"/>
                    <a:pt x="60" y="85"/>
                  </a:cubicBezTo>
                  <a:cubicBezTo>
                    <a:pt x="1" y="144"/>
                    <a:pt x="60" y="279"/>
                    <a:pt x="135" y="279"/>
                  </a:cubicBezTo>
                  <a:cubicBezTo>
                    <a:pt x="135" y="279"/>
                    <a:pt x="373" y="398"/>
                    <a:pt x="626" y="517"/>
                  </a:cubicBezTo>
                  <a:cubicBezTo>
                    <a:pt x="880" y="651"/>
                    <a:pt x="1118" y="711"/>
                    <a:pt x="1118" y="711"/>
                  </a:cubicBezTo>
                  <a:cubicBezTo>
                    <a:pt x="1135" y="728"/>
                    <a:pt x="1159" y="735"/>
                    <a:pt x="1184" y="735"/>
                  </a:cubicBezTo>
                  <a:cubicBezTo>
                    <a:pt x="1245" y="735"/>
                    <a:pt x="1312" y="693"/>
                    <a:pt x="1312" y="651"/>
                  </a:cubicBezTo>
                  <a:cubicBezTo>
                    <a:pt x="1371" y="576"/>
                    <a:pt x="1312" y="457"/>
                    <a:pt x="1252" y="457"/>
                  </a:cubicBezTo>
                  <a:lnTo>
                    <a:pt x="1252" y="398"/>
                  </a:lnTo>
                  <a:cubicBezTo>
                    <a:pt x="1252" y="398"/>
                    <a:pt x="999" y="338"/>
                    <a:pt x="746" y="279"/>
                  </a:cubicBezTo>
                  <a:cubicBezTo>
                    <a:pt x="507" y="144"/>
                    <a:pt x="254" y="25"/>
                    <a:pt x="254" y="25"/>
                  </a:cubicBezTo>
                  <a:cubicBezTo>
                    <a:pt x="236" y="8"/>
                    <a:pt x="213" y="1"/>
                    <a:pt x="1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2" name="Google Shape;5472;p32"/>
            <p:cNvSpPr/>
            <p:nvPr/>
          </p:nvSpPr>
          <p:spPr>
            <a:xfrm rot="10800000">
              <a:off x="8176516" y="2888044"/>
              <a:ext cx="44640" cy="15348"/>
            </a:xfrm>
            <a:custGeom>
              <a:avLst/>
              <a:gdLst/>
              <a:ahLst/>
              <a:cxnLst/>
              <a:rect l="l" t="t" r="r" b="b"/>
              <a:pathLst>
                <a:path w="1431" h="492" extrusionOk="0">
                  <a:moveTo>
                    <a:pt x="194" y="0"/>
                  </a:moveTo>
                  <a:cubicBezTo>
                    <a:pt x="134" y="0"/>
                    <a:pt x="60" y="0"/>
                    <a:pt x="0" y="119"/>
                  </a:cubicBezTo>
                  <a:cubicBezTo>
                    <a:pt x="0" y="179"/>
                    <a:pt x="60" y="313"/>
                    <a:pt x="194" y="313"/>
                  </a:cubicBezTo>
                  <a:lnTo>
                    <a:pt x="1252" y="492"/>
                  </a:lnTo>
                  <a:cubicBezTo>
                    <a:pt x="1311" y="492"/>
                    <a:pt x="1430" y="432"/>
                    <a:pt x="1430" y="373"/>
                  </a:cubicBezTo>
                  <a:cubicBezTo>
                    <a:pt x="1430" y="313"/>
                    <a:pt x="1371" y="179"/>
                    <a:pt x="1311" y="179"/>
                  </a:cubicBezTo>
                  <a:lnTo>
                    <a:pt x="19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3" name="Google Shape;5473;p32"/>
            <p:cNvSpPr/>
            <p:nvPr/>
          </p:nvSpPr>
          <p:spPr>
            <a:xfrm rot="10800000">
              <a:off x="8103083" y="2876409"/>
              <a:ext cx="44203" cy="15878"/>
            </a:xfrm>
            <a:custGeom>
              <a:avLst/>
              <a:gdLst/>
              <a:ahLst/>
              <a:cxnLst/>
              <a:rect l="l" t="t" r="r" b="b"/>
              <a:pathLst>
                <a:path w="1417" h="509" extrusionOk="0">
                  <a:moveTo>
                    <a:pt x="140" y="0"/>
                  </a:moveTo>
                  <a:cubicBezTo>
                    <a:pt x="79" y="0"/>
                    <a:pt x="1" y="88"/>
                    <a:pt x="1" y="136"/>
                  </a:cubicBezTo>
                  <a:cubicBezTo>
                    <a:pt x="1" y="270"/>
                    <a:pt x="61" y="329"/>
                    <a:pt x="120" y="329"/>
                  </a:cubicBezTo>
                  <a:lnTo>
                    <a:pt x="1237" y="508"/>
                  </a:lnTo>
                  <a:cubicBezTo>
                    <a:pt x="1297" y="508"/>
                    <a:pt x="1416" y="449"/>
                    <a:pt x="1416" y="329"/>
                  </a:cubicBezTo>
                  <a:cubicBezTo>
                    <a:pt x="1416" y="270"/>
                    <a:pt x="1357" y="136"/>
                    <a:pt x="1297" y="136"/>
                  </a:cubicBezTo>
                  <a:lnTo>
                    <a:pt x="180" y="17"/>
                  </a:lnTo>
                  <a:cubicBezTo>
                    <a:pt x="168" y="5"/>
                    <a:pt x="155" y="0"/>
                    <a:pt x="1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4" name="Google Shape;5474;p32"/>
            <p:cNvSpPr/>
            <p:nvPr/>
          </p:nvSpPr>
          <p:spPr>
            <a:xfrm rot="10800000">
              <a:off x="8029213" y="2860624"/>
              <a:ext cx="46481" cy="20277"/>
            </a:xfrm>
            <a:custGeom>
              <a:avLst/>
              <a:gdLst/>
              <a:ahLst/>
              <a:cxnLst/>
              <a:rect l="l" t="t" r="r" b="b"/>
              <a:pathLst>
                <a:path w="1490" h="650" extrusionOk="0">
                  <a:moveTo>
                    <a:pt x="181" y="1"/>
                  </a:moveTo>
                  <a:cubicBezTo>
                    <a:pt x="124" y="1"/>
                    <a:pt x="60" y="56"/>
                    <a:pt x="60" y="143"/>
                  </a:cubicBezTo>
                  <a:cubicBezTo>
                    <a:pt x="0" y="203"/>
                    <a:pt x="60" y="337"/>
                    <a:pt x="179" y="396"/>
                  </a:cubicBezTo>
                  <a:lnTo>
                    <a:pt x="1237" y="650"/>
                  </a:lnTo>
                  <a:cubicBezTo>
                    <a:pt x="1356" y="650"/>
                    <a:pt x="1430" y="575"/>
                    <a:pt x="1490" y="456"/>
                  </a:cubicBezTo>
                  <a:cubicBezTo>
                    <a:pt x="1490" y="396"/>
                    <a:pt x="1430" y="277"/>
                    <a:pt x="1296" y="277"/>
                  </a:cubicBezTo>
                  <a:lnTo>
                    <a:pt x="239" y="24"/>
                  </a:lnTo>
                  <a:cubicBezTo>
                    <a:pt x="223" y="8"/>
                    <a:pt x="202" y="1"/>
                    <a:pt x="1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5" name="Google Shape;5475;p32"/>
            <p:cNvSpPr/>
            <p:nvPr/>
          </p:nvSpPr>
          <p:spPr>
            <a:xfrm rot="10800000">
              <a:off x="7961333" y="2830583"/>
              <a:ext cx="42800" cy="28949"/>
            </a:xfrm>
            <a:custGeom>
              <a:avLst/>
              <a:gdLst/>
              <a:ahLst/>
              <a:cxnLst/>
              <a:rect l="l" t="t" r="r" b="b"/>
              <a:pathLst>
                <a:path w="1372" h="928" extrusionOk="0">
                  <a:moveTo>
                    <a:pt x="210" y="1"/>
                  </a:moveTo>
                  <a:cubicBezTo>
                    <a:pt x="120" y="1"/>
                    <a:pt x="44" y="56"/>
                    <a:pt x="0" y="143"/>
                  </a:cubicBezTo>
                  <a:cubicBezTo>
                    <a:pt x="0" y="203"/>
                    <a:pt x="0" y="337"/>
                    <a:pt x="120" y="397"/>
                  </a:cubicBezTo>
                  <a:cubicBezTo>
                    <a:pt x="120" y="397"/>
                    <a:pt x="373" y="516"/>
                    <a:pt x="626" y="635"/>
                  </a:cubicBezTo>
                  <a:cubicBezTo>
                    <a:pt x="805" y="769"/>
                    <a:pt x="1058" y="888"/>
                    <a:pt x="1058" y="888"/>
                  </a:cubicBezTo>
                  <a:cubicBezTo>
                    <a:pt x="1083" y="913"/>
                    <a:pt x="1118" y="928"/>
                    <a:pt x="1154" y="928"/>
                  </a:cubicBezTo>
                  <a:cubicBezTo>
                    <a:pt x="1206" y="928"/>
                    <a:pt x="1262" y="899"/>
                    <a:pt x="1297" y="829"/>
                  </a:cubicBezTo>
                  <a:cubicBezTo>
                    <a:pt x="1371" y="769"/>
                    <a:pt x="1371" y="635"/>
                    <a:pt x="1237" y="576"/>
                  </a:cubicBezTo>
                  <a:cubicBezTo>
                    <a:pt x="1237" y="576"/>
                    <a:pt x="999" y="397"/>
                    <a:pt x="805" y="263"/>
                  </a:cubicBezTo>
                  <a:cubicBezTo>
                    <a:pt x="552" y="143"/>
                    <a:pt x="313" y="24"/>
                    <a:pt x="313" y="24"/>
                  </a:cubicBezTo>
                  <a:cubicBezTo>
                    <a:pt x="277" y="8"/>
                    <a:pt x="243" y="1"/>
                    <a:pt x="2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6" name="Google Shape;5476;p32"/>
            <p:cNvSpPr/>
            <p:nvPr/>
          </p:nvSpPr>
          <p:spPr>
            <a:xfrm rot="10800000">
              <a:off x="7911172" y="2776210"/>
              <a:ext cx="33004" cy="39711"/>
            </a:xfrm>
            <a:custGeom>
              <a:avLst/>
              <a:gdLst/>
              <a:ahLst/>
              <a:cxnLst/>
              <a:rect l="l" t="t" r="r" b="b"/>
              <a:pathLst>
                <a:path w="1058" h="1273" extrusionOk="0">
                  <a:moveTo>
                    <a:pt x="244" y="1"/>
                  </a:moveTo>
                  <a:cubicBezTo>
                    <a:pt x="190" y="1"/>
                    <a:pt x="127" y="19"/>
                    <a:pt x="60" y="56"/>
                  </a:cubicBezTo>
                  <a:cubicBezTo>
                    <a:pt x="0" y="116"/>
                    <a:pt x="0" y="235"/>
                    <a:pt x="60" y="295"/>
                  </a:cubicBezTo>
                  <a:cubicBezTo>
                    <a:pt x="60" y="295"/>
                    <a:pt x="194" y="548"/>
                    <a:pt x="373" y="727"/>
                  </a:cubicBezTo>
                  <a:cubicBezTo>
                    <a:pt x="492" y="980"/>
                    <a:pt x="686" y="1174"/>
                    <a:pt x="686" y="1174"/>
                  </a:cubicBezTo>
                  <a:cubicBezTo>
                    <a:pt x="720" y="1244"/>
                    <a:pt x="776" y="1273"/>
                    <a:pt x="831" y="1273"/>
                  </a:cubicBezTo>
                  <a:cubicBezTo>
                    <a:pt x="869" y="1273"/>
                    <a:pt x="908" y="1258"/>
                    <a:pt x="939" y="1233"/>
                  </a:cubicBezTo>
                  <a:cubicBezTo>
                    <a:pt x="1058" y="1174"/>
                    <a:pt x="1058" y="1040"/>
                    <a:pt x="998" y="980"/>
                  </a:cubicBezTo>
                  <a:cubicBezTo>
                    <a:pt x="998" y="980"/>
                    <a:pt x="864" y="727"/>
                    <a:pt x="686" y="488"/>
                  </a:cubicBezTo>
                  <a:cubicBezTo>
                    <a:pt x="492" y="295"/>
                    <a:pt x="373" y="56"/>
                    <a:pt x="373" y="56"/>
                  </a:cubicBezTo>
                  <a:cubicBezTo>
                    <a:pt x="343" y="19"/>
                    <a:pt x="298" y="1"/>
                    <a:pt x="2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7" name="Google Shape;5477;p32"/>
            <p:cNvSpPr/>
            <p:nvPr/>
          </p:nvSpPr>
          <p:spPr>
            <a:xfrm rot="10800000">
              <a:off x="7884188" y="2706989"/>
              <a:ext cx="23271" cy="45389"/>
            </a:xfrm>
            <a:custGeom>
              <a:avLst/>
              <a:gdLst/>
              <a:ahLst/>
              <a:cxnLst/>
              <a:rect l="l" t="t" r="r" b="b"/>
              <a:pathLst>
                <a:path w="746" h="1455" extrusionOk="0">
                  <a:moveTo>
                    <a:pt x="134" y="1"/>
                  </a:moveTo>
                  <a:cubicBezTo>
                    <a:pt x="60" y="60"/>
                    <a:pt x="0" y="120"/>
                    <a:pt x="0" y="254"/>
                  </a:cubicBezTo>
                  <a:cubicBezTo>
                    <a:pt x="0" y="254"/>
                    <a:pt x="60" y="492"/>
                    <a:pt x="194" y="805"/>
                  </a:cubicBezTo>
                  <a:cubicBezTo>
                    <a:pt x="194" y="865"/>
                    <a:pt x="194" y="924"/>
                    <a:pt x="253" y="999"/>
                  </a:cubicBezTo>
                  <a:lnTo>
                    <a:pt x="253" y="1059"/>
                  </a:lnTo>
                  <a:lnTo>
                    <a:pt x="253" y="1118"/>
                  </a:lnTo>
                  <a:cubicBezTo>
                    <a:pt x="313" y="1237"/>
                    <a:pt x="313" y="1297"/>
                    <a:pt x="313" y="1297"/>
                  </a:cubicBezTo>
                  <a:cubicBezTo>
                    <a:pt x="313" y="1396"/>
                    <a:pt x="378" y="1454"/>
                    <a:pt x="465" y="1454"/>
                  </a:cubicBezTo>
                  <a:cubicBezTo>
                    <a:pt x="497" y="1454"/>
                    <a:pt x="531" y="1447"/>
                    <a:pt x="566" y="1431"/>
                  </a:cubicBezTo>
                  <a:cubicBezTo>
                    <a:pt x="685" y="1431"/>
                    <a:pt x="745" y="1297"/>
                    <a:pt x="685" y="1178"/>
                  </a:cubicBezTo>
                  <a:lnTo>
                    <a:pt x="685" y="1059"/>
                  </a:lnTo>
                  <a:cubicBezTo>
                    <a:pt x="685" y="999"/>
                    <a:pt x="685" y="999"/>
                    <a:pt x="626" y="924"/>
                  </a:cubicBezTo>
                  <a:lnTo>
                    <a:pt x="626" y="865"/>
                  </a:lnTo>
                  <a:cubicBezTo>
                    <a:pt x="626" y="805"/>
                    <a:pt x="566" y="746"/>
                    <a:pt x="566" y="686"/>
                  </a:cubicBezTo>
                  <a:cubicBezTo>
                    <a:pt x="507" y="373"/>
                    <a:pt x="432" y="120"/>
                    <a:pt x="432" y="120"/>
                  </a:cubicBezTo>
                  <a:cubicBezTo>
                    <a:pt x="373" y="60"/>
                    <a:pt x="253" y="1"/>
                    <a:pt x="1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8" name="Google Shape;5478;p32"/>
            <p:cNvSpPr/>
            <p:nvPr/>
          </p:nvSpPr>
          <p:spPr>
            <a:xfrm rot="10800000">
              <a:off x="7878167" y="2633805"/>
              <a:ext cx="13507" cy="46980"/>
            </a:xfrm>
            <a:custGeom>
              <a:avLst/>
              <a:gdLst/>
              <a:ahLst/>
              <a:cxnLst/>
              <a:rect l="l" t="t" r="r" b="b"/>
              <a:pathLst>
                <a:path w="433" h="1506" extrusionOk="0">
                  <a:moveTo>
                    <a:pt x="179" y="0"/>
                  </a:moveTo>
                  <a:cubicBezTo>
                    <a:pt x="60" y="0"/>
                    <a:pt x="1" y="119"/>
                    <a:pt x="1" y="253"/>
                  </a:cubicBezTo>
                  <a:lnTo>
                    <a:pt x="60" y="1311"/>
                  </a:lnTo>
                  <a:cubicBezTo>
                    <a:pt x="60" y="1408"/>
                    <a:pt x="100" y="1506"/>
                    <a:pt x="179" y="1506"/>
                  </a:cubicBezTo>
                  <a:cubicBezTo>
                    <a:pt x="197" y="1506"/>
                    <a:pt x="217" y="1501"/>
                    <a:pt x="239" y="1490"/>
                  </a:cubicBezTo>
                  <a:cubicBezTo>
                    <a:pt x="373" y="1490"/>
                    <a:pt x="433" y="1430"/>
                    <a:pt x="433" y="1311"/>
                  </a:cubicBezTo>
                  <a:lnTo>
                    <a:pt x="433" y="253"/>
                  </a:lnTo>
                  <a:cubicBezTo>
                    <a:pt x="433" y="119"/>
                    <a:pt x="299" y="0"/>
                    <a:pt x="1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9" name="Google Shape;5479;p32"/>
            <p:cNvSpPr/>
            <p:nvPr/>
          </p:nvSpPr>
          <p:spPr>
            <a:xfrm rot="10800000">
              <a:off x="7880008" y="2558532"/>
              <a:ext cx="19559" cy="47198"/>
            </a:xfrm>
            <a:custGeom>
              <a:avLst/>
              <a:gdLst/>
              <a:ahLst/>
              <a:cxnLst/>
              <a:rect l="l" t="t" r="r" b="b"/>
              <a:pathLst>
                <a:path w="627" h="1513" extrusionOk="0">
                  <a:moveTo>
                    <a:pt x="357" y="0"/>
                  </a:moveTo>
                  <a:cubicBezTo>
                    <a:pt x="263" y="0"/>
                    <a:pt x="179" y="94"/>
                    <a:pt x="179" y="142"/>
                  </a:cubicBezTo>
                  <a:lnTo>
                    <a:pt x="0" y="1259"/>
                  </a:lnTo>
                  <a:cubicBezTo>
                    <a:pt x="0" y="1318"/>
                    <a:pt x="60" y="1438"/>
                    <a:pt x="179" y="1512"/>
                  </a:cubicBezTo>
                  <a:cubicBezTo>
                    <a:pt x="313" y="1512"/>
                    <a:pt x="432" y="1438"/>
                    <a:pt x="432" y="1318"/>
                  </a:cubicBezTo>
                  <a:lnTo>
                    <a:pt x="626" y="261"/>
                  </a:lnTo>
                  <a:cubicBezTo>
                    <a:pt x="626" y="142"/>
                    <a:pt x="552" y="22"/>
                    <a:pt x="432" y="22"/>
                  </a:cubicBezTo>
                  <a:cubicBezTo>
                    <a:pt x="408" y="7"/>
                    <a:pt x="382" y="0"/>
                    <a:pt x="3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0" name="Google Shape;5480;p32"/>
            <p:cNvSpPr/>
            <p:nvPr/>
          </p:nvSpPr>
          <p:spPr>
            <a:xfrm rot="10800000">
              <a:off x="7895824" y="2488125"/>
              <a:ext cx="26984" cy="46075"/>
            </a:xfrm>
            <a:custGeom>
              <a:avLst/>
              <a:gdLst/>
              <a:ahLst/>
              <a:cxnLst/>
              <a:rect l="l" t="t" r="r" b="b"/>
              <a:pathLst>
                <a:path w="865" h="1477" extrusionOk="0">
                  <a:moveTo>
                    <a:pt x="583" y="0"/>
                  </a:moveTo>
                  <a:cubicBezTo>
                    <a:pt x="496" y="0"/>
                    <a:pt x="433" y="55"/>
                    <a:pt x="433" y="143"/>
                  </a:cubicBezTo>
                  <a:lnTo>
                    <a:pt x="60" y="1141"/>
                  </a:lnTo>
                  <a:lnTo>
                    <a:pt x="60" y="1200"/>
                  </a:lnTo>
                  <a:cubicBezTo>
                    <a:pt x="1" y="1260"/>
                    <a:pt x="60" y="1379"/>
                    <a:pt x="179" y="1454"/>
                  </a:cubicBezTo>
                  <a:cubicBezTo>
                    <a:pt x="215" y="1469"/>
                    <a:pt x="249" y="1477"/>
                    <a:pt x="280" y="1477"/>
                  </a:cubicBezTo>
                  <a:cubicBezTo>
                    <a:pt x="368" y="1477"/>
                    <a:pt x="433" y="1418"/>
                    <a:pt x="433" y="1320"/>
                  </a:cubicBezTo>
                  <a:lnTo>
                    <a:pt x="805" y="262"/>
                  </a:lnTo>
                  <a:cubicBezTo>
                    <a:pt x="865" y="202"/>
                    <a:pt x="805" y="83"/>
                    <a:pt x="686" y="24"/>
                  </a:cubicBezTo>
                  <a:cubicBezTo>
                    <a:pt x="650" y="8"/>
                    <a:pt x="615" y="0"/>
                    <a:pt x="58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1" name="Google Shape;5481;p32"/>
            <p:cNvSpPr/>
            <p:nvPr/>
          </p:nvSpPr>
          <p:spPr>
            <a:xfrm rot="10800000">
              <a:off x="7924648" y="2422085"/>
              <a:ext cx="29292" cy="42456"/>
            </a:xfrm>
            <a:custGeom>
              <a:avLst/>
              <a:gdLst/>
              <a:ahLst/>
              <a:cxnLst/>
              <a:rect l="l" t="t" r="r" b="b"/>
              <a:pathLst>
                <a:path w="939" h="1361" extrusionOk="0">
                  <a:moveTo>
                    <a:pt x="702" y="0"/>
                  </a:moveTo>
                  <a:cubicBezTo>
                    <a:pt x="621" y="0"/>
                    <a:pt x="549" y="43"/>
                    <a:pt x="507" y="85"/>
                  </a:cubicBezTo>
                  <a:lnTo>
                    <a:pt x="0" y="1083"/>
                  </a:lnTo>
                  <a:cubicBezTo>
                    <a:pt x="0" y="1142"/>
                    <a:pt x="0" y="1262"/>
                    <a:pt x="134" y="1321"/>
                  </a:cubicBezTo>
                  <a:cubicBezTo>
                    <a:pt x="184" y="1346"/>
                    <a:pt x="233" y="1360"/>
                    <a:pt x="274" y="1360"/>
                  </a:cubicBezTo>
                  <a:cubicBezTo>
                    <a:pt x="332" y="1360"/>
                    <a:pt x="373" y="1331"/>
                    <a:pt x="373" y="1262"/>
                  </a:cubicBezTo>
                  <a:lnTo>
                    <a:pt x="939" y="264"/>
                  </a:lnTo>
                  <a:cubicBezTo>
                    <a:pt x="939" y="204"/>
                    <a:pt x="939" y="85"/>
                    <a:pt x="805" y="25"/>
                  </a:cubicBezTo>
                  <a:cubicBezTo>
                    <a:pt x="770" y="8"/>
                    <a:pt x="735" y="0"/>
                    <a:pt x="7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2" name="Google Shape;5482;p32"/>
            <p:cNvSpPr/>
            <p:nvPr/>
          </p:nvSpPr>
          <p:spPr>
            <a:xfrm rot="10800000">
              <a:off x="7959493" y="2358416"/>
              <a:ext cx="33036" cy="41021"/>
            </a:xfrm>
            <a:custGeom>
              <a:avLst/>
              <a:gdLst/>
              <a:ahLst/>
              <a:cxnLst/>
              <a:rect l="l" t="t" r="r" b="b"/>
              <a:pathLst>
                <a:path w="1059" h="1315" extrusionOk="0">
                  <a:moveTo>
                    <a:pt x="785" y="1"/>
                  </a:moveTo>
                  <a:cubicBezTo>
                    <a:pt x="720" y="1"/>
                    <a:pt x="662" y="33"/>
                    <a:pt x="627" y="113"/>
                  </a:cubicBezTo>
                  <a:lnTo>
                    <a:pt x="60" y="977"/>
                  </a:lnTo>
                  <a:cubicBezTo>
                    <a:pt x="1" y="1096"/>
                    <a:pt x="1" y="1231"/>
                    <a:pt x="120" y="1290"/>
                  </a:cubicBezTo>
                  <a:cubicBezTo>
                    <a:pt x="138" y="1308"/>
                    <a:pt x="161" y="1315"/>
                    <a:pt x="188" y="1315"/>
                  </a:cubicBezTo>
                  <a:cubicBezTo>
                    <a:pt x="252" y="1315"/>
                    <a:pt x="331" y="1273"/>
                    <a:pt x="373" y="1231"/>
                  </a:cubicBezTo>
                  <a:lnTo>
                    <a:pt x="999" y="292"/>
                  </a:lnTo>
                  <a:cubicBezTo>
                    <a:pt x="1059" y="232"/>
                    <a:pt x="999" y="113"/>
                    <a:pt x="925" y="39"/>
                  </a:cubicBezTo>
                  <a:cubicBezTo>
                    <a:pt x="877" y="15"/>
                    <a:pt x="829" y="1"/>
                    <a:pt x="78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3" name="Google Shape;5483;p32"/>
            <p:cNvSpPr/>
            <p:nvPr/>
          </p:nvSpPr>
          <p:spPr>
            <a:xfrm rot="10800000">
              <a:off x="8000389" y="2297835"/>
              <a:ext cx="34876" cy="39368"/>
            </a:xfrm>
            <a:custGeom>
              <a:avLst/>
              <a:gdLst/>
              <a:ahLst/>
              <a:cxnLst/>
              <a:rect l="l" t="t" r="r" b="b"/>
              <a:pathLst>
                <a:path w="1118" h="1262" extrusionOk="0">
                  <a:moveTo>
                    <a:pt x="849" y="1"/>
                  </a:moveTo>
                  <a:cubicBezTo>
                    <a:pt x="781" y="1"/>
                    <a:pt x="721" y="30"/>
                    <a:pt x="686" y="100"/>
                  </a:cubicBezTo>
                  <a:lnTo>
                    <a:pt x="60" y="964"/>
                  </a:lnTo>
                  <a:cubicBezTo>
                    <a:pt x="0" y="1023"/>
                    <a:pt x="0" y="1157"/>
                    <a:pt x="134" y="1217"/>
                  </a:cubicBezTo>
                  <a:cubicBezTo>
                    <a:pt x="164" y="1247"/>
                    <a:pt x="209" y="1262"/>
                    <a:pt x="254" y="1262"/>
                  </a:cubicBezTo>
                  <a:cubicBezTo>
                    <a:pt x="298" y="1262"/>
                    <a:pt x="343" y="1247"/>
                    <a:pt x="373" y="1217"/>
                  </a:cubicBezTo>
                  <a:lnTo>
                    <a:pt x="1058" y="278"/>
                  </a:lnTo>
                  <a:cubicBezTo>
                    <a:pt x="1118" y="219"/>
                    <a:pt x="1058" y="100"/>
                    <a:pt x="998" y="40"/>
                  </a:cubicBezTo>
                  <a:cubicBezTo>
                    <a:pt x="949" y="15"/>
                    <a:pt x="897" y="1"/>
                    <a:pt x="84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4" name="Google Shape;5484;p32"/>
            <p:cNvSpPr/>
            <p:nvPr/>
          </p:nvSpPr>
          <p:spPr>
            <a:xfrm rot="10800000">
              <a:off x="8044998" y="2238065"/>
              <a:ext cx="34876" cy="39337"/>
            </a:xfrm>
            <a:custGeom>
              <a:avLst/>
              <a:gdLst/>
              <a:ahLst/>
              <a:cxnLst/>
              <a:rect l="l" t="t" r="r" b="b"/>
              <a:pathLst>
                <a:path w="1118" h="1261" extrusionOk="0">
                  <a:moveTo>
                    <a:pt x="877" y="0"/>
                  </a:moveTo>
                  <a:cubicBezTo>
                    <a:pt x="831" y="0"/>
                    <a:pt x="782" y="15"/>
                    <a:pt x="745" y="45"/>
                  </a:cubicBezTo>
                  <a:lnTo>
                    <a:pt x="75" y="909"/>
                  </a:lnTo>
                  <a:cubicBezTo>
                    <a:pt x="0" y="1043"/>
                    <a:pt x="0" y="1162"/>
                    <a:pt x="134" y="1222"/>
                  </a:cubicBezTo>
                  <a:cubicBezTo>
                    <a:pt x="159" y="1246"/>
                    <a:pt x="194" y="1261"/>
                    <a:pt x="230" y="1261"/>
                  </a:cubicBezTo>
                  <a:cubicBezTo>
                    <a:pt x="282" y="1261"/>
                    <a:pt x="338" y="1232"/>
                    <a:pt x="373" y="1162"/>
                  </a:cubicBezTo>
                  <a:lnTo>
                    <a:pt x="1058" y="298"/>
                  </a:lnTo>
                  <a:cubicBezTo>
                    <a:pt x="1117" y="224"/>
                    <a:pt x="1117" y="104"/>
                    <a:pt x="998" y="45"/>
                  </a:cubicBezTo>
                  <a:cubicBezTo>
                    <a:pt x="968" y="15"/>
                    <a:pt x="924" y="0"/>
                    <a:pt x="87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5" name="Google Shape;5485;p32"/>
            <p:cNvSpPr/>
            <p:nvPr/>
          </p:nvSpPr>
          <p:spPr>
            <a:xfrm rot="10800000">
              <a:off x="8089139" y="2179793"/>
              <a:ext cx="34907" cy="38900"/>
            </a:xfrm>
            <a:custGeom>
              <a:avLst/>
              <a:gdLst/>
              <a:ahLst/>
              <a:cxnLst/>
              <a:rect l="l" t="t" r="r" b="b"/>
              <a:pathLst>
                <a:path w="1119" h="1247" extrusionOk="0">
                  <a:moveTo>
                    <a:pt x="918" y="0"/>
                  </a:moveTo>
                  <a:cubicBezTo>
                    <a:pt x="853" y="0"/>
                    <a:pt x="766" y="42"/>
                    <a:pt x="671" y="85"/>
                  </a:cubicBezTo>
                  <a:lnTo>
                    <a:pt x="60" y="949"/>
                  </a:lnTo>
                  <a:cubicBezTo>
                    <a:pt x="1" y="1023"/>
                    <a:pt x="1" y="1142"/>
                    <a:pt x="60" y="1202"/>
                  </a:cubicBezTo>
                  <a:cubicBezTo>
                    <a:pt x="120" y="1232"/>
                    <a:pt x="180" y="1247"/>
                    <a:pt x="234" y="1247"/>
                  </a:cubicBezTo>
                  <a:cubicBezTo>
                    <a:pt x="288" y="1247"/>
                    <a:pt x="336" y="1232"/>
                    <a:pt x="373" y="1202"/>
                  </a:cubicBezTo>
                  <a:lnTo>
                    <a:pt x="1044" y="338"/>
                  </a:lnTo>
                  <a:cubicBezTo>
                    <a:pt x="1118" y="204"/>
                    <a:pt x="1044" y="85"/>
                    <a:pt x="984" y="25"/>
                  </a:cubicBezTo>
                  <a:cubicBezTo>
                    <a:pt x="967" y="7"/>
                    <a:pt x="944" y="0"/>
                    <a:pt x="91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6" name="Google Shape;5486;p32"/>
            <p:cNvSpPr/>
            <p:nvPr/>
          </p:nvSpPr>
          <p:spPr>
            <a:xfrm rot="10800000">
              <a:off x="8135620" y="2119836"/>
              <a:ext cx="33036" cy="39368"/>
            </a:xfrm>
            <a:custGeom>
              <a:avLst/>
              <a:gdLst/>
              <a:ahLst/>
              <a:cxnLst/>
              <a:rect l="l" t="t" r="r" b="b"/>
              <a:pathLst>
                <a:path w="1059" h="1262" extrusionOk="0">
                  <a:moveTo>
                    <a:pt x="840" y="1"/>
                  </a:moveTo>
                  <a:cubicBezTo>
                    <a:pt x="776" y="1"/>
                    <a:pt x="721" y="29"/>
                    <a:pt x="686" y="99"/>
                  </a:cubicBezTo>
                  <a:lnTo>
                    <a:pt x="60" y="978"/>
                  </a:lnTo>
                  <a:cubicBezTo>
                    <a:pt x="1" y="1038"/>
                    <a:pt x="60" y="1157"/>
                    <a:pt x="120" y="1217"/>
                  </a:cubicBezTo>
                  <a:cubicBezTo>
                    <a:pt x="150" y="1246"/>
                    <a:pt x="198" y="1261"/>
                    <a:pt x="247" y="1261"/>
                  </a:cubicBezTo>
                  <a:cubicBezTo>
                    <a:pt x="295" y="1261"/>
                    <a:pt x="343" y="1246"/>
                    <a:pt x="373" y="1217"/>
                  </a:cubicBezTo>
                  <a:lnTo>
                    <a:pt x="984" y="293"/>
                  </a:lnTo>
                  <a:cubicBezTo>
                    <a:pt x="1058" y="233"/>
                    <a:pt x="1058" y="99"/>
                    <a:pt x="984" y="40"/>
                  </a:cubicBezTo>
                  <a:cubicBezTo>
                    <a:pt x="935" y="15"/>
                    <a:pt x="885" y="1"/>
                    <a:pt x="8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7" name="Google Shape;5487;p32"/>
            <p:cNvSpPr/>
            <p:nvPr/>
          </p:nvSpPr>
          <p:spPr>
            <a:xfrm rot="10800000">
              <a:off x="8178388" y="2057758"/>
              <a:ext cx="29292" cy="40273"/>
            </a:xfrm>
            <a:custGeom>
              <a:avLst/>
              <a:gdLst/>
              <a:ahLst/>
              <a:cxnLst/>
              <a:rect l="l" t="t" r="r" b="b"/>
              <a:pathLst>
                <a:path w="939" h="1291" extrusionOk="0">
                  <a:moveTo>
                    <a:pt x="879" y="0"/>
                  </a:moveTo>
                  <a:cubicBezTo>
                    <a:pt x="745" y="0"/>
                    <a:pt x="626" y="0"/>
                    <a:pt x="566" y="135"/>
                  </a:cubicBezTo>
                  <a:lnTo>
                    <a:pt x="0" y="999"/>
                  </a:lnTo>
                  <a:cubicBezTo>
                    <a:pt x="0" y="1118"/>
                    <a:pt x="0" y="1252"/>
                    <a:pt x="75" y="1252"/>
                  </a:cubicBezTo>
                  <a:cubicBezTo>
                    <a:pt x="122" y="1276"/>
                    <a:pt x="161" y="1290"/>
                    <a:pt x="193" y="1290"/>
                  </a:cubicBezTo>
                  <a:cubicBezTo>
                    <a:pt x="242" y="1290"/>
                    <a:pt x="277" y="1258"/>
                    <a:pt x="313" y="1177"/>
                  </a:cubicBezTo>
                  <a:lnTo>
                    <a:pt x="939" y="313"/>
                  </a:lnTo>
                  <a:cubicBezTo>
                    <a:pt x="939" y="194"/>
                    <a:pt x="939" y="60"/>
                    <a:pt x="87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8" name="Google Shape;5488;p32"/>
            <p:cNvSpPr/>
            <p:nvPr/>
          </p:nvSpPr>
          <p:spPr>
            <a:xfrm rot="10800000">
              <a:off x="8215104" y="1990595"/>
              <a:ext cx="25112" cy="42207"/>
            </a:xfrm>
            <a:custGeom>
              <a:avLst/>
              <a:gdLst/>
              <a:ahLst/>
              <a:cxnLst/>
              <a:rect l="l" t="t" r="r" b="b"/>
              <a:pathLst>
                <a:path w="805" h="1353" extrusionOk="0">
                  <a:moveTo>
                    <a:pt x="608" y="0"/>
                  </a:moveTo>
                  <a:cubicBezTo>
                    <a:pt x="552" y="0"/>
                    <a:pt x="492" y="42"/>
                    <a:pt x="492" y="85"/>
                  </a:cubicBezTo>
                  <a:lnTo>
                    <a:pt x="60" y="1142"/>
                  </a:lnTo>
                  <a:cubicBezTo>
                    <a:pt x="0" y="1202"/>
                    <a:pt x="60" y="1321"/>
                    <a:pt x="120" y="1321"/>
                  </a:cubicBezTo>
                  <a:cubicBezTo>
                    <a:pt x="155" y="1343"/>
                    <a:pt x="186" y="1352"/>
                    <a:pt x="213" y="1352"/>
                  </a:cubicBezTo>
                  <a:cubicBezTo>
                    <a:pt x="276" y="1352"/>
                    <a:pt x="321" y="1303"/>
                    <a:pt x="373" y="1261"/>
                  </a:cubicBezTo>
                  <a:lnTo>
                    <a:pt x="805" y="278"/>
                  </a:lnTo>
                  <a:lnTo>
                    <a:pt x="805" y="204"/>
                  </a:lnTo>
                  <a:cubicBezTo>
                    <a:pt x="805" y="144"/>
                    <a:pt x="805" y="25"/>
                    <a:pt x="671" y="25"/>
                  </a:cubicBezTo>
                  <a:cubicBezTo>
                    <a:pt x="653" y="7"/>
                    <a:pt x="631" y="0"/>
                    <a:pt x="6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9" name="Google Shape;5489;p32"/>
            <p:cNvSpPr/>
            <p:nvPr/>
          </p:nvSpPr>
          <p:spPr>
            <a:xfrm rot="10800000">
              <a:off x="8238313" y="1917693"/>
              <a:ext cx="11667" cy="44640"/>
            </a:xfrm>
            <a:custGeom>
              <a:avLst/>
              <a:gdLst/>
              <a:ahLst/>
              <a:cxnLst/>
              <a:rect l="l" t="t" r="r" b="b"/>
              <a:pathLst>
                <a:path w="374" h="1431" extrusionOk="0">
                  <a:moveTo>
                    <a:pt x="179" y="1"/>
                  </a:moveTo>
                  <a:cubicBezTo>
                    <a:pt x="120" y="1"/>
                    <a:pt x="60" y="60"/>
                    <a:pt x="60" y="179"/>
                  </a:cubicBezTo>
                  <a:cubicBezTo>
                    <a:pt x="60" y="179"/>
                    <a:pt x="1" y="433"/>
                    <a:pt x="1" y="686"/>
                  </a:cubicBezTo>
                  <a:lnTo>
                    <a:pt x="1" y="1237"/>
                  </a:lnTo>
                  <a:cubicBezTo>
                    <a:pt x="1" y="1371"/>
                    <a:pt x="60" y="1431"/>
                    <a:pt x="120" y="1431"/>
                  </a:cubicBezTo>
                  <a:cubicBezTo>
                    <a:pt x="179" y="1431"/>
                    <a:pt x="313" y="1371"/>
                    <a:pt x="313" y="1237"/>
                  </a:cubicBezTo>
                  <a:lnTo>
                    <a:pt x="313" y="745"/>
                  </a:lnTo>
                  <a:cubicBezTo>
                    <a:pt x="313" y="433"/>
                    <a:pt x="373" y="179"/>
                    <a:pt x="373" y="179"/>
                  </a:cubicBezTo>
                  <a:cubicBezTo>
                    <a:pt x="373" y="120"/>
                    <a:pt x="313" y="1"/>
                    <a:pt x="17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0" name="Google Shape;5490;p32"/>
            <p:cNvSpPr/>
            <p:nvPr/>
          </p:nvSpPr>
          <p:spPr>
            <a:xfrm rot="10800000">
              <a:off x="8219285" y="1847972"/>
              <a:ext cx="25112" cy="39836"/>
            </a:xfrm>
            <a:custGeom>
              <a:avLst/>
              <a:gdLst/>
              <a:ahLst/>
              <a:cxnLst/>
              <a:rect l="l" t="t" r="r" b="b"/>
              <a:pathLst>
                <a:path w="805" h="1277" extrusionOk="0">
                  <a:moveTo>
                    <a:pt x="186" y="1"/>
                  </a:moveTo>
                  <a:cubicBezTo>
                    <a:pt x="169" y="1"/>
                    <a:pt x="152" y="8"/>
                    <a:pt x="134" y="25"/>
                  </a:cubicBezTo>
                  <a:cubicBezTo>
                    <a:pt x="60" y="25"/>
                    <a:pt x="0" y="99"/>
                    <a:pt x="60" y="219"/>
                  </a:cubicBezTo>
                  <a:cubicBezTo>
                    <a:pt x="60" y="219"/>
                    <a:pt x="134" y="472"/>
                    <a:pt x="254" y="710"/>
                  </a:cubicBezTo>
                  <a:cubicBezTo>
                    <a:pt x="373" y="963"/>
                    <a:pt x="507" y="1217"/>
                    <a:pt x="507" y="1217"/>
                  </a:cubicBezTo>
                  <a:cubicBezTo>
                    <a:pt x="567" y="1276"/>
                    <a:pt x="626" y="1276"/>
                    <a:pt x="686" y="1276"/>
                  </a:cubicBezTo>
                  <a:cubicBezTo>
                    <a:pt x="745" y="1217"/>
                    <a:pt x="805" y="1142"/>
                    <a:pt x="745" y="1083"/>
                  </a:cubicBezTo>
                  <a:lnTo>
                    <a:pt x="745" y="1023"/>
                  </a:lnTo>
                  <a:cubicBezTo>
                    <a:pt x="745" y="1023"/>
                    <a:pt x="626" y="844"/>
                    <a:pt x="507" y="591"/>
                  </a:cubicBezTo>
                  <a:cubicBezTo>
                    <a:pt x="432" y="338"/>
                    <a:pt x="313" y="99"/>
                    <a:pt x="313" y="99"/>
                  </a:cubicBezTo>
                  <a:cubicBezTo>
                    <a:pt x="271" y="46"/>
                    <a:pt x="228" y="1"/>
                    <a:pt x="1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1" name="Google Shape;5491;p32"/>
            <p:cNvSpPr/>
            <p:nvPr/>
          </p:nvSpPr>
          <p:spPr>
            <a:xfrm rot="10800000">
              <a:off x="8168624" y="1794535"/>
              <a:ext cx="36748" cy="29760"/>
            </a:xfrm>
            <a:custGeom>
              <a:avLst/>
              <a:gdLst/>
              <a:ahLst/>
              <a:cxnLst/>
              <a:rect l="l" t="t" r="r" b="b"/>
              <a:pathLst>
                <a:path w="1178" h="954" extrusionOk="0">
                  <a:moveTo>
                    <a:pt x="150" y="0"/>
                  </a:moveTo>
                  <a:cubicBezTo>
                    <a:pt x="120" y="0"/>
                    <a:pt x="90" y="15"/>
                    <a:pt x="60" y="45"/>
                  </a:cubicBezTo>
                  <a:cubicBezTo>
                    <a:pt x="1" y="104"/>
                    <a:pt x="1" y="164"/>
                    <a:pt x="60" y="224"/>
                  </a:cubicBezTo>
                  <a:cubicBezTo>
                    <a:pt x="60" y="224"/>
                    <a:pt x="239" y="417"/>
                    <a:pt x="492" y="596"/>
                  </a:cubicBezTo>
                  <a:cubicBezTo>
                    <a:pt x="552" y="671"/>
                    <a:pt x="671" y="730"/>
                    <a:pt x="805" y="790"/>
                  </a:cubicBezTo>
                  <a:cubicBezTo>
                    <a:pt x="865" y="849"/>
                    <a:pt x="924" y="909"/>
                    <a:pt x="924" y="909"/>
                  </a:cubicBezTo>
                  <a:cubicBezTo>
                    <a:pt x="954" y="939"/>
                    <a:pt x="984" y="954"/>
                    <a:pt x="1016" y="954"/>
                  </a:cubicBezTo>
                  <a:cubicBezTo>
                    <a:pt x="1047" y="954"/>
                    <a:pt x="1081" y="939"/>
                    <a:pt x="1118" y="909"/>
                  </a:cubicBezTo>
                  <a:cubicBezTo>
                    <a:pt x="1178" y="849"/>
                    <a:pt x="1118" y="730"/>
                    <a:pt x="1044" y="730"/>
                  </a:cubicBezTo>
                  <a:cubicBezTo>
                    <a:pt x="1044" y="730"/>
                    <a:pt x="865" y="536"/>
                    <a:pt x="671" y="417"/>
                  </a:cubicBezTo>
                  <a:cubicBezTo>
                    <a:pt x="433" y="224"/>
                    <a:pt x="239" y="45"/>
                    <a:pt x="239" y="45"/>
                  </a:cubicBezTo>
                  <a:cubicBezTo>
                    <a:pt x="209" y="15"/>
                    <a:pt x="180" y="0"/>
                    <a:pt x="1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2" name="Google Shape;5492;p32"/>
            <p:cNvSpPr/>
            <p:nvPr/>
          </p:nvSpPr>
          <p:spPr>
            <a:xfrm rot="10800000">
              <a:off x="8100775" y="1770827"/>
              <a:ext cx="40928" cy="15379"/>
            </a:xfrm>
            <a:custGeom>
              <a:avLst/>
              <a:gdLst/>
              <a:ahLst/>
              <a:cxnLst/>
              <a:rect l="l" t="t" r="r" b="b"/>
              <a:pathLst>
                <a:path w="1312" h="493" extrusionOk="0">
                  <a:moveTo>
                    <a:pt x="120" y="1"/>
                  </a:moveTo>
                  <a:cubicBezTo>
                    <a:pt x="60" y="1"/>
                    <a:pt x="1" y="60"/>
                    <a:pt x="1" y="120"/>
                  </a:cubicBezTo>
                  <a:cubicBezTo>
                    <a:pt x="1" y="194"/>
                    <a:pt x="1" y="254"/>
                    <a:pt x="60" y="254"/>
                  </a:cubicBezTo>
                  <a:cubicBezTo>
                    <a:pt x="60" y="254"/>
                    <a:pt x="373" y="314"/>
                    <a:pt x="626" y="373"/>
                  </a:cubicBezTo>
                  <a:cubicBezTo>
                    <a:pt x="865" y="433"/>
                    <a:pt x="1178" y="492"/>
                    <a:pt x="1178" y="492"/>
                  </a:cubicBezTo>
                  <a:cubicBezTo>
                    <a:pt x="1237" y="492"/>
                    <a:pt x="1312" y="433"/>
                    <a:pt x="1312" y="373"/>
                  </a:cubicBezTo>
                  <a:cubicBezTo>
                    <a:pt x="1312" y="314"/>
                    <a:pt x="1237" y="254"/>
                    <a:pt x="1178" y="254"/>
                  </a:cubicBezTo>
                  <a:cubicBezTo>
                    <a:pt x="1178" y="254"/>
                    <a:pt x="939" y="194"/>
                    <a:pt x="686" y="194"/>
                  </a:cubicBezTo>
                  <a:cubicBezTo>
                    <a:pt x="433" y="120"/>
                    <a:pt x="120" y="1"/>
                    <a:pt x="1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3" name="Google Shape;5493;p32"/>
            <p:cNvSpPr/>
            <p:nvPr/>
          </p:nvSpPr>
          <p:spPr>
            <a:xfrm rot="10800000">
              <a:off x="8027342" y="1770827"/>
              <a:ext cx="40928" cy="11667"/>
            </a:xfrm>
            <a:custGeom>
              <a:avLst/>
              <a:gdLst/>
              <a:ahLst/>
              <a:cxnLst/>
              <a:rect l="l" t="t" r="r" b="b"/>
              <a:pathLst>
                <a:path w="1312" h="374" extrusionOk="0">
                  <a:moveTo>
                    <a:pt x="1192" y="1"/>
                  </a:moveTo>
                  <a:cubicBezTo>
                    <a:pt x="1192" y="1"/>
                    <a:pt x="939" y="75"/>
                    <a:pt x="626" y="135"/>
                  </a:cubicBezTo>
                  <a:cubicBezTo>
                    <a:pt x="373" y="135"/>
                    <a:pt x="135" y="195"/>
                    <a:pt x="135" y="195"/>
                  </a:cubicBezTo>
                  <a:cubicBezTo>
                    <a:pt x="75" y="195"/>
                    <a:pt x="1" y="195"/>
                    <a:pt x="1" y="254"/>
                  </a:cubicBezTo>
                  <a:cubicBezTo>
                    <a:pt x="1" y="314"/>
                    <a:pt x="75" y="373"/>
                    <a:pt x="135" y="373"/>
                  </a:cubicBezTo>
                  <a:cubicBezTo>
                    <a:pt x="135" y="373"/>
                    <a:pt x="373" y="314"/>
                    <a:pt x="686" y="254"/>
                  </a:cubicBezTo>
                  <a:cubicBezTo>
                    <a:pt x="939" y="254"/>
                    <a:pt x="1192" y="195"/>
                    <a:pt x="1192" y="195"/>
                  </a:cubicBezTo>
                  <a:cubicBezTo>
                    <a:pt x="1252" y="195"/>
                    <a:pt x="1312" y="135"/>
                    <a:pt x="1312" y="75"/>
                  </a:cubicBezTo>
                  <a:cubicBezTo>
                    <a:pt x="1252" y="75"/>
                    <a:pt x="1252" y="1"/>
                    <a:pt x="11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4" name="Google Shape;5494;p32"/>
            <p:cNvSpPr/>
            <p:nvPr/>
          </p:nvSpPr>
          <p:spPr>
            <a:xfrm rot="10800000">
              <a:off x="7957621" y="1788015"/>
              <a:ext cx="36748" cy="16409"/>
            </a:xfrm>
            <a:custGeom>
              <a:avLst/>
              <a:gdLst/>
              <a:ahLst/>
              <a:cxnLst/>
              <a:rect l="l" t="t" r="r" b="b"/>
              <a:pathLst>
                <a:path w="1178" h="526" extrusionOk="0">
                  <a:moveTo>
                    <a:pt x="1102" y="0"/>
                  </a:moveTo>
                  <a:cubicBezTo>
                    <a:pt x="1091" y="0"/>
                    <a:pt x="1078" y="9"/>
                    <a:pt x="1058" y="34"/>
                  </a:cubicBezTo>
                  <a:lnTo>
                    <a:pt x="60" y="406"/>
                  </a:lnTo>
                  <a:cubicBezTo>
                    <a:pt x="0" y="406"/>
                    <a:pt x="0" y="466"/>
                    <a:pt x="0" y="466"/>
                  </a:cubicBezTo>
                  <a:cubicBezTo>
                    <a:pt x="0" y="525"/>
                    <a:pt x="60" y="525"/>
                    <a:pt x="119" y="525"/>
                  </a:cubicBezTo>
                  <a:lnTo>
                    <a:pt x="1118" y="153"/>
                  </a:lnTo>
                  <a:cubicBezTo>
                    <a:pt x="1177" y="93"/>
                    <a:pt x="1177" y="93"/>
                    <a:pt x="1177" y="34"/>
                  </a:cubicBezTo>
                  <a:cubicBezTo>
                    <a:pt x="1137" y="34"/>
                    <a:pt x="1124" y="0"/>
                    <a:pt x="110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5" name="Google Shape;5495;p32"/>
            <p:cNvSpPr/>
            <p:nvPr/>
          </p:nvSpPr>
          <p:spPr>
            <a:xfrm rot="10800000">
              <a:off x="8083586" y="2477019"/>
              <a:ext cx="329045" cy="566595"/>
            </a:xfrm>
            <a:custGeom>
              <a:avLst/>
              <a:gdLst/>
              <a:ahLst/>
              <a:cxnLst/>
              <a:rect l="l" t="t" r="r" b="b"/>
              <a:pathLst>
                <a:path w="10548" h="18163" extrusionOk="0">
                  <a:moveTo>
                    <a:pt x="8478" y="0"/>
                  </a:moveTo>
                  <a:cubicBezTo>
                    <a:pt x="7456" y="0"/>
                    <a:pt x="5902" y="1014"/>
                    <a:pt x="4529" y="2693"/>
                  </a:cubicBezTo>
                  <a:cubicBezTo>
                    <a:pt x="2846" y="4674"/>
                    <a:pt x="3099" y="8279"/>
                    <a:pt x="2295" y="8279"/>
                  </a:cubicBezTo>
                  <a:cubicBezTo>
                    <a:pt x="1431" y="8339"/>
                    <a:pt x="745" y="8160"/>
                    <a:pt x="373" y="9590"/>
                  </a:cubicBezTo>
                  <a:cubicBezTo>
                    <a:pt x="0" y="11005"/>
                    <a:pt x="552" y="17843"/>
                    <a:pt x="1803" y="18156"/>
                  </a:cubicBezTo>
                  <a:cubicBezTo>
                    <a:pt x="1825" y="18160"/>
                    <a:pt x="1851" y="18163"/>
                    <a:pt x="1878" y="18163"/>
                  </a:cubicBezTo>
                  <a:cubicBezTo>
                    <a:pt x="3013" y="18163"/>
                    <a:pt x="8745" y="14692"/>
                    <a:pt x="8745" y="13180"/>
                  </a:cubicBezTo>
                  <a:cubicBezTo>
                    <a:pt x="8686" y="11631"/>
                    <a:pt x="7628" y="12316"/>
                    <a:pt x="7390" y="11825"/>
                  </a:cubicBezTo>
                  <a:cubicBezTo>
                    <a:pt x="7196" y="11318"/>
                    <a:pt x="10548" y="7355"/>
                    <a:pt x="9922" y="5925"/>
                  </a:cubicBezTo>
                  <a:cubicBezTo>
                    <a:pt x="9311" y="4555"/>
                    <a:pt x="8135" y="4987"/>
                    <a:pt x="8000" y="4182"/>
                  </a:cubicBezTo>
                  <a:cubicBezTo>
                    <a:pt x="7881" y="3378"/>
                    <a:pt x="9922" y="711"/>
                    <a:pt x="9058" y="145"/>
                  </a:cubicBezTo>
                  <a:cubicBezTo>
                    <a:pt x="8894" y="47"/>
                    <a:pt x="8699" y="0"/>
                    <a:pt x="84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6" name="Google Shape;5496;p32"/>
            <p:cNvSpPr/>
            <p:nvPr/>
          </p:nvSpPr>
          <p:spPr>
            <a:xfrm rot="10800000">
              <a:off x="8211361" y="2397253"/>
              <a:ext cx="234274" cy="556332"/>
            </a:xfrm>
            <a:custGeom>
              <a:avLst/>
              <a:gdLst/>
              <a:ahLst/>
              <a:cxnLst/>
              <a:rect l="l" t="t" r="r" b="b"/>
              <a:pathLst>
                <a:path w="7510" h="17834" extrusionOk="0">
                  <a:moveTo>
                    <a:pt x="7256" y="0"/>
                  </a:moveTo>
                  <a:cubicBezTo>
                    <a:pt x="7196" y="0"/>
                    <a:pt x="7137" y="60"/>
                    <a:pt x="7137" y="179"/>
                  </a:cubicBezTo>
                  <a:cubicBezTo>
                    <a:pt x="7137" y="179"/>
                    <a:pt x="7137" y="492"/>
                    <a:pt x="7077" y="983"/>
                  </a:cubicBezTo>
                  <a:lnTo>
                    <a:pt x="7077" y="1922"/>
                  </a:lnTo>
                  <a:cubicBezTo>
                    <a:pt x="7077" y="2294"/>
                    <a:pt x="7018" y="2726"/>
                    <a:pt x="6958" y="3158"/>
                  </a:cubicBezTo>
                  <a:cubicBezTo>
                    <a:pt x="6883" y="3591"/>
                    <a:pt x="6824" y="4097"/>
                    <a:pt x="6764" y="4648"/>
                  </a:cubicBezTo>
                  <a:cubicBezTo>
                    <a:pt x="6764" y="4767"/>
                    <a:pt x="6705" y="4901"/>
                    <a:pt x="6705" y="5021"/>
                  </a:cubicBezTo>
                  <a:cubicBezTo>
                    <a:pt x="6645" y="5140"/>
                    <a:pt x="6645" y="5274"/>
                    <a:pt x="6645" y="5393"/>
                  </a:cubicBezTo>
                  <a:cubicBezTo>
                    <a:pt x="6585" y="5646"/>
                    <a:pt x="6511" y="5959"/>
                    <a:pt x="6451" y="6198"/>
                  </a:cubicBezTo>
                  <a:cubicBezTo>
                    <a:pt x="6392" y="6510"/>
                    <a:pt x="6332" y="6764"/>
                    <a:pt x="6213" y="7077"/>
                  </a:cubicBezTo>
                  <a:cubicBezTo>
                    <a:pt x="6139" y="7315"/>
                    <a:pt x="6079" y="7628"/>
                    <a:pt x="5960" y="7881"/>
                  </a:cubicBezTo>
                  <a:cubicBezTo>
                    <a:pt x="5900" y="8194"/>
                    <a:pt x="5766" y="8432"/>
                    <a:pt x="5707" y="8745"/>
                  </a:cubicBezTo>
                  <a:cubicBezTo>
                    <a:pt x="5587" y="8998"/>
                    <a:pt x="5468" y="9311"/>
                    <a:pt x="5334" y="9550"/>
                  </a:cubicBezTo>
                  <a:cubicBezTo>
                    <a:pt x="5155" y="10116"/>
                    <a:pt x="4902" y="10667"/>
                    <a:pt x="4649" y="11233"/>
                  </a:cubicBezTo>
                  <a:cubicBezTo>
                    <a:pt x="4351" y="11725"/>
                    <a:pt x="4098" y="12216"/>
                    <a:pt x="3785" y="12723"/>
                  </a:cubicBezTo>
                  <a:cubicBezTo>
                    <a:pt x="3234" y="13706"/>
                    <a:pt x="2667" y="14585"/>
                    <a:pt x="2116" y="15270"/>
                  </a:cubicBezTo>
                  <a:cubicBezTo>
                    <a:pt x="1803" y="15643"/>
                    <a:pt x="1550" y="15941"/>
                    <a:pt x="1297" y="16253"/>
                  </a:cubicBezTo>
                  <a:cubicBezTo>
                    <a:pt x="1058" y="16507"/>
                    <a:pt x="865" y="16760"/>
                    <a:pt x="686" y="16939"/>
                  </a:cubicBezTo>
                  <a:cubicBezTo>
                    <a:pt x="314" y="17311"/>
                    <a:pt x="120" y="17564"/>
                    <a:pt x="120" y="17564"/>
                  </a:cubicBezTo>
                  <a:cubicBezTo>
                    <a:pt x="60" y="17564"/>
                    <a:pt x="1" y="17684"/>
                    <a:pt x="60" y="17743"/>
                  </a:cubicBezTo>
                  <a:cubicBezTo>
                    <a:pt x="102" y="17785"/>
                    <a:pt x="180" y="17834"/>
                    <a:pt x="244" y="17834"/>
                  </a:cubicBezTo>
                  <a:cubicBezTo>
                    <a:pt x="271" y="17834"/>
                    <a:pt x="296" y="17825"/>
                    <a:pt x="314" y="17803"/>
                  </a:cubicBezTo>
                  <a:cubicBezTo>
                    <a:pt x="314" y="17803"/>
                    <a:pt x="552" y="17624"/>
                    <a:pt x="999" y="17252"/>
                  </a:cubicBezTo>
                  <a:cubicBezTo>
                    <a:pt x="1371" y="16879"/>
                    <a:pt x="1923" y="16313"/>
                    <a:pt x="2489" y="15643"/>
                  </a:cubicBezTo>
                  <a:cubicBezTo>
                    <a:pt x="2787" y="15270"/>
                    <a:pt x="3099" y="14823"/>
                    <a:pt x="3412" y="14451"/>
                  </a:cubicBezTo>
                  <a:cubicBezTo>
                    <a:pt x="3725" y="14019"/>
                    <a:pt x="4038" y="13527"/>
                    <a:pt x="4351" y="13036"/>
                  </a:cubicBezTo>
                  <a:cubicBezTo>
                    <a:pt x="4649" y="12529"/>
                    <a:pt x="4902" y="12037"/>
                    <a:pt x="5215" y="11471"/>
                  </a:cubicBezTo>
                  <a:cubicBezTo>
                    <a:pt x="5468" y="10920"/>
                    <a:pt x="5707" y="10354"/>
                    <a:pt x="5960" y="9803"/>
                  </a:cubicBezTo>
                  <a:cubicBezTo>
                    <a:pt x="6079" y="9490"/>
                    <a:pt x="6213" y="9237"/>
                    <a:pt x="6273" y="8939"/>
                  </a:cubicBezTo>
                  <a:cubicBezTo>
                    <a:pt x="6392" y="8626"/>
                    <a:pt x="6451" y="8373"/>
                    <a:pt x="6585" y="8060"/>
                  </a:cubicBezTo>
                  <a:cubicBezTo>
                    <a:pt x="6645" y="7747"/>
                    <a:pt x="6764" y="7509"/>
                    <a:pt x="6824" y="7196"/>
                  </a:cubicBezTo>
                  <a:cubicBezTo>
                    <a:pt x="6883" y="6942"/>
                    <a:pt x="6958" y="6630"/>
                    <a:pt x="7018" y="6332"/>
                  </a:cubicBezTo>
                  <a:cubicBezTo>
                    <a:pt x="7077" y="6078"/>
                    <a:pt x="7137" y="5766"/>
                    <a:pt x="7196" y="5512"/>
                  </a:cubicBezTo>
                  <a:cubicBezTo>
                    <a:pt x="7196" y="5393"/>
                    <a:pt x="7256" y="5214"/>
                    <a:pt x="7256" y="5080"/>
                  </a:cubicBezTo>
                  <a:cubicBezTo>
                    <a:pt x="7256" y="4961"/>
                    <a:pt x="7330" y="4842"/>
                    <a:pt x="7330" y="4708"/>
                  </a:cubicBezTo>
                  <a:cubicBezTo>
                    <a:pt x="7390" y="4157"/>
                    <a:pt x="7450" y="3650"/>
                    <a:pt x="7450" y="3218"/>
                  </a:cubicBezTo>
                  <a:cubicBezTo>
                    <a:pt x="7509" y="2786"/>
                    <a:pt x="7509" y="2354"/>
                    <a:pt x="7509" y="1982"/>
                  </a:cubicBezTo>
                  <a:lnTo>
                    <a:pt x="7509" y="983"/>
                  </a:lnTo>
                  <a:cubicBezTo>
                    <a:pt x="7450" y="432"/>
                    <a:pt x="7450" y="179"/>
                    <a:pt x="7450" y="179"/>
                  </a:cubicBezTo>
                  <a:cubicBezTo>
                    <a:pt x="7450" y="60"/>
                    <a:pt x="7390" y="0"/>
                    <a:pt x="7256"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7" name="Google Shape;5497;p32"/>
            <p:cNvSpPr/>
            <p:nvPr/>
          </p:nvSpPr>
          <p:spPr>
            <a:xfrm rot="10800000">
              <a:off x="8155148" y="2777302"/>
              <a:ext cx="129678" cy="140346"/>
            </a:xfrm>
            <a:custGeom>
              <a:avLst/>
              <a:gdLst/>
              <a:ahLst/>
              <a:cxnLst/>
              <a:rect l="l" t="t" r="r" b="b"/>
              <a:pathLst>
                <a:path w="4157" h="4499" extrusionOk="0">
                  <a:moveTo>
                    <a:pt x="186" y="0"/>
                  </a:moveTo>
                  <a:cubicBezTo>
                    <a:pt x="161" y="0"/>
                    <a:pt x="137" y="8"/>
                    <a:pt x="120" y="25"/>
                  </a:cubicBezTo>
                  <a:cubicBezTo>
                    <a:pt x="60" y="85"/>
                    <a:pt x="0" y="144"/>
                    <a:pt x="60" y="263"/>
                  </a:cubicBezTo>
                  <a:cubicBezTo>
                    <a:pt x="179" y="576"/>
                    <a:pt x="373" y="889"/>
                    <a:pt x="492" y="1202"/>
                  </a:cubicBezTo>
                  <a:lnTo>
                    <a:pt x="745" y="1694"/>
                  </a:lnTo>
                  <a:cubicBezTo>
                    <a:pt x="805" y="1887"/>
                    <a:pt x="864" y="2066"/>
                    <a:pt x="924" y="2200"/>
                  </a:cubicBezTo>
                  <a:cubicBezTo>
                    <a:pt x="984" y="2379"/>
                    <a:pt x="1058" y="2498"/>
                    <a:pt x="1118" y="2692"/>
                  </a:cubicBezTo>
                  <a:lnTo>
                    <a:pt x="1177" y="2945"/>
                  </a:lnTo>
                  <a:cubicBezTo>
                    <a:pt x="1237" y="3005"/>
                    <a:pt x="1237" y="3124"/>
                    <a:pt x="1237" y="3183"/>
                  </a:cubicBezTo>
                  <a:cubicBezTo>
                    <a:pt x="1296" y="3243"/>
                    <a:pt x="1296" y="3377"/>
                    <a:pt x="1296" y="3437"/>
                  </a:cubicBezTo>
                  <a:cubicBezTo>
                    <a:pt x="1356" y="3496"/>
                    <a:pt x="1356" y="3615"/>
                    <a:pt x="1356" y="3690"/>
                  </a:cubicBezTo>
                  <a:cubicBezTo>
                    <a:pt x="1356" y="3749"/>
                    <a:pt x="1430" y="3869"/>
                    <a:pt x="1430" y="3928"/>
                  </a:cubicBezTo>
                  <a:lnTo>
                    <a:pt x="1430" y="4182"/>
                  </a:lnTo>
                  <a:cubicBezTo>
                    <a:pt x="1430" y="4301"/>
                    <a:pt x="1490" y="4360"/>
                    <a:pt x="1550" y="4435"/>
                  </a:cubicBezTo>
                  <a:cubicBezTo>
                    <a:pt x="1617" y="4479"/>
                    <a:pt x="1686" y="4499"/>
                    <a:pt x="1749" y="4499"/>
                  </a:cubicBezTo>
                  <a:cubicBezTo>
                    <a:pt x="1855" y="4499"/>
                    <a:pt x="1944" y="4444"/>
                    <a:pt x="1982" y="4360"/>
                  </a:cubicBezTo>
                  <a:lnTo>
                    <a:pt x="2235" y="4062"/>
                  </a:lnTo>
                  <a:lnTo>
                    <a:pt x="2473" y="3749"/>
                  </a:lnTo>
                  <a:cubicBezTo>
                    <a:pt x="2607" y="3556"/>
                    <a:pt x="2786" y="3377"/>
                    <a:pt x="2920" y="3183"/>
                  </a:cubicBezTo>
                  <a:cubicBezTo>
                    <a:pt x="2980" y="3064"/>
                    <a:pt x="3099" y="3005"/>
                    <a:pt x="3159" y="2871"/>
                  </a:cubicBezTo>
                  <a:cubicBezTo>
                    <a:pt x="3218" y="2871"/>
                    <a:pt x="3293" y="2811"/>
                    <a:pt x="3293" y="2751"/>
                  </a:cubicBezTo>
                  <a:cubicBezTo>
                    <a:pt x="3352" y="2751"/>
                    <a:pt x="3412" y="2692"/>
                    <a:pt x="3412" y="2632"/>
                  </a:cubicBezTo>
                  <a:lnTo>
                    <a:pt x="3591" y="2498"/>
                  </a:lnTo>
                  <a:lnTo>
                    <a:pt x="3725" y="2439"/>
                  </a:lnTo>
                  <a:lnTo>
                    <a:pt x="3844" y="2319"/>
                  </a:lnTo>
                  <a:cubicBezTo>
                    <a:pt x="3903" y="2319"/>
                    <a:pt x="3963" y="2319"/>
                    <a:pt x="3963" y="2260"/>
                  </a:cubicBezTo>
                  <a:lnTo>
                    <a:pt x="4038" y="2260"/>
                  </a:lnTo>
                  <a:cubicBezTo>
                    <a:pt x="4097" y="2200"/>
                    <a:pt x="4157" y="2126"/>
                    <a:pt x="4157" y="2066"/>
                  </a:cubicBezTo>
                  <a:cubicBezTo>
                    <a:pt x="4113" y="1979"/>
                    <a:pt x="4069" y="1924"/>
                    <a:pt x="4020" y="1924"/>
                  </a:cubicBezTo>
                  <a:cubicBezTo>
                    <a:pt x="4002" y="1924"/>
                    <a:pt x="3983" y="1931"/>
                    <a:pt x="3963" y="1947"/>
                  </a:cubicBezTo>
                  <a:lnTo>
                    <a:pt x="3725" y="1947"/>
                  </a:lnTo>
                  <a:cubicBezTo>
                    <a:pt x="3665" y="2006"/>
                    <a:pt x="3591" y="2006"/>
                    <a:pt x="3531" y="2066"/>
                  </a:cubicBezTo>
                  <a:lnTo>
                    <a:pt x="3352" y="2126"/>
                  </a:lnTo>
                  <a:lnTo>
                    <a:pt x="3159" y="2260"/>
                  </a:lnTo>
                  <a:cubicBezTo>
                    <a:pt x="3099" y="2319"/>
                    <a:pt x="3039" y="2319"/>
                    <a:pt x="2980" y="2379"/>
                  </a:cubicBezTo>
                  <a:cubicBezTo>
                    <a:pt x="2920" y="2439"/>
                    <a:pt x="2846" y="2439"/>
                    <a:pt x="2846" y="2498"/>
                  </a:cubicBezTo>
                  <a:cubicBezTo>
                    <a:pt x="2727" y="2632"/>
                    <a:pt x="2607" y="2692"/>
                    <a:pt x="2548" y="2811"/>
                  </a:cubicBezTo>
                  <a:lnTo>
                    <a:pt x="1983" y="3376"/>
                  </a:lnTo>
                  <a:lnTo>
                    <a:pt x="1983" y="3376"/>
                  </a:lnTo>
                  <a:cubicBezTo>
                    <a:pt x="1982" y="3354"/>
                    <a:pt x="1982" y="3333"/>
                    <a:pt x="1982" y="3317"/>
                  </a:cubicBezTo>
                  <a:cubicBezTo>
                    <a:pt x="1922" y="3183"/>
                    <a:pt x="1922" y="3124"/>
                    <a:pt x="1863" y="3005"/>
                  </a:cubicBezTo>
                  <a:cubicBezTo>
                    <a:pt x="1863" y="2945"/>
                    <a:pt x="1863" y="2811"/>
                    <a:pt x="1803" y="2751"/>
                  </a:cubicBezTo>
                  <a:lnTo>
                    <a:pt x="1669" y="2498"/>
                  </a:lnTo>
                  <a:cubicBezTo>
                    <a:pt x="1609" y="2319"/>
                    <a:pt x="1550" y="2126"/>
                    <a:pt x="1490" y="1947"/>
                  </a:cubicBezTo>
                  <a:cubicBezTo>
                    <a:pt x="1430" y="1828"/>
                    <a:pt x="1296" y="1634"/>
                    <a:pt x="1237" y="1455"/>
                  </a:cubicBezTo>
                  <a:cubicBezTo>
                    <a:pt x="1118" y="1321"/>
                    <a:pt x="1058" y="1142"/>
                    <a:pt x="924" y="1008"/>
                  </a:cubicBezTo>
                  <a:cubicBezTo>
                    <a:pt x="745" y="636"/>
                    <a:pt x="552" y="398"/>
                    <a:pt x="313" y="85"/>
                  </a:cubicBezTo>
                  <a:cubicBezTo>
                    <a:pt x="313" y="43"/>
                    <a:pt x="246" y="0"/>
                    <a:pt x="186"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8" name="Google Shape;5498;p32"/>
            <p:cNvSpPr/>
            <p:nvPr/>
          </p:nvSpPr>
          <p:spPr>
            <a:xfrm rot="10800000">
              <a:off x="8184409" y="2675762"/>
              <a:ext cx="139473" cy="137944"/>
            </a:xfrm>
            <a:custGeom>
              <a:avLst/>
              <a:gdLst/>
              <a:ahLst/>
              <a:cxnLst/>
              <a:rect l="l" t="t" r="r" b="b"/>
              <a:pathLst>
                <a:path w="4471" h="4422" extrusionOk="0">
                  <a:moveTo>
                    <a:pt x="224" y="0"/>
                  </a:moveTo>
                  <a:cubicBezTo>
                    <a:pt x="195" y="0"/>
                    <a:pt x="165" y="15"/>
                    <a:pt x="135" y="45"/>
                  </a:cubicBezTo>
                  <a:cubicBezTo>
                    <a:pt x="75" y="45"/>
                    <a:pt x="1" y="164"/>
                    <a:pt x="75" y="224"/>
                  </a:cubicBezTo>
                  <a:cubicBezTo>
                    <a:pt x="254" y="537"/>
                    <a:pt x="448" y="850"/>
                    <a:pt x="627" y="1222"/>
                  </a:cubicBezTo>
                  <a:cubicBezTo>
                    <a:pt x="820" y="1535"/>
                    <a:pt x="999" y="1848"/>
                    <a:pt x="1118" y="2146"/>
                  </a:cubicBezTo>
                  <a:cubicBezTo>
                    <a:pt x="1193" y="2339"/>
                    <a:pt x="1312" y="2458"/>
                    <a:pt x="1372" y="2652"/>
                  </a:cubicBezTo>
                  <a:cubicBezTo>
                    <a:pt x="1431" y="2771"/>
                    <a:pt x="1491" y="2965"/>
                    <a:pt x="1565" y="3144"/>
                  </a:cubicBezTo>
                  <a:cubicBezTo>
                    <a:pt x="1565" y="3203"/>
                    <a:pt x="1625" y="3263"/>
                    <a:pt x="1625" y="3397"/>
                  </a:cubicBezTo>
                  <a:cubicBezTo>
                    <a:pt x="1684" y="3457"/>
                    <a:pt x="1684" y="3516"/>
                    <a:pt x="1684" y="3635"/>
                  </a:cubicBezTo>
                  <a:cubicBezTo>
                    <a:pt x="1684" y="3710"/>
                    <a:pt x="1744" y="3769"/>
                    <a:pt x="1744" y="3889"/>
                  </a:cubicBezTo>
                  <a:lnTo>
                    <a:pt x="1744" y="4082"/>
                  </a:lnTo>
                  <a:lnTo>
                    <a:pt x="1744" y="4142"/>
                  </a:lnTo>
                  <a:cubicBezTo>
                    <a:pt x="1804" y="4201"/>
                    <a:pt x="1804" y="4261"/>
                    <a:pt x="1863" y="4321"/>
                  </a:cubicBezTo>
                  <a:cubicBezTo>
                    <a:pt x="1960" y="4388"/>
                    <a:pt x="2053" y="4421"/>
                    <a:pt x="2131" y="4421"/>
                  </a:cubicBezTo>
                  <a:cubicBezTo>
                    <a:pt x="2209" y="4421"/>
                    <a:pt x="2273" y="4388"/>
                    <a:pt x="2310" y="4321"/>
                  </a:cubicBezTo>
                  <a:cubicBezTo>
                    <a:pt x="2429" y="4201"/>
                    <a:pt x="2489" y="4142"/>
                    <a:pt x="2548" y="4008"/>
                  </a:cubicBezTo>
                  <a:cubicBezTo>
                    <a:pt x="2608" y="3948"/>
                    <a:pt x="2682" y="3829"/>
                    <a:pt x="2802" y="3769"/>
                  </a:cubicBezTo>
                  <a:cubicBezTo>
                    <a:pt x="2861" y="3710"/>
                    <a:pt x="2921" y="3576"/>
                    <a:pt x="3055" y="3516"/>
                  </a:cubicBezTo>
                  <a:lnTo>
                    <a:pt x="3293" y="3263"/>
                  </a:lnTo>
                  <a:cubicBezTo>
                    <a:pt x="3353" y="3203"/>
                    <a:pt x="3427" y="3084"/>
                    <a:pt x="3547" y="3025"/>
                  </a:cubicBezTo>
                  <a:cubicBezTo>
                    <a:pt x="3606" y="2965"/>
                    <a:pt x="3725" y="2890"/>
                    <a:pt x="3800" y="2771"/>
                  </a:cubicBezTo>
                  <a:cubicBezTo>
                    <a:pt x="3919" y="2712"/>
                    <a:pt x="3979" y="2652"/>
                    <a:pt x="4038" y="2593"/>
                  </a:cubicBezTo>
                  <a:cubicBezTo>
                    <a:pt x="4172" y="2518"/>
                    <a:pt x="4291" y="2458"/>
                    <a:pt x="4351" y="2399"/>
                  </a:cubicBezTo>
                  <a:lnTo>
                    <a:pt x="4411" y="2399"/>
                  </a:lnTo>
                  <a:cubicBezTo>
                    <a:pt x="4470" y="2339"/>
                    <a:pt x="4470" y="2280"/>
                    <a:pt x="4470" y="2220"/>
                  </a:cubicBezTo>
                  <a:cubicBezTo>
                    <a:pt x="4426" y="2121"/>
                    <a:pt x="4350" y="2063"/>
                    <a:pt x="4289" y="2063"/>
                  </a:cubicBezTo>
                  <a:cubicBezTo>
                    <a:pt x="4267" y="2063"/>
                    <a:pt x="4248" y="2070"/>
                    <a:pt x="4232" y="2086"/>
                  </a:cubicBezTo>
                  <a:cubicBezTo>
                    <a:pt x="4098" y="2146"/>
                    <a:pt x="3979" y="2220"/>
                    <a:pt x="3859" y="2220"/>
                  </a:cubicBezTo>
                  <a:cubicBezTo>
                    <a:pt x="3800" y="2280"/>
                    <a:pt x="3725" y="2280"/>
                    <a:pt x="3666" y="2339"/>
                  </a:cubicBezTo>
                  <a:lnTo>
                    <a:pt x="3547" y="2399"/>
                  </a:lnTo>
                  <a:cubicBezTo>
                    <a:pt x="3427" y="2458"/>
                    <a:pt x="3293" y="2518"/>
                    <a:pt x="3234" y="2652"/>
                  </a:cubicBezTo>
                  <a:cubicBezTo>
                    <a:pt x="3115" y="2712"/>
                    <a:pt x="2980" y="2771"/>
                    <a:pt x="2921" y="2831"/>
                  </a:cubicBezTo>
                  <a:lnTo>
                    <a:pt x="2608" y="3084"/>
                  </a:lnTo>
                  <a:cubicBezTo>
                    <a:pt x="2548" y="3203"/>
                    <a:pt x="2429" y="3263"/>
                    <a:pt x="2370" y="3337"/>
                  </a:cubicBezTo>
                  <a:cubicBezTo>
                    <a:pt x="2347" y="3357"/>
                    <a:pt x="2327" y="3375"/>
                    <a:pt x="2308" y="3393"/>
                  </a:cubicBezTo>
                  <a:lnTo>
                    <a:pt x="2308" y="3393"/>
                  </a:lnTo>
                  <a:cubicBezTo>
                    <a:pt x="2304" y="3328"/>
                    <a:pt x="2289" y="3246"/>
                    <a:pt x="2236" y="3203"/>
                  </a:cubicBezTo>
                  <a:cubicBezTo>
                    <a:pt x="2236" y="3084"/>
                    <a:pt x="2176" y="3025"/>
                    <a:pt x="2176" y="2890"/>
                  </a:cubicBezTo>
                  <a:cubicBezTo>
                    <a:pt x="2116" y="2712"/>
                    <a:pt x="1997" y="2518"/>
                    <a:pt x="1938" y="2399"/>
                  </a:cubicBezTo>
                  <a:cubicBezTo>
                    <a:pt x="1863" y="2280"/>
                    <a:pt x="1863" y="2220"/>
                    <a:pt x="1804" y="2086"/>
                  </a:cubicBezTo>
                  <a:cubicBezTo>
                    <a:pt x="1744" y="2026"/>
                    <a:pt x="1744" y="1967"/>
                    <a:pt x="1684" y="1848"/>
                  </a:cubicBezTo>
                  <a:cubicBezTo>
                    <a:pt x="1565" y="1714"/>
                    <a:pt x="1491" y="1535"/>
                    <a:pt x="1372" y="1341"/>
                  </a:cubicBezTo>
                  <a:cubicBezTo>
                    <a:pt x="1252" y="1222"/>
                    <a:pt x="1193" y="1028"/>
                    <a:pt x="1059" y="909"/>
                  </a:cubicBezTo>
                  <a:cubicBezTo>
                    <a:pt x="820" y="596"/>
                    <a:pt x="627" y="283"/>
                    <a:pt x="314" y="45"/>
                  </a:cubicBezTo>
                  <a:cubicBezTo>
                    <a:pt x="284" y="15"/>
                    <a:pt x="254" y="0"/>
                    <a:pt x="224"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9" name="Google Shape;5499;p32"/>
            <p:cNvSpPr/>
            <p:nvPr/>
          </p:nvSpPr>
          <p:spPr>
            <a:xfrm rot="10800000">
              <a:off x="8201628" y="2585235"/>
              <a:ext cx="185922" cy="163399"/>
            </a:xfrm>
            <a:custGeom>
              <a:avLst/>
              <a:gdLst/>
              <a:ahLst/>
              <a:cxnLst/>
              <a:rect l="l" t="t" r="r" b="b"/>
              <a:pathLst>
                <a:path w="5960" h="5238" extrusionOk="0">
                  <a:moveTo>
                    <a:pt x="120" y="0"/>
                  </a:moveTo>
                  <a:cubicBezTo>
                    <a:pt x="1" y="60"/>
                    <a:pt x="1" y="194"/>
                    <a:pt x="61" y="253"/>
                  </a:cubicBezTo>
                  <a:lnTo>
                    <a:pt x="493" y="804"/>
                  </a:lnTo>
                  <a:cubicBezTo>
                    <a:pt x="552" y="939"/>
                    <a:pt x="627" y="998"/>
                    <a:pt x="686" y="1117"/>
                  </a:cubicBezTo>
                  <a:lnTo>
                    <a:pt x="925" y="1371"/>
                  </a:lnTo>
                  <a:cubicBezTo>
                    <a:pt x="1059" y="1549"/>
                    <a:pt x="1178" y="1743"/>
                    <a:pt x="1297" y="1922"/>
                  </a:cubicBezTo>
                  <a:lnTo>
                    <a:pt x="1491" y="2235"/>
                  </a:lnTo>
                  <a:cubicBezTo>
                    <a:pt x="1550" y="2294"/>
                    <a:pt x="1610" y="2428"/>
                    <a:pt x="1669" y="2547"/>
                  </a:cubicBezTo>
                  <a:cubicBezTo>
                    <a:pt x="1744" y="2607"/>
                    <a:pt x="1804" y="2741"/>
                    <a:pt x="1863" y="2801"/>
                  </a:cubicBezTo>
                  <a:lnTo>
                    <a:pt x="1982" y="3114"/>
                  </a:lnTo>
                  <a:lnTo>
                    <a:pt x="2176" y="3412"/>
                  </a:lnTo>
                  <a:cubicBezTo>
                    <a:pt x="2236" y="3486"/>
                    <a:pt x="2236" y="3605"/>
                    <a:pt x="2295" y="3724"/>
                  </a:cubicBezTo>
                  <a:cubicBezTo>
                    <a:pt x="2355" y="3784"/>
                    <a:pt x="2414" y="3918"/>
                    <a:pt x="2414" y="4037"/>
                  </a:cubicBezTo>
                  <a:cubicBezTo>
                    <a:pt x="2489" y="4097"/>
                    <a:pt x="2489" y="4231"/>
                    <a:pt x="2548" y="4350"/>
                  </a:cubicBezTo>
                  <a:cubicBezTo>
                    <a:pt x="2548" y="4410"/>
                    <a:pt x="2548" y="4529"/>
                    <a:pt x="2608" y="4663"/>
                  </a:cubicBezTo>
                  <a:lnTo>
                    <a:pt x="2608" y="4976"/>
                  </a:lnTo>
                  <a:cubicBezTo>
                    <a:pt x="2608" y="5035"/>
                    <a:pt x="2668" y="5035"/>
                    <a:pt x="2668" y="5095"/>
                  </a:cubicBezTo>
                  <a:cubicBezTo>
                    <a:pt x="2711" y="5182"/>
                    <a:pt x="2827" y="5238"/>
                    <a:pt x="2956" y="5238"/>
                  </a:cubicBezTo>
                  <a:cubicBezTo>
                    <a:pt x="3003" y="5238"/>
                    <a:pt x="3052" y="5230"/>
                    <a:pt x="3100" y="5214"/>
                  </a:cubicBezTo>
                  <a:cubicBezTo>
                    <a:pt x="3159" y="5155"/>
                    <a:pt x="3293" y="5095"/>
                    <a:pt x="3413" y="5035"/>
                  </a:cubicBezTo>
                  <a:cubicBezTo>
                    <a:pt x="3532" y="4976"/>
                    <a:pt x="3606" y="4901"/>
                    <a:pt x="3725" y="4842"/>
                  </a:cubicBezTo>
                  <a:cubicBezTo>
                    <a:pt x="3845" y="4842"/>
                    <a:pt x="3979" y="4782"/>
                    <a:pt x="4098" y="4723"/>
                  </a:cubicBezTo>
                  <a:lnTo>
                    <a:pt x="4411" y="4603"/>
                  </a:lnTo>
                  <a:lnTo>
                    <a:pt x="4783" y="4410"/>
                  </a:lnTo>
                  <a:cubicBezTo>
                    <a:pt x="4843" y="4410"/>
                    <a:pt x="4962" y="4350"/>
                    <a:pt x="5096" y="4350"/>
                  </a:cubicBezTo>
                  <a:lnTo>
                    <a:pt x="5275" y="4290"/>
                  </a:lnTo>
                  <a:cubicBezTo>
                    <a:pt x="5334" y="4231"/>
                    <a:pt x="5394" y="4231"/>
                    <a:pt x="5468" y="4231"/>
                  </a:cubicBezTo>
                  <a:cubicBezTo>
                    <a:pt x="5588" y="4231"/>
                    <a:pt x="5707" y="4156"/>
                    <a:pt x="5841" y="4156"/>
                  </a:cubicBezTo>
                  <a:cubicBezTo>
                    <a:pt x="5900" y="4097"/>
                    <a:pt x="5960" y="4037"/>
                    <a:pt x="5960" y="3978"/>
                  </a:cubicBezTo>
                  <a:cubicBezTo>
                    <a:pt x="5960" y="3858"/>
                    <a:pt x="5900" y="3784"/>
                    <a:pt x="5766" y="3784"/>
                  </a:cubicBezTo>
                  <a:cubicBezTo>
                    <a:pt x="5647" y="3784"/>
                    <a:pt x="5528" y="3784"/>
                    <a:pt x="5394" y="3858"/>
                  </a:cubicBezTo>
                  <a:lnTo>
                    <a:pt x="4962" y="3858"/>
                  </a:lnTo>
                  <a:cubicBezTo>
                    <a:pt x="4843" y="3918"/>
                    <a:pt x="4723" y="3918"/>
                    <a:pt x="4589" y="3978"/>
                  </a:cubicBezTo>
                  <a:lnTo>
                    <a:pt x="4217" y="4037"/>
                  </a:lnTo>
                  <a:cubicBezTo>
                    <a:pt x="4098" y="4097"/>
                    <a:pt x="3979" y="4156"/>
                    <a:pt x="3845" y="4231"/>
                  </a:cubicBezTo>
                  <a:cubicBezTo>
                    <a:pt x="3725" y="4231"/>
                    <a:pt x="3606" y="4290"/>
                    <a:pt x="3472" y="4350"/>
                  </a:cubicBezTo>
                  <a:cubicBezTo>
                    <a:pt x="3389" y="4391"/>
                    <a:pt x="3307" y="4404"/>
                    <a:pt x="3219" y="4428"/>
                  </a:cubicBezTo>
                  <a:lnTo>
                    <a:pt x="3219" y="4428"/>
                  </a:lnTo>
                  <a:cubicBezTo>
                    <a:pt x="3198" y="4341"/>
                    <a:pt x="3159" y="4253"/>
                    <a:pt x="3159" y="4156"/>
                  </a:cubicBezTo>
                  <a:cubicBezTo>
                    <a:pt x="3100" y="4037"/>
                    <a:pt x="3040" y="3918"/>
                    <a:pt x="3040" y="3784"/>
                  </a:cubicBezTo>
                  <a:cubicBezTo>
                    <a:pt x="2980" y="3665"/>
                    <a:pt x="2980" y="3605"/>
                    <a:pt x="2921" y="3486"/>
                  </a:cubicBezTo>
                  <a:cubicBezTo>
                    <a:pt x="2861" y="3352"/>
                    <a:pt x="2787" y="3233"/>
                    <a:pt x="2727" y="3114"/>
                  </a:cubicBezTo>
                  <a:lnTo>
                    <a:pt x="2608" y="2801"/>
                  </a:lnTo>
                  <a:cubicBezTo>
                    <a:pt x="2489" y="2607"/>
                    <a:pt x="2355" y="2369"/>
                    <a:pt x="2176" y="2175"/>
                  </a:cubicBezTo>
                  <a:cubicBezTo>
                    <a:pt x="2042" y="1996"/>
                    <a:pt x="1923" y="1803"/>
                    <a:pt x="1804" y="1624"/>
                  </a:cubicBezTo>
                  <a:cubicBezTo>
                    <a:pt x="1610" y="1430"/>
                    <a:pt x="1491" y="1251"/>
                    <a:pt x="1297" y="1058"/>
                  </a:cubicBezTo>
                  <a:cubicBezTo>
                    <a:pt x="1178" y="879"/>
                    <a:pt x="999" y="685"/>
                    <a:pt x="805" y="507"/>
                  </a:cubicBezTo>
                  <a:cubicBezTo>
                    <a:pt x="686" y="372"/>
                    <a:pt x="493" y="194"/>
                    <a:pt x="314" y="60"/>
                  </a:cubicBezTo>
                  <a:cubicBezTo>
                    <a:pt x="254" y="0"/>
                    <a:pt x="180" y="0"/>
                    <a:pt x="120"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0" name="Google Shape;5500;p32"/>
            <p:cNvSpPr/>
            <p:nvPr/>
          </p:nvSpPr>
          <p:spPr>
            <a:xfrm rot="10800000">
              <a:off x="8254129" y="2515327"/>
              <a:ext cx="131549" cy="123501"/>
            </a:xfrm>
            <a:custGeom>
              <a:avLst/>
              <a:gdLst/>
              <a:ahLst/>
              <a:cxnLst/>
              <a:rect l="l" t="t" r="r" b="b"/>
              <a:pathLst>
                <a:path w="4217" h="3959" extrusionOk="0">
                  <a:moveTo>
                    <a:pt x="220" y="1"/>
                  </a:moveTo>
                  <a:cubicBezTo>
                    <a:pt x="192" y="1"/>
                    <a:pt x="159" y="8"/>
                    <a:pt x="120" y="26"/>
                  </a:cubicBezTo>
                  <a:cubicBezTo>
                    <a:pt x="60" y="26"/>
                    <a:pt x="1" y="145"/>
                    <a:pt x="60" y="204"/>
                  </a:cubicBezTo>
                  <a:cubicBezTo>
                    <a:pt x="313" y="830"/>
                    <a:pt x="626" y="1381"/>
                    <a:pt x="805" y="1947"/>
                  </a:cubicBezTo>
                  <a:cubicBezTo>
                    <a:pt x="865" y="2067"/>
                    <a:pt x="939" y="2260"/>
                    <a:pt x="999" y="2379"/>
                  </a:cubicBezTo>
                  <a:cubicBezTo>
                    <a:pt x="1058" y="2439"/>
                    <a:pt x="1058" y="2499"/>
                    <a:pt x="1058" y="2573"/>
                  </a:cubicBezTo>
                  <a:cubicBezTo>
                    <a:pt x="1118" y="2633"/>
                    <a:pt x="1118" y="2752"/>
                    <a:pt x="1177" y="2811"/>
                  </a:cubicBezTo>
                  <a:lnTo>
                    <a:pt x="1237" y="3005"/>
                  </a:lnTo>
                  <a:lnTo>
                    <a:pt x="1237" y="3184"/>
                  </a:lnTo>
                  <a:cubicBezTo>
                    <a:pt x="1312" y="3318"/>
                    <a:pt x="1312" y="3378"/>
                    <a:pt x="1312" y="3437"/>
                  </a:cubicBezTo>
                  <a:lnTo>
                    <a:pt x="1312" y="3556"/>
                  </a:lnTo>
                  <a:lnTo>
                    <a:pt x="1312" y="3616"/>
                  </a:lnTo>
                  <a:cubicBezTo>
                    <a:pt x="1312" y="3690"/>
                    <a:pt x="1312" y="3810"/>
                    <a:pt x="1371" y="3869"/>
                  </a:cubicBezTo>
                  <a:cubicBezTo>
                    <a:pt x="1431" y="3929"/>
                    <a:pt x="1524" y="3959"/>
                    <a:pt x="1617" y="3959"/>
                  </a:cubicBezTo>
                  <a:cubicBezTo>
                    <a:pt x="1710" y="3959"/>
                    <a:pt x="1803" y="3929"/>
                    <a:pt x="1863" y="3869"/>
                  </a:cubicBezTo>
                  <a:cubicBezTo>
                    <a:pt x="1922" y="3810"/>
                    <a:pt x="1982" y="3690"/>
                    <a:pt x="2056" y="3616"/>
                  </a:cubicBezTo>
                  <a:cubicBezTo>
                    <a:pt x="2176" y="3556"/>
                    <a:pt x="2235" y="3497"/>
                    <a:pt x="2295" y="3437"/>
                  </a:cubicBezTo>
                  <a:cubicBezTo>
                    <a:pt x="2429" y="3378"/>
                    <a:pt x="2488" y="3318"/>
                    <a:pt x="2608" y="3243"/>
                  </a:cubicBezTo>
                  <a:cubicBezTo>
                    <a:pt x="2667" y="3184"/>
                    <a:pt x="2801" y="3124"/>
                    <a:pt x="2861" y="3065"/>
                  </a:cubicBezTo>
                  <a:lnTo>
                    <a:pt x="3174" y="2871"/>
                  </a:lnTo>
                  <a:cubicBezTo>
                    <a:pt x="3174" y="2871"/>
                    <a:pt x="3233" y="2871"/>
                    <a:pt x="3293" y="2811"/>
                  </a:cubicBezTo>
                  <a:lnTo>
                    <a:pt x="3472" y="2752"/>
                  </a:lnTo>
                  <a:lnTo>
                    <a:pt x="3606" y="2692"/>
                  </a:lnTo>
                  <a:lnTo>
                    <a:pt x="3785" y="2633"/>
                  </a:lnTo>
                  <a:cubicBezTo>
                    <a:pt x="3844" y="2633"/>
                    <a:pt x="3978" y="2573"/>
                    <a:pt x="4097" y="2573"/>
                  </a:cubicBezTo>
                  <a:cubicBezTo>
                    <a:pt x="4157" y="2499"/>
                    <a:pt x="4217" y="2439"/>
                    <a:pt x="4217" y="2379"/>
                  </a:cubicBezTo>
                  <a:cubicBezTo>
                    <a:pt x="4217" y="2260"/>
                    <a:pt x="4157" y="2201"/>
                    <a:pt x="4038" y="2201"/>
                  </a:cubicBezTo>
                  <a:cubicBezTo>
                    <a:pt x="3919" y="2201"/>
                    <a:pt x="3785" y="2260"/>
                    <a:pt x="3665" y="2260"/>
                  </a:cubicBezTo>
                  <a:lnTo>
                    <a:pt x="3472" y="2260"/>
                  </a:lnTo>
                  <a:lnTo>
                    <a:pt x="3293" y="2320"/>
                  </a:lnTo>
                  <a:cubicBezTo>
                    <a:pt x="3174" y="2320"/>
                    <a:pt x="3040" y="2379"/>
                    <a:pt x="2920" y="2439"/>
                  </a:cubicBezTo>
                  <a:lnTo>
                    <a:pt x="2608" y="2573"/>
                  </a:lnTo>
                  <a:cubicBezTo>
                    <a:pt x="2488" y="2633"/>
                    <a:pt x="2354" y="2692"/>
                    <a:pt x="2295" y="2752"/>
                  </a:cubicBezTo>
                  <a:cubicBezTo>
                    <a:pt x="2235" y="2752"/>
                    <a:pt x="2176" y="2811"/>
                    <a:pt x="2116" y="2811"/>
                  </a:cubicBezTo>
                  <a:lnTo>
                    <a:pt x="1982" y="2946"/>
                  </a:lnTo>
                  <a:cubicBezTo>
                    <a:pt x="1946" y="2964"/>
                    <a:pt x="1910" y="2982"/>
                    <a:pt x="1875" y="3000"/>
                  </a:cubicBezTo>
                  <a:lnTo>
                    <a:pt x="1875" y="3000"/>
                  </a:lnTo>
                  <a:cubicBezTo>
                    <a:pt x="1863" y="2944"/>
                    <a:pt x="1863" y="2891"/>
                    <a:pt x="1863" y="2811"/>
                  </a:cubicBezTo>
                  <a:lnTo>
                    <a:pt x="1744" y="2633"/>
                  </a:lnTo>
                  <a:cubicBezTo>
                    <a:pt x="1744" y="2499"/>
                    <a:pt x="1684" y="2439"/>
                    <a:pt x="1684" y="2379"/>
                  </a:cubicBezTo>
                  <a:cubicBezTo>
                    <a:pt x="1684" y="2260"/>
                    <a:pt x="1609" y="2201"/>
                    <a:pt x="1609" y="2126"/>
                  </a:cubicBezTo>
                  <a:cubicBezTo>
                    <a:pt x="1550" y="2007"/>
                    <a:pt x="1431" y="1828"/>
                    <a:pt x="1371" y="1694"/>
                  </a:cubicBezTo>
                  <a:cubicBezTo>
                    <a:pt x="1237" y="1381"/>
                    <a:pt x="1058" y="1143"/>
                    <a:pt x="939" y="830"/>
                  </a:cubicBezTo>
                  <a:cubicBezTo>
                    <a:pt x="745" y="577"/>
                    <a:pt x="567" y="338"/>
                    <a:pt x="373" y="85"/>
                  </a:cubicBezTo>
                  <a:cubicBezTo>
                    <a:pt x="331" y="43"/>
                    <a:pt x="289" y="1"/>
                    <a:pt x="220"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1" name="Google Shape;5501;p32"/>
            <p:cNvSpPr/>
            <p:nvPr/>
          </p:nvSpPr>
          <p:spPr>
            <a:xfrm rot="10800000">
              <a:off x="8139800" y="1560260"/>
              <a:ext cx="183115" cy="71998"/>
            </a:xfrm>
            <a:custGeom>
              <a:avLst/>
              <a:gdLst/>
              <a:ahLst/>
              <a:cxnLst/>
              <a:rect l="l" t="t" r="r" b="b"/>
              <a:pathLst>
                <a:path w="5870" h="2308" extrusionOk="0">
                  <a:moveTo>
                    <a:pt x="1860" y="1"/>
                  </a:moveTo>
                  <a:cubicBezTo>
                    <a:pt x="913" y="1"/>
                    <a:pt x="0" y="276"/>
                    <a:pt x="223" y="1338"/>
                  </a:cubicBezTo>
                  <a:cubicBezTo>
                    <a:pt x="355" y="2013"/>
                    <a:pt x="1087" y="2308"/>
                    <a:pt x="2012" y="2308"/>
                  </a:cubicBezTo>
                  <a:cubicBezTo>
                    <a:pt x="3290" y="2308"/>
                    <a:pt x="4936" y="1745"/>
                    <a:pt x="5869" y="846"/>
                  </a:cubicBezTo>
                  <a:cubicBezTo>
                    <a:pt x="5869" y="846"/>
                    <a:pt x="4007" y="339"/>
                    <a:pt x="2949" y="101"/>
                  </a:cubicBezTo>
                  <a:cubicBezTo>
                    <a:pt x="2629" y="45"/>
                    <a:pt x="2242" y="1"/>
                    <a:pt x="1860" y="1"/>
                  </a:cubicBezTo>
                  <a:close/>
                </a:path>
              </a:pathLst>
            </a:custGeom>
            <a:solidFill>
              <a:srgbClr val="FCDD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2" name="Google Shape;5502;p32"/>
            <p:cNvSpPr/>
            <p:nvPr/>
          </p:nvSpPr>
          <p:spPr>
            <a:xfrm rot="10800000">
              <a:off x="8114719" y="1586807"/>
              <a:ext cx="158502" cy="33004"/>
            </a:xfrm>
            <a:custGeom>
              <a:avLst/>
              <a:gdLst/>
              <a:ahLst/>
              <a:cxnLst/>
              <a:rect l="l" t="t" r="r" b="b"/>
              <a:pathLst>
                <a:path w="5081" h="1058" extrusionOk="0">
                  <a:moveTo>
                    <a:pt x="4962" y="0"/>
                  </a:moveTo>
                  <a:cubicBezTo>
                    <a:pt x="4962" y="0"/>
                    <a:pt x="4902" y="74"/>
                    <a:pt x="4783" y="74"/>
                  </a:cubicBezTo>
                  <a:cubicBezTo>
                    <a:pt x="4708" y="134"/>
                    <a:pt x="4649" y="134"/>
                    <a:pt x="4530" y="194"/>
                  </a:cubicBezTo>
                  <a:cubicBezTo>
                    <a:pt x="4470" y="253"/>
                    <a:pt x="4336" y="253"/>
                    <a:pt x="4217" y="313"/>
                  </a:cubicBezTo>
                  <a:cubicBezTo>
                    <a:pt x="4157" y="313"/>
                    <a:pt x="4038" y="372"/>
                    <a:pt x="3904" y="447"/>
                  </a:cubicBezTo>
                  <a:lnTo>
                    <a:pt x="3725" y="447"/>
                  </a:lnTo>
                  <a:cubicBezTo>
                    <a:pt x="3591" y="507"/>
                    <a:pt x="3531" y="507"/>
                    <a:pt x="3472" y="507"/>
                  </a:cubicBezTo>
                  <a:cubicBezTo>
                    <a:pt x="3412" y="507"/>
                    <a:pt x="3353" y="566"/>
                    <a:pt x="3293" y="566"/>
                  </a:cubicBezTo>
                  <a:lnTo>
                    <a:pt x="3040" y="566"/>
                  </a:lnTo>
                  <a:cubicBezTo>
                    <a:pt x="2921" y="626"/>
                    <a:pt x="2727" y="626"/>
                    <a:pt x="2608" y="626"/>
                  </a:cubicBezTo>
                  <a:cubicBezTo>
                    <a:pt x="2414" y="685"/>
                    <a:pt x="2295" y="685"/>
                    <a:pt x="2101" y="685"/>
                  </a:cubicBezTo>
                  <a:lnTo>
                    <a:pt x="1237" y="685"/>
                  </a:lnTo>
                  <a:cubicBezTo>
                    <a:pt x="1118" y="685"/>
                    <a:pt x="984" y="685"/>
                    <a:pt x="865" y="626"/>
                  </a:cubicBezTo>
                  <a:lnTo>
                    <a:pt x="314" y="626"/>
                  </a:lnTo>
                  <a:cubicBezTo>
                    <a:pt x="239" y="566"/>
                    <a:pt x="180" y="566"/>
                    <a:pt x="180" y="566"/>
                  </a:cubicBezTo>
                  <a:lnTo>
                    <a:pt x="120" y="566"/>
                  </a:lnTo>
                  <a:cubicBezTo>
                    <a:pt x="60" y="566"/>
                    <a:pt x="1" y="566"/>
                    <a:pt x="1" y="626"/>
                  </a:cubicBezTo>
                  <a:cubicBezTo>
                    <a:pt x="1" y="685"/>
                    <a:pt x="1" y="745"/>
                    <a:pt x="60" y="745"/>
                  </a:cubicBezTo>
                  <a:lnTo>
                    <a:pt x="120" y="745"/>
                  </a:lnTo>
                  <a:cubicBezTo>
                    <a:pt x="180" y="819"/>
                    <a:pt x="180" y="819"/>
                    <a:pt x="314" y="819"/>
                  </a:cubicBezTo>
                  <a:cubicBezTo>
                    <a:pt x="433" y="879"/>
                    <a:pt x="612" y="939"/>
                    <a:pt x="865" y="939"/>
                  </a:cubicBezTo>
                  <a:cubicBezTo>
                    <a:pt x="1118" y="998"/>
                    <a:pt x="1356" y="998"/>
                    <a:pt x="1669" y="1058"/>
                  </a:cubicBezTo>
                  <a:lnTo>
                    <a:pt x="2176" y="1058"/>
                  </a:lnTo>
                  <a:cubicBezTo>
                    <a:pt x="2295" y="1058"/>
                    <a:pt x="2474" y="1058"/>
                    <a:pt x="2608" y="998"/>
                  </a:cubicBezTo>
                  <a:cubicBezTo>
                    <a:pt x="2787" y="998"/>
                    <a:pt x="2980" y="998"/>
                    <a:pt x="3099" y="939"/>
                  </a:cubicBezTo>
                  <a:cubicBezTo>
                    <a:pt x="3293" y="939"/>
                    <a:pt x="3412" y="879"/>
                    <a:pt x="3531" y="879"/>
                  </a:cubicBezTo>
                  <a:cubicBezTo>
                    <a:pt x="3666" y="819"/>
                    <a:pt x="3725" y="819"/>
                    <a:pt x="3785" y="819"/>
                  </a:cubicBezTo>
                  <a:cubicBezTo>
                    <a:pt x="3844" y="745"/>
                    <a:pt x="3904" y="745"/>
                    <a:pt x="3964" y="685"/>
                  </a:cubicBezTo>
                  <a:cubicBezTo>
                    <a:pt x="4098" y="685"/>
                    <a:pt x="4217" y="626"/>
                    <a:pt x="4336" y="566"/>
                  </a:cubicBezTo>
                  <a:cubicBezTo>
                    <a:pt x="4470" y="507"/>
                    <a:pt x="4589" y="507"/>
                    <a:pt x="4649" y="447"/>
                  </a:cubicBezTo>
                  <a:cubicBezTo>
                    <a:pt x="4708" y="372"/>
                    <a:pt x="4842" y="313"/>
                    <a:pt x="4902" y="313"/>
                  </a:cubicBezTo>
                  <a:cubicBezTo>
                    <a:pt x="4962" y="194"/>
                    <a:pt x="5081" y="194"/>
                    <a:pt x="5081" y="194"/>
                  </a:cubicBezTo>
                  <a:lnTo>
                    <a:pt x="5081" y="74"/>
                  </a:lnTo>
                  <a:cubicBezTo>
                    <a:pt x="5081" y="0"/>
                    <a:pt x="5021" y="0"/>
                    <a:pt x="4962" y="0"/>
                  </a:cubicBezTo>
                  <a:close/>
                </a:path>
              </a:pathLst>
            </a:custGeom>
            <a:solidFill>
              <a:srgbClr val="6638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3" name="Google Shape;5503;p32"/>
            <p:cNvSpPr/>
            <p:nvPr/>
          </p:nvSpPr>
          <p:spPr>
            <a:xfrm rot="10800000">
              <a:off x="8145384" y="1650445"/>
              <a:ext cx="160810" cy="137071"/>
            </a:xfrm>
            <a:custGeom>
              <a:avLst/>
              <a:gdLst/>
              <a:ahLst/>
              <a:cxnLst/>
              <a:rect l="l" t="t" r="r" b="b"/>
              <a:pathLst>
                <a:path w="5155" h="4394" extrusionOk="0">
                  <a:moveTo>
                    <a:pt x="1085" y="0"/>
                  </a:moveTo>
                  <a:cubicBezTo>
                    <a:pt x="864" y="0"/>
                    <a:pt x="644" y="104"/>
                    <a:pt x="432" y="356"/>
                  </a:cubicBezTo>
                  <a:cubicBezTo>
                    <a:pt x="0" y="847"/>
                    <a:pt x="432" y="2218"/>
                    <a:pt x="1743" y="3335"/>
                  </a:cubicBezTo>
                  <a:cubicBezTo>
                    <a:pt x="2968" y="4345"/>
                    <a:pt x="4765" y="4393"/>
                    <a:pt x="5100" y="4393"/>
                  </a:cubicBezTo>
                  <a:cubicBezTo>
                    <a:pt x="5135" y="4393"/>
                    <a:pt x="5155" y="4393"/>
                    <a:pt x="5155" y="4393"/>
                  </a:cubicBezTo>
                  <a:cubicBezTo>
                    <a:pt x="5155" y="4393"/>
                    <a:pt x="3531" y="2650"/>
                    <a:pt x="2980" y="1845"/>
                  </a:cubicBezTo>
                  <a:cubicBezTo>
                    <a:pt x="2599" y="1222"/>
                    <a:pt x="1843" y="0"/>
                    <a:pt x="1085" y="0"/>
                  </a:cubicBezTo>
                  <a:close/>
                </a:path>
              </a:pathLst>
            </a:custGeom>
            <a:solidFill>
              <a:srgbClr val="F3A8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4" name="Google Shape;5504;p32"/>
            <p:cNvSpPr/>
            <p:nvPr/>
          </p:nvSpPr>
          <p:spPr>
            <a:xfrm rot="10800000">
              <a:off x="8118431" y="1635128"/>
              <a:ext cx="141313" cy="122815"/>
            </a:xfrm>
            <a:custGeom>
              <a:avLst/>
              <a:gdLst/>
              <a:ahLst/>
              <a:cxnLst/>
              <a:rect l="l" t="t" r="r" b="b"/>
              <a:pathLst>
                <a:path w="4530" h="3937" extrusionOk="0">
                  <a:moveTo>
                    <a:pt x="105" y="0"/>
                  </a:moveTo>
                  <a:cubicBezTo>
                    <a:pt x="93" y="0"/>
                    <a:pt x="80" y="8"/>
                    <a:pt x="60" y="33"/>
                  </a:cubicBezTo>
                  <a:cubicBezTo>
                    <a:pt x="1" y="33"/>
                    <a:pt x="1" y="93"/>
                    <a:pt x="1" y="152"/>
                  </a:cubicBezTo>
                  <a:cubicBezTo>
                    <a:pt x="1" y="152"/>
                    <a:pt x="180" y="465"/>
                    <a:pt x="492" y="897"/>
                  </a:cubicBezTo>
                  <a:cubicBezTo>
                    <a:pt x="686" y="1151"/>
                    <a:pt x="865" y="1389"/>
                    <a:pt x="1118" y="1642"/>
                  </a:cubicBezTo>
                  <a:cubicBezTo>
                    <a:pt x="1178" y="1761"/>
                    <a:pt x="1297" y="1955"/>
                    <a:pt x="1431" y="2074"/>
                  </a:cubicBezTo>
                  <a:cubicBezTo>
                    <a:pt x="1610" y="2193"/>
                    <a:pt x="1744" y="2327"/>
                    <a:pt x="1863" y="2447"/>
                  </a:cubicBezTo>
                  <a:cubicBezTo>
                    <a:pt x="1982" y="2566"/>
                    <a:pt x="2116" y="2700"/>
                    <a:pt x="2295" y="2819"/>
                  </a:cubicBezTo>
                  <a:cubicBezTo>
                    <a:pt x="2414" y="2879"/>
                    <a:pt x="2548" y="3013"/>
                    <a:pt x="2727" y="3132"/>
                  </a:cubicBezTo>
                  <a:cubicBezTo>
                    <a:pt x="2861" y="3192"/>
                    <a:pt x="2980" y="3311"/>
                    <a:pt x="3099" y="3385"/>
                  </a:cubicBezTo>
                  <a:cubicBezTo>
                    <a:pt x="3293" y="3445"/>
                    <a:pt x="3412" y="3564"/>
                    <a:pt x="3532" y="3564"/>
                  </a:cubicBezTo>
                  <a:cubicBezTo>
                    <a:pt x="3666" y="3624"/>
                    <a:pt x="3785" y="3683"/>
                    <a:pt x="3844" y="3758"/>
                  </a:cubicBezTo>
                  <a:cubicBezTo>
                    <a:pt x="3978" y="3817"/>
                    <a:pt x="4098" y="3817"/>
                    <a:pt x="4157" y="3877"/>
                  </a:cubicBezTo>
                  <a:cubicBezTo>
                    <a:pt x="4276" y="3877"/>
                    <a:pt x="4410" y="3936"/>
                    <a:pt x="4410" y="3936"/>
                  </a:cubicBezTo>
                  <a:cubicBezTo>
                    <a:pt x="4410" y="3936"/>
                    <a:pt x="4470" y="3936"/>
                    <a:pt x="4530" y="3877"/>
                  </a:cubicBezTo>
                  <a:cubicBezTo>
                    <a:pt x="4530" y="3817"/>
                    <a:pt x="4530" y="3758"/>
                    <a:pt x="4470" y="3758"/>
                  </a:cubicBezTo>
                  <a:cubicBezTo>
                    <a:pt x="4470" y="3758"/>
                    <a:pt x="4410" y="3683"/>
                    <a:pt x="4217" y="3624"/>
                  </a:cubicBezTo>
                  <a:cubicBezTo>
                    <a:pt x="4157" y="3624"/>
                    <a:pt x="4098" y="3564"/>
                    <a:pt x="3978" y="3504"/>
                  </a:cubicBezTo>
                  <a:cubicBezTo>
                    <a:pt x="3904" y="3445"/>
                    <a:pt x="3785" y="3385"/>
                    <a:pt x="3666" y="3311"/>
                  </a:cubicBezTo>
                  <a:cubicBezTo>
                    <a:pt x="3532" y="3251"/>
                    <a:pt x="3412" y="3192"/>
                    <a:pt x="3293" y="3132"/>
                  </a:cubicBezTo>
                  <a:cubicBezTo>
                    <a:pt x="3159" y="3013"/>
                    <a:pt x="3040" y="2938"/>
                    <a:pt x="2921" y="2819"/>
                  </a:cubicBezTo>
                  <a:cubicBezTo>
                    <a:pt x="2787" y="2759"/>
                    <a:pt x="2667" y="2640"/>
                    <a:pt x="2489" y="2506"/>
                  </a:cubicBezTo>
                  <a:cubicBezTo>
                    <a:pt x="2355" y="2387"/>
                    <a:pt x="2235" y="2268"/>
                    <a:pt x="2116" y="2134"/>
                  </a:cubicBezTo>
                  <a:cubicBezTo>
                    <a:pt x="1982" y="2015"/>
                    <a:pt x="1863" y="1895"/>
                    <a:pt x="1744" y="1761"/>
                  </a:cubicBezTo>
                  <a:cubicBezTo>
                    <a:pt x="1610" y="1642"/>
                    <a:pt x="1491" y="1583"/>
                    <a:pt x="1371" y="1449"/>
                  </a:cubicBezTo>
                  <a:cubicBezTo>
                    <a:pt x="1118" y="1210"/>
                    <a:pt x="924" y="957"/>
                    <a:pt x="746" y="704"/>
                  </a:cubicBezTo>
                  <a:cubicBezTo>
                    <a:pt x="552" y="525"/>
                    <a:pt x="433" y="331"/>
                    <a:pt x="314" y="212"/>
                  </a:cubicBezTo>
                  <a:cubicBezTo>
                    <a:pt x="254" y="93"/>
                    <a:pt x="180" y="33"/>
                    <a:pt x="180" y="33"/>
                  </a:cubicBezTo>
                  <a:cubicBezTo>
                    <a:pt x="140" y="33"/>
                    <a:pt x="127" y="0"/>
                    <a:pt x="105" y="0"/>
                  </a:cubicBezTo>
                  <a:close/>
                </a:path>
              </a:pathLst>
            </a:custGeom>
            <a:solidFill>
              <a:srgbClr val="6638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5" name="Google Shape;5505;p32"/>
            <p:cNvSpPr/>
            <p:nvPr/>
          </p:nvSpPr>
          <p:spPr>
            <a:xfrm rot="10800000">
              <a:off x="8108043" y="752622"/>
              <a:ext cx="56900" cy="83447"/>
            </a:xfrm>
            <a:custGeom>
              <a:avLst/>
              <a:gdLst/>
              <a:ahLst/>
              <a:cxnLst/>
              <a:rect l="l" t="t" r="r" b="b"/>
              <a:pathLst>
                <a:path w="1824" h="2675" extrusionOk="0">
                  <a:moveTo>
                    <a:pt x="1265" y="1"/>
                  </a:moveTo>
                  <a:cubicBezTo>
                    <a:pt x="1155" y="1"/>
                    <a:pt x="1039" y="43"/>
                    <a:pt x="939" y="142"/>
                  </a:cubicBezTo>
                  <a:cubicBezTo>
                    <a:pt x="567" y="515"/>
                    <a:pt x="373" y="1140"/>
                    <a:pt x="195" y="1632"/>
                  </a:cubicBezTo>
                  <a:cubicBezTo>
                    <a:pt x="120" y="1885"/>
                    <a:pt x="60" y="2064"/>
                    <a:pt x="1" y="2317"/>
                  </a:cubicBezTo>
                  <a:cubicBezTo>
                    <a:pt x="1" y="2377"/>
                    <a:pt x="60" y="2511"/>
                    <a:pt x="60" y="2570"/>
                  </a:cubicBezTo>
                  <a:lnTo>
                    <a:pt x="120" y="2570"/>
                  </a:lnTo>
                  <a:lnTo>
                    <a:pt x="120" y="2630"/>
                  </a:lnTo>
                  <a:cubicBezTo>
                    <a:pt x="120" y="2660"/>
                    <a:pt x="168" y="2675"/>
                    <a:pt x="224" y="2675"/>
                  </a:cubicBezTo>
                  <a:cubicBezTo>
                    <a:pt x="280" y="2675"/>
                    <a:pt x="344" y="2660"/>
                    <a:pt x="373" y="2630"/>
                  </a:cubicBezTo>
                  <a:lnTo>
                    <a:pt x="373" y="2570"/>
                  </a:lnTo>
                  <a:cubicBezTo>
                    <a:pt x="567" y="2436"/>
                    <a:pt x="686" y="2064"/>
                    <a:pt x="746" y="1885"/>
                  </a:cubicBezTo>
                  <a:cubicBezTo>
                    <a:pt x="999" y="1453"/>
                    <a:pt x="1237" y="1021"/>
                    <a:pt x="1550" y="649"/>
                  </a:cubicBezTo>
                  <a:cubicBezTo>
                    <a:pt x="1824" y="321"/>
                    <a:pt x="1567" y="1"/>
                    <a:pt x="1265" y="1"/>
                  </a:cubicBezTo>
                  <a:close/>
                </a:path>
              </a:pathLst>
            </a:custGeom>
            <a:solidFill>
              <a:srgbClr val="40AB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6" name="Google Shape;5506;p32"/>
            <p:cNvSpPr/>
            <p:nvPr/>
          </p:nvSpPr>
          <p:spPr>
            <a:xfrm rot="10800000">
              <a:off x="8161168" y="786250"/>
              <a:ext cx="26703" cy="69003"/>
            </a:xfrm>
            <a:custGeom>
              <a:avLst/>
              <a:gdLst/>
              <a:ahLst/>
              <a:cxnLst/>
              <a:rect l="l" t="t" r="r" b="b"/>
              <a:pathLst>
                <a:path w="856" h="2212" extrusionOk="0">
                  <a:moveTo>
                    <a:pt x="387" y="0"/>
                  </a:moveTo>
                  <a:cubicBezTo>
                    <a:pt x="194" y="0"/>
                    <a:pt x="0" y="156"/>
                    <a:pt x="110" y="385"/>
                  </a:cubicBezTo>
                  <a:cubicBezTo>
                    <a:pt x="244" y="757"/>
                    <a:pt x="304" y="1130"/>
                    <a:pt x="363" y="1502"/>
                  </a:cubicBezTo>
                  <a:cubicBezTo>
                    <a:pt x="363" y="1636"/>
                    <a:pt x="304" y="1934"/>
                    <a:pt x="423" y="2128"/>
                  </a:cubicBezTo>
                  <a:cubicBezTo>
                    <a:pt x="423" y="2170"/>
                    <a:pt x="490" y="2212"/>
                    <a:pt x="550" y="2212"/>
                  </a:cubicBezTo>
                  <a:cubicBezTo>
                    <a:pt x="575" y="2212"/>
                    <a:pt x="599" y="2205"/>
                    <a:pt x="617" y="2187"/>
                  </a:cubicBezTo>
                  <a:cubicBezTo>
                    <a:pt x="676" y="2128"/>
                    <a:pt x="736" y="2068"/>
                    <a:pt x="736" y="2009"/>
                  </a:cubicBezTo>
                  <a:cubicBezTo>
                    <a:pt x="795" y="1815"/>
                    <a:pt x="795" y="1636"/>
                    <a:pt x="795" y="1502"/>
                  </a:cubicBezTo>
                  <a:cubicBezTo>
                    <a:pt x="795" y="1070"/>
                    <a:pt x="855" y="578"/>
                    <a:pt x="676" y="206"/>
                  </a:cubicBezTo>
                  <a:cubicBezTo>
                    <a:pt x="630" y="62"/>
                    <a:pt x="509" y="0"/>
                    <a:pt x="387" y="0"/>
                  </a:cubicBezTo>
                  <a:close/>
                </a:path>
              </a:pathLst>
            </a:custGeom>
            <a:solidFill>
              <a:srgbClr val="40AB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7" name="Google Shape;5507;p32"/>
            <p:cNvSpPr/>
            <p:nvPr/>
          </p:nvSpPr>
          <p:spPr>
            <a:xfrm rot="10800000">
              <a:off x="8196044" y="1338152"/>
              <a:ext cx="122971" cy="68379"/>
            </a:xfrm>
            <a:custGeom>
              <a:avLst/>
              <a:gdLst/>
              <a:ahLst/>
              <a:cxnLst/>
              <a:rect l="l" t="t" r="r" b="b"/>
              <a:pathLst>
                <a:path w="3942" h="2192" extrusionOk="0">
                  <a:moveTo>
                    <a:pt x="1960" y="1"/>
                  </a:moveTo>
                  <a:cubicBezTo>
                    <a:pt x="1096" y="61"/>
                    <a:pt x="471" y="746"/>
                    <a:pt x="158" y="1491"/>
                  </a:cubicBezTo>
                  <a:cubicBezTo>
                    <a:pt x="1" y="1893"/>
                    <a:pt x="322" y="2192"/>
                    <a:pt x="649" y="2192"/>
                  </a:cubicBezTo>
                  <a:cubicBezTo>
                    <a:pt x="818" y="2192"/>
                    <a:pt x="989" y="2111"/>
                    <a:pt x="1096" y="1923"/>
                  </a:cubicBezTo>
                  <a:cubicBezTo>
                    <a:pt x="1409" y="1431"/>
                    <a:pt x="1782" y="1178"/>
                    <a:pt x="2333" y="1118"/>
                  </a:cubicBezTo>
                  <a:cubicBezTo>
                    <a:pt x="2705" y="1118"/>
                    <a:pt x="3078" y="1237"/>
                    <a:pt x="3510" y="1237"/>
                  </a:cubicBezTo>
                  <a:cubicBezTo>
                    <a:pt x="3763" y="1237"/>
                    <a:pt x="3942" y="865"/>
                    <a:pt x="3763" y="612"/>
                  </a:cubicBezTo>
                  <a:cubicBezTo>
                    <a:pt x="3331" y="120"/>
                    <a:pt x="2586" y="1"/>
                    <a:pt x="196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8" name="Google Shape;5508;p32"/>
            <p:cNvSpPr/>
            <p:nvPr/>
          </p:nvSpPr>
          <p:spPr>
            <a:xfrm rot="10800000">
              <a:off x="8128320" y="2511864"/>
              <a:ext cx="36623" cy="32599"/>
            </a:xfrm>
            <a:custGeom>
              <a:avLst/>
              <a:gdLst/>
              <a:ahLst/>
              <a:cxnLst/>
              <a:rect l="l" t="t" r="r" b="b"/>
              <a:pathLst>
                <a:path w="1174" h="1045" extrusionOk="0">
                  <a:moveTo>
                    <a:pt x="646" y="1"/>
                  </a:moveTo>
                  <a:cubicBezTo>
                    <a:pt x="581" y="1"/>
                    <a:pt x="513" y="15"/>
                    <a:pt x="433" y="40"/>
                  </a:cubicBezTo>
                  <a:lnTo>
                    <a:pt x="314" y="40"/>
                  </a:lnTo>
                  <a:cubicBezTo>
                    <a:pt x="60" y="99"/>
                    <a:pt x="1" y="353"/>
                    <a:pt x="1" y="531"/>
                  </a:cubicBezTo>
                  <a:cubicBezTo>
                    <a:pt x="1" y="785"/>
                    <a:pt x="195" y="904"/>
                    <a:pt x="373" y="963"/>
                  </a:cubicBezTo>
                  <a:cubicBezTo>
                    <a:pt x="433" y="963"/>
                    <a:pt x="493" y="963"/>
                    <a:pt x="567" y="1038"/>
                  </a:cubicBezTo>
                  <a:cubicBezTo>
                    <a:pt x="588" y="1042"/>
                    <a:pt x="610" y="1044"/>
                    <a:pt x="631" y="1044"/>
                  </a:cubicBezTo>
                  <a:cubicBezTo>
                    <a:pt x="908" y="1044"/>
                    <a:pt x="1174" y="702"/>
                    <a:pt x="1118" y="412"/>
                  </a:cubicBezTo>
                  <a:cubicBezTo>
                    <a:pt x="1118" y="293"/>
                    <a:pt x="1059" y="159"/>
                    <a:pt x="939" y="99"/>
                  </a:cubicBezTo>
                  <a:cubicBezTo>
                    <a:pt x="826" y="29"/>
                    <a:pt x="738" y="1"/>
                    <a:pt x="64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9" name="Google Shape;5509;p32"/>
            <p:cNvSpPr/>
            <p:nvPr/>
          </p:nvSpPr>
          <p:spPr>
            <a:xfrm rot="10800000">
              <a:off x="8197885" y="3240142"/>
              <a:ext cx="42332" cy="39680"/>
            </a:xfrm>
            <a:custGeom>
              <a:avLst/>
              <a:gdLst/>
              <a:ahLst/>
              <a:cxnLst/>
              <a:rect l="l" t="t" r="r" b="b"/>
              <a:pathLst>
                <a:path w="1357" h="1272" extrusionOk="0">
                  <a:moveTo>
                    <a:pt x="535" y="0"/>
                  </a:moveTo>
                  <a:cubicBezTo>
                    <a:pt x="478" y="0"/>
                    <a:pt x="422" y="9"/>
                    <a:pt x="373" y="30"/>
                  </a:cubicBezTo>
                  <a:cubicBezTo>
                    <a:pt x="239" y="90"/>
                    <a:pt x="120" y="209"/>
                    <a:pt x="60" y="402"/>
                  </a:cubicBezTo>
                  <a:cubicBezTo>
                    <a:pt x="0" y="522"/>
                    <a:pt x="0" y="700"/>
                    <a:pt x="60" y="834"/>
                  </a:cubicBezTo>
                  <a:cubicBezTo>
                    <a:pt x="120" y="1013"/>
                    <a:pt x="239" y="1147"/>
                    <a:pt x="433" y="1207"/>
                  </a:cubicBezTo>
                  <a:cubicBezTo>
                    <a:pt x="501" y="1252"/>
                    <a:pt x="580" y="1272"/>
                    <a:pt x="662" y="1272"/>
                  </a:cubicBezTo>
                  <a:cubicBezTo>
                    <a:pt x="794" y="1272"/>
                    <a:pt x="933" y="1221"/>
                    <a:pt x="1043" y="1147"/>
                  </a:cubicBezTo>
                  <a:cubicBezTo>
                    <a:pt x="1297" y="954"/>
                    <a:pt x="1356" y="522"/>
                    <a:pt x="1177" y="268"/>
                  </a:cubicBezTo>
                  <a:cubicBezTo>
                    <a:pt x="1118" y="209"/>
                    <a:pt x="1043" y="149"/>
                    <a:pt x="984" y="149"/>
                  </a:cubicBezTo>
                  <a:cubicBezTo>
                    <a:pt x="854" y="63"/>
                    <a:pt x="686" y="0"/>
                    <a:pt x="5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0" name="Google Shape;5510;p32"/>
            <p:cNvSpPr/>
            <p:nvPr/>
          </p:nvSpPr>
          <p:spPr>
            <a:xfrm rot="10800000">
              <a:off x="8046870" y="3592552"/>
              <a:ext cx="34876" cy="33036"/>
            </a:xfrm>
            <a:custGeom>
              <a:avLst/>
              <a:gdLst/>
              <a:ahLst/>
              <a:cxnLst/>
              <a:rect l="l" t="t" r="r" b="b"/>
              <a:pathLst>
                <a:path w="1118" h="1059" extrusionOk="0">
                  <a:moveTo>
                    <a:pt x="507" y="0"/>
                  </a:moveTo>
                  <a:cubicBezTo>
                    <a:pt x="194" y="0"/>
                    <a:pt x="1" y="313"/>
                    <a:pt x="1" y="552"/>
                  </a:cubicBezTo>
                  <a:cubicBezTo>
                    <a:pt x="1" y="686"/>
                    <a:pt x="135" y="865"/>
                    <a:pt x="194" y="924"/>
                  </a:cubicBezTo>
                  <a:cubicBezTo>
                    <a:pt x="313" y="984"/>
                    <a:pt x="433" y="1058"/>
                    <a:pt x="626" y="1058"/>
                  </a:cubicBezTo>
                  <a:cubicBezTo>
                    <a:pt x="880" y="1058"/>
                    <a:pt x="1118" y="686"/>
                    <a:pt x="1058" y="432"/>
                  </a:cubicBezTo>
                  <a:cubicBezTo>
                    <a:pt x="1058" y="313"/>
                    <a:pt x="999" y="179"/>
                    <a:pt x="880" y="120"/>
                  </a:cubicBezTo>
                  <a:cubicBezTo>
                    <a:pt x="745" y="0"/>
                    <a:pt x="626" y="0"/>
                    <a:pt x="50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1" name="Google Shape;5511;p32"/>
            <p:cNvSpPr/>
            <p:nvPr/>
          </p:nvSpPr>
          <p:spPr>
            <a:xfrm rot="10800000">
              <a:off x="8331275" y="4415601"/>
              <a:ext cx="52532" cy="36748"/>
            </a:xfrm>
            <a:custGeom>
              <a:avLst/>
              <a:gdLst/>
              <a:ahLst/>
              <a:cxnLst/>
              <a:rect l="l" t="t" r="r" b="b"/>
              <a:pathLst>
                <a:path w="1684" h="1178" extrusionOk="0">
                  <a:moveTo>
                    <a:pt x="745" y="1"/>
                  </a:moveTo>
                  <a:cubicBezTo>
                    <a:pt x="0" y="1"/>
                    <a:pt x="134" y="1178"/>
                    <a:pt x="939" y="1178"/>
                  </a:cubicBezTo>
                  <a:cubicBezTo>
                    <a:pt x="1684" y="1178"/>
                    <a:pt x="1549" y="1"/>
                    <a:pt x="7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2" name="Google Shape;5512;p32"/>
            <p:cNvSpPr/>
            <p:nvPr/>
          </p:nvSpPr>
          <p:spPr>
            <a:xfrm rot="10800000">
              <a:off x="8286666" y="4330564"/>
              <a:ext cx="31" cy="31"/>
            </a:xfrm>
            <a:custGeom>
              <a:avLst/>
              <a:gdLst/>
              <a:ahLst/>
              <a:cxnLst/>
              <a:rect l="l" t="t" r="r" b="b"/>
              <a:pathLst>
                <a:path w="1" h="1" extrusionOk="0">
                  <a:moveTo>
                    <a:pt x="1" y="1"/>
                  </a:move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3" name="Google Shape;5513;p32"/>
            <p:cNvSpPr/>
            <p:nvPr/>
          </p:nvSpPr>
          <p:spPr>
            <a:xfrm rot="10800000">
              <a:off x="8282954" y="4321423"/>
              <a:ext cx="31164" cy="29074"/>
            </a:xfrm>
            <a:custGeom>
              <a:avLst/>
              <a:gdLst/>
              <a:ahLst/>
              <a:cxnLst/>
              <a:rect l="l" t="t" r="r" b="b"/>
              <a:pathLst>
                <a:path w="999" h="932" extrusionOk="0">
                  <a:moveTo>
                    <a:pt x="677" y="0"/>
                  </a:moveTo>
                  <a:cubicBezTo>
                    <a:pt x="619" y="0"/>
                    <a:pt x="563" y="13"/>
                    <a:pt x="507" y="13"/>
                  </a:cubicBezTo>
                  <a:cubicBezTo>
                    <a:pt x="433" y="13"/>
                    <a:pt x="373" y="88"/>
                    <a:pt x="314" y="88"/>
                  </a:cubicBezTo>
                  <a:cubicBezTo>
                    <a:pt x="1" y="207"/>
                    <a:pt x="1" y="639"/>
                    <a:pt x="194" y="833"/>
                  </a:cubicBezTo>
                  <a:cubicBezTo>
                    <a:pt x="264" y="902"/>
                    <a:pt x="360" y="931"/>
                    <a:pt x="451" y="931"/>
                  </a:cubicBezTo>
                  <a:cubicBezTo>
                    <a:pt x="515" y="931"/>
                    <a:pt x="577" y="917"/>
                    <a:pt x="626" y="892"/>
                  </a:cubicBezTo>
                  <a:cubicBezTo>
                    <a:pt x="805" y="833"/>
                    <a:pt x="880" y="699"/>
                    <a:pt x="939" y="579"/>
                  </a:cubicBezTo>
                  <a:lnTo>
                    <a:pt x="939" y="579"/>
                  </a:lnTo>
                  <a:lnTo>
                    <a:pt x="880" y="639"/>
                  </a:lnTo>
                  <a:cubicBezTo>
                    <a:pt x="939" y="579"/>
                    <a:pt x="939" y="520"/>
                    <a:pt x="999" y="386"/>
                  </a:cubicBezTo>
                  <a:cubicBezTo>
                    <a:pt x="999" y="267"/>
                    <a:pt x="939" y="147"/>
                    <a:pt x="880" y="88"/>
                  </a:cubicBezTo>
                  <a:cubicBezTo>
                    <a:pt x="809" y="17"/>
                    <a:pt x="742" y="0"/>
                    <a:pt x="67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4" name="Google Shape;5514;p32"/>
            <p:cNvSpPr/>
            <p:nvPr/>
          </p:nvSpPr>
          <p:spPr>
            <a:xfrm rot="10800000">
              <a:off x="7940432" y="4131196"/>
              <a:ext cx="44172" cy="38588"/>
            </a:xfrm>
            <a:custGeom>
              <a:avLst/>
              <a:gdLst/>
              <a:ahLst/>
              <a:cxnLst/>
              <a:rect l="l" t="t" r="r" b="b"/>
              <a:pathLst>
                <a:path w="1416" h="1237" extrusionOk="0">
                  <a:moveTo>
                    <a:pt x="551" y="0"/>
                  </a:moveTo>
                  <a:cubicBezTo>
                    <a:pt x="179" y="0"/>
                    <a:pt x="0" y="373"/>
                    <a:pt x="0" y="686"/>
                  </a:cubicBezTo>
                  <a:cubicBezTo>
                    <a:pt x="0" y="865"/>
                    <a:pt x="119" y="999"/>
                    <a:pt x="239" y="1118"/>
                  </a:cubicBezTo>
                  <a:cubicBezTo>
                    <a:pt x="373" y="1177"/>
                    <a:pt x="492" y="1237"/>
                    <a:pt x="611" y="1237"/>
                  </a:cubicBezTo>
                  <a:lnTo>
                    <a:pt x="671" y="1237"/>
                  </a:lnTo>
                  <a:cubicBezTo>
                    <a:pt x="924" y="1237"/>
                    <a:pt x="1177" y="1118"/>
                    <a:pt x="1296" y="865"/>
                  </a:cubicBezTo>
                  <a:cubicBezTo>
                    <a:pt x="1415" y="626"/>
                    <a:pt x="1296" y="179"/>
                    <a:pt x="924" y="60"/>
                  </a:cubicBezTo>
                  <a:cubicBezTo>
                    <a:pt x="805" y="0"/>
                    <a:pt x="671" y="0"/>
                    <a:pt x="55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5" name="Google Shape;5515;p32"/>
            <p:cNvSpPr/>
            <p:nvPr/>
          </p:nvSpPr>
          <p:spPr>
            <a:xfrm rot="10800000">
              <a:off x="7963673" y="4131196"/>
              <a:ext cx="1903" cy="31"/>
            </a:xfrm>
            <a:custGeom>
              <a:avLst/>
              <a:gdLst/>
              <a:ahLst/>
              <a:cxnLst/>
              <a:rect l="l" t="t" r="r" b="b"/>
              <a:pathLst>
                <a:path w="61" h="1" extrusionOk="0">
                  <a:moveTo>
                    <a:pt x="1" y="1"/>
                  </a:moveTo>
                  <a:lnTo>
                    <a:pt x="1" y="1"/>
                  </a:lnTo>
                  <a:lnTo>
                    <a:pt x="6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6" name="Google Shape;5516;p32"/>
            <p:cNvSpPr/>
            <p:nvPr/>
          </p:nvSpPr>
          <p:spPr>
            <a:xfrm rot="10800000">
              <a:off x="7965544" y="4131196"/>
              <a:ext cx="31" cy="31"/>
            </a:xfrm>
            <a:custGeom>
              <a:avLst/>
              <a:gdLst/>
              <a:ahLst/>
              <a:cxnLst/>
              <a:rect l="l" t="t" r="r" b="b"/>
              <a:pathLst>
                <a:path w="1" h="1" extrusionOk="0">
                  <a:moveTo>
                    <a:pt x="1" y="1"/>
                  </a:move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7" name="Google Shape;5517;p32"/>
            <p:cNvSpPr/>
            <p:nvPr/>
          </p:nvSpPr>
          <p:spPr>
            <a:xfrm rot="10800000">
              <a:off x="7814498" y="4090300"/>
              <a:ext cx="42332" cy="39493"/>
            </a:xfrm>
            <a:custGeom>
              <a:avLst/>
              <a:gdLst/>
              <a:ahLst/>
              <a:cxnLst/>
              <a:rect l="l" t="t" r="r" b="b"/>
              <a:pathLst>
                <a:path w="1357" h="1266" extrusionOk="0">
                  <a:moveTo>
                    <a:pt x="605" y="1"/>
                  </a:moveTo>
                  <a:cubicBezTo>
                    <a:pt x="359" y="1"/>
                    <a:pt x="170" y="135"/>
                    <a:pt x="120" y="387"/>
                  </a:cubicBezTo>
                  <a:cubicBezTo>
                    <a:pt x="61" y="462"/>
                    <a:pt x="61" y="521"/>
                    <a:pt x="61" y="521"/>
                  </a:cubicBezTo>
                  <a:lnTo>
                    <a:pt x="61" y="581"/>
                  </a:lnTo>
                  <a:cubicBezTo>
                    <a:pt x="1" y="1013"/>
                    <a:pt x="373" y="1266"/>
                    <a:pt x="746" y="1266"/>
                  </a:cubicBezTo>
                  <a:lnTo>
                    <a:pt x="865" y="1266"/>
                  </a:lnTo>
                  <a:lnTo>
                    <a:pt x="925" y="1206"/>
                  </a:lnTo>
                  <a:lnTo>
                    <a:pt x="984" y="1206"/>
                  </a:lnTo>
                  <a:cubicBezTo>
                    <a:pt x="1237" y="1072"/>
                    <a:pt x="1357" y="894"/>
                    <a:pt x="1297" y="581"/>
                  </a:cubicBezTo>
                  <a:lnTo>
                    <a:pt x="1297" y="521"/>
                  </a:lnTo>
                  <a:cubicBezTo>
                    <a:pt x="1297" y="149"/>
                    <a:pt x="984" y="15"/>
                    <a:pt x="746" y="15"/>
                  </a:cubicBezTo>
                  <a:cubicBezTo>
                    <a:pt x="697" y="5"/>
                    <a:pt x="650" y="1"/>
                    <a:pt x="6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8" name="Google Shape;5518;p32"/>
            <p:cNvSpPr/>
            <p:nvPr/>
          </p:nvSpPr>
          <p:spPr>
            <a:xfrm rot="10800000">
              <a:off x="8245707" y="2060847"/>
              <a:ext cx="143684" cy="68161"/>
            </a:xfrm>
            <a:custGeom>
              <a:avLst/>
              <a:gdLst/>
              <a:ahLst/>
              <a:cxnLst/>
              <a:rect l="l" t="t" r="r" b="b"/>
              <a:pathLst>
                <a:path w="4606" h="2185" extrusionOk="0">
                  <a:moveTo>
                    <a:pt x="3746" y="0"/>
                  </a:moveTo>
                  <a:cubicBezTo>
                    <a:pt x="3631" y="0"/>
                    <a:pt x="3515" y="39"/>
                    <a:pt x="3412" y="129"/>
                  </a:cubicBezTo>
                  <a:cubicBezTo>
                    <a:pt x="2920" y="502"/>
                    <a:pt x="2414" y="755"/>
                    <a:pt x="1803" y="934"/>
                  </a:cubicBezTo>
                  <a:cubicBezTo>
                    <a:pt x="1237" y="1128"/>
                    <a:pt x="686" y="1187"/>
                    <a:pt x="179" y="1560"/>
                  </a:cubicBezTo>
                  <a:cubicBezTo>
                    <a:pt x="0" y="1679"/>
                    <a:pt x="60" y="1932"/>
                    <a:pt x="179" y="1992"/>
                  </a:cubicBezTo>
                  <a:cubicBezTo>
                    <a:pt x="530" y="2123"/>
                    <a:pt x="919" y="2184"/>
                    <a:pt x="1319" y="2184"/>
                  </a:cubicBezTo>
                  <a:cubicBezTo>
                    <a:pt x="2414" y="2184"/>
                    <a:pt x="3583" y="1725"/>
                    <a:pt x="4216" y="993"/>
                  </a:cubicBezTo>
                  <a:cubicBezTo>
                    <a:pt x="4605" y="557"/>
                    <a:pt x="4183" y="0"/>
                    <a:pt x="374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9" name="Google Shape;5519;p32"/>
            <p:cNvSpPr/>
            <p:nvPr/>
          </p:nvSpPr>
          <p:spPr>
            <a:xfrm rot="10800000">
              <a:off x="8269477" y="1987382"/>
              <a:ext cx="106437" cy="30852"/>
            </a:xfrm>
            <a:custGeom>
              <a:avLst/>
              <a:gdLst/>
              <a:ahLst/>
              <a:cxnLst/>
              <a:rect l="l" t="t" r="r" b="b"/>
              <a:pathLst>
                <a:path w="3412" h="989" extrusionOk="0">
                  <a:moveTo>
                    <a:pt x="2320" y="1"/>
                  </a:moveTo>
                  <a:cubicBezTo>
                    <a:pt x="1914" y="1"/>
                    <a:pt x="1467" y="88"/>
                    <a:pt x="1118" y="184"/>
                  </a:cubicBezTo>
                  <a:cubicBezTo>
                    <a:pt x="864" y="243"/>
                    <a:pt x="626" y="303"/>
                    <a:pt x="432" y="362"/>
                  </a:cubicBezTo>
                  <a:cubicBezTo>
                    <a:pt x="254" y="482"/>
                    <a:pt x="179" y="675"/>
                    <a:pt x="0" y="794"/>
                  </a:cubicBezTo>
                  <a:cubicBezTo>
                    <a:pt x="36" y="783"/>
                    <a:pt x="73" y="778"/>
                    <a:pt x="109" y="778"/>
                  </a:cubicBezTo>
                  <a:cubicBezTo>
                    <a:pt x="256" y="778"/>
                    <a:pt x="409" y="854"/>
                    <a:pt x="552" y="854"/>
                  </a:cubicBezTo>
                  <a:lnTo>
                    <a:pt x="1237" y="854"/>
                  </a:lnTo>
                  <a:cubicBezTo>
                    <a:pt x="1743" y="854"/>
                    <a:pt x="2235" y="988"/>
                    <a:pt x="2667" y="988"/>
                  </a:cubicBezTo>
                  <a:cubicBezTo>
                    <a:pt x="3293" y="988"/>
                    <a:pt x="3412" y="184"/>
                    <a:pt x="2786" y="50"/>
                  </a:cubicBezTo>
                  <a:cubicBezTo>
                    <a:pt x="2644" y="15"/>
                    <a:pt x="2486" y="1"/>
                    <a:pt x="23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0" name="Google Shape;5520;p32"/>
            <p:cNvSpPr/>
            <p:nvPr/>
          </p:nvSpPr>
          <p:spPr>
            <a:xfrm rot="10800000">
              <a:off x="8156988" y="3593519"/>
              <a:ext cx="114174" cy="41302"/>
            </a:xfrm>
            <a:custGeom>
              <a:avLst/>
              <a:gdLst/>
              <a:ahLst/>
              <a:cxnLst/>
              <a:rect l="l" t="t" r="r" b="b"/>
              <a:pathLst>
                <a:path w="3660" h="1324" extrusionOk="0">
                  <a:moveTo>
                    <a:pt x="2230" y="0"/>
                  </a:moveTo>
                  <a:cubicBezTo>
                    <a:pt x="1627" y="0"/>
                    <a:pt x="1002" y="151"/>
                    <a:pt x="486" y="356"/>
                  </a:cubicBezTo>
                  <a:cubicBezTo>
                    <a:pt x="0" y="579"/>
                    <a:pt x="278" y="1323"/>
                    <a:pt x="687" y="1323"/>
                  </a:cubicBezTo>
                  <a:cubicBezTo>
                    <a:pt x="743" y="1323"/>
                    <a:pt x="800" y="1310"/>
                    <a:pt x="858" y="1280"/>
                  </a:cubicBezTo>
                  <a:cubicBezTo>
                    <a:pt x="1737" y="788"/>
                    <a:pt x="2661" y="669"/>
                    <a:pt x="3600" y="416"/>
                  </a:cubicBezTo>
                  <a:cubicBezTo>
                    <a:pt x="3600" y="416"/>
                    <a:pt x="3659" y="356"/>
                    <a:pt x="3600" y="356"/>
                  </a:cubicBezTo>
                  <a:cubicBezTo>
                    <a:pt x="3204" y="101"/>
                    <a:pt x="2724" y="0"/>
                    <a:pt x="223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1" name="Google Shape;5521;p32"/>
            <p:cNvSpPr/>
            <p:nvPr/>
          </p:nvSpPr>
          <p:spPr>
            <a:xfrm rot="10800000">
              <a:off x="8025720" y="4014839"/>
              <a:ext cx="160592" cy="130894"/>
            </a:xfrm>
            <a:custGeom>
              <a:avLst/>
              <a:gdLst/>
              <a:ahLst/>
              <a:cxnLst/>
              <a:rect l="l" t="t" r="r" b="b"/>
              <a:pathLst>
                <a:path w="5148" h="4196" extrusionOk="0">
                  <a:moveTo>
                    <a:pt x="4293" y="0"/>
                  </a:moveTo>
                  <a:cubicBezTo>
                    <a:pt x="4141" y="0"/>
                    <a:pt x="3986" y="67"/>
                    <a:pt x="3859" y="228"/>
                  </a:cubicBezTo>
                  <a:cubicBezTo>
                    <a:pt x="3293" y="973"/>
                    <a:pt x="2667" y="1643"/>
                    <a:pt x="1997" y="2328"/>
                  </a:cubicBezTo>
                  <a:cubicBezTo>
                    <a:pt x="1371" y="3013"/>
                    <a:pt x="686" y="3580"/>
                    <a:pt x="1" y="4190"/>
                  </a:cubicBezTo>
                  <a:cubicBezTo>
                    <a:pt x="45" y="4194"/>
                    <a:pt x="90" y="4195"/>
                    <a:pt x="135" y="4195"/>
                  </a:cubicBezTo>
                  <a:cubicBezTo>
                    <a:pt x="888" y="4195"/>
                    <a:pt x="1588" y="3734"/>
                    <a:pt x="2235" y="3326"/>
                  </a:cubicBezTo>
                  <a:cubicBezTo>
                    <a:pt x="3174" y="2641"/>
                    <a:pt x="3978" y="1777"/>
                    <a:pt x="4783" y="973"/>
                  </a:cubicBezTo>
                  <a:cubicBezTo>
                    <a:pt x="5148" y="552"/>
                    <a:pt x="4732" y="0"/>
                    <a:pt x="42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2" name="Google Shape;5522;p32"/>
            <p:cNvSpPr/>
            <p:nvPr/>
          </p:nvSpPr>
          <p:spPr>
            <a:xfrm rot="10800000">
              <a:off x="7567964" y="4167882"/>
              <a:ext cx="83915" cy="141251"/>
            </a:xfrm>
            <a:custGeom>
              <a:avLst/>
              <a:gdLst/>
              <a:ahLst/>
              <a:cxnLst/>
              <a:rect l="l" t="t" r="r" b="b"/>
              <a:pathLst>
                <a:path w="2690" h="4528" extrusionOk="0">
                  <a:moveTo>
                    <a:pt x="2150" y="1"/>
                  </a:moveTo>
                  <a:cubicBezTo>
                    <a:pt x="1980" y="1"/>
                    <a:pt x="1813" y="77"/>
                    <a:pt x="1744" y="252"/>
                  </a:cubicBezTo>
                  <a:cubicBezTo>
                    <a:pt x="1491" y="922"/>
                    <a:pt x="1312" y="1667"/>
                    <a:pt x="1059" y="2352"/>
                  </a:cubicBezTo>
                  <a:cubicBezTo>
                    <a:pt x="746" y="3097"/>
                    <a:pt x="254" y="3723"/>
                    <a:pt x="1" y="4467"/>
                  </a:cubicBezTo>
                  <a:lnTo>
                    <a:pt x="1" y="4527"/>
                  </a:lnTo>
                  <a:cubicBezTo>
                    <a:pt x="1252" y="3782"/>
                    <a:pt x="2235" y="1860"/>
                    <a:pt x="2608" y="490"/>
                  </a:cubicBezTo>
                  <a:cubicBezTo>
                    <a:pt x="2690" y="190"/>
                    <a:pt x="2416" y="1"/>
                    <a:pt x="21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23" name="Google Shape;5523;p32"/>
            <p:cNvGrpSpPr/>
            <p:nvPr/>
          </p:nvGrpSpPr>
          <p:grpSpPr>
            <a:xfrm rot="10800000">
              <a:off x="6410194" y="4210650"/>
              <a:ext cx="1307601" cy="590241"/>
              <a:chOff x="1314344" y="705547"/>
              <a:chExt cx="1307601" cy="590241"/>
            </a:xfrm>
          </p:grpSpPr>
          <p:sp>
            <p:nvSpPr>
              <p:cNvPr id="5524" name="Google Shape;5524;p32"/>
              <p:cNvSpPr/>
              <p:nvPr/>
            </p:nvSpPr>
            <p:spPr>
              <a:xfrm flipH="1">
                <a:off x="1516332" y="737740"/>
                <a:ext cx="758943" cy="347980"/>
              </a:xfrm>
              <a:custGeom>
                <a:avLst/>
                <a:gdLst/>
                <a:ahLst/>
                <a:cxnLst/>
                <a:rect l="l" t="t" r="r" b="b"/>
                <a:pathLst>
                  <a:path w="24329" h="11155" extrusionOk="0">
                    <a:moveTo>
                      <a:pt x="14634" y="0"/>
                    </a:moveTo>
                    <a:cubicBezTo>
                      <a:pt x="14558" y="0"/>
                      <a:pt x="14477" y="4"/>
                      <a:pt x="14392" y="12"/>
                    </a:cubicBezTo>
                    <a:cubicBezTo>
                      <a:pt x="11600" y="311"/>
                      <a:pt x="9381" y="2829"/>
                      <a:pt x="8592" y="2829"/>
                    </a:cubicBezTo>
                    <a:cubicBezTo>
                      <a:pt x="8556" y="2829"/>
                      <a:pt x="8522" y="2823"/>
                      <a:pt x="8492" y="2812"/>
                    </a:cubicBezTo>
                    <a:cubicBezTo>
                      <a:pt x="8120" y="2619"/>
                      <a:pt x="10116" y="1129"/>
                      <a:pt x="8194" y="458"/>
                    </a:cubicBezTo>
                    <a:cubicBezTo>
                      <a:pt x="7758" y="307"/>
                      <a:pt x="7241" y="239"/>
                      <a:pt x="6685" y="239"/>
                    </a:cubicBezTo>
                    <a:cubicBezTo>
                      <a:pt x="4224" y="239"/>
                      <a:pt x="981" y="1571"/>
                      <a:pt x="373" y="2931"/>
                    </a:cubicBezTo>
                    <a:cubicBezTo>
                      <a:pt x="1" y="3930"/>
                      <a:pt x="1669" y="10321"/>
                      <a:pt x="5513" y="11065"/>
                    </a:cubicBezTo>
                    <a:cubicBezTo>
                      <a:pt x="5817" y="11127"/>
                      <a:pt x="6078" y="11155"/>
                      <a:pt x="6301" y="11155"/>
                    </a:cubicBezTo>
                    <a:cubicBezTo>
                      <a:pt x="8128" y="11155"/>
                      <a:pt x="7443" y="9303"/>
                      <a:pt x="8001" y="9144"/>
                    </a:cubicBezTo>
                    <a:cubicBezTo>
                      <a:pt x="8090" y="9122"/>
                      <a:pt x="8182" y="9113"/>
                      <a:pt x="8277" y="9113"/>
                    </a:cubicBezTo>
                    <a:cubicBezTo>
                      <a:pt x="9327" y="9113"/>
                      <a:pt x="10743" y="10304"/>
                      <a:pt x="12739" y="10304"/>
                    </a:cubicBezTo>
                    <a:cubicBezTo>
                      <a:pt x="13216" y="10304"/>
                      <a:pt x="13726" y="10236"/>
                      <a:pt x="14273" y="10067"/>
                    </a:cubicBezTo>
                    <a:cubicBezTo>
                      <a:pt x="16075" y="9516"/>
                      <a:pt x="14019" y="8280"/>
                      <a:pt x="15569" y="8086"/>
                    </a:cubicBezTo>
                    <a:cubicBezTo>
                      <a:pt x="18742" y="7773"/>
                      <a:pt x="24328" y="6283"/>
                      <a:pt x="22585" y="3304"/>
                    </a:cubicBezTo>
                    <a:cubicBezTo>
                      <a:pt x="22082" y="2436"/>
                      <a:pt x="21091" y="2206"/>
                      <a:pt x="20024" y="2206"/>
                    </a:cubicBezTo>
                    <a:cubicBezTo>
                      <a:pt x="18823" y="2206"/>
                      <a:pt x="17524" y="2497"/>
                      <a:pt x="16715" y="2497"/>
                    </a:cubicBezTo>
                    <a:cubicBezTo>
                      <a:pt x="16391" y="2497"/>
                      <a:pt x="16146" y="2451"/>
                      <a:pt x="16016" y="2321"/>
                    </a:cubicBezTo>
                    <a:cubicBezTo>
                      <a:pt x="15588" y="1836"/>
                      <a:pt x="16320" y="0"/>
                      <a:pt x="146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5" name="Google Shape;5525;p32"/>
              <p:cNvSpPr/>
              <p:nvPr/>
            </p:nvSpPr>
            <p:spPr>
              <a:xfrm flipH="1">
                <a:off x="1613005" y="705547"/>
                <a:ext cx="809573" cy="224510"/>
              </a:xfrm>
              <a:custGeom>
                <a:avLst/>
                <a:gdLst/>
                <a:ahLst/>
                <a:cxnLst/>
                <a:rect l="l" t="t" r="r" b="b"/>
                <a:pathLst>
                  <a:path w="25952" h="7197" extrusionOk="0">
                    <a:moveTo>
                      <a:pt x="60" y="1"/>
                    </a:moveTo>
                    <a:cubicBezTo>
                      <a:pt x="0" y="60"/>
                      <a:pt x="0" y="179"/>
                      <a:pt x="60" y="239"/>
                    </a:cubicBezTo>
                    <a:cubicBezTo>
                      <a:pt x="60" y="239"/>
                      <a:pt x="313" y="612"/>
                      <a:pt x="864" y="1178"/>
                    </a:cubicBezTo>
                    <a:cubicBezTo>
                      <a:pt x="1117" y="1416"/>
                      <a:pt x="1490" y="1788"/>
                      <a:pt x="1862" y="2101"/>
                    </a:cubicBezTo>
                    <a:cubicBezTo>
                      <a:pt x="2235" y="2474"/>
                      <a:pt x="2726" y="2846"/>
                      <a:pt x="3292" y="3219"/>
                    </a:cubicBezTo>
                    <a:cubicBezTo>
                      <a:pt x="3784" y="3651"/>
                      <a:pt x="4410" y="4023"/>
                      <a:pt x="5021" y="4395"/>
                    </a:cubicBezTo>
                    <a:cubicBezTo>
                      <a:pt x="5706" y="4768"/>
                      <a:pt x="6391" y="5140"/>
                      <a:pt x="7136" y="5453"/>
                    </a:cubicBezTo>
                    <a:cubicBezTo>
                      <a:pt x="7509" y="5647"/>
                      <a:pt x="7941" y="5766"/>
                      <a:pt x="8313" y="5960"/>
                    </a:cubicBezTo>
                    <a:cubicBezTo>
                      <a:pt x="8507" y="6019"/>
                      <a:pt x="8745" y="6079"/>
                      <a:pt x="8939" y="6138"/>
                    </a:cubicBezTo>
                    <a:cubicBezTo>
                      <a:pt x="9117" y="6198"/>
                      <a:pt x="9311" y="6258"/>
                      <a:pt x="9564" y="6332"/>
                    </a:cubicBezTo>
                    <a:cubicBezTo>
                      <a:pt x="9743" y="6392"/>
                      <a:pt x="9996" y="6451"/>
                      <a:pt x="10175" y="6511"/>
                    </a:cubicBezTo>
                    <a:cubicBezTo>
                      <a:pt x="10369" y="6571"/>
                      <a:pt x="10607" y="6630"/>
                      <a:pt x="10801" y="6705"/>
                    </a:cubicBezTo>
                    <a:cubicBezTo>
                      <a:pt x="11233" y="6764"/>
                      <a:pt x="11665" y="6824"/>
                      <a:pt x="12097" y="6943"/>
                    </a:cubicBezTo>
                    <a:lnTo>
                      <a:pt x="12410" y="6943"/>
                    </a:lnTo>
                    <a:lnTo>
                      <a:pt x="12782" y="7003"/>
                    </a:lnTo>
                    <a:lnTo>
                      <a:pt x="13408" y="7077"/>
                    </a:lnTo>
                    <a:cubicBezTo>
                      <a:pt x="13840" y="7137"/>
                      <a:pt x="14272" y="7137"/>
                      <a:pt x="14704" y="7196"/>
                    </a:cubicBezTo>
                    <a:lnTo>
                      <a:pt x="16015" y="7196"/>
                    </a:lnTo>
                    <a:cubicBezTo>
                      <a:pt x="16447" y="7196"/>
                      <a:pt x="16819" y="7137"/>
                      <a:pt x="17252" y="7137"/>
                    </a:cubicBezTo>
                    <a:cubicBezTo>
                      <a:pt x="17684" y="7077"/>
                      <a:pt x="18056" y="7077"/>
                      <a:pt x="18428" y="7003"/>
                    </a:cubicBezTo>
                    <a:cubicBezTo>
                      <a:pt x="18875" y="6943"/>
                      <a:pt x="19248" y="6883"/>
                      <a:pt x="19620" y="6824"/>
                    </a:cubicBezTo>
                    <a:cubicBezTo>
                      <a:pt x="19993" y="6764"/>
                      <a:pt x="20365" y="6705"/>
                      <a:pt x="20663" y="6630"/>
                    </a:cubicBezTo>
                    <a:cubicBezTo>
                      <a:pt x="21035" y="6511"/>
                      <a:pt x="21348" y="6451"/>
                      <a:pt x="21661" y="6392"/>
                    </a:cubicBezTo>
                    <a:cubicBezTo>
                      <a:pt x="21974" y="6332"/>
                      <a:pt x="22287" y="6198"/>
                      <a:pt x="22600" y="6138"/>
                    </a:cubicBezTo>
                    <a:cubicBezTo>
                      <a:pt x="22838" y="6079"/>
                      <a:pt x="23151" y="5960"/>
                      <a:pt x="23404" y="5885"/>
                    </a:cubicBezTo>
                    <a:cubicBezTo>
                      <a:pt x="23896" y="5706"/>
                      <a:pt x="24328" y="5587"/>
                      <a:pt x="24700" y="5394"/>
                    </a:cubicBezTo>
                    <a:cubicBezTo>
                      <a:pt x="25386" y="5140"/>
                      <a:pt x="25818" y="4962"/>
                      <a:pt x="25818" y="4962"/>
                    </a:cubicBezTo>
                    <a:cubicBezTo>
                      <a:pt x="25877" y="4962"/>
                      <a:pt x="25952" y="4842"/>
                      <a:pt x="25877" y="4768"/>
                    </a:cubicBezTo>
                    <a:cubicBezTo>
                      <a:pt x="25877" y="4681"/>
                      <a:pt x="25813" y="4625"/>
                      <a:pt x="25756" y="4625"/>
                    </a:cubicBezTo>
                    <a:cubicBezTo>
                      <a:pt x="25735" y="4625"/>
                      <a:pt x="25714" y="4633"/>
                      <a:pt x="25698" y="4649"/>
                    </a:cubicBezTo>
                    <a:cubicBezTo>
                      <a:pt x="25698" y="4649"/>
                      <a:pt x="25266" y="4768"/>
                      <a:pt x="24581" y="5021"/>
                    </a:cubicBezTo>
                    <a:cubicBezTo>
                      <a:pt x="24209" y="5140"/>
                      <a:pt x="23777" y="5274"/>
                      <a:pt x="23270" y="5453"/>
                    </a:cubicBezTo>
                    <a:cubicBezTo>
                      <a:pt x="22778" y="5587"/>
                      <a:pt x="22153" y="5706"/>
                      <a:pt x="21542" y="5885"/>
                    </a:cubicBezTo>
                    <a:cubicBezTo>
                      <a:pt x="21229" y="5960"/>
                      <a:pt x="20916" y="6019"/>
                      <a:pt x="20544" y="6079"/>
                    </a:cubicBezTo>
                    <a:cubicBezTo>
                      <a:pt x="20231" y="6138"/>
                      <a:pt x="19859" y="6258"/>
                      <a:pt x="19486" y="6258"/>
                    </a:cubicBezTo>
                    <a:cubicBezTo>
                      <a:pt x="19114" y="6332"/>
                      <a:pt x="18741" y="6392"/>
                      <a:pt x="18369" y="6451"/>
                    </a:cubicBezTo>
                    <a:cubicBezTo>
                      <a:pt x="17996" y="6451"/>
                      <a:pt x="17624" y="6511"/>
                      <a:pt x="17192" y="6511"/>
                    </a:cubicBezTo>
                    <a:cubicBezTo>
                      <a:pt x="16819" y="6571"/>
                      <a:pt x="16387" y="6571"/>
                      <a:pt x="16015" y="6571"/>
                    </a:cubicBezTo>
                    <a:lnTo>
                      <a:pt x="14779" y="6571"/>
                    </a:lnTo>
                    <a:cubicBezTo>
                      <a:pt x="14332" y="6511"/>
                      <a:pt x="13900" y="6511"/>
                      <a:pt x="13468" y="6451"/>
                    </a:cubicBezTo>
                    <a:lnTo>
                      <a:pt x="12842" y="6392"/>
                    </a:lnTo>
                    <a:lnTo>
                      <a:pt x="12544" y="6332"/>
                    </a:lnTo>
                    <a:lnTo>
                      <a:pt x="12231" y="6258"/>
                    </a:lnTo>
                    <a:lnTo>
                      <a:pt x="11605" y="6198"/>
                    </a:lnTo>
                    <a:cubicBezTo>
                      <a:pt x="11352" y="6138"/>
                      <a:pt x="11173" y="6079"/>
                      <a:pt x="10980" y="6019"/>
                    </a:cubicBezTo>
                    <a:cubicBezTo>
                      <a:pt x="10741" y="6019"/>
                      <a:pt x="10548" y="5960"/>
                      <a:pt x="10369" y="5885"/>
                    </a:cubicBezTo>
                    <a:cubicBezTo>
                      <a:pt x="10116" y="5826"/>
                      <a:pt x="9937" y="5766"/>
                      <a:pt x="9743" y="5706"/>
                    </a:cubicBezTo>
                    <a:cubicBezTo>
                      <a:pt x="9490" y="5706"/>
                      <a:pt x="9311" y="5647"/>
                      <a:pt x="9117" y="5513"/>
                    </a:cubicBezTo>
                    <a:cubicBezTo>
                      <a:pt x="8939" y="5453"/>
                      <a:pt x="8745" y="5394"/>
                      <a:pt x="8566" y="5334"/>
                    </a:cubicBezTo>
                    <a:cubicBezTo>
                      <a:pt x="8134" y="5215"/>
                      <a:pt x="7762" y="5081"/>
                      <a:pt x="7389" y="4902"/>
                    </a:cubicBezTo>
                    <a:cubicBezTo>
                      <a:pt x="7196" y="4842"/>
                      <a:pt x="7017" y="4768"/>
                      <a:pt x="6823" y="4649"/>
                    </a:cubicBezTo>
                    <a:cubicBezTo>
                      <a:pt x="6704" y="4589"/>
                      <a:pt x="6510" y="4530"/>
                      <a:pt x="6332" y="4395"/>
                    </a:cubicBezTo>
                    <a:cubicBezTo>
                      <a:pt x="5959" y="4276"/>
                      <a:pt x="5646" y="4098"/>
                      <a:pt x="5333" y="3904"/>
                    </a:cubicBezTo>
                    <a:cubicBezTo>
                      <a:pt x="4648" y="3531"/>
                      <a:pt x="4097" y="3159"/>
                      <a:pt x="3531" y="2846"/>
                    </a:cubicBezTo>
                    <a:cubicBezTo>
                      <a:pt x="3039" y="2474"/>
                      <a:pt x="2548" y="2101"/>
                      <a:pt x="2175" y="1788"/>
                    </a:cubicBezTo>
                    <a:cubicBezTo>
                      <a:pt x="1743" y="1416"/>
                      <a:pt x="1430" y="1118"/>
                      <a:pt x="1117" y="865"/>
                    </a:cubicBezTo>
                    <a:cubicBezTo>
                      <a:pt x="626" y="373"/>
                      <a:pt x="313" y="60"/>
                      <a:pt x="313" y="60"/>
                    </a:cubicBezTo>
                    <a:cubicBezTo>
                      <a:pt x="253" y="1"/>
                      <a:pt x="179" y="1"/>
                      <a:pt x="60"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6" name="Google Shape;5526;p32"/>
              <p:cNvSpPr/>
              <p:nvPr/>
            </p:nvSpPr>
            <p:spPr>
              <a:xfrm flipH="1">
                <a:off x="1671090" y="824057"/>
                <a:ext cx="168734" cy="116513"/>
              </a:xfrm>
              <a:custGeom>
                <a:avLst/>
                <a:gdLst/>
                <a:ahLst/>
                <a:cxnLst/>
                <a:rect l="l" t="t" r="r" b="b"/>
                <a:pathLst>
                  <a:path w="5409" h="3735" extrusionOk="0">
                    <a:moveTo>
                      <a:pt x="3911" y="1"/>
                    </a:moveTo>
                    <a:cubicBezTo>
                      <a:pt x="3863" y="1"/>
                      <a:pt x="3814" y="15"/>
                      <a:pt x="3785" y="45"/>
                    </a:cubicBezTo>
                    <a:cubicBezTo>
                      <a:pt x="3546" y="299"/>
                      <a:pt x="3233" y="537"/>
                      <a:pt x="2921" y="790"/>
                    </a:cubicBezTo>
                    <a:cubicBezTo>
                      <a:pt x="2667" y="1043"/>
                      <a:pt x="2354" y="1282"/>
                      <a:pt x="2057" y="1475"/>
                    </a:cubicBezTo>
                    <a:cubicBezTo>
                      <a:pt x="1803" y="1714"/>
                      <a:pt x="1490" y="1907"/>
                      <a:pt x="1178" y="2161"/>
                    </a:cubicBezTo>
                    <a:cubicBezTo>
                      <a:pt x="865" y="2339"/>
                      <a:pt x="567" y="2533"/>
                      <a:pt x="254" y="2593"/>
                    </a:cubicBezTo>
                    <a:cubicBezTo>
                      <a:pt x="120" y="2652"/>
                      <a:pt x="1" y="2772"/>
                      <a:pt x="1" y="2906"/>
                    </a:cubicBezTo>
                    <a:cubicBezTo>
                      <a:pt x="1" y="3084"/>
                      <a:pt x="194" y="3278"/>
                      <a:pt x="314" y="3278"/>
                    </a:cubicBezTo>
                    <a:lnTo>
                      <a:pt x="1550" y="3278"/>
                    </a:lnTo>
                    <a:cubicBezTo>
                      <a:pt x="1982" y="3278"/>
                      <a:pt x="2354" y="3278"/>
                      <a:pt x="2801" y="3338"/>
                    </a:cubicBezTo>
                    <a:cubicBezTo>
                      <a:pt x="3174" y="3338"/>
                      <a:pt x="3606" y="3397"/>
                      <a:pt x="3978" y="3457"/>
                    </a:cubicBezTo>
                    <a:cubicBezTo>
                      <a:pt x="4217" y="3457"/>
                      <a:pt x="4410" y="3457"/>
                      <a:pt x="4589" y="3516"/>
                    </a:cubicBezTo>
                    <a:cubicBezTo>
                      <a:pt x="4664" y="3516"/>
                      <a:pt x="4783" y="3576"/>
                      <a:pt x="4842" y="3576"/>
                    </a:cubicBezTo>
                    <a:cubicBezTo>
                      <a:pt x="4962" y="3650"/>
                      <a:pt x="5036" y="3650"/>
                      <a:pt x="5096" y="3710"/>
                    </a:cubicBezTo>
                    <a:lnTo>
                      <a:pt x="5155" y="3710"/>
                    </a:lnTo>
                    <a:cubicBezTo>
                      <a:pt x="5173" y="3727"/>
                      <a:pt x="5190" y="3735"/>
                      <a:pt x="5208" y="3735"/>
                    </a:cubicBezTo>
                    <a:cubicBezTo>
                      <a:pt x="5250" y="3735"/>
                      <a:pt x="5292" y="3693"/>
                      <a:pt x="5334" y="3650"/>
                    </a:cubicBezTo>
                    <a:cubicBezTo>
                      <a:pt x="5408" y="3576"/>
                      <a:pt x="5408" y="3457"/>
                      <a:pt x="5274" y="3397"/>
                    </a:cubicBezTo>
                    <a:cubicBezTo>
                      <a:pt x="5096" y="3278"/>
                      <a:pt x="4902" y="3204"/>
                      <a:pt x="4723" y="3144"/>
                    </a:cubicBezTo>
                    <a:cubicBezTo>
                      <a:pt x="4470" y="3025"/>
                      <a:pt x="4291" y="2965"/>
                      <a:pt x="4097" y="2965"/>
                    </a:cubicBezTo>
                    <a:cubicBezTo>
                      <a:pt x="3665" y="2831"/>
                      <a:pt x="3233" y="2772"/>
                      <a:pt x="2861" y="2712"/>
                    </a:cubicBezTo>
                    <a:cubicBezTo>
                      <a:pt x="2429" y="2712"/>
                      <a:pt x="1982" y="2652"/>
                      <a:pt x="1610" y="2652"/>
                    </a:cubicBezTo>
                    <a:cubicBezTo>
                      <a:pt x="1593" y="2650"/>
                      <a:pt x="1575" y="2648"/>
                      <a:pt x="1558" y="2646"/>
                    </a:cubicBezTo>
                    <a:lnTo>
                      <a:pt x="1558" y="2646"/>
                    </a:lnTo>
                    <a:cubicBezTo>
                      <a:pt x="1868" y="2396"/>
                      <a:pt x="2178" y="2217"/>
                      <a:pt x="2429" y="1907"/>
                    </a:cubicBezTo>
                    <a:cubicBezTo>
                      <a:pt x="2727" y="1654"/>
                      <a:pt x="2980" y="1416"/>
                      <a:pt x="3293" y="1103"/>
                    </a:cubicBezTo>
                    <a:cubicBezTo>
                      <a:pt x="3546" y="850"/>
                      <a:pt x="3785" y="537"/>
                      <a:pt x="4038" y="299"/>
                    </a:cubicBezTo>
                    <a:cubicBezTo>
                      <a:pt x="4097" y="164"/>
                      <a:pt x="4097" y="105"/>
                      <a:pt x="4038" y="45"/>
                    </a:cubicBezTo>
                    <a:cubicBezTo>
                      <a:pt x="4008" y="15"/>
                      <a:pt x="3960" y="1"/>
                      <a:pt x="3911"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7" name="Google Shape;5527;p32"/>
              <p:cNvSpPr/>
              <p:nvPr/>
            </p:nvSpPr>
            <p:spPr>
              <a:xfrm flipH="1">
                <a:off x="1828157" y="779448"/>
                <a:ext cx="195686" cy="239234"/>
              </a:xfrm>
              <a:custGeom>
                <a:avLst/>
                <a:gdLst/>
                <a:ahLst/>
                <a:cxnLst/>
                <a:rect l="l" t="t" r="r" b="b"/>
                <a:pathLst>
                  <a:path w="6273" h="7669" extrusionOk="0">
                    <a:moveTo>
                      <a:pt x="6086" y="0"/>
                    </a:moveTo>
                    <a:cubicBezTo>
                      <a:pt x="6037" y="0"/>
                      <a:pt x="5989" y="15"/>
                      <a:pt x="5959" y="45"/>
                    </a:cubicBezTo>
                    <a:cubicBezTo>
                      <a:pt x="5721" y="239"/>
                      <a:pt x="5527" y="477"/>
                      <a:pt x="5348" y="671"/>
                    </a:cubicBezTo>
                    <a:cubicBezTo>
                      <a:pt x="5095" y="850"/>
                      <a:pt x="4902" y="1043"/>
                      <a:pt x="4663" y="1222"/>
                    </a:cubicBezTo>
                    <a:cubicBezTo>
                      <a:pt x="4410" y="1475"/>
                      <a:pt x="4231" y="1654"/>
                      <a:pt x="3978" y="1848"/>
                    </a:cubicBezTo>
                    <a:cubicBezTo>
                      <a:pt x="3784" y="2026"/>
                      <a:pt x="3546" y="2161"/>
                      <a:pt x="3293" y="2339"/>
                    </a:cubicBezTo>
                    <a:cubicBezTo>
                      <a:pt x="3039" y="2533"/>
                      <a:pt x="2801" y="2712"/>
                      <a:pt x="2607" y="2846"/>
                    </a:cubicBezTo>
                    <a:cubicBezTo>
                      <a:pt x="2488" y="2965"/>
                      <a:pt x="2369" y="3025"/>
                      <a:pt x="2235" y="3084"/>
                    </a:cubicBezTo>
                    <a:lnTo>
                      <a:pt x="1862" y="3337"/>
                    </a:lnTo>
                    <a:lnTo>
                      <a:pt x="1490" y="3516"/>
                    </a:lnTo>
                    <a:cubicBezTo>
                      <a:pt x="1371" y="3591"/>
                      <a:pt x="1177" y="3650"/>
                      <a:pt x="1058" y="3710"/>
                    </a:cubicBezTo>
                    <a:cubicBezTo>
                      <a:pt x="939" y="3769"/>
                      <a:pt x="805" y="3829"/>
                      <a:pt x="686" y="3889"/>
                    </a:cubicBezTo>
                    <a:lnTo>
                      <a:pt x="313" y="4023"/>
                    </a:lnTo>
                    <a:lnTo>
                      <a:pt x="253" y="4023"/>
                    </a:lnTo>
                    <a:cubicBezTo>
                      <a:pt x="194" y="4082"/>
                      <a:pt x="134" y="4142"/>
                      <a:pt x="60" y="4202"/>
                    </a:cubicBezTo>
                    <a:cubicBezTo>
                      <a:pt x="0" y="4395"/>
                      <a:pt x="134" y="4574"/>
                      <a:pt x="313" y="4634"/>
                    </a:cubicBezTo>
                    <a:cubicBezTo>
                      <a:pt x="373" y="4708"/>
                      <a:pt x="507" y="4708"/>
                      <a:pt x="626" y="4768"/>
                    </a:cubicBezTo>
                    <a:cubicBezTo>
                      <a:pt x="686" y="4827"/>
                      <a:pt x="805" y="4887"/>
                      <a:pt x="939" y="4887"/>
                    </a:cubicBezTo>
                    <a:cubicBezTo>
                      <a:pt x="1058" y="4946"/>
                      <a:pt x="1118" y="5006"/>
                      <a:pt x="1252" y="5080"/>
                    </a:cubicBezTo>
                    <a:lnTo>
                      <a:pt x="1550" y="5200"/>
                    </a:lnTo>
                    <a:cubicBezTo>
                      <a:pt x="1684" y="5259"/>
                      <a:pt x="1803" y="5319"/>
                      <a:pt x="1862" y="5378"/>
                    </a:cubicBezTo>
                    <a:lnTo>
                      <a:pt x="2175" y="5572"/>
                    </a:lnTo>
                    <a:lnTo>
                      <a:pt x="2488" y="5691"/>
                    </a:lnTo>
                    <a:lnTo>
                      <a:pt x="2801" y="5885"/>
                    </a:lnTo>
                    <a:lnTo>
                      <a:pt x="3114" y="6064"/>
                    </a:lnTo>
                    <a:cubicBezTo>
                      <a:pt x="3173" y="6198"/>
                      <a:pt x="3293" y="6198"/>
                      <a:pt x="3412" y="6317"/>
                    </a:cubicBezTo>
                    <a:cubicBezTo>
                      <a:pt x="3605" y="6436"/>
                      <a:pt x="3784" y="6570"/>
                      <a:pt x="3978" y="6689"/>
                    </a:cubicBezTo>
                    <a:cubicBezTo>
                      <a:pt x="4097" y="6749"/>
                      <a:pt x="4157" y="6809"/>
                      <a:pt x="4291" y="6943"/>
                    </a:cubicBezTo>
                    <a:lnTo>
                      <a:pt x="4529" y="7121"/>
                    </a:lnTo>
                    <a:cubicBezTo>
                      <a:pt x="4723" y="7315"/>
                      <a:pt x="4902" y="7434"/>
                      <a:pt x="5095" y="7613"/>
                    </a:cubicBezTo>
                    <a:cubicBezTo>
                      <a:pt x="5125" y="7650"/>
                      <a:pt x="5170" y="7669"/>
                      <a:pt x="5216" y="7669"/>
                    </a:cubicBezTo>
                    <a:cubicBezTo>
                      <a:pt x="5263" y="7669"/>
                      <a:pt x="5311" y="7650"/>
                      <a:pt x="5348" y="7613"/>
                    </a:cubicBezTo>
                    <a:cubicBezTo>
                      <a:pt x="5408" y="7553"/>
                      <a:pt x="5408" y="7434"/>
                      <a:pt x="5348" y="7375"/>
                    </a:cubicBezTo>
                    <a:lnTo>
                      <a:pt x="4782" y="6809"/>
                    </a:lnTo>
                    <a:lnTo>
                      <a:pt x="4529" y="6570"/>
                    </a:lnTo>
                    <a:cubicBezTo>
                      <a:pt x="4470" y="6496"/>
                      <a:pt x="4350" y="6436"/>
                      <a:pt x="4291" y="6317"/>
                    </a:cubicBezTo>
                    <a:cubicBezTo>
                      <a:pt x="4097" y="6198"/>
                      <a:pt x="3918" y="6004"/>
                      <a:pt x="3725" y="5885"/>
                    </a:cubicBezTo>
                    <a:cubicBezTo>
                      <a:pt x="3605" y="5825"/>
                      <a:pt x="3486" y="5751"/>
                      <a:pt x="3412" y="5632"/>
                    </a:cubicBezTo>
                    <a:lnTo>
                      <a:pt x="3114" y="5453"/>
                    </a:lnTo>
                    <a:lnTo>
                      <a:pt x="2801" y="5259"/>
                    </a:lnTo>
                    <a:lnTo>
                      <a:pt x="2488" y="5006"/>
                    </a:lnTo>
                    <a:lnTo>
                      <a:pt x="2175" y="4827"/>
                    </a:lnTo>
                    <a:cubicBezTo>
                      <a:pt x="2056" y="4768"/>
                      <a:pt x="1997" y="4708"/>
                      <a:pt x="1862" y="4634"/>
                    </a:cubicBezTo>
                    <a:lnTo>
                      <a:pt x="1550" y="4514"/>
                    </a:lnTo>
                    <a:cubicBezTo>
                      <a:pt x="1459" y="4469"/>
                      <a:pt x="1369" y="4424"/>
                      <a:pt x="1272" y="4379"/>
                    </a:cubicBezTo>
                    <a:lnTo>
                      <a:pt x="1272" y="4379"/>
                    </a:lnTo>
                    <a:cubicBezTo>
                      <a:pt x="1308" y="4365"/>
                      <a:pt x="1342" y="4350"/>
                      <a:pt x="1371" y="4336"/>
                    </a:cubicBezTo>
                    <a:cubicBezTo>
                      <a:pt x="1490" y="4202"/>
                      <a:pt x="1624" y="4142"/>
                      <a:pt x="1743" y="4082"/>
                    </a:cubicBezTo>
                    <a:lnTo>
                      <a:pt x="2175" y="3889"/>
                    </a:lnTo>
                    <a:lnTo>
                      <a:pt x="2548" y="3650"/>
                    </a:lnTo>
                    <a:cubicBezTo>
                      <a:pt x="2667" y="3516"/>
                      <a:pt x="2801" y="3457"/>
                      <a:pt x="2920" y="3397"/>
                    </a:cubicBezTo>
                    <a:cubicBezTo>
                      <a:pt x="3173" y="3218"/>
                      <a:pt x="3412" y="3025"/>
                      <a:pt x="3665" y="2846"/>
                    </a:cubicBezTo>
                    <a:cubicBezTo>
                      <a:pt x="3918" y="2652"/>
                      <a:pt x="4097" y="2473"/>
                      <a:pt x="4350" y="2220"/>
                    </a:cubicBezTo>
                    <a:cubicBezTo>
                      <a:pt x="4604" y="2026"/>
                      <a:pt x="4782" y="1848"/>
                      <a:pt x="5036" y="1594"/>
                    </a:cubicBezTo>
                    <a:cubicBezTo>
                      <a:pt x="5214" y="1416"/>
                      <a:pt x="5408" y="1162"/>
                      <a:pt x="5646" y="984"/>
                    </a:cubicBezTo>
                    <a:cubicBezTo>
                      <a:pt x="5840" y="730"/>
                      <a:pt x="6019" y="537"/>
                      <a:pt x="6213" y="298"/>
                    </a:cubicBezTo>
                    <a:cubicBezTo>
                      <a:pt x="6272" y="239"/>
                      <a:pt x="6272" y="105"/>
                      <a:pt x="6213" y="45"/>
                    </a:cubicBezTo>
                    <a:cubicBezTo>
                      <a:pt x="6183" y="15"/>
                      <a:pt x="6134" y="0"/>
                      <a:pt x="6086"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8" name="Google Shape;5528;p32"/>
              <p:cNvSpPr/>
              <p:nvPr/>
            </p:nvSpPr>
            <p:spPr>
              <a:xfrm flipH="1">
                <a:off x="2050765" y="778200"/>
                <a:ext cx="135729" cy="101665"/>
              </a:xfrm>
              <a:custGeom>
                <a:avLst/>
                <a:gdLst/>
                <a:ahLst/>
                <a:cxnLst/>
                <a:rect l="l" t="t" r="r" b="b"/>
                <a:pathLst>
                  <a:path w="4351" h="3259" extrusionOk="0">
                    <a:moveTo>
                      <a:pt x="4223" y="1"/>
                    </a:moveTo>
                    <a:cubicBezTo>
                      <a:pt x="4159" y="1"/>
                      <a:pt x="4079" y="43"/>
                      <a:pt x="4037" y="85"/>
                    </a:cubicBezTo>
                    <a:lnTo>
                      <a:pt x="4037" y="145"/>
                    </a:lnTo>
                    <a:cubicBezTo>
                      <a:pt x="3978" y="145"/>
                      <a:pt x="3978" y="204"/>
                      <a:pt x="3918" y="204"/>
                    </a:cubicBezTo>
                    <a:cubicBezTo>
                      <a:pt x="3859" y="279"/>
                      <a:pt x="3859" y="338"/>
                      <a:pt x="3724" y="398"/>
                    </a:cubicBezTo>
                    <a:cubicBezTo>
                      <a:pt x="3665" y="458"/>
                      <a:pt x="3605" y="517"/>
                      <a:pt x="3546" y="577"/>
                    </a:cubicBezTo>
                    <a:cubicBezTo>
                      <a:pt x="3486" y="711"/>
                      <a:pt x="3352" y="770"/>
                      <a:pt x="3292" y="830"/>
                    </a:cubicBezTo>
                    <a:cubicBezTo>
                      <a:pt x="3173" y="949"/>
                      <a:pt x="3039" y="1024"/>
                      <a:pt x="2920" y="1083"/>
                    </a:cubicBezTo>
                    <a:cubicBezTo>
                      <a:pt x="2860" y="1202"/>
                      <a:pt x="2741" y="1262"/>
                      <a:pt x="2607" y="1396"/>
                    </a:cubicBezTo>
                    <a:cubicBezTo>
                      <a:pt x="2488" y="1456"/>
                      <a:pt x="2369" y="1515"/>
                      <a:pt x="2235" y="1634"/>
                    </a:cubicBezTo>
                    <a:lnTo>
                      <a:pt x="2056" y="1769"/>
                    </a:lnTo>
                    <a:cubicBezTo>
                      <a:pt x="1996" y="1769"/>
                      <a:pt x="1922" y="1828"/>
                      <a:pt x="1862" y="1888"/>
                    </a:cubicBezTo>
                    <a:cubicBezTo>
                      <a:pt x="1743" y="1947"/>
                      <a:pt x="1624" y="2007"/>
                      <a:pt x="1490" y="2141"/>
                    </a:cubicBezTo>
                    <a:cubicBezTo>
                      <a:pt x="1371" y="2201"/>
                      <a:pt x="1251" y="2260"/>
                      <a:pt x="1117" y="2320"/>
                    </a:cubicBezTo>
                    <a:cubicBezTo>
                      <a:pt x="998" y="2379"/>
                      <a:pt x="879" y="2439"/>
                      <a:pt x="805" y="2513"/>
                    </a:cubicBezTo>
                    <a:cubicBezTo>
                      <a:pt x="373" y="2752"/>
                      <a:pt x="134" y="2945"/>
                      <a:pt x="134" y="2945"/>
                    </a:cubicBezTo>
                    <a:cubicBezTo>
                      <a:pt x="60" y="2945"/>
                      <a:pt x="0" y="3065"/>
                      <a:pt x="60" y="3124"/>
                    </a:cubicBezTo>
                    <a:cubicBezTo>
                      <a:pt x="60" y="3184"/>
                      <a:pt x="194" y="3258"/>
                      <a:pt x="253" y="3258"/>
                    </a:cubicBezTo>
                    <a:cubicBezTo>
                      <a:pt x="253" y="3258"/>
                      <a:pt x="566" y="3124"/>
                      <a:pt x="998" y="2945"/>
                    </a:cubicBezTo>
                    <a:cubicBezTo>
                      <a:pt x="1117" y="2945"/>
                      <a:pt x="1251" y="2886"/>
                      <a:pt x="1371" y="2811"/>
                    </a:cubicBezTo>
                    <a:cubicBezTo>
                      <a:pt x="1490" y="2752"/>
                      <a:pt x="1624" y="2692"/>
                      <a:pt x="1743" y="2633"/>
                    </a:cubicBezTo>
                    <a:cubicBezTo>
                      <a:pt x="1922" y="2573"/>
                      <a:pt x="2056" y="2513"/>
                      <a:pt x="2175" y="2379"/>
                    </a:cubicBezTo>
                    <a:cubicBezTo>
                      <a:pt x="2235" y="2379"/>
                      <a:pt x="2294" y="2320"/>
                      <a:pt x="2369" y="2320"/>
                    </a:cubicBezTo>
                    <a:lnTo>
                      <a:pt x="2607" y="2141"/>
                    </a:lnTo>
                    <a:cubicBezTo>
                      <a:pt x="2741" y="2066"/>
                      <a:pt x="2860" y="1947"/>
                      <a:pt x="2980" y="1888"/>
                    </a:cubicBezTo>
                    <a:cubicBezTo>
                      <a:pt x="3114" y="1769"/>
                      <a:pt x="3233" y="1694"/>
                      <a:pt x="3352" y="1575"/>
                    </a:cubicBezTo>
                    <a:cubicBezTo>
                      <a:pt x="3486" y="1456"/>
                      <a:pt x="3546" y="1396"/>
                      <a:pt x="3665" y="1262"/>
                    </a:cubicBezTo>
                    <a:cubicBezTo>
                      <a:pt x="3784" y="1143"/>
                      <a:pt x="3859" y="1083"/>
                      <a:pt x="3918" y="949"/>
                    </a:cubicBezTo>
                    <a:cubicBezTo>
                      <a:pt x="4037" y="890"/>
                      <a:pt x="4037" y="770"/>
                      <a:pt x="4097" y="711"/>
                    </a:cubicBezTo>
                    <a:cubicBezTo>
                      <a:pt x="4157" y="577"/>
                      <a:pt x="4231" y="517"/>
                      <a:pt x="4291" y="458"/>
                    </a:cubicBezTo>
                    <a:cubicBezTo>
                      <a:pt x="4350" y="338"/>
                      <a:pt x="4350" y="204"/>
                      <a:pt x="4350" y="204"/>
                    </a:cubicBezTo>
                    <a:cubicBezTo>
                      <a:pt x="4350" y="145"/>
                      <a:pt x="4350" y="85"/>
                      <a:pt x="4291" y="26"/>
                    </a:cubicBezTo>
                    <a:cubicBezTo>
                      <a:pt x="4273" y="8"/>
                      <a:pt x="4249" y="1"/>
                      <a:pt x="4223"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9" name="Google Shape;5529;p32"/>
              <p:cNvSpPr/>
              <p:nvPr/>
            </p:nvSpPr>
            <p:spPr>
              <a:xfrm flipH="1">
                <a:off x="2077717" y="870069"/>
                <a:ext cx="108777" cy="162682"/>
              </a:xfrm>
              <a:custGeom>
                <a:avLst/>
                <a:gdLst/>
                <a:ahLst/>
                <a:cxnLst/>
                <a:rect l="l" t="t" r="r" b="b"/>
                <a:pathLst>
                  <a:path w="3487" h="5215" extrusionOk="0">
                    <a:moveTo>
                      <a:pt x="194" y="0"/>
                    </a:moveTo>
                    <a:cubicBezTo>
                      <a:pt x="60" y="0"/>
                      <a:pt x="0" y="120"/>
                      <a:pt x="60" y="179"/>
                    </a:cubicBezTo>
                    <a:cubicBezTo>
                      <a:pt x="60" y="179"/>
                      <a:pt x="134" y="552"/>
                      <a:pt x="313" y="1118"/>
                    </a:cubicBezTo>
                    <a:cubicBezTo>
                      <a:pt x="432" y="1356"/>
                      <a:pt x="566" y="1669"/>
                      <a:pt x="685" y="1982"/>
                    </a:cubicBezTo>
                    <a:cubicBezTo>
                      <a:pt x="805" y="2295"/>
                      <a:pt x="998" y="2607"/>
                      <a:pt x="1177" y="2920"/>
                    </a:cubicBezTo>
                    <a:cubicBezTo>
                      <a:pt x="1311" y="3099"/>
                      <a:pt x="1371" y="3218"/>
                      <a:pt x="1490" y="3412"/>
                    </a:cubicBezTo>
                    <a:cubicBezTo>
                      <a:pt x="1549" y="3591"/>
                      <a:pt x="1684" y="3725"/>
                      <a:pt x="1803" y="3844"/>
                    </a:cubicBezTo>
                    <a:cubicBezTo>
                      <a:pt x="1922" y="3963"/>
                      <a:pt x="1996" y="4157"/>
                      <a:pt x="2116" y="4276"/>
                    </a:cubicBezTo>
                    <a:cubicBezTo>
                      <a:pt x="2235" y="4410"/>
                      <a:pt x="2294" y="4470"/>
                      <a:pt x="2428" y="4589"/>
                    </a:cubicBezTo>
                    <a:cubicBezTo>
                      <a:pt x="2548" y="4708"/>
                      <a:pt x="2607" y="4783"/>
                      <a:pt x="2741" y="4842"/>
                    </a:cubicBezTo>
                    <a:cubicBezTo>
                      <a:pt x="2801" y="4961"/>
                      <a:pt x="2860" y="5021"/>
                      <a:pt x="2980" y="5021"/>
                    </a:cubicBezTo>
                    <a:cubicBezTo>
                      <a:pt x="3114" y="5155"/>
                      <a:pt x="3173" y="5215"/>
                      <a:pt x="3173" y="5215"/>
                    </a:cubicBezTo>
                    <a:cubicBezTo>
                      <a:pt x="3233" y="5215"/>
                      <a:pt x="3352" y="5215"/>
                      <a:pt x="3352" y="5155"/>
                    </a:cubicBezTo>
                    <a:cubicBezTo>
                      <a:pt x="3486" y="5080"/>
                      <a:pt x="3486" y="5021"/>
                      <a:pt x="3412" y="4961"/>
                    </a:cubicBezTo>
                    <a:lnTo>
                      <a:pt x="3352" y="4902"/>
                    </a:lnTo>
                    <a:cubicBezTo>
                      <a:pt x="3352" y="4902"/>
                      <a:pt x="3352" y="4842"/>
                      <a:pt x="3233" y="4708"/>
                    </a:cubicBezTo>
                    <a:cubicBezTo>
                      <a:pt x="3173" y="4708"/>
                      <a:pt x="3114" y="4589"/>
                      <a:pt x="3039" y="4529"/>
                    </a:cubicBezTo>
                    <a:cubicBezTo>
                      <a:pt x="2980" y="4470"/>
                      <a:pt x="2920" y="4336"/>
                      <a:pt x="2801" y="4276"/>
                    </a:cubicBezTo>
                    <a:cubicBezTo>
                      <a:pt x="2741" y="4157"/>
                      <a:pt x="2667" y="4038"/>
                      <a:pt x="2548" y="3904"/>
                    </a:cubicBezTo>
                    <a:cubicBezTo>
                      <a:pt x="2488" y="3784"/>
                      <a:pt x="2369" y="3665"/>
                      <a:pt x="2294" y="3531"/>
                    </a:cubicBezTo>
                    <a:cubicBezTo>
                      <a:pt x="2175" y="3352"/>
                      <a:pt x="2116" y="3218"/>
                      <a:pt x="1996" y="3040"/>
                    </a:cubicBezTo>
                    <a:cubicBezTo>
                      <a:pt x="1922" y="2920"/>
                      <a:pt x="1803" y="2786"/>
                      <a:pt x="1743" y="2607"/>
                    </a:cubicBezTo>
                    <a:cubicBezTo>
                      <a:pt x="1684" y="2473"/>
                      <a:pt x="1549" y="2295"/>
                      <a:pt x="1490" y="2175"/>
                    </a:cubicBezTo>
                    <a:cubicBezTo>
                      <a:pt x="1371" y="1982"/>
                      <a:pt x="1311" y="1863"/>
                      <a:pt x="1251" y="1669"/>
                    </a:cubicBezTo>
                    <a:cubicBezTo>
                      <a:pt x="1058" y="1356"/>
                      <a:pt x="939" y="1118"/>
                      <a:pt x="805" y="864"/>
                    </a:cubicBezTo>
                    <a:cubicBezTo>
                      <a:pt x="566" y="373"/>
                      <a:pt x="373" y="60"/>
                      <a:pt x="373" y="60"/>
                    </a:cubicBezTo>
                    <a:cubicBezTo>
                      <a:pt x="313" y="0"/>
                      <a:pt x="253" y="0"/>
                      <a:pt x="194"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0" name="Google Shape;5530;p32"/>
              <p:cNvSpPr/>
              <p:nvPr/>
            </p:nvSpPr>
            <p:spPr>
              <a:xfrm flipH="1">
                <a:off x="2292900" y="1209284"/>
                <a:ext cx="257484" cy="83166"/>
              </a:xfrm>
              <a:custGeom>
                <a:avLst/>
                <a:gdLst/>
                <a:ahLst/>
                <a:cxnLst/>
                <a:rect l="l" t="t" r="r" b="b"/>
                <a:pathLst>
                  <a:path w="8254" h="2666" extrusionOk="0">
                    <a:moveTo>
                      <a:pt x="5673" y="1"/>
                    </a:moveTo>
                    <a:cubicBezTo>
                      <a:pt x="5010" y="1"/>
                      <a:pt x="4241" y="101"/>
                      <a:pt x="3412" y="300"/>
                    </a:cubicBezTo>
                    <a:cubicBezTo>
                      <a:pt x="1669" y="732"/>
                      <a:pt x="0" y="2102"/>
                      <a:pt x="0" y="2102"/>
                    </a:cubicBezTo>
                    <a:cubicBezTo>
                      <a:pt x="0" y="2102"/>
                      <a:pt x="1389" y="2666"/>
                      <a:pt x="3188" y="2666"/>
                    </a:cubicBezTo>
                    <a:cubicBezTo>
                      <a:pt x="3537" y="2666"/>
                      <a:pt x="3902" y="2645"/>
                      <a:pt x="4276" y="2594"/>
                    </a:cubicBezTo>
                    <a:cubicBezTo>
                      <a:pt x="6079" y="2340"/>
                      <a:pt x="8254" y="1283"/>
                      <a:pt x="7822" y="732"/>
                    </a:cubicBezTo>
                    <a:cubicBezTo>
                      <a:pt x="7477" y="242"/>
                      <a:pt x="6703" y="1"/>
                      <a:pt x="5673" y="1"/>
                    </a:cubicBezTo>
                    <a:close/>
                  </a:path>
                </a:pathLst>
              </a:custGeom>
              <a:solidFill>
                <a:srgbClr val="40AB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1" name="Google Shape;5531;p32"/>
              <p:cNvSpPr/>
              <p:nvPr/>
            </p:nvSpPr>
            <p:spPr>
              <a:xfrm flipH="1">
                <a:off x="2397466" y="1245564"/>
                <a:ext cx="187794" cy="50224"/>
              </a:xfrm>
              <a:custGeom>
                <a:avLst/>
                <a:gdLst/>
                <a:ahLst/>
                <a:cxnLst/>
                <a:rect l="l" t="t" r="r" b="b"/>
                <a:pathLst>
                  <a:path w="6020" h="1610" extrusionOk="0">
                    <a:moveTo>
                      <a:pt x="3979" y="1"/>
                    </a:moveTo>
                    <a:cubicBezTo>
                      <a:pt x="3785" y="60"/>
                      <a:pt x="3606" y="60"/>
                      <a:pt x="3413" y="60"/>
                    </a:cubicBezTo>
                    <a:cubicBezTo>
                      <a:pt x="3234" y="120"/>
                      <a:pt x="3040" y="120"/>
                      <a:pt x="2861" y="194"/>
                    </a:cubicBezTo>
                    <a:cubicBezTo>
                      <a:pt x="2489" y="254"/>
                      <a:pt x="2116" y="373"/>
                      <a:pt x="1804" y="492"/>
                    </a:cubicBezTo>
                    <a:cubicBezTo>
                      <a:pt x="1610" y="567"/>
                      <a:pt x="1431" y="626"/>
                      <a:pt x="1297" y="686"/>
                    </a:cubicBezTo>
                    <a:cubicBezTo>
                      <a:pt x="1178" y="745"/>
                      <a:pt x="999" y="805"/>
                      <a:pt x="865" y="865"/>
                    </a:cubicBezTo>
                    <a:cubicBezTo>
                      <a:pt x="746" y="939"/>
                      <a:pt x="627" y="999"/>
                      <a:pt x="552" y="1058"/>
                    </a:cubicBezTo>
                    <a:cubicBezTo>
                      <a:pt x="433" y="1118"/>
                      <a:pt x="373" y="1177"/>
                      <a:pt x="314" y="1237"/>
                    </a:cubicBezTo>
                    <a:cubicBezTo>
                      <a:pt x="120" y="1371"/>
                      <a:pt x="61" y="1431"/>
                      <a:pt x="61" y="1431"/>
                    </a:cubicBezTo>
                    <a:cubicBezTo>
                      <a:pt x="1" y="1431"/>
                      <a:pt x="1" y="1490"/>
                      <a:pt x="61" y="1550"/>
                    </a:cubicBezTo>
                    <a:cubicBezTo>
                      <a:pt x="61" y="1610"/>
                      <a:pt x="120" y="1610"/>
                      <a:pt x="180" y="1610"/>
                    </a:cubicBezTo>
                    <a:cubicBezTo>
                      <a:pt x="180" y="1610"/>
                      <a:pt x="254" y="1550"/>
                      <a:pt x="433" y="1490"/>
                    </a:cubicBezTo>
                    <a:cubicBezTo>
                      <a:pt x="493" y="1431"/>
                      <a:pt x="552" y="1431"/>
                      <a:pt x="686" y="1371"/>
                    </a:cubicBezTo>
                    <a:cubicBezTo>
                      <a:pt x="805" y="1312"/>
                      <a:pt x="925" y="1237"/>
                      <a:pt x="1059" y="1177"/>
                    </a:cubicBezTo>
                    <a:cubicBezTo>
                      <a:pt x="1178" y="1118"/>
                      <a:pt x="1297" y="1118"/>
                      <a:pt x="1431" y="1058"/>
                    </a:cubicBezTo>
                    <a:cubicBezTo>
                      <a:pt x="1610" y="999"/>
                      <a:pt x="1744" y="939"/>
                      <a:pt x="1923" y="865"/>
                    </a:cubicBezTo>
                    <a:cubicBezTo>
                      <a:pt x="2042" y="805"/>
                      <a:pt x="2236" y="805"/>
                      <a:pt x="2414" y="745"/>
                    </a:cubicBezTo>
                    <a:cubicBezTo>
                      <a:pt x="2608" y="686"/>
                      <a:pt x="2787" y="686"/>
                      <a:pt x="2981" y="626"/>
                    </a:cubicBezTo>
                    <a:cubicBezTo>
                      <a:pt x="3353" y="567"/>
                      <a:pt x="3666" y="492"/>
                      <a:pt x="4038" y="433"/>
                    </a:cubicBezTo>
                    <a:cubicBezTo>
                      <a:pt x="4217" y="433"/>
                      <a:pt x="4351" y="373"/>
                      <a:pt x="4530" y="373"/>
                    </a:cubicBezTo>
                    <a:cubicBezTo>
                      <a:pt x="4649" y="373"/>
                      <a:pt x="4843" y="313"/>
                      <a:pt x="4962" y="313"/>
                    </a:cubicBezTo>
                    <a:lnTo>
                      <a:pt x="5647" y="313"/>
                    </a:lnTo>
                    <a:cubicBezTo>
                      <a:pt x="5841" y="254"/>
                      <a:pt x="5900" y="254"/>
                      <a:pt x="5900" y="254"/>
                    </a:cubicBezTo>
                    <a:cubicBezTo>
                      <a:pt x="5960" y="254"/>
                      <a:pt x="6020" y="254"/>
                      <a:pt x="6020" y="194"/>
                    </a:cubicBezTo>
                    <a:cubicBezTo>
                      <a:pt x="6020" y="120"/>
                      <a:pt x="5960" y="60"/>
                      <a:pt x="5900" y="60"/>
                    </a:cubicBezTo>
                    <a:lnTo>
                      <a:pt x="5841" y="60"/>
                    </a:lnTo>
                    <a:cubicBezTo>
                      <a:pt x="5766" y="1"/>
                      <a:pt x="5707" y="1"/>
                      <a:pt x="5647"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2" name="Google Shape;5532;p32"/>
              <p:cNvSpPr/>
              <p:nvPr/>
            </p:nvSpPr>
            <p:spPr>
              <a:xfrm flipH="1">
                <a:off x="2401677" y="1059173"/>
                <a:ext cx="137102" cy="178529"/>
              </a:xfrm>
              <a:custGeom>
                <a:avLst/>
                <a:gdLst/>
                <a:ahLst/>
                <a:cxnLst/>
                <a:rect l="l" t="t" r="r" b="b"/>
                <a:pathLst>
                  <a:path w="4395" h="5723" extrusionOk="0">
                    <a:moveTo>
                      <a:pt x="3565" y="0"/>
                    </a:moveTo>
                    <a:cubicBezTo>
                      <a:pt x="3534" y="0"/>
                      <a:pt x="3503" y="6"/>
                      <a:pt x="3472" y="17"/>
                    </a:cubicBezTo>
                    <a:cubicBezTo>
                      <a:pt x="2980" y="210"/>
                      <a:pt x="180" y="2370"/>
                      <a:pt x="1" y="5722"/>
                    </a:cubicBezTo>
                    <a:cubicBezTo>
                      <a:pt x="1" y="5722"/>
                      <a:pt x="1982" y="5424"/>
                      <a:pt x="3234" y="3249"/>
                    </a:cubicBezTo>
                    <a:cubicBezTo>
                      <a:pt x="4394" y="1264"/>
                      <a:pt x="4032" y="0"/>
                      <a:pt x="35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3" name="Google Shape;5533;p32"/>
              <p:cNvSpPr/>
              <p:nvPr/>
            </p:nvSpPr>
            <p:spPr>
              <a:xfrm flipH="1">
                <a:off x="2593121" y="916987"/>
                <a:ext cx="28824" cy="29105"/>
              </a:xfrm>
              <a:custGeom>
                <a:avLst/>
                <a:gdLst/>
                <a:ahLst/>
                <a:cxnLst/>
                <a:rect l="l" t="t" r="r" b="b"/>
                <a:pathLst>
                  <a:path w="924" h="933" extrusionOk="0">
                    <a:moveTo>
                      <a:pt x="448" y="0"/>
                    </a:moveTo>
                    <a:cubicBezTo>
                      <a:pt x="376" y="0"/>
                      <a:pt x="303" y="15"/>
                      <a:pt x="238" y="46"/>
                    </a:cubicBezTo>
                    <a:cubicBezTo>
                      <a:pt x="119" y="105"/>
                      <a:pt x="0" y="225"/>
                      <a:pt x="0" y="418"/>
                    </a:cubicBezTo>
                    <a:cubicBezTo>
                      <a:pt x="0" y="537"/>
                      <a:pt x="0" y="671"/>
                      <a:pt x="60" y="731"/>
                    </a:cubicBezTo>
                    <a:cubicBezTo>
                      <a:pt x="149" y="865"/>
                      <a:pt x="314" y="932"/>
                      <a:pt x="441" y="932"/>
                    </a:cubicBezTo>
                    <a:cubicBezTo>
                      <a:pt x="483" y="932"/>
                      <a:pt x="521" y="925"/>
                      <a:pt x="551" y="910"/>
                    </a:cubicBezTo>
                    <a:cubicBezTo>
                      <a:pt x="805" y="791"/>
                      <a:pt x="924" y="597"/>
                      <a:pt x="864" y="359"/>
                    </a:cubicBezTo>
                    <a:cubicBezTo>
                      <a:pt x="864" y="126"/>
                      <a:pt x="658" y="0"/>
                      <a:pt x="44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4" name="Google Shape;5534;p32"/>
              <p:cNvSpPr/>
              <p:nvPr/>
            </p:nvSpPr>
            <p:spPr>
              <a:xfrm flipH="1">
                <a:off x="2587069" y="895150"/>
                <a:ext cx="31" cy="31"/>
              </a:xfrm>
              <a:custGeom>
                <a:avLst/>
                <a:gdLst/>
                <a:ahLst/>
                <a:cxnLst/>
                <a:rect l="l" t="t" r="r" b="b"/>
                <a:pathLst>
                  <a:path w="1" h="1" extrusionOk="0">
                    <a:moveTo>
                      <a:pt x="0" y="1"/>
                    </a:move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5" name="Google Shape;5535;p32"/>
              <p:cNvSpPr/>
              <p:nvPr/>
            </p:nvSpPr>
            <p:spPr>
              <a:xfrm flipH="1">
                <a:off x="1413638" y="1071028"/>
                <a:ext cx="39056" cy="48633"/>
              </a:xfrm>
              <a:custGeom>
                <a:avLst/>
                <a:gdLst/>
                <a:ahLst/>
                <a:cxnLst/>
                <a:rect l="l" t="t" r="r" b="b"/>
                <a:pathLst>
                  <a:path w="1252" h="1559" extrusionOk="0">
                    <a:moveTo>
                      <a:pt x="660" y="0"/>
                    </a:moveTo>
                    <a:cubicBezTo>
                      <a:pt x="628" y="0"/>
                      <a:pt x="597" y="3"/>
                      <a:pt x="566" y="9"/>
                    </a:cubicBezTo>
                    <a:cubicBezTo>
                      <a:pt x="373" y="9"/>
                      <a:pt x="254" y="128"/>
                      <a:pt x="134" y="262"/>
                    </a:cubicBezTo>
                    <a:cubicBezTo>
                      <a:pt x="0" y="381"/>
                      <a:pt x="0" y="501"/>
                      <a:pt x="0" y="694"/>
                    </a:cubicBezTo>
                    <a:lnTo>
                      <a:pt x="0" y="1007"/>
                    </a:lnTo>
                    <a:cubicBezTo>
                      <a:pt x="0" y="1126"/>
                      <a:pt x="134" y="1320"/>
                      <a:pt x="254" y="1439"/>
                    </a:cubicBezTo>
                    <a:cubicBezTo>
                      <a:pt x="373" y="1499"/>
                      <a:pt x="566" y="1558"/>
                      <a:pt x="686" y="1558"/>
                    </a:cubicBezTo>
                    <a:cubicBezTo>
                      <a:pt x="879" y="1499"/>
                      <a:pt x="1058" y="1439"/>
                      <a:pt x="1118" y="1320"/>
                    </a:cubicBezTo>
                    <a:cubicBezTo>
                      <a:pt x="1252" y="1186"/>
                      <a:pt x="1252" y="1007"/>
                      <a:pt x="1252" y="813"/>
                    </a:cubicBezTo>
                    <a:lnTo>
                      <a:pt x="1252" y="575"/>
                    </a:lnTo>
                    <a:cubicBezTo>
                      <a:pt x="1252" y="239"/>
                      <a:pt x="949" y="0"/>
                      <a:pt x="66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6" name="Google Shape;5536;p32"/>
              <p:cNvSpPr/>
              <p:nvPr/>
            </p:nvSpPr>
            <p:spPr>
              <a:xfrm flipH="1">
                <a:off x="1464299" y="1023424"/>
                <a:ext cx="17220" cy="16908"/>
              </a:xfrm>
              <a:custGeom>
                <a:avLst/>
                <a:gdLst/>
                <a:ahLst/>
                <a:cxnLst/>
                <a:rect l="l" t="t" r="r" b="b"/>
                <a:pathLst>
                  <a:path w="552" h="542" extrusionOk="0">
                    <a:moveTo>
                      <a:pt x="282" y="1"/>
                    </a:moveTo>
                    <a:cubicBezTo>
                      <a:pt x="250" y="1"/>
                      <a:pt x="217" y="15"/>
                      <a:pt x="179" y="45"/>
                    </a:cubicBezTo>
                    <a:cubicBezTo>
                      <a:pt x="162" y="28"/>
                      <a:pt x="139" y="21"/>
                      <a:pt x="116" y="21"/>
                    </a:cubicBezTo>
                    <a:cubicBezTo>
                      <a:pt x="60" y="21"/>
                      <a:pt x="1" y="63"/>
                      <a:pt x="1" y="105"/>
                    </a:cubicBezTo>
                    <a:lnTo>
                      <a:pt x="1" y="299"/>
                    </a:lnTo>
                    <a:cubicBezTo>
                      <a:pt x="35" y="438"/>
                      <a:pt x="177" y="541"/>
                      <a:pt x="312" y="541"/>
                    </a:cubicBezTo>
                    <a:cubicBezTo>
                      <a:pt x="409" y="541"/>
                      <a:pt x="502" y="488"/>
                      <a:pt x="552" y="358"/>
                    </a:cubicBezTo>
                    <a:lnTo>
                      <a:pt x="552" y="164"/>
                    </a:lnTo>
                    <a:cubicBezTo>
                      <a:pt x="492" y="105"/>
                      <a:pt x="492" y="45"/>
                      <a:pt x="373" y="45"/>
                    </a:cubicBezTo>
                    <a:cubicBezTo>
                      <a:pt x="343" y="15"/>
                      <a:pt x="314" y="1"/>
                      <a:pt x="28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7" name="Google Shape;5537;p32"/>
              <p:cNvSpPr/>
              <p:nvPr/>
            </p:nvSpPr>
            <p:spPr>
              <a:xfrm flipH="1">
                <a:off x="2523400" y="928498"/>
                <a:ext cx="42332" cy="37996"/>
              </a:xfrm>
              <a:custGeom>
                <a:avLst/>
                <a:gdLst/>
                <a:ahLst/>
                <a:cxnLst/>
                <a:rect l="l" t="t" r="r" b="b"/>
                <a:pathLst>
                  <a:path w="1357" h="1218" extrusionOk="0">
                    <a:moveTo>
                      <a:pt x="775" y="1"/>
                    </a:moveTo>
                    <a:cubicBezTo>
                      <a:pt x="656" y="1"/>
                      <a:pt x="533" y="34"/>
                      <a:pt x="433" y="109"/>
                    </a:cubicBezTo>
                    <a:lnTo>
                      <a:pt x="299" y="228"/>
                    </a:lnTo>
                    <a:cubicBezTo>
                      <a:pt x="60" y="422"/>
                      <a:pt x="1" y="734"/>
                      <a:pt x="179" y="973"/>
                    </a:cubicBezTo>
                    <a:cubicBezTo>
                      <a:pt x="315" y="1140"/>
                      <a:pt x="501" y="1218"/>
                      <a:pt x="672" y="1218"/>
                    </a:cubicBezTo>
                    <a:cubicBezTo>
                      <a:pt x="822" y="1218"/>
                      <a:pt x="960" y="1158"/>
                      <a:pt x="1044" y="1047"/>
                    </a:cubicBezTo>
                    <a:cubicBezTo>
                      <a:pt x="1118" y="973"/>
                      <a:pt x="1178" y="913"/>
                      <a:pt x="1178" y="854"/>
                    </a:cubicBezTo>
                    <a:cubicBezTo>
                      <a:pt x="1356" y="675"/>
                      <a:pt x="1356" y="362"/>
                      <a:pt x="1178" y="168"/>
                    </a:cubicBezTo>
                    <a:cubicBezTo>
                      <a:pt x="1100" y="64"/>
                      <a:pt x="941" y="1"/>
                      <a:pt x="77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8" name="Google Shape;5538;p32"/>
              <p:cNvSpPr/>
              <p:nvPr/>
            </p:nvSpPr>
            <p:spPr>
              <a:xfrm flipH="1">
                <a:off x="1985162" y="1147050"/>
                <a:ext cx="253397" cy="107248"/>
              </a:xfrm>
              <a:custGeom>
                <a:avLst/>
                <a:gdLst/>
                <a:ahLst/>
                <a:cxnLst/>
                <a:rect l="l" t="t" r="r" b="b"/>
                <a:pathLst>
                  <a:path w="8123" h="3438" extrusionOk="0">
                    <a:moveTo>
                      <a:pt x="1507" y="1"/>
                    </a:moveTo>
                    <a:cubicBezTo>
                      <a:pt x="1061" y="1"/>
                      <a:pt x="673" y="134"/>
                      <a:pt x="492" y="552"/>
                    </a:cubicBezTo>
                    <a:cubicBezTo>
                      <a:pt x="1" y="1728"/>
                      <a:pt x="1863" y="3039"/>
                      <a:pt x="2727" y="3278"/>
                    </a:cubicBezTo>
                    <a:cubicBezTo>
                      <a:pt x="3158" y="3385"/>
                      <a:pt x="3607" y="3437"/>
                      <a:pt x="4059" y="3437"/>
                    </a:cubicBezTo>
                    <a:cubicBezTo>
                      <a:pt x="5495" y="3437"/>
                      <a:pt x="6955" y="2908"/>
                      <a:pt x="7941" y="1922"/>
                    </a:cubicBezTo>
                    <a:cubicBezTo>
                      <a:pt x="8122" y="1741"/>
                      <a:pt x="8069" y="1350"/>
                      <a:pt x="7816" y="1350"/>
                    </a:cubicBezTo>
                    <a:cubicBezTo>
                      <a:pt x="7799" y="1350"/>
                      <a:pt x="7781" y="1352"/>
                      <a:pt x="7762" y="1356"/>
                    </a:cubicBezTo>
                    <a:cubicBezTo>
                      <a:pt x="7315" y="1490"/>
                      <a:pt x="6883" y="1490"/>
                      <a:pt x="6451" y="1490"/>
                    </a:cubicBezTo>
                    <a:cubicBezTo>
                      <a:pt x="5393" y="1296"/>
                      <a:pt x="4217" y="671"/>
                      <a:pt x="3293" y="373"/>
                    </a:cubicBezTo>
                    <a:cubicBezTo>
                      <a:pt x="2859" y="260"/>
                      <a:pt x="2128" y="1"/>
                      <a:pt x="15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9" name="Google Shape;5539;p32"/>
              <p:cNvSpPr/>
              <p:nvPr/>
            </p:nvSpPr>
            <p:spPr>
              <a:xfrm flipH="1">
                <a:off x="1314344" y="798508"/>
                <a:ext cx="118822" cy="161840"/>
              </a:xfrm>
              <a:custGeom>
                <a:avLst/>
                <a:gdLst/>
                <a:ahLst/>
                <a:cxnLst/>
                <a:rect l="l" t="t" r="r" b="b"/>
                <a:pathLst>
                  <a:path w="3809" h="5188" extrusionOk="0">
                    <a:moveTo>
                      <a:pt x="864" y="0"/>
                    </a:moveTo>
                    <a:cubicBezTo>
                      <a:pt x="0" y="1728"/>
                      <a:pt x="998" y="4023"/>
                      <a:pt x="2548" y="5080"/>
                    </a:cubicBezTo>
                    <a:cubicBezTo>
                      <a:pt x="2657" y="5156"/>
                      <a:pt x="2769" y="5188"/>
                      <a:pt x="2878" y="5188"/>
                    </a:cubicBezTo>
                    <a:cubicBezTo>
                      <a:pt x="3391" y="5188"/>
                      <a:pt x="3809" y="4464"/>
                      <a:pt x="3292" y="4157"/>
                    </a:cubicBezTo>
                    <a:cubicBezTo>
                      <a:pt x="1609" y="3158"/>
                      <a:pt x="1683" y="1550"/>
                      <a:pt x="8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40" name="Google Shape;5540;p32"/>
            <p:cNvSpPr/>
            <p:nvPr/>
          </p:nvSpPr>
          <p:spPr>
            <a:xfrm rot="10800000">
              <a:off x="8240185" y="1197369"/>
              <a:ext cx="50692" cy="43143"/>
            </a:xfrm>
            <a:custGeom>
              <a:avLst/>
              <a:gdLst/>
              <a:ahLst/>
              <a:cxnLst/>
              <a:rect l="l" t="t" r="r" b="b"/>
              <a:pathLst>
                <a:path w="1625" h="1383" extrusionOk="0">
                  <a:moveTo>
                    <a:pt x="412" y="1"/>
                  </a:moveTo>
                  <a:cubicBezTo>
                    <a:pt x="380" y="1"/>
                    <a:pt x="347" y="4"/>
                    <a:pt x="314" y="12"/>
                  </a:cubicBezTo>
                  <a:cubicBezTo>
                    <a:pt x="1" y="131"/>
                    <a:pt x="1" y="504"/>
                    <a:pt x="194" y="757"/>
                  </a:cubicBezTo>
                  <a:cubicBezTo>
                    <a:pt x="507" y="1010"/>
                    <a:pt x="880" y="1249"/>
                    <a:pt x="1312" y="1383"/>
                  </a:cubicBezTo>
                  <a:cubicBezTo>
                    <a:pt x="1550" y="1383"/>
                    <a:pt x="1624" y="1130"/>
                    <a:pt x="1431" y="951"/>
                  </a:cubicBezTo>
                  <a:cubicBezTo>
                    <a:pt x="1371" y="817"/>
                    <a:pt x="1178" y="757"/>
                    <a:pt x="1058" y="638"/>
                  </a:cubicBezTo>
                  <a:cubicBezTo>
                    <a:pt x="1058" y="578"/>
                    <a:pt x="999" y="504"/>
                    <a:pt x="939" y="444"/>
                  </a:cubicBezTo>
                  <a:lnTo>
                    <a:pt x="880" y="385"/>
                  </a:lnTo>
                  <a:cubicBezTo>
                    <a:pt x="815" y="165"/>
                    <a:pt x="626" y="1"/>
                    <a:pt x="412" y="1"/>
                  </a:cubicBezTo>
                  <a:close/>
                </a:path>
              </a:pathLst>
            </a:custGeom>
            <a:solidFill>
              <a:srgbClr val="40AB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1" name="Google Shape;5541;p32"/>
            <p:cNvSpPr/>
            <p:nvPr/>
          </p:nvSpPr>
          <p:spPr>
            <a:xfrm rot="10800000">
              <a:off x="8228581" y="1238266"/>
              <a:ext cx="29292" cy="37216"/>
            </a:xfrm>
            <a:custGeom>
              <a:avLst/>
              <a:gdLst/>
              <a:ahLst/>
              <a:cxnLst/>
              <a:rect l="l" t="t" r="r" b="b"/>
              <a:pathLst>
                <a:path w="939" h="1193" extrusionOk="0">
                  <a:moveTo>
                    <a:pt x="376" y="1"/>
                  </a:moveTo>
                  <a:cubicBezTo>
                    <a:pt x="335" y="1"/>
                    <a:pt x="294" y="6"/>
                    <a:pt x="254" y="16"/>
                  </a:cubicBezTo>
                  <a:cubicBezTo>
                    <a:pt x="0" y="135"/>
                    <a:pt x="0" y="508"/>
                    <a:pt x="194" y="701"/>
                  </a:cubicBezTo>
                  <a:cubicBezTo>
                    <a:pt x="313" y="820"/>
                    <a:pt x="432" y="1074"/>
                    <a:pt x="686" y="1193"/>
                  </a:cubicBezTo>
                  <a:cubicBezTo>
                    <a:pt x="745" y="1193"/>
                    <a:pt x="805" y="1193"/>
                    <a:pt x="805" y="1133"/>
                  </a:cubicBezTo>
                  <a:lnTo>
                    <a:pt x="864" y="1133"/>
                  </a:lnTo>
                  <a:lnTo>
                    <a:pt x="864" y="1074"/>
                  </a:lnTo>
                  <a:cubicBezTo>
                    <a:pt x="939" y="1014"/>
                    <a:pt x="864" y="880"/>
                    <a:pt x="864" y="761"/>
                  </a:cubicBezTo>
                  <a:cubicBezTo>
                    <a:pt x="805" y="642"/>
                    <a:pt x="805" y="508"/>
                    <a:pt x="805" y="329"/>
                  </a:cubicBezTo>
                  <a:cubicBezTo>
                    <a:pt x="755" y="119"/>
                    <a:pt x="573" y="1"/>
                    <a:pt x="376" y="1"/>
                  </a:cubicBezTo>
                  <a:close/>
                </a:path>
              </a:pathLst>
            </a:custGeom>
            <a:solidFill>
              <a:srgbClr val="40AB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2" name="Google Shape;5542;p32"/>
            <p:cNvSpPr/>
            <p:nvPr/>
          </p:nvSpPr>
          <p:spPr>
            <a:xfrm rot="10800000">
              <a:off x="8141671" y="969708"/>
              <a:ext cx="90122" cy="144495"/>
            </a:xfrm>
            <a:custGeom>
              <a:avLst/>
              <a:gdLst/>
              <a:ahLst/>
              <a:cxnLst/>
              <a:rect l="l" t="t" r="r" b="b"/>
              <a:pathLst>
                <a:path w="2889" h="4632" extrusionOk="0">
                  <a:moveTo>
                    <a:pt x="2203" y="0"/>
                  </a:moveTo>
                  <a:cubicBezTo>
                    <a:pt x="1712" y="626"/>
                    <a:pt x="848" y="2041"/>
                    <a:pt x="401" y="3099"/>
                  </a:cubicBezTo>
                  <a:cubicBezTo>
                    <a:pt x="1" y="4008"/>
                    <a:pt x="380" y="4631"/>
                    <a:pt x="800" y="4631"/>
                  </a:cubicBezTo>
                  <a:cubicBezTo>
                    <a:pt x="896" y="4631"/>
                    <a:pt x="995" y="4599"/>
                    <a:pt x="1086" y="4529"/>
                  </a:cubicBezTo>
                  <a:cubicBezTo>
                    <a:pt x="2889" y="3159"/>
                    <a:pt x="2204" y="1"/>
                    <a:pt x="22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3" name="Google Shape;5543;p32"/>
            <p:cNvSpPr/>
            <p:nvPr/>
          </p:nvSpPr>
          <p:spPr>
            <a:xfrm rot="10800000">
              <a:off x="8166752" y="1045699"/>
              <a:ext cx="151077" cy="122877"/>
            </a:xfrm>
            <a:custGeom>
              <a:avLst/>
              <a:gdLst/>
              <a:ahLst/>
              <a:cxnLst/>
              <a:rect l="l" t="t" r="r" b="b"/>
              <a:pathLst>
                <a:path w="4843" h="3939" extrusionOk="0">
                  <a:moveTo>
                    <a:pt x="4842" y="0"/>
                  </a:moveTo>
                  <a:cubicBezTo>
                    <a:pt x="4842" y="1"/>
                    <a:pt x="4097" y="939"/>
                    <a:pt x="3293" y="1311"/>
                  </a:cubicBezTo>
                  <a:cubicBezTo>
                    <a:pt x="2414" y="1684"/>
                    <a:pt x="1" y="2548"/>
                    <a:pt x="552" y="3784"/>
                  </a:cubicBezTo>
                  <a:cubicBezTo>
                    <a:pt x="607" y="3885"/>
                    <a:pt x="744" y="3938"/>
                    <a:pt x="937" y="3938"/>
                  </a:cubicBezTo>
                  <a:cubicBezTo>
                    <a:pt x="1827" y="3938"/>
                    <a:pt x="3924" y="2805"/>
                    <a:pt x="484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4" name="Google Shape;5544;p32"/>
            <p:cNvSpPr/>
            <p:nvPr/>
          </p:nvSpPr>
          <p:spPr>
            <a:xfrm rot="10800000">
              <a:off x="8441892" y="4034648"/>
              <a:ext cx="127806" cy="281192"/>
            </a:xfrm>
            <a:custGeom>
              <a:avLst/>
              <a:gdLst/>
              <a:ahLst/>
              <a:cxnLst/>
              <a:rect l="l" t="t" r="r" b="b"/>
              <a:pathLst>
                <a:path w="4097" h="9014" extrusionOk="0">
                  <a:moveTo>
                    <a:pt x="2667" y="7602"/>
                  </a:moveTo>
                  <a:cubicBezTo>
                    <a:pt x="2667" y="7781"/>
                    <a:pt x="2607" y="7975"/>
                    <a:pt x="2488" y="8034"/>
                  </a:cubicBezTo>
                  <a:cubicBezTo>
                    <a:pt x="2548" y="7975"/>
                    <a:pt x="2548" y="7915"/>
                    <a:pt x="2548" y="7841"/>
                  </a:cubicBezTo>
                  <a:cubicBezTo>
                    <a:pt x="2548" y="7781"/>
                    <a:pt x="2607" y="7722"/>
                    <a:pt x="2607" y="7602"/>
                  </a:cubicBezTo>
                  <a:close/>
                  <a:moveTo>
                    <a:pt x="3093" y="0"/>
                  </a:moveTo>
                  <a:cubicBezTo>
                    <a:pt x="2881" y="0"/>
                    <a:pt x="2664" y="62"/>
                    <a:pt x="2488" y="154"/>
                  </a:cubicBezTo>
                  <a:cubicBezTo>
                    <a:pt x="1624" y="586"/>
                    <a:pt x="1058" y="1390"/>
                    <a:pt x="685" y="2254"/>
                  </a:cubicBezTo>
                  <a:cubicBezTo>
                    <a:pt x="626" y="2567"/>
                    <a:pt x="566" y="2820"/>
                    <a:pt x="507" y="3133"/>
                  </a:cubicBezTo>
                  <a:cubicBezTo>
                    <a:pt x="60" y="4057"/>
                    <a:pt x="0" y="5174"/>
                    <a:pt x="253" y="6232"/>
                  </a:cubicBezTo>
                  <a:cubicBezTo>
                    <a:pt x="432" y="7096"/>
                    <a:pt x="879" y="8034"/>
                    <a:pt x="1549" y="8660"/>
                  </a:cubicBezTo>
                  <a:cubicBezTo>
                    <a:pt x="1801" y="8907"/>
                    <a:pt x="2074" y="9014"/>
                    <a:pt x="2337" y="9014"/>
                  </a:cubicBezTo>
                  <a:cubicBezTo>
                    <a:pt x="2930" y="9014"/>
                    <a:pt x="3471" y="8473"/>
                    <a:pt x="3605" y="7781"/>
                  </a:cubicBezTo>
                  <a:cubicBezTo>
                    <a:pt x="3784" y="6723"/>
                    <a:pt x="3233" y="5740"/>
                    <a:pt x="3173" y="4682"/>
                  </a:cubicBezTo>
                  <a:cubicBezTo>
                    <a:pt x="3173" y="4191"/>
                    <a:pt x="3173" y="3625"/>
                    <a:pt x="3292" y="3133"/>
                  </a:cubicBezTo>
                  <a:cubicBezTo>
                    <a:pt x="3412" y="2627"/>
                    <a:pt x="3665" y="2195"/>
                    <a:pt x="3784" y="1703"/>
                  </a:cubicBezTo>
                  <a:cubicBezTo>
                    <a:pt x="3918" y="1271"/>
                    <a:pt x="4097" y="645"/>
                    <a:pt x="3725" y="273"/>
                  </a:cubicBezTo>
                  <a:cubicBezTo>
                    <a:pt x="3560" y="77"/>
                    <a:pt x="3329" y="0"/>
                    <a:pt x="3093" y="0"/>
                  </a:cubicBezTo>
                  <a:close/>
                </a:path>
              </a:pathLst>
            </a:custGeom>
            <a:solidFill>
              <a:srgbClr val="F59D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562"/>
        <p:cNvGrpSpPr/>
        <p:nvPr/>
      </p:nvGrpSpPr>
      <p:grpSpPr>
        <a:xfrm>
          <a:off x="0" y="0"/>
          <a:ext cx="0" cy="0"/>
          <a:chOff x="0" y="0"/>
          <a:chExt cx="0" cy="0"/>
        </a:xfrm>
      </p:grpSpPr>
      <p:sp>
        <p:nvSpPr>
          <p:cNvPr id="563" name="Google Shape;563;p3"/>
          <p:cNvSpPr/>
          <p:nvPr/>
        </p:nvSpPr>
        <p:spPr>
          <a:xfrm>
            <a:off x="8271482" y="813225"/>
            <a:ext cx="654059" cy="565027"/>
          </a:xfrm>
          <a:custGeom>
            <a:avLst/>
            <a:gdLst/>
            <a:ahLst/>
            <a:cxnLst/>
            <a:rect l="l" t="t" r="r" b="b"/>
            <a:pathLst>
              <a:path w="18123" h="14875" extrusionOk="0">
                <a:moveTo>
                  <a:pt x="13360" y="1"/>
                </a:moveTo>
                <a:cubicBezTo>
                  <a:pt x="10125" y="1"/>
                  <a:pt x="5819" y="1242"/>
                  <a:pt x="3463" y="4440"/>
                </a:cubicBezTo>
                <a:cubicBezTo>
                  <a:pt x="1" y="8998"/>
                  <a:pt x="1539" y="14875"/>
                  <a:pt x="6518" y="14875"/>
                </a:cubicBezTo>
                <a:cubicBezTo>
                  <a:pt x="6616" y="14875"/>
                  <a:pt x="6715" y="14873"/>
                  <a:pt x="6815" y="14868"/>
                </a:cubicBezTo>
                <a:cubicBezTo>
                  <a:pt x="12104" y="14615"/>
                  <a:pt x="18122" y="1952"/>
                  <a:pt x="17243" y="1028"/>
                </a:cubicBezTo>
                <a:cubicBezTo>
                  <a:pt x="16626" y="384"/>
                  <a:pt x="15159" y="1"/>
                  <a:pt x="13360"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3"/>
          <p:cNvSpPr/>
          <p:nvPr/>
        </p:nvSpPr>
        <p:spPr>
          <a:xfrm>
            <a:off x="8272197" y="1487910"/>
            <a:ext cx="653337" cy="563962"/>
          </a:xfrm>
          <a:custGeom>
            <a:avLst/>
            <a:gdLst/>
            <a:ahLst/>
            <a:cxnLst/>
            <a:rect l="l" t="t" r="r" b="b"/>
            <a:pathLst>
              <a:path w="18103" h="14846" extrusionOk="0">
                <a:moveTo>
                  <a:pt x="13340" y="1"/>
                </a:moveTo>
                <a:cubicBezTo>
                  <a:pt x="10105" y="1"/>
                  <a:pt x="5799" y="1255"/>
                  <a:pt x="3443" y="4406"/>
                </a:cubicBezTo>
                <a:cubicBezTo>
                  <a:pt x="0" y="8953"/>
                  <a:pt x="1501" y="14845"/>
                  <a:pt x="6413" y="14845"/>
                </a:cubicBezTo>
                <a:cubicBezTo>
                  <a:pt x="6538" y="14845"/>
                  <a:pt x="6666" y="14842"/>
                  <a:pt x="6795" y="14834"/>
                </a:cubicBezTo>
                <a:cubicBezTo>
                  <a:pt x="12084" y="14581"/>
                  <a:pt x="18102" y="1992"/>
                  <a:pt x="17223" y="1054"/>
                </a:cubicBezTo>
                <a:cubicBezTo>
                  <a:pt x="16606" y="388"/>
                  <a:pt x="15139" y="1"/>
                  <a:pt x="1334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3"/>
          <p:cNvSpPr/>
          <p:nvPr/>
        </p:nvSpPr>
        <p:spPr>
          <a:xfrm>
            <a:off x="8271475" y="2161531"/>
            <a:ext cx="654059" cy="566622"/>
          </a:xfrm>
          <a:custGeom>
            <a:avLst/>
            <a:gdLst/>
            <a:ahLst/>
            <a:cxnLst/>
            <a:rect l="l" t="t" r="r" b="b"/>
            <a:pathLst>
              <a:path w="18123" h="14916" extrusionOk="0">
                <a:moveTo>
                  <a:pt x="13360" y="1"/>
                </a:moveTo>
                <a:cubicBezTo>
                  <a:pt x="10125" y="1"/>
                  <a:pt x="5819" y="1255"/>
                  <a:pt x="3463" y="4405"/>
                </a:cubicBezTo>
                <a:cubicBezTo>
                  <a:pt x="1" y="9037"/>
                  <a:pt x="1539" y="14915"/>
                  <a:pt x="6518" y="14915"/>
                </a:cubicBezTo>
                <a:cubicBezTo>
                  <a:pt x="6616" y="14915"/>
                  <a:pt x="6715" y="14913"/>
                  <a:pt x="6815" y="14908"/>
                </a:cubicBezTo>
                <a:cubicBezTo>
                  <a:pt x="12104" y="14595"/>
                  <a:pt x="18122" y="1992"/>
                  <a:pt x="17243" y="1053"/>
                </a:cubicBezTo>
                <a:cubicBezTo>
                  <a:pt x="16626" y="388"/>
                  <a:pt x="15159" y="1"/>
                  <a:pt x="133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3"/>
          <p:cNvSpPr/>
          <p:nvPr/>
        </p:nvSpPr>
        <p:spPr>
          <a:xfrm>
            <a:off x="8271619" y="2837811"/>
            <a:ext cx="653915" cy="564950"/>
          </a:xfrm>
          <a:custGeom>
            <a:avLst/>
            <a:gdLst/>
            <a:ahLst/>
            <a:cxnLst/>
            <a:rect l="l" t="t" r="r" b="b"/>
            <a:pathLst>
              <a:path w="18119" h="14872" extrusionOk="0">
                <a:moveTo>
                  <a:pt x="13369" y="0"/>
                </a:moveTo>
                <a:cubicBezTo>
                  <a:pt x="10132" y="0"/>
                  <a:pt x="5818" y="1243"/>
                  <a:pt x="3459" y="4436"/>
                </a:cubicBezTo>
                <a:cubicBezTo>
                  <a:pt x="1" y="8989"/>
                  <a:pt x="1531" y="14872"/>
                  <a:pt x="6497" y="14872"/>
                </a:cubicBezTo>
                <a:cubicBezTo>
                  <a:pt x="6600" y="14872"/>
                  <a:pt x="6705" y="14869"/>
                  <a:pt x="6811" y="14864"/>
                </a:cubicBezTo>
                <a:cubicBezTo>
                  <a:pt x="12100" y="14551"/>
                  <a:pt x="18118" y="1948"/>
                  <a:pt x="17239" y="1024"/>
                </a:cubicBezTo>
                <a:cubicBezTo>
                  <a:pt x="16623" y="382"/>
                  <a:pt x="15161" y="0"/>
                  <a:pt x="133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3"/>
          <p:cNvSpPr/>
          <p:nvPr/>
        </p:nvSpPr>
        <p:spPr>
          <a:xfrm>
            <a:off x="8271619" y="3512420"/>
            <a:ext cx="653915" cy="564950"/>
          </a:xfrm>
          <a:custGeom>
            <a:avLst/>
            <a:gdLst/>
            <a:ahLst/>
            <a:cxnLst/>
            <a:rect l="l" t="t" r="r" b="b"/>
            <a:pathLst>
              <a:path w="18119" h="14872" extrusionOk="0">
                <a:moveTo>
                  <a:pt x="13369" y="0"/>
                </a:moveTo>
                <a:cubicBezTo>
                  <a:pt x="10132" y="0"/>
                  <a:pt x="5818" y="1243"/>
                  <a:pt x="3459" y="4435"/>
                </a:cubicBezTo>
                <a:cubicBezTo>
                  <a:pt x="1" y="9003"/>
                  <a:pt x="1531" y="14871"/>
                  <a:pt x="6496" y="14871"/>
                </a:cubicBezTo>
                <a:cubicBezTo>
                  <a:pt x="6599" y="14871"/>
                  <a:pt x="6705" y="14869"/>
                  <a:pt x="6811" y="14864"/>
                </a:cubicBezTo>
                <a:cubicBezTo>
                  <a:pt x="12100" y="14625"/>
                  <a:pt x="18118" y="1963"/>
                  <a:pt x="17239" y="1024"/>
                </a:cubicBezTo>
                <a:cubicBezTo>
                  <a:pt x="16623" y="381"/>
                  <a:pt x="15161" y="0"/>
                  <a:pt x="133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3"/>
          <p:cNvSpPr/>
          <p:nvPr/>
        </p:nvSpPr>
        <p:spPr>
          <a:xfrm>
            <a:off x="8272052" y="4187028"/>
            <a:ext cx="653482" cy="564038"/>
          </a:xfrm>
          <a:custGeom>
            <a:avLst/>
            <a:gdLst/>
            <a:ahLst/>
            <a:cxnLst/>
            <a:rect l="l" t="t" r="r" b="b"/>
            <a:pathLst>
              <a:path w="18107" h="14848" extrusionOk="0">
                <a:moveTo>
                  <a:pt x="13332" y="1"/>
                </a:moveTo>
                <a:cubicBezTo>
                  <a:pt x="10098" y="1"/>
                  <a:pt x="5800" y="1253"/>
                  <a:pt x="3447" y="4409"/>
                </a:cubicBezTo>
                <a:cubicBezTo>
                  <a:pt x="0" y="8947"/>
                  <a:pt x="1509" y="14848"/>
                  <a:pt x="6434" y="14848"/>
                </a:cubicBezTo>
                <a:cubicBezTo>
                  <a:pt x="6554" y="14848"/>
                  <a:pt x="6676" y="14844"/>
                  <a:pt x="6799" y="14837"/>
                </a:cubicBezTo>
                <a:cubicBezTo>
                  <a:pt x="12088" y="14584"/>
                  <a:pt x="18106" y="1981"/>
                  <a:pt x="17227" y="1057"/>
                </a:cubicBezTo>
                <a:cubicBezTo>
                  <a:pt x="16609" y="390"/>
                  <a:pt x="15136" y="1"/>
                  <a:pt x="133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3"/>
          <p:cNvSpPr/>
          <p:nvPr/>
        </p:nvSpPr>
        <p:spPr>
          <a:xfrm>
            <a:off x="334903" y="3164430"/>
            <a:ext cx="325364" cy="102725"/>
          </a:xfrm>
          <a:custGeom>
            <a:avLst/>
            <a:gdLst/>
            <a:ahLst/>
            <a:cxnLst/>
            <a:rect l="l" t="t" r="r" b="b"/>
            <a:pathLst>
              <a:path w="10430" h="3293" extrusionOk="0">
                <a:moveTo>
                  <a:pt x="9059" y="0"/>
                </a:moveTo>
                <a:cubicBezTo>
                  <a:pt x="9803" y="0"/>
                  <a:pt x="10429" y="745"/>
                  <a:pt x="10429" y="1684"/>
                </a:cubicBezTo>
                <a:cubicBezTo>
                  <a:pt x="10429" y="2548"/>
                  <a:pt x="9803" y="3293"/>
                  <a:pt x="9059" y="3293"/>
                </a:cubicBezTo>
                <a:lnTo>
                  <a:pt x="1371" y="3293"/>
                </a:lnTo>
                <a:cubicBezTo>
                  <a:pt x="627" y="3293"/>
                  <a:pt x="1" y="2548"/>
                  <a:pt x="1" y="1684"/>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3"/>
          <p:cNvSpPr/>
          <p:nvPr/>
        </p:nvSpPr>
        <p:spPr>
          <a:xfrm>
            <a:off x="334903" y="2926475"/>
            <a:ext cx="325364" cy="102756"/>
          </a:xfrm>
          <a:custGeom>
            <a:avLst/>
            <a:gdLst/>
            <a:ahLst/>
            <a:cxnLst/>
            <a:rect l="l" t="t" r="r" b="b"/>
            <a:pathLst>
              <a:path w="10430" h="3294" extrusionOk="0">
                <a:moveTo>
                  <a:pt x="9059" y="1"/>
                </a:moveTo>
                <a:cubicBezTo>
                  <a:pt x="9803" y="1"/>
                  <a:pt x="10429" y="746"/>
                  <a:pt x="10429" y="1610"/>
                </a:cubicBezTo>
                <a:cubicBezTo>
                  <a:pt x="10429" y="2548"/>
                  <a:pt x="9803" y="3293"/>
                  <a:pt x="9059" y="3293"/>
                </a:cubicBezTo>
                <a:lnTo>
                  <a:pt x="1371" y="3293"/>
                </a:lnTo>
                <a:cubicBezTo>
                  <a:pt x="627" y="3293"/>
                  <a:pt x="1" y="2548"/>
                  <a:pt x="1" y="1610"/>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3"/>
          <p:cNvSpPr/>
          <p:nvPr/>
        </p:nvSpPr>
        <p:spPr>
          <a:xfrm>
            <a:off x="334903" y="2688083"/>
            <a:ext cx="325364" cy="100885"/>
          </a:xfrm>
          <a:custGeom>
            <a:avLst/>
            <a:gdLst/>
            <a:ahLst/>
            <a:cxnLst/>
            <a:rect l="l" t="t" r="r" b="b"/>
            <a:pathLst>
              <a:path w="10430" h="3234" extrusionOk="0">
                <a:moveTo>
                  <a:pt x="9059" y="0"/>
                </a:moveTo>
                <a:cubicBezTo>
                  <a:pt x="9803" y="0"/>
                  <a:pt x="10429" y="745"/>
                  <a:pt x="10429" y="1624"/>
                </a:cubicBezTo>
                <a:cubicBezTo>
                  <a:pt x="10429" y="2548"/>
                  <a:pt x="9803" y="3233"/>
                  <a:pt x="9059" y="3233"/>
                </a:cubicBezTo>
                <a:lnTo>
                  <a:pt x="1371" y="3233"/>
                </a:lnTo>
                <a:cubicBezTo>
                  <a:pt x="627" y="3233"/>
                  <a:pt x="1" y="2548"/>
                  <a:pt x="1" y="1624"/>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3"/>
          <p:cNvSpPr/>
          <p:nvPr/>
        </p:nvSpPr>
        <p:spPr>
          <a:xfrm>
            <a:off x="334903" y="3881042"/>
            <a:ext cx="325364" cy="100853"/>
          </a:xfrm>
          <a:custGeom>
            <a:avLst/>
            <a:gdLst/>
            <a:ahLst/>
            <a:cxnLst/>
            <a:rect l="l" t="t" r="r" b="b"/>
            <a:pathLst>
              <a:path w="10430" h="3233" extrusionOk="0">
                <a:moveTo>
                  <a:pt x="9059" y="0"/>
                </a:moveTo>
                <a:cubicBezTo>
                  <a:pt x="9803" y="0"/>
                  <a:pt x="10429" y="686"/>
                  <a:pt x="10429" y="1609"/>
                </a:cubicBezTo>
                <a:cubicBezTo>
                  <a:pt x="10429" y="2488"/>
                  <a:pt x="9803" y="3233"/>
                  <a:pt x="9059" y="3233"/>
                </a:cubicBezTo>
                <a:lnTo>
                  <a:pt x="1371" y="3233"/>
                </a:lnTo>
                <a:cubicBezTo>
                  <a:pt x="627" y="3233"/>
                  <a:pt x="1" y="2488"/>
                  <a:pt x="1" y="1609"/>
                </a:cubicBezTo>
                <a:cubicBezTo>
                  <a:pt x="1" y="686"/>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3"/>
          <p:cNvSpPr/>
          <p:nvPr/>
        </p:nvSpPr>
        <p:spPr>
          <a:xfrm>
            <a:off x="334903" y="3642619"/>
            <a:ext cx="325364" cy="100885"/>
          </a:xfrm>
          <a:custGeom>
            <a:avLst/>
            <a:gdLst/>
            <a:ahLst/>
            <a:cxnLst/>
            <a:rect l="l" t="t" r="r" b="b"/>
            <a:pathLst>
              <a:path w="10430" h="3234" extrusionOk="0">
                <a:moveTo>
                  <a:pt x="9059" y="1"/>
                </a:moveTo>
                <a:cubicBezTo>
                  <a:pt x="9803" y="1"/>
                  <a:pt x="10429" y="686"/>
                  <a:pt x="10429" y="1625"/>
                </a:cubicBezTo>
                <a:cubicBezTo>
                  <a:pt x="10429" y="2489"/>
                  <a:pt x="9803" y="3234"/>
                  <a:pt x="9059" y="3234"/>
                </a:cubicBezTo>
                <a:lnTo>
                  <a:pt x="1371" y="3234"/>
                </a:lnTo>
                <a:cubicBezTo>
                  <a:pt x="627" y="3234"/>
                  <a:pt x="1" y="2489"/>
                  <a:pt x="1" y="1625"/>
                </a:cubicBezTo>
                <a:cubicBezTo>
                  <a:pt x="1" y="68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3"/>
          <p:cNvSpPr/>
          <p:nvPr/>
        </p:nvSpPr>
        <p:spPr>
          <a:xfrm>
            <a:off x="334903" y="3402823"/>
            <a:ext cx="325364" cy="102756"/>
          </a:xfrm>
          <a:custGeom>
            <a:avLst/>
            <a:gdLst/>
            <a:ahLst/>
            <a:cxnLst/>
            <a:rect l="l" t="t" r="r" b="b"/>
            <a:pathLst>
              <a:path w="10430" h="3294" extrusionOk="0">
                <a:moveTo>
                  <a:pt x="9059" y="1"/>
                </a:moveTo>
                <a:cubicBezTo>
                  <a:pt x="9803" y="1"/>
                  <a:pt x="10429" y="746"/>
                  <a:pt x="10429" y="1669"/>
                </a:cubicBezTo>
                <a:cubicBezTo>
                  <a:pt x="10429" y="2548"/>
                  <a:pt x="9803" y="3293"/>
                  <a:pt x="9059" y="3293"/>
                </a:cubicBezTo>
                <a:lnTo>
                  <a:pt x="1371" y="3293"/>
                </a:lnTo>
                <a:cubicBezTo>
                  <a:pt x="627" y="3293"/>
                  <a:pt x="1" y="2548"/>
                  <a:pt x="1" y="1669"/>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3"/>
          <p:cNvSpPr/>
          <p:nvPr/>
        </p:nvSpPr>
        <p:spPr>
          <a:xfrm>
            <a:off x="334903" y="4595314"/>
            <a:ext cx="325364" cy="100885"/>
          </a:xfrm>
          <a:custGeom>
            <a:avLst/>
            <a:gdLst/>
            <a:ahLst/>
            <a:cxnLst/>
            <a:rect l="l" t="t" r="r" b="b"/>
            <a:pathLst>
              <a:path w="10430" h="3234" extrusionOk="0">
                <a:moveTo>
                  <a:pt x="9059" y="1"/>
                </a:moveTo>
                <a:cubicBezTo>
                  <a:pt x="9803" y="1"/>
                  <a:pt x="10429" y="746"/>
                  <a:pt x="10429" y="1624"/>
                </a:cubicBezTo>
                <a:cubicBezTo>
                  <a:pt x="10429" y="2548"/>
                  <a:pt x="9803" y="3233"/>
                  <a:pt x="9059" y="3233"/>
                </a:cubicBezTo>
                <a:lnTo>
                  <a:pt x="1371" y="3233"/>
                </a:lnTo>
                <a:cubicBezTo>
                  <a:pt x="627" y="3233"/>
                  <a:pt x="1" y="2548"/>
                  <a:pt x="1" y="1624"/>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3"/>
          <p:cNvSpPr/>
          <p:nvPr/>
        </p:nvSpPr>
        <p:spPr>
          <a:xfrm>
            <a:off x="334903" y="4357390"/>
            <a:ext cx="325364" cy="100853"/>
          </a:xfrm>
          <a:custGeom>
            <a:avLst/>
            <a:gdLst/>
            <a:ahLst/>
            <a:cxnLst/>
            <a:rect l="l" t="t" r="r" b="b"/>
            <a:pathLst>
              <a:path w="10430" h="3233" extrusionOk="0">
                <a:moveTo>
                  <a:pt x="9059" y="0"/>
                </a:moveTo>
                <a:cubicBezTo>
                  <a:pt x="9803" y="0"/>
                  <a:pt x="10429" y="745"/>
                  <a:pt x="10429" y="1609"/>
                </a:cubicBezTo>
                <a:cubicBezTo>
                  <a:pt x="10429" y="2488"/>
                  <a:pt x="9803" y="3233"/>
                  <a:pt x="9059" y="3233"/>
                </a:cubicBezTo>
                <a:lnTo>
                  <a:pt x="1371" y="3233"/>
                </a:lnTo>
                <a:cubicBezTo>
                  <a:pt x="627" y="3233"/>
                  <a:pt x="1" y="2488"/>
                  <a:pt x="1" y="160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3"/>
          <p:cNvSpPr/>
          <p:nvPr/>
        </p:nvSpPr>
        <p:spPr>
          <a:xfrm>
            <a:off x="334903" y="4118966"/>
            <a:ext cx="325364" cy="100885"/>
          </a:xfrm>
          <a:custGeom>
            <a:avLst/>
            <a:gdLst/>
            <a:ahLst/>
            <a:cxnLst/>
            <a:rect l="l" t="t" r="r" b="b"/>
            <a:pathLst>
              <a:path w="10430" h="3234" extrusionOk="0">
                <a:moveTo>
                  <a:pt x="9059" y="1"/>
                </a:moveTo>
                <a:cubicBezTo>
                  <a:pt x="9803" y="1"/>
                  <a:pt x="10429" y="686"/>
                  <a:pt x="10429" y="1625"/>
                </a:cubicBezTo>
                <a:cubicBezTo>
                  <a:pt x="10429" y="2489"/>
                  <a:pt x="9803" y="3234"/>
                  <a:pt x="9059" y="3234"/>
                </a:cubicBezTo>
                <a:lnTo>
                  <a:pt x="1371" y="3234"/>
                </a:lnTo>
                <a:cubicBezTo>
                  <a:pt x="627" y="3234"/>
                  <a:pt x="1" y="2489"/>
                  <a:pt x="1" y="1625"/>
                </a:cubicBezTo>
                <a:cubicBezTo>
                  <a:pt x="1" y="68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3"/>
          <p:cNvSpPr/>
          <p:nvPr/>
        </p:nvSpPr>
        <p:spPr>
          <a:xfrm>
            <a:off x="334903" y="1259040"/>
            <a:ext cx="325364" cy="102725"/>
          </a:xfrm>
          <a:custGeom>
            <a:avLst/>
            <a:gdLst/>
            <a:ahLst/>
            <a:cxnLst/>
            <a:rect l="l" t="t" r="r" b="b"/>
            <a:pathLst>
              <a:path w="10430" h="3293" extrusionOk="0">
                <a:moveTo>
                  <a:pt x="9059" y="1"/>
                </a:moveTo>
                <a:cubicBezTo>
                  <a:pt x="9803" y="1"/>
                  <a:pt x="10429" y="745"/>
                  <a:pt x="10429" y="1684"/>
                </a:cubicBezTo>
                <a:cubicBezTo>
                  <a:pt x="10429" y="2548"/>
                  <a:pt x="9803" y="3293"/>
                  <a:pt x="9059" y="3293"/>
                </a:cubicBezTo>
                <a:lnTo>
                  <a:pt x="1371" y="3293"/>
                </a:lnTo>
                <a:cubicBezTo>
                  <a:pt x="627" y="3293"/>
                  <a:pt x="1" y="2548"/>
                  <a:pt x="1" y="1684"/>
                </a:cubicBezTo>
                <a:cubicBezTo>
                  <a:pt x="1" y="745"/>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3"/>
          <p:cNvSpPr/>
          <p:nvPr/>
        </p:nvSpPr>
        <p:spPr>
          <a:xfrm>
            <a:off x="334903" y="1021116"/>
            <a:ext cx="325364" cy="102725"/>
          </a:xfrm>
          <a:custGeom>
            <a:avLst/>
            <a:gdLst/>
            <a:ahLst/>
            <a:cxnLst/>
            <a:rect l="l" t="t" r="r" b="b"/>
            <a:pathLst>
              <a:path w="10430" h="3293" extrusionOk="0">
                <a:moveTo>
                  <a:pt x="9059" y="0"/>
                </a:moveTo>
                <a:cubicBezTo>
                  <a:pt x="9803" y="0"/>
                  <a:pt x="10429" y="745"/>
                  <a:pt x="10429" y="1609"/>
                </a:cubicBezTo>
                <a:cubicBezTo>
                  <a:pt x="10429" y="2548"/>
                  <a:pt x="9803" y="3292"/>
                  <a:pt x="9059" y="3292"/>
                </a:cubicBezTo>
                <a:lnTo>
                  <a:pt x="1371" y="3292"/>
                </a:lnTo>
                <a:cubicBezTo>
                  <a:pt x="627" y="3292"/>
                  <a:pt x="1" y="2548"/>
                  <a:pt x="1" y="160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3"/>
          <p:cNvSpPr/>
          <p:nvPr/>
        </p:nvSpPr>
        <p:spPr>
          <a:xfrm>
            <a:off x="334903" y="782692"/>
            <a:ext cx="325364" cy="100885"/>
          </a:xfrm>
          <a:custGeom>
            <a:avLst/>
            <a:gdLst/>
            <a:ahLst/>
            <a:cxnLst/>
            <a:rect l="l" t="t" r="r" b="b"/>
            <a:pathLst>
              <a:path w="10430" h="3234" extrusionOk="0">
                <a:moveTo>
                  <a:pt x="9059" y="1"/>
                </a:moveTo>
                <a:cubicBezTo>
                  <a:pt x="9803" y="1"/>
                  <a:pt x="10429" y="746"/>
                  <a:pt x="10429" y="1625"/>
                </a:cubicBezTo>
                <a:cubicBezTo>
                  <a:pt x="10429" y="2548"/>
                  <a:pt x="9803" y="3233"/>
                  <a:pt x="9059" y="3233"/>
                </a:cubicBezTo>
                <a:lnTo>
                  <a:pt x="1371" y="3233"/>
                </a:lnTo>
                <a:cubicBezTo>
                  <a:pt x="627" y="3233"/>
                  <a:pt x="1" y="2548"/>
                  <a:pt x="1" y="1625"/>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3"/>
          <p:cNvSpPr/>
          <p:nvPr/>
        </p:nvSpPr>
        <p:spPr>
          <a:xfrm>
            <a:off x="334903" y="1975651"/>
            <a:ext cx="325364" cy="100885"/>
          </a:xfrm>
          <a:custGeom>
            <a:avLst/>
            <a:gdLst/>
            <a:ahLst/>
            <a:cxnLst/>
            <a:rect l="l" t="t" r="r" b="b"/>
            <a:pathLst>
              <a:path w="10430" h="3234" extrusionOk="0">
                <a:moveTo>
                  <a:pt x="9059" y="1"/>
                </a:moveTo>
                <a:cubicBezTo>
                  <a:pt x="9803" y="1"/>
                  <a:pt x="10429" y="686"/>
                  <a:pt x="10429" y="1609"/>
                </a:cubicBezTo>
                <a:cubicBezTo>
                  <a:pt x="10429" y="2488"/>
                  <a:pt x="9803" y="3233"/>
                  <a:pt x="9059" y="3233"/>
                </a:cubicBezTo>
                <a:lnTo>
                  <a:pt x="1371" y="3233"/>
                </a:lnTo>
                <a:cubicBezTo>
                  <a:pt x="627" y="3233"/>
                  <a:pt x="1" y="2488"/>
                  <a:pt x="1" y="1609"/>
                </a:cubicBezTo>
                <a:cubicBezTo>
                  <a:pt x="1" y="68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3"/>
          <p:cNvSpPr/>
          <p:nvPr/>
        </p:nvSpPr>
        <p:spPr>
          <a:xfrm>
            <a:off x="334903" y="1737259"/>
            <a:ext cx="325364" cy="100853"/>
          </a:xfrm>
          <a:custGeom>
            <a:avLst/>
            <a:gdLst/>
            <a:ahLst/>
            <a:cxnLst/>
            <a:rect l="l" t="t" r="r" b="b"/>
            <a:pathLst>
              <a:path w="10430" h="3233" extrusionOk="0">
                <a:moveTo>
                  <a:pt x="9059" y="0"/>
                </a:moveTo>
                <a:cubicBezTo>
                  <a:pt x="9803" y="0"/>
                  <a:pt x="10429" y="685"/>
                  <a:pt x="10429" y="1624"/>
                </a:cubicBezTo>
                <a:cubicBezTo>
                  <a:pt x="10429" y="2488"/>
                  <a:pt x="9803" y="3233"/>
                  <a:pt x="9059" y="3233"/>
                </a:cubicBezTo>
                <a:lnTo>
                  <a:pt x="1371" y="3233"/>
                </a:lnTo>
                <a:cubicBezTo>
                  <a:pt x="627" y="3233"/>
                  <a:pt x="1" y="2488"/>
                  <a:pt x="1" y="1624"/>
                </a:cubicBezTo>
                <a:cubicBezTo>
                  <a:pt x="1" y="68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3"/>
          <p:cNvSpPr/>
          <p:nvPr/>
        </p:nvSpPr>
        <p:spPr>
          <a:xfrm>
            <a:off x="334903" y="1497463"/>
            <a:ext cx="325364" cy="102725"/>
          </a:xfrm>
          <a:custGeom>
            <a:avLst/>
            <a:gdLst/>
            <a:ahLst/>
            <a:cxnLst/>
            <a:rect l="l" t="t" r="r" b="b"/>
            <a:pathLst>
              <a:path w="10430" h="3293" extrusionOk="0">
                <a:moveTo>
                  <a:pt x="9059" y="0"/>
                </a:moveTo>
                <a:cubicBezTo>
                  <a:pt x="9803" y="0"/>
                  <a:pt x="10429" y="745"/>
                  <a:pt x="10429" y="1669"/>
                </a:cubicBezTo>
                <a:cubicBezTo>
                  <a:pt x="10429" y="2547"/>
                  <a:pt x="9803" y="3292"/>
                  <a:pt x="9059" y="3292"/>
                </a:cubicBezTo>
                <a:lnTo>
                  <a:pt x="1371" y="3292"/>
                </a:lnTo>
                <a:cubicBezTo>
                  <a:pt x="627" y="3292"/>
                  <a:pt x="1" y="2547"/>
                  <a:pt x="1" y="166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3"/>
          <p:cNvSpPr/>
          <p:nvPr/>
        </p:nvSpPr>
        <p:spPr>
          <a:xfrm>
            <a:off x="334903" y="2689923"/>
            <a:ext cx="325364" cy="100885"/>
          </a:xfrm>
          <a:custGeom>
            <a:avLst/>
            <a:gdLst/>
            <a:ahLst/>
            <a:cxnLst/>
            <a:rect l="l" t="t" r="r" b="b"/>
            <a:pathLst>
              <a:path w="10430" h="3234" extrusionOk="0">
                <a:moveTo>
                  <a:pt x="9059" y="1"/>
                </a:moveTo>
                <a:cubicBezTo>
                  <a:pt x="9803" y="1"/>
                  <a:pt x="10429" y="746"/>
                  <a:pt x="10429" y="1625"/>
                </a:cubicBezTo>
                <a:cubicBezTo>
                  <a:pt x="10429" y="2548"/>
                  <a:pt x="9803" y="3234"/>
                  <a:pt x="9059" y="3234"/>
                </a:cubicBezTo>
                <a:lnTo>
                  <a:pt x="1371" y="3234"/>
                </a:lnTo>
                <a:cubicBezTo>
                  <a:pt x="627" y="3234"/>
                  <a:pt x="1" y="2548"/>
                  <a:pt x="1" y="1625"/>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3"/>
          <p:cNvSpPr/>
          <p:nvPr/>
        </p:nvSpPr>
        <p:spPr>
          <a:xfrm>
            <a:off x="334903" y="2451999"/>
            <a:ext cx="325364" cy="100885"/>
          </a:xfrm>
          <a:custGeom>
            <a:avLst/>
            <a:gdLst/>
            <a:ahLst/>
            <a:cxnLst/>
            <a:rect l="l" t="t" r="r" b="b"/>
            <a:pathLst>
              <a:path w="10430" h="3234" extrusionOk="0">
                <a:moveTo>
                  <a:pt x="9059" y="0"/>
                </a:moveTo>
                <a:cubicBezTo>
                  <a:pt x="9803" y="0"/>
                  <a:pt x="10429" y="745"/>
                  <a:pt x="10429" y="1609"/>
                </a:cubicBezTo>
                <a:cubicBezTo>
                  <a:pt x="10429" y="2488"/>
                  <a:pt x="9803" y="3233"/>
                  <a:pt x="9059" y="3233"/>
                </a:cubicBezTo>
                <a:lnTo>
                  <a:pt x="1371" y="3233"/>
                </a:lnTo>
                <a:cubicBezTo>
                  <a:pt x="627" y="3233"/>
                  <a:pt x="1" y="2488"/>
                  <a:pt x="1" y="160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3"/>
          <p:cNvSpPr/>
          <p:nvPr/>
        </p:nvSpPr>
        <p:spPr>
          <a:xfrm>
            <a:off x="334903" y="2213607"/>
            <a:ext cx="325364" cy="100853"/>
          </a:xfrm>
          <a:custGeom>
            <a:avLst/>
            <a:gdLst/>
            <a:ahLst/>
            <a:cxnLst/>
            <a:rect l="l" t="t" r="r" b="b"/>
            <a:pathLst>
              <a:path w="10430" h="3233" extrusionOk="0">
                <a:moveTo>
                  <a:pt x="9059" y="0"/>
                </a:moveTo>
                <a:cubicBezTo>
                  <a:pt x="9803" y="0"/>
                  <a:pt x="10429" y="685"/>
                  <a:pt x="10429" y="1624"/>
                </a:cubicBezTo>
                <a:cubicBezTo>
                  <a:pt x="10429" y="2488"/>
                  <a:pt x="9803" y="3233"/>
                  <a:pt x="9059" y="3233"/>
                </a:cubicBezTo>
                <a:lnTo>
                  <a:pt x="1371" y="3233"/>
                </a:lnTo>
                <a:cubicBezTo>
                  <a:pt x="627" y="3233"/>
                  <a:pt x="1" y="2488"/>
                  <a:pt x="1" y="1624"/>
                </a:cubicBezTo>
                <a:cubicBezTo>
                  <a:pt x="1" y="68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3"/>
          <p:cNvSpPr/>
          <p:nvPr/>
        </p:nvSpPr>
        <p:spPr>
          <a:xfrm>
            <a:off x="495075" y="646175"/>
            <a:ext cx="8153847" cy="4261144"/>
          </a:xfrm>
          <a:custGeom>
            <a:avLst/>
            <a:gdLst/>
            <a:ahLst/>
            <a:cxnLst/>
            <a:rect l="l" t="t" r="r" b="b"/>
            <a:pathLst>
              <a:path w="254987" h="136313" extrusionOk="0">
                <a:moveTo>
                  <a:pt x="0" y="1"/>
                </a:moveTo>
                <a:lnTo>
                  <a:pt x="0" y="136313"/>
                </a:lnTo>
                <a:lnTo>
                  <a:pt x="254987" y="136313"/>
                </a:lnTo>
                <a:lnTo>
                  <a:pt x="25498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3"/>
          <p:cNvSpPr/>
          <p:nvPr/>
        </p:nvSpPr>
        <p:spPr>
          <a:xfrm>
            <a:off x="617468" y="819409"/>
            <a:ext cx="124125" cy="124125"/>
          </a:xfrm>
          <a:custGeom>
            <a:avLst/>
            <a:gdLst/>
            <a:ahLst/>
            <a:cxnLst/>
            <a:rect l="l" t="t" r="r" b="b"/>
            <a:pathLst>
              <a:path w="3979" h="3979" extrusionOk="0">
                <a:moveTo>
                  <a:pt x="3978" y="1997"/>
                </a:moveTo>
                <a:cubicBezTo>
                  <a:pt x="3978" y="3055"/>
                  <a:pt x="3114" y="3978"/>
                  <a:pt x="1997" y="3978"/>
                </a:cubicBezTo>
                <a:cubicBezTo>
                  <a:pt x="880" y="3978"/>
                  <a:pt x="1" y="3055"/>
                  <a:pt x="1" y="1997"/>
                </a:cubicBezTo>
                <a:cubicBezTo>
                  <a:pt x="1" y="880"/>
                  <a:pt x="880" y="1"/>
                  <a:pt x="1997" y="1"/>
                </a:cubicBezTo>
                <a:cubicBezTo>
                  <a:pt x="3114" y="1"/>
                  <a:pt x="3978" y="880"/>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3"/>
          <p:cNvSpPr/>
          <p:nvPr/>
        </p:nvSpPr>
        <p:spPr>
          <a:xfrm>
            <a:off x="617468" y="1059673"/>
            <a:ext cx="124125" cy="124125"/>
          </a:xfrm>
          <a:custGeom>
            <a:avLst/>
            <a:gdLst/>
            <a:ahLst/>
            <a:cxnLst/>
            <a:rect l="l" t="t" r="r" b="b"/>
            <a:pathLst>
              <a:path w="3979" h="3979" extrusionOk="0">
                <a:moveTo>
                  <a:pt x="3978" y="1982"/>
                </a:moveTo>
                <a:cubicBezTo>
                  <a:pt x="3978" y="3040"/>
                  <a:pt x="3114" y="3978"/>
                  <a:pt x="1997" y="3978"/>
                </a:cubicBezTo>
                <a:cubicBezTo>
                  <a:pt x="880" y="3978"/>
                  <a:pt x="1" y="3040"/>
                  <a:pt x="1" y="1982"/>
                </a:cubicBezTo>
                <a:cubicBezTo>
                  <a:pt x="1" y="865"/>
                  <a:pt x="880" y="1"/>
                  <a:pt x="1997" y="1"/>
                </a:cubicBezTo>
                <a:cubicBezTo>
                  <a:pt x="3114" y="1"/>
                  <a:pt x="3978" y="865"/>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3"/>
          <p:cNvSpPr/>
          <p:nvPr/>
        </p:nvSpPr>
        <p:spPr>
          <a:xfrm>
            <a:off x="617468" y="1295756"/>
            <a:ext cx="124125" cy="124125"/>
          </a:xfrm>
          <a:custGeom>
            <a:avLst/>
            <a:gdLst/>
            <a:ahLst/>
            <a:cxnLst/>
            <a:rect l="l" t="t" r="r" b="b"/>
            <a:pathLst>
              <a:path w="3979" h="3979" extrusionOk="0">
                <a:moveTo>
                  <a:pt x="3978" y="1997"/>
                </a:moveTo>
                <a:cubicBezTo>
                  <a:pt x="3978" y="3114"/>
                  <a:pt x="3114" y="3978"/>
                  <a:pt x="1997" y="3978"/>
                </a:cubicBezTo>
                <a:cubicBezTo>
                  <a:pt x="880" y="3978"/>
                  <a:pt x="1" y="3114"/>
                  <a:pt x="1" y="1997"/>
                </a:cubicBezTo>
                <a:cubicBezTo>
                  <a:pt x="1" y="939"/>
                  <a:pt x="880" y="1"/>
                  <a:pt x="1997" y="1"/>
                </a:cubicBezTo>
                <a:cubicBezTo>
                  <a:pt x="3114" y="1"/>
                  <a:pt x="3978" y="939"/>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3"/>
          <p:cNvSpPr/>
          <p:nvPr/>
        </p:nvSpPr>
        <p:spPr>
          <a:xfrm>
            <a:off x="617468" y="1536020"/>
            <a:ext cx="124125" cy="124125"/>
          </a:xfrm>
          <a:custGeom>
            <a:avLst/>
            <a:gdLst/>
            <a:ahLst/>
            <a:cxnLst/>
            <a:rect l="l" t="t" r="r" b="b"/>
            <a:pathLst>
              <a:path w="3979" h="3979" extrusionOk="0">
                <a:moveTo>
                  <a:pt x="3978" y="1982"/>
                </a:moveTo>
                <a:cubicBezTo>
                  <a:pt x="3978" y="3099"/>
                  <a:pt x="3114" y="3978"/>
                  <a:pt x="1997" y="3978"/>
                </a:cubicBezTo>
                <a:cubicBezTo>
                  <a:pt x="880" y="3978"/>
                  <a:pt x="1" y="3099"/>
                  <a:pt x="1" y="1982"/>
                </a:cubicBezTo>
                <a:cubicBezTo>
                  <a:pt x="1" y="939"/>
                  <a:pt x="880" y="1"/>
                  <a:pt x="1997" y="1"/>
                </a:cubicBezTo>
                <a:cubicBezTo>
                  <a:pt x="3114" y="1"/>
                  <a:pt x="3978" y="939"/>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3"/>
          <p:cNvSpPr/>
          <p:nvPr/>
        </p:nvSpPr>
        <p:spPr>
          <a:xfrm>
            <a:off x="617468" y="1768392"/>
            <a:ext cx="124125" cy="124094"/>
          </a:xfrm>
          <a:custGeom>
            <a:avLst/>
            <a:gdLst/>
            <a:ahLst/>
            <a:cxnLst/>
            <a:rect l="l" t="t" r="r" b="b"/>
            <a:pathLst>
              <a:path w="3979" h="3978" extrusionOk="0">
                <a:moveTo>
                  <a:pt x="3978" y="1982"/>
                </a:moveTo>
                <a:cubicBezTo>
                  <a:pt x="3978" y="3099"/>
                  <a:pt x="3114" y="3978"/>
                  <a:pt x="1997" y="3978"/>
                </a:cubicBezTo>
                <a:cubicBezTo>
                  <a:pt x="880" y="3978"/>
                  <a:pt x="1" y="3099"/>
                  <a:pt x="1" y="1982"/>
                </a:cubicBezTo>
                <a:cubicBezTo>
                  <a:pt x="1" y="939"/>
                  <a:pt x="880" y="0"/>
                  <a:pt x="1997" y="0"/>
                </a:cubicBezTo>
                <a:cubicBezTo>
                  <a:pt x="3114" y="0"/>
                  <a:pt x="3978" y="939"/>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3"/>
          <p:cNvSpPr/>
          <p:nvPr/>
        </p:nvSpPr>
        <p:spPr>
          <a:xfrm>
            <a:off x="617468" y="2008656"/>
            <a:ext cx="124125" cy="123626"/>
          </a:xfrm>
          <a:custGeom>
            <a:avLst/>
            <a:gdLst/>
            <a:ahLst/>
            <a:cxnLst/>
            <a:rect l="l" t="t" r="r" b="b"/>
            <a:pathLst>
              <a:path w="3979" h="3963" extrusionOk="0">
                <a:moveTo>
                  <a:pt x="3978" y="1982"/>
                </a:moveTo>
                <a:cubicBezTo>
                  <a:pt x="3978" y="3099"/>
                  <a:pt x="3114" y="3963"/>
                  <a:pt x="1997" y="3963"/>
                </a:cubicBezTo>
                <a:cubicBezTo>
                  <a:pt x="880" y="3963"/>
                  <a:pt x="1" y="3099"/>
                  <a:pt x="1" y="1982"/>
                </a:cubicBezTo>
                <a:cubicBezTo>
                  <a:pt x="1" y="924"/>
                  <a:pt x="880" y="0"/>
                  <a:pt x="1997" y="0"/>
                </a:cubicBezTo>
                <a:cubicBezTo>
                  <a:pt x="3114" y="0"/>
                  <a:pt x="3978" y="924"/>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3"/>
          <p:cNvSpPr/>
          <p:nvPr/>
        </p:nvSpPr>
        <p:spPr>
          <a:xfrm>
            <a:off x="617468" y="2246580"/>
            <a:ext cx="124125" cy="124125"/>
          </a:xfrm>
          <a:custGeom>
            <a:avLst/>
            <a:gdLst/>
            <a:ahLst/>
            <a:cxnLst/>
            <a:rect l="l" t="t" r="r" b="b"/>
            <a:pathLst>
              <a:path w="3979" h="3979" extrusionOk="0">
                <a:moveTo>
                  <a:pt x="3978" y="1997"/>
                </a:moveTo>
                <a:cubicBezTo>
                  <a:pt x="3978" y="3114"/>
                  <a:pt x="3114" y="3978"/>
                  <a:pt x="1997" y="3978"/>
                </a:cubicBezTo>
                <a:cubicBezTo>
                  <a:pt x="880" y="3978"/>
                  <a:pt x="1" y="3114"/>
                  <a:pt x="1" y="1997"/>
                </a:cubicBezTo>
                <a:cubicBezTo>
                  <a:pt x="1" y="880"/>
                  <a:pt x="880" y="1"/>
                  <a:pt x="1997" y="1"/>
                </a:cubicBezTo>
                <a:cubicBezTo>
                  <a:pt x="3114" y="1"/>
                  <a:pt x="3978" y="880"/>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3"/>
          <p:cNvSpPr/>
          <p:nvPr/>
        </p:nvSpPr>
        <p:spPr>
          <a:xfrm>
            <a:off x="617468" y="2486844"/>
            <a:ext cx="124125" cy="124125"/>
          </a:xfrm>
          <a:custGeom>
            <a:avLst/>
            <a:gdLst/>
            <a:ahLst/>
            <a:cxnLst/>
            <a:rect l="l" t="t" r="r" b="b"/>
            <a:pathLst>
              <a:path w="3979" h="3979" extrusionOk="0">
                <a:moveTo>
                  <a:pt x="3978" y="1982"/>
                </a:moveTo>
                <a:cubicBezTo>
                  <a:pt x="3978" y="3099"/>
                  <a:pt x="3114" y="3978"/>
                  <a:pt x="1997" y="3978"/>
                </a:cubicBezTo>
                <a:cubicBezTo>
                  <a:pt x="880" y="3978"/>
                  <a:pt x="1" y="3099"/>
                  <a:pt x="1" y="1982"/>
                </a:cubicBezTo>
                <a:cubicBezTo>
                  <a:pt x="1" y="865"/>
                  <a:pt x="880" y="1"/>
                  <a:pt x="1997" y="1"/>
                </a:cubicBezTo>
                <a:cubicBezTo>
                  <a:pt x="3114" y="1"/>
                  <a:pt x="3978" y="865"/>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3"/>
          <p:cNvSpPr/>
          <p:nvPr/>
        </p:nvSpPr>
        <p:spPr>
          <a:xfrm>
            <a:off x="617468" y="2727108"/>
            <a:ext cx="124125" cy="123657"/>
          </a:xfrm>
          <a:custGeom>
            <a:avLst/>
            <a:gdLst/>
            <a:ahLst/>
            <a:cxnLst/>
            <a:rect l="l" t="t" r="r" b="b"/>
            <a:pathLst>
              <a:path w="3979" h="3964" extrusionOk="0">
                <a:moveTo>
                  <a:pt x="3978" y="1982"/>
                </a:moveTo>
                <a:cubicBezTo>
                  <a:pt x="3978" y="3099"/>
                  <a:pt x="3114" y="3964"/>
                  <a:pt x="1997" y="3964"/>
                </a:cubicBezTo>
                <a:cubicBezTo>
                  <a:pt x="880" y="3964"/>
                  <a:pt x="1" y="3099"/>
                  <a:pt x="1" y="1982"/>
                </a:cubicBezTo>
                <a:cubicBezTo>
                  <a:pt x="1" y="865"/>
                  <a:pt x="880" y="1"/>
                  <a:pt x="1997" y="1"/>
                </a:cubicBezTo>
                <a:cubicBezTo>
                  <a:pt x="3114" y="1"/>
                  <a:pt x="3978" y="865"/>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3"/>
          <p:cNvSpPr/>
          <p:nvPr/>
        </p:nvSpPr>
        <p:spPr>
          <a:xfrm>
            <a:off x="617468" y="2966904"/>
            <a:ext cx="124125" cy="124125"/>
          </a:xfrm>
          <a:custGeom>
            <a:avLst/>
            <a:gdLst/>
            <a:ahLst/>
            <a:cxnLst/>
            <a:rect l="l" t="t" r="r" b="b"/>
            <a:pathLst>
              <a:path w="3979" h="3979" extrusionOk="0">
                <a:moveTo>
                  <a:pt x="3978" y="1997"/>
                </a:moveTo>
                <a:cubicBezTo>
                  <a:pt x="3978" y="3114"/>
                  <a:pt x="3114" y="3979"/>
                  <a:pt x="1997" y="3979"/>
                </a:cubicBezTo>
                <a:cubicBezTo>
                  <a:pt x="880" y="3979"/>
                  <a:pt x="1" y="3114"/>
                  <a:pt x="1" y="1997"/>
                </a:cubicBezTo>
                <a:cubicBezTo>
                  <a:pt x="1" y="880"/>
                  <a:pt x="880" y="1"/>
                  <a:pt x="1997" y="1"/>
                </a:cubicBezTo>
                <a:cubicBezTo>
                  <a:pt x="3114" y="1"/>
                  <a:pt x="3978" y="880"/>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3"/>
          <p:cNvSpPr/>
          <p:nvPr/>
        </p:nvSpPr>
        <p:spPr>
          <a:xfrm>
            <a:off x="617468" y="3205327"/>
            <a:ext cx="124125" cy="123657"/>
          </a:xfrm>
          <a:custGeom>
            <a:avLst/>
            <a:gdLst/>
            <a:ahLst/>
            <a:cxnLst/>
            <a:rect l="l" t="t" r="r" b="b"/>
            <a:pathLst>
              <a:path w="3979" h="3964" extrusionOk="0">
                <a:moveTo>
                  <a:pt x="3978" y="1982"/>
                </a:moveTo>
                <a:cubicBezTo>
                  <a:pt x="3978" y="3039"/>
                  <a:pt x="3114" y="3963"/>
                  <a:pt x="1997" y="3963"/>
                </a:cubicBezTo>
                <a:cubicBezTo>
                  <a:pt x="880" y="3963"/>
                  <a:pt x="1" y="3039"/>
                  <a:pt x="1" y="1982"/>
                </a:cubicBezTo>
                <a:cubicBezTo>
                  <a:pt x="1" y="864"/>
                  <a:pt x="880" y="0"/>
                  <a:pt x="1997" y="0"/>
                </a:cubicBezTo>
                <a:cubicBezTo>
                  <a:pt x="3114" y="0"/>
                  <a:pt x="3978" y="864"/>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3"/>
          <p:cNvSpPr/>
          <p:nvPr/>
        </p:nvSpPr>
        <p:spPr>
          <a:xfrm>
            <a:off x="617468" y="3445123"/>
            <a:ext cx="124125" cy="124125"/>
          </a:xfrm>
          <a:custGeom>
            <a:avLst/>
            <a:gdLst/>
            <a:ahLst/>
            <a:cxnLst/>
            <a:rect l="l" t="t" r="r" b="b"/>
            <a:pathLst>
              <a:path w="3979" h="3979" extrusionOk="0">
                <a:moveTo>
                  <a:pt x="3978" y="1997"/>
                </a:moveTo>
                <a:cubicBezTo>
                  <a:pt x="3978" y="3054"/>
                  <a:pt x="3114" y="3978"/>
                  <a:pt x="1997" y="3978"/>
                </a:cubicBezTo>
                <a:cubicBezTo>
                  <a:pt x="880" y="3978"/>
                  <a:pt x="1" y="3054"/>
                  <a:pt x="1" y="1997"/>
                </a:cubicBezTo>
                <a:cubicBezTo>
                  <a:pt x="1" y="879"/>
                  <a:pt x="880" y="0"/>
                  <a:pt x="1997" y="0"/>
                </a:cubicBezTo>
                <a:cubicBezTo>
                  <a:pt x="3114" y="0"/>
                  <a:pt x="3978" y="879"/>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3"/>
          <p:cNvSpPr/>
          <p:nvPr/>
        </p:nvSpPr>
        <p:spPr>
          <a:xfrm>
            <a:off x="617468" y="3677495"/>
            <a:ext cx="124125" cy="124094"/>
          </a:xfrm>
          <a:custGeom>
            <a:avLst/>
            <a:gdLst/>
            <a:ahLst/>
            <a:cxnLst/>
            <a:rect l="l" t="t" r="r" b="b"/>
            <a:pathLst>
              <a:path w="3979" h="3978" extrusionOk="0">
                <a:moveTo>
                  <a:pt x="3978" y="1996"/>
                </a:moveTo>
                <a:cubicBezTo>
                  <a:pt x="3978" y="3054"/>
                  <a:pt x="3114" y="3978"/>
                  <a:pt x="1997" y="3978"/>
                </a:cubicBezTo>
                <a:cubicBezTo>
                  <a:pt x="880" y="3978"/>
                  <a:pt x="1" y="3054"/>
                  <a:pt x="1" y="1996"/>
                </a:cubicBezTo>
                <a:cubicBezTo>
                  <a:pt x="1" y="879"/>
                  <a:pt x="880" y="0"/>
                  <a:pt x="1997" y="0"/>
                </a:cubicBezTo>
                <a:cubicBezTo>
                  <a:pt x="3114" y="0"/>
                  <a:pt x="3978" y="879"/>
                  <a:pt x="3978" y="199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3"/>
          <p:cNvSpPr/>
          <p:nvPr/>
        </p:nvSpPr>
        <p:spPr>
          <a:xfrm>
            <a:off x="617468" y="3917758"/>
            <a:ext cx="124125" cy="124094"/>
          </a:xfrm>
          <a:custGeom>
            <a:avLst/>
            <a:gdLst/>
            <a:ahLst/>
            <a:cxnLst/>
            <a:rect l="l" t="t" r="r" b="b"/>
            <a:pathLst>
              <a:path w="3979" h="3978" extrusionOk="0">
                <a:moveTo>
                  <a:pt x="3978" y="1982"/>
                </a:moveTo>
                <a:cubicBezTo>
                  <a:pt x="3978" y="3039"/>
                  <a:pt x="3114" y="3978"/>
                  <a:pt x="1997" y="3978"/>
                </a:cubicBezTo>
                <a:cubicBezTo>
                  <a:pt x="880" y="3978"/>
                  <a:pt x="1" y="3039"/>
                  <a:pt x="1" y="1982"/>
                </a:cubicBezTo>
                <a:cubicBezTo>
                  <a:pt x="1" y="864"/>
                  <a:pt x="880" y="0"/>
                  <a:pt x="1997" y="0"/>
                </a:cubicBezTo>
                <a:cubicBezTo>
                  <a:pt x="3114" y="0"/>
                  <a:pt x="3978" y="864"/>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3"/>
          <p:cNvSpPr/>
          <p:nvPr/>
        </p:nvSpPr>
        <p:spPr>
          <a:xfrm>
            <a:off x="617468" y="4153842"/>
            <a:ext cx="124125" cy="124094"/>
          </a:xfrm>
          <a:custGeom>
            <a:avLst/>
            <a:gdLst/>
            <a:ahLst/>
            <a:cxnLst/>
            <a:rect l="l" t="t" r="r" b="b"/>
            <a:pathLst>
              <a:path w="3979" h="3978" extrusionOk="0">
                <a:moveTo>
                  <a:pt x="3978" y="1996"/>
                </a:moveTo>
                <a:cubicBezTo>
                  <a:pt x="3978" y="3114"/>
                  <a:pt x="3114" y="3978"/>
                  <a:pt x="1997" y="3978"/>
                </a:cubicBezTo>
                <a:cubicBezTo>
                  <a:pt x="880" y="3978"/>
                  <a:pt x="1" y="3114"/>
                  <a:pt x="1" y="1996"/>
                </a:cubicBezTo>
                <a:cubicBezTo>
                  <a:pt x="1" y="939"/>
                  <a:pt x="880" y="0"/>
                  <a:pt x="1997" y="0"/>
                </a:cubicBezTo>
                <a:cubicBezTo>
                  <a:pt x="3114" y="0"/>
                  <a:pt x="3978" y="939"/>
                  <a:pt x="3978" y="199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3"/>
          <p:cNvSpPr/>
          <p:nvPr/>
        </p:nvSpPr>
        <p:spPr>
          <a:xfrm>
            <a:off x="617468" y="4394106"/>
            <a:ext cx="124125" cy="124094"/>
          </a:xfrm>
          <a:custGeom>
            <a:avLst/>
            <a:gdLst/>
            <a:ahLst/>
            <a:cxnLst/>
            <a:rect l="l" t="t" r="r" b="b"/>
            <a:pathLst>
              <a:path w="3979" h="3978" extrusionOk="0">
                <a:moveTo>
                  <a:pt x="3978" y="1981"/>
                </a:moveTo>
                <a:cubicBezTo>
                  <a:pt x="3978" y="3099"/>
                  <a:pt x="3114" y="3978"/>
                  <a:pt x="1997" y="3978"/>
                </a:cubicBezTo>
                <a:cubicBezTo>
                  <a:pt x="880" y="3978"/>
                  <a:pt x="1" y="3099"/>
                  <a:pt x="1" y="1981"/>
                </a:cubicBezTo>
                <a:cubicBezTo>
                  <a:pt x="1" y="939"/>
                  <a:pt x="880" y="0"/>
                  <a:pt x="1997" y="0"/>
                </a:cubicBezTo>
                <a:cubicBezTo>
                  <a:pt x="3114" y="0"/>
                  <a:pt x="3978" y="939"/>
                  <a:pt x="3978" y="198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3"/>
          <p:cNvSpPr/>
          <p:nvPr/>
        </p:nvSpPr>
        <p:spPr>
          <a:xfrm>
            <a:off x="617468" y="4634370"/>
            <a:ext cx="124125" cy="123626"/>
          </a:xfrm>
          <a:custGeom>
            <a:avLst/>
            <a:gdLst/>
            <a:ahLst/>
            <a:cxnLst/>
            <a:rect l="l" t="t" r="r" b="b"/>
            <a:pathLst>
              <a:path w="3979" h="3963" extrusionOk="0">
                <a:moveTo>
                  <a:pt x="3978" y="1981"/>
                </a:moveTo>
                <a:cubicBezTo>
                  <a:pt x="3978" y="3099"/>
                  <a:pt x="3114" y="3963"/>
                  <a:pt x="1997" y="3963"/>
                </a:cubicBezTo>
                <a:cubicBezTo>
                  <a:pt x="880" y="3963"/>
                  <a:pt x="1" y="3099"/>
                  <a:pt x="1" y="1981"/>
                </a:cubicBezTo>
                <a:cubicBezTo>
                  <a:pt x="1" y="924"/>
                  <a:pt x="880" y="0"/>
                  <a:pt x="1997" y="0"/>
                </a:cubicBezTo>
                <a:cubicBezTo>
                  <a:pt x="3114" y="0"/>
                  <a:pt x="3978" y="924"/>
                  <a:pt x="3978" y="198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3"/>
          <p:cNvSpPr/>
          <p:nvPr/>
        </p:nvSpPr>
        <p:spPr>
          <a:xfrm>
            <a:off x="307951" y="1307361"/>
            <a:ext cx="410401" cy="102756"/>
          </a:xfrm>
          <a:custGeom>
            <a:avLst/>
            <a:gdLst/>
            <a:ahLst/>
            <a:cxnLst/>
            <a:rect l="l" t="t" r="r" b="b"/>
            <a:pathLst>
              <a:path w="13156" h="3294" extrusionOk="0">
                <a:moveTo>
                  <a:pt x="11412" y="1"/>
                </a:moveTo>
                <a:cubicBezTo>
                  <a:pt x="12411" y="1"/>
                  <a:pt x="13155" y="746"/>
                  <a:pt x="13155" y="1684"/>
                </a:cubicBezTo>
                <a:cubicBezTo>
                  <a:pt x="13155" y="2548"/>
                  <a:pt x="12411" y="3293"/>
                  <a:pt x="11412" y="3293"/>
                </a:cubicBezTo>
                <a:lnTo>
                  <a:pt x="1729" y="3293"/>
                </a:lnTo>
                <a:cubicBezTo>
                  <a:pt x="746" y="3293"/>
                  <a:pt x="1" y="2548"/>
                  <a:pt x="1" y="1684"/>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3"/>
          <p:cNvSpPr/>
          <p:nvPr/>
        </p:nvSpPr>
        <p:spPr>
          <a:xfrm>
            <a:off x="307951" y="1069437"/>
            <a:ext cx="410401" cy="102725"/>
          </a:xfrm>
          <a:custGeom>
            <a:avLst/>
            <a:gdLst/>
            <a:ahLst/>
            <a:cxnLst/>
            <a:rect l="l" t="t" r="r" b="b"/>
            <a:pathLst>
              <a:path w="13156" h="3293" extrusionOk="0">
                <a:moveTo>
                  <a:pt x="11412" y="0"/>
                </a:moveTo>
                <a:cubicBezTo>
                  <a:pt x="12411" y="0"/>
                  <a:pt x="13155" y="745"/>
                  <a:pt x="13155" y="1669"/>
                </a:cubicBezTo>
                <a:cubicBezTo>
                  <a:pt x="13155" y="2548"/>
                  <a:pt x="12411" y="3293"/>
                  <a:pt x="11412" y="3293"/>
                </a:cubicBezTo>
                <a:lnTo>
                  <a:pt x="1729" y="3293"/>
                </a:lnTo>
                <a:cubicBezTo>
                  <a:pt x="746" y="3293"/>
                  <a:pt x="1" y="2548"/>
                  <a:pt x="1" y="166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3"/>
          <p:cNvSpPr/>
          <p:nvPr/>
        </p:nvSpPr>
        <p:spPr>
          <a:xfrm>
            <a:off x="307951" y="831044"/>
            <a:ext cx="410401" cy="102725"/>
          </a:xfrm>
          <a:custGeom>
            <a:avLst/>
            <a:gdLst/>
            <a:ahLst/>
            <a:cxnLst/>
            <a:rect l="l" t="t" r="r" b="b"/>
            <a:pathLst>
              <a:path w="13156" h="3293" extrusionOk="0">
                <a:moveTo>
                  <a:pt x="11412" y="0"/>
                </a:moveTo>
                <a:cubicBezTo>
                  <a:pt x="12411" y="0"/>
                  <a:pt x="13155" y="745"/>
                  <a:pt x="13155" y="1624"/>
                </a:cubicBezTo>
                <a:cubicBezTo>
                  <a:pt x="13155" y="2548"/>
                  <a:pt x="12411" y="3292"/>
                  <a:pt x="11412" y="3292"/>
                </a:cubicBezTo>
                <a:lnTo>
                  <a:pt x="1729" y="3292"/>
                </a:lnTo>
                <a:cubicBezTo>
                  <a:pt x="746" y="3292"/>
                  <a:pt x="1" y="2548"/>
                  <a:pt x="1" y="1624"/>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3"/>
          <p:cNvSpPr/>
          <p:nvPr/>
        </p:nvSpPr>
        <p:spPr>
          <a:xfrm>
            <a:off x="307951" y="2023972"/>
            <a:ext cx="410401" cy="100885"/>
          </a:xfrm>
          <a:custGeom>
            <a:avLst/>
            <a:gdLst/>
            <a:ahLst/>
            <a:cxnLst/>
            <a:rect l="l" t="t" r="r" b="b"/>
            <a:pathLst>
              <a:path w="13156" h="3234" extrusionOk="0">
                <a:moveTo>
                  <a:pt x="11412" y="1"/>
                </a:moveTo>
                <a:cubicBezTo>
                  <a:pt x="12411" y="1"/>
                  <a:pt x="13155" y="686"/>
                  <a:pt x="13155" y="1610"/>
                </a:cubicBezTo>
                <a:cubicBezTo>
                  <a:pt x="13155" y="2489"/>
                  <a:pt x="12411" y="3234"/>
                  <a:pt x="11412" y="3234"/>
                </a:cubicBezTo>
                <a:lnTo>
                  <a:pt x="1729" y="3234"/>
                </a:lnTo>
                <a:cubicBezTo>
                  <a:pt x="746" y="3234"/>
                  <a:pt x="1" y="2489"/>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3"/>
          <p:cNvSpPr/>
          <p:nvPr/>
        </p:nvSpPr>
        <p:spPr>
          <a:xfrm>
            <a:off x="307951" y="1786048"/>
            <a:ext cx="410401" cy="100417"/>
          </a:xfrm>
          <a:custGeom>
            <a:avLst/>
            <a:gdLst/>
            <a:ahLst/>
            <a:cxnLst/>
            <a:rect l="l" t="t" r="r" b="b"/>
            <a:pathLst>
              <a:path w="13156" h="3219" extrusionOk="0">
                <a:moveTo>
                  <a:pt x="11412" y="0"/>
                </a:moveTo>
                <a:cubicBezTo>
                  <a:pt x="12411" y="0"/>
                  <a:pt x="13155" y="671"/>
                  <a:pt x="13155" y="1609"/>
                </a:cubicBezTo>
                <a:cubicBezTo>
                  <a:pt x="13155" y="2473"/>
                  <a:pt x="12411" y="3218"/>
                  <a:pt x="11412" y="3218"/>
                </a:cubicBezTo>
                <a:lnTo>
                  <a:pt x="1729" y="3218"/>
                </a:lnTo>
                <a:cubicBezTo>
                  <a:pt x="746" y="3218"/>
                  <a:pt x="1" y="2473"/>
                  <a:pt x="1" y="1609"/>
                </a:cubicBezTo>
                <a:cubicBezTo>
                  <a:pt x="1" y="671"/>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3"/>
          <p:cNvSpPr/>
          <p:nvPr/>
        </p:nvSpPr>
        <p:spPr>
          <a:xfrm>
            <a:off x="307951" y="1547625"/>
            <a:ext cx="410401" cy="100885"/>
          </a:xfrm>
          <a:custGeom>
            <a:avLst/>
            <a:gdLst/>
            <a:ahLst/>
            <a:cxnLst/>
            <a:rect l="l" t="t" r="r" b="b"/>
            <a:pathLst>
              <a:path w="13156" h="3234" extrusionOk="0">
                <a:moveTo>
                  <a:pt x="11412" y="1"/>
                </a:moveTo>
                <a:cubicBezTo>
                  <a:pt x="12411" y="1"/>
                  <a:pt x="13155" y="686"/>
                  <a:pt x="13155" y="1610"/>
                </a:cubicBezTo>
                <a:cubicBezTo>
                  <a:pt x="13155" y="2489"/>
                  <a:pt x="12411" y="3234"/>
                  <a:pt x="11412" y="3234"/>
                </a:cubicBezTo>
                <a:lnTo>
                  <a:pt x="1729" y="3234"/>
                </a:lnTo>
                <a:cubicBezTo>
                  <a:pt x="746" y="3234"/>
                  <a:pt x="1" y="2489"/>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3"/>
          <p:cNvSpPr/>
          <p:nvPr/>
        </p:nvSpPr>
        <p:spPr>
          <a:xfrm>
            <a:off x="307951" y="2738743"/>
            <a:ext cx="410401" cy="100417"/>
          </a:xfrm>
          <a:custGeom>
            <a:avLst/>
            <a:gdLst/>
            <a:ahLst/>
            <a:cxnLst/>
            <a:rect l="l" t="t" r="r" b="b"/>
            <a:pathLst>
              <a:path w="13156" h="3219" extrusionOk="0">
                <a:moveTo>
                  <a:pt x="11412" y="0"/>
                </a:moveTo>
                <a:cubicBezTo>
                  <a:pt x="12411" y="0"/>
                  <a:pt x="13155" y="745"/>
                  <a:pt x="13155" y="1609"/>
                </a:cubicBezTo>
                <a:cubicBezTo>
                  <a:pt x="13155" y="2533"/>
                  <a:pt x="12411" y="3218"/>
                  <a:pt x="11412" y="3218"/>
                </a:cubicBezTo>
                <a:lnTo>
                  <a:pt x="1729" y="3218"/>
                </a:lnTo>
                <a:cubicBezTo>
                  <a:pt x="746" y="3218"/>
                  <a:pt x="1" y="2533"/>
                  <a:pt x="1" y="160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3"/>
          <p:cNvSpPr/>
          <p:nvPr/>
        </p:nvSpPr>
        <p:spPr>
          <a:xfrm>
            <a:off x="307951" y="2500320"/>
            <a:ext cx="410401" cy="100885"/>
          </a:xfrm>
          <a:custGeom>
            <a:avLst/>
            <a:gdLst/>
            <a:ahLst/>
            <a:cxnLst/>
            <a:rect l="l" t="t" r="r" b="b"/>
            <a:pathLst>
              <a:path w="13156" h="3234" extrusionOk="0">
                <a:moveTo>
                  <a:pt x="11412" y="1"/>
                </a:moveTo>
                <a:cubicBezTo>
                  <a:pt x="12411" y="1"/>
                  <a:pt x="13155" y="746"/>
                  <a:pt x="13155" y="1610"/>
                </a:cubicBezTo>
                <a:cubicBezTo>
                  <a:pt x="13155" y="2548"/>
                  <a:pt x="12411" y="3234"/>
                  <a:pt x="11412" y="3234"/>
                </a:cubicBezTo>
                <a:lnTo>
                  <a:pt x="1729" y="3234"/>
                </a:lnTo>
                <a:cubicBezTo>
                  <a:pt x="746" y="3234"/>
                  <a:pt x="1" y="2548"/>
                  <a:pt x="1" y="1610"/>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3"/>
          <p:cNvSpPr/>
          <p:nvPr/>
        </p:nvSpPr>
        <p:spPr>
          <a:xfrm>
            <a:off x="307951" y="2262396"/>
            <a:ext cx="410401" cy="100417"/>
          </a:xfrm>
          <a:custGeom>
            <a:avLst/>
            <a:gdLst/>
            <a:ahLst/>
            <a:cxnLst/>
            <a:rect l="l" t="t" r="r" b="b"/>
            <a:pathLst>
              <a:path w="13156" h="3219" extrusionOk="0">
                <a:moveTo>
                  <a:pt x="11412" y="0"/>
                </a:moveTo>
                <a:cubicBezTo>
                  <a:pt x="12411" y="0"/>
                  <a:pt x="13155" y="745"/>
                  <a:pt x="13155" y="1609"/>
                </a:cubicBezTo>
                <a:cubicBezTo>
                  <a:pt x="13155" y="2473"/>
                  <a:pt x="12411" y="3218"/>
                  <a:pt x="11412" y="3218"/>
                </a:cubicBezTo>
                <a:lnTo>
                  <a:pt x="1729" y="3218"/>
                </a:lnTo>
                <a:cubicBezTo>
                  <a:pt x="746" y="3218"/>
                  <a:pt x="1" y="2473"/>
                  <a:pt x="1" y="160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3"/>
          <p:cNvSpPr/>
          <p:nvPr/>
        </p:nvSpPr>
        <p:spPr>
          <a:xfrm>
            <a:off x="307951" y="3212751"/>
            <a:ext cx="410401" cy="102725"/>
          </a:xfrm>
          <a:custGeom>
            <a:avLst/>
            <a:gdLst/>
            <a:ahLst/>
            <a:cxnLst/>
            <a:rect l="l" t="t" r="r" b="b"/>
            <a:pathLst>
              <a:path w="13156" h="3293" extrusionOk="0">
                <a:moveTo>
                  <a:pt x="11412" y="1"/>
                </a:moveTo>
                <a:cubicBezTo>
                  <a:pt x="12411" y="1"/>
                  <a:pt x="13155" y="746"/>
                  <a:pt x="13155" y="1684"/>
                </a:cubicBezTo>
                <a:cubicBezTo>
                  <a:pt x="13155" y="2548"/>
                  <a:pt x="12411" y="3293"/>
                  <a:pt x="11412" y="3293"/>
                </a:cubicBezTo>
                <a:lnTo>
                  <a:pt x="1729" y="3293"/>
                </a:lnTo>
                <a:cubicBezTo>
                  <a:pt x="746" y="3293"/>
                  <a:pt x="1" y="2548"/>
                  <a:pt x="1" y="1684"/>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3"/>
          <p:cNvSpPr/>
          <p:nvPr/>
        </p:nvSpPr>
        <p:spPr>
          <a:xfrm>
            <a:off x="307951" y="2974827"/>
            <a:ext cx="410401" cy="102725"/>
          </a:xfrm>
          <a:custGeom>
            <a:avLst/>
            <a:gdLst/>
            <a:ahLst/>
            <a:cxnLst/>
            <a:rect l="l" t="t" r="r" b="b"/>
            <a:pathLst>
              <a:path w="13156" h="3293" extrusionOk="0">
                <a:moveTo>
                  <a:pt x="11412" y="0"/>
                </a:moveTo>
                <a:cubicBezTo>
                  <a:pt x="12411" y="0"/>
                  <a:pt x="13155" y="745"/>
                  <a:pt x="13155" y="1669"/>
                </a:cubicBezTo>
                <a:cubicBezTo>
                  <a:pt x="13155" y="2548"/>
                  <a:pt x="12411" y="3292"/>
                  <a:pt x="11412" y="3292"/>
                </a:cubicBezTo>
                <a:lnTo>
                  <a:pt x="1729" y="3292"/>
                </a:lnTo>
                <a:cubicBezTo>
                  <a:pt x="746" y="3292"/>
                  <a:pt x="1" y="2548"/>
                  <a:pt x="1" y="166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3"/>
          <p:cNvSpPr/>
          <p:nvPr/>
        </p:nvSpPr>
        <p:spPr>
          <a:xfrm>
            <a:off x="307951" y="3929363"/>
            <a:ext cx="410401" cy="100885"/>
          </a:xfrm>
          <a:custGeom>
            <a:avLst/>
            <a:gdLst/>
            <a:ahLst/>
            <a:cxnLst/>
            <a:rect l="l" t="t" r="r" b="b"/>
            <a:pathLst>
              <a:path w="13156" h="3234" extrusionOk="0">
                <a:moveTo>
                  <a:pt x="11412" y="1"/>
                </a:moveTo>
                <a:cubicBezTo>
                  <a:pt x="12411" y="1"/>
                  <a:pt x="13155" y="686"/>
                  <a:pt x="13155" y="1610"/>
                </a:cubicBezTo>
                <a:cubicBezTo>
                  <a:pt x="13155" y="2488"/>
                  <a:pt x="12411" y="3233"/>
                  <a:pt x="11412" y="3233"/>
                </a:cubicBezTo>
                <a:lnTo>
                  <a:pt x="1729" y="3233"/>
                </a:lnTo>
                <a:cubicBezTo>
                  <a:pt x="746" y="3233"/>
                  <a:pt x="1" y="2488"/>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3"/>
          <p:cNvSpPr/>
          <p:nvPr/>
        </p:nvSpPr>
        <p:spPr>
          <a:xfrm>
            <a:off x="307951" y="3691439"/>
            <a:ext cx="410401" cy="100386"/>
          </a:xfrm>
          <a:custGeom>
            <a:avLst/>
            <a:gdLst/>
            <a:ahLst/>
            <a:cxnLst/>
            <a:rect l="l" t="t" r="r" b="b"/>
            <a:pathLst>
              <a:path w="13156" h="3218" extrusionOk="0">
                <a:moveTo>
                  <a:pt x="11412" y="0"/>
                </a:moveTo>
                <a:cubicBezTo>
                  <a:pt x="12411" y="0"/>
                  <a:pt x="13155" y="670"/>
                  <a:pt x="13155" y="1609"/>
                </a:cubicBezTo>
                <a:cubicBezTo>
                  <a:pt x="13155" y="2473"/>
                  <a:pt x="12411" y="3218"/>
                  <a:pt x="11412" y="3218"/>
                </a:cubicBezTo>
                <a:lnTo>
                  <a:pt x="1729" y="3218"/>
                </a:lnTo>
                <a:cubicBezTo>
                  <a:pt x="746" y="3218"/>
                  <a:pt x="1" y="2473"/>
                  <a:pt x="1" y="1609"/>
                </a:cubicBezTo>
                <a:cubicBezTo>
                  <a:pt x="1" y="670"/>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3"/>
          <p:cNvSpPr/>
          <p:nvPr/>
        </p:nvSpPr>
        <p:spPr>
          <a:xfrm>
            <a:off x="307951" y="3453015"/>
            <a:ext cx="410401" cy="100885"/>
          </a:xfrm>
          <a:custGeom>
            <a:avLst/>
            <a:gdLst/>
            <a:ahLst/>
            <a:cxnLst/>
            <a:rect l="l" t="t" r="r" b="b"/>
            <a:pathLst>
              <a:path w="13156" h="3234" extrusionOk="0">
                <a:moveTo>
                  <a:pt x="11412" y="1"/>
                </a:moveTo>
                <a:cubicBezTo>
                  <a:pt x="12411" y="1"/>
                  <a:pt x="13155" y="686"/>
                  <a:pt x="13155" y="1610"/>
                </a:cubicBezTo>
                <a:cubicBezTo>
                  <a:pt x="13155" y="2489"/>
                  <a:pt x="12411" y="3233"/>
                  <a:pt x="11412" y="3233"/>
                </a:cubicBezTo>
                <a:lnTo>
                  <a:pt x="1729" y="3233"/>
                </a:lnTo>
                <a:cubicBezTo>
                  <a:pt x="746" y="3233"/>
                  <a:pt x="1" y="2489"/>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3"/>
          <p:cNvSpPr/>
          <p:nvPr/>
        </p:nvSpPr>
        <p:spPr>
          <a:xfrm>
            <a:off x="307951" y="4644103"/>
            <a:ext cx="410401" cy="100417"/>
          </a:xfrm>
          <a:custGeom>
            <a:avLst/>
            <a:gdLst/>
            <a:ahLst/>
            <a:cxnLst/>
            <a:rect l="l" t="t" r="r" b="b"/>
            <a:pathLst>
              <a:path w="13156" h="3219" extrusionOk="0">
                <a:moveTo>
                  <a:pt x="11412" y="1"/>
                </a:moveTo>
                <a:cubicBezTo>
                  <a:pt x="12411" y="1"/>
                  <a:pt x="13155" y="746"/>
                  <a:pt x="13155" y="1610"/>
                </a:cubicBezTo>
                <a:cubicBezTo>
                  <a:pt x="13155" y="2533"/>
                  <a:pt x="12411" y="3219"/>
                  <a:pt x="11412" y="3219"/>
                </a:cubicBezTo>
                <a:lnTo>
                  <a:pt x="1729" y="3219"/>
                </a:lnTo>
                <a:cubicBezTo>
                  <a:pt x="746" y="3219"/>
                  <a:pt x="1" y="2533"/>
                  <a:pt x="1" y="1610"/>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3"/>
          <p:cNvSpPr/>
          <p:nvPr/>
        </p:nvSpPr>
        <p:spPr>
          <a:xfrm>
            <a:off x="307951" y="4405711"/>
            <a:ext cx="410401" cy="100885"/>
          </a:xfrm>
          <a:custGeom>
            <a:avLst/>
            <a:gdLst/>
            <a:ahLst/>
            <a:cxnLst/>
            <a:rect l="l" t="t" r="r" b="b"/>
            <a:pathLst>
              <a:path w="13156" h="3234" extrusionOk="0">
                <a:moveTo>
                  <a:pt x="11412" y="0"/>
                </a:moveTo>
                <a:cubicBezTo>
                  <a:pt x="12411" y="0"/>
                  <a:pt x="13155" y="745"/>
                  <a:pt x="13155" y="1609"/>
                </a:cubicBezTo>
                <a:cubicBezTo>
                  <a:pt x="13155" y="2548"/>
                  <a:pt x="12411" y="3233"/>
                  <a:pt x="11412" y="3233"/>
                </a:cubicBezTo>
                <a:lnTo>
                  <a:pt x="1729" y="3233"/>
                </a:lnTo>
                <a:cubicBezTo>
                  <a:pt x="746" y="3233"/>
                  <a:pt x="1" y="2548"/>
                  <a:pt x="1" y="160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3"/>
          <p:cNvSpPr/>
          <p:nvPr/>
        </p:nvSpPr>
        <p:spPr>
          <a:xfrm>
            <a:off x="307951" y="4167755"/>
            <a:ext cx="410401" cy="100417"/>
          </a:xfrm>
          <a:custGeom>
            <a:avLst/>
            <a:gdLst/>
            <a:ahLst/>
            <a:cxnLst/>
            <a:rect l="l" t="t" r="r" b="b"/>
            <a:pathLst>
              <a:path w="13156" h="3219" extrusionOk="0">
                <a:moveTo>
                  <a:pt x="11412" y="1"/>
                </a:moveTo>
                <a:cubicBezTo>
                  <a:pt x="12411" y="1"/>
                  <a:pt x="13155" y="746"/>
                  <a:pt x="13155" y="1610"/>
                </a:cubicBezTo>
                <a:cubicBezTo>
                  <a:pt x="13155" y="2474"/>
                  <a:pt x="12411" y="3219"/>
                  <a:pt x="11412" y="3219"/>
                </a:cubicBezTo>
                <a:lnTo>
                  <a:pt x="1729" y="3219"/>
                </a:lnTo>
                <a:cubicBezTo>
                  <a:pt x="746" y="3219"/>
                  <a:pt x="1" y="2474"/>
                  <a:pt x="1" y="1610"/>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3"/>
          <p:cNvSpPr txBox="1">
            <a:spLocks noGrp="1"/>
          </p:cNvSpPr>
          <p:nvPr>
            <p:ph type="title"/>
          </p:nvPr>
        </p:nvSpPr>
        <p:spPr>
          <a:xfrm>
            <a:off x="971750" y="1219875"/>
            <a:ext cx="3190500" cy="1000200"/>
          </a:xfrm>
          <a:prstGeom prst="rect">
            <a:avLst/>
          </a:prstGeom>
        </p:spPr>
        <p:txBody>
          <a:bodyPr spcFirstLastPara="1" wrap="square" lIns="91425" tIns="91425" rIns="91425" bIns="91425" anchor="b" anchorCtr="0">
            <a:noAutofit/>
          </a:bodyPr>
          <a:lstStyle>
            <a:lvl1pPr lvl="0">
              <a:spcBef>
                <a:spcPts val="0"/>
              </a:spcBef>
              <a:spcAft>
                <a:spcPts val="0"/>
              </a:spcAft>
              <a:buSzPts val="2800"/>
              <a:buNone/>
              <a:defRPr sz="4000" b="1"/>
            </a:lvl1pPr>
            <a:lvl2pPr lvl="1">
              <a:spcBef>
                <a:spcPts val="0"/>
              </a:spcBef>
              <a:spcAft>
                <a:spcPts val="0"/>
              </a:spcAft>
              <a:buSzPts val="2800"/>
              <a:buNone/>
              <a:defRPr>
                <a:latin typeface="Montserrat Alternates"/>
                <a:ea typeface="Montserrat Alternates"/>
                <a:cs typeface="Montserrat Alternates"/>
                <a:sym typeface="Montserrat Alternates"/>
              </a:defRPr>
            </a:lvl2pPr>
            <a:lvl3pPr lvl="2">
              <a:spcBef>
                <a:spcPts val="0"/>
              </a:spcBef>
              <a:spcAft>
                <a:spcPts val="0"/>
              </a:spcAft>
              <a:buSzPts val="2800"/>
              <a:buNone/>
              <a:defRPr>
                <a:latin typeface="Montserrat Alternates"/>
                <a:ea typeface="Montserrat Alternates"/>
                <a:cs typeface="Montserrat Alternates"/>
                <a:sym typeface="Montserrat Alternates"/>
              </a:defRPr>
            </a:lvl3pPr>
            <a:lvl4pPr lvl="3">
              <a:spcBef>
                <a:spcPts val="0"/>
              </a:spcBef>
              <a:spcAft>
                <a:spcPts val="0"/>
              </a:spcAft>
              <a:buSzPts val="2800"/>
              <a:buNone/>
              <a:defRPr>
                <a:latin typeface="Montserrat Alternates"/>
                <a:ea typeface="Montserrat Alternates"/>
                <a:cs typeface="Montserrat Alternates"/>
                <a:sym typeface="Montserrat Alternates"/>
              </a:defRPr>
            </a:lvl4pPr>
            <a:lvl5pPr lvl="4">
              <a:spcBef>
                <a:spcPts val="0"/>
              </a:spcBef>
              <a:spcAft>
                <a:spcPts val="0"/>
              </a:spcAft>
              <a:buSzPts val="2800"/>
              <a:buNone/>
              <a:defRPr>
                <a:latin typeface="Montserrat Alternates"/>
                <a:ea typeface="Montserrat Alternates"/>
                <a:cs typeface="Montserrat Alternates"/>
                <a:sym typeface="Montserrat Alternates"/>
              </a:defRPr>
            </a:lvl5pPr>
            <a:lvl6pPr lvl="5">
              <a:spcBef>
                <a:spcPts val="0"/>
              </a:spcBef>
              <a:spcAft>
                <a:spcPts val="0"/>
              </a:spcAft>
              <a:buSzPts val="2800"/>
              <a:buNone/>
              <a:defRPr>
                <a:latin typeface="Montserrat Alternates"/>
                <a:ea typeface="Montserrat Alternates"/>
                <a:cs typeface="Montserrat Alternates"/>
                <a:sym typeface="Montserrat Alternates"/>
              </a:defRPr>
            </a:lvl6pPr>
            <a:lvl7pPr lvl="6">
              <a:spcBef>
                <a:spcPts val="0"/>
              </a:spcBef>
              <a:spcAft>
                <a:spcPts val="0"/>
              </a:spcAft>
              <a:buSzPts val="2800"/>
              <a:buNone/>
              <a:defRPr>
                <a:latin typeface="Montserrat Alternates"/>
                <a:ea typeface="Montserrat Alternates"/>
                <a:cs typeface="Montserrat Alternates"/>
                <a:sym typeface="Montserrat Alternates"/>
              </a:defRPr>
            </a:lvl7pPr>
            <a:lvl8pPr lvl="7">
              <a:spcBef>
                <a:spcPts val="0"/>
              </a:spcBef>
              <a:spcAft>
                <a:spcPts val="0"/>
              </a:spcAft>
              <a:buSzPts val="2800"/>
              <a:buNone/>
              <a:defRPr>
                <a:latin typeface="Montserrat Alternates"/>
                <a:ea typeface="Montserrat Alternates"/>
                <a:cs typeface="Montserrat Alternates"/>
                <a:sym typeface="Montserrat Alternates"/>
              </a:defRPr>
            </a:lvl8pPr>
            <a:lvl9pPr lvl="8">
              <a:spcBef>
                <a:spcPts val="0"/>
              </a:spcBef>
              <a:spcAft>
                <a:spcPts val="0"/>
              </a:spcAft>
              <a:buSzPts val="2800"/>
              <a:buNone/>
              <a:defRPr>
                <a:latin typeface="Montserrat Alternates"/>
                <a:ea typeface="Montserrat Alternates"/>
                <a:cs typeface="Montserrat Alternates"/>
                <a:sym typeface="Montserrat Alternates"/>
              </a:defRPr>
            </a:lvl9pPr>
          </a:lstStyle>
          <a:p>
            <a:endParaRPr/>
          </a:p>
        </p:txBody>
      </p:sp>
      <p:sp>
        <p:nvSpPr>
          <p:cNvPr id="623" name="Google Shape;623;p3"/>
          <p:cNvSpPr txBox="1">
            <a:spLocks noGrp="1"/>
          </p:cNvSpPr>
          <p:nvPr>
            <p:ph type="subTitle" idx="1"/>
          </p:nvPr>
        </p:nvSpPr>
        <p:spPr>
          <a:xfrm>
            <a:off x="971750" y="2077125"/>
            <a:ext cx="1838400" cy="743100"/>
          </a:xfrm>
          <a:prstGeom prst="rect">
            <a:avLst/>
          </a:prstGeom>
        </p:spPr>
        <p:txBody>
          <a:bodyPr spcFirstLastPara="1" wrap="square" lIns="91425" tIns="91425" rIns="91425" bIns="91425" anchor="b" anchorCtr="0">
            <a:noAutofit/>
          </a:bodyPr>
          <a:lstStyle>
            <a:lvl1pPr lvl="0">
              <a:spcBef>
                <a:spcPts val="0"/>
              </a:spcBef>
              <a:spcAft>
                <a:spcPts val="0"/>
              </a:spcAft>
              <a:buSzPts val="1800"/>
              <a:buNone/>
              <a:defRPr sz="2000" b="1"/>
            </a:lvl1pPr>
            <a:lvl2pPr lvl="1">
              <a:spcBef>
                <a:spcPts val="1600"/>
              </a:spcBef>
              <a:spcAft>
                <a:spcPts val="0"/>
              </a:spcAft>
              <a:buSzPts val="1400"/>
              <a:buNone/>
              <a:defRPr/>
            </a:lvl2pPr>
            <a:lvl3pPr lvl="2">
              <a:spcBef>
                <a:spcPts val="1600"/>
              </a:spcBef>
              <a:spcAft>
                <a:spcPts val="0"/>
              </a:spcAft>
              <a:buSzPts val="14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24"/>
        <p:cNvGrpSpPr/>
        <p:nvPr/>
      </p:nvGrpSpPr>
      <p:grpSpPr>
        <a:xfrm>
          <a:off x="0" y="0"/>
          <a:ext cx="0" cy="0"/>
          <a:chOff x="0" y="0"/>
          <a:chExt cx="0" cy="0"/>
        </a:xfrm>
      </p:grpSpPr>
      <p:sp>
        <p:nvSpPr>
          <p:cNvPr id="625" name="Google Shape;625;p4"/>
          <p:cNvSpPr/>
          <p:nvPr/>
        </p:nvSpPr>
        <p:spPr>
          <a:xfrm>
            <a:off x="8271482" y="813225"/>
            <a:ext cx="654059" cy="565027"/>
          </a:xfrm>
          <a:custGeom>
            <a:avLst/>
            <a:gdLst/>
            <a:ahLst/>
            <a:cxnLst/>
            <a:rect l="l" t="t" r="r" b="b"/>
            <a:pathLst>
              <a:path w="18123" h="14875" extrusionOk="0">
                <a:moveTo>
                  <a:pt x="13360" y="1"/>
                </a:moveTo>
                <a:cubicBezTo>
                  <a:pt x="10125" y="1"/>
                  <a:pt x="5819" y="1242"/>
                  <a:pt x="3463" y="4440"/>
                </a:cubicBezTo>
                <a:cubicBezTo>
                  <a:pt x="1" y="8998"/>
                  <a:pt x="1539" y="14875"/>
                  <a:pt x="6518" y="14875"/>
                </a:cubicBezTo>
                <a:cubicBezTo>
                  <a:pt x="6616" y="14875"/>
                  <a:pt x="6715" y="14873"/>
                  <a:pt x="6815" y="14868"/>
                </a:cubicBezTo>
                <a:cubicBezTo>
                  <a:pt x="12104" y="14615"/>
                  <a:pt x="18122" y="1952"/>
                  <a:pt x="17243" y="1028"/>
                </a:cubicBezTo>
                <a:cubicBezTo>
                  <a:pt x="16626" y="384"/>
                  <a:pt x="15159" y="1"/>
                  <a:pt x="13360"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4"/>
          <p:cNvSpPr/>
          <p:nvPr/>
        </p:nvSpPr>
        <p:spPr>
          <a:xfrm>
            <a:off x="8272197" y="1487910"/>
            <a:ext cx="653337" cy="563962"/>
          </a:xfrm>
          <a:custGeom>
            <a:avLst/>
            <a:gdLst/>
            <a:ahLst/>
            <a:cxnLst/>
            <a:rect l="l" t="t" r="r" b="b"/>
            <a:pathLst>
              <a:path w="18103" h="14846" extrusionOk="0">
                <a:moveTo>
                  <a:pt x="13340" y="1"/>
                </a:moveTo>
                <a:cubicBezTo>
                  <a:pt x="10105" y="1"/>
                  <a:pt x="5799" y="1255"/>
                  <a:pt x="3443" y="4406"/>
                </a:cubicBezTo>
                <a:cubicBezTo>
                  <a:pt x="0" y="8953"/>
                  <a:pt x="1501" y="14845"/>
                  <a:pt x="6413" y="14845"/>
                </a:cubicBezTo>
                <a:cubicBezTo>
                  <a:pt x="6538" y="14845"/>
                  <a:pt x="6666" y="14842"/>
                  <a:pt x="6795" y="14834"/>
                </a:cubicBezTo>
                <a:cubicBezTo>
                  <a:pt x="12084" y="14581"/>
                  <a:pt x="18102" y="1992"/>
                  <a:pt x="17223" y="1054"/>
                </a:cubicBezTo>
                <a:cubicBezTo>
                  <a:pt x="16606" y="388"/>
                  <a:pt x="15139" y="1"/>
                  <a:pt x="1334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4"/>
          <p:cNvSpPr/>
          <p:nvPr/>
        </p:nvSpPr>
        <p:spPr>
          <a:xfrm>
            <a:off x="8271475" y="2161531"/>
            <a:ext cx="654059" cy="566622"/>
          </a:xfrm>
          <a:custGeom>
            <a:avLst/>
            <a:gdLst/>
            <a:ahLst/>
            <a:cxnLst/>
            <a:rect l="l" t="t" r="r" b="b"/>
            <a:pathLst>
              <a:path w="18123" h="14916" extrusionOk="0">
                <a:moveTo>
                  <a:pt x="13360" y="1"/>
                </a:moveTo>
                <a:cubicBezTo>
                  <a:pt x="10125" y="1"/>
                  <a:pt x="5819" y="1255"/>
                  <a:pt x="3463" y="4405"/>
                </a:cubicBezTo>
                <a:cubicBezTo>
                  <a:pt x="1" y="9037"/>
                  <a:pt x="1539" y="14915"/>
                  <a:pt x="6518" y="14915"/>
                </a:cubicBezTo>
                <a:cubicBezTo>
                  <a:pt x="6616" y="14915"/>
                  <a:pt x="6715" y="14913"/>
                  <a:pt x="6815" y="14908"/>
                </a:cubicBezTo>
                <a:cubicBezTo>
                  <a:pt x="12104" y="14595"/>
                  <a:pt x="18122" y="1992"/>
                  <a:pt x="17243" y="1053"/>
                </a:cubicBezTo>
                <a:cubicBezTo>
                  <a:pt x="16626" y="388"/>
                  <a:pt x="15159" y="1"/>
                  <a:pt x="133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4"/>
          <p:cNvSpPr/>
          <p:nvPr/>
        </p:nvSpPr>
        <p:spPr>
          <a:xfrm>
            <a:off x="8271619" y="2837811"/>
            <a:ext cx="653915" cy="564950"/>
          </a:xfrm>
          <a:custGeom>
            <a:avLst/>
            <a:gdLst/>
            <a:ahLst/>
            <a:cxnLst/>
            <a:rect l="l" t="t" r="r" b="b"/>
            <a:pathLst>
              <a:path w="18119" h="14872" extrusionOk="0">
                <a:moveTo>
                  <a:pt x="13369" y="0"/>
                </a:moveTo>
                <a:cubicBezTo>
                  <a:pt x="10132" y="0"/>
                  <a:pt x="5818" y="1243"/>
                  <a:pt x="3459" y="4436"/>
                </a:cubicBezTo>
                <a:cubicBezTo>
                  <a:pt x="1" y="8989"/>
                  <a:pt x="1531" y="14872"/>
                  <a:pt x="6497" y="14872"/>
                </a:cubicBezTo>
                <a:cubicBezTo>
                  <a:pt x="6600" y="14872"/>
                  <a:pt x="6705" y="14869"/>
                  <a:pt x="6811" y="14864"/>
                </a:cubicBezTo>
                <a:cubicBezTo>
                  <a:pt x="12100" y="14551"/>
                  <a:pt x="18118" y="1948"/>
                  <a:pt x="17239" y="1024"/>
                </a:cubicBezTo>
                <a:cubicBezTo>
                  <a:pt x="16623" y="382"/>
                  <a:pt x="15161" y="0"/>
                  <a:pt x="133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4"/>
          <p:cNvSpPr/>
          <p:nvPr/>
        </p:nvSpPr>
        <p:spPr>
          <a:xfrm>
            <a:off x="8271619" y="3512420"/>
            <a:ext cx="653915" cy="564950"/>
          </a:xfrm>
          <a:custGeom>
            <a:avLst/>
            <a:gdLst/>
            <a:ahLst/>
            <a:cxnLst/>
            <a:rect l="l" t="t" r="r" b="b"/>
            <a:pathLst>
              <a:path w="18119" h="14872" extrusionOk="0">
                <a:moveTo>
                  <a:pt x="13369" y="0"/>
                </a:moveTo>
                <a:cubicBezTo>
                  <a:pt x="10132" y="0"/>
                  <a:pt x="5818" y="1243"/>
                  <a:pt x="3459" y="4435"/>
                </a:cubicBezTo>
                <a:cubicBezTo>
                  <a:pt x="1" y="9003"/>
                  <a:pt x="1531" y="14871"/>
                  <a:pt x="6496" y="14871"/>
                </a:cubicBezTo>
                <a:cubicBezTo>
                  <a:pt x="6599" y="14871"/>
                  <a:pt x="6705" y="14869"/>
                  <a:pt x="6811" y="14864"/>
                </a:cubicBezTo>
                <a:cubicBezTo>
                  <a:pt x="12100" y="14625"/>
                  <a:pt x="18118" y="1963"/>
                  <a:pt x="17239" y="1024"/>
                </a:cubicBezTo>
                <a:cubicBezTo>
                  <a:pt x="16623" y="381"/>
                  <a:pt x="15161" y="0"/>
                  <a:pt x="133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4"/>
          <p:cNvSpPr/>
          <p:nvPr/>
        </p:nvSpPr>
        <p:spPr>
          <a:xfrm>
            <a:off x="8272052" y="4187028"/>
            <a:ext cx="653482" cy="564038"/>
          </a:xfrm>
          <a:custGeom>
            <a:avLst/>
            <a:gdLst/>
            <a:ahLst/>
            <a:cxnLst/>
            <a:rect l="l" t="t" r="r" b="b"/>
            <a:pathLst>
              <a:path w="18107" h="14848" extrusionOk="0">
                <a:moveTo>
                  <a:pt x="13332" y="1"/>
                </a:moveTo>
                <a:cubicBezTo>
                  <a:pt x="10098" y="1"/>
                  <a:pt x="5800" y="1253"/>
                  <a:pt x="3447" y="4409"/>
                </a:cubicBezTo>
                <a:cubicBezTo>
                  <a:pt x="0" y="8947"/>
                  <a:pt x="1509" y="14848"/>
                  <a:pt x="6434" y="14848"/>
                </a:cubicBezTo>
                <a:cubicBezTo>
                  <a:pt x="6554" y="14848"/>
                  <a:pt x="6676" y="14844"/>
                  <a:pt x="6799" y="14837"/>
                </a:cubicBezTo>
                <a:cubicBezTo>
                  <a:pt x="12088" y="14584"/>
                  <a:pt x="18106" y="1981"/>
                  <a:pt x="17227" y="1057"/>
                </a:cubicBezTo>
                <a:cubicBezTo>
                  <a:pt x="16609" y="390"/>
                  <a:pt x="15136" y="1"/>
                  <a:pt x="133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4"/>
          <p:cNvSpPr/>
          <p:nvPr/>
        </p:nvSpPr>
        <p:spPr>
          <a:xfrm>
            <a:off x="7242621" y="698746"/>
            <a:ext cx="19559" cy="33160"/>
          </a:xfrm>
          <a:custGeom>
            <a:avLst/>
            <a:gdLst/>
            <a:ahLst/>
            <a:cxnLst/>
            <a:rect l="l" t="t" r="r" b="b"/>
            <a:pathLst>
              <a:path w="627" h="1063" extrusionOk="0">
                <a:moveTo>
                  <a:pt x="379" y="0"/>
                </a:moveTo>
                <a:cubicBezTo>
                  <a:pt x="354" y="0"/>
                  <a:pt x="331" y="8"/>
                  <a:pt x="314" y="25"/>
                </a:cubicBezTo>
                <a:cubicBezTo>
                  <a:pt x="254" y="85"/>
                  <a:pt x="195" y="144"/>
                  <a:pt x="120" y="219"/>
                </a:cubicBezTo>
                <a:cubicBezTo>
                  <a:pt x="61" y="338"/>
                  <a:pt x="61" y="397"/>
                  <a:pt x="61" y="457"/>
                </a:cubicBezTo>
                <a:cubicBezTo>
                  <a:pt x="1" y="651"/>
                  <a:pt x="61" y="830"/>
                  <a:pt x="195" y="1023"/>
                </a:cubicBezTo>
                <a:cubicBezTo>
                  <a:pt x="219" y="1048"/>
                  <a:pt x="254" y="1062"/>
                  <a:pt x="291" y="1062"/>
                </a:cubicBezTo>
                <a:cubicBezTo>
                  <a:pt x="343" y="1062"/>
                  <a:pt x="398" y="1033"/>
                  <a:pt x="433" y="964"/>
                </a:cubicBezTo>
                <a:cubicBezTo>
                  <a:pt x="567" y="830"/>
                  <a:pt x="627" y="710"/>
                  <a:pt x="627" y="591"/>
                </a:cubicBezTo>
                <a:lnTo>
                  <a:pt x="627" y="397"/>
                </a:lnTo>
                <a:cubicBezTo>
                  <a:pt x="627" y="278"/>
                  <a:pt x="627" y="219"/>
                  <a:pt x="567" y="144"/>
                </a:cubicBezTo>
                <a:lnTo>
                  <a:pt x="567" y="85"/>
                </a:lnTo>
                <a:cubicBezTo>
                  <a:pt x="514" y="42"/>
                  <a:pt x="439" y="0"/>
                  <a:pt x="379"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4"/>
          <p:cNvSpPr/>
          <p:nvPr/>
        </p:nvSpPr>
        <p:spPr>
          <a:xfrm>
            <a:off x="7283518" y="746444"/>
            <a:ext cx="19091" cy="37496"/>
          </a:xfrm>
          <a:custGeom>
            <a:avLst/>
            <a:gdLst/>
            <a:ahLst/>
            <a:cxnLst/>
            <a:rect l="l" t="t" r="r" b="b"/>
            <a:pathLst>
              <a:path w="612" h="1202" extrusionOk="0">
                <a:moveTo>
                  <a:pt x="366" y="1"/>
                </a:moveTo>
                <a:cubicBezTo>
                  <a:pt x="318" y="1"/>
                  <a:pt x="269" y="16"/>
                  <a:pt x="239" y="45"/>
                </a:cubicBezTo>
                <a:cubicBezTo>
                  <a:pt x="180" y="105"/>
                  <a:pt x="120" y="239"/>
                  <a:pt x="61" y="299"/>
                </a:cubicBezTo>
                <a:cubicBezTo>
                  <a:pt x="61" y="358"/>
                  <a:pt x="61" y="477"/>
                  <a:pt x="1" y="552"/>
                </a:cubicBezTo>
                <a:cubicBezTo>
                  <a:pt x="1" y="790"/>
                  <a:pt x="61" y="984"/>
                  <a:pt x="180" y="1103"/>
                </a:cubicBezTo>
                <a:lnTo>
                  <a:pt x="239" y="1163"/>
                </a:lnTo>
                <a:cubicBezTo>
                  <a:pt x="264" y="1187"/>
                  <a:pt x="301" y="1202"/>
                  <a:pt x="341" y="1202"/>
                </a:cubicBezTo>
                <a:cubicBezTo>
                  <a:pt x="397" y="1202"/>
                  <a:pt x="458" y="1173"/>
                  <a:pt x="493" y="1103"/>
                </a:cubicBezTo>
                <a:cubicBezTo>
                  <a:pt x="552" y="924"/>
                  <a:pt x="612" y="790"/>
                  <a:pt x="612" y="611"/>
                </a:cubicBezTo>
                <a:lnTo>
                  <a:pt x="612" y="358"/>
                </a:lnTo>
                <a:cubicBezTo>
                  <a:pt x="612" y="299"/>
                  <a:pt x="552" y="179"/>
                  <a:pt x="552" y="105"/>
                </a:cubicBezTo>
                <a:lnTo>
                  <a:pt x="493" y="45"/>
                </a:lnTo>
                <a:cubicBezTo>
                  <a:pt x="463" y="16"/>
                  <a:pt x="414"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4"/>
          <p:cNvSpPr/>
          <p:nvPr/>
        </p:nvSpPr>
        <p:spPr>
          <a:xfrm>
            <a:off x="7337454" y="701835"/>
            <a:ext cx="17688" cy="37247"/>
          </a:xfrm>
          <a:custGeom>
            <a:avLst/>
            <a:gdLst/>
            <a:ahLst/>
            <a:cxnLst/>
            <a:rect l="l" t="t" r="r" b="b"/>
            <a:pathLst>
              <a:path w="567" h="1194" extrusionOk="0">
                <a:moveTo>
                  <a:pt x="253" y="1"/>
                </a:moveTo>
                <a:cubicBezTo>
                  <a:pt x="209" y="1"/>
                  <a:pt x="164" y="15"/>
                  <a:pt x="134" y="45"/>
                </a:cubicBezTo>
                <a:cubicBezTo>
                  <a:pt x="60" y="179"/>
                  <a:pt x="0" y="239"/>
                  <a:pt x="0" y="358"/>
                </a:cubicBezTo>
                <a:lnTo>
                  <a:pt x="0" y="611"/>
                </a:lnTo>
                <a:cubicBezTo>
                  <a:pt x="0" y="790"/>
                  <a:pt x="0" y="924"/>
                  <a:pt x="134" y="1103"/>
                </a:cubicBezTo>
                <a:lnTo>
                  <a:pt x="194" y="1163"/>
                </a:lnTo>
                <a:cubicBezTo>
                  <a:pt x="212" y="1185"/>
                  <a:pt x="235" y="1194"/>
                  <a:pt x="260" y="1194"/>
                </a:cubicBezTo>
                <a:cubicBezTo>
                  <a:pt x="319" y="1194"/>
                  <a:pt x="390" y="1145"/>
                  <a:pt x="432" y="1103"/>
                </a:cubicBezTo>
                <a:cubicBezTo>
                  <a:pt x="566" y="924"/>
                  <a:pt x="566" y="731"/>
                  <a:pt x="566" y="611"/>
                </a:cubicBezTo>
                <a:lnTo>
                  <a:pt x="566" y="298"/>
                </a:lnTo>
                <a:cubicBezTo>
                  <a:pt x="507" y="239"/>
                  <a:pt x="507" y="179"/>
                  <a:pt x="432" y="45"/>
                </a:cubicBezTo>
                <a:lnTo>
                  <a:pt x="373" y="45"/>
                </a:lnTo>
                <a:cubicBezTo>
                  <a:pt x="343" y="15"/>
                  <a:pt x="298" y="1"/>
                  <a:pt x="25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4"/>
          <p:cNvSpPr/>
          <p:nvPr/>
        </p:nvSpPr>
        <p:spPr>
          <a:xfrm>
            <a:off x="7333711" y="808366"/>
            <a:ext cx="19559" cy="31351"/>
          </a:xfrm>
          <a:custGeom>
            <a:avLst/>
            <a:gdLst/>
            <a:ahLst/>
            <a:cxnLst/>
            <a:rect l="l" t="t" r="r" b="b"/>
            <a:pathLst>
              <a:path w="627" h="1005" extrusionOk="0">
                <a:moveTo>
                  <a:pt x="364" y="1"/>
                </a:moveTo>
                <a:cubicBezTo>
                  <a:pt x="310" y="1"/>
                  <a:pt x="247" y="19"/>
                  <a:pt x="180" y="57"/>
                </a:cubicBezTo>
                <a:cubicBezTo>
                  <a:pt x="120" y="116"/>
                  <a:pt x="60" y="176"/>
                  <a:pt x="60" y="235"/>
                </a:cubicBezTo>
                <a:cubicBezTo>
                  <a:pt x="1" y="295"/>
                  <a:pt x="1" y="429"/>
                  <a:pt x="1" y="489"/>
                </a:cubicBezTo>
                <a:cubicBezTo>
                  <a:pt x="1" y="608"/>
                  <a:pt x="1" y="802"/>
                  <a:pt x="180" y="921"/>
                </a:cubicBezTo>
                <a:lnTo>
                  <a:pt x="180" y="980"/>
                </a:lnTo>
                <a:cubicBezTo>
                  <a:pt x="201" y="998"/>
                  <a:pt x="227" y="1005"/>
                  <a:pt x="254" y="1005"/>
                </a:cubicBezTo>
                <a:cubicBezTo>
                  <a:pt x="319" y="1005"/>
                  <a:pt x="391" y="963"/>
                  <a:pt x="433" y="921"/>
                </a:cubicBezTo>
                <a:cubicBezTo>
                  <a:pt x="552" y="802"/>
                  <a:pt x="552" y="667"/>
                  <a:pt x="627" y="489"/>
                </a:cubicBezTo>
                <a:cubicBezTo>
                  <a:pt x="627" y="429"/>
                  <a:pt x="627" y="355"/>
                  <a:pt x="552" y="295"/>
                </a:cubicBezTo>
                <a:cubicBezTo>
                  <a:pt x="552" y="235"/>
                  <a:pt x="552" y="176"/>
                  <a:pt x="493" y="116"/>
                </a:cubicBezTo>
                <a:lnTo>
                  <a:pt x="493" y="57"/>
                </a:lnTo>
                <a:cubicBezTo>
                  <a:pt x="463" y="19"/>
                  <a:pt x="418" y="1"/>
                  <a:pt x="36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4"/>
          <p:cNvSpPr/>
          <p:nvPr/>
        </p:nvSpPr>
        <p:spPr>
          <a:xfrm>
            <a:off x="7385775" y="754960"/>
            <a:ext cx="17688" cy="48071"/>
          </a:xfrm>
          <a:custGeom>
            <a:avLst/>
            <a:gdLst/>
            <a:ahLst/>
            <a:cxnLst/>
            <a:rect l="l" t="t" r="r" b="b"/>
            <a:pathLst>
              <a:path w="567" h="1541" extrusionOk="0">
                <a:moveTo>
                  <a:pt x="308" y="1"/>
                </a:moveTo>
                <a:cubicBezTo>
                  <a:pt x="249" y="1"/>
                  <a:pt x="177" y="43"/>
                  <a:pt x="134" y="85"/>
                </a:cubicBezTo>
                <a:cubicBezTo>
                  <a:pt x="75" y="204"/>
                  <a:pt x="75" y="338"/>
                  <a:pt x="0" y="398"/>
                </a:cubicBezTo>
                <a:lnTo>
                  <a:pt x="0" y="771"/>
                </a:lnTo>
                <a:cubicBezTo>
                  <a:pt x="0" y="1024"/>
                  <a:pt x="0" y="1203"/>
                  <a:pt x="134" y="1456"/>
                </a:cubicBezTo>
                <a:lnTo>
                  <a:pt x="194" y="1515"/>
                </a:lnTo>
                <a:cubicBezTo>
                  <a:pt x="229" y="1533"/>
                  <a:pt x="259" y="1540"/>
                  <a:pt x="285" y="1540"/>
                </a:cubicBezTo>
                <a:cubicBezTo>
                  <a:pt x="349" y="1540"/>
                  <a:pt x="395" y="1498"/>
                  <a:pt x="447" y="1456"/>
                </a:cubicBezTo>
                <a:cubicBezTo>
                  <a:pt x="567" y="1203"/>
                  <a:pt x="567" y="1024"/>
                  <a:pt x="567" y="771"/>
                </a:cubicBezTo>
                <a:lnTo>
                  <a:pt x="567" y="398"/>
                </a:lnTo>
                <a:cubicBezTo>
                  <a:pt x="507" y="338"/>
                  <a:pt x="507" y="204"/>
                  <a:pt x="447" y="85"/>
                </a:cubicBezTo>
                <a:lnTo>
                  <a:pt x="373" y="26"/>
                </a:lnTo>
                <a:cubicBezTo>
                  <a:pt x="355" y="8"/>
                  <a:pt x="333" y="1"/>
                  <a:pt x="30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4"/>
          <p:cNvSpPr/>
          <p:nvPr/>
        </p:nvSpPr>
        <p:spPr>
          <a:xfrm>
            <a:off x="7434564" y="695034"/>
            <a:ext cx="17220" cy="40772"/>
          </a:xfrm>
          <a:custGeom>
            <a:avLst/>
            <a:gdLst/>
            <a:ahLst/>
            <a:cxnLst/>
            <a:rect l="l" t="t" r="r" b="b"/>
            <a:pathLst>
              <a:path w="552" h="1307" extrusionOk="0">
                <a:moveTo>
                  <a:pt x="300" y="0"/>
                </a:moveTo>
                <a:cubicBezTo>
                  <a:pt x="239" y="0"/>
                  <a:pt x="179" y="42"/>
                  <a:pt x="179" y="84"/>
                </a:cubicBezTo>
                <a:lnTo>
                  <a:pt x="120" y="84"/>
                </a:lnTo>
                <a:cubicBezTo>
                  <a:pt x="60" y="204"/>
                  <a:pt x="60" y="263"/>
                  <a:pt x="1" y="338"/>
                </a:cubicBezTo>
                <a:lnTo>
                  <a:pt x="1" y="636"/>
                </a:lnTo>
                <a:cubicBezTo>
                  <a:pt x="1" y="829"/>
                  <a:pt x="1" y="949"/>
                  <a:pt x="60" y="1202"/>
                </a:cubicBezTo>
                <a:lnTo>
                  <a:pt x="120" y="1261"/>
                </a:lnTo>
                <a:cubicBezTo>
                  <a:pt x="150" y="1291"/>
                  <a:pt x="194" y="1306"/>
                  <a:pt x="241" y="1306"/>
                </a:cubicBezTo>
                <a:cubicBezTo>
                  <a:pt x="287" y="1306"/>
                  <a:pt x="336" y="1291"/>
                  <a:pt x="373" y="1261"/>
                </a:cubicBezTo>
                <a:cubicBezTo>
                  <a:pt x="492" y="1083"/>
                  <a:pt x="552" y="889"/>
                  <a:pt x="552" y="710"/>
                </a:cubicBezTo>
                <a:lnTo>
                  <a:pt x="552" y="397"/>
                </a:lnTo>
                <a:cubicBezTo>
                  <a:pt x="552" y="263"/>
                  <a:pt x="492" y="204"/>
                  <a:pt x="433" y="84"/>
                </a:cubicBezTo>
                <a:lnTo>
                  <a:pt x="373" y="25"/>
                </a:lnTo>
                <a:cubicBezTo>
                  <a:pt x="351" y="7"/>
                  <a:pt x="326" y="0"/>
                  <a:pt x="300"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4"/>
          <p:cNvSpPr/>
          <p:nvPr/>
        </p:nvSpPr>
        <p:spPr>
          <a:xfrm>
            <a:off x="7429925" y="677409"/>
            <a:ext cx="19091" cy="40553"/>
          </a:xfrm>
          <a:custGeom>
            <a:avLst/>
            <a:gdLst/>
            <a:ahLst/>
            <a:cxnLst/>
            <a:rect l="l" t="t" r="r" b="b"/>
            <a:pathLst>
              <a:path w="612" h="1300" extrusionOk="0">
                <a:moveTo>
                  <a:pt x="222" y="1"/>
                </a:moveTo>
                <a:cubicBezTo>
                  <a:pt x="148" y="1"/>
                  <a:pt x="104" y="59"/>
                  <a:pt x="60" y="158"/>
                </a:cubicBezTo>
                <a:cubicBezTo>
                  <a:pt x="1" y="217"/>
                  <a:pt x="1" y="337"/>
                  <a:pt x="1" y="396"/>
                </a:cubicBezTo>
                <a:lnTo>
                  <a:pt x="1" y="649"/>
                </a:lnTo>
                <a:cubicBezTo>
                  <a:pt x="1" y="828"/>
                  <a:pt x="60" y="1022"/>
                  <a:pt x="180" y="1201"/>
                </a:cubicBezTo>
                <a:lnTo>
                  <a:pt x="239" y="1275"/>
                </a:lnTo>
                <a:cubicBezTo>
                  <a:pt x="261" y="1292"/>
                  <a:pt x="285" y="1299"/>
                  <a:pt x="310" y="1299"/>
                </a:cubicBezTo>
                <a:cubicBezTo>
                  <a:pt x="372" y="1299"/>
                  <a:pt x="433" y="1254"/>
                  <a:pt x="433" y="1201"/>
                </a:cubicBezTo>
                <a:cubicBezTo>
                  <a:pt x="612" y="1022"/>
                  <a:pt x="612" y="828"/>
                  <a:pt x="612" y="649"/>
                </a:cubicBezTo>
                <a:cubicBezTo>
                  <a:pt x="612" y="530"/>
                  <a:pt x="552" y="396"/>
                  <a:pt x="492" y="337"/>
                </a:cubicBezTo>
                <a:cubicBezTo>
                  <a:pt x="492" y="217"/>
                  <a:pt x="433" y="158"/>
                  <a:pt x="373" y="24"/>
                </a:cubicBezTo>
                <a:lnTo>
                  <a:pt x="314" y="24"/>
                </a:lnTo>
                <a:cubicBezTo>
                  <a:pt x="278" y="8"/>
                  <a:pt x="248" y="1"/>
                  <a:pt x="22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4"/>
          <p:cNvSpPr/>
          <p:nvPr/>
        </p:nvSpPr>
        <p:spPr>
          <a:xfrm>
            <a:off x="7453624" y="775736"/>
            <a:ext cx="19559" cy="38900"/>
          </a:xfrm>
          <a:custGeom>
            <a:avLst/>
            <a:gdLst/>
            <a:ahLst/>
            <a:cxnLst/>
            <a:rect l="l" t="t" r="r" b="b"/>
            <a:pathLst>
              <a:path w="627" h="1247" extrusionOk="0">
                <a:moveTo>
                  <a:pt x="375" y="0"/>
                </a:moveTo>
                <a:cubicBezTo>
                  <a:pt x="328" y="0"/>
                  <a:pt x="284" y="15"/>
                  <a:pt x="254" y="45"/>
                </a:cubicBezTo>
                <a:cubicBezTo>
                  <a:pt x="194" y="105"/>
                  <a:pt x="135" y="224"/>
                  <a:pt x="60" y="283"/>
                </a:cubicBezTo>
                <a:cubicBezTo>
                  <a:pt x="60" y="417"/>
                  <a:pt x="0" y="477"/>
                  <a:pt x="0" y="596"/>
                </a:cubicBezTo>
                <a:cubicBezTo>
                  <a:pt x="0" y="790"/>
                  <a:pt x="60" y="1028"/>
                  <a:pt x="194" y="1222"/>
                </a:cubicBezTo>
                <a:lnTo>
                  <a:pt x="254" y="1222"/>
                </a:lnTo>
                <a:cubicBezTo>
                  <a:pt x="271" y="1239"/>
                  <a:pt x="294" y="1247"/>
                  <a:pt x="319" y="1247"/>
                </a:cubicBezTo>
                <a:cubicBezTo>
                  <a:pt x="379" y="1247"/>
                  <a:pt x="454" y="1204"/>
                  <a:pt x="507" y="1162"/>
                </a:cubicBezTo>
                <a:cubicBezTo>
                  <a:pt x="567" y="969"/>
                  <a:pt x="626" y="790"/>
                  <a:pt x="626" y="656"/>
                </a:cubicBezTo>
                <a:lnTo>
                  <a:pt x="626" y="417"/>
                </a:lnTo>
                <a:cubicBezTo>
                  <a:pt x="626" y="283"/>
                  <a:pt x="567" y="224"/>
                  <a:pt x="567" y="105"/>
                </a:cubicBezTo>
                <a:lnTo>
                  <a:pt x="507" y="45"/>
                </a:lnTo>
                <a:cubicBezTo>
                  <a:pt x="470" y="15"/>
                  <a:pt x="421" y="0"/>
                  <a:pt x="37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4"/>
          <p:cNvSpPr/>
          <p:nvPr/>
        </p:nvSpPr>
        <p:spPr>
          <a:xfrm>
            <a:off x="7389955" y="859089"/>
            <a:ext cx="19091" cy="24020"/>
          </a:xfrm>
          <a:custGeom>
            <a:avLst/>
            <a:gdLst/>
            <a:ahLst/>
            <a:cxnLst/>
            <a:rect l="l" t="t" r="r" b="b"/>
            <a:pathLst>
              <a:path w="612" h="770" extrusionOk="0">
                <a:moveTo>
                  <a:pt x="347" y="0"/>
                </a:moveTo>
                <a:cubicBezTo>
                  <a:pt x="308" y="0"/>
                  <a:pt x="270" y="15"/>
                  <a:pt x="239" y="40"/>
                </a:cubicBezTo>
                <a:cubicBezTo>
                  <a:pt x="120" y="99"/>
                  <a:pt x="120" y="99"/>
                  <a:pt x="60" y="159"/>
                </a:cubicBezTo>
                <a:cubicBezTo>
                  <a:pt x="60" y="218"/>
                  <a:pt x="0" y="293"/>
                  <a:pt x="0" y="352"/>
                </a:cubicBezTo>
                <a:cubicBezTo>
                  <a:pt x="0" y="531"/>
                  <a:pt x="60" y="665"/>
                  <a:pt x="179" y="725"/>
                </a:cubicBezTo>
                <a:cubicBezTo>
                  <a:pt x="209" y="755"/>
                  <a:pt x="257" y="770"/>
                  <a:pt x="306" y="770"/>
                </a:cubicBezTo>
                <a:cubicBezTo>
                  <a:pt x="354" y="770"/>
                  <a:pt x="403" y="755"/>
                  <a:pt x="433" y="725"/>
                </a:cubicBezTo>
                <a:lnTo>
                  <a:pt x="492" y="725"/>
                </a:lnTo>
                <a:cubicBezTo>
                  <a:pt x="552" y="591"/>
                  <a:pt x="611" y="531"/>
                  <a:pt x="611" y="412"/>
                </a:cubicBezTo>
                <a:lnTo>
                  <a:pt x="611" y="293"/>
                </a:lnTo>
                <a:cubicBezTo>
                  <a:pt x="552" y="218"/>
                  <a:pt x="552" y="159"/>
                  <a:pt x="492" y="99"/>
                </a:cubicBezTo>
                <a:cubicBezTo>
                  <a:pt x="457" y="29"/>
                  <a:pt x="402" y="0"/>
                  <a:pt x="34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4"/>
          <p:cNvSpPr/>
          <p:nvPr/>
        </p:nvSpPr>
        <p:spPr>
          <a:xfrm>
            <a:off x="7279338" y="843242"/>
            <a:ext cx="19559" cy="20183"/>
          </a:xfrm>
          <a:custGeom>
            <a:avLst/>
            <a:gdLst/>
            <a:ahLst/>
            <a:cxnLst/>
            <a:rect l="l" t="t" r="r" b="b"/>
            <a:pathLst>
              <a:path w="627" h="647" extrusionOk="0">
                <a:moveTo>
                  <a:pt x="314" y="0"/>
                </a:moveTo>
                <a:cubicBezTo>
                  <a:pt x="269" y="0"/>
                  <a:pt x="224" y="19"/>
                  <a:pt x="195" y="56"/>
                </a:cubicBezTo>
                <a:cubicBezTo>
                  <a:pt x="135" y="116"/>
                  <a:pt x="60" y="116"/>
                  <a:pt x="60" y="175"/>
                </a:cubicBezTo>
                <a:cubicBezTo>
                  <a:pt x="1" y="235"/>
                  <a:pt x="1" y="294"/>
                  <a:pt x="1" y="354"/>
                </a:cubicBezTo>
                <a:cubicBezTo>
                  <a:pt x="60" y="428"/>
                  <a:pt x="60" y="488"/>
                  <a:pt x="195" y="607"/>
                </a:cubicBezTo>
                <a:cubicBezTo>
                  <a:pt x="244" y="632"/>
                  <a:pt x="293" y="646"/>
                  <a:pt x="339" y="646"/>
                </a:cubicBezTo>
                <a:cubicBezTo>
                  <a:pt x="405" y="646"/>
                  <a:pt x="464" y="617"/>
                  <a:pt x="507" y="548"/>
                </a:cubicBezTo>
                <a:cubicBezTo>
                  <a:pt x="627" y="488"/>
                  <a:pt x="627" y="354"/>
                  <a:pt x="627" y="294"/>
                </a:cubicBezTo>
                <a:cubicBezTo>
                  <a:pt x="627" y="235"/>
                  <a:pt x="627" y="175"/>
                  <a:pt x="567" y="175"/>
                </a:cubicBezTo>
                <a:cubicBezTo>
                  <a:pt x="567" y="116"/>
                  <a:pt x="507" y="56"/>
                  <a:pt x="433" y="56"/>
                </a:cubicBezTo>
                <a:cubicBezTo>
                  <a:pt x="403" y="19"/>
                  <a:pt x="358" y="0"/>
                  <a:pt x="314"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4"/>
          <p:cNvSpPr/>
          <p:nvPr/>
        </p:nvSpPr>
        <p:spPr>
          <a:xfrm>
            <a:off x="4676405" y="698746"/>
            <a:ext cx="19091" cy="33160"/>
          </a:xfrm>
          <a:custGeom>
            <a:avLst/>
            <a:gdLst/>
            <a:ahLst/>
            <a:cxnLst/>
            <a:rect l="l" t="t" r="r" b="b"/>
            <a:pathLst>
              <a:path w="612" h="1063" extrusionOk="0">
                <a:moveTo>
                  <a:pt x="378" y="0"/>
                </a:moveTo>
                <a:cubicBezTo>
                  <a:pt x="354" y="0"/>
                  <a:pt x="331" y="8"/>
                  <a:pt x="314" y="25"/>
                </a:cubicBezTo>
                <a:cubicBezTo>
                  <a:pt x="180" y="85"/>
                  <a:pt x="180" y="144"/>
                  <a:pt x="120" y="219"/>
                </a:cubicBezTo>
                <a:cubicBezTo>
                  <a:pt x="60" y="338"/>
                  <a:pt x="60" y="397"/>
                  <a:pt x="1" y="457"/>
                </a:cubicBezTo>
                <a:cubicBezTo>
                  <a:pt x="1" y="651"/>
                  <a:pt x="1" y="830"/>
                  <a:pt x="120" y="1023"/>
                </a:cubicBezTo>
                <a:lnTo>
                  <a:pt x="180" y="1023"/>
                </a:lnTo>
                <a:cubicBezTo>
                  <a:pt x="204" y="1048"/>
                  <a:pt x="242" y="1062"/>
                  <a:pt x="281" y="1062"/>
                </a:cubicBezTo>
                <a:cubicBezTo>
                  <a:pt x="338" y="1062"/>
                  <a:pt x="398" y="1033"/>
                  <a:pt x="433" y="964"/>
                </a:cubicBezTo>
                <a:cubicBezTo>
                  <a:pt x="552" y="830"/>
                  <a:pt x="612" y="710"/>
                  <a:pt x="612" y="591"/>
                </a:cubicBezTo>
                <a:lnTo>
                  <a:pt x="612" y="397"/>
                </a:lnTo>
                <a:cubicBezTo>
                  <a:pt x="612" y="278"/>
                  <a:pt x="612" y="219"/>
                  <a:pt x="552" y="144"/>
                </a:cubicBezTo>
                <a:lnTo>
                  <a:pt x="552" y="85"/>
                </a:lnTo>
                <a:cubicBezTo>
                  <a:pt x="510" y="42"/>
                  <a:pt x="438" y="0"/>
                  <a:pt x="378"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4"/>
          <p:cNvSpPr/>
          <p:nvPr/>
        </p:nvSpPr>
        <p:spPr>
          <a:xfrm>
            <a:off x="4716834" y="746444"/>
            <a:ext cx="19559" cy="37496"/>
          </a:xfrm>
          <a:custGeom>
            <a:avLst/>
            <a:gdLst/>
            <a:ahLst/>
            <a:cxnLst/>
            <a:rect l="l" t="t" r="r" b="b"/>
            <a:pathLst>
              <a:path w="627" h="1202" extrusionOk="0">
                <a:moveTo>
                  <a:pt x="375" y="1"/>
                </a:moveTo>
                <a:cubicBezTo>
                  <a:pt x="329" y="1"/>
                  <a:pt x="284" y="16"/>
                  <a:pt x="254" y="45"/>
                </a:cubicBezTo>
                <a:cubicBezTo>
                  <a:pt x="195" y="105"/>
                  <a:pt x="135" y="239"/>
                  <a:pt x="61" y="299"/>
                </a:cubicBezTo>
                <a:cubicBezTo>
                  <a:pt x="61" y="358"/>
                  <a:pt x="1" y="477"/>
                  <a:pt x="1" y="552"/>
                </a:cubicBezTo>
                <a:cubicBezTo>
                  <a:pt x="1" y="790"/>
                  <a:pt x="61" y="984"/>
                  <a:pt x="195" y="1103"/>
                </a:cubicBezTo>
                <a:lnTo>
                  <a:pt x="254" y="1163"/>
                </a:lnTo>
                <a:cubicBezTo>
                  <a:pt x="279" y="1187"/>
                  <a:pt x="314" y="1202"/>
                  <a:pt x="346" y="1202"/>
                </a:cubicBezTo>
                <a:cubicBezTo>
                  <a:pt x="392" y="1202"/>
                  <a:pt x="433" y="1173"/>
                  <a:pt x="433" y="1103"/>
                </a:cubicBezTo>
                <a:cubicBezTo>
                  <a:pt x="567" y="924"/>
                  <a:pt x="627" y="790"/>
                  <a:pt x="627" y="611"/>
                </a:cubicBezTo>
                <a:lnTo>
                  <a:pt x="627" y="358"/>
                </a:lnTo>
                <a:cubicBezTo>
                  <a:pt x="627" y="299"/>
                  <a:pt x="567" y="179"/>
                  <a:pt x="567" y="105"/>
                </a:cubicBezTo>
                <a:lnTo>
                  <a:pt x="507" y="105"/>
                </a:lnTo>
                <a:lnTo>
                  <a:pt x="507" y="45"/>
                </a:lnTo>
                <a:cubicBezTo>
                  <a:pt x="470" y="16"/>
                  <a:pt x="422" y="1"/>
                  <a:pt x="37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4"/>
          <p:cNvSpPr/>
          <p:nvPr/>
        </p:nvSpPr>
        <p:spPr>
          <a:xfrm>
            <a:off x="4769366" y="701835"/>
            <a:ext cx="19091" cy="37247"/>
          </a:xfrm>
          <a:custGeom>
            <a:avLst/>
            <a:gdLst/>
            <a:ahLst/>
            <a:cxnLst/>
            <a:rect l="l" t="t" r="r" b="b"/>
            <a:pathLst>
              <a:path w="612" h="1194" extrusionOk="0">
                <a:moveTo>
                  <a:pt x="306" y="1"/>
                </a:moveTo>
                <a:cubicBezTo>
                  <a:pt x="257" y="1"/>
                  <a:pt x="209" y="15"/>
                  <a:pt x="179" y="45"/>
                </a:cubicBezTo>
                <a:cubicBezTo>
                  <a:pt x="120" y="179"/>
                  <a:pt x="60" y="239"/>
                  <a:pt x="60" y="358"/>
                </a:cubicBezTo>
                <a:cubicBezTo>
                  <a:pt x="0" y="418"/>
                  <a:pt x="0" y="492"/>
                  <a:pt x="0" y="611"/>
                </a:cubicBezTo>
                <a:cubicBezTo>
                  <a:pt x="60" y="790"/>
                  <a:pt x="60" y="924"/>
                  <a:pt x="179" y="1103"/>
                </a:cubicBezTo>
                <a:lnTo>
                  <a:pt x="239" y="1163"/>
                </a:lnTo>
                <a:cubicBezTo>
                  <a:pt x="261" y="1185"/>
                  <a:pt x="287" y="1194"/>
                  <a:pt x="315" y="1194"/>
                </a:cubicBezTo>
                <a:cubicBezTo>
                  <a:pt x="379" y="1194"/>
                  <a:pt x="450" y="1145"/>
                  <a:pt x="492" y="1103"/>
                </a:cubicBezTo>
                <a:cubicBezTo>
                  <a:pt x="611" y="924"/>
                  <a:pt x="611" y="731"/>
                  <a:pt x="611" y="611"/>
                </a:cubicBezTo>
                <a:cubicBezTo>
                  <a:pt x="611" y="492"/>
                  <a:pt x="611" y="418"/>
                  <a:pt x="552" y="298"/>
                </a:cubicBezTo>
                <a:cubicBezTo>
                  <a:pt x="552" y="239"/>
                  <a:pt x="492" y="179"/>
                  <a:pt x="432" y="45"/>
                </a:cubicBezTo>
                <a:cubicBezTo>
                  <a:pt x="403" y="15"/>
                  <a:pt x="354" y="1"/>
                  <a:pt x="30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4"/>
          <p:cNvSpPr/>
          <p:nvPr/>
        </p:nvSpPr>
        <p:spPr>
          <a:xfrm>
            <a:off x="4767495" y="808366"/>
            <a:ext cx="19091" cy="31351"/>
          </a:xfrm>
          <a:custGeom>
            <a:avLst/>
            <a:gdLst/>
            <a:ahLst/>
            <a:cxnLst/>
            <a:rect l="l" t="t" r="r" b="b"/>
            <a:pathLst>
              <a:path w="612" h="1005" extrusionOk="0">
                <a:moveTo>
                  <a:pt x="358" y="1"/>
                </a:moveTo>
                <a:cubicBezTo>
                  <a:pt x="302" y="1"/>
                  <a:pt x="239" y="19"/>
                  <a:pt x="180" y="57"/>
                </a:cubicBezTo>
                <a:cubicBezTo>
                  <a:pt x="120" y="116"/>
                  <a:pt x="60" y="176"/>
                  <a:pt x="60" y="235"/>
                </a:cubicBezTo>
                <a:cubicBezTo>
                  <a:pt x="1" y="295"/>
                  <a:pt x="1" y="429"/>
                  <a:pt x="1" y="489"/>
                </a:cubicBezTo>
                <a:cubicBezTo>
                  <a:pt x="1" y="608"/>
                  <a:pt x="1" y="802"/>
                  <a:pt x="120" y="921"/>
                </a:cubicBezTo>
                <a:lnTo>
                  <a:pt x="180" y="980"/>
                </a:lnTo>
                <a:cubicBezTo>
                  <a:pt x="197" y="998"/>
                  <a:pt x="221" y="1005"/>
                  <a:pt x="247" y="1005"/>
                </a:cubicBezTo>
                <a:cubicBezTo>
                  <a:pt x="311" y="1005"/>
                  <a:pt x="391" y="963"/>
                  <a:pt x="433" y="921"/>
                </a:cubicBezTo>
                <a:cubicBezTo>
                  <a:pt x="552" y="802"/>
                  <a:pt x="552" y="667"/>
                  <a:pt x="552" y="489"/>
                </a:cubicBezTo>
                <a:cubicBezTo>
                  <a:pt x="612" y="429"/>
                  <a:pt x="612" y="355"/>
                  <a:pt x="552" y="295"/>
                </a:cubicBezTo>
                <a:cubicBezTo>
                  <a:pt x="552" y="235"/>
                  <a:pt x="552" y="176"/>
                  <a:pt x="492" y="116"/>
                </a:cubicBezTo>
                <a:lnTo>
                  <a:pt x="492" y="57"/>
                </a:lnTo>
                <a:cubicBezTo>
                  <a:pt x="463" y="19"/>
                  <a:pt x="414" y="1"/>
                  <a:pt x="35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4"/>
          <p:cNvSpPr/>
          <p:nvPr/>
        </p:nvSpPr>
        <p:spPr>
          <a:xfrm>
            <a:off x="4817687" y="754960"/>
            <a:ext cx="19559" cy="48071"/>
          </a:xfrm>
          <a:custGeom>
            <a:avLst/>
            <a:gdLst/>
            <a:ahLst/>
            <a:cxnLst/>
            <a:rect l="l" t="t" r="r" b="b"/>
            <a:pathLst>
              <a:path w="627" h="1541" extrusionOk="0">
                <a:moveTo>
                  <a:pt x="341" y="1"/>
                </a:moveTo>
                <a:cubicBezTo>
                  <a:pt x="277" y="1"/>
                  <a:pt x="232" y="43"/>
                  <a:pt x="179" y="85"/>
                </a:cubicBezTo>
                <a:cubicBezTo>
                  <a:pt x="120" y="204"/>
                  <a:pt x="60" y="338"/>
                  <a:pt x="60" y="398"/>
                </a:cubicBezTo>
                <a:cubicBezTo>
                  <a:pt x="60" y="517"/>
                  <a:pt x="60" y="651"/>
                  <a:pt x="1" y="771"/>
                </a:cubicBezTo>
                <a:cubicBezTo>
                  <a:pt x="60" y="1024"/>
                  <a:pt x="60" y="1203"/>
                  <a:pt x="179" y="1456"/>
                </a:cubicBezTo>
                <a:lnTo>
                  <a:pt x="254" y="1515"/>
                </a:lnTo>
                <a:cubicBezTo>
                  <a:pt x="271" y="1533"/>
                  <a:pt x="294" y="1540"/>
                  <a:pt x="319" y="1540"/>
                </a:cubicBezTo>
                <a:cubicBezTo>
                  <a:pt x="378" y="1540"/>
                  <a:pt x="450" y="1498"/>
                  <a:pt x="492" y="1456"/>
                </a:cubicBezTo>
                <a:cubicBezTo>
                  <a:pt x="626" y="1203"/>
                  <a:pt x="626" y="1024"/>
                  <a:pt x="626" y="771"/>
                </a:cubicBezTo>
                <a:lnTo>
                  <a:pt x="626" y="398"/>
                </a:lnTo>
                <a:cubicBezTo>
                  <a:pt x="552" y="338"/>
                  <a:pt x="552" y="204"/>
                  <a:pt x="492" y="85"/>
                </a:cubicBezTo>
                <a:cubicBezTo>
                  <a:pt x="433" y="85"/>
                  <a:pt x="433" y="26"/>
                  <a:pt x="433" y="26"/>
                </a:cubicBezTo>
                <a:cubicBezTo>
                  <a:pt x="398" y="8"/>
                  <a:pt x="368" y="1"/>
                  <a:pt x="34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4"/>
          <p:cNvSpPr/>
          <p:nvPr/>
        </p:nvSpPr>
        <p:spPr>
          <a:xfrm>
            <a:off x="4866040" y="695034"/>
            <a:ext cx="19528" cy="40772"/>
          </a:xfrm>
          <a:custGeom>
            <a:avLst/>
            <a:gdLst/>
            <a:ahLst/>
            <a:cxnLst/>
            <a:rect l="l" t="t" r="r" b="b"/>
            <a:pathLst>
              <a:path w="626" h="1307" extrusionOk="0">
                <a:moveTo>
                  <a:pt x="367" y="0"/>
                </a:moveTo>
                <a:cubicBezTo>
                  <a:pt x="308" y="0"/>
                  <a:pt x="236" y="42"/>
                  <a:pt x="194" y="84"/>
                </a:cubicBezTo>
                <a:cubicBezTo>
                  <a:pt x="119" y="204"/>
                  <a:pt x="119" y="263"/>
                  <a:pt x="60" y="338"/>
                </a:cubicBezTo>
                <a:lnTo>
                  <a:pt x="60" y="636"/>
                </a:lnTo>
                <a:cubicBezTo>
                  <a:pt x="0" y="829"/>
                  <a:pt x="0" y="949"/>
                  <a:pt x="119" y="1202"/>
                </a:cubicBezTo>
                <a:lnTo>
                  <a:pt x="194" y="1261"/>
                </a:lnTo>
                <a:cubicBezTo>
                  <a:pt x="224" y="1291"/>
                  <a:pt x="253" y="1306"/>
                  <a:pt x="283" y="1306"/>
                </a:cubicBezTo>
                <a:cubicBezTo>
                  <a:pt x="313" y="1306"/>
                  <a:pt x="343" y="1291"/>
                  <a:pt x="373" y="1261"/>
                </a:cubicBezTo>
                <a:cubicBezTo>
                  <a:pt x="566" y="1083"/>
                  <a:pt x="626" y="889"/>
                  <a:pt x="626" y="710"/>
                </a:cubicBezTo>
                <a:lnTo>
                  <a:pt x="626" y="397"/>
                </a:lnTo>
                <a:cubicBezTo>
                  <a:pt x="626" y="263"/>
                  <a:pt x="566" y="204"/>
                  <a:pt x="492" y="84"/>
                </a:cubicBezTo>
                <a:lnTo>
                  <a:pt x="432" y="25"/>
                </a:lnTo>
                <a:cubicBezTo>
                  <a:pt x="415" y="7"/>
                  <a:pt x="392" y="0"/>
                  <a:pt x="36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4"/>
          <p:cNvSpPr/>
          <p:nvPr/>
        </p:nvSpPr>
        <p:spPr>
          <a:xfrm>
            <a:off x="4939441" y="677409"/>
            <a:ext cx="19559" cy="40553"/>
          </a:xfrm>
          <a:custGeom>
            <a:avLst/>
            <a:gdLst/>
            <a:ahLst/>
            <a:cxnLst/>
            <a:rect l="l" t="t" r="r" b="b"/>
            <a:pathLst>
              <a:path w="627" h="1300" extrusionOk="0">
                <a:moveTo>
                  <a:pt x="222" y="1"/>
                </a:moveTo>
                <a:cubicBezTo>
                  <a:pt x="140" y="1"/>
                  <a:pt x="75" y="59"/>
                  <a:pt x="75" y="158"/>
                </a:cubicBezTo>
                <a:cubicBezTo>
                  <a:pt x="1" y="217"/>
                  <a:pt x="1" y="337"/>
                  <a:pt x="1" y="396"/>
                </a:cubicBezTo>
                <a:lnTo>
                  <a:pt x="1" y="649"/>
                </a:lnTo>
                <a:cubicBezTo>
                  <a:pt x="1" y="828"/>
                  <a:pt x="75" y="1022"/>
                  <a:pt x="195" y="1201"/>
                </a:cubicBezTo>
                <a:lnTo>
                  <a:pt x="195" y="1275"/>
                </a:lnTo>
                <a:cubicBezTo>
                  <a:pt x="229" y="1292"/>
                  <a:pt x="258" y="1299"/>
                  <a:pt x="284" y="1299"/>
                </a:cubicBezTo>
                <a:cubicBezTo>
                  <a:pt x="349" y="1299"/>
                  <a:pt x="395" y="1254"/>
                  <a:pt x="448" y="1201"/>
                </a:cubicBezTo>
                <a:cubicBezTo>
                  <a:pt x="567" y="1022"/>
                  <a:pt x="627" y="828"/>
                  <a:pt x="627" y="649"/>
                </a:cubicBezTo>
                <a:cubicBezTo>
                  <a:pt x="567" y="530"/>
                  <a:pt x="567" y="396"/>
                  <a:pt x="507" y="337"/>
                </a:cubicBezTo>
                <a:cubicBezTo>
                  <a:pt x="507" y="217"/>
                  <a:pt x="448" y="158"/>
                  <a:pt x="314" y="24"/>
                </a:cubicBezTo>
                <a:cubicBezTo>
                  <a:pt x="282" y="8"/>
                  <a:pt x="251" y="1"/>
                  <a:pt x="22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4"/>
          <p:cNvSpPr/>
          <p:nvPr/>
        </p:nvSpPr>
        <p:spPr>
          <a:xfrm>
            <a:off x="4887408" y="775736"/>
            <a:ext cx="19559" cy="38900"/>
          </a:xfrm>
          <a:custGeom>
            <a:avLst/>
            <a:gdLst/>
            <a:ahLst/>
            <a:cxnLst/>
            <a:rect l="l" t="t" r="r" b="b"/>
            <a:pathLst>
              <a:path w="627" h="1247" extrusionOk="0">
                <a:moveTo>
                  <a:pt x="373" y="0"/>
                </a:moveTo>
                <a:cubicBezTo>
                  <a:pt x="328" y="0"/>
                  <a:pt x="283" y="15"/>
                  <a:pt x="254" y="45"/>
                </a:cubicBezTo>
                <a:cubicBezTo>
                  <a:pt x="179" y="105"/>
                  <a:pt x="120" y="224"/>
                  <a:pt x="60" y="283"/>
                </a:cubicBezTo>
                <a:cubicBezTo>
                  <a:pt x="0" y="417"/>
                  <a:pt x="0" y="477"/>
                  <a:pt x="0" y="596"/>
                </a:cubicBezTo>
                <a:cubicBezTo>
                  <a:pt x="0" y="790"/>
                  <a:pt x="60" y="1028"/>
                  <a:pt x="179" y="1222"/>
                </a:cubicBezTo>
                <a:lnTo>
                  <a:pt x="254" y="1222"/>
                </a:lnTo>
                <a:cubicBezTo>
                  <a:pt x="271" y="1239"/>
                  <a:pt x="294" y="1247"/>
                  <a:pt x="318" y="1247"/>
                </a:cubicBezTo>
                <a:cubicBezTo>
                  <a:pt x="378" y="1247"/>
                  <a:pt x="450" y="1204"/>
                  <a:pt x="492" y="1162"/>
                </a:cubicBezTo>
                <a:cubicBezTo>
                  <a:pt x="552" y="969"/>
                  <a:pt x="626" y="790"/>
                  <a:pt x="626" y="656"/>
                </a:cubicBezTo>
                <a:lnTo>
                  <a:pt x="626" y="417"/>
                </a:lnTo>
                <a:cubicBezTo>
                  <a:pt x="552" y="283"/>
                  <a:pt x="552" y="224"/>
                  <a:pt x="552" y="105"/>
                </a:cubicBezTo>
                <a:lnTo>
                  <a:pt x="492" y="45"/>
                </a:lnTo>
                <a:cubicBezTo>
                  <a:pt x="462" y="15"/>
                  <a:pt x="417" y="0"/>
                  <a:pt x="373"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4"/>
          <p:cNvSpPr/>
          <p:nvPr/>
        </p:nvSpPr>
        <p:spPr>
          <a:xfrm>
            <a:off x="4823271" y="859089"/>
            <a:ext cx="19559" cy="24020"/>
          </a:xfrm>
          <a:custGeom>
            <a:avLst/>
            <a:gdLst/>
            <a:ahLst/>
            <a:cxnLst/>
            <a:rect l="l" t="t" r="r" b="b"/>
            <a:pathLst>
              <a:path w="627" h="770" extrusionOk="0">
                <a:moveTo>
                  <a:pt x="344" y="0"/>
                </a:moveTo>
                <a:cubicBezTo>
                  <a:pt x="295" y="0"/>
                  <a:pt x="244" y="15"/>
                  <a:pt x="194" y="40"/>
                </a:cubicBezTo>
                <a:cubicBezTo>
                  <a:pt x="135" y="99"/>
                  <a:pt x="135" y="99"/>
                  <a:pt x="75" y="159"/>
                </a:cubicBezTo>
                <a:cubicBezTo>
                  <a:pt x="0" y="218"/>
                  <a:pt x="0" y="293"/>
                  <a:pt x="0" y="352"/>
                </a:cubicBezTo>
                <a:cubicBezTo>
                  <a:pt x="0" y="531"/>
                  <a:pt x="75" y="665"/>
                  <a:pt x="194" y="725"/>
                </a:cubicBezTo>
                <a:cubicBezTo>
                  <a:pt x="224" y="755"/>
                  <a:pt x="269" y="770"/>
                  <a:pt x="315" y="770"/>
                </a:cubicBezTo>
                <a:cubicBezTo>
                  <a:pt x="362" y="770"/>
                  <a:pt x="410" y="755"/>
                  <a:pt x="447" y="725"/>
                </a:cubicBezTo>
                <a:cubicBezTo>
                  <a:pt x="567" y="591"/>
                  <a:pt x="626" y="531"/>
                  <a:pt x="626" y="412"/>
                </a:cubicBezTo>
                <a:lnTo>
                  <a:pt x="626" y="293"/>
                </a:lnTo>
                <a:cubicBezTo>
                  <a:pt x="567" y="218"/>
                  <a:pt x="567" y="159"/>
                  <a:pt x="507" y="99"/>
                </a:cubicBezTo>
                <a:cubicBezTo>
                  <a:pt x="472" y="29"/>
                  <a:pt x="412" y="0"/>
                  <a:pt x="344"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4"/>
          <p:cNvSpPr/>
          <p:nvPr/>
        </p:nvSpPr>
        <p:spPr>
          <a:xfrm>
            <a:off x="4713122" y="843242"/>
            <a:ext cx="19559" cy="20183"/>
          </a:xfrm>
          <a:custGeom>
            <a:avLst/>
            <a:gdLst/>
            <a:ahLst/>
            <a:cxnLst/>
            <a:rect l="l" t="t" r="r" b="b"/>
            <a:pathLst>
              <a:path w="627" h="647" extrusionOk="0">
                <a:moveTo>
                  <a:pt x="304" y="0"/>
                </a:moveTo>
                <a:cubicBezTo>
                  <a:pt x="250" y="0"/>
                  <a:pt x="187" y="19"/>
                  <a:pt x="120" y="56"/>
                </a:cubicBezTo>
                <a:cubicBezTo>
                  <a:pt x="60" y="116"/>
                  <a:pt x="60" y="116"/>
                  <a:pt x="60" y="175"/>
                </a:cubicBezTo>
                <a:cubicBezTo>
                  <a:pt x="1" y="235"/>
                  <a:pt x="1" y="294"/>
                  <a:pt x="1" y="354"/>
                </a:cubicBezTo>
                <a:cubicBezTo>
                  <a:pt x="1" y="428"/>
                  <a:pt x="60" y="488"/>
                  <a:pt x="180" y="607"/>
                </a:cubicBezTo>
                <a:cubicBezTo>
                  <a:pt x="210" y="632"/>
                  <a:pt x="249" y="646"/>
                  <a:pt x="292" y="646"/>
                </a:cubicBezTo>
                <a:cubicBezTo>
                  <a:pt x="353" y="646"/>
                  <a:pt x="423" y="617"/>
                  <a:pt x="492" y="548"/>
                </a:cubicBezTo>
                <a:cubicBezTo>
                  <a:pt x="626" y="488"/>
                  <a:pt x="626" y="354"/>
                  <a:pt x="626" y="294"/>
                </a:cubicBezTo>
                <a:cubicBezTo>
                  <a:pt x="626" y="235"/>
                  <a:pt x="626" y="175"/>
                  <a:pt x="552" y="175"/>
                </a:cubicBezTo>
                <a:cubicBezTo>
                  <a:pt x="552" y="116"/>
                  <a:pt x="492" y="56"/>
                  <a:pt x="433" y="56"/>
                </a:cubicBezTo>
                <a:cubicBezTo>
                  <a:pt x="403" y="19"/>
                  <a:pt x="358" y="0"/>
                  <a:pt x="304"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4"/>
          <p:cNvSpPr/>
          <p:nvPr/>
        </p:nvSpPr>
        <p:spPr>
          <a:xfrm>
            <a:off x="5299619" y="698746"/>
            <a:ext cx="19559" cy="33160"/>
          </a:xfrm>
          <a:custGeom>
            <a:avLst/>
            <a:gdLst/>
            <a:ahLst/>
            <a:cxnLst/>
            <a:rect l="l" t="t" r="r" b="b"/>
            <a:pathLst>
              <a:path w="627" h="1063" extrusionOk="0">
                <a:moveTo>
                  <a:pt x="381" y="0"/>
                </a:moveTo>
                <a:cubicBezTo>
                  <a:pt x="355" y="0"/>
                  <a:pt x="331" y="8"/>
                  <a:pt x="313" y="25"/>
                </a:cubicBezTo>
                <a:cubicBezTo>
                  <a:pt x="194" y="85"/>
                  <a:pt x="194" y="144"/>
                  <a:pt x="135" y="219"/>
                </a:cubicBezTo>
                <a:cubicBezTo>
                  <a:pt x="75" y="338"/>
                  <a:pt x="75" y="397"/>
                  <a:pt x="0" y="457"/>
                </a:cubicBezTo>
                <a:cubicBezTo>
                  <a:pt x="0" y="651"/>
                  <a:pt x="0" y="830"/>
                  <a:pt x="194" y="1023"/>
                </a:cubicBezTo>
                <a:cubicBezTo>
                  <a:pt x="219" y="1048"/>
                  <a:pt x="254" y="1062"/>
                  <a:pt x="291" y="1062"/>
                </a:cubicBezTo>
                <a:cubicBezTo>
                  <a:pt x="345" y="1062"/>
                  <a:pt x="404" y="1033"/>
                  <a:pt x="447" y="964"/>
                </a:cubicBezTo>
                <a:cubicBezTo>
                  <a:pt x="567" y="830"/>
                  <a:pt x="626" y="710"/>
                  <a:pt x="626" y="591"/>
                </a:cubicBezTo>
                <a:lnTo>
                  <a:pt x="626" y="397"/>
                </a:lnTo>
                <a:cubicBezTo>
                  <a:pt x="626" y="278"/>
                  <a:pt x="626" y="219"/>
                  <a:pt x="567" y="144"/>
                </a:cubicBezTo>
                <a:lnTo>
                  <a:pt x="567" y="85"/>
                </a:lnTo>
                <a:cubicBezTo>
                  <a:pt x="524" y="42"/>
                  <a:pt x="445" y="0"/>
                  <a:pt x="38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4"/>
          <p:cNvSpPr/>
          <p:nvPr/>
        </p:nvSpPr>
        <p:spPr>
          <a:xfrm>
            <a:off x="5340516" y="746444"/>
            <a:ext cx="19559" cy="37496"/>
          </a:xfrm>
          <a:custGeom>
            <a:avLst/>
            <a:gdLst/>
            <a:ahLst/>
            <a:cxnLst/>
            <a:rect l="l" t="t" r="r" b="b"/>
            <a:pathLst>
              <a:path w="627" h="1202" extrusionOk="0">
                <a:moveTo>
                  <a:pt x="373" y="1"/>
                </a:moveTo>
                <a:cubicBezTo>
                  <a:pt x="328" y="1"/>
                  <a:pt x="284" y="16"/>
                  <a:pt x="254" y="45"/>
                </a:cubicBezTo>
                <a:cubicBezTo>
                  <a:pt x="179" y="105"/>
                  <a:pt x="120" y="239"/>
                  <a:pt x="60" y="299"/>
                </a:cubicBezTo>
                <a:cubicBezTo>
                  <a:pt x="60" y="358"/>
                  <a:pt x="0" y="477"/>
                  <a:pt x="0" y="552"/>
                </a:cubicBezTo>
                <a:cubicBezTo>
                  <a:pt x="0" y="790"/>
                  <a:pt x="60" y="984"/>
                  <a:pt x="179" y="1103"/>
                </a:cubicBezTo>
                <a:lnTo>
                  <a:pt x="254" y="1163"/>
                </a:lnTo>
                <a:cubicBezTo>
                  <a:pt x="278" y="1187"/>
                  <a:pt x="313" y="1202"/>
                  <a:pt x="346" y="1202"/>
                </a:cubicBezTo>
                <a:cubicBezTo>
                  <a:pt x="392" y="1202"/>
                  <a:pt x="433" y="1173"/>
                  <a:pt x="433" y="1103"/>
                </a:cubicBezTo>
                <a:cubicBezTo>
                  <a:pt x="552" y="924"/>
                  <a:pt x="626" y="790"/>
                  <a:pt x="626" y="611"/>
                </a:cubicBezTo>
                <a:lnTo>
                  <a:pt x="626" y="358"/>
                </a:lnTo>
                <a:cubicBezTo>
                  <a:pt x="626" y="299"/>
                  <a:pt x="552" y="179"/>
                  <a:pt x="552" y="105"/>
                </a:cubicBezTo>
                <a:lnTo>
                  <a:pt x="492" y="45"/>
                </a:lnTo>
                <a:cubicBezTo>
                  <a:pt x="462" y="16"/>
                  <a:pt x="418" y="1"/>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4"/>
          <p:cNvSpPr/>
          <p:nvPr/>
        </p:nvSpPr>
        <p:spPr>
          <a:xfrm>
            <a:off x="5392549" y="701835"/>
            <a:ext cx="19559" cy="37247"/>
          </a:xfrm>
          <a:custGeom>
            <a:avLst/>
            <a:gdLst/>
            <a:ahLst/>
            <a:cxnLst/>
            <a:rect l="l" t="t" r="r" b="b"/>
            <a:pathLst>
              <a:path w="627" h="1194" extrusionOk="0">
                <a:moveTo>
                  <a:pt x="316" y="1"/>
                </a:moveTo>
                <a:cubicBezTo>
                  <a:pt x="269" y="1"/>
                  <a:pt x="224" y="15"/>
                  <a:pt x="195" y="45"/>
                </a:cubicBezTo>
                <a:cubicBezTo>
                  <a:pt x="135" y="179"/>
                  <a:pt x="75" y="239"/>
                  <a:pt x="75" y="358"/>
                </a:cubicBezTo>
                <a:cubicBezTo>
                  <a:pt x="75" y="418"/>
                  <a:pt x="1" y="492"/>
                  <a:pt x="1" y="611"/>
                </a:cubicBezTo>
                <a:cubicBezTo>
                  <a:pt x="75" y="790"/>
                  <a:pt x="75" y="924"/>
                  <a:pt x="195" y="1103"/>
                </a:cubicBezTo>
                <a:lnTo>
                  <a:pt x="254" y="1163"/>
                </a:lnTo>
                <a:cubicBezTo>
                  <a:pt x="272" y="1185"/>
                  <a:pt x="297" y="1194"/>
                  <a:pt x="324" y="1194"/>
                </a:cubicBezTo>
                <a:cubicBezTo>
                  <a:pt x="387" y="1194"/>
                  <a:pt x="466" y="1145"/>
                  <a:pt x="508" y="1103"/>
                </a:cubicBezTo>
                <a:cubicBezTo>
                  <a:pt x="627" y="924"/>
                  <a:pt x="627" y="731"/>
                  <a:pt x="627" y="611"/>
                </a:cubicBezTo>
                <a:lnTo>
                  <a:pt x="627" y="298"/>
                </a:lnTo>
                <a:cubicBezTo>
                  <a:pt x="567" y="239"/>
                  <a:pt x="567" y="179"/>
                  <a:pt x="448" y="45"/>
                </a:cubicBezTo>
                <a:cubicBezTo>
                  <a:pt x="411" y="15"/>
                  <a:pt x="362" y="1"/>
                  <a:pt x="31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4"/>
          <p:cNvSpPr/>
          <p:nvPr/>
        </p:nvSpPr>
        <p:spPr>
          <a:xfrm>
            <a:off x="5390708" y="808366"/>
            <a:ext cx="19559" cy="31351"/>
          </a:xfrm>
          <a:custGeom>
            <a:avLst/>
            <a:gdLst/>
            <a:ahLst/>
            <a:cxnLst/>
            <a:rect l="l" t="t" r="r" b="b"/>
            <a:pathLst>
              <a:path w="627" h="1005" extrusionOk="0">
                <a:moveTo>
                  <a:pt x="367" y="1"/>
                </a:moveTo>
                <a:cubicBezTo>
                  <a:pt x="313" y="1"/>
                  <a:pt x="254" y="19"/>
                  <a:pt x="194" y="57"/>
                </a:cubicBezTo>
                <a:cubicBezTo>
                  <a:pt x="134" y="116"/>
                  <a:pt x="60" y="176"/>
                  <a:pt x="60" y="235"/>
                </a:cubicBezTo>
                <a:cubicBezTo>
                  <a:pt x="0" y="295"/>
                  <a:pt x="0" y="429"/>
                  <a:pt x="0" y="489"/>
                </a:cubicBezTo>
                <a:cubicBezTo>
                  <a:pt x="0" y="608"/>
                  <a:pt x="0" y="802"/>
                  <a:pt x="134" y="921"/>
                </a:cubicBezTo>
                <a:lnTo>
                  <a:pt x="194" y="980"/>
                </a:lnTo>
                <a:cubicBezTo>
                  <a:pt x="212" y="998"/>
                  <a:pt x="234" y="1005"/>
                  <a:pt x="259" y="1005"/>
                </a:cubicBezTo>
                <a:cubicBezTo>
                  <a:pt x="318" y="1005"/>
                  <a:pt x="390" y="963"/>
                  <a:pt x="432" y="921"/>
                </a:cubicBezTo>
                <a:cubicBezTo>
                  <a:pt x="567" y="802"/>
                  <a:pt x="567" y="667"/>
                  <a:pt x="626" y="489"/>
                </a:cubicBezTo>
                <a:cubicBezTo>
                  <a:pt x="626" y="429"/>
                  <a:pt x="626" y="355"/>
                  <a:pt x="567" y="295"/>
                </a:cubicBezTo>
                <a:cubicBezTo>
                  <a:pt x="567" y="235"/>
                  <a:pt x="567" y="176"/>
                  <a:pt x="507" y="116"/>
                </a:cubicBezTo>
                <a:lnTo>
                  <a:pt x="507" y="57"/>
                </a:lnTo>
                <a:cubicBezTo>
                  <a:pt x="470" y="19"/>
                  <a:pt x="421" y="1"/>
                  <a:pt x="367"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4"/>
          <p:cNvSpPr/>
          <p:nvPr/>
        </p:nvSpPr>
        <p:spPr>
          <a:xfrm>
            <a:off x="5443210" y="754960"/>
            <a:ext cx="17251" cy="48071"/>
          </a:xfrm>
          <a:custGeom>
            <a:avLst/>
            <a:gdLst/>
            <a:ahLst/>
            <a:cxnLst/>
            <a:rect l="l" t="t" r="r" b="b"/>
            <a:pathLst>
              <a:path w="553" h="1541" extrusionOk="0">
                <a:moveTo>
                  <a:pt x="273" y="1"/>
                </a:moveTo>
                <a:cubicBezTo>
                  <a:pt x="204" y="1"/>
                  <a:pt x="162" y="43"/>
                  <a:pt x="120" y="85"/>
                </a:cubicBezTo>
                <a:cubicBezTo>
                  <a:pt x="60" y="204"/>
                  <a:pt x="1" y="338"/>
                  <a:pt x="1" y="398"/>
                </a:cubicBezTo>
                <a:lnTo>
                  <a:pt x="1" y="771"/>
                </a:lnTo>
                <a:cubicBezTo>
                  <a:pt x="1" y="1024"/>
                  <a:pt x="1" y="1203"/>
                  <a:pt x="120" y="1456"/>
                </a:cubicBezTo>
                <a:lnTo>
                  <a:pt x="180" y="1515"/>
                </a:lnTo>
                <a:cubicBezTo>
                  <a:pt x="197" y="1533"/>
                  <a:pt x="221" y="1540"/>
                  <a:pt x="247" y="1540"/>
                </a:cubicBezTo>
                <a:cubicBezTo>
                  <a:pt x="311" y="1540"/>
                  <a:pt x="391" y="1498"/>
                  <a:pt x="433" y="1456"/>
                </a:cubicBezTo>
                <a:cubicBezTo>
                  <a:pt x="552" y="1203"/>
                  <a:pt x="552" y="1024"/>
                  <a:pt x="552" y="771"/>
                </a:cubicBezTo>
                <a:lnTo>
                  <a:pt x="552" y="398"/>
                </a:lnTo>
                <a:cubicBezTo>
                  <a:pt x="492" y="338"/>
                  <a:pt x="492" y="204"/>
                  <a:pt x="433" y="85"/>
                </a:cubicBezTo>
                <a:cubicBezTo>
                  <a:pt x="373" y="85"/>
                  <a:pt x="373" y="26"/>
                  <a:pt x="373" y="26"/>
                </a:cubicBezTo>
                <a:cubicBezTo>
                  <a:pt x="334" y="8"/>
                  <a:pt x="301" y="1"/>
                  <a:pt x="2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4"/>
          <p:cNvSpPr/>
          <p:nvPr/>
        </p:nvSpPr>
        <p:spPr>
          <a:xfrm>
            <a:off x="5489690" y="695034"/>
            <a:ext cx="19091" cy="40772"/>
          </a:xfrm>
          <a:custGeom>
            <a:avLst/>
            <a:gdLst/>
            <a:ahLst/>
            <a:cxnLst/>
            <a:rect l="l" t="t" r="r" b="b"/>
            <a:pathLst>
              <a:path w="612" h="1307" extrusionOk="0">
                <a:moveTo>
                  <a:pt x="365" y="0"/>
                </a:moveTo>
                <a:cubicBezTo>
                  <a:pt x="301" y="0"/>
                  <a:pt x="221" y="42"/>
                  <a:pt x="179" y="84"/>
                </a:cubicBezTo>
                <a:cubicBezTo>
                  <a:pt x="120" y="204"/>
                  <a:pt x="120" y="263"/>
                  <a:pt x="60" y="338"/>
                </a:cubicBezTo>
                <a:lnTo>
                  <a:pt x="60" y="636"/>
                </a:lnTo>
                <a:cubicBezTo>
                  <a:pt x="1" y="829"/>
                  <a:pt x="60" y="949"/>
                  <a:pt x="120" y="1202"/>
                </a:cubicBezTo>
                <a:lnTo>
                  <a:pt x="179" y="1261"/>
                </a:lnTo>
                <a:cubicBezTo>
                  <a:pt x="209" y="1291"/>
                  <a:pt x="243" y="1306"/>
                  <a:pt x="276" y="1306"/>
                </a:cubicBezTo>
                <a:cubicBezTo>
                  <a:pt x="310" y="1306"/>
                  <a:pt x="343" y="1291"/>
                  <a:pt x="373" y="1261"/>
                </a:cubicBezTo>
                <a:cubicBezTo>
                  <a:pt x="552" y="1083"/>
                  <a:pt x="611" y="889"/>
                  <a:pt x="611" y="710"/>
                </a:cubicBezTo>
                <a:lnTo>
                  <a:pt x="611" y="397"/>
                </a:lnTo>
                <a:cubicBezTo>
                  <a:pt x="611" y="263"/>
                  <a:pt x="552" y="204"/>
                  <a:pt x="492" y="84"/>
                </a:cubicBezTo>
                <a:lnTo>
                  <a:pt x="433" y="25"/>
                </a:lnTo>
                <a:cubicBezTo>
                  <a:pt x="415" y="7"/>
                  <a:pt x="391" y="0"/>
                  <a:pt x="36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4"/>
          <p:cNvSpPr/>
          <p:nvPr/>
        </p:nvSpPr>
        <p:spPr>
          <a:xfrm>
            <a:off x="5563123" y="677409"/>
            <a:ext cx="19559" cy="40553"/>
          </a:xfrm>
          <a:custGeom>
            <a:avLst/>
            <a:gdLst/>
            <a:ahLst/>
            <a:cxnLst/>
            <a:rect l="l" t="t" r="r" b="b"/>
            <a:pathLst>
              <a:path w="627" h="1300" extrusionOk="0">
                <a:moveTo>
                  <a:pt x="228" y="1"/>
                </a:moveTo>
                <a:cubicBezTo>
                  <a:pt x="156" y="1"/>
                  <a:pt x="104" y="59"/>
                  <a:pt x="60" y="158"/>
                </a:cubicBezTo>
                <a:cubicBezTo>
                  <a:pt x="0" y="217"/>
                  <a:pt x="0" y="337"/>
                  <a:pt x="0" y="396"/>
                </a:cubicBezTo>
                <a:lnTo>
                  <a:pt x="0" y="649"/>
                </a:lnTo>
                <a:cubicBezTo>
                  <a:pt x="0" y="828"/>
                  <a:pt x="60" y="1022"/>
                  <a:pt x="194" y="1201"/>
                </a:cubicBezTo>
                <a:lnTo>
                  <a:pt x="194" y="1275"/>
                </a:lnTo>
                <a:cubicBezTo>
                  <a:pt x="228" y="1292"/>
                  <a:pt x="257" y="1299"/>
                  <a:pt x="283" y="1299"/>
                </a:cubicBezTo>
                <a:cubicBezTo>
                  <a:pt x="347" y="1299"/>
                  <a:pt x="390" y="1254"/>
                  <a:pt x="432" y="1201"/>
                </a:cubicBezTo>
                <a:cubicBezTo>
                  <a:pt x="567" y="1022"/>
                  <a:pt x="626" y="828"/>
                  <a:pt x="626" y="649"/>
                </a:cubicBezTo>
                <a:cubicBezTo>
                  <a:pt x="567" y="530"/>
                  <a:pt x="567" y="396"/>
                  <a:pt x="492" y="337"/>
                </a:cubicBezTo>
                <a:cubicBezTo>
                  <a:pt x="492" y="217"/>
                  <a:pt x="432" y="158"/>
                  <a:pt x="313" y="24"/>
                </a:cubicBezTo>
                <a:cubicBezTo>
                  <a:pt x="282" y="8"/>
                  <a:pt x="254" y="1"/>
                  <a:pt x="22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4"/>
          <p:cNvSpPr/>
          <p:nvPr/>
        </p:nvSpPr>
        <p:spPr>
          <a:xfrm>
            <a:off x="5511059" y="775736"/>
            <a:ext cx="19091" cy="38900"/>
          </a:xfrm>
          <a:custGeom>
            <a:avLst/>
            <a:gdLst/>
            <a:ahLst/>
            <a:cxnLst/>
            <a:rect l="l" t="t" r="r" b="b"/>
            <a:pathLst>
              <a:path w="612" h="1247" extrusionOk="0">
                <a:moveTo>
                  <a:pt x="366" y="0"/>
                </a:moveTo>
                <a:cubicBezTo>
                  <a:pt x="317" y="0"/>
                  <a:pt x="269" y="15"/>
                  <a:pt x="239" y="45"/>
                </a:cubicBezTo>
                <a:cubicBezTo>
                  <a:pt x="180" y="105"/>
                  <a:pt x="120" y="224"/>
                  <a:pt x="60" y="283"/>
                </a:cubicBezTo>
                <a:cubicBezTo>
                  <a:pt x="60" y="417"/>
                  <a:pt x="1" y="477"/>
                  <a:pt x="1" y="596"/>
                </a:cubicBezTo>
                <a:cubicBezTo>
                  <a:pt x="1" y="790"/>
                  <a:pt x="60" y="1028"/>
                  <a:pt x="180" y="1222"/>
                </a:cubicBezTo>
                <a:lnTo>
                  <a:pt x="239" y="1222"/>
                </a:lnTo>
                <a:cubicBezTo>
                  <a:pt x="257" y="1239"/>
                  <a:pt x="281" y="1247"/>
                  <a:pt x="307" y="1247"/>
                </a:cubicBezTo>
                <a:cubicBezTo>
                  <a:pt x="371" y="1247"/>
                  <a:pt x="450" y="1204"/>
                  <a:pt x="492" y="1162"/>
                </a:cubicBezTo>
                <a:cubicBezTo>
                  <a:pt x="552" y="969"/>
                  <a:pt x="612" y="790"/>
                  <a:pt x="612" y="656"/>
                </a:cubicBezTo>
                <a:lnTo>
                  <a:pt x="612" y="417"/>
                </a:lnTo>
                <a:cubicBezTo>
                  <a:pt x="612" y="283"/>
                  <a:pt x="552" y="224"/>
                  <a:pt x="552" y="105"/>
                </a:cubicBezTo>
                <a:lnTo>
                  <a:pt x="492" y="45"/>
                </a:lnTo>
                <a:cubicBezTo>
                  <a:pt x="463" y="15"/>
                  <a:pt x="414" y="0"/>
                  <a:pt x="366"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4"/>
          <p:cNvSpPr/>
          <p:nvPr/>
        </p:nvSpPr>
        <p:spPr>
          <a:xfrm>
            <a:off x="5446953" y="859089"/>
            <a:ext cx="19528" cy="24020"/>
          </a:xfrm>
          <a:custGeom>
            <a:avLst/>
            <a:gdLst/>
            <a:ahLst/>
            <a:cxnLst/>
            <a:rect l="l" t="t" r="r" b="b"/>
            <a:pathLst>
              <a:path w="626" h="770" extrusionOk="0">
                <a:moveTo>
                  <a:pt x="350" y="0"/>
                </a:moveTo>
                <a:cubicBezTo>
                  <a:pt x="313" y="0"/>
                  <a:pt x="278" y="15"/>
                  <a:pt x="253" y="40"/>
                </a:cubicBezTo>
                <a:cubicBezTo>
                  <a:pt x="119" y="99"/>
                  <a:pt x="119" y="99"/>
                  <a:pt x="60" y="159"/>
                </a:cubicBezTo>
                <a:cubicBezTo>
                  <a:pt x="0" y="218"/>
                  <a:pt x="0" y="293"/>
                  <a:pt x="0" y="352"/>
                </a:cubicBezTo>
                <a:cubicBezTo>
                  <a:pt x="0" y="531"/>
                  <a:pt x="60" y="665"/>
                  <a:pt x="194" y="725"/>
                </a:cubicBezTo>
                <a:cubicBezTo>
                  <a:pt x="223" y="755"/>
                  <a:pt x="268" y="770"/>
                  <a:pt x="313" y="770"/>
                </a:cubicBezTo>
                <a:cubicBezTo>
                  <a:pt x="358" y="770"/>
                  <a:pt x="402" y="755"/>
                  <a:pt x="432" y="725"/>
                </a:cubicBezTo>
                <a:lnTo>
                  <a:pt x="492" y="725"/>
                </a:lnTo>
                <a:cubicBezTo>
                  <a:pt x="566" y="591"/>
                  <a:pt x="626" y="531"/>
                  <a:pt x="626" y="412"/>
                </a:cubicBezTo>
                <a:lnTo>
                  <a:pt x="626" y="293"/>
                </a:lnTo>
                <a:cubicBezTo>
                  <a:pt x="566" y="218"/>
                  <a:pt x="566" y="159"/>
                  <a:pt x="492" y="99"/>
                </a:cubicBezTo>
                <a:cubicBezTo>
                  <a:pt x="457" y="29"/>
                  <a:pt x="401" y="0"/>
                  <a:pt x="350"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4"/>
          <p:cNvSpPr/>
          <p:nvPr/>
        </p:nvSpPr>
        <p:spPr>
          <a:xfrm>
            <a:off x="5336803" y="843242"/>
            <a:ext cx="19091" cy="20183"/>
          </a:xfrm>
          <a:custGeom>
            <a:avLst/>
            <a:gdLst/>
            <a:ahLst/>
            <a:cxnLst/>
            <a:rect l="l" t="t" r="r" b="b"/>
            <a:pathLst>
              <a:path w="612" h="647" extrusionOk="0">
                <a:moveTo>
                  <a:pt x="298" y="0"/>
                </a:moveTo>
                <a:cubicBezTo>
                  <a:pt x="242" y="0"/>
                  <a:pt x="179" y="19"/>
                  <a:pt x="119" y="56"/>
                </a:cubicBezTo>
                <a:cubicBezTo>
                  <a:pt x="60" y="116"/>
                  <a:pt x="60" y="116"/>
                  <a:pt x="60" y="175"/>
                </a:cubicBezTo>
                <a:cubicBezTo>
                  <a:pt x="0" y="235"/>
                  <a:pt x="0" y="294"/>
                  <a:pt x="0" y="354"/>
                </a:cubicBezTo>
                <a:cubicBezTo>
                  <a:pt x="0" y="428"/>
                  <a:pt x="60" y="488"/>
                  <a:pt x="179" y="607"/>
                </a:cubicBezTo>
                <a:cubicBezTo>
                  <a:pt x="228" y="632"/>
                  <a:pt x="270" y="646"/>
                  <a:pt x="311" y="646"/>
                </a:cubicBezTo>
                <a:cubicBezTo>
                  <a:pt x="368" y="646"/>
                  <a:pt x="422" y="617"/>
                  <a:pt x="492" y="548"/>
                </a:cubicBezTo>
                <a:cubicBezTo>
                  <a:pt x="611" y="488"/>
                  <a:pt x="611" y="354"/>
                  <a:pt x="611" y="294"/>
                </a:cubicBezTo>
                <a:cubicBezTo>
                  <a:pt x="611" y="235"/>
                  <a:pt x="611" y="175"/>
                  <a:pt x="552" y="175"/>
                </a:cubicBezTo>
                <a:cubicBezTo>
                  <a:pt x="552" y="116"/>
                  <a:pt x="492" y="56"/>
                  <a:pt x="432" y="56"/>
                </a:cubicBezTo>
                <a:cubicBezTo>
                  <a:pt x="403" y="19"/>
                  <a:pt x="354" y="0"/>
                  <a:pt x="298"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4"/>
          <p:cNvSpPr/>
          <p:nvPr/>
        </p:nvSpPr>
        <p:spPr>
          <a:xfrm>
            <a:off x="5999501" y="698746"/>
            <a:ext cx="19528" cy="33160"/>
          </a:xfrm>
          <a:custGeom>
            <a:avLst/>
            <a:gdLst/>
            <a:ahLst/>
            <a:cxnLst/>
            <a:rect l="l" t="t" r="r" b="b"/>
            <a:pathLst>
              <a:path w="626" h="1063" extrusionOk="0">
                <a:moveTo>
                  <a:pt x="378" y="0"/>
                </a:moveTo>
                <a:cubicBezTo>
                  <a:pt x="353" y="0"/>
                  <a:pt x="330" y="8"/>
                  <a:pt x="313" y="25"/>
                </a:cubicBezTo>
                <a:cubicBezTo>
                  <a:pt x="194" y="85"/>
                  <a:pt x="194" y="144"/>
                  <a:pt x="119" y="219"/>
                </a:cubicBezTo>
                <a:cubicBezTo>
                  <a:pt x="60" y="338"/>
                  <a:pt x="60" y="397"/>
                  <a:pt x="60" y="457"/>
                </a:cubicBezTo>
                <a:cubicBezTo>
                  <a:pt x="0" y="651"/>
                  <a:pt x="60" y="830"/>
                  <a:pt x="194" y="1023"/>
                </a:cubicBezTo>
                <a:cubicBezTo>
                  <a:pt x="218" y="1048"/>
                  <a:pt x="253" y="1062"/>
                  <a:pt x="290" y="1062"/>
                </a:cubicBezTo>
                <a:cubicBezTo>
                  <a:pt x="342" y="1062"/>
                  <a:pt x="397" y="1033"/>
                  <a:pt x="432" y="964"/>
                </a:cubicBezTo>
                <a:cubicBezTo>
                  <a:pt x="566" y="830"/>
                  <a:pt x="626" y="710"/>
                  <a:pt x="626" y="591"/>
                </a:cubicBezTo>
                <a:lnTo>
                  <a:pt x="626" y="397"/>
                </a:lnTo>
                <a:cubicBezTo>
                  <a:pt x="626" y="278"/>
                  <a:pt x="626" y="219"/>
                  <a:pt x="566" y="144"/>
                </a:cubicBezTo>
                <a:lnTo>
                  <a:pt x="566" y="85"/>
                </a:lnTo>
                <a:cubicBezTo>
                  <a:pt x="513" y="42"/>
                  <a:pt x="438" y="0"/>
                  <a:pt x="378"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4"/>
          <p:cNvSpPr/>
          <p:nvPr/>
        </p:nvSpPr>
        <p:spPr>
          <a:xfrm>
            <a:off x="6040366" y="746444"/>
            <a:ext cx="19091" cy="37496"/>
          </a:xfrm>
          <a:custGeom>
            <a:avLst/>
            <a:gdLst/>
            <a:ahLst/>
            <a:cxnLst/>
            <a:rect l="l" t="t" r="r" b="b"/>
            <a:pathLst>
              <a:path w="612" h="1202" extrusionOk="0">
                <a:moveTo>
                  <a:pt x="366" y="1"/>
                </a:moveTo>
                <a:cubicBezTo>
                  <a:pt x="318" y="1"/>
                  <a:pt x="269" y="16"/>
                  <a:pt x="239" y="45"/>
                </a:cubicBezTo>
                <a:cubicBezTo>
                  <a:pt x="180" y="105"/>
                  <a:pt x="120" y="239"/>
                  <a:pt x="61" y="299"/>
                </a:cubicBezTo>
                <a:cubicBezTo>
                  <a:pt x="61" y="358"/>
                  <a:pt x="1" y="477"/>
                  <a:pt x="1" y="552"/>
                </a:cubicBezTo>
                <a:cubicBezTo>
                  <a:pt x="1" y="790"/>
                  <a:pt x="61" y="984"/>
                  <a:pt x="180" y="1103"/>
                </a:cubicBezTo>
                <a:lnTo>
                  <a:pt x="239" y="1163"/>
                </a:lnTo>
                <a:cubicBezTo>
                  <a:pt x="264" y="1187"/>
                  <a:pt x="301" y="1202"/>
                  <a:pt x="337" y="1202"/>
                </a:cubicBezTo>
                <a:cubicBezTo>
                  <a:pt x="387" y="1202"/>
                  <a:pt x="433" y="1173"/>
                  <a:pt x="433" y="1103"/>
                </a:cubicBezTo>
                <a:lnTo>
                  <a:pt x="493" y="1103"/>
                </a:lnTo>
                <a:cubicBezTo>
                  <a:pt x="552" y="924"/>
                  <a:pt x="612" y="790"/>
                  <a:pt x="612" y="611"/>
                </a:cubicBezTo>
                <a:lnTo>
                  <a:pt x="612" y="358"/>
                </a:lnTo>
                <a:cubicBezTo>
                  <a:pt x="612" y="299"/>
                  <a:pt x="552" y="179"/>
                  <a:pt x="552" y="105"/>
                </a:cubicBezTo>
                <a:lnTo>
                  <a:pt x="493" y="45"/>
                </a:lnTo>
                <a:cubicBezTo>
                  <a:pt x="463" y="16"/>
                  <a:pt x="414"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4"/>
          <p:cNvSpPr/>
          <p:nvPr/>
        </p:nvSpPr>
        <p:spPr>
          <a:xfrm>
            <a:off x="6094302" y="701835"/>
            <a:ext cx="17688" cy="37247"/>
          </a:xfrm>
          <a:custGeom>
            <a:avLst/>
            <a:gdLst/>
            <a:ahLst/>
            <a:cxnLst/>
            <a:rect l="l" t="t" r="r" b="b"/>
            <a:pathLst>
              <a:path w="567" h="1194" extrusionOk="0">
                <a:moveTo>
                  <a:pt x="253" y="1"/>
                </a:moveTo>
                <a:cubicBezTo>
                  <a:pt x="209" y="1"/>
                  <a:pt x="164" y="15"/>
                  <a:pt x="134" y="45"/>
                </a:cubicBezTo>
                <a:cubicBezTo>
                  <a:pt x="60" y="179"/>
                  <a:pt x="0" y="239"/>
                  <a:pt x="0" y="358"/>
                </a:cubicBezTo>
                <a:lnTo>
                  <a:pt x="0" y="611"/>
                </a:lnTo>
                <a:cubicBezTo>
                  <a:pt x="0" y="790"/>
                  <a:pt x="0" y="924"/>
                  <a:pt x="134" y="1103"/>
                </a:cubicBezTo>
                <a:lnTo>
                  <a:pt x="194" y="1163"/>
                </a:lnTo>
                <a:cubicBezTo>
                  <a:pt x="212" y="1185"/>
                  <a:pt x="235" y="1194"/>
                  <a:pt x="260" y="1194"/>
                </a:cubicBezTo>
                <a:cubicBezTo>
                  <a:pt x="319" y="1194"/>
                  <a:pt x="390" y="1145"/>
                  <a:pt x="432" y="1103"/>
                </a:cubicBezTo>
                <a:cubicBezTo>
                  <a:pt x="566" y="924"/>
                  <a:pt x="566" y="731"/>
                  <a:pt x="566" y="611"/>
                </a:cubicBezTo>
                <a:lnTo>
                  <a:pt x="566" y="298"/>
                </a:lnTo>
                <a:cubicBezTo>
                  <a:pt x="507" y="239"/>
                  <a:pt x="507" y="179"/>
                  <a:pt x="432" y="45"/>
                </a:cubicBezTo>
                <a:lnTo>
                  <a:pt x="373" y="45"/>
                </a:lnTo>
                <a:cubicBezTo>
                  <a:pt x="343" y="15"/>
                  <a:pt x="298" y="1"/>
                  <a:pt x="25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4"/>
          <p:cNvSpPr/>
          <p:nvPr/>
        </p:nvSpPr>
        <p:spPr>
          <a:xfrm>
            <a:off x="6090559" y="808366"/>
            <a:ext cx="19559" cy="31351"/>
          </a:xfrm>
          <a:custGeom>
            <a:avLst/>
            <a:gdLst/>
            <a:ahLst/>
            <a:cxnLst/>
            <a:rect l="l" t="t" r="r" b="b"/>
            <a:pathLst>
              <a:path w="627" h="1005" extrusionOk="0">
                <a:moveTo>
                  <a:pt x="364" y="1"/>
                </a:moveTo>
                <a:cubicBezTo>
                  <a:pt x="310" y="1"/>
                  <a:pt x="247" y="19"/>
                  <a:pt x="180" y="57"/>
                </a:cubicBezTo>
                <a:cubicBezTo>
                  <a:pt x="120" y="116"/>
                  <a:pt x="61" y="176"/>
                  <a:pt x="61" y="235"/>
                </a:cubicBezTo>
                <a:cubicBezTo>
                  <a:pt x="1" y="295"/>
                  <a:pt x="1" y="429"/>
                  <a:pt x="1" y="489"/>
                </a:cubicBezTo>
                <a:cubicBezTo>
                  <a:pt x="1" y="608"/>
                  <a:pt x="1" y="802"/>
                  <a:pt x="180" y="921"/>
                </a:cubicBezTo>
                <a:lnTo>
                  <a:pt x="180" y="980"/>
                </a:lnTo>
                <a:cubicBezTo>
                  <a:pt x="202" y="998"/>
                  <a:pt x="227" y="1005"/>
                  <a:pt x="254" y="1005"/>
                </a:cubicBezTo>
                <a:cubicBezTo>
                  <a:pt x="319" y="1005"/>
                  <a:pt x="391" y="963"/>
                  <a:pt x="433" y="921"/>
                </a:cubicBezTo>
                <a:cubicBezTo>
                  <a:pt x="552" y="802"/>
                  <a:pt x="552" y="667"/>
                  <a:pt x="627" y="489"/>
                </a:cubicBezTo>
                <a:cubicBezTo>
                  <a:pt x="627" y="429"/>
                  <a:pt x="627" y="355"/>
                  <a:pt x="552" y="295"/>
                </a:cubicBezTo>
                <a:cubicBezTo>
                  <a:pt x="552" y="235"/>
                  <a:pt x="552" y="176"/>
                  <a:pt x="493" y="116"/>
                </a:cubicBezTo>
                <a:lnTo>
                  <a:pt x="493" y="57"/>
                </a:lnTo>
                <a:cubicBezTo>
                  <a:pt x="463" y="19"/>
                  <a:pt x="418" y="1"/>
                  <a:pt x="36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4"/>
          <p:cNvSpPr/>
          <p:nvPr/>
        </p:nvSpPr>
        <p:spPr>
          <a:xfrm>
            <a:off x="6142623" y="754960"/>
            <a:ext cx="17688" cy="48071"/>
          </a:xfrm>
          <a:custGeom>
            <a:avLst/>
            <a:gdLst/>
            <a:ahLst/>
            <a:cxnLst/>
            <a:rect l="l" t="t" r="r" b="b"/>
            <a:pathLst>
              <a:path w="567" h="1541" extrusionOk="0">
                <a:moveTo>
                  <a:pt x="282" y="1"/>
                </a:moveTo>
                <a:cubicBezTo>
                  <a:pt x="219" y="1"/>
                  <a:pt x="177" y="43"/>
                  <a:pt x="135" y="85"/>
                </a:cubicBezTo>
                <a:cubicBezTo>
                  <a:pt x="75" y="204"/>
                  <a:pt x="75" y="338"/>
                  <a:pt x="0" y="398"/>
                </a:cubicBezTo>
                <a:lnTo>
                  <a:pt x="0" y="771"/>
                </a:lnTo>
                <a:cubicBezTo>
                  <a:pt x="0" y="1024"/>
                  <a:pt x="0" y="1203"/>
                  <a:pt x="135" y="1456"/>
                </a:cubicBezTo>
                <a:lnTo>
                  <a:pt x="194" y="1515"/>
                </a:lnTo>
                <a:cubicBezTo>
                  <a:pt x="229" y="1533"/>
                  <a:pt x="259" y="1540"/>
                  <a:pt x="285" y="1540"/>
                </a:cubicBezTo>
                <a:cubicBezTo>
                  <a:pt x="349" y="1540"/>
                  <a:pt x="395" y="1498"/>
                  <a:pt x="447" y="1456"/>
                </a:cubicBezTo>
                <a:cubicBezTo>
                  <a:pt x="567" y="1203"/>
                  <a:pt x="567" y="1024"/>
                  <a:pt x="567" y="771"/>
                </a:cubicBezTo>
                <a:lnTo>
                  <a:pt x="567" y="398"/>
                </a:lnTo>
                <a:cubicBezTo>
                  <a:pt x="507" y="338"/>
                  <a:pt x="507" y="204"/>
                  <a:pt x="447" y="85"/>
                </a:cubicBezTo>
                <a:lnTo>
                  <a:pt x="373" y="26"/>
                </a:lnTo>
                <a:cubicBezTo>
                  <a:pt x="338" y="8"/>
                  <a:pt x="308" y="1"/>
                  <a:pt x="28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4"/>
          <p:cNvSpPr/>
          <p:nvPr/>
        </p:nvSpPr>
        <p:spPr>
          <a:xfrm>
            <a:off x="6189104" y="695034"/>
            <a:ext cx="19528" cy="40772"/>
          </a:xfrm>
          <a:custGeom>
            <a:avLst/>
            <a:gdLst/>
            <a:ahLst/>
            <a:cxnLst/>
            <a:rect l="l" t="t" r="r" b="b"/>
            <a:pathLst>
              <a:path w="626" h="1307" extrusionOk="0">
                <a:moveTo>
                  <a:pt x="373" y="0"/>
                </a:moveTo>
                <a:cubicBezTo>
                  <a:pt x="308" y="0"/>
                  <a:pt x="236" y="42"/>
                  <a:pt x="194" y="84"/>
                </a:cubicBezTo>
                <a:cubicBezTo>
                  <a:pt x="134" y="204"/>
                  <a:pt x="134" y="263"/>
                  <a:pt x="75" y="338"/>
                </a:cubicBezTo>
                <a:lnTo>
                  <a:pt x="75" y="636"/>
                </a:lnTo>
                <a:cubicBezTo>
                  <a:pt x="0" y="829"/>
                  <a:pt x="75" y="949"/>
                  <a:pt x="134" y="1202"/>
                </a:cubicBezTo>
                <a:lnTo>
                  <a:pt x="194" y="1261"/>
                </a:lnTo>
                <a:cubicBezTo>
                  <a:pt x="224" y="1291"/>
                  <a:pt x="253" y="1306"/>
                  <a:pt x="293" y="1306"/>
                </a:cubicBezTo>
                <a:cubicBezTo>
                  <a:pt x="332" y="1306"/>
                  <a:pt x="380" y="1291"/>
                  <a:pt x="447" y="1261"/>
                </a:cubicBezTo>
                <a:cubicBezTo>
                  <a:pt x="566" y="1083"/>
                  <a:pt x="626" y="889"/>
                  <a:pt x="626" y="710"/>
                </a:cubicBezTo>
                <a:lnTo>
                  <a:pt x="626" y="397"/>
                </a:lnTo>
                <a:cubicBezTo>
                  <a:pt x="626" y="263"/>
                  <a:pt x="566" y="204"/>
                  <a:pt x="507" y="84"/>
                </a:cubicBezTo>
                <a:lnTo>
                  <a:pt x="447" y="25"/>
                </a:lnTo>
                <a:cubicBezTo>
                  <a:pt x="425" y="7"/>
                  <a:pt x="400" y="0"/>
                  <a:pt x="373"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4"/>
          <p:cNvSpPr/>
          <p:nvPr/>
        </p:nvSpPr>
        <p:spPr>
          <a:xfrm>
            <a:off x="6186774" y="677409"/>
            <a:ext cx="19091" cy="40553"/>
          </a:xfrm>
          <a:custGeom>
            <a:avLst/>
            <a:gdLst/>
            <a:ahLst/>
            <a:cxnLst/>
            <a:rect l="l" t="t" r="r" b="b"/>
            <a:pathLst>
              <a:path w="612" h="1300" extrusionOk="0">
                <a:moveTo>
                  <a:pt x="222" y="1"/>
                </a:moveTo>
                <a:cubicBezTo>
                  <a:pt x="148" y="1"/>
                  <a:pt x="104" y="59"/>
                  <a:pt x="61" y="158"/>
                </a:cubicBezTo>
                <a:cubicBezTo>
                  <a:pt x="1" y="217"/>
                  <a:pt x="1" y="337"/>
                  <a:pt x="1" y="396"/>
                </a:cubicBezTo>
                <a:lnTo>
                  <a:pt x="1" y="649"/>
                </a:lnTo>
                <a:cubicBezTo>
                  <a:pt x="1" y="828"/>
                  <a:pt x="61" y="1022"/>
                  <a:pt x="180" y="1201"/>
                </a:cubicBezTo>
                <a:lnTo>
                  <a:pt x="239" y="1275"/>
                </a:lnTo>
                <a:cubicBezTo>
                  <a:pt x="261" y="1292"/>
                  <a:pt x="281" y="1299"/>
                  <a:pt x="300" y="1299"/>
                </a:cubicBezTo>
                <a:cubicBezTo>
                  <a:pt x="348" y="1299"/>
                  <a:pt x="390" y="1254"/>
                  <a:pt x="433" y="1201"/>
                </a:cubicBezTo>
                <a:cubicBezTo>
                  <a:pt x="552" y="1022"/>
                  <a:pt x="612" y="828"/>
                  <a:pt x="612" y="649"/>
                </a:cubicBezTo>
                <a:cubicBezTo>
                  <a:pt x="552" y="530"/>
                  <a:pt x="552" y="396"/>
                  <a:pt x="493" y="337"/>
                </a:cubicBezTo>
                <a:cubicBezTo>
                  <a:pt x="493" y="217"/>
                  <a:pt x="433" y="158"/>
                  <a:pt x="314" y="24"/>
                </a:cubicBezTo>
                <a:cubicBezTo>
                  <a:pt x="279" y="8"/>
                  <a:pt x="248" y="1"/>
                  <a:pt x="22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4"/>
          <p:cNvSpPr/>
          <p:nvPr/>
        </p:nvSpPr>
        <p:spPr>
          <a:xfrm>
            <a:off x="6210472" y="775736"/>
            <a:ext cx="19559" cy="38900"/>
          </a:xfrm>
          <a:custGeom>
            <a:avLst/>
            <a:gdLst/>
            <a:ahLst/>
            <a:cxnLst/>
            <a:rect l="l" t="t" r="r" b="b"/>
            <a:pathLst>
              <a:path w="627" h="1247" extrusionOk="0">
                <a:moveTo>
                  <a:pt x="375" y="0"/>
                </a:moveTo>
                <a:cubicBezTo>
                  <a:pt x="328" y="0"/>
                  <a:pt x="284" y="15"/>
                  <a:pt x="254" y="45"/>
                </a:cubicBezTo>
                <a:cubicBezTo>
                  <a:pt x="194" y="105"/>
                  <a:pt x="135" y="224"/>
                  <a:pt x="60" y="283"/>
                </a:cubicBezTo>
                <a:cubicBezTo>
                  <a:pt x="60" y="417"/>
                  <a:pt x="0" y="477"/>
                  <a:pt x="0" y="596"/>
                </a:cubicBezTo>
                <a:cubicBezTo>
                  <a:pt x="0" y="790"/>
                  <a:pt x="60" y="1028"/>
                  <a:pt x="194" y="1222"/>
                </a:cubicBezTo>
                <a:lnTo>
                  <a:pt x="254" y="1222"/>
                </a:lnTo>
                <a:cubicBezTo>
                  <a:pt x="271" y="1239"/>
                  <a:pt x="294" y="1247"/>
                  <a:pt x="319" y="1247"/>
                </a:cubicBezTo>
                <a:cubicBezTo>
                  <a:pt x="379" y="1247"/>
                  <a:pt x="454" y="1204"/>
                  <a:pt x="507" y="1162"/>
                </a:cubicBezTo>
                <a:cubicBezTo>
                  <a:pt x="567" y="969"/>
                  <a:pt x="626" y="790"/>
                  <a:pt x="626" y="656"/>
                </a:cubicBezTo>
                <a:lnTo>
                  <a:pt x="626" y="417"/>
                </a:lnTo>
                <a:cubicBezTo>
                  <a:pt x="626" y="283"/>
                  <a:pt x="567" y="224"/>
                  <a:pt x="567" y="105"/>
                </a:cubicBezTo>
                <a:lnTo>
                  <a:pt x="507" y="45"/>
                </a:lnTo>
                <a:cubicBezTo>
                  <a:pt x="470" y="15"/>
                  <a:pt x="421" y="0"/>
                  <a:pt x="37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4"/>
          <p:cNvSpPr/>
          <p:nvPr/>
        </p:nvSpPr>
        <p:spPr>
          <a:xfrm>
            <a:off x="6146803" y="859089"/>
            <a:ext cx="19091" cy="24020"/>
          </a:xfrm>
          <a:custGeom>
            <a:avLst/>
            <a:gdLst/>
            <a:ahLst/>
            <a:cxnLst/>
            <a:rect l="l" t="t" r="r" b="b"/>
            <a:pathLst>
              <a:path w="612" h="770" extrusionOk="0">
                <a:moveTo>
                  <a:pt x="347" y="0"/>
                </a:moveTo>
                <a:cubicBezTo>
                  <a:pt x="308" y="0"/>
                  <a:pt x="270" y="15"/>
                  <a:pt x="239" y="40"/>
                </a:cubicBezTo>
                <a:cubicBezTo>
                  <a:pt x="120" y="99"/>
                  <a:pt x="120" y="99"/>
                  <a:pt x="60" y="159"/>
                </a:cubicBezTo>
                <a:cubicBezTo>
                  <a:pt x="60" y="218"/>
                  <a:pt x="1" y="293"/>
                  <a:pt x="1" y="352"/>
                </a:cubicBezTo>
                <a:cubicBezTo>
                  <a:pt x="1" y="531"/>
                  <a:pt x="60" y="665"/>
                  <a:pt x="179" y="725"/>
                </a:cubicBezTo>
                <a:cubicBezTo>
                  <a:pt x="209" y="755"/>
                  <a:pt x="258" y="770"/>
                  <a:pt x="306" y="770"/>
                </a:cubicBezTo>
                <a:cubicBezTo>
                  <a:pt x="354" y="770"/>
                  <a:pt x="403" y="755"/>
                  <a:pt x="433" y="725"/>
                </a:cubicBezTo>
                <a:lnTo>
                  <a:pt x="492" y="725"/>
                </a:lnTo>
                <a:cubicBezTo>
                  <a:pt x="552" y="591"/>
                  <a:pt x="611" y="531"/>
                  <a:pt x="611" y="412"/>
                </a:cubicBezTo>
                <a:lnTo>
                  <a:pt x="611" y="293"/>
                </a:lnTo>
                <a:cubicBezTo>
                  <a:pt x="552" y="218"/>
                  <a:pt x="552" y="159"/>
                  <a:pt x="492" y="99"/>
                </a:cubicBezTo>
                <a:cubicBezTo>
                  <a:pt x="457" y="29"/>
                  <a:pt x="402" y="0"/>
                  <a:pt x="34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4"/>
          <p:cNvSpPr/>
          <p:nvPr/>
        </p:nvSpPr>
        <p:spPr>
          <a:xfrm>
            <a:off x="6036186" y="843242"/>
            <a:ext cx="19559" cy="20183"/>
          </a:xfrm>
          <a:custGeom>
            <a:avLst/>
            <a:gdLst/>
            <a:ahLst/>
            <a:cxnLst/>
            <a:rect l="l" t="t" r="r" b="b"/>
            <a:pathLst>
              <a:path w="627" h="647" extrusionOk="0">
                <a:moveTo>
                  <a:pt x="306" y="0"/>
                </a:moveTo>
                <a:cubicBezTo>
                  <a:pt x="254" y="0"/>
                  <a:pt x="195" y="19"/>
                  <a:pt x="135" y="56"/>
                </a:cubicBezTo>
                <a:cubicBezTo>
                  <a:pt x="61" y="116"/>
                  <a:pt x="61" y="116"/>
                  <a:pt x="61" y="175"/>
                </a:cubicBezTo>
                <a:cubicBezTo>
                  <a:pt x="1" y="235"/>
                  <a:pt x="1" y="294"/>
                  <a:pt x="1" y="354"/>
                </a:cubicBezTo>
                <a:cubicBezTo>
                  <a:pt x="61" y="428"/>
                  <a:pt x="61" y="488"/>
                  <a:pt x="195" y="607"/>
                </a:cubicBezTo>
                <a:cubicBezTo>
                  <a:pt x="244" y="632"/>
                  <a:pt x="283" y="646"/>
                  <a:pt x="322" y="646"/>
                </a:cubicBezTo>
                <a:cubicBezTo>
                  <a:pt x="376" y="646"/>
                  <a:pt x="429" y="617"/>
                  <a:pt x="507" y="548"/>
                </a:cubicBezTo>
                <a:cubicBezTo>
                  <a:pt x="627" y="488"/>
                  <a:pt x="627" y="354"/>
                  <a:pt x="627" y="294"/>
                </a:cubicBezTo>
                <a:cubicBezTo>
                  <a:pt x="627" y="235"/>
                  <a:pt x="627" y="175"/>
                  <a:pt x="567" y="175"/>
                </a:cubicBezTo>
                <a:cubicBezTo>
                  <a:pt x="567" y="116"/>
                  <a:pt x="507" y="56"/>
                  <a:pt x="433" y="56"/>
                </a:cubicBezTo>
                <a:cubicBezTo>
                  <a:pt x="403" y="19"/>
                  <a:pt x="358" y="0"/>
                  <a:pt x="306"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4"/>
          <p:cNvSpPr/>
          <p:nvPr/>
        </p:nvSpPr>
        <p:spPr>
          <a:xfrm>
            <a:off x="6626863" y="698746"/>
            <a:ext cx="19559" cy="33160"/>
          </a:xfrm>
          <a:custGeom>
            <a:avLst/>
            <a:gdLst/>
            <a:ahLst/>
            <a:cxnLst/>
            <a:rect l="l" t="t" r="r" b="b"/>
            <a:pathLst>
              <a:path w="627" h="1063" extrusionOk="0">
                <a:moveTo>
                  <a:pt x="379" y="0"/>
                </a:moveTo>
                <a:cubicBezTo>
                  <a:pt x="354" y="0"/>
                  <a:pt x="331" y="8"/>
                  <a:pt x="314" y="25"/>
                </a:cubicBezTo>
                <a:cubicBezTo>
                  <a:pt x="254" y="85"/>
                  <a:pt x="194" y="144"/>
                  <a:pt x="120" y="219"/>
                </a:cubicBezTo>
                <a:cubicBezTo>
                  <a:pt x="60" y="338"/>
                  <a:pt x="60" y="397"/>
                  <a:pt x="60" y="457"/>
                </a:cubicBezTo>
                <a:cubicBezTo>
                  <a:pt x="1" y="651"/>
                  <a:pt x="60" y="830"/>
                  <a:pt x="194" y="1023"/>
                </a:cubicBezTo>
                <a:cubicBezTo>
                  <a:pt x="219" y="1048"/>
                  <a:pt x="254" y="1062"/>
                  <a:pt x="291" y="1062"/>
                </a:cubicBezTo>
                <a:cubicBezTo>
                  <a:pt x="342" y="1062"/>
                  <a:pt x="398" y="1033"/>
                  <a:pt x="433" y="964"/>
                </a:cubicBezTo>
                <a:cubicBezTo>
                  <a:pt x="567" y="830"/>
                  <a:pt x="626" y="710"/>
                  <a:pt x="626" y="591"/>
                </a:cubicBezTo>
                <a:lnTo>
                  <a:pt x="626" y="397"/>
                </a:lnTo>
                <a:cubicBezTo>
                  <a:pt x="626" y="278"/>
                  <a:pt x="626" y="219"/>
                  <a:pt x="567" y="144"/>
                </a:cubicBezTo>
                <a:lnTo>
                  <a:pt x="567" y="85"/>
                </a:lnTo>
                <a:cubicBezTo>
                  <a:pt x="514" y="42"/>
                  <a:pt x="439" y="0"/>
                  <a:pt x="379"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4"/>
          <p:cNvSpPr/>
          <p:nvPr/>
        </p:nvSpPr>
        <p:spPr>
          <a:xfrm>
            <a:off x="6667760" y="746444"/>
            <a:ext cx="19091" cy="37496"/>
          </a:xfrm>
          <a:custGeom>
            <a:avLst/>
            <a:gdLst/>
            <a:ahLst/>
            <a:cxnLst/>
            <a:rect l="l" t="t" r="r" b="b"/>
            <a:pathLst>
              <a:path w="612" h="1202" extrusionOk="0">
                <a:moveTo>
                  <a:pt x="366" y="1"/>
                </a:moveTo>
                <a:cubicBezTo>
                  <a:pt x="317" y="1"/>
                  <a:pt x="269" y="16"/>
                  <a:pt x="239" y="45"/>
                </a:cubicBezTo>
                <a:cubicBezTo>
                  <a:pt x="179" y="105"/>
                  <a:pt x="120" y="239"/>
                  <a:pt x="60" y="299"/>
                </a:cubicBezTo>
                <a:cubicBezTo>
                  <a:pt x="60" y="358"/>
                  <a:pt x="60" y="477"/>
                  <a:pt x="1" y="552"/>
                </a:cubicBezTo>
                <a:cubicBezTo>
                  <a:pt x="1" y="790"/>
                  <a:pt x="60" y="984"/>
                  <a:pt x="179" y="1103"/>
                </a:cubicBezTo>
                <a:lnTo>
                  <a:pt x="239" y="1163"/>
                </a:lnTo>
                <a:cubicBezTo>
                  <a:pt x="264" y="1187"/>
                  <a:pt x="301" y="1202"/>
                  <a:pt x="341" y="1202"/>
                </a:cubicBezTo>
                <a:cubicBezTo>
                  <a:pt x="397" y="1202"/>
                  <a:pt x="457" y="1173"/>
                  <a:pt x="492" y="1103"/>
                </a:cubicBezTo>
                <a:cubicBezTo>
                  <a:pt x="552" y="924"/>
                  <a:pt x="611" y="790"/>
                  <a:pt x="611" y="611"/>
                </a:cubicBezTo>
                <a:lnTo>
                  <a:pt x="611" y="358"/>
                </a:lnTo>
                <a:cubicBezTo>
                  <a:pt x="611" y="299"/>
                  <a:pt x="611" y="179"/>
                  <a:pt x="552" y="105"/>
                </a:cubicBezTo>
                <a:lnTo>
                  <a:pt x="492" y="45"/>
                </a:lnTo>
                <a:cubicBezTo>
                  <a:pt x="463" y="16"/>
                  <a:pt x="414"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4"/>
          <p:cNvSpPr/>
          <p:nvPr/>
        </p:nvSpPr>
        <p:spPr>
          <a:xfrm>
            <a:off x="6721665" y="701835"/>
            <a:ext cx="17688" cy="37247"/>
          </a:xfrm>
          <a:custGeom>
            <a:avLst/>
            <a:gdLst/>
            <a:ahLst/>
            <a:cxnLst/>
            <a:rect l="l" t="t" r="r" b="b"/>
            <a:pathLst>
              <a:path w="567" h="1194" extrusionOk="0">
                <a:moveTo>
                  <a:pt x="254" y="1"/>
                </a:moveTo>
                <a:cubicBezTo>
                  <a:pt x="209" y="1"/>
                  <a:pt x="165" y="15"/>
                  <a:pt x="135" y="45"/>
                </a:cubicBezTo>
                <a:cubicBezTo>
                  <a:pt x="60" y="179"/>
                  <a:pt x="1" y="239"/>
                  <a:pt x="1" y="358"/>
                </a:cubicBezTo>
                <a:lnTo>
                  <a:pt x="1" y="611"/>
                </a:lnTo>
                <a:cubicBezTo>
                  <a:pt x="1" y="790"/>
                  <a:pt x="1" y="924"/>
                  <a:pt x="135" y="1103"/>
                </a:cubicBezTo>
                <a:lnTo>
                  <a:pt x="194" y="1163"/>
                </a:lnTo>
                <a:cubicBezTo>
                  <a:pt x="212" y="1185"/>
                  <a:pt x="235" y="1194"/>
                  <a:pt x="261" y="1194"/>
                </a:cubicBezTo>
                <a:cubicBezTo>
                  <a:pt x="320" y="1194"/>
                  <a:pt x="391" y="1145"/>
                  <a:pt x="433" y="1103"/>
                </a:cubicBezTo>
                <a:cubicBezTo>
                  <a:pt x="567" y="924"/>
                  <a:pt x="567" y="731"/>
                  <a:pt x="567" y="611"/>
                </a:cubicBezTo>
                <a:lnTo>
                  <a:pt x="567" y="298"/>
                </a:lnTo>
                <a:cubicBezTo>
                  <a:pt x="507" y="239"/>
                  <a:pt x="507" y="179"/>
                  <a:pt x="433" y="45"/>
                </a:cubicBezTo>
                <a:lnTo>
                  <a:pt x="373" y="45"/>
                </a:lnTo>
                <a:cubicBezTo>
                  <a:pt x="343" y="15"/>
                  <a:pt x="299" y="1"/>
                  <a:pt x="25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4"/>
          <p:cNvSpPr/>
          <p:nvPr/>
        </p:nvSpPr>
        <p:spPr>
          <a:xfrm>
            <a:off x="6717953" y="808366"/>
            <a:ext cx="19559" cy="31351"/>
          </a:xfrm>
          <a:custGeom>
            <a:avLst/>
            <a:gdLst/>
            <a:ahLst/>
            <a:cxnLst/>
            <a:rect l="l" t="t" r="r" b="b"/>
            <a:pathLst>
              <a:path w="627" h="1005" extrusionOk="0">
                <a:moveTo>
                  <a:pt x="364" y="1"/>
                </a:moveTo>
                <a:cubicBezTo>
                  <a:pt x="310" y="1"/>
                  <a:pt x="246" y="19"/>
                  <a:pt x="179" y="57"/>
                </a:cubicBezTo>
                <a:cubicBezTo>
                  <a:pt x="120" y="116"/>
                  <a:pt x="60" y="176"/>
                  <a:pt x="60" y="235"/>
                </a:cubicBezTo>
                <a:cubicBezTo>
                  <a:pt x="1" y="295"/>
                  <a:pt x="1" y="429"/>
                  <a:pt x="1" y="489"/>
                </a:cubicBezTo>
                <a:cubicBezTo>
                  <a:pt x="1" y="608"/>
                  <a:pt x="1" y="802"/>
                  <a:pt x="179" y="921"/>
                </a:cubicBezTo>
                <a:lnTo>
                  <a:pt x="179" y="980"/>
                </a:lnTo>
                <a:cubicBezTo>
                  <a:pt x="201" y="998"/>
                  <a:pt x="227" y="1005"/>
                  <a:pt x="254" y="1005"/>
                </a:cubicBezTo>
                <a:cubicBezTo>
                  <a:pt x="319" y="1005"/>
                  <a:pt x="391" y="963"/>
                  <a:pt x="433" y="921"/>
                </a:cubicBezTo>
                <a:cubicBezTo>
                  <a:pt x="552" y="802"/>
                  <a:pt x="552" y="667"/>
                  <a:pt x="626" y="489"/>
                </a:cubicBezTo>
                <a:cubicBezTo>
                  <a:pt x="626" y="429"/>
                  <a:pt x="626" y="355"/>
                  <a:pt x="552" y="295"/>
                </a:cubicBezTo>
                <a:cubicBezTo>
                  <a:pt x="552" y="235"/>
                  <a:pt x="552" y="176"/>
                  <a:pt x="492" y="116"/>
                </a:cubicBezTo>
                <a:lnTo>
                  <a:pt x="492" y="57"/>
                </a:lnTo>
                <a:cubicBezTo>
                  <a:pt x="462" y="19"/>
                  <a:pt x="418" y="1"/>
                  <a:pt x="36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4"/>
          <p:cNvSpPr/>
          <p:nvPr/>
        </p:nvSpPr>
        <p:spPr>
          <a:xfrm>
            <a:off x="6770017" y="754960"/>
            <a:ext cx="17688" cy="48071"/>
          </a:xfrm>
          <a:custGeom>
            <a:avLst/>
            <a:gdLst/>
            <a:ahLst/>
            <a:cxnLst/>
            <a:rect l="l" t="t" r="r" b="b"/>
            <a:pathLst>
              <a:path w="567" h="1541" extrusionOk="0">
                <a:moveTo>
                  <a:pt x="308" y="1"/>
                </a:moveTo>
                <a:cubicBezTo>
                  <a:pt x="248" y="1"/>
                  <a:pt x="176" y="43"/>
                  <a:pt x="134" y="85"/>
                </a:cubicBezTo>
                <a:cubicBezTo>
                  <a:pt x="75" y="204"/>
                  <a:pt x="75" y="338"/>
                  <a:pt x="0" y="398"/>
                </a:cubicBezTo>
                <a:lnTo>
                  <a:pt x="0" y="771"/>
                </a:lnTo>
                <a:cubicBezTo>
                  <a:pt x="0" y="1024"/>
                  <a:pt x="0" y="1203"/>
                  <a:pt x="134" y="1456"/>
                </a:cubicBezTo>
                <a:cubicBezTo>
                  <a:pt x="194" y="1456"/>
                  <a:pt x="194" y="1515"/>
                  <a:pt x="194" y="1515"/>
                </a:cubicBezTo>
                <a:cubicBezTo>
                  <a:pt x="229" y="1533"/>
                  <a:pt x="259" y="1540"/>
                  <a:pt x="285" y="1540"/>
                </a:cubicBezTo>
                <a:cubicBezTo>
                  <a:pt x="349" y="1540"/>
                  <a:pt x="394" y="1498"/>
                  <a:pt x="447" y="1456"/>
                </a:cubicBezTo>
                <a:cubicBezTo>
                  <a:pt x="566" y="1203"/>
                  <a:pt x="566" y="1024"/>
                  <a:pt x="566" y="771"/>
                </a:cubicBezTo>
                <a:lnTo>
                  <a:pt x="566" y="398"/>
                </a:lnTo>
                <a:cubicBezTo>
                  <a:pt x="507" y="338"/>
                  <a:pt x="507" y="204"/>
                  <a:pt x="447" y="85"/>
                </a:cubicBezTo>
                <a:lnTo>
                  <a:pt x="373" y="26"/>
                </a:lnTo>
                <a:cubicBezTo>
                  <a:pt x="355" y="8"/>
                  <a:pt x="333" y="1"/>
                  <a:pt x="30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4"/>
          <p:cNvSpPr/>
          <p:nvPr/>
        </p:nvSpPr>
        <p:spPr>
          <a:xfrm>
            <a:off x="6818806" y="695034"/>
            <a:ext cx="19091" cy="40772"/>
          </a:xfrm>
          <a:custGeom>
            <a:avLst/>
            <a:gdLst/>
            <a:ahLst/>
            <a:cxnLst/>
            <a:rect l="l" t="t" r="r" b="b"/>
            <a:pathLst>
              <a:path w="612" h="1307" extrusionOk="0">
                <a:moveTo>
                  <a:pt x="321" y="0"/>
                </a:moveTo>
                <a:cubicBezTo>
                  <a:pt x="239" y="0"/>
                  <a:pt x="179" y="42"/>
                  <a:pt x="179" y="84"/>
                </a:cubicBezTo>
                <a:cubicBezTo>
                  <a:pt x="120" y="204"/>
                  <a:pt x="60" y="263"/>
                  <a:pt x="60" y="338"/>
                </a:cubicBezTo>
                <a:cubicBezTo>
                  <a:pt x="0" y="457"/>
                  <a:pt x="0" y="516"/>
                  <a:pt x="0" y="636"/>
                </a:cubicBezTo>
                <a:cubicBezTo>
                  <a:pt x="0" y="829"/>
                  <a:pt x="0" y="949"/>
                  <a:pt x="60" y="1202"/>
                </a:cubicBezTo>
                <a:lnTo>
                  <a:pt x="120" y="1261"/>
                </a:lnTo>
                <a:cubicBezTo>
                  <a:pt x="149" y="1291"/>
                  <a:pt x="194" y="1306"/>
                  <a:pt x="241" y="1306"/>
                </a:cubicBezTo>
                <a:cubicBezTo>
                  <a:pt x="287" y="1306"/>
                  <a:pt x="336" y="1291"/>
                  <a:pt x="373" y="1261"/>
                </a:cubicBezTo>
                <a:cubicBezTo>
                  <a:pt x="492" y="1083"/>
                  <a:pt x="552" y="889"/>
                  <a:pt x="552" y="710"/>
                </a:cubicBezTo>
                <a:cubicBezTo>
                  <a:pt x="611" y="576"/>
                  <a:pt x="611" y="457"/>
                  <a:pt x="552" y="397"/>
                </a:cubicBezTo>
                <a:cubicBezTo>
                  <a:pt x="552" y="263"/>
                  <a:pt x="492" y="204"/>
                  <a:pt x="432" y="84"/>
                </a:cubicBezTo>
                <a:lnTo>
                  <a:pt x="432" y="25"/>
                </a:lnTo>
                <a:cubicBezTo>
                  <a:pt x="393" y="7"/>
                  <a:pt x="355" y="0"/>
                  <a:pt x="32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4"/>
          <p:cNvSpPr/>
          <p:nvPr/>
        </p:nvSpPr>
        <p:spPr>
          <a:xfrm>
            <a:off x="6814167" y="677409"/>
            <a:ext cx="19091" cy="40553"/>
          </a:xfrm>
          <a:custGeom>
            <a:avLst/>
            <a:gdLst/>
            <a:ahLst/>
            <a:cxnLst/>
            <a:rect l="l" t="t" r="r" b="b"/>
            <a:pathLst>
              <a:path w="612" h="1300" extrusionOk="0">
                <a:moveTo>
                  <a:pt x="222" y="1"/>
                </a:moveTo>
                <a:cubicBezTo>
                  <a:pt x="148" y="1"/>
                  <a:pt x="104" y="59"/>
                  <a:pt x="60" y="158"/>
                </a:cubicBezTo>
                <a:cubicBezTo>
                  <a:pt x="1" y="217"/>
                  <a:pt x="1" y="337"/>
                  <a:pt x="1" y="396"/>
                </a:cubicBezTo>
                <a:lnTo>
                  <a:pt x="1" y="649"/>
                </a:lnTo>
                <a:cubicBezTo>
                  <a:pt x="1" y="828"/>
                  <a:pt x="60" y="1022"/>
                  <a:pt x="179" y="1201"/>
                </a:cubicBezTo>
                <a:lnTo>
                  <a:pt x="239" y="1275"/>
                </a:lnTo>
                <a:cubicBezTo>
                  <a:pt x="260" y="1292"/>
                  <a:pt x="285" y="1299"/>
                  <a:pt x="310" y="1299"/>
                </a:cubicBezTo>
                <a:cubicBezTo>
                  <a:pt x="372" y="1299"/>
                  <a:pt x="433" y="1254"/>
                  <a:pt x="433" y="1201"/>
                </a:cubicBezTo>
                <a:cubicBezTo>
                  <a:pt x="611" y="1022"/>
                  <a:pt x="611" y="828"/>
                  <a:pt x="611" y="649"/>
                </a:cubicBezTo>
                <a:cubicBezTo>
                  <a:pt x="611" y="530"/>
                  <a:pt x="552" y="396"/>
                  <a:pt x="552" y="337"/>
                </a:cubicBezTo>
                <a:cubicBezTo>
                  <a:pt x="492" y="217"/>
                  <a:pt x="433" y="158"/>
                  <a:pt x="373" y="24"/>
                </a:cubicBezTo>
                <a:lnTo>
                  <a:pt x="313" y="24"/>
                </a:lnTo>
                <a:cubicBezTo>
                  <a:pt x="278" y="8"/>
                  <a:pt x="248" y="1"/>
                  <a:pt x="22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4"/>
          <p:cNvSpPr/>
          <p:nvPr/>
        </p:nvSpPr>
        <p:spPr>
          <a:xfrm>
            <a:off x="6837866" y="775736"/>
            <a:ext cx="19528" cy="38900"/>
          </a:xfrm>
          <a:custGeom>
            <a:avLst/>
            <a:gdLst/>
            <a:ahLst/>
            <a:cxnLst/>
            <a:rect l="l" t="t" r="r" b="b"/>
            <a:pathLst>
              <a:path w="626" h="1247" extrusionOk="0">
                <a:moveTo>
                  <a:pt x="374" y="0"/>
                </a:moveTo>
                <a:cubicBezTo>
                  <a:pt x="328" y="0"/>
                  <a:pt x="283" y="15"/>
                  <a:pt x="253" y="45"/>
                </a:cubicBezTo>
                <a:cubicBezTo>
                  <a:pt x="194" y="105"/>
                  <a:pt x="134" y="224"/>
                  <a:pt x="60" y="283"/>
                </a:cubicBezTo>
                <a:cubicBezTo>
                  <a:pt x="60" y="417"/>
                  <a:pt x="0" y="477"/>
                  <a:pt x="0" y="596"/>
                </a:cubicBezTo>
                <a:cubicBezTo>
                  <a:pt x="0" y="790"/>
                  <a:pt x="60" y="1028"/>
                  <a:pt x="194" y="1222"/>
                </a:cubicBezTo>
                <a:lnTo>
                  <a:pt x="253" y="1222"/>
                </a:lnTo>
                <a:cubicBezTo>
                  <a:pt x="271" y="1239"/>
                  <a:pt x="293" y="1247"/>
                  <a:pt x="319" y="1247"/>
                </a:cubicBezTo>
                <a:cubicBezTo>
                  <a:pt x="379" y="1247"/>
                  <a:pt x="454" y="1204"/>
                  <a:pt x="507" y="1162"/>
                </a:cubicBezTo>
                <a:cubicBezTo>
                  <a:pt x="566" y="969"/>
                  <a:pt x="626" y="790"/>
                  <a:pt x="626" y="656"/>
                </a:cubicBezTo>
                <a:lnTo>
                  <a:pt x="626" y="417"/>
                </a:lnTo>
                <a:cubicBezTo>
                  <a:pt x="626" y="283"/>
                  <a:pt x="566" y="224"/>
                  <a:pt x="566" y="105"/>
                </a:cubicBezTo>
                <a:lnTo>
                  <a:pt x="507" y="45"/>
                </a:lnTo>
                <a:cubicBezTo>
                  <a:pt x="469" y="15"/>
                  <a:pt x="421" y="0"/>
                  <a:pt x="374"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4"/>
          <p:cNvSpPr/>
          <p:nvPr/>
        </p:nvSpPr>
        <p:spPr>
          <a:xfrm>
            <a:off x="6774197" y="859089"/>
            <a:ext cx="19091" cy="24020"/>
          </a:xfrm>
          <a:custGeom>
            <a:avLst/>
            <a:gdLst/>
            <a:ahLst/>
            <a:cxnLst/>
            <a:rect l="l" t="t" r="r" b="b"/>
            <a:pathLst>
              <a:path w="612" h="770" extrusionOk="0">
                <a:moveTo>
                  <a:pt x="347" y="0"/>
                </a:moveTo>
                <a:cubicBezTo>
                  <a:pt x="308" y="0"/>
                  <a:pt x="269" y="15"/>
                  <a:pt x="239" y="40"/>
                </a:cubicBezTo>
                <a:cubicBezTo>
                  <a:pt x="119" y="99"/>
                  <a:pt x="119" y="99"/>
                  <a:pt x="60" y="159"/>
                </a:cubicBezTo>
                <a:cubicBezTo>
                  <a:pt x="60" y="218"/>
                  <a:pt x="0" y="293"/>
                  <a:pt x="0" y="352"/>
                </a:cubicBezTo>
                <a:cubicBezTo>
                  <a:pt x="0" y="531"/>
                  <a:pt x="60" y="665"/>
                  <a:pt x="179" y="725"/>
                </a:cubicBezTo>
                <a:cubicBezTo>
                  <a:pt x="209" y="755"/>
                  <a:pt x="257" y="770"/>
                  <a:pt x="313" y="770"/>
                </a:cubicBezTo>
                <a:cubicBezTo>
                  <a:pt x="369" y="770"/>
                  <a:pt x="432" y="755"/>
                  <a:pt x="492" y="725"/>
                </a:cubicBezTo>
                <a:cubicBezTo>
                  <a:pt x="551" y="591"/>
                  <a:pt x="611" y="531"/>
                  <a:pt x="611" y="412"/>
                </a:cubicBezTo>
                <a:lnTo>
                  <a:pt x="611" y="293"/>
                </a:lnTo>
                <a:cubicBezTo>
                  <a:pt x="551" y="218"/>
                  <a:pt x="551" y="159"/>
                  <a:pt x="492" y="99"/>
                </a:cubicBezTo>
                <a:cubicBezTo>
                  <a:pt x="457" y="29"/>
                  <a:pt x="402" y="0"/>
                  <a:pt x="34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4"/>
          <p:cNvSpPr/>
          <p:nvPr/>
        </p:nvSpPr>
        <p:spPr>
          <a:xfrm>
            <a:off x="6663580" y="843242"/>
            <a:ext cx="19559" cy="20183"/>
          </a:xfrm>
          <a:custGeom>
            <a:avLst/>
            <a:gdLst/>
            <a:ahLst/>
            <a:cxnLst/>
            <a:rect l="l" t="t" r="r" b="b"/>
            <a:pathLst>
              <a:path w="627" h="647" extrusionOk="0">
                <a:moveTo>
                  <a:pt x="313" y="0"/>
                </a:moveTo>
                <a:cubicBezTo>
                  <a:pt x="269" y="0"/>
                  <a:pt x="224" y="19"/>
                  <a:pt x="194" y="56"/>
                </a:cubicBezTo>
                <a:cubicBezTo>
                  <a:pt x="135" y="116"/>
                  <a:pt x="60" y="116"/>
                  <a:pt x="60" y="175"/>
                </a:cubicBezTo>
                <a:cubicBezTo>
                  <a:pt x="1" y="235"/>
                  <a:pt x="1" y="294"/>
                  <a:pt x="1" y="354"/>
                </a:cubicBezTo>
                <a:cubicBezTo>
                  <a:pt x="60" y="428"/>
                  <a:pt x="60" y="488"/>
                  <a:pt x="194" y="607"/>
                </a:cubicBezTo>
                <a:cubicBezTo>
                  <a:pt x="244" y="632"/>
                  <a:pt x="293" y="646"/>
                  <a:pt x="339" y="646"/>
                </a:cubicBezTo>
                <a:cubicBezTo>
                  <a:pt x="405" y="646"/>
                  <a:pt x="463" y="617"/>
                  <a:pt x="507" y="548"/>
                </a:cubicBezTo>
                <a:cubicBezTo>
                  <a:pt x="626" y="488"/>
                  <a:pt x="626" y="354"/>
                  <a:pt x="626" y="294"/>
                </a:cubicBezTo>
                <a:cubicBezTo>
                  <a:pt x="626" y="235"/>
                  <a:pt x="626" y="175"/>
                  <a:pt x="567" y="175"/>
                </a:cubicBezTo>
                <a:cubicBezTo>
                  <a:pt x="567" y="116"/>
                  <a:pt x="507" y="56"/>
                  <a:pt x="433" y="56"/>
                </a:cubicBezTo>
                <a:cubicBezTo>
                  <a:pt x="403" y="19"/>
                  <a:pt x="358" y="0"/>
                  <a:pt x="313"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4"/>
          <p:cNvSpPr/>
          <p:nvPr/>
        </p:nvSpPr>
        <p:spPr>
          <a:xfrm>
            <a:off x="7870015" y="698746"/>
            <a:ext cx="21400" cy="33160"/>
          </a:xfrm>
          <a:custGeom>
            <a:avLst/>
            <a:gdLst/>
            <a:ahLst/>
            <a:cxnLst/>
            <a:rect l="l" t="t" r="r" b="b"/>
            <a:pathLst>
              <a:path w="686" h="1063" extrusionOk="0">
                <a:moveTo>
                  <a:pt x="405" y="0"/>
                </a:moveTo>
                <a:cubicBezTo>
                  <a:pt x="378" y="0"/>
                  <a:pt x="348" y="8"/>
                  <a:pt x="314" y="25"/>
                </a:cubicBezTo>
                <a:cubicBezTo>
                  <a:pt x="254" y="85"/>
                  <a:pt x="194" y="144"/>
                  <a:pt x="120" y="219"/>
                </a:cubicBezTo>
                <a:cubicBezTo>
                  <a:pt x="60" y="338"/>
                  <a:pt x="60" y="397"/>
                  <a:pt x="60" y="457"/>
                </a:cubicBezTo>
                <a:cubicBezTo>
                  <a:pt x="1" y="651"/>
                  <a:pt x="60" y="830"/>
                  <a:pt x="194" y="1023"/>
                </a:cubicBezTo>
                <a:cubicBezTo>
                  <a:pt x="219" y="1048"/>
                  <a:pt x="254" y="1062"/>
                  <a:pt x="291" y="1062"/>
                </a:cubicBezTo>
                <a:cubicBezTo>
                  <a:pt x="342" y="1062"/>
                  <a:pt x="398" y="1033"/>
                  <a:pt x="433" y="964"/>
                </a:cubicBezTo>
                <a:cubicBezTo>
                  <a:pt x="567" y="830"/>
                  <a:pt x="626" y="710"/>
                  <a:pt x="626" y="591"/>
                </a:cubicBezTo>
                <a:cubicBezTo>
                  <a:pt x="626" y="517"/>
                  <a:pt x="686" y="457"/>
                  <a:pt x="626" y="397"/>
                </a:cubicBezTo>
                <a:cubicBezTo>
                  <a:pt x="626" y="278"/>
                  <a:pt x="626" y="219"/>
                  <a:pt x="567" y="144"/>
                </a:cubicBezTo>
                <a:lnTo>
                  <a:pt x="567" y="85"/>
                </a:lnTo>
                <a:cubicBezTo>
                  <a:pt x="514" y="42"/>
                  <a:pt x="469" y="0"/>
                  <a:pt x="40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4"/>
          <p:cNvSpPr/>
          <p:nvPr/>
        </p:nvSpPr>
        <p:spPr>
          <a:xfrm>
            <a:off x="7910912" y="746444"/>
            <a:ext cx="19091" cy="37496"/>
          </a:xfrm>
          <a:custGeom>
            <a:avLst/>
            <a:gdLst/>
            <a:ahLst/>
            <a:cxnLst/>
            <a:rect l="l" t="t" r="r" b="b"/>
            <a:pathLst>
              <a:path w="612" h="1202" extrusionOk="0">
                <a:moveTo>
                  <a:pt x="366" y="1"/>
                </a:moveTo>
                <a:cubicBezTo>
                  <a:pt x="317" y="1"/>
                  <a:pt x="269" y="16"/>
                  <a:pt x="239" y="45"/>
                </a:cubicBezTo>
                <a:cubicBezTo>
                  <a:pt x="179" y="105"/>
                  <a:pt x="120" y="239"/>
                  <a:pt x="120" y="299"/>
                </a:cubicBezTo>
                <a:cubicBezTo>
                  <a:pt x="60" y="358"/>
                  <a:pt x="60" y="477"/>
                  <a:pt x="1" y="552"/>
                </a:cubicBezTo>
                <a:cubicBezTo>
                  <a:pt x="1" y="790"/>
                  <a:pt x="60" y="984"/>
                  <a:pt x="179" y="1103"/>
                </a:cubicBezTo>
                <a:lnTo>
                  <a:pt x="239" y="1163"/>
                </a:lnTo>
                <a:cubicBezTo>
                  <a:pt x="264" y="1187"/>
                  <a:pt x="301" y="1202"/>
                  <a:pt x="341" y="1202"/>
                </a:cubicBezTo>
                <a:cubicBezTo>
                  <a:pt x="397" y="1202"/>
                  <a:pt x="457" y="1173"/>
                  <a:pt x="492" y="1103"/>
                </a:cubicBezTo>
                <a:cubicBezTo>
                  <a:pt x="552" y="924"/>
                  <a:pt x="611" y="790"/>
                  <a:pt x="611" y="611"/>
                </a:cubicBezTo>
                <a:lnTo>
                  <a:pt x="611" y="358"/>
                </a:lnTo>
                <a:cubicBezTo>
                  <a:pt x="611" y="299"/>
                  <a:pt x="611" y="179"/>
                  <a:pt x="552" y="105"/>
                </a:cubicBezTo>
                <a:lnTo>
                  <a:pt x="492" y="45"/>
                </a:lnTo>
                <a:cubicBezTo>
                  <a:pt x="462" y="16"/>
                  <a:pt x="414"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4"/>
          <p:cNvSpPr/>
          <p:nvPr/>
        </p:nvSpPr>
        <p:spPr>
          <a:xfrm>
            <a:off x="7964817" y="701835"/>
            <a:ext cx="17688" cy="37247"/>
          </a:xfrm>
          <a:custGeom>
            <a:avLst/>
            <a:gdLst/>
            <a:ahLst/>
            <a:cxnLst/>
            <a:rect l="l" t="t" r="r" b="b"/>
            <a:pathLst>
              <a:path w="567" h="1194" extrusionOk="0">
                <a:moveTo>
                  <a:pt x="254" y="1"/>
                </a:moveTo>
                <a:cubicBezTo>
                  <a:pt x="209" y="1"/>
                  <a:pt x="165" y="15"/>
                  <a:pt x="135" y="45"/>
                </a:cubicBezTo>
                <a:cubicBezTo>
                  <a:pt x="60" y="179"/>
                  <a:pt x="60" y="239"/>
                  <a:pt x="1" y="358"/>
                </a:cubicBezTo>
                <a:lnTo>
                  <a:pt x="1" y="611"/>
                </a:lnTo>
                <a:cubicBezTo>
                  <a:pt x="1" y="790"/>
                  <a:pt x="1" y="924"/>
                  <a:pt x="135" y="1103"/>
                </a:cubicBezTo>
                <a:lnTo>
                  <a:pt x="194" y="1163"/>
                </a:lnTo>
                <a:cubicBezTo>
                  <a:pt x="212" y="1185"/>
                  <a:pt x="235" y="1194"/>
                  <a:pt x="261" y="1194"/>
                </a:cubicBezTo>
                <a:cubicBezTo>
                  <a:pt x="320" y="1194"/>
                  <a:pt x="391" y="1145"/>
                  <a:pt x="433" y="1103"/>
                </a:cubicBezTo>
                <a:cubicBezTo>
                  <a:pt x="567" y="924"/>
                  <a:pt x="567" y="731"/>
                  <a:pt x="567" y="611"/>
                </a:cubicBezTo>
                <a:lnTo>
                  <a:pt x="567" y="298"/>
                </a:lnTo>
                <a:cubicBezTo>
                  <a:pt x="507" y="239"/>
                  <a:pt x="507" y="179"/>
                  <a:pt x="433" y="45"/>
                </a:cubicBezTo>
                <a:lnTo>
                  <a:pt x="373" y="45"/>
                </a:lnTo>
                <a:cubicBezTo>
                  <a:pt x="343" y="15"/>
                  <a:pt x="299" y="1"/>
                  <a:pt x="25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4"/>
          <p:cNvSpPr/>
          <p:nvPr/>
        </p:nvSpPr>
        <p:spPr>
          <a:xfrm>
            <a:off x="7961105" y="808366"/>
            <a:ext cx="19559" cy="31351"/>
          </a:xfrm>
          <a:custGeom>
            <a:avLst/>
            <a:gdLst/>
            <a:ahLst/>
            <a:cxnLst/>
            <a:rect l="l" t="t" r="r" b="b"/>
            <a:pathLst>
              <a:path w="627" h="1005" extrusionOk="0">
                <a:moveTo>
                  <a:pt x="373" y="1"/>
                </a:moveTo>
                <a:cubicBezTo>
                  <a:pt x="328" y="1"/>
                  <a:pt x="284" y="19"/>
                  <a:pt x="254" y="57"/>
                </a:cubicBezTo>
                <a:cubicBezTo>
                  <a:pt x="120" y="116"/>
                  <a:pt x="120" y="176"/>
                  <a:pt x="60" y="235"/>
                </a:cubicBezTo>
                <a:cubicBezTo>
                  <a:pt x="1" y="295"/>
                  <a:pt x="1" y="429"/>
                  <a:pt x="1" y="489"/>
                </a:cubicBezTo>
                <a:cubicBezTo>
                  <a:pt x="1" y="608"/>
                  <a:pt x="60" y="802"/>
                  <a:pt x="179" y="921"/>
                </a:cubicBezTo>
                <a:lnTo>
                  <a:pt x="179" y="980"/>
                </a:lnTo>
                <a:cubicBezTo>
                  <a:pt x="201" y="998"/>
                  <a:pt x="227" y="1005"/>
                  <a:pt x="254" y="1005"/>
                </a:cubicBezTo>
                <a:cubicBezTo>
                  <a:pt x="319" y="1005"/>
                  <a:pt x="390" y="963"/>
                  <a:pt x="433" y="921"/>
                </a:cubicBezTo>
                <a:cubicBezTo>
                  <a:pt x="552" y="802"/>
                  <a:pt x="626" y="667"/>
                  <a:pt x="626" y="489"/>
                </a:cubicBezTo>
                <a:cubicBezTo>
                  <a:pt x="626" y="429"/>
                  <a:pt x="626" y="355"/>
                  <a:pt x="552" y="295"/>
                </a:cubicBezTo>
                <a:cubicBezTo>
                  <a:pt x="552" y="235"/>
                  <a:pt x="552" y="176"/>
                  <a:pt x="492" y="116"/>
                </a:cubicBezTo>
                <a:lnTo>
                  <a:pt x="492" y="57"/>
                </a:lnTo>
                <a:cubicBezTo>
                  <a:pt x="462" y="19"/>
                  <a:pt x="418" y="1"/>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4"/>
          <p:cNvSpPr/>
          <p:nvPr/>
        </p:nvSpPr>
        <p:spPr>
          <a:xfrm>
            <a:off x="8013169" y="754960"/>
            <a:ext cx="17688" cy="48071"/>
          </a:xfrm>
          <a:custGeom>
            <a:avLst/>
            <a:gdLst/>
            <a:ahLst/>
            <a:cxnLst/>
            <a:rect l="l" t="t" r="r" b="b"/>
            <a:pathLst>
              <a:path w="567" h="1541" extrusionOk="0">
                <a:moveTo>
                  <a:pt x="308" y="1"/>
                </a:moveTo>
                <a:cubicBezTo>
                  <a:pt x="248" y="1"/>
                  <a:pt x="176" y="43"/>
                  <a:pt x="134" y="85"/>
                </a:cubicBezTo>
                <a:cubicBezTo>
                  <a:pt x="75" y="204"/>
                  <a:pt x="75" y="338"/>
                  <a:pt x="0" y="398"/>
                </a:cubicBezTo>
                <a:lnTo>
                  <a:pt x="0" y="771"/>
                </a:lnTo>
                <a:cubicBezTo>
                  <a:pt x="0" y="1024"/>
                  <a:pt x="0" y="1203"/>
                  <a:pt x="134" y="1456"/>
                </a:cubicBezTo>
                <a:cubicBezTo>
                  <a:pt x="194" y="1456"/>
                  <a:pt x="194" y="1515"/>
                  <a:pt x="194" y="1515"/>
                </a:cubicBezTo>
                <a:cubicBezTo>
                  <a:pt x="229" y="1533"/>
                  <a:pt x="258" y="1540"/>
                  <a:pt x="285" y="1540"/>
                </a:cubicBezTo>
                <a:cubicBezTo>
                  <a:pt x="349" y="1540"/>
                  <a:pt x="394" y="1498"/>
                  <a:pt x="447" y="1456"/>
                </a:cubicBezTo>
                <a:cubicBezTo>
                  <a:pt x="566" y="1203"/>
                  <a:pt x="566" y="1024"/>
                  <a:pt x="566" y="771"/>
                </a:cubicBezTo>
                <a:lnTo>
                  <a:pt x="566" y="398"/>
                </a:lnTo>
                <a:cubicBezTo>
                  <a:pt x="507" y="338"/>
                  <a:pt x="507" y="204"/>
                  <a:pt x="447" y="85"/>
                </a:cubicBezTo>
                <a:lnTo>
                  <a:pt x="373" y="26"/>
                </a:lnTo>
                <a:cubicBezTo>
                  <a:pt x="355" y="8"/>
                  <a:pt x="333" y="1"/>
                  <a:pt x="30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4"/>
          <p:cNvSpPr/>
          <p:nvPr/>
        </p:nvSpPr>
        <p:spPr>
          <a:xfrm>
            <a:off x="8061958" y="695034"/>
            <a:ext cx="19091" cy="40772"/>
          </a:xfrm>
          <a:custGeom>
            <a:avLst/>
            <a:gdLst/>
            <a:ahLst/>
            <a:cxnLst/>
            <a:rect l="l" t="t" r="r" b="b"/>
            <a:pathLst>
              <a:path w="612" h="1307" extrusionOk="0">
                <a:moveTo>
                  <a:pt x="332" y="0"/>
                </a:moveTo>
                <a:cubicBezTo>
                  <a:pt x="263" y="0"/>
                  <a:pt x="221" y="42"/>
                  <a:pt x="179" y="84"/>
                </a:cubicBezTo>
                <a:cubicBezTo>
                  <a:pt x="120" y="204"/>
                  <a:pt x="60" y="263"/>
                  <a:pt x="60" y="338"/>
                </a:cubicBezTo>
                <a:cubicBezTo>
                  <a:pt x="0" y="457"/>
                  <a:pt x="0" y="516"/>
                  <a:pt x="0" y="636"/>
                </a:cubicBezTo>
                <a:cubicBezTo>
                  <a:pt x="0" y="829"/>
                  <a:pt x="0" y="949"/>
                  <a:pt x="60" y="1202"/>
                </a:cubicBezTo>
                <a:lnTo>
                  <a:pt x="120" y="1261"/>
                </a:lnTo>
                <a:cubicBezTo>
                  <a:pt x="149" y="1291"/>
                  <a:pt x="194" y="1306"/>
                  <a:pt x="241" y="1306"/>
                </a:cubicBezTo>
                <a:cubicBezTo>
                  <a:pt x="287" y="1306"/>
                  <a:pt x="336" y="1291"/>
                  <a:pt x="373" y="1261"/>
                </a:cubicBezTo>
                <a:cubicBezTo>
                  <a:pt x="492" y="1083"/>
                  <a:pt x="552" y="889"/>
                  <a:pt x="552" y="710"/>
                </a:cubicBezTo>
                <a:cubicBezTo>
                  <a:pt x="611" y="576"/>
                  <a:pt x="611" y="457"/>
                  <a:pt x="552" y="397"/>
                </a:cubicBezTo>
                <a:cubicBezTo>
                  <a:pt x="552" y="263"/>
                  <a:pt x="492" y="204"/>
                  <a:pt x="432" y="84"/>
                </a:cubicBezTo>
                <a:lnTo>
                  <a:pt x="432" y="25"/>
                </a:lnTo>
                <a:cubicBezTo>
                  <a:pt x="393" y="7"/>
                  <a:pt x="360" y="0"/>
                  <a:pt x="332"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4"/>
          <p:cNvSpPr/>
          <p:nvPr/>
        </p:nvSpPr>
        <p:spPr>
          <a:xfrm>
            <a:off x="8057319" y="677409"/>
            <a:ext cx="19091" cy="40553"/>
          </a:xfrm>
          <a:custGeom>
            <a:avLst/>
            <a:gdLst/>
            <a:ahLst/>
            <a:cxnLst/>
            <a:rect l="l" t="t" r="r" b="b"/>
            <a:pathLst>
              <a:path w="612" h="1300" extrusionOk="0">
                <a:moveTo>
                  <a:pt x="222" y="1"/>
                </a:moveTo>
                <a:cubicBezTo>
                  <a:pt x="148" y="1"/>
                  <a:pt x="104" y="59"/>
                  <a:pt x="60" y="158"/>
                </a:cubicBezTo>
                <a:cubicBezTo>
                  <a:pt x="1" y="217"/>
                  <a:pt x="1" y="337"/>
                  <a:pt x="1" y="396"/>
                </a:cubicBezTo>
                <a:lnTo>
                  <a:pt x="1" y="649"/>
                </a:lnTo>
                <a:cubicBezTo>
                  <a:pt x="60" y="828"/>
                  <a:pt x="60" y="1022"/>
                  <a:pt x="179" y="1201"/>
                </a:cubicBezTo>
                <a:lnTo>
                  <a:pt x="239" y="1275"/>
                </a:lnTo>
                <a:cubicBezTo>
                  <a:pt x="260" y="1292"/>
                  <a:pt x="285" y="1299"/>
                  <a:pt x="310" y="1299"/>
                </a:cubicBezTo>
                <a:cubicBezTo>
                  <a:pt x="372" y="1299"/>
                  <a:pt x="433" y="1254"/>
                  <a:pt x="433" y="1201"/>
                </a:cubicBezTo>
                <a:cubicBezTo>
                  <a:pt x="611" y="1022"/>
                  <a:pt x="611" y="828"/>
                  <a:pt x="611" y="649"/>
                </a:cubicBezTo>
                <a:cubicBezTo>
                  <a:pt x="611" y="530"/>
                  <a:pt x="552" y="396"/>
                  <a:pt x="552" y="337"/>
                </a:cubicBezTo>
                <a:cubicBezTo>
                  <a:pt x="492" y="217"/>
                  <a:pt x="433" y="158"/>
                  <a:pt x="373" y="24"/>
                </a:cubicBezTo>
                <a:lnTo>
                  <a:pt x="313" y="24"/>
                </a:lnTo>
                <a:cubicBezTo>
                  <a:pt x="278" y="8"/>
                  <a:pt x="248" y="1"/>
                  <a:pt x="22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4"/>
          <p:cNvSpPr/>
          <p:nvPr/>
        </p:nvSpPr>
        <p:spPr>
          <a:xfrm>
            <a:off x="8081018" y="775736"/>
            <a:ext cx="19528" cy="38900"/>
          </a:xfrm>
          <a:custGeom>
            <a:avLst/>
            <a:gdLst/>
            <a:ahLst/>
            <a:cxnLst/>
            <a:rect l="l" t="t" r="r" b="b"/>
            <a:pathLst>
              <a:path w="626" h="1247" extrusionOk="0">
                <a:moveTo>
                  <a:pt x="397" y="0"/>
                </a:moveTo>
                <a:cubicBezTo>
                  <a:pt x="358" y="0"/>
                  <a:pt x="313" y="15"/>
                  <a:pt x="253" y="45"/>
                </a:cubicBezTo>
                <a:cubicBezTo>
                  <a:pt x="194" y="105"/>
                  <a:pt x="134" y="224"/>
                  <a:pt x="60" y="283"/>
                </a:cubicBezTo>
                <a:cubicBezTo>
                  <a:pt x="60" y="417"/>
                  <a:pt x="0" y="477"/>
                  <a:pt x="0" y="596"/>
                </a:cubicBezTo>
                <a:cubicBezTo>
                  <a:pt x="0" y="790"/>
                  <a:pt x="60" y="1028"/>
                  <a:pt x="194" y="1222"/>
                </a:cubicBezTo>
                <a:lnTo>
                  <a:pt x="253" y="1222"/>
                </a:lnTo>
                <a:cubicBezTo>
                  <a:pt x="271" y="1239"/>
                  <a:pt x="293" y="1247"/>
                  <a:pt x="318" y="1247"/>
                </a:cubicBezTo>
                <a:cubicBezTo>
                  <a:pt x="379" y="1247"/>
                  <a:pt x="454" y="1204"/>
                  <a:pt x="507" y="1162"/>
                </a:cubicBezTo>
                <a:cubicBezTo>
                  <a:pt x="566" y="969"/>
                  <a:pt x="626" y="790"/>
                  <a:pt x="626" y="656"/>
                </a:cubicBezTo>
                <a:lnTo>
                  <a:pt x="626" y="417"/>
                </a:lnTo>
                <a:cubicBezTo>
                  <a:pt x="626" y="283"/>
                  <a:pt x="626" y="224"/>
                  <a:pt x="566" y="105"/>
                </a:cubicBezTo>
                <a:lnTo>
                  <a:pt x="507" y="45"/>
                </a:lnTo>
                <a:cubicBezTo>
                  <a:pt x="469" y="15"/>
                  <a:pt x="436" y="0"/>
                  <a:pt x="39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4"/>
          <p:cNvSpPr/>
          <p:nvPr/>
        </p:nvSpPr>
        <p:spPr>
          <a:xfrm>
            <a:off x="8017349" y="859089"/>
            <a:ext cx="19060" cy="24020"/>
          </a:xfrm>
          <a:custGeom>
            <a:avLst/>
            <a:gdLst/>
            <a:ahLst/>
            <a:cxnLst/>
            <a:rect l="l" t="t" r="r" b="b"/>
            <a:pathLst>
              <a:path w="611" h="770" extrusionOk="0">
                <a:moveTo>
                  <a:pt x="347" y="0"/>
                </a:moveTo>
                <a:cubicBezTo>
                  <a:pt x="308" y="0"/>
                  <a:pt x="269" y="15"/>
                  <a:pt x="239" y="40"/>
                </a:cubicBezTo>
                <a:cubicBezTo>
                  <a:pt x="119" y="99"/>
                  <a:pt x="119" y="99"/>
                  <a:pt x="60" y="159"/>
                </a:cubicBezTo>
                <a:cubicBezTo>
                  <a:pt x="60" y="218"/>
                  <a:pt x="60" y="293"/>
                  <a:pt x="0" y="352"/>
                </a:cubicBezTo>
                <a:cubicBezTo>
                  <a:pt x="0" y="531"/>
                  <a:pt x="60" y="665"/>
                  <a:pt x="179" y="725"/>
                </a:cubicBezTo>
                <a:cubicBezTo>
                  <a:pt x="209" y="755"/>
                  <a:pt x="257" y="770"/>
                  <a:pt x="313" y="770"/>
                </a:cubicBezTo>
                <a:cubicBezTo>
                  <a:pt x="369" y="770"/>
                  <a:pt x="432" y="755"/>
                  <a:pt x="492" y="725"/>
                </a:cubicBezTo>
                <a:cubicBezTo>
                  <a:pt x="611" y="591"/>
                  <a:pt x="611" y="531"/>
                  <a:pt x="611" y="412"/>
                </a:cubicBezTo>
                <a:lnTo>
                  <a:pt x="611" y="293"/>
                </a:lnTo>
                <a:cubicBezTo>
                  <a:pt x="611" y="218"/>
                  <a:pt x="551" y="159"/>
                  <a:pt x="492" y="99"/>
                </a:cubicBezTo>
                <a:cubicBezTo>
                  <a:pt x="457" y="29"/>
                  <a:pt x="402" y="0"/>
                  <a:pt x="34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4"/>
          <p:cNvSpPr/>
          <p:nvPr/>
        </p:nvSpPr>
        <p:spPr>
          <a:xfrm>
            <a:off x="7906732" y="843242"/>
            <a:ext cx="19559" cy="20183"/>
          </a:xfrm>
          <a:custGeom>
            <a:avLst/>
            <a:gdLst/>
            <a:ahLst/>
            <a:cxnLst/>
            <a:rect l="l" t="t" r="r" b="b"/>
            <a:pathLst>
              <a:path w="627" h="647" extrusionOk="0">
                <a:moveTo>
                  <a:pt x="313" y="0"/>
                </a:moveTo>
                <a:cubicBezTo>
                  <a:pt x="269" y="0"/>
                  <a:pt x="224" y="19"/>
                  <a:pt x="194" y="56"/>
                </a:cubicBezTo>
                <a:cubicBezTo>
                  <a:pt x="135" y="116"/>
                  <a:pt x="60" y="116"/>
                  <a:pt x="60" y="175"/>
                </a:cubicBezTo>
                <a:cubicBezTo>
                  <a:pt x="1" y="235"/>
                  <a:pt x="1" y="294"/>
                  <a:pt x="1" y="354"/>
                </a:cubicBezTo>
                <a:cubicBezTo>
                  <a:pt x="60" y="428"/>
                  <a:pt x="60" y="488"/>
                  <a:pt x="194" y="607"/>
                </a:cubicBezTo>
                <a:cubicBezTo>
                  <a:pt x="244" y="632"/>
                  <a:pt x="293" y="646"/>
                  <a:pt x="339" y="646"/>
                </a:cubicBezTo>
                <a:cubicBezTo>
                  <a:pt x="404" y="646"/>
                  <a:pt x="463" y="617"/>
                  <a:pt x="507" y="548"/>
                </a:cubicBezTo>
                <a:cubicBezTo>
                  <a:pt x="626" y="488"/>
                  <a:pt x="626" y="354"/>
                  <a:pt x="626" y="294"/>
                </a:cubicBezTo>
                <a:cubicBezTo>
                  <a:pt x="626" y="235"/>
                  <a:pt x="626" y="175"/>
                  <a:pt x="567" y="175"/>
                </a:cubicBezTo>
                <a:cubicBezTo>
                  <a:pt x="567" y="116"/>
                  <a:pt x="507" y="56"/>
                  <a:pt x="433" y="56"/>
                </a:cubicBezTo>
                <a:cubicBezTo>
                  <a:pt x="403" y="19"/>
                  <a:pt x="358" y="0"/>
                  <a:pt x="313"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4"/>
          <p:cNvSpPr/>
          <p:nvPr/>
        </p:nvSpPr>
        <p:spPr>
          <a:xfrm>
            <a:off x="3421649" y="694566"/>
            <a:ext cx="21400" cy="31476"/>
          </a:xfrm>
          <a:custGeom>
            <a:avLst/>
            <a:gdLst/>
            <a:ahLst/>
            <a:cxnLst/>
            <a:rect l="l" t="t" r="r" b="b"/>
            <a:pathLst>
              <a:path w="686" h="1009" extrusionOk="0">
                <a:moveTo>
                  <a:pt x="435" y="1"/>
                </a:moveTo>
                <a:cubicBezTo>
                  <a:pt x="402" y="1"/>
                  <a:pt x="363" y="15"/>
                  <a:pt x="313" y="40"/>
                </a:cubicBezTo>
                <a:cubicBezTo>
                  <a:pt x="239" y="99"/>
                  <a:pt x="179" y="159"/>
                  <a:pt x="120" y="219"/>
                </a:cubicBezTo>
                <a:cubicBezTo>
                  <a:pt x="60" y="278"/>
                  <a:pt x="60" y="412"/>
                  <a:pt x="60" y="472"/>
                </a:cubicBezTo>
                <a:cubicBezTo>
                  <a:pt x="0" y="651"/>
                  <a:pt x="60" y="844"/>
                  <a:pt x="179" y="964"/>
                </a:cubicBezTo>
                <a:cubicBezTo>
                  <a:pt x="246" y="993"/>
                  <a:pt x="295" y="1008"/>
                  <a:pt x="334" y="1008"/>
                </a:cubicBezTo>
                <a:cubicBezTo>
                  <a:pt x="373" y="1008"/>
                  <a:pt x="403" y="993"/>
                  <a:pt x="432" y="964"/>
                </a:cubicBezTo>
                <a:cubicBezTo>
                  <a:pt x="552" y="844"/>
                  <a:pt x="611" y="651"/>
                  <a:pt x="611" y="531"/>
                </a:cubicBezTo>
                <a:cubicBezTo>
                  <a:pt x="686" y="472"/>
                  <a:pt x="686" y="412"/>
                  <a:pt x="611" y="353"/>
                </a:cubicBezTo>
                <a:lnTo>
                  <a:pt x="611" y="99"/>
                </a:lnTo>
                <a:lnTo>
                  <a:pt x="552" y="99"/>
                </a:lnTo>
                <a:cubicBezTo>
                  <a:pt x="517" y="30"/>
                  <a:pt x="482" y="1"/>
                  <a:pt x="43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4"/>
          <p:cNvSpPr/>
          <p:nvPr/>
        </p:nvSpPr>
        <p:spPr>
          <a:xfrm>
            <a:off x="3462077" y="741047"/>
            <a:ext cx="19559" cy="37964"/>
          </a:xfrm>
          <a:custGeom>
            <a:avLst/>
            <a:gdLst/>
            <a:ahLst/>
            <a:cxnLst/>
            <a:rect l="l" t="t" r="r" b="b"/>
            <a:pathLst>
              <a:path w="627" h="1217" extrusionOk="0">
                <a:moveTo>
                  <a:pt x="377" y="0"/>
                </a:moveTo>
                <a:cubicBezTo>
                  <a:pt x="342" y="0"/>
                  <a:pt x="303" y="15"/>
                  <a:pt x="254" y="40"/>
                </a:cubicBezTo>
                <a:cubicBezTo>
                  <a:pt x="194" y="159"/>
                  <a:pt x="135" y="218"/>
                  <a:pt x="135" y="278"/>
                </a:cubicBezTo>
                <a:cubicBezTo>
                  <a:pt x="60" y="412"/>
                  <a:pt x="60" y="472"/>
                  <a:pt x="60" y="591"/>
                </a:cubicBezTo>
                <a:cubicBezTo>
                  <a:pt x="1" y="784"/>
                  <a:pt x="60" y="963"/>
                  <a:pt x="194" y="1157"/>
                </a:cubicBezTo>
                <a:lnTo>
                  <a:pt x="254" y="1217"/>
                </a:lnTo>
                <a:cubicBezTo>
                  <a:pt x="313" y="1217"/>
                  <a:pt x="433" y="1217"/>
                  <a:pt x="507" y="1157"/>
                </a:cubicBezTo>
                <a:cubicBezTo>
                  <a:pt x="626" y="963"/>
                  <a:pt x="626" y="784"/>
                  <a:pt x="626" y="650"/>
                </a:cubicBezTo>
                <a:lnTo>
                  <a:pt x="626" y="412"/>
                </a:lnTo>
                <a:cubicBezTo>
                  <a:pt x="626" y="278"/>
                  <a:pt x="626" y="218"/>
                  <a:pt x="567" y="99"/>
                </a:cubicBezTo>
                <a:lnTo>
                  <a:pt x="507" y="99"/>
                </a:lnTo>
                <a:cubicBezTo>
                  <a:pt x="463" y="29"/>
                  <a:pt x="425" y="0"/>
                  <a:pt x="37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4"/>
          <p:cNvSpPr/>
          <p:nvPr/>
        </p:nvSpPr>
        <p:spPr>
          <a:xfrm>
            <a:off x="3516450" y="696438"/>
            <a:ext cx="17220" cy="37496"/>
          </a:xfrm>
          <a:custGeom>
            <a:avLst/>
            <a:gdLst/>
            <a:ahLst/>
            <a:cxnLst/>
            <a:rect l="l" t="t" r="r" b="b"/>
            <a:pathLst>
              <a:path w="552" h="1202" extrusionOk="0">
                <a:moveTo>
                  <a:pt x="271" y="0"/>
                </a:moveTo>
                <a:cubicBezTo>
                  <a:pt x="215" y="0"/>
                  <a:pt x="155" y="29"/>
                  <a:pt x="120" y="99"/>
                </a:cubicBezTo>
                <a:cubicBezTo>
                  <a:pt x="60" y="159"/>
                  <a:pt x="60" y="293"/>
                  <a:pt x="1" y="352"/>
                </a:cubicBezTo>
                <a:lnTo>
                  <a:pt x="1" y="591"/>
                </a:lnTo>
                <a:cubicBezTo>
                  <a:pt x="1" y="784"/>
                  <a:pt x="1" y="963"/>
                  <a:pt x="179" y="1157"/>
                </a:cubicBezTo>
                <a:cubicBezTo>
                  <a:pt x="246" y="1187"/>
                  <a:pt x="295" y="1201"/>
                  <a:pt x="334" y="1201"/>
                </a:cubicBezTo>
                <a:cubicBezTo>
                  <a:pt x="373" y="1201"/>
                  <a:pt x="403" y="1187"/>
                  <a:pt x="433" y="1157"/>
                </a:cubicBezTo>
                <a:cubicBezTo>
                  <a:pt x="552" y="963"/>
                  <a:pt x="552" y="784"/>
                  <a:pt x="552" y="591"/>
                </a:cubicBezTo>
                <a:lnTo>
                  <a:pt x="552" y="352"/>
                </a:lnTo>
                <a:cubicBezTo>
                  <a:pt x="492" y="218"/>
                  <a:pt x="492" y="159"/>
                  <a:pt x="433" y="99"/>
                </a:cubicBezTo>
                <a:lnTo>
                  <a:pt x="373" y="39"/>
                </a:lnTo>
                <a:cubicBezTo>
                  <a:pt x="348" y="15"/>
                  <a:pt x="311" y="0"/>
                  <a:pt x="27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4"/>
          <p:cNvSpPr/>
          <p:nvPr/>
        </p:nvSpPr>
        <p:spPr>
          <a:xfrm>
            <a:off x="3512738" y="802844"/>
            <a:ext cx="19091" cy="31944"/>
          </a:xfrm>
          <a:custGeom>
            <a:avLst/>
            <a:gdLst/>
            <a:ahLst/>
            <a:cxnLst/>
            <a:rect l="l" t="t" r="r" b="b"/>
            <a:pathLst>
              <a:path w="612" h="1024" extrusionOk="0">
                <a:moveTo>
                  <a:pt x="341" y="1"/>
                </a:moveTo>
                <a:cubicBezTo>
                  <a:pt x="301" y="1"/>
                  <a:pt x="263" y="15"/>
                  <a:pt x="239" y="40"/>
                </a:cubicBezTo>
                <a:cubicBezTo>
                  <a:pt x="120" y="100"/>
                  <a:pt x="120" y="159"/>
                  <a:pt x="60" y="293"/>
                </a:cubicBezTo>
                <a:cubicBezTo>
                  <a:pt x="0" y="353"/>
                  <a:pt x="0" y="412"/>
                  <a:pt x="0" y="472"/>
                </a:cubicBezTo>
                <a:cubicBezTo>
                  <a:pt x="0" y="666"/>
                  <a:pt x="60" y="844"/>
                  <a:pt x="179" y="979"/>
                </a:cubicBezTo>
                <a:cubicBezTo>
                  <a:pt x="239" y="1008"/>
                  <a:pt x="287" y="1023"/>
                  <a:pt x="328" y="1023"/>
                </a:cubicBezTo>
                <a:cubicBezTo>
                  <a:pt x="369" y="1023"/>
                  <a:pt x="403" y="1008"/>
                  <a:pt x="432" y="979"/>
                </a:cubicBezTo>
                <a:cubicBezTo>
                  <a:pt x="552" y="785"/>
                  <a:pt x="611" y="666"/>
                  <a:pt x="611" y="532"/>
                </a:cubicBezTo>
                <a:lnTo>
                  <a:pt x="611" y="353"/>
                </a:lnTo>
                <a:cubicBezTo>
                  <a:pt x="552" y="293"/>
                  <a:pt x="552" y="159"/>
                  <a:pt x="492" y="100"/>
                </a:cubicBezTo>
                <a:cubicBezTo>
                  <a:pt x="457" y="30"/>
                  <a:pt x="397" y="1"/>
                  <a:pt x="34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4"/>
          <p:cNvSpPr/>
          <p:nvPr/>
        </p:nvSpPr>
        <p:spPr>
          <a:xfrm>
            <a:off x="3564771" y="749688"/>
            <a:ext cx="19559" cy="48851"/>
          </a:xfrm>
          <a:custGeom>
            <a:avLst/>
            <a:gdLst/>
            <a:ahLst/>
            <a:cxnLst/>
            <a:rect l="l" t="t" r="r" b="b"/>
            <a:pathLst>
              <a:path w="627" h="1566" extrusionOk="0">
                <a:moveTo>
                  <a:pt x="373" y="1"/>
                </a:moveTo>
                <a:cubicBezTo>
                  <a:pt x="314" y="1"/>
                  <a:pt x="195" y="1"/>
                  <a:pt x="120" y="75"/>
                </a:cubicBezTo>
                <a:cubicBezTo>
                  <a:pt x="61" y="195"/>
                  <a:pt x="61" y="314"/>
                  <a:pt x="1" y="448"/>
                </a:cubicBezTo>
                <a:lnTo>
                  <a:pt x="1" y="746"/>
                </a:lnTo>
                <a:cubicBezTo>
                  <a:pt x="1" y="999"/>
                  <a:pt x="1" y="1252"/>
                  <a:pt x="120" y="1491"/>
                </a:cubicBezTo>
                <a:cubicBezTo>
                  <a:pt x="195" y="1491"/>
                  <a:pt x="195" y="1491"/>
                  <a:pt x="254" y="1565"/>
                </a:cubicBezTo>
                <a:cubicBezTo>
                  <a:pt x="314" y="1565"/>
                  <a:pt x="373" y="1565"/>
                  <a:pt x="433" y="1431"/>
                </a:cubicBezTo>
                <a:cubicBezTo>
                  <a:pt x="567" y="1252"/>
                  <a:pt x="567" y="999"/>
                  <a:pt x="627" y="746"/>
                </a:cubicBezTo>
                <a:cubicBezTo>
                  <a:pt x="627" y="686"/>
                  <a:pt x="567" y="567"/>
                  <a:pt x="567" y="448"/>
                </a:cubicBezTo>
                <a:cubicBezTo>
                  <a:pt x="567" y="314"/>
                  <a:pt x="493" y="195"/>
                  <a:pt x="433" y="75"/>
                </a:cubicBezTo>
                <a:cubicBezTo>
                  <a:pt x="433"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4"/>
          <p:cNvSpPr/>
          <p:nvPr/>
        </p:nvSpPr>
        <p:spPr>
          <a:xfrm>
            <a:off x="3613124" y="690417"/>
            <a:ext cx="19528" cy="39805"/>
          </a:xfrm>
          <a:custGeom>
            <a:avLst/>
            <a:gdLst/>
            <a:ahLst/>
            <a:cxnLst/>
            <a:rect l="l" t="t" r="r" b="b"/>
            <a:pathLst>
              <a:path w="626" h="1276" extrusionOk="0">
                <a:moveTo>
                  <a:pt x="314" y="1"/>
                </a:moveTo>
                <a:cubicBezTo>
                  <a:pt x="265" y="1"/>
                  <a:pt x="230" y="33"/>
                  <a:pt x="194" y="113"/>
                </a:cubicBezTo>
                <a:cubicBezTo>
                  <a:pt x="134" y="173"/>
                  <a:pt x="60" y="292"/>
                  <a:pt x="60" y="352"/>
                </a:cubicBezTo>
                <a:cubicBezTo>
                  <a:pt x="0" y="411"/>
                  <a:pt x="0" y="545"/>
                  <a:pt x="0" y="605"/>
                </a:cubicBezTo>
                <a:cubicBezTo>
                  <a:pt x="0" y="784"/>
                  <a:pt x="0" y="977"/>
                  <a:pt x="60" y="1156"/>
                </a:cubicBezTo>
                <a:lnTo>
                  <a:pt x="134" y="1231"/>
                </a:lnTo>
                <a:cubicBezTo>
                  <a:pt x="164" y="1260"/>
                  <a:pt x="209" y="1275"/>
                  <a:pt x="254" y="1275"/>
                </a:cubicBezTo>
                <a:cubicBezTo>
                  <a:pt x="298" y="1275"/>
                  <a:pt x="343" y="1260"/>
                  <a:pt x="373" y="1231"/>
                </a:cubicBezTo>
                <a:cubicBezTo>
                  <a:pt x="507" y="1037"/>
                  <a:pt x="566" y="858"/>
                  <a:pt x="626" y="664"/>
                </a:cubicBezTo>
                <a:cubicBezTo>
                  <a:pt x="626" y="545"/>
                  <a:pt x="626" y="486"/>
                  <a:pt x="566" y="352"/>
                </a:cubicBezTo>
                <a:cubicBezTo>
                  <a:pt x="566" y="292"/>
                  <a:pt x="507" y="173"/>
                  <a:pt x="432" y="113"/>
                </a:cubicBezTo>
                <a:lnTo>
                  <a:pt x="432" y="39"/>
                </a:lnTo>
                <a:cubicBezTo>
                  <a:pt x="385" y="15"/>
                  <a:pt x="346" y="1"/>
                  <a:pt x="31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4"/>
          <p:cNvSpPr/>
          <p:nvPr/>
        </p:nvSpPr>
        <p:spPr>
          <a:xfrm>
            <a:off x="3684685" y="672543"/>
            <a:ext cx="19559" cy="40023"/>
          </a:xfrm>
          <a:custGeom>
            <a:avLst/>
            <a:gdLst/>
            <a:ahLst/>
            <a:cxnLst/>
            <a:rect l="l" t="t" r="r" b="b"/>
            <a:pathLst>
              <a:path w="627" h="1283" extrusionOk="0">
                <a:moveTo>
                  <a:pt x="313" y="1"/>
                </a:moveTo>
                <a:cubicBezTo>
                  <a:pt x="194" y="1"/>
                  <a:pt x="135" y="61"/>
                  <a:pt x="75" y="120"/>
                </a:cubicBezTo>
                <a:cubicBezTo>
                  <a:pt x="75" y="239"/>
                  <a:pt x="0" y="314"/>
                  <a:pt x="0" y="433"/>
                </a:cubicBezTo>
                <a:lnTo>
                  <a:pt x="0" y="686"/>
                </a:lnTo>
                <a:cubicBezTo>
                  <a:pt x="75" y="865"/>
                  <a:pt x="75" y="984"/>
                  <a:pt x="194" y="1178"/>
                </a:cubicBezTo>
                <a:lnTo>
                  <a:pt x="194" y="1237"/>
                </a:lnTo>
                <a:lnTo>
                  <a:pt x="254" y="1237"/>
                </a:lnTo>
                <a:cubicBezTo>
                  <a:pt x="284" y="1267"/>
                  <a:pt x="332" y="1282"/>
                  <a:pt x="380" y="1282"/>
                </a:cubicBezTo>
                <a:cubicBezTo>
                  <a:pt x="429" y="1282"/>
                  <a:pt x="477" y="1267"/>
                  <a:pt x="507" y="1237"/>
                </a:cubicBezTo>
                <a:cubicBezTo>
                  <a:pt x="626" y="1059"/>
                  <a:pt x="626" y="805"/>
                  <a:pt x="626" y="612"/>
                </a:cubicBezTo>
                <a:cubicBezTo>
                  <a:pt x="626" y="493"/>
                  <a:pt x="567" y="433"/>
                  <a:pt x="567" y="314"/>
                </a:cubicBezTo>
                <a:cubicBezTo>
                  <a:pt x="507" y="239"/>
                  <a:pt x="447" y="120"/>
                  <a:pt x="373" y="61"/>
                </a:cubicBezTo>
                <a:lnTo>
                  <a:pt x="313"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4"/>
          <p:cNvSpPr/>
          <p:nvPr/>
        </p:nvSpPr>
        <p:spPr>
          <a:xfrm>
            <a:off x="3632621" y="770308"/>
            <a:ext cx="19559" cy="39836"/>
          </a:xfrm>
          <a:custGeom>
            <a:avLst/>
            <a:gdLst/>
            <a:ahLst/>
            <a:cxnLst/>
            <a:rect l="l" t="t" r="r" b="b"/>
            <a:pathLst>
              <a:path w="627" h="1277" extrusionOk="0">
                <a:moveTo>
                  <a:pt x="345" y="1"/>
                </a:moveTo>
                <a:cubicBezTo>
                  <a:pt x="319" y="1"/>
                  <a:pt x="289" y="8"/>
                  <a:pt x="254" y="25"/>
                </a:cubicBezTo>
                <a:cubicBezTo>
                  <a:pt x="180" y="159"/>
                  <a:pt x="120" y="219"/>
                  <a:pt x="120" y="338"/>
                </a:cubicBezTo>
                <a:cubicBezTo>
                  <a:pt x="61" y="398"/>
                  <a:pt x="61" y="532"/>
                  <a:pt x="1" y="651"/>
                </a:cubicBezTo>
                <a:cubicBezTo>
                  <a:pt x="1" y="830"/>
                  <a:pt x="61" y="1023"/>
                  <a:pt x="180" y="1202"/>
                </a:cubicBezTo>
                <a:lnTo>
                  <a:pt x="254" y="1277"/>
                </a:lnTo>
                <a:cubicBezTo>
                  <a:pt x="373" y="1277"/>
                  <a:pt x="433" y="1277"/>
                  <a:pt x="493" y="1202"/>
                </a:cubicBezTo>
                <a:lnTo>
                  <a:pt x="493" y="1143"/>
                </a:lnTo>
                <a:cubicBezTo>
                  <a:pt x="627" y="964"/>
                  <a:pt x="627" y="830"/>
                  <a:pt x="627" y="651"/>
                </a:cubicBezTo>
                <a:lnTo>
                  <a:pt x="627" y="398"/>
                </a:lnTo>
                <a:cubicBezTo>
                  <a:pt x="627" y="338"/>
                  <a:pt x="627" y="219"/>
                  <a:pt x="552" y="159"/>
                </a:cubicBezTo>
                <a:lnTo>
                  <a:pt x="493" y="85"/>
                </a:lnTo>
                <a:cubicBezTo>
                  <a:pt x="450" y="43"/>
                  <a:pt x="408" y="1"/>
                  <a:pt x="34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4"/>
          <p:cNvSpPr/>
          <p:nvPr/>
        </p:nvSpPr>
        <p:spPr>
          <a:xfrm>
            <a:off x="3570823" y="854253"/>
            <a:ext cx="17220" cy="25018"/>
          </a:xfrm>
          <a:custGeom>
            <a:avLst/>
            <a:gdLst/>
            <a:ahLst/>
            <a:cxnLst/>
            <a:rect l="l" t="t" r="r" b="b"/>
            <a:pathLst>
              <a:path w="552" h="802" extrusionOk="0">
                <a:moveTo>
                  <a:pt x="179" y="1"/>
                </a:moveTo>
                <a:cubicBezTo>
                  <a:pt x="120" y="75"/>
                  <a:pt x="60" y="135"/>
                  <a:pt x="1" y="195"/>
                </a:cubicBezTo>
                <a:lnTo>
                  <a:pt x="1" y="373"/>
                </a:lnTo>
                <a:cubicBezTo>
                  <a:pt x="1" y="507"/>
                  <a:pt x="1" y="627"/>
                  <a:pt x="120" y="746"/>
                </a:cubicBezTo>
                <a:cubicBezTo>
                  <a:pt x="179" y="783"/>
                  <a:pt x="224" y="802"/>
                  <a:pt x="271" y="802"/>
                </a:cubicBezTo>
                <a:cubicBezTo>
                  <a:pt x="317" y="802"/>
                  <a:pt x="366" y="783"/>
                  <a:pt x="433" y="746"/>
                </a:cubicBezTo>
                <a:lnTo>
                  <a:pt x="433" y="686"/>
                </a:lnTo>
                <a:cubicBezTo>
                  <a:pt x="552" y="627"/>
                  <a:pt x="552" y="507"/>
                  <a:pt x="552" y="448"/>
                </a:cubicBezTo>
                <a:lnTo>
                  <a:pt x="552" y="254"/>
                </a:lnTo>
                <a:cubicBezTo>
                  <a:pt x="552" y="195"/>
                  <a:pt x="492" y="135"/>
                  <a:pt x="433" y="75"/>
                </a:cubicBezTo>
                <a:cubicBezTo>
                  <a:pt x="373" y="1"/>
                  <a:pt x="239" y="1"/>
                  <a:pt x="179"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4"/>
          <p:cNvSpPr/>
          <p:nvPr/>
        </p:nvSpPr>
        <p:spPr>
          <a:xfrm>
            <a:off x="3460206" y="837533"/>
            <a:ext cx="17719" cy="20495"/>
          </a:xfrm>
          <a:custGeom>
            <a:avLst/>
            <a:gdLst/>
            <a:ahLst/>
            <a:cxnLst/>
            <a:rect l="l" t="t" r="r" b="b"/>
            <a:pathLst>
              <a:path w="568" h="657" extrusionOk="0">
                <a:moveTo>
                  <a:pt x="252" y="1"/>
                </a:moveTo>
                <a:cubicBezTo>
                  <a:pt x="206" y="1"/>
                  <a:pt x="157" y="15"/>
                  <a:pt x="120" y="45"/>
                </a:cubicBezTo>
                <a:cubicBezTo>
                  <a:pt x="61" y="105"/>
                  <a:pt x="1" y="164"/>
                  <a:pt x="1" y="239"/>
                </a:cubicBezTo>
                <a:lnTo>
                  <a:pt x="1" y="358"/>
                </a:lnTo>
                <a:cubicBezTo>
                  <a:pt x="1" y="418"/>
                  <a:pt x="1" y="537"/>
                  <a:pt x="120" y="611"/>
                </a:cubicBezTo>
                <a:cubicBezTo>
                  <a:pt x="187" y="641"/>
                  <a:pt x="250" y="656"/>
                  <a:pt x="304" y="656"/>
                </a:cubicBezTo>
                <a:cubicBezTo>
                  <a:pt x="359" y="656"/>
                  <a:pt x="403" y="641"/>
                  <a:pt x="433" y="611"/>
                </a:cubicBezTo>
                <a:cubicBezTo>
                  <a:pt x="567" y="477"/>
                  <a:pt x="567" y="418"/>
                  <a:pt x="567" y="299"/>
                </a:cubicBezTo>
                <a:lnTo>
                  <a:pt x="567" y="164"/>
                </a:lnTo>
                <a:cubicBezTo>
                  <a:pt x="493" y="105"/>
                  <a:pt x="433" y="105"/>
                  <a:pt x="373" y="45"/>
                </a:cubicBezTo>
                <a:cubicBezTo>
                  <a:pt x="344" y="15"/>
                  <a:pt x="299" y="1"/>
                  <a:pt x="25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4"/>
          <p:cNvSpPr/>
          <p:nvPr/>
        </p:nvSpPr>
        <p:spPr>
          <a:xfrm>
            <a:off x="912115" y="694566"/>
            <a:ext cx="19559" cy="31476"/>
          </a:xfrm>
          <a:custGeom>
            <a:avLst/>
            <a:gdLst/>
            <a:ahLst/>
            <a:cxnLst/>
            <a:rect l="l" t="t" r="r" b="b"/>
            <a:pathLst>
              <a:path w="627" h="1009" extrusionOk="0">
                <a:moveTo>
                  <a:pt x="415" y="1"/>
                </a:moveTo>
                <a:cubicBezTo>
                  <a:pt x="375" y="1"/>
                  <a:pt x="338" y="15"/>
                  <a:pt x="313" y="40"/>
                </a:cubicBezTo>
                <a:cubicBezTo>
                  <a:pt x="254" y="99"/>
                  <a:pt x="194" y="159"/>
                  <a:pt x="135" y="219"/>
                </a:cubicBezTo>
                <a:cubicBezTo>
                  <a:pt x="75" y="278"/>
                  <a:pt x="75" y="412"/>
                  <a:pt x="75" y="472"/>
                </a:cubicBezTo>
                <a:cubicBezTo>
                  <a:pt x="0" y="651"/>
                  <a:pt x="75" y="844"/>
                  <a:pt x="194" y="964"/>
                </a:cubicBezTo>
                <a:cubicBezTo>
                  <a:pt x="224" y="993"/>
                  <a:pt x="269" y="1008"/>
                  <a:pt x="315" y="1008"/>
                </a:cubicBezTo>
                <a:cubicBezTo>
                  <a:pt x="362" y="1008"/>
                  <a:pt x="410" y="993"/>
                  <a:pt x="447" y="964"/>
                </a:cubicBezTo>
                <a:cubicBezTo>
                  <a:pt x="567" y="844"/>
                  <a:pt x="626" y="651"/>
                  <a:pt x="626" y="531"/>
                </a:cubicBezTo>
                <a:lnTo>
                  <a:pt x="626" y="353"/>
                </a:lnTo>
                <a:cubicBezTo>
                  <a:pt x="626" y="278"/>
                  <a:pt x="626" y="219"/>
                  <a:pt x="567" y="99"/>
                </a:cubicBezTo>
                <a:cubicBezTo>
                  <a:pt x="532" y="30"/>
                  <a:pt x="471" y="1"/>
                  <a:pt x="41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4"/>
          <p:cNvSpPr/>
          <p:nvPr/>
        </p:nvSpPr>
        <p:spPr>
          <a:xfrm>
            <a:off x="953011" y="741047"/>
            <a:ext cx="19559" cy="37964"/>
          </a:xfrm>
          <a:custGeom>
            <a:avLst/>
            <a:gdLst/>
            <a:ahLst/>
            <a:cxnLst/>
            <a:rect l="l" t="t" r="r" b="b"/>
            <a:pathLst>
              <a:path w="627" h="1217" extrusionOk="0">
                <a:moveTo>
                  <a:pt x="350" y="0"/>
                </a:moveTo>
                <a:cubicBezTo>
                  <a:pt x="313" y="0"/>
                  <a:pt x="278" y="15"/>
                  <a:pt x="254" y="40"/>
                </a:cubicBezTo>
                <a:cubicBezTo>
                  <a:pt x="179" y="159"/>
                  <a:pt x="120" y="218"/>
                  <a:pt x="60" y="278"/>
                </a:cubicBezTo>
                <a:cubicBezTo>
                  <a:pt x="60" y="412"/>
                  <a:pt x="60" y="472"/>
                  <a:pt x="0" y="591"/>
                </a:cubicBezTo>
                <a:cubicBezTo>
                  <a:pt x="0" y="784"/>
                  <a:pt x="60" y="963"/>
                  <a:pt x="179" y="1157"/>
                </a:cubicBezTo>
                <a:lnTo>
                  <a:pt x="254" y="1217"/>
                </a:lnTo>
                <a:cubicBezTo>
                  <a:pt x="313" y="1217"/>
                  <a:pt x="432" y="1217"/>
                  <a:pt x="492" y="1157"/>
                </a:cubicBezTo>
                <a:cubicBezTo>
                  <a:pt x="552" y="963"/>
                  <a:pt x="626" y="784"/>
                  <a:pt x="626" y="650"/>
                </a:cubicBezTo>
                <a:lnTo>
                  <a:pt x="626" y="412"/>
                </a:lnTo>
                <a:cubicBezTo>
                  <a:pt x="626" y="278"/>
                  <a:pt x="552" y="218"/>
                  <a:pt x="552" y="99"/>
                </a:cubicBezTo>
                <a:lnTo>
                  <a:pt x="492" y="99"/>
                </a:lnTo>
                <a:cubicBezTo>
                  <a:pt x="457" y="29"/>
                  <a:pt x="402" y="0"/>
                  <a:pt x="350"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4"/>
          <p:cNvSpPr/>
          <p:nvPr/>
        </p:nvSpPr>
        <p:spPr>
          <a:xfrm>
            <a:off x="1007384" y="696438"/>
            <a:ext cx="17220" cy="37496"/>
          </a:xfrm>
          <a:custGeom>
            <a:avLst/>
            <a:gdLst/>
            <a:ahLst/>
            <a:cxnLst/>
            <a:rect l="l" t="t" r="r" b="b"/>
            <a:pathLst>
              <a:path w="552" h="1202" extrusionOk="0">
                <a:moveTo>
                  <a:pt x="265" y="0"/>
                </a:moveTo>
                <a:cubicBezTo>
                  <a:pt x="210" y="0"/>
                  <a:pt x="155" y="29"/>
                  <a:pt x="120" y="99"/>
                </a:cubicBezTo>
                <a:cubicBezTo>
                  <a:pt x="60" y="159"/>
                  <a:pt x="0" y="293"/>
                  <a:pt x="0" y="352"/>
                </a:cubicBezTo>
                <a:lnTo>
                  <a:pt x="0" y="591"/>
                </a:lnTo>
                <a:cubicBezTo>
                  <a:pt x="0" y="784"/>
                  <a:pt x="0" y="963"/>
                  <a:pt x="120" y="1157"/>
                </a:cubicBezTo>
                <a:lnTo>
                  <a:pt x="179" y="1157"/>
                </a:lnTo>
                <a:cubicBezTo>
                  <a:pt x="209" y="1187"/>
                  <a:pt x="257" y="1201"/>
                  <a:pt x="306" y="1201"/>
                </a:cubicBezTo>
                <a:cubicBezTo>
                  <a:pt x="354" y="1201"/>
                  <a:pt x="403" y="1187"/>
                  <a:pt x="432" y="1157"/>
                </a:cubicBezTo>
                <a:cubicBezTo>
                  <a:pt x="552" y="963"/>
                  <a:pt x="552" y="784"/>
                  <a:pt x="552" y="591"/>
                </a:cubicBezTo>
                <a:lnTo>
                  <a:pt x="552" y="352"/>
                </a:lnTo>
                <a:cubicBezTo>
                  <a:pt x="492" y="218"/>
                  <a:pt x="492" y="159"/>
                  <a:pt x="432" y="99"/>
                </a:cubicBezTo>
                <a:lnTo>
                  <a:pt x="373" y="39"/>
                </a:lnTo>
                <a:cubicBezTo>
                  <a:pt x="342" y="15"/>
                  <a:pt x="304" y="0"/>
                  <a:pt x="26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4"/>
          <p:cNvSpPr/>
          <p:nvPr/>
        </p:nvSpPr>
        <p:spPr>
          <a:xfrm>
            <a:off x="1046180" y="749688"/>
            <a:ext cx="17251" cy="48851"/>
          </a:xfrm>
          <a:custGeom>
            <a:avLst/>
            <a:gdLst/>
            <a:ahLst/>
            <a:cxnLst/>
            <a:rect l="l" t="t" r="r" b="b"/>
            <a:pathLst>
              <a:path w="553" h="1566" extrusionOk="0">
                <a:moveTo>
                  <a:pt x="373" y="1"/>
                </a:moveTo>
                <a:cubicBezTo>
                  <a:pt x="314" y="1"/>
                  <a:pt x="180" y="1"/>
                  <a:pt x="120" y="75"/>
                </a:cubicBezTo>
                <a:cubicBezTo>
                  <a:pt x="60" y="195"/>
                  <a:pt x="60" y="314"/>
                  <a:pt x="1" y="448"/>
                </a:cubicBezTo>
                <a:lnTo>
                  <a:pt x="1" y="746"/>
                </a:lnTo>
                <a:cubicBezTo>
                  <a:pt x="1" y="999"/>
                  <a:pt x="1" y="1252"/>
                  <a:pt x="120" y="1491"/>
                </a:cubicBezTo>
                <a:cubicBezTo>
                  <a:pt x="120" y="1491"/>
                  <a:pt x="180" y="1491"/>
                  <a:pt x="180" y="1565"/>
                </a:cubicBezTo>
                <a:cubicBezTo>
                  <a:pt x="314" y="1565"/>
                  <a:pt x="373" y="1565"/>
                  <a:pt x="433" y="1431"/>
                </a:cubicBezTo>
                <a:cubicBezTo>
                  <a:pt x="552" y="1252"/>
                  <a:pt x="552" y="999"/>
                  <a:pt x="552" y="746"/>
                </a:cubicBezTo>
                <a:lnTo>
                  <a:pt x="552" y="448"/>
                </a:lnTo>
                <a:cubicBezTo>
                  <a:pt x="492" y="314"/>
                  <a:pt x="492" y="195"/>
                  <a:pt x="433" y="75"/>
                </a:cubicBezTo>
                <a:cubicBezTo>
                  <a:pt x="433"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4"/>
          <p:cNvSpPr/>
          <p:nvPr/>
        </p:nvSpPr>
        <p:spPr>
          <a:xfrm>
            <a:off x="1104058" y="690417"/>
            <a:ext cx="19528" cy="39805"/>
          </a:xfrm>
          <a:custGeom>
            <a:avLst/>
            <a:gdLst/>
            <a:ahLst/>
            <a:cxnLst/>
            <a:rect l="l" t="t" r="r" b="b"/>
            <a:pathLst>
              <a:path w="626" h="1276" extrusionOk="0">
                <a:moveTo>
                  <a:pt x="292" y="1"/>
                </a:moveTo>
                <a:cubicBezTo>
                  <a:pt x="227" y="1"/>
                  <a:pt x="179" y="33"/>
                  <a:pt x="179" y="113"/>
                </a:cubicBezTo>
                <a:cubicBezTo>
                  <a:pt x="60" y="173"/>
                  <a:pt x="60" y="292"/>
                  <a:pt x="60" y="352"/>
                </a:cubicBezTo>
                <a:cubicBezTo>
                  <a:pt x="0" y="411"/>
                  <a:pt x="0" y="545"/>
                  <a:pt x="0" y="605"/>
                </a:cubicBezTo>
                <a:cubicBezTo>
                  <a:pt x="0" y="784"/>
                  <a:pt x="0" y="977"/>
                  <a:pt x="60" y="1156"/>
                </a:cubicBezTo>
                <a:lnTo>
                  <a:pt x="119" y="1231"/>
                </a:lnTo>
                <a:cubicBezTo>
                  <a:pt x="149" y="1260"/>
                  <a:pt x="198" y="1275"/>
                  <a:pt x="246" y="1275"/>
                </a:cubicBezTo>
                <a:cubicBezTo>
                  <a:pt x="294" y="1275"/>
                  <a:pt x="343" y="1260"/>
                  <a:pt x="373" y="1231"/>
                </a:cubicBezTo>
                <a:cubicBezTo>
                  <a:pt x="492" y="1037"/>
                  <a:pt x="551" y="858"/>
                  <a:pt x="551" y="664"/>
                </a:cubicBezTo>
                <a:cubicBezTo>
                  <a:pt x="551" y="545"/>
                  <a:pt x="626" y="486"/>
                  <a:pt x="551" y="352"/>
                </a:cubicBezTo>
                <a:cubicBezTo>
                  <a:pt x="551" y="292"/>
                  <a:pt x="492" y="173"/>
                  <a:pt x="432" y="113"/>
                </a:cubicBezTo>
                <a:lnTo>
                  <a:pt x="432" y="39"/>
                </a:lnTo>
                <a:cubicBezTo>
                  <a:pt x="385" y="15"/>
                  <a:pt x="334" y="1"/>
                  <a:pt x="29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4"/>
          <p:cNvSpPr/>
          <p:nvPr/>
        </p:nvSpPr>
        <p:spPr>
          <a:xfrm>
            <a:off x="1175619" y="672543"/>
            <a:ext cx="19559" cy="40023"/>
          </a:xfrm>
          <a:custGeom>
            <a:avLst/>
            <a:gdLst/>
            <a:ahLst/>
            <a:cxnLst/>
            <a:rect l="l" t="t" r="r" b="b"/>
            <a:pathLst>
              <a:path w="627" h="1283" extrusionOk="0">
                <a:moveTo>
                  <a:pt x="313" y="1"/>
                </a:moveTo>
                <a:cubicBezTo>
                  <a:pt x="194" y="1"/>
                  <a:pt x="120" y="61"/>
                  <a:pt x="60" y="120"/>
                </a:cubicBezTo>
                <a:cubicBezTo>
                  <a:pt x="0" y="239"/>
                  <a:pt x="0" y="314"/>
                  <a:pt x="0" y="433"/>
                </a:cubicBezTo>
                <a:lnTo>
                  <a:pt x="0" y="686"/>
                </a:lnTo>
                <a:cubicBezTo>
                  <a:pt x="0" y="865"/>
                  <a:pt x="60" y="984"/>
                  <a:pt x="194" y="1178"/>
                </a:cubicBezTo>
                <a:lnTo>
                  <a:pt x="194" y="1237"/>
                </a:lnTo>
                <a:lnTo>
                  <a:pt x="254" y="1237"/>
                </a:lnTo>
                <a:cubicBezTo>
                  <a:pt x="283" y="1267"/>
                  <a:pt x="328" y="1282"/>
                  <a:pt x="365" y="1282"/>
                </a:cubicBezTo>
                <a:cubicBezTo>
                  <a:pt x="403" y="1282"/>
                  <a:pt x="432" y="1267"/>
                  <a:pt x="432" y="1237"/>
                </a:cubicBezTo>
                <a:cubicBezTo>
                  <a:pt x="626" y="1059"/>
                  <a:pt x="626" y="805"/>
                  <a:pt x="626" y="612"/>
                </a:cubicBezTo>
                <a:cubicBezTo>
                  <a:pt x="626" y="493"/>
                  <a:pt x="566" y="433"/>
                  <a:pt x="566" y="314"/>
                </a:cubicBezTo>
                <a:cubicBezTo>
                  <a:pt x="492" y="239"/>
                  <a:pt x="432" y="120"/>
                  <a:pt x="373" y="61"/>
                </a:cubicBezTo>
                <a:lnTo>
                  <a:pt x="313"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4"/>
          <p:cNvSpPr/>
          <p:nvPr/>
        </p:nvSpPr>
        <p:spPr>
          <a:xfrm>
            <a:off x="1114029" y="770308"/>
            <a:ext cx="19091" cy="39836"/>
          </a:xfrm>
          <a:custGeom>
            <a:avLst/>
            <a:gdLst/>
            <a:ahLst/>
            <a:cxnLst/>
            <a:rect l="l" t="t" r="r" b="b"/>
            <a:pathLst>
              <a:path w="612" h="1277" extrusionOk="0">
                <a:moveTo>
                  <a:pt x="307" y="1"/>
                </a:moveTo>
                <a:cubicBezTo>
                  <a:pt x="281" y="1"/>
                  <a:pt x="257" y="8"/>
                  <a:pt x="239" y="25"/>
                </a:cubicBezTo>
                <a:cubicBezTo>
                  <a:pt x="180" y="159"/>
                  <a:pt x="120" y="219"/>
                  <a:pt x="60" y="338"/>
                </a:cubicBezTo>
                <a:cubicBezTo>
                  <a:pt x="60" y="398"/>
                  <a:pt x="1" y="532"/>
                  <a:pt x="1" y="651"/>
                </a:cubicBezTo>
                <a:cubicBezTo>
                  <a:pt x="1" y="830"/>
                  <a:pt x="60" y="1023"/>
                  <a:pt x="180" y="1202"/>
                </a:cubicBezTo>
                <a:lnTo>
                  <a:pt x="239" y="1277"/>
                </a:lnTo>
                <a:cubicBezTo>
                  <a:pt x="299" y="1277"/>
                  <a:pt x="433" y="1277"/>
                  <a:pt x="492" y="1202"/>
                </a:cubicBezTo>
                <a:lnTo>
                  <a:pt x="492" y="1143"/>
                </a:lnTo>
                <a:cubicBezTo>
                  <a:pt x="552" y="964"/>
                  <a:pt x="612" y="830"/>
                  <a:pt x="612" y="651"/>
                </a:cubicBezTo>
                <a:lnTo>
                  <a:pt x="612" y="398"/>
                </a:lnTo>
                <a:cubicBezTo>
                  <a:pt x="612" y="338"/>
                  <a:pt x="552" y="219"/>
                  <a:pt x="552" y="159"/>
                </a:cubicBezTo>
                <a:lnTo>
                  <a:pt x="492" y="85"/>
                </a:lnTo>
                <a:cubicBezTo>
                  <a:pt x="450" y="43"/>
                  <a:pt x="371" y="1"/>
                  <a:pt x="307"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4"/>
          <p:cNvSpPr/>
          <p:nvPr/>
        </p:nvSpPr>
        <p:spPr>
          <a:xfrm>
            <a:off x="949299" y="837533"/>
            <a:ext cx="19091" cy="20495"/>
          </a:xfrm>
          <a:custGeom>
            <a:avLst/>
            <a:gdLst/>
            <a:ahLst/>
            <a:cxnLst/>
            <a:rect l="l" t="t" r="r" b="b"/>
            <a:pathLst>
              <a:path w="612" h="657" extrusionOk="0">
                <a:moveTo>
                  <a:pt x="306" y="1"/>
                </a:moveTo>
                <a:cubicBezTo>
                  <a:pt x="257" y="1"/>
                  <a:pt x="209" y="15"/>
                  <a:pt x="179" y="45"/>
                </a:cubicBezTo>
                <a:cubicBezTo>
                  <a:pt x="119" y="105"/>
                  <a:pt x="60" y="164"/>
                  <a:pt x="60" y="239"/>
                </a:cubicBezTo>
                <a:cubicBezTo>
                  <a:pt x="0" y="299"/>
                  <a:pt x="0" y="299"/>
                  <a:pt x="0" y="358"/>
                </a:cubicBezTo>
                <a:cubicBezTo>
                  <a:pt x="60" y="418"/>
                  <a:pt x="60" y="537"/>
                  <a:pt x="179" y="611"/>
                </a:cubicBezTo>
                <a:cubicBezTo>
                  <a:pt x="239" y="641"/>
                  <a:pt x="302" y="656"/>
                  <a:pt x="358" y="656"/>
                </a:cubicBezTo>
                <a:cubicBezTo>
                  <a:pt x="414" y="656"/>
                  <a:pt x="462" y="641"/>
                  <a:pt x="492" y="611"/>
                </a:cubicBezTo>
                <a:cubicBezTo>
                  <a:pt x="611" y="477"/>
                  <a:pt x="611" y="418"/>
                  <a:pt x="611" y="299"/>
                </a:cubicBezTo>
                <a:cubicBezTo>
                  <a:pt x="611" y="299"/>
                  <a:pt x="611" y="239"/>
                  <a:pt x="551" y="164"/>
                </a:cubicBezTo>
                <a:cubicBezTo>
                  <a:pt x="551" y="105"/>
                  <a:pt x="492" y="105"/>
                  <a:pt x="432" y="45"/>
                </a:cubicBezTo>
                <a:cubicBezTo>
                  <a:pt x="403" y="15"/>
                  <a:pt x="354" y="1"/>
                  <a:pt x="30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4"/>
          <p:cNvSpPr/>
          <p:nvPr/>
        </p:nvSpPr>
        <p:spPr>
          <a:xfrm>
            <a:off x="1535765" y="694566"/>
            <a:ext cx="21431" cy="31476"/>
          </a:xfrm>
          <a:custGeom>
            <a:avLst/>
            <a:gdLst/>
            <a:ahLst/>
            <a:cxnLst/>
            <a:rect l="l" t="t" r="r" b="b"/>
            <a:pathLst>
              <a:path w="687" h="1009" extrusionOk="0">
                <a:moveTo>
                  <a:pt x="411" y="1"/>
                </a:moveTo>
                <a:cubicBezTo>
                  <a:pt x="373" y="1"/>
                  <a:pt x="339" y="15"/>
                  <a:pt x="314" y="40"/>
                </a:cubicBezTo>
                <a:lnTo>
                  <a:pt x="120" y="219"/>
                </a:lnTo>
                <a:cubicBezTo>
                  <a:pt x="61" y="278"/>
                  <a:pt x="61" y="412"/>
                  <a:pt x="61" y="472"/>
                </a:cubicBezTo>
                <a:cubicBezTo>
                  <a:pt x="1" y="651"/>
                  <a:pt x="61" y="844"/>
                  <a:pt x="195" y="964"/>
                </a:cubicBezTo>
                <a:cubicBezTo>
                  <a:pt x="224" y="993"/>
                  <a:pt x="269" y="1008"/>
                  <a:pt x="314" y="1008"/>
                </a:cubicBezTo>
                <a:cubicBezTo>
                  <a:pt x="359" y="1008"/>
                  <a:pt x="403" y="993"/>
                  <a:pt x="433" y="964"/>
                </a:cubicBezTo>
                <a:cubicBezTo>
                  <a:pt x="567" y="844"/>
                  <a:pt x="627" y="651"/>
                  <a:pt x="627" y="531"/>
                </a:cubicBezTo>
                <a:cubicBezTo>
                  <a:pt x="627" y="472"/>
                  <a:pt x="686" y="412"/>
                  <a:pt x="627" y="353"/>
                </a:cubicBezTo>
                <a:cubicBezTo>
                  <a:pt x="627" y="278"/>
                  <a:pt x="627" y="219"/>
                  <a:pt x="567" y="99"/>
                </a:cubicBezTo>
                <a:cubicBezTo>
                  <a:pt x="523" y="30"/>
                  <a:pt x="464" y="1"/>
                  <a:pt x="41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4"/>
          <p:cNvSpPr/>
          <p:nvPr/>
        </p:nvSpPr>
        <p:spPr>
          <a:xfrm>
            <a:off x="1576662" y="741047"/>
            <a:ext cx="19091" cy="37964"/>
          </a:xfrm>
          <a:custGeom>
            <a:avLst/>
            <a:gdLst/>
            <a:ahLst/>
            <a:cxnLst/>
            <a:rect l="l" t="t" r="r" b="b"/>
            <a:pathLst>
              <a:path w="612" h="1217" extrusionOk="0">
                <a:moveTo>
                  <a:pt x="341" y="0"/>
                </a:moveTo>
                <a:cubicBezTo>
                  <a:pt x="301" y="0"/>
                  <a:pt x="264" y="15"/>
                  <a:pt x="239" y="40"/>
                </a:cubicBezTo>
                <a:cubicBezTo>
                  <a:pt x="180" y="159"/>
                  <a:pt x="120" y="218"/>
                  <a:pt x="120" y="278"/>
                </a:cubicBezTo>
                <a:cubicBezTo>
                  <a:pt x="61" y="412"/>
                  <a:pt x="61" y="472"/>
                  <a:pt x="1" y="591"/>
                </a:cubicBezTo>
                <a:cubicBezTo>
                  <a:pt x="1" y="784"/>
                  <a:pt x="61" y="963"/>
                  <a:pt x="180" y="1157"/>
                </a:cubicBezTo>
                <a:lnTo>
                  <a:pt x="239" y="1217"/>
                </a:lnTo>
                <a:cubicBezTo>
                  <a:pt x="299" y="1217"/>
                  <a:pt x="433" y="1217"/>
                  <a:pt x="493" y="1157"/>
                </a:cubicBezTo>
                <a:cubicBezTo>
                  <a:pt x="552" y="963"/>
                  <a:pt x="612" y="784"/>
                  <a:pt x="612" y="650"/>
                </a:cubicBezTo>
                <a:lnTo>
                  <a:pt x="612" y="412"/>
                </a:lnTo>
                <a:cubicBezTo>
                  <a:pt x="612" y="278"/>
                  <a:pt x="612" y="218"/>
                  <a:pt x="552" y="99"/>
                </a:cubicBezTo>
                <a:lnTo>
                  <a:pt x="493" y="99"/>
                </a:lnTo>
                <a:cubicBezTo>
                  <a:pt x="458" y="29"/>
                  <a:pt x="397" y="0"/>
                  <a:pt x="34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4"/>
          <p:cNvSpPr/>
          <p:nvPr/>
        </p:nvSpPr>
        <p:spPr>
          <a:xfrm>
            <a:off x="1630598" y="696438"/>
            <a:ext cx="17688" cy="37496"/>
          </a:xfrm>
          <a:custGeom>
            <a:avLst/>
            <a:gdLst/>
            <a:ahLst/>
            <a:cxnLst/>
            <a:rect l="l" t="t" r="r" b="b"/>
            <a:pathLst>
              <a:path w="567" h="1202" extrusionOk="0">
                <a:moveTo>
                  <a:pt x="276" y="0"/>
                </a:moveTo>
                <a:cubicBezTo>
                  <a:pt x="224" y="0"/>
                  <a:pt x="169" y="29"/>
                  <a:pt x="134" y="99"/>
                </a:cubicBezTo>
                <a:cubicBezTo>
                  <a:pt x="60" y="159"/>
                  <a:pt x="60" y="293"/>
                  <a:pt x="0" y="352"/>
                </a:cubicBezTo>
                <a:lnTo>
                  <a:pt x="0" y="591"/>
                </a:lnTo>
                <a:cubicBezTo>
                  <a:pt x="0" y="784"/>
                  <a:pt x="0" y="963"/>
                  <a:pt x="134" y="1157"/>
                </a:cubicBezTo>
                <a:lnTo>
                  <a:pt x="194" y="1157"/>
                </a:lnTo>
                <a:cubicBezTo>
                  <a:pt x="224" y="1187"/>
                  <a:pt x="268" y="1201"/>
                  <a:pt x="313" y="1201"/>
                </a:cubicBezTo>
                <a:cubicBezTo>
                  <a:pt x="358" y="1201"/>
                  <a:pt x="402" y="1187"/>
                  <a:pt x="432" y="1157"/>
                </a:cubicBezTo>
                <a:cubicBezTo>
                  <a:pt x="566" y="963"/>
                  <a:pt x="566" y="784"/>
                  <a:pt x="566" y="591"/>
                </a:cubicBezTo>
                <a:lnTo>
                  <a:pt x="566" y="352"/>
                </a:lnTo>
                <a:cubicBezTo>
                  <a:pt x="507" y="218"/>
                  <a:pt x="507" y="159"/>
                  <a:pt x="432" y="99"/>
                </a:cubicBezTo>
                <a:lnTo>
                  <a:pt x="373" y="39"/>
                </a:lnTo>
                <a:cubicBezTo>
                  <a:pt x="348" y="15"/>
                  <a:pt x="313" y="0"/>
                  <a:pt x="276"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4"/>
          <p:cNvSpPr/>
          <p:nvPr/>
        </p:nvSpPr>
        <p:spPr>
          <a:xfrm>
            <a:off x="1626855" y="802844"/>
            <a:ext cx="19559" cy="31944"/>
          </a:xfrm>
          <a:custGeom>
            <a:avLst/>
            <a:gdLst/>
            <a:ahLst/>
            <a:cxnLst/>
            <a:rect l="l" t="t" r="r" b="b"/>
            <a:pathLst>
              <a:path w="627" h="1024" extrusionOk="0">
                <a:moveTo>
                  <a:pt x="335" y="1"/>
                </a:moveTo>
                <a:cubicBezTo>
                  <a:pt x="288" y="1"/>
                  <a:pt x="235" y="15"/>
                  <a:pt x="180" y="40"/>
                </a:cubicBezTo>
                <a:cubicBezTo>
                  <a:pt x="120" y="100"/>
                  <a:pt x="120" y="159"/>
                  <a:pt x="60" y="293"/>
                </a:cubicBezTo>
                <a:cubicBezTo>
                  <a:pt x="1" y="353"/>
                  <a:pt x="1" y="412"/>
                  <a:pt x="1" y="472"/>
                </a:cubicBezTo>
                <a:cubicBezTo>
                  <a:pt x="1" y="666"/>
                  <a:pt x="60" y="844"/>
                  <a:pt x="180" y="979"/>
                </a:cubicBezTo>
                <a:cubicBezTo>
                  <a:pt x="217" y="1008"/>
                  <a:pt x="265" y="1023"/>
                  <a:pt x="312" y="1023"/>
                </a:cubicBezTo>
                <a:cubicBezTo>
                  <a:pt x="358" y="1023"/>
                  <a:pt x="403" y="1008"/>
                  <a:pt x="433" y="979"/>
                </a:cubicBezTo>
                <a:cubicBezTo>
                  <a:pt x="552" y="785"/>
                  <a:pt x="627" y="666"/>
                  <a:pt x="627" y="532"/>
                </a:cubicBezTo>
                <a:cubicBezTo>
                  <a:pt x="627" y="472"/>
                  <a:pt x="627" y="412"/>
                  <a:pt x="552" y="353"/>
                </a:cubicBezTo>
                <a:cubicBezTo>
                  <a:pt x="552" y="293"/>
                  <a:pt x="552" y="159"/>
                  <a:pt x="493" y="100"/>
                </a:cubicBezTo>
                <a:cubicBezTo>
                  <a:pt x="458" y="30"/>
                  <a:pt x="402" y="1"/>
                  <a:pt x="33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4"/>
          <p:cNvSpPr/>
          <p:nvPr/>
        </p:nvSpPr>
        <p:spPr>
          <a:xfrm>
            <a:off x="1678919" y="749688"/>
            <a:ext cx="17688" cy="48851"/>
          </a:xfrm>
          <a:custGeom>
            <a:avLst/>
            <a:gdLst/>
            <a:ahLst/>
            <a:cxnLst/>
            <a:rect l="l" t="t" r="r" b="b"/>
            <a:pathLst>
              <a:path w="567" h="1566" extrusionOk="0">
                <a:moveTo>
                  <a:pt x="373" y="1"/>
                </a:moveTo>
                <a:cubicBezTo>
                  <a:pt x="313" y="1"/>
                  <a:pt x="194" y="1"/>
                  <a:pt x="135" y="75"/>
                </a:cubicBezTo>
                <a:cubicBezTo>
                  <a:pt x="75" y="195"/>
                  <a:pt x="75" y="314"/>
                  <a:pt x="0" y="448"/>
                </a:cubicBezTo>
                <a:lnTo>
                  <a:pt x="0" y="746"/>
                </a:lnTo>
                <a:cubicBezTo>
                  <a:pt x="0" y="999"/>
                  <a:pt x="0" y="1252"/>
                  <a:pt x="135" y="1491"/>
                </a:cubicBezTo>
                <a:cubicBezTo>
                  <a:pt x="194" y="1491"/>
                  <a:pt x="194" y="1491"/>
                  <a:pt x="194" y="1565"/>
                </a:cubicBezTo>
                <a:cubicBezTo>
                  <a:pt x="313" y="1565"/>
                  <a:pt x="373" y="1565"/>
                  <a:pt x="447" y="1431"/>
                </a:cubicBezTo>
                <a:cubicBezTo>
                  <a:pt x="567" y="1252"/>
                  <a:pt x="567" y="999"/>
                  <a:pt x="567" y="746"/>
                </a:cubicBezTo>
                <a:lnTo>
                  <a:pt x="567" y="448"/>
                </a:lnTo>
                <a:cubicBezTo>
                  <a:pt x="507" y="314"/>
                  <a:pt x="507" y="195"/>
                  <a:pt x="447" y="75"/>
                </a:cubicBezTo>
                <a:cubicBezTo>
                  <a:pt x="447"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4"/>
          <p:cNvSpPr/>
          <p:nvPr/>
        </p:nvSpPr>
        <p:spPr>
          <a:xfrm>
            <a:off x="1727708" y="690417"/>
            <a:ext cx="19091" cy="39805"/>
          </a:xfrm>
          <a:custGeom>
            <a:avLst/>
            <a:gdLst/>
            <a:ahLst/>
            <a:cxnLst/>
            <a:rect l="l" t="t" r="r" b="b"/>
            <a:pathLst>
              <a:path w="612" h="1276" extrusionOk="0">
                <a:moveTo>
                  <a:pt x="303" y="1"/>
                </a:moveTo>
                <a:cubicBezTo>
                  <a:pt x="251" y="1"/>
                  <a:pt x="215" y="33"/>
                  <a:pt x="179" y="113"/>
                </a:cubicBezTo>
                <a:cubicBezTo>
                  <a:pt x="120" y="173"/>
                  <a:pt x="60" y="292"/>
                  <a:pt x="60" y="352"/>
                </a:cubicBezTo>
                <a:cubicBezTo>
                  <a:pt x="1" y="411"/>
                  <a:pt x="1" y="545"/>
                  <a:pt x="1" y="605"/>
                </a:cubicBezTo>
                <a:cubicBezTo>
                  <a:pt x="1" y="784"/>
                  <a:pt x="1" y="977"/>
                  <a:pt x="60" y="1156"/>
                </a:cubicBezTo>
                <a:lnTo>
                  <a:pt x="120" y="1231"/>
                </a:lnTo>
                <a:cubicBezTo>
                  <a:pt x="150" y="1260"/>
                  <a:pt x="194" y="1275"/>
                  <a:pt x="241" y="1275"/>
                </a:cubicBezTo>
                <a:cubicBezTo>
                  <a:pt x="287" y="1275"/>
                  <a:pt x="336" y="1260"/>
                  <a:pt x="373" y="1231"/>
                </a:cubicBezTo>
                <a:cubicBezTo>
                  <a:pt x="492" y="1037"/>
                  <a:pt x="552" y="858"/>
                  <a:pt x="552" y="664"/>
                </a:cubicBezTo>
                <a:cubicBezTo>
                  <a:pt x="611" y="545"/>
                  <a:pt x="611" y="486"/>
                  <a:pt x="552" y="352"/>
                </a:cubicBezTo>
                <a:cubicBezTo>
                  <a:pt x="552" y="292"/>
                  <a:pt x="492" y="173"/>
                  <a:pt x="433" y="113"/>
                </a:cubicBezTo>
                <a:lnTo>
                  <a:pt x="433" y="39"/>
                </a:lnTo>
                <a:cubicBezTo>
                  <a:pt x="379" y="15"/>
                  <a:pt x="337" y="1"/>
                  <a:pt x="30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4"/>
          <p:cNvSpPr/>
          <p:nvPr/>
        </p:nvSpPr>
        <p:spPr>
          <a:xfrm>
            <a:off x="1799269" y="672543"/>
            <a:ext cx="19091" cy="40023"/>
          </a:xfrm>
          <a:custGeom>
            <a:avLst/>
            <a:gdLst/>
            <a:ahLst/>
            <a:cxnLst/>
            <a:rect l="l" t="t" r="r" b="b"/>
            <a:pathLst>
              <a:path w="612" h="1283" extrusionOk="0">
                <a:moveTo>
                  <a:pt x="314" y="1"/>
                </a:moveTo>
                <a:cubicBezTo>
                  <a:pt x="180" y="1"/>
                  <a:pt x="120" y="61"/>
                  <a:pt x="60" y="120"/>
                </a:cubicBezTo>
                <a:cubicBezTo>
                  <a:pt x="1" y="239"/>
                  <a:pt x="1" y="314"/>
                  <a:pt x="1" y="433"/>
                </a:cubicBezTo>
                <a:lnTo>
                  <a:pt x="1" y="686"/>
                </a:lnTo>
                <a:cubicBezTo>
                  <a:pt x="60" y="865"/>
                  <a:pt x="60" y="984"/>
                  <a:pt x="180" y="1178"/>
                </a:cubicBezTo>
                <a:lnTo>
                  <a:pt x="180" y="1237"/>
                </a:lnTo>
                <a:lnTo>
                  <a:pt x="239" y="1237"/>
                </a:lnTo>
                <a:cubicBezTo>
                  <a:pt x="277" y="1267"/>
                  <a:pt x="325" y="1282"/>
                  <a:pt x="364" y="1282"/>
                </a:cubicBezTo>
                <a:cubicBezTo>
                  <a:pt x="403" y="1282"/>
                  <a:pt x="433" y="1267"/>
                  <a:pt x="433" y="1237"/>
                </a:cubicBezTo>
                <a:cubicBezTo>
                  <a:pt x="612" y="1059"/>
                  <a:pt x="612" y="805"/>
                  <a:pt x="612" y="612"/>
                </a:cubicBezTo>
                <a:cubicBezTo>
                  <a:pt x="612" y="493"/>
                  <a:pt x="552" y="433"/>
                  <a:pt x="552" y="314"/>
                </a:cubicBezTo>
                <a:cubicBezTo>
                  <a:pt x="493" y="239"/>
                  <a:pt x="433" y="120"/>
                  <a:pt x="373" y="61"/>
                </a:cubicBezTo>
                <a:lnTo>
                  <a:pt x="314"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4"/>
          <p:cNvSpPr/>
          <p:nvPr/>
        </p:nvSpPr>
        <p:spPr>
          <a:xfrm>
            <a:off x="1746768" y="770308"/>
            <a:ext cx="19559" cy="39836"/>
          </a:xfrm>
          <a:custGeom>
            <a:avLst/>
            <a:gdLst/>
            <a:ahLst/>
            <a:cxnLst/>
            <a:rect l="l" t="t" r="r" b="b"/>
            <a:pathLst>
              <a:path w="627" h="1277" extrusionOk="0">
                <a:moveTo>
                  <a:pt x="345" y="1"/>
                </a:moveTo>
                <a:cubicBezTo>
                  <a:pt x="318" y="1"/>
                  <a:pt x="289" y="8"/>
                  <a:pt x="254" y="25"/>
                </a:cubicBezTo>
                <a:cubicBezTo>
                  <a:pt x="194" y="159"/>
                  <a:pt x="135" y="219"/>
                  <a:pt x="60" y="338"/>
                </a:cubicBezTo>
                <a:cubicBezTo>
                  <a:pt x="60" y="398"/>
                  <a:pt x="0" y="532"/>
                  <a:pt x="0" y="651"/>
                </a:cubicBezTo>
                <a:cubicBezTo>
                  <a:pt x="0" y="830"/>
                  <a:pt x="60" y="1023"/>
                  <a:pt x="194" y="1202"/>
                </a:cubicBezTo>
                <a:lnTo>
                  <a:pt x="254" y="1277"/>
                </a:lnTo>
                <a:cubicBezTo>
                  <a:pt x="313" y="1277"/>
                  <a:pt x="433" y="1277"/>
                  <a:pt x="507" y="1202"/>
                </a:cubicBezTo>
                <a:lnTo>
                  <a:pt x="507" y="1143"/>
                </a:lnTo>
                <a:cubicBezTo>
                  <a:pt x="567" y="964"/>
                  <a:pt x="626" y="830"/>
                  <a:pt x="626" y="651"/>
                </a:cubicBezTo>
                <a:lnTo>
                  <a:pt x="626" y="398"/>
                </a:lnTo>
                <a:cubicBezTo>
                  <a:pt x="626" y="338"/>
                  <a:pt x="626" y="219"/>
                  <a:pt x="567" y="159"/>
                </a:cubicBezTo>
                <a:lnTo>
                  <a:pt x="507" y="85"/>
                </a:lnTo>
                <a:cubicBezTo>
                  <a:pt x="454" y="43"/>
                  <a:pt x="409" y="1"/>
                  <a:pt x="34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4"/>
          <p:cNvSpPr/>
          <p:nvPr/>
        </p:nvSpPr>
        <p:spPr>
          <a:xfrm>
            <a:off x="1683099" y="854253"/>
            <a:ext cx="19091" cy="25018"/>
          </a:xfrm>
          <a:custGeom>
            <a:avLst/>
            <a:gdLst/>
            <a:ahLst/>
            <a:cxnLst/>
            <a:rect l="l" t="t" r="r" b="b"/>
            <a:pathLst>
              <a:path w="612" h="802" extrusionOk="0">
                <a:moveTo>
                  <a:pt x="239" y="1"/>
                </a:moveTo>
                <a:cubicBezTo>
                  <a:pt x="120" y="75"/>
                  <a:pt x="120" y="135"/>
                  <a:pt x="60" y="195"/>
                </a:cubicBezTo>
                <a:cubicBezTo>
                  <a:pt x="60" y="254"/>
                  <a:pt x="60" y="314"/>
                  <a:pt x="1" y="373"/>
                </a:cubicBezTo>
                <a:cubicBezTo>
                  <a:pt x="1" y="507"/>
                  <a:pt x="60" y="627"/>
                  <a:pt x="179" y="746"/>
                </a:cubicBezTo>
                <a:cubicBezTo>
                  <a:pt x="209" y="783"/>
                  <a:pt x="257" y="802"/>
                  <a:pt x="313" y="802"/>
                </a:cubicBezTo>
                <a:cubicBezTo>
                  <a:pt x="369" y="802"/>
                  <a:pt x="433" y="783"/>
                  <a:pt x="492" y="746"/>
                </a:cubicBezTo>
                <a:lnTo>
                  <a:pt x="492" y="686"/>
                </a:lnTo>
                <a:cubicBezTo>
                  <a:pt x="611" y="627"/>
                  <a:pt x="611" y="507"/>
                  <a:pt x="611" y="448"/>
                </a:cubicBezTo>
                <a:lnTo>
                  <a:pt x="611" y="254"/>
                </a:lnTo>
                <a:cubicBezTo>
                  <a:pt x="552" y="195"/>
                  <a:pt x="552" y="135"/>
                  <a:pt x="492" y="75"/>
                </a:cubicBezTo>
                <a:cubicBezTo>
                  <a:pt x="433" y="1"/>
                  <a:pt x="313" y="1"/>
                  <a:pt x="239"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4"/>
          <p:cNvSpPr/>
          <p:nvPr/>
        </p:nvSpPr>
        <p:spPr>
          <a:xfrm>
            <a:off x="1572482" y="837533"/>
            <a:ext cx="19559" cy="20495"/>
          </a:xfrm>
          <a:custGeom>
            <a:avLst/>
            <a:gdLst/>
            <a:ahLst/>
            <a:cxnLst/>
            <a:rect l="l" t="t" r="r" b="b"/>
            <a:pathLst>
              <a:path w="627" h="657" extrusionOk="0">
                <a:moveTo>
                  <a:pt x="314" y="1"/>
                </a:moveTo>
                <a:cubicBezTo>
                  <a:pt x="269" y="1"/>
                  <a:pt x="224" y="15"/>
                  <a:pt x="195" y="45"/>
                </a:cubicBezTo>
                <a:cubicBezTo>
                  <a:pt x="135" y="105"/>
                  <a:pt x="60" y="164"/>
                  <a:pt x="60" y="239"/>
                </a:cubicBezTo>
                <a:cubicBezTo>
                  <a:pt x="1" y="299"/>
                  <a:pt x="1" y="299"/>
                  <a:pt x="1" y="358"/>
                </a:cubicBezTo>
                <a:cubicBezTo>
                  <a:pt x="60" y="418"/>
                  <a:pt x="60" y="537"/>
                  <a:pt x="195" y="611"/>
                </a:cubicBezTo>
                <a:cubicBezTo>
                  <a:pt x="254" y="641"/>
                  <a:pt x="314" y="656"/>
                  <a:pt x="368" y="656"/>
                </a:cubicBezTo>
                <a:cubicBezTo>
                  <a:pt x="422" y="656"/>
                  <a:pt x="470" y="641"/>
                  <a:pt x="507" y="611"/>
                </a:cubicBezTo>
                <a:cubicBezTo>
                  <a:pt x="627" y="477"/>
                  <a:pt x="627" y="418"/>
                  <a:pt x="627" y="299"/>
                </a:cubicBezTo>
                <a:cubicBezTo>
                  <a:pt x="627" y="299"/>
                  <a:pt x="627" y="239"/>
                  <a:pt x="567" y="164"/>
                </a:cubicBezTo>
                <a:cubicBezTo>
                  <a:pt x="567" y="105"/>
                  <a:pt x="507" y="105"/>
                  <a:pt x="433" y="45"/>
                </a:cubicBezTo>
                <a:cubicBezTo>
                  <a:pt x="403" y="15"/>
                  <a:pt x="358" y="1"/>
                  <a:pt x="31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4"/>
          <p:cNvSpPr/>
          <p:nvPr/>
        </p:nvSpPr>
        <p:spPr>
          <a:xfrm>
            <a:off x="2178497" y="694566"/>
            <a:ext cx="21400" cy="31476"/>
          </a:xfrm>
          <a:custGeom>
            <a:avLst/>
            <a:gdLst/>
            <a:ahLst/>
            <a:cxnLst/>
            <a:rect l="l" t="t" r="r" b="b"/>
            <a:pathLst>
              <a:path w="686" h="1009" extrusionOk="0">
                <a:moveTo>
                  <a:pt x="435" y="1"/>
                </a:moveTo>
                <a:cubicBezTo>
                  <a:pt x="402" y="1"/>
                  <a:pt x="363" y="15"/>
                  <a:pt x="313" y="40"/>
                </a:cubicBezTo>
                <a:cubicBezTo>
                  <a:pt x="239" y="99"/>
                  <a:pt x="179" y="159"/>
                  <a:pt x="120" y="219"/>
                </a:cubicBezTo>
                <a:cubicBezTo>
                  <a:pt x="60" y="278"/>
                  <a:pt x="60" y="412"/>
                  <a:pt x="60" y="472"/>
                </a:cubicBezTo>
                <a:cubicBezTo>
                  <a:pt x="1" y="651"/>
                  <a:pt x="60" y="844"/>
                  <a:pt x="179" y="964"/>
                </a:cubicBezTo>
                <a:cubicBezTo>
                  <a:pt x="209" y="993"/>
                  <a:pt x="257" y="1008"/>
                  <a:pt x="306" y="1008"/>
                </a:cubicBezTo>
                <a:cubicBezTo>
                  <a:pt x="354" y="1008"/>
                  <a:pt x="403" y="993"/>
                  <a:pt x="433" y="964"/>
                </a:cubicBezTo>
                <a:cubicBezTo>
                  <a:pt x="552" y="844"/>
                  <a:pt x="611" y="651"/>
                  <a:pt x="611" y="531"/>
                </a:cubicBezTo>
                <a:cubicBezTo>
                  <a:pt x="611" y="472"/>
                  <a:pt x="686" y="412"/>
                  <a:pt x="611" y="353"/>
                </a:cubicBezTo>
                <a:cubicBezTo>
                  <a:pt x="611" y="278"/>
                  <a:pt x="611" y="219"/>
                  <a:pt x="552" y="99"/>
                </a:cubicBezTo>
                <a:cubicBezTo>
                  <a:pt x="517" y="30"/>
                  <a:pt x="482" y="1"/>
                  <a:pt x="43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4"/>
          <p:cNvSpPr/>
          <p:nvPr/>
        </p:nvSpPr>
        <p:spPr>
          <a:xfrm>
            <a:off x="2218925" y="741047"/>
            <a:ext cx="19559" cy="37964"/>
          </a:xfrm>
          <a:custGeom>
            <a:avLst/>
            <a:gdLst/>
            <a:ahLst/>
            <a:cxnLst/>
            <a:rect l="l" t="t" r="r" b="b"/>
            <a:pathLst>
              <a:path w="627" h="1217" extrusionOk="0">
                <a:moveTo>
                  <a:pt x="377" y="0"/>
                </a:moveTo>
                <a:cubicBezTo>
                  <a:pt x="342" y="0"/>
                  <a:pt x="303" y="15"/>
                  <a:pt x="254" y="40"/>
                </a:cubicBezTo>
                <a:cubicBezTo>
                  <a:pt x="194" y="159"/>
                  <a:pt x="135" y="218"/>
                  <a:pt x="135" y="278"/>
                </a:cubicBezTo>
                <a:cubicBezTo>
                  <a:pt x="60" y="412"/>
                  <a:pt x="60" y="472"/>
                  <a:pt x="60" y="591"/>
                </a:cubicBezTo>
                <a:cubicBezTo>
                  <a:pt x="1" y="784"/>
                  <a:pt x="60" y="963"/>
                  <a:pt x="194" y="1157"/>
                </a:cubicBezTo>
                <a:lnTo>
                  <a:pt x="254" y="1217"/>
                </a:lnTo>
                <a:cubicBezTo>
                  <a:pt x="313" y="1217"/>
                  <a:pt x="433" y="1217"/>
                  <a:pt x="507" y="1157"/>
                </a:cubicBezTo>
                <a:cubicBezTo>
                  <a:pt x="567" y="963"/>
                  <a:pt x="626" y="784"/>
                  <a:pt x="626" y="650"/>
                </a:cubicBezTo>
                <a:lnTo>
                  <a:pt x="626" y="412"/>
                </a:lnTo>
                <a:cubicBezTo>
                  <a:pt x="626" y="278"/>
                  <a:pt x="626" y="218"/>
                  <a:pt x="567" y="99"/>
                </a:cubicBezTo>
                <a:lnTo>
                  <a:pt x="507" y="99"/>
                </a:lnTo>
                <a:cubicBezTo>
                  <a:pt x="463" y="29"/>
                  <a:pt x="425" y="0"/>
                  <a:pt x="37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4"/>
          <p:cNvSpPr/>
          <p:nvPr/>
        </p:nvSpPr>
        <p:spPr>
          <a:xfrm>
            <a:off x="2273298" y="696438"/>
            <a:ext cx="17220" cy="37496"/>
          </a:xfrm>
          <a:custGeom>
            <a:avLst/>
            <a:gdLst/>
            <a:ahLst/>
            <a:cxnLst/>
            <a:rect l="l" t="t" r="r" b="b"/>
            <a:pathLst>
              <a:path w="552" h="1202" extrusionOk="0">
                <a:moveTo>
                  <a:pt x="271" y="0"/>
                </a:moveTo>
                <a:cubicBezTo>
                  <a:pt x="215" y="0"/>
                  <a:pt x="155" y="29"/>
                  <a:pt x="120" y="99"/>
                </a:cubicBezTo>
                <a:cubicBezTo>
                  <a:pt x="60" y="159"/>
                  <a:pt x="60" y="293"/>
                  <a:pt x="1" y="352"/>
                </a:cubicBezTo>
                <a:lnTo>
                  <a:pt x="1" y="591"/>
                </a:lnTo>
                <a:cubicBezTo>
                  <a:pt x="1" y="784"/>
                  <a:pt x="1" y="963"/>
                  <a:pt x="120" y="1157"/>
                </a:cubicBezTo>
                <a:lnTo>
                  <a:pt x="179" y="1157"/>
                </a:lnTo>
                <a:cubicBezTo>
                  <a:pt x="217" y="1187"/>
                  <a:pt x="265" y="1201"/>
                  <a:pt x="312" y="1201"/>
                </a:cubicBezTo>
                <a:cubicBezTo>
                  <a:pt x="358" y="1201"/>
                  <a:pt x="403" y="1187"/>
                  <a:pt x="433" y="1157"/>
                </a:cubicBezTo>
                <a:cubicBezTo>
                  <a:pt x="552" y="963"/>
                  <a:pt x="552" y="784"/>
                  <a:pt x="552" y="591"/>
                </a:cubicBezTo>
                <a:lnTo>
                  <a:pt x="552" y="352"/>
                </a:lnTo>
                <a:cubicBezTo>
                  <a:pt x="492" y="218"/>
                  <a:pt x="492" y="159"/>
                  <a:pt x="433" y="99"/>
                </a:cubicBezTo>
                <a:lnTo>
                  <a:pt x="373" y="39"/>
                </a:lnTo>
                <a:cubicBezTo>
                  <a:pt x="348" y="15"/>
                  <a:pt x="311" y="0"/>
                  <a:pt x="27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4"/>
          <p:cNvSpPr/>
          <p:nvPr/>
        </p:nvSpPr>
        <p:spPr>
          <a:xfrm>
            <a:off x="2269586" y="802844"/>
            <a:ext cx="19091" cy="31944"/>
          </a:xfrm>
          <a:custGeom>
            <a:avLst/>
            <a:gdLst/>
            <a:ahLst/>
            <a:cxnLst/>
            <a:rect l="l" t="t" r="r" b="b"/>
            <a:pathLst>
              <a:path w="612" h="1024" extrusionOk="0">
                <a:moveTo>
                  <a:pt x="341" y="1"/>
                </a:moveTo>
                <a:cubicBezTo>
                  <a:pt x="301" y="1"/>
                  <a:pt x="263" y="15"/>
                  <a:pt x="239" y="40"/>
                </a:cubicBezTo>
                <a:cubicBezTo>
                  <a:pt x="120" y="100"/>
                  <a:pt x="120" y="159"/>
                  <a:pt x="60" y="293"/>
                </a:cubicBezTo>
                <a:cubicBezTo>
                  <a:pt x="0" y="353"/>
                  <a:pt x="0" y="412"/>
                  <a:pt x="0" y="472"/>
                </a:cubicBezTo>
                <a:cubicBezTo>
                  <a:pt x="0" y="666"/>
                  <a:pt x="60" y="844"/>
                  <a:pt x="179" y="979"/>
                </a:cubicBezTo>
                <a:cubicBezTo>
                  <a:pt x="209" y="1008"/>
                  <a:pt x="257" y="1023"/>
                  <a:pt x="306" y="1023"/>
                </a:cubicBezTo>
                <a:cubicBezTo>
                  <a:pt x="354" y="1023"/>
                  <a:pt x="403" y="1008"/>
                  <a:pt x="432" y="979"/>
                </a:cubicBezTo>
                <a:cubicBezTo>
                  <a:pt x="552" y="785"/>
                  <a:pt x="611" y="666"/>
                  <a:pt x="611" y="532"/>
                </a:cubicBezTo>
                <a:lnTo>
                  <a:pt x="611" y="353"/>
                </a:lnTo>
                <a:cubicBezTo>
                  <a:pt x="552" y="293"/>
                  <a:pt x="552" y="159"/>
                  <a:pt x="492" y="100"/>
                </a:cubicBezTo>
                <a:cubicBezTo>
                  <a:pt x="457" y="30"/>
                  <a:pt x="397" y="1"/>
                  <a:pt x="34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4"/>
          <p:cNvSpPr/>
          <p:nvPr/>
        </p:nvSpPr>
        <p:spPr>
          <a:xfrm>
            <a:off x="2321619" y="749688"/>
            <a:ext cx="19559" cy="48851"/>
          </a:xfrm>
          <a:custGeom>
            <a:avLst/>
            <a:gdLst/>
            <a:ahLst/>
            <a:cxnLst/>
            <a:rect l="l" t="t" r="r" b="b"/>
            <a:pathLst>
              <a:path w="627" h="1566" extrusionOk="0">
                <a:moveTo>
                  <a:pt x="373" y="1"/>
                </a:moveTo>
                <a:cubicBezTo>
                  <a:pt x="314" y="1"/>
                  <a:pt x="195" y="1"/>
                  <a:pt x="120" y="75"/>
                </a:cubicBezTo>
                <a:cubicBezTo>
                  <a:pt x="61" y="195"/>
                  <a:pt x="61" y="314"/>
                  <a:pt x="1" y="448"/>
                </a:cubicBezTo>
                <a:lnTo>
                  <a:pt x="1" y="746"/>
                </a:lnTo>
                <a:cubicBezTo>
                  <a:pt x="1" y="999"/>
                  <a:pt x="1" y="1252"/>
                  <a:pt x="120" y="1491"/>
                </a:cubicBezTo>
                <a:cubicBezTo>
                  <a:pt x="195" y="1491"/>
                  <a:pt x="195" y="1491"/>
                  <a:pt x="195" y="1565"/>
                </a:cubicBezTo>
                <a:cubicBezTo>
                  <a:pt x="314" y="1565"/>
                  <a:pt x="373" y="1565"/>
                  <a:pt x="433" y="1431"/>
                </a:cubicBezTo>
                <a:cubicBezTo>
                  <a:pt x="567" y="1252"/>
                  <a:pt x="567" y="999"/>
                  <a:pt x="627" y="746"/>
                </a:cubicBezTo>
                <a:cubicBezTo>
                  <a:pt x="567" y="686"/>
                  <a:pt x="567" y="567"/>
                  <a:pt x="567" y="448"/>
                </a:cubicBezTo>
                <a:cubicBezTo>
                  <a:pt x="567" y="314"/>
                  <a:pt x="493" y="195"/>
                  <a:pt x="433" y="75"/>
                </a:cubicBezTo>
                <a:cubicBezTo>
                  <a:pt x="433"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4"/>
          <p:cNvSpPr/>
          <p:nvPr/>
        </p:nvSpPr>
        <p:spPr>
          <a:xfrm>
            <a:off x="2369972" y="690417"/>
            <a:ext cx="19528" cy="39805"/>
          </a:xfrm>
          <a:custGeom>
            <a:avLst/>
            <a:gdLst/>
            <a:ahLst/>
            <a:cxnLst/>
            <a:rect l="l" t="t" r="r" b="b"/>
            <a:pathLst>
              <a:path w="626" h="1276" extrusionOk="0">
                <a:moveTo>
                  <a:pt x="314" y="1"/>
                </a:moveTo>
                <a:cubicBezTo>
                  <a:pt x="265" y="1"/>
                  <a:pt x="230" y="33"/>
                  <a:pt x="194" y="113"/>
                </a:cubicBezTo>
                <a:cubicBezTo>
                  <a:pt x="134" y="173"/>
                  <a:pt x="60" y="292"/>
                  <a:pt x="60" y="352"/>
                </a:cubicBezTo>
                <a:cubicBezTo>
                  <a:pt x="0" y="411"/>
                  <a:pt x="0" y="545"/>
                  <a:pt x="0" y="605"/>
                </a:cubicBezTo>
                <a:cubicBezTo>
                  <a:pt x="0" y="784"/>
                  <a:pt x="0" y="977"/>
                  <a:pt x="60" y="1156"/>
                </a:cubicBezTo>
                <a:lnTo>
                  <a:pt x="134" y="1231"/>
                </a:lnTo>
                <a:cubicBezTo>
                  <a:pt x="164" y="1260"/>
                  <a:pt x="209" y="1275"/>
                  <a:pt x="254" y="1275"/>
                </a:cubicBezTo>
                <a:cubicBezTo>
                  <a:pt x="298" y="1275"/>
                  <a:pt x="343" y="1260"/>
                  <a:pt x="373" y="1231"/>
                </a:cubicBezTo>
                <a:cubicBezTo>
                  <a:pt x="507" y="1037"/>
                  <a:pt x="566" y="858"/>
                  <a:pt x="626" y="664"/>
                </a:cubicBezTo>
                <a:cubicBezTo>
                  <a:pt x="626" y="545"/>
                  <a:pt x="626" y="486"/>
                  <a:pt x="566" y="352"/>
                </a:cubicBezTo>
                <a:cubicBezTo>
                  <a:pt x="566" y="292"/>
                  <a:pt x="507" y="173"/>
                  <a:pt x="432" y="113"/>
                </a:cubicBezTo>
                <a:lnTo>
                  <a:pt x="432" y="39"/>
                </a:lnTo>
                <a:cubicBezTo>
                  <a:pt x="385" y="15"/>
                  <a:pt x="347" y="1"/>
                  <a:pt x="31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4"/>
          <p:cNvSpPr/>
          <p:nvPr/>
        </p:nvSpPr>
        <p:spPr>
          <a:xfrm>
            <a:off x="2441533" y="672543"/>
            <a:ext cx="19559" cy="40023"/>
          </a:xfrm>
          <a:custGeom>
            <a:avLst/>
            <a:gdLst/>
            <a:ahLst/>
            <a:cxnLst/>
            <a:rect l="l" t="t" r="r" b="b"/>
            <a:pathLst>
              <a:path w="627" h="1283" extrusionOk="0">
                <a:moveTo>
                  <a:pt x="313" y="1"/>
                </a:moveTo>
                <a:cubicBezTo>
                  <a:pt x="194" y="1"/>
                  <a:pt x="135" y="61"/>
                  <a:pt x="75" y="120"/>
                </a:cubicBezTo>
                <a:cubicBezTo>
                  <a:pt x="75" y="239"/>
                  <a:pt x="1" y="314"/>
                  <a:pt x="1" y="433"/>
                </a:cubicBezTo>
                <a:lnTo>
                  <a:pt x="1" y="686"/>
                </a:lnTo>
                <a:cubicBezTo>
                  <a:pt x="75" y="865"/>
                  <a:pt x="75" y="984"/>
                  <a:pt x="194" y="1178"/>
                </a:cubicBezTo>
                <a:lnTo>
                  <a:pt x="194" y="1237"/>
                </a:lnTo>
                <a:lnTo>
                  <a:pt x="254" y="1237"/>
                </a:lnTo>
                <a:cubicBezTo>
                  <a:pt x="284" y="1267"/>
                  <a:pt x="332" y="1282"/>
                  <a:pt x="380" y="1282"/>
                </a:cubicBezTo>
                <a:cubicBezTo>
                  <a:pt x="429" y="1282"/>
                  <a:pt x="477" y="1267"/>
                  <a:pt x="507" y="1237"/>
                </a:cubicBezTo>
                <a:cubicBezTo>
                  <a:pt x="626" y="1059"/>
                  <a:pt x="626" y="805"/>
                  <a:pt x="626" y="612"/>
                </a:cubicBezTo>
                <a:cubicBezTo>
                  <a:pt x="626" y="493"/>
                  <a:pt x="567" y="433"/>
                  <a:pt x="567" y="314"/>
                </a:cubicBezTo>
                <a:cubicBezTo>
                  <a:pt x="507" y="239"/>
                  <a:pt x="447" y="120"/>
                  <a:pt x="373" y="61"/>
                </a:cubicBezTo>
                <a:lnTo>
                  <a:pt x="313"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4"/>
          <p:cNvSpPr/>
          <p:nvPr/>
        </p:nvSpPr>
        <p:spPr>
          <a:xfrm>
            <a:off x="2389469" y="770308"/>
            <a:ext cx="19559" cy="39836"/>
          </a:xfrm>
          <a:custGeom>
            <a:avLst/>
            <a:gdLst/>
            <a:ahLst/>
            <a:cxnLst/>
            <a:rect l="l" t="t" r="r" b="b"/>
            <a:pathLst>
              <a:path w="627" h="1277" extrusionOk="0">
                <a:moveTo>
                  <a:pt x="345" y="1"/>
                </a:moveTo>
                <a:cubicBezTo>
                  <a:pt x="319" y="1"/>
                  <a:pt x="289" y="8"/>
                  <a:pt x="254" y="25"/>
                </a:cubicBezTo>
                <a:cubicBezTo>
                  <a:pt x="180" y="159"/>
                  <a:pt x="120" y="219"/>
                  <a:pt x="61" y="338"/>
                </a:cubicBezTo>
                <a:cubicBezTo>
                  <a:pt x="61" y="398"/>
                  <a:pt x="61" y="532"/>
                  <a:pt x="1" y="651"/>
                </a:cubicBezTo>
                <a:cubicBezTo>
                  <a:pt x="1" y="830"/>
                  <a:pt x="61" y="1023"/>
                  <a:pt x="180" y="1202"/>
                </a:cubicBezTo>
                <a:lnTo>
                  <a:pt x="254" y="1277"/>
                </a:lnTo>
                <a:cubicBezTo>
                  <a:pt x="373" y="1277"/>
                  <a:pt x="433" y="1277"/>
                  <a:pt x="493" y="1202"/>
                </a:cubicBezTo>
                <a:lnTo>
                  <a:pt x="493" y="1143"/>
                </a:lnTo>
                <a:cubicBezTo>
                  <a:pt x="552" y="964"/>
                  <a:pt x="627" y="830"/>
                  <a:pt x="627" y="651"/>
                </a:cubicBezTo>
                <a:lnTo>
                  <a:pt x="627" y="398"/>
                </a:lnTo>
                <a:cubicBezTo>
                  <a:pt x="627" y="338"/>
                  <a:pt x="627" y="219"/>
                  <a:pt x="552" y="159"/>
                </a:cubicBezTo>
                <a:lnTo>
                  <a:pt x="493" y="85"/>
                </a:lnTo>
                <a:cubicBezTo>
                  <a:pt x="450" y="43"/>
                  <a:pt x="408" y="1"/>
                  <a:pt x="34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4"/>
          <p:cNvSpPr/>
          <p:nvPr/>
        </p:nvSpPr>
        <p:spPr>
          <a:xfrm>
            <a:off x="2325363" y="854253"/>
            <a:ext cx="19528" cy="25018"/>
          </a:xfrm>
          <a:custGeom>
            <a:avLst/>
            <a:gdLst/>
            <a:ahLst/>
            <a:cxnLst/>
            <a:rect l="l" t="t" r="r" b="b"/>
            <a:pathLst>
              <a:path w="626" h="802" extrusionOk="0">
                <a:moveTo>
                  <a:pt x="253" y="1"/>
                </a:moveTo>
                <a:cubicBezTo>
                  <a:pt x="194" y="75"/>
                  <a:pt x="134" y="135"/>
                  <a:pt x="75" y="195"/>
                </a:cubicBezTo>
                <a:cubicBezTo>
                  <a:pt x="75" y="254"/>
                  <a:pt x="75" y="314"/>
                  <a:pt x="0" y="373"/>
                </a:cubicBezTo>
                <a:cubicBezTo>
                  <a:pt x="0" y="507"/>
                  <a:pt x="75" y="627"/>
                  <a:pt x="194" y="746"/>
                </a:cubicBezTo>
                <a:cubicBezTo>
                  <a:pt x="224" y="783"/>
                  <a:pt x="268" y="802"/>
                  <a:pt x="322" y="802"/>
                </a:cubicBezTo>
                <a:cubicBezTo>
                  <a:pt x="376" y="802"/>
                  <a:pt x="440" y="783"/>
                  <a:pt x="507" y="746"/>
                </a:cubicBezTo>
                <a:lnTo>
                  <a:pt x="507" y="686"/>
                </a:lnTo>
                <a:cubicBezTo>
                  <a:pt x="626" y="627"/>
                  <a:pt x="626" y="507"/>
                  <a:pt x="626" y="448"/>
                </a:cubicBezTo>
                <a:lnTo>
                  <a:pt x="626" y="254"/>
                </a:lnTo>
                <a:cubicBezTo>
                  <a:pt x="626" y="195"/>
                  <a:pt x="566" y="135"/>
                  <a:pt x="507" y="75"/>
                </a:cubicBezTo>
                <a:cubicBezTo>
                  <a:pt x="447" y="1"/>
                  <a:pt x="313" y="1"/>
                  <a:pt x="25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4"/>
          <p:cNvSpPr/>
          <p:nvPr/>
        </p:nvSpPr>
        <p:spPr>
          <a:xfrm>
            <a:off x="2215213" y="837533"/>
            <a:ext cx="19559" cy="20495"/>
          </a:xfrm>
          <a:custGeom>
            <a:avLst/>
            <a:gdLst/>
            <a:ahLst/>
            <a:cxnLst/>
            <a:rect l="l" t="t" r="r" b="b"/>
            <a:pathLst>
              <a:path w="627" h="657" extrusionOk="0">
                <a:moveTo>
                  <a:pt x="311" y="1"/>
                </a:moveTo>
                <a:cubicBezTo>
                  <a:pt x="265" y="1"/>
                  <a:pt x="216" y="15"/>
                  <a:pt x="179" y="45"/>
                </a:cubicBezTo>
                <a:cubicBezTo>
                  <a:pt x="120" y="105"/>
                  <a:pt x="60" y="164"/>
                  <a:pt x="60" y="239"/>
                </a:cubicBezTo>
                <a:cubicBezTo>
                  <a:pt x="0" y="299"/>
                  <a:pt x="0" y="299"/>
                  <a:pt x="0" y="358"/>
                </a:cubicBezTo>
                <a:cubicBezTo>
                  <a:pt x="60" y="418"/>
                  <a:pt x="60" y="537"/>
                  <a:pt x="179" y="611"/>
                </a:cubicBezTo>
                <a:cubicBezTo>
                  <a:pt x="246" y="641"/>
                  <a:pt x="310" y="656"/>
                  <a:pt x="364" y="656"/>
                </a:cubicBezTo>
                <a:cubicBezTo>
                  <a:pt x="418" y="656"/>
                  <a:pt x="462" y="641"/>
                  <a:pt x="492" y="611"/>
                </a:cubicBezTo>
                <a:cubicBezTo>
                  <a:pt x="626" y="477"/>
                  <a:pt x="626" y="418"/>
                  <a:pt x="626" y="299"/>
                </a:cubicBezTo>
                <a:cubicBezTo>
                  <a:pt x="626" y="299"/>
                  <a:pt x="626" y="239"/>
                  <a:pt x="552" y="164"/>
                </a:cubicBezTo>
                <a:cubicBezTo>
                  <a:pt x="552" y="105"/>
                  <a:pt x="492" y="105"/>
                  <a:pt x="432" y="45"/>
                </a:cubicBezTo>
                <a:cubicBezTo>
                  <a:pt x="403" y="15"/>
                  <a:pt x="358" y="1"/>
                  <a:pt x="31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4"/>
          <p:cNvSpPr/>
          <p:nvPr/>
        </p:nvSpPr>
        <p:spPr>
          <a:xfrm>
            <a:off x="2807731" y="694566"/>
            <a:ext cx="19559" cy="31476"/>
          </a:xfrm>
          <a:custGeom>
            <a:avLst/>
            <a:gdLst/>
            <a:ahLst/>
            <a:cxnLst/>
            <a:rect l="l" t="t" r="r" b="b"/>
            <a:pathLst>
              <a:path w="627" h="1009" extrusionOk="0">
                <a:moveTo>
                  <a:pt x="376" y="1"/>
                </a:moveTo>
                <a:cubicBezTo>
                  <a:pt x="343" y="1"/>
                  <a:pt x="303" y="15"/>
                  <a:pt x="254" y="40"/>
                </a:cubicBezTo>
                <a:cubicBezTo>
                  <a:pt x="180" y="99"/>
                  <a:pt x="120" y="159"/>
                  <a:pt x="60" y="219"/>
                </a:cubicBezTo>
                <a:cubicBezTo>
                  <a:pt x="1" y="278"/>
                  <a:pt x="1" y="412"/>
                  <a:pt x="1" y="472"/>
                </a:cubicBezTo>
                <a:cubicBezTo>
                  <a:pt x="1" y="651"/>
                  <a:pt x="1" y="844"/>
                  <a:pt x="120" y="964"/>
                </a:cubicBezTo>
                <a:cubicBezTo>
                  <a:pt x="187" y="993"/>
                  <a:pt x="235" y="1008"/>
                  <a:pt x="275" y="1008"/>
                </a:cubicBezTo>
                <a:cubicBezTo>
                  <a:pt x="314" y="1008"/>
                  <a:pt x="343" y="993"/>
                  <a:pt x="373" y="964"/>
                </a:cubicBezTo>
                <a:lnTo>
                  <a:pt x="433" y="964"/>
                </a:lnTo>
                <a:cubicBezTo>
                  <a:pt x="492" y="844"/>
                  <a:pt x="552" y="651"/>
                  <a:pt x="552" y="531"/>
                </a:cubicBezTo>
                <a:cubicBezTo>
                  <a:pt x="626" y="472"/>
                  <a:pt x="626" y="412"/>
                  <a:pt x="626" y="353"/>
                </a:cubicBezTo>
                <a:cubicBezTo>
                  <a:pt x="552" y="278"/>
                  <a:pt x="552" y="219"/>
                  <a:pt x="552" y="99"/>
                </a:cubicBezTo>
                <a:lnTo>
                  <a:pt x="492" y="99"/>
                </a:lnTo>
                <a:cubicBezTo>
                  <a:pt x="458" y="30"/>
                  <a:pt x="423" y="1"/>
                  <a:pt x="37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4"/>
          <p:cNvSpPr/>
          <p:nvPr/>
        </p:nvSpPr>
        <p:spPr>
          <a:xfrm>
            <a:off x="2848160" y="741047"/>
            <a:ext cx="17688" cy="37964"/>
          </a:xfrm>
          <a:custGeom>
            <a:avLst/>
            <a:gdLst/>
            <a:ahLst/>
            <a:cxnLst/>
            <a:rect l="l" t="t" r="r" b="b"/>
            <a:pathLst>
              <a:path w="567" h="1217" extrusionOk="0">
                <a:moveTo>
                  <a:pt x="317" y="0"/>
                </a:moveTo>
                <a:cubicBezTo>
                  <a:pt x="283" y="0"/>
                  <a:pt x="244" y="15"/>
                  <a:pt x="195" y="40"/>
                </a:cubicBezTo>
                <a:cubicBezTo>
                  <a:pt x="135" y="159"/>
                  <a:pt x="75" y="218"/>
                  <a:pt x="75" y="278"/>
                </a:cubicBezTo>
                <a:cubicBezTo>
                  <a:pt x="1" y="412"/>
                  <a:pt x="1" y="472"/>
                  <a:pt x="1" y="591"/>
                </a:cubicBezTo>
                <a:cubicBezTo>
                  <a:pt x="1" y="784"/>
                  <a:pt x="1" y="963"/>
                  <a:pt x="135" y="1157"/>
                </a:cubicBezTo>
                <a:lnTo>
                  <a:pt x="195" y="1217"/>
                </a:lnTo>
                <a:cubicBezTo>
                  <a:pt x="254" y="1217"/>
                  <a:pt x="373" y="1217"/>
                  <a:pt x="448" y="1157"/>
                </a:cubicBezTo>
                <a:cubicBezTo>
                  <a:pt x="567" y="963"/>
                  <a:pt x="567" y="784"/>
                  <a:pt x="567" y="650"/>
                </a:cubicBezTo>
                <a:lnTo>
                  <a:pt x="567" y="412"/>
                </a:lnTo>
                <a:cubicBezTo>
                  <a:pt x="567" y="278"/>
                  <a:pt x="567" y="218"/>
                  <a:pt x="507" y="99"/>
                </a:cubicBezTo>
                <a:lnTo>
                  <a:pt x="448" y="99"/>
                </a:lnTo>
                <a:cubicBezTo>
                  <a:pt x="404" y="29"/>
                  <a:pt x="366" y="0"/>
                  <a:pt x="31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4"/>
          <p:cNvSpPr/>
          <p:nvPr/>
        </p:nvSpPr>
        <p:spPr>
          <a:xfrm>
            <a:off x="2900692" y="696438"/>
            <a:ext cx="19528" cy="37496"/>
          </a:xfrm>
          <a:custGeom>
            <a:avLst/>
            <a:gdLst/>
            <a:ahLst/>
            <a:cxnLst/>
            <a:rect l="l" t="t" r="r" b="b"/>
            <a:pathLst>
              <a:path w="626" h="1202" extrusionOk="0">
                <a:moveTo>
                  <a:pt x="271" y="0"/>
                </a:moveTo>
                <a:cubicBezTo>
                  <a:pt x="215" y="0"/>
                  <a:pt x="154" y="29"/>
                  <a:pt x="119" y="99"/>
                </a:cubicBezTo>
                <a:cubicBezTo>
                  <a:pt x="60" y="159"/>
                  <a:pt x="60" y="293"/>
                  <a:pt x="0" y="352"/>
                </a:cubicBezTo>
                <a:lnTo>
                  <a:pt x="0" y="591"/>
                </a:lnTo>
                <a:cubicBezTo>
                  <a:pt x="0" y="784"/>
                  <a:pt x="60" y="963"/>
                  <a:pt x="179" y="1157"/>
                </a:cubicBezTo>
                <a:cubicBezTo>
                  <a:pt x="246" y="1187"/>
                  <a:pt x="295" y="1201"/>
                  <a:pt x="334" y="1201"/>
                </a:cubicBezTo>
                <a:cubicBezTo>
                  <a:pt x="373" y="1201"/>
                  <a:pt x="403" y="1187"/>
                  <a:pt x="432" y="1157"/>
                </a:cubicBezTo>
                <a:cubicBezTo>
                  <a:pt x="552" y="963"/>
                  <a:pt x="552" y="784"/>
                  <a:pt x="626" y="591"/>
                </a:cubicBezTo>
                <a:cubicBezTo>
                  <a:pt x="552" y="531"/>
                  <a:pt x="552" y="412"/>
                  <a:pt x="552" y="352"/>
                </a:cubicBezTo>
                <a:cubicBezTo>
                  <a:pt x="492" y="218"/>
                  <a:pt x="492" y="159"/>
                  <a:pt x="432" y="99"/>
                </a:cubicBezTo>
                <a:lnTo>
                  <a:pt x="373" y="39"/>
                </a:lnTo>
                <a:cubicBezTo>
                  <a:pt x="348" y="15"/>
                  <a:pt x="311" y="0"/>
                  <a:pt x="27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4"/>
          <p:cNvSpPr/>
          <p:nvPr/>
        </p:nvSpPr>
        <p:spPr>
          <a:xfrm>
            <a:off x="2896980" y="802844"/>
            <a:ext cx="19060" cy="31944"/>
          </a:xfrm>
          <a:custGeom>
            <a:avLst/>
            <a:gdLst/>
            <a:ahLst/>
            <a:cxnLst/>
            <a:rect l="l" t="t" r="r" b="b"/>
            <a:pathLst>
              <a:path w="611" h="1024" extrusionOk="0">
                <a:moveTo>
                  <a:pt x="340" y="1"/>
                </a:moveTo>
                <a:cubicBezTo>
                  <a:pt x="301" y="1"/>
                  <a:pt x="263" y="15"/>
                  <a:pt x="238" y="40"/>
                </a:cubicBezTo>
                <a:cubicBezTo>
                  <a:pt x="119" y="100"/>
                  <a:pt x="119" y="159"/>
                  <a:pt x="60" y="293"/>
                </a:cubicBezTo>
                <a:cubicBezTo>
                  <a:pt x="0" y="353"/>
                  <a:pt x="0" y="412"/>
                  <a:pt x="0" y="472"/>
                </a:cubicBezTo>
                <a:cubicBezTo>
                  <a:pt x="0" y="666"/>
                  <a:pt x="60" y="844"/>
                  <a:pt x="179" y="979"/>
                </a:cubicBezTo>
                <a:cubicBezTo>
                  <a:pt x="238" y="1008"/>
                  <a:pt x="287" y="1023"/>
                  <a:pt x="328" y="1023"/>
                </a:cubicBezTo>
                <a:cubicBezTo>
                  <a:pt x="369" y="1023"/>
                  <a:pt x="402" y="1008"/>
                  <a:pt x="432" y="979"/>
                </a:cubicBezTo>
                <a:cubicBezTo>
                  <a:pt x="551" y="785"/>
                  <a:pt x="611" y="666"/>
                  <a:pt x="611" y="532"/>
                </a:cubicBezTo>
                <a:lnTo>
                  <a:pt x="611" y="353"/>
                </a:lnTo>
                <a:cubicBezTo>
                  <a:pt x="551" y="293"/>
                  <a:pt x="551" y="159"/>
                  <a:pt x="492" y="100"/>
                </a:cubicBezTo>
                <a:cubicBezTo>
                  <a:pt x="457" y="30"/>
                  <a:pt x="396" y="1"/>
                  <a:pt x="340"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4"/>
          <p:cNvSpPr/>
          <p:nvPr/>
        </p:nvSpPr>
        <p:spPr>
          <a:xfrm>
            <a:off x="2949013" y="749688"/>
            <a:ext cx="19559" cy="48851"/>
          </a:xfrm>
          <a:custGeom>
            <a:avLst/>
            <a:gdLst/>
            <a:ahLst/>
            <a:cxnLst/>
            <a:rect l="l" t="t" r="r" b="b"/>
            <a:pathLst>
              <a:path w="627" h="1566" extrusionOk="0">
                <a:moveTo>
                  <a:pt x="373" y="1"/>
                </a:moveTo>
                <a:cubicBezTo>
                  <a:pt x="313" y="1"/>
                  <a:pt x="194" y="1"/>
                  <a:pt x="120" y="75"/>
                </a:cubicBezTo>
                <a:cubicBezTo>
                  <a:pt x="60" y="195"/>
                  <a:pt x="60" y="314"/>
                  <a:pt x="1" y="448"/>
                </a:cubicBezTo>
                <a:lnTo>
                  <a:pt x="1" y="746"/>
                </a:lnTo>
                <a:cubicBezTo>
                  <a:pt x="1" y="999"/>
                  <a:pt x="1" y="1252"/>
                  <a:pt x="120" y="1491"/>
                </a:cubicBezTo>
                <a:cubicBezTo>
                  <a:pt x="194" y="1491"/>
                  <a:pt x="194" y="1491"/>
                  <a:pt x="254" y="1565"/>
                </a:cubicBezTo>
                <a:cubicBezTo>
                  <a:pt x="313" y="1565"/>
                  <a:pt x="373" y="1565"/>
                  <a:pt x="433" y="1431"/>
                </a:cubicBezTo>
                <a:cubicBezTo>
                  <a:pt x="567" y="1252"/>
                  <a:pt x="626" y="999"/>
                  <a:pt x="626" y="746"/>
                </a:cubicBezTo>
                <a:cubicBezTo>
                  <a:pt x="626" y="686"/>
                  <a:pt x="567" y="567"/>
                  <a:pt x="567" y="448"/>
                </a:cubicBezTo>
                <a:cubicBezTo>
                  <a:pt x="567" y="314"/>
                  <a:pt x="492" y="195"/>
                  <a:pt x="433" y="75"/>
                </a:cubicBezTo>
                <a:cubicBezTo>
                  <a:pt x="433"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4"/>
          <p:cNvSpPr/>
          <p:nvPr/>
        </p:nvSpPr>
        <p:spPr>
          <a:xfrm>
            <a:off x="2997334" y="690417"/>
            <a:ext cx="19559" cy="39805"/>
          </a:xfrm>
          <a:custGeom>
            <a:avLst/>
            <a:gdLst/>
            <a:ahLst/>
            <a:cxnLst/>
            <a:rect l="l" t="t" r="r" b="b"/>
            <a:pathLst>
              <a:path w="627" h="1276" extrusionOk="0">
                <a:moveTo>
                  <a:pt x="315" y="1"/>
                </a:moveTo>
                <a:cubicBezTo>
                  <a:pt x="266" y="1"/>
                  <a:pt x="230" y="33"/>
                  <a:pt x="195" y="113"/>
                </a:cubicBezTo>
                <a:cubicBezTo>
                  <a:pt x="135" y="173"/>
                  <a:pt x="61" y="292"/>
                  <a:pt x="61" y="352"/>
                </a:cubicBezTo>
                <a:cubicBezTo>
                  <a:pt x="1" y="411"/>
                  <a:pt x="1" y="545"/>
                  <a:pt x="1" y="605"/>
                </a:cubicBezTo>
                <a:cubicBezTo>
                  <a:pt x="1" y="784"/>
                  <a:pt x="1" y="977"/>
                  <a:pt x="61" y="1156"/>
                </a:cubicBezTo>
                <a:lnTo>
                  <a:pt x="135" y="1231"/>
                </a:lnTo>
                <a:cubicBezTo>
                  <a:pt x="165" y="1260"/>
                  <a:pt x="210" y="1275"/>
                  <a:pt x="254" y="1275"/>
                </a:cubicBezTo>
                <a:cubicBezTo>
                  <a:pt x="299" y="1275"/>
                  <a:pt x="344" y="1260"/>
                  <a:pt x="373" y="1231"/>
                </a:cubicBezTo>
                <a:cubicBezTo>
                  <a:pt x="508" y="1037"/>
                  <a:pt x="567" y="858"/>
                  <a:pt x="627" y="664"/>
                </a:cubicBezTo>
                <a:cubicBezTo>
                  <a:pt x="627" y="545"/>
                  <a:pt x="627" y="486"/>
                  <a:pt x="567" y="352"/>
                </a:cubicBezTo>
                <a:cubicBezTo>
                  <a:pt x="567" y="292"/>
                  <a:pt x="508" y="173"/>
                  <a:pt x="433" y="113"/>
                </a:cubicBezTo>
                <a:lnTo>
                  <a:pt x="433" y="39"/>
                </a:lnTo>
                <a:cubicBezTo>
                  <a:pt x="385" y="15"/>
                  <a:pt x="347" y="1"/>
                  <a:pt x="31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4"/>
          <p:cNvSpPr/>
          <p:nvPr/>
        </p:nvSpPr>
        <p:spPr>
          <a:xfrm>
            <a:off x="3068927" y="672543"/>
            <a:ext cx="19528" cy="40023"/>
          </a:xfrm>
          <a:custGeom>
            <a:avLst/>
            <a:gdLst/>
            <a:ahLst/>
            <a:cxnLst/>
            <a:rect l="l" t="t" r="r" b="b"/>
            <a:pathLst>
              <a:path w="626" h="1283" extrusionOk="0">
                <a:moveTo>
                  <a:pt x="313" y="1"/>
                </a:moveTo>
                <a:cubicBezTo>
                  <a:pt x="253" y="1"/>
                  <a:pt x="134" y="61"/>
                  <a:pt x="75" y="120"/>
                </a:cubicBezTo>
                <a:cubicBezTo>
                  <a:pt x="75" y="239"/>
                  <a:pt x="0" y="314"/>
                  <a:pt x="0" y="433"/>
                </a:cubicBezTo>
                <a:lnTo>
                  <a:pt x="0" y="686"/>
                </a:lnTo>
                <a:cubicBezTo>
                  <a:pt x="75" y="865"/>
                  <a:pt x="75" y="984"/>
                  <a:pt x="194" y="1178"/>
                </a:cubicBezTo>
                <a:lnTo>
                  <a:pt x="194" y="1237"/>
                </a:lnTo>
                <a:lnTo>
                  <a:pt x="253" y="1237"/>
                </a:lnTo>
                <a:cubicBezTo>
                  <a:pt x="283" y="1267"/>
                  <a:pt x="332" y="1282"/>
                  <a:pt x="380" y="1282"/>
                </a:cubicBezTo>
                <a:cubicBezTo>
                  <a:pt x="429" y="1282"/>
                  <a:pt x="477" y="1267"/>
                  <a:pt x="507" y="1237"/>
                </a:cubicBezTo>
                <a:cubicBezTo>
                  <a:pt x="626" y="1059"/>
                  <a:pt x="626" y="805"/>
                  <a:pt x="626" y="612"/>
                </a:cubicBezTo>
                <a:cubicBezTo>
                  <a:pt x="626" y="493"/>
                  <a:pt x="566" y="433"/>
                  <a:pt x="566" y="314"/>
                </a:cubicBezTo>
                <a:cubicBezTo>
                  <a:pt x="507" y="239"/>
                  <a:pt x="447" y="120"/>
                  <a:pt x="373" y="61"/>
                </a:cubicBezTo>
                <a:lnTo>
                  <a:pt x="313"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4"/>
          <p:cNvSpPr/>
          <p:nvPr/>
        </p:nvSpPr>
        <p:spPr>
          <a:xfrm>
            <a:off x="3016862" y="770308"/>
            <a:ext cx="19559" cy="39836"/>
          </a:xfrm>
          <a:custGeom>
            <a:avLst/>
            <a:gdLst/>
            <a:ahLst/>
            <a:cxnLst/>
            <a:rect l="l" t="t" r="r" b="b"/>
            <a:pathLst>
              <a:path w="627" h="1277" extrusionOk="0">
                <a:moveTo>
                  <a:pt x="366" y="1"/>
                </a:moveTo>
                <a:cubicBezTo>
                  <a:pt x="348" y="1"/>
                  <a:pt x="331" y="8"/>
                  <a:pt x="314" y="25"/>
                </a:cubicBezTo>
                <a:cubicBezTo>
                  <a:pt x="179" y="159"/>
                  <a:pt x="120" y="219"/>
                  <a:pt x="120" y="338"/>
                </a:cubicBezTo>
                <a:cubicBezTo>
                  <a:pt x="60" y="398"/>
                  <a:pt x="60" y="532"/>
                  <a:pt x="60" y="651"/>
                </a:cubicBezTo>
                <a:cubicBezTo>
                  <a:pt x="1" y="830"/>
                  <a:pt x="60" y="1023"/>
                  <a:pt x="179" y="1202"/>
                </a:cubicBezTo>
                <a:lnTo>
                  <a:pt x="254" y="1277"/>
                </a:lnTo>
                <a:cubicBezTo>
                  <a:pt x="373" y="1277"/>
                  <a:pt x="433" y="1277"/>
                  <a:pt x="492" y="1202"/>
                </a:cubicBezTo>
                <a:lnTo>
                  <a:pt x="492" y="1143"/>
                </a:lnTo>
                <a:cubicBezTo>
                  <a:pt x="626" y="964"/>
                  <a:pt x="626" y="830"/>
                  <a:pt x="626" y="651"/>
                </a:cubicBezTo>
                <a:lnTo>
                  <a:pt x="626" y="398"/>
                </a:lnTo>
                <a:cubicBezTo>
                  <a:pt x="626" y="338"/>
                  <a:pt x="626" y="219"/>
                  <a:pt x="552" y="159"/>
                </a:cubicBezTo>
                <a:lnTo>
                  <a:pt x="492" y="85"/>
                </a:lnTo>
                <a:cubicBezTo>
                  <a:pt x="450" y="43"/>
                  <a:pt x="408"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4"/>
          <p:cNvSpPr/>
          <p:nvPr/>
        </p:nvSpPr>
        <p:spPr>
          <a:xfrm>
            <a:off x="2955065" y="854253"/>
            <a:ext cx="17220" cy="25018"/>
          </a:xfrm>
          <a:custGeom>
            <a:avLst/>
            <a:gdLst/>
            <a:ahLst/>
            <a:cxnLst/>
            <a:rect l="l" t="t" r="r" b="b"/>
            <a:pathLst>
              <a:path w="552" h="802" extrusionOk="0">
                <a:moveTo>
                  <a:pt x="179" y="1"/>
                </a:moveTo>
                <a:cubicBezTo>
                  <a:pt x="119" y="75"/>
                  <a:pt x="60" y="135"/>
                  <a:pt x="0" y="195"/>
                </a:cubicBezTo>
                <a:lnTo>
                  <a:pt x="0" y="373"/>
                </a:lnTo>
                <a:cubicBezTo>
                  <a:pt x="0" y="507"/>
                  <a:pt x="0" y="627"/>
                  <a:pt x="119" y="746"/>
                </a:cubicBezTo>
                <a:cubicBezTo>
                  <a:pt x="179" y="783"/>
                  <a:pt x="242" y="802"/>
                  <a:pt x="298" y="802"/>
                </a:cubicBezTo>
                <a:cubicBezTo>
                  <a:pt x="354" y="802"/>
                  <a:pt x="403" y="783"/>
                  <a:pt x="432" y="746"/>
                </a:cubicBezTo>
                <a:lnTo>
                  <a:pt x="432" y="686"/>
                </a:lnTo>
                <a:cubicBezTo>
                  <a:pt x="552" y="627"/>
                  <a:pt x="552" y="507"/>
                  <a:pt x="552" y="448"/>
                </a:cubicBezTo>
                <a:lnTo>
                  <a:pt x="552" y="254"/>
                </a:lnTo>
                <a:cubicBezTo>
                  <a:pt x="552" y="195"/>
                  <a:pt x="492" y="135"/>
                  <a:pt x="432" y="75"/>
                </a:cubicBezTo>
                <a:cubicBezTo>
                  <a:pt x="373" y="1"/>
                  <a:pt x="239" y="1"/>
                  <a:pt x="179"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4"/>
          <p:cNvSpPr/>
          <p:nvPr/>
        </p:nvSpPr>
        <p:spPr>
          <a:xfrm>
            <a:off x="2844448" y="837533"/>
            <a:ext cx="17688" cy="20495"/>
          </a:xfrm>
          <a:custGeom>
            <a:avLst/>
            <a:gdLst/>
            <a:ahLst/>
            <a:cxnLst/>
            <a:rect l="l" t="t" r="r" b="b"/>
            <a:pathLst>
              <a:path w="567" h="657" extrusionOk="0">
                <a:moveTo>
                  <a:pt x="252" y="1"/>
                </a:moveTo>
                <a:cubicBezTo>
                  <a:pt x="206" y="1"/>
                  <a:pt x="157" y="15"/>
                  <a:pt x="120" y="45"/>
                </a:cubicBezTo>
                <a:cubicBezTo>
                  <a:pt x="60" y="105"/>
                  <a:pt x="1" y="164"/>
                  <a:pt x="1" y="239"/>
                </a:cubicBezTo>
                <a:lnTo>
                  <a:pt x="1" y="358"/>
                </a:lnTo>
                <a:cubicBezTo>
                  <a:pt x="1" y="418"/>
                  <a:pt x="1" y="537"/>
                  <a:pt x="120" y="611"/>
                </a:cubicBezTo>
                <a:cubicBezTo>
                  <a:pt x="187" y="641"/>
                  <a:pt x="250" y="656"/>
                  <a:pt x="304" y="656"/>
                </a:cubicBezTo>
                <a:cubicBezTo>
                  <a:pt x="358" y="656"/>
                  <a:pt x="403" y="641"/>
                  <a:pt x="433" y="611"/>
                </a:cubicBezTo>
                <a:cubicBezTo>
                  <a:pt x="567" y="477"/>
                  <a:pt x="567" y="418"/>
                  <a:pt x="567" y="299"/>
                </a:cubicBezTo>
                <a:lnTo>
                  <a:pt x="567" y="164"/>
                </a:lnTo>
                <a:cubicBezTo>
                  <a:pt x="492" y="105"/>
                  <a:pt x="492" y="105"/>
                  <a:pt x="373" y="45"/>
                </a:cubicBezTo>
                <a:cubicBezTo>
                  <a:pt x="343" y="15"/>
                  <a:pt x="299" y="1"/>
                  <a:pt x="25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4"/>
          <p:cNvSpPr/>
          <p:nvPr/>
        </p:nvSpPr>
        <p:spPr>
          <a:xfrm>
            <a:off x="4050883" y="694566"/>
            <a:ext cx="19559" cy="31476"/>
          </a:xfrm>
          <a:custGeom>
            <a:avLst/>
            <a:gdLst/>
            <a:ahLst/>
            <a:cxnLst/>
            <a:rect l="l" t="t" r="r" b="b"/>
            <a:pathLst>
              <a:path w="627" h="1009" extrusionOk="0">
                <a:moveTo>
                  <a:pt x="394" y="1"/>
                </a:moveTo>
                <a:cubicBezTo>
                  <a:pt x="353" y="1"/>
                  <a:pt x="303" y="15"/>
                  <a:pt x="254" y="40"/>
                </a:cubicBezTo>
                <a:cubicBezTo>
                  <a:pt x="180" y="99"/>
                  <a:pt x="120" y="159"/>
                  <a:pt x="60" y="219"/>
                </a:cubicBezTo>
                <a:cubicBezTo>
                  <a:pt x="1" y="278"/>
                  <a:pt x="1" y="412"/>
                  <a:pt x="1" y="472"/>
                </a:cubicBezTo>
                <a:cubicBezTo>
                  <a:pt x="1" y="651"/>
                  <a:pt x="1" y="844"/>
                  <a:pt x="120" y="964"/>
                </a:cubicBezTo>
                <a:cubicBezTo>
                  <a:pt x="187" y="993"/>
                  <a:pt x="235" y="1008"/>
                  <a:pt x="274" y="1008"/>
                </a:cubicBezTo>
                <a:cubicBezTo>
                  <a:pt x="314" y="1008"/>
                  <a:pt x="343" y="993"/>
                  <a:pt x="373" y="964"/>
                </a:cubicBezTo>
                <a:lnTo>
                  <a:pt x="433" y="964"/>
                </a:lnTo>
                <a:cubicBezTo>
                  <a:pt x="492" y="844"/>
                  <a:pt x="552" y="651"/>
                  <a:pt x="552" y="531"/>
                </a:cubicBezTo>
                <a:cubicBezTo>
                  <a:pt x="626" y="472"/>
                  <a:pt x="626" y="412"/>
                  <a:pt x="626" y="353"/>
                </a:cubicBezTo>
                <a:cubicBezTo>
                  <a:pt x="552" y="278"/>
                  <a:pt x="552" y="219"/>
                  <a:pt x="552" y="99"/>
                </a:cubicBezTo>
                <a:lnTo>
                  <a:pt x="492" y="99"/>
                </a:lnTo>
                <a:cubicBezTo>
                  <a:pt x="492" y="30"/>
                  <a:pt x="451" y="1"/>
                  <a:pt x="39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4"/>
          <p:cNvSpPr/>
          <p:nvPr/>
        </p:nvSpPr>
        <p:spPr>
          <a:xfrm>
            <a:off x="4091312" y="741047"/>
            <a:ext cx="17688" cy="37964"/>
          </a:xfrm>
          <a:custGeom>
            <a:avLst/>
            <a:gdLst/>
            <a:ahLst/>
            <a:cxnLst/>
            <a:rect l="l" t="t" r="r" b="b"/>
            <a:pathLst>
              <a:path w="567" h="1217" extrusionOk="0">
                <a:moveTo>
                  <a:pt x="321" y="0"/>
                </a:moveTo>
                <a:cubicBezTo>
                  <a:pt x="283" y="0"/>
                  <a:pt x="244" y="15"/>
                  <a:pt x="195" y="40"/>
                </a:cubicBezTo>
                <a:cubicBezTo>
                  <a:pt x="135" y="159"/>
                  <a:pt x="75" y="218"/>
                  <a:pt x="75" y="278"/>
                </a:cubicBezTo>
                <a:cubicBezTo>
                  <a:pt x="1" y="412"/>
                  <a:pt x="1" y="472"/>
                  <a:pt x="1" y="591"/>
                </a:cubicBezTo>
                <a:cubicBezTo>
                  <a:pt x="1" y="784"/>
                  <a:pt x="1" y="963"/>
                  <a:pt x="135" y="1157"/>
                </a:cubicBezTo>
                <a:lnTo>
                  <a:pt x="195" y="1217"/>
                </a:lnTo>
                <a:cubicBezTo>
                  <a:pt x="254" y="1217"/>
                  <a:pt x="373" y="1217"/>
                  <a:pt x="448" y="1157"/>
                </a:cubicBezTo>
                <a:cubicBezTo>
                  <a:pt x="567" y="963"/>
                  <a:pt x="567" y="784"/>
                  <a:pt x="567" y="650"/>
                </a:cubicBezTo>
                <a:lnTo>
                  <a:pt x="567" y="412"/>
                </a:lnTo>
                <a:cubicBezTo>
                  <a:pt x="567" y="278"/>
                  <a:pt x="567" y="218"/>
                  <a:pt x="507" y="99"/>
                </a:cubicBezTo>
                <a:cubicBezTo>
                  <a:pt x="429" y="29"/>
                  <a:pt x="376" y="0"/>
                  <a:pt x="32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4"/>
          <p:cNvSpPr/>
          <p:nvPr/>
        </p:nvSpPr>
        <p:spPr>
          <a:xfrm>
            <a:off x="4143844" y="696438"/>
            <a:ext cx="19528" cy="37496"/>
          </a:xfrm>
          <a:custGeom>
            <a:avLst/>
            <a:gdLst/>
            <a:ahLst/>
            <a:cxnLst/>
            <a:rect l="l" t="t" r="r" b="b"/>
            <a:pathLst>
              <a:path w="626" h="1202" extrusionOk="0">
                <a:moveTo>
                  <a:pt x="271" y="0"/>
                </a:moveTo>
                <a:cubicBezTo>
                  <a:pt x="215" y="0"/>
                  <a:pt x="154" y="29"/>
                  <a:pt x="119" y="99"/>
                </a:cubicBezTo>
                <a:cubicBezTo>
                  <a:pt x="60" y="159"/>
                  <a:pt x="60" y="293"/>
                  <a:pt x="0" y="352"/>
                </a:cubicBezTo>
                <a:lnTo>
                  <a:pt x="0" y="591"/>
                </a:lnTo>
                <a:cubicBezTo>
                  <a:pt x="0" y="784"/>
                  <a:pt x="60" y="963"/>
                  <a:pt x="179" y="1157"/>
                </a:cubicBezTo>
                <a:cubicBezTo>
                  <a:pt x="246" y="1187"/>
                  <a:pt x="294" y="1201"/>
                  <a:pt x="334" y="1201"/>
                </a:cubicBezTo>
                <a:cubicBezTo>
                  <a:pt x="373" y="1201"/>
                  <a:pt x="403" y="1187"/>
                  <a:pt x="432" y="1157"/>
                </a:cubicBezTo>
                <a:cubicBezTo>
                  <a:pt x="551" y="963"/>
                  <a:pt x="626" y="784"/>
                  <a:pt x="626" y="591"/>
                </a:cubicBezTo>
                <a:cubicBezTo>
                  <a:pt x="626" y="531"/>
                  <a:pt x="551" y="412"/>
                  <a:pt x="551" y="352"/>
                </a:cubicBezTo>
                <a:cubicBezTo>
                  <a:pt x="492" y="218"/>
                  <a:pt x="492" y="159"/>
                  <a:pt x="432" y="99"/>
                </a:cubicBezTo>
                <a:lnTo>
                  <a:pt x="373" y="39"/>
                </a:lnTo>
                <a:cubicBezTo>
                  <a:pt x="348" y="15"/>
                  <a:pt x="311" y="0"/>
                  <a:pt x="27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4"/>
          <p:cNvSpPr/>
          <p:nvPr/>
        </p:nvSpPr>
        <p:spPr>
          <a:xfrm>
            <a:off x="4140132" y="802844"/>
            <a:ext cx="19060" cy="31944"/>
          </a:xfrm>
          <a:custGeom>
            <a:avLst/>
            <a:gdLst/>
            <a:ahLst/>
            <a:cxnLst/>
            <a:rect l="l" t="t" r="r" b="b"/>
            <a:pathLst>
              <a:path w="611" h="1024" extrusionOk="0">
                <a:moveTo>
                  <a:pt x="340" y="1"/>
                </a:moveTo>
                <a:cubicBezTo>
                  <a:pt x="301" y="1"/>
                  <a:pt x="263" y="15"/>
                  <a:pt x="238" y="40"/>
                </a:cubicBezTo>
                <a:cubicBezTo>
                  <a:pt x="119" y="100"/>
                  <a:pt x="119" y="159"/>
                  <a:pt x="60" y="293"/>
                </a:cubicBezTo>
                <a:cubicBezTo>
                  <a:pt x="60" y="353"/>
                  <a:pt x="0" y="412"/>
                  <a:pt x="0" y="472"/>
                </a:cubicBezTo>
                <a:cubicBezTo>
                  <a:pt x="0" y="666"/>
                  <a:pt x="60" y="844"/>
                  <a:pt x="179" y="979"/>
                </a:cubicBezTo>
                <a:cubicBezTo>
                  <a:pt x="238" y="1008"/>
                  <a:pt x="287" y="1023"/>
                  <a:pt x="328" y="1023"/>
                </a:cubicBezTo>
                <a:cubicBezTo>
                  <a:pt x="369" y="1023"/>
                  <a:pt x="402" y="1008"/>
                  <a:pt x="432" y="979"/>
                </a:cubicBezTo>
                <a:lnTo>
                  <a:pt x="492" y="979"/>
                </a:lnTo>
                <a:cubicBezTo>
                  <a:pt x="551" y="785"/>
                  <a:pt x="611" y="666"/>
                  <a:pt x="611" y="532"/>
                </a:cubicBezTo>
                <a:lnTo>
                  <a:pt x="611" y="353"/>
                </a:lnTo>
                <a:cubicBezTo>
                  <a:pt x="551" y="293"/>
                  <a:pt x="551" y="159"/>
                  <a:pt x="492" y="100"/>
                </a:cubicBezTo>
                <a:cubicBezTo>
                  <a:pt x="457" y="30"/>
                  <a:pt x="396" y="1"/>
                  <a:pt x="340"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4"/>
          <p:cNvSpPr/>
          <p:nvPr/>
        </p:nvSpPr>
        <p:spPr>
          <a:xfrm>
            <a:off x="4192165" y="749688"/>
            <a:ext cx="19559" cy="48851"/>
          </a:xfrm>
          <a:custGeom>
            <a:avLst/>
            <a:gdLst/>
            <a:ahLst/>
            <a:cxnLst/>
            <a:rect l="l" t="t" r="r" b="b"/>
            <a:pathLst>
              <a:path w="627" h="1566" extrusionOk="0">
                <a:moveTo>
                  <a:pt x="373" y="1"/>
                </a:moveTo>
                <a:cubicBezTo>
                  <a:pt x="313" y="1"/>
                  <a:pt x="194" y="1"/>
                  <a:pt x="120" y="75"/>
                </a:cubicBezTo>
                <a:cubicBezTo>
                  <a:pt x="60" y="195"/>
                  <a:pt x="60" y="314"/>
                  <a:pt x="60" y="448"/>
                </a:cubicBezTo>
                <a:cubicBezTo>
                  <a:pt x="1" y="567"/>
                  <a:pt x="1" y="686"/>
                  <a:pt x="1" y="746"/>
                </a:cubicBezTo>
                <a:cubicBezTo>
                  <a:pt x="1" y="999"/>
                  <a:pt x="60" y="1252"/>
                  <a:pt x="194" y="1491"/>
                </a:cubicBezTo>
                <a:lnTo>
                  <a:pt x="254" y="1565"/>
                </a:lnTo>
                <a:cubicBezTo>
                  <a:pt x="313" y="1565"/>
                  <a:pt x="373" y="1565"/>
                  <a:pt x="433" y="1431"/>
                </a:cubicBezTo>
                <a:cubicBezTo>
                  <a:pt x="567" y="1252"/>
                  <a:pt x="626" y="999"/>
                  <a:pt x="626" y="746"/>
                </a:cubicBezTo>
                <a:cubicBezTo>
                  <a:pt x="626" y="686"/>
                  <a:pt x="626" y="567"/>
                  <a:pt x="567" y="448"/>
                </a:cubicBezTo>
                <a:cubicBezTo>
                  <a:pt x="567" y="314"/>
                  <a:pt x="492" y="195"/>
                  <a:pt x="433" y="75"/>
                </a:cubicBezTo>
                <a:lnTo>
                  <a:pt x="373"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4"/>
          <p:cNvSpPr/>
          <p:nvPr/>
        </p:nvSpPr>
        <p:spPr>
          <a:xfrm>
            <a:off x="4240486" y="690417"/>
            <a:ext cx="19559" cy="39805"/>
          </a:xfrm>
          <a:custGeom>
            <a:avLst/>
            <a:gdLst/>
            <a:ahLst/>
            <a:cxnLst/>
            <a:rect l="l" t="t" r="r" b="b"/>
            <a:pathLst>
              <a:path w="627" h="1276" extrusionOk="0">
                <a:moveTo>
                  <a:pt x="341" y="1"/>
                </a:moveTo>
                <a:cubicBezTo>
                  <a:pt x="288" y="1"/>
                  <a:pt x="230" y="33"/>
                  <a:pt x="195" y="113"/>
                </a:cubicBezTo>
                <a:cubicBezTo>
                  <a:pt x="135" y="173"/>
                  <a:pt x="61" y="292"/>
                  <a:pt x="61" y="352"/>
                </a:cubicBezTo>
                <a:cubicBezTo>
                  <a:pt x="1" y="411"/>
                  <a:pt x="1" y="545"/>
                  <a:pt x="1" y="605"/>
                </a:cubicBezTo>
                <a:cubicBezTo>
                  <a:pt x="1" y="784"/>
                  <a:pt x="1" y="977"/>
                  <a:pt x="61" y="1156"/>
                </a:cubicBezTo>
                <a:lnTo>
                  <a:pt x="135" y="1231"/>
                </a:lnTo>
                <a:cubicBezTo>
                  <a:pt x="165" y="1260"/>
                  <a:pt x="210" y="1275"/>
                  <a:pt x="254" y="1275"/>
                </a:cubicBezTo>
                <a:cubicBezTo>
                  <a:pt x="299" y="1275"/>
                  <a:pt x="344" y="1260"/>
                  <a:pt x="373" y="1231"/>
                </a:cubicBezTo>
                <a:cubicBezTo>
                  <a:pt x="507" y="1037"/>
                  <a:pt x="567" y="858"/>
                  <a:pt x="627" y="664"/>
                </a:cubicBezTo>
                <a:cubicBezTo>
                  <a:pt x="627" y="545"/>
                  <a:pt x="627" y="486"/>
                  <a:pt x="567" y="352"/>
                </a:cubicBezTo>
                <a:cubicBezTo>
                  <a:pt x="567" y="292"/>
                  <a:pt x="567" y="173"/>
                  <a:pt x="433" y="113"/>
                </a:cubicBezTo>
                <a:lnTo>
                  <a:pt x="433" y="39"/>
                </a:lnTo>
                <a:cubicBezTo>
                  <a:pt x="409" y="15"/>
                  <a:pt x="376" y="1"/>
                  <a:pt x="34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4"/>
          <p:cNvSpPr/>
          <p:nvPr/>
        </p:nvSpPr>
        <p:spPr>
          <a:xfrm>
            <a:off x="4312079" y="672543"/>
            <a:ext cx="19528" cy="40023"/>
          </a:xfrm>
          <a:custGeom>
            <a:avLst/>
            <a:gdLst/>
            <a:ahLst/>
            <a:cxnLst/>
            <a:rect l="l" t="t" r="r" b="b"/>
            <a:pathLst>
              <a:path w="626" h="1283" extrusionOk="0">
                <a:moveTo>
                  <a:pt x="313" y="1"/>
                </a:moveTo>
                <a:cubicBezTo>
                  <a:pt x="253" y="1"/>
                  <a:pt x="134" y="61"/>
                  <a:pt x="75" y="120"/>
                </a:cubicBezTo>
                <a:cubicBezTo>
                  <a:pt x="75" y="239"/>
                  <a:pt x="0" y="314"/>
                  <a:pt x="0" y="433"/>
                </a:cubicBezTo>
                <a:lnTo>
                  <a:pt x="0" y="686"/>
                </a:lnTo>
                <a:cubicBezTo>
                  <a:pt x="75" y="865"/>
                  <a:pt x="75" y="984"/>
                  <a:pt x="194" y="1178"/>
                </a:cubicBezTo>
                <a:lnTo>
                  <a:pt x="194" y="1237"/>
                </a:lnTo>
                <a:lnTo>
                  <a:pt x="253" y="1237"/>
                </a:lnTo>
                <a:cubicBezTo>
                  <a:pt x="283" y="1267"/>
                  <a:pt x="332" y="1282"/>
                  <a:pt x="380" y="1282"/>
                </a:cubicBezTo>
                <a:cubicBezTo>
                  <a:pt x="428" y="1282"/>
                  <a:pt x="477" y="1267"/>
                  <a:pt x="507" y="1237"/>
                </a:cubicBezTo>
                <a:cubicBezTo>
                  <a:pt x="626" y="1059"/>
                  <a:pt x="626" y="805"/>
                  <a:pt x="626" y="612"/>
                </a:cubicBezTo>
                <a:cubicBezTo>
                  <a:pt x="626" y="493"/>
                  <a:pt x="626" y="433"/>
                  <a:pt x="566" y="314"/>
                </a:cubicBezTo>
                <a:cubicBezTo>
                  <a:pt x="507" y="239"/>
                  <a:pt x="447" y="120"/>
                  <a:pt x="373" y="61"/>
                </a:cubicBezTo>
                <a:lnTo>
                  <a:pt x="313"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4"/>
          <p:cNvSpPr/>
          <p:nvPr/>
        </p:nvSpPr>
        <p:spPr>
          <a:xfrm>
            <a:off x="4260014" y="770308"/>
            <a:ext cx="19559" cy="39836"/>
          </a:xfrm>
          <a:custGeom>
            <a:avLst/>
            <a:gdLst/>
            <a:ahLst/>
            <a:cxnLst/>
            <a:rect l="l" t="t" r="r" b="b"/>
            <a:pathLst>
              <a:path w="627" h="1277" extrusionOk="0">
                <a:moveTo>
                  <a:pt x="378" y="1"/>
                </a:moveTo>
                <a:cubicBezTo>
                  <a:pt x="354" y="1"/>
                  <a:pt x="331" y="8"/>
                  <a:pt x="314" y="25"/>
                </a:cubicBezTo>
                <a:cubicBezTo>
                  <a:pt x="179" y="159"/>
                  <a:pt x="120" y="219"/>
                  <a:pt x="120" y="338"/>
                </a:cubicBezTo>
                <a:cubicBezTo>
                  <a:pt x="60" y="398"/>
                  <a:pt x="60" y="532"/>
                  <a:pt x="60" y="651"/>
                </a:cubicBezTo>
                <a:cubicBezTo>
                  <a:pt x="1" y="830"/>
                  <a:pt x="60" y="1023"/>
                  <a:pt x="179" y="1202"/>
                </a:cubicBezTo>
                <a:lnTo>
                  <a:pt x="254" y="1277"/>
                </a:lnTo>
                <a:cubicBezTo>
                  <a:pt x="373" y="1277"/>
                  <a:pt x="433" y="1277"/>
                  <a:pt x="492" y="1202"/>
                </a:cubicBezTo>
                <a:lnTo>
                  <a:pt x="492" y="1143"/>
                </a:lnTo>
                <a:cubicBezTo>
                  <a:pt x="626" y="964"/>
                  <a:pt x="626" y="830"/>
                  <a:pt x="626" y="651"/>
                </a:cubicBezTo>
                <a:lnTo>
                  <a:pt x="626" y="398"/>
                </a:lnTo>
                <a:cubicBezTo>
                  <a:pt x="626" y="338"/>
                  <a:pt x="626" y="219"/>
                  <a:pt x="552" y="159"/>
                </a:cubicBezTo>
                <a:lnTo>
                  <a:pt x="552" y="85"/>
                </a:lnTo>
                <a:cubicBezTo>
                  <a:pt x="510" y="43"/>
                  <a:pt x="438" y="1"/>
                  <a:pt x="37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4"/>
          <p:cNvSpPr/>
          <p:nvPr/>
        </p:nvSpPr>
        <p:spPr>
          <a:xfrm>
            <a:off x="4198217" y="854253"/>
            <a:ext cx="17220" cy="25018"/>
          </a:xfrm>
          <a:custGeom>
            <a:avLst/>
            <a:gdLst/>
            <a:ahLst/>
            <a:cxnLst/>
            <a:rect l="l" t="t" r="r" b="b"/>
            <a:pathLst>
              <a:path w="552" h="802" extrusionOk="0">
                <a:moveTo>
                  <a:pt x="179" y="1"/>
                </a:moveTo>
                <a:cubicBezTo>
                  <a:pt x="119" y="75"/>
                  <a:pt x="60" y="135"/>
                  <a:pt x="0" y="195"/>
                </a:cubicBezTo>
                <a:lnTo>
                  <a:pt x="0" y="373"/>
                </a:lnTo>
                <a:cubicBezTo>
                  <a:pt x="0" y="507"/>
                  <a:pt x="0" y="627"/>
                  <a:pt x="119" y="746"/>
                </a:cubicBezTo>
                <a:cubicBezTo>
                  <a:pt x="179" y="783"/>
                  <a:pt x="242" y="802"/>
                  <a:pt x="298" y="802"/>
                </a:cubicBezTo>
                <a:cubicBezTo>
                  <a:pt x="354" y="802"/>
                  <a:pt x="403" y="783"/>
                  <a:pt x="432" y="746"/>
                </a:cubicBezTo>
                <a:lnTo>
                  <a:pt x="432" y="686"/>
                </a:lnTo>
                <a:cubicBezTo>
                  <a:pt x="551" y="627"/>
                  <a:pt x="551" y="507"/>
                  <a:pt x="551" y="448"/>
                </a:cubicBezTo>
                <a:lnTo>
                  <a:pt x="551" y="254"/>
                </a:lnTo>
                <a:cubicBezTo>
                  <a:pt x="551" y="195"/>
                  <a:pt x="492" y="135"/>
                  <a:pt x="432" y="75"/>
                </a:cubicBezTo>
                <a:cubicBezTo>
                  <a:pt x="373" y="1"/>
                  <a:pt x="239" y="1"/>
                  <a:pt x="179"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4"/>
          <p:cNvSpPr/>
          <p:nvPr/>
        </p:nvSpPr>
        <p:spPr>
          <a:xfrm>
            <a:off x="4087600" y="837533"/>
            <a:ext cx="17688" cy="20495"/>
          </a:xfrm>
          <a:custGeom>
            <a:avLst/>
            <a:gdLst/>
            <a:ahLst/>
            <a:cxnLst/>
            <a:rect l="l" t="t" r="r" b="b"/>
            <a:pathLst>
              <a:path w="567" h="657" extrusionOk="0">
                <a:moveTo>
                  <a:pt x="252" y="1"/>
                </a:moveTo>
                <a:cubicBezTo>
                  <a:pt x="206" y="1"/>
                  <a:pt x="157" y="15"/>
                  <a:pt x="120" y="45"/>
                </a:cubicBezTo>
                <a:cubicBezTo>
                  <a:pt x="60" y="105"/>
                  <a:pt x="1" y="164"/>
                  <a:pt x="1" y="239"/>
                </a:cubicBezTo>
                <a:lnTo>
                  <a:pt x="1" y="358"/>
                </a:lnTo>
                <a:cubicBezTo>
                  <a:pt x="1" y="418"/>
                  <a:pt x="1" y="537"/>
                  <a:pt x="194" y="611"/>
                </a:cubicBezTo>
                <a:cubicBezTo>
                  <a:pt x="224" y="641"/>
                  <a:pt x="269" y="656"/>
                  <a:pt x="314" y="656"/>
                </a:cubicBezTo>
                <a:cubicBezTo>
                  <a:pt x="358" y="656"/>
                  <a:pt x="403" y="641"/>
                  <a:pt x="433" y="611"/>
                </a:cubicBezTo>
                <a:cubicBezTo>
                  <a:pt x="567" y="477"/>
                  <a:pt x="567" y="418"/>
                  <a:pt x="567" y="299"/>
                </a:cubicBezTo>
                <a:lnTo>
                  <a:pt x="567" y="164"/>
                </a:lnTo>
                <a:cubicBezTo>
                  <a:pt x="492" y="105"/>
                  <a:pt x="492" y="105"/>
                  <a:pt x="373" y="45"/>
                </a:cubicBezTo>
                <a:cubicBezTo>
                  <a:pt x="343" y="15"/>
                  <a:pt x="299" y="1"/>
                  <a:pt x="25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4"/>
          <p:cNvSpPr/>
          <p:nvPr/>
        </p:nvSpPr>
        <p:spPr>
          <a:xfrm>
            <a:off x="334903" y="3164430"/>
            <a:ext cx="325364" cy="102725"/>
          </a:xfrm>
          <a:custGeom>
            <a:avLst/>
            <a:gdLst/>
            <a:ahLst/>
            <a:cxnLst/>
            <a:rect l="l" t="t" r="r" b="b"/>
            <a:pathLst>
              <a:path w="10430" h="3293" extrusionOk="0">
                <a:moveTo>
                  <a:pt x="9059" y="0"/>
                </a:moveTo>
                <a:cubicBezTo>
                  <a:pt x="9803" y="0"/>
                  <a:pt x="10429" y="745"/>
                  <a:pt x="10429" y="1684"/>
                </a:cubicBezTo>
                <a:cubicBezTo>
                  <a:pt x="10429" y="2548"/>
                  <a:pt x="9803" y="3293"/>
                  <a:pt x="9059" y="3293"/>
                </a:cubicBezTo>
                <a:lnTo>
                  <a:pt x="1371" y="3293"/>
                </a:lnTo>
                <a:cubicBezTo>
                  <a:pt x="627" y="3293"/>
                  <a:pt x="1" y="2548"/>
                  <a:pt x="1" y="1684"/>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4"/>
          <p:cNvSpPr/>
          <p:nvPr/>
        </p:nvSpPr>
        <p:spPr>
          <a:xfrm>
            <a:off x="334903" y="2926475"/>
            <a:ext cx="325364" cy="102756"/>
          </a:xfrm>
          <a:custGeom>
            <a:avLst/>
            <a:gdLst/>
            <a:ahLst/>
            <a:cxnLst/>
            <a:rect l="l" t="t" r="r" b="b"/>
            <a:pathLst>
              <a:path w="10430" h="3294" extrusionOk="0">
                <a:moveTo>
                  <a:pt x="9059" y="1"/>
                </a:moveTo>
                <a:cubicBezTo>
                  <a:pt x="9803" y="1"/>
                  <a:pt x="10429" y="746"/>
                  <a:pt x="10429" y="1610"/>
                </a:cubicBezTo>
                <a:cubicBezTo>
                  <a:pt x="10429" y="2548"/>
                  <a:pt x="9803" y="3293"/>
                  <a:pt x="9059" y="3293"/>
                </a:cubicBezTo>
                <a:lnTo>
                  <a:pt x="1371" y="3293"/>
                </a:lnTo>
                <a:cubicBezTo>
                  <a:pt x="627" y="3293"/>
                  <a:pt x="1" y="2548"/>
                  <a:pt x="1" y="1610"/>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4"/>
          <p:cNvSpPr/>
          <p:nvPr/>
        </p:nvSpPr>
        <p:spPr>
          <a:xfrm>
            <a:off x="334903" y="2688083"/>
            <a:ext cx="325364" cy="100885"/>
          </a:xfrm>
          <a:custGeom>
            <a:avLst/>
            <a:gdLst/>
            <a:ahLst/>
            <a:cxnLst/>
            <a:rect l="l" t="t" r="r" b="b"/>
            <a:pathLst>
              <a:path w="10430" h="3234" extrusionOk="0">
                <a:moveTo>
                  <a:pt x="9059" y="0"/>
                </a:moveTo>
                <a:cubicBezTo>
                  <a:pt x="9803" y="0"/>
                  <a:pt x="10429" y="745"/>
                  <a:pt x="10429" y="1624"/>
                </a:cubicBezTo>
                <a:cubicBezTo>
                  <a:pt x="10429" y="2548"/>
                  <a:pt x="9803" y="3233"/>
                  <a:pt x="9059" y="3233"/>
                </a:cubicBezTo>
                <a:lnTo>
                  <a:pt x="1371" y="3233"/>
                </a:lnTo>
                <a:cubicBezTo>
                  <a:pt x="627" y="3233"/>
                  <a:pt x="1" y="2548"/>
                  <a:pt x="1" y="1624"/>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4"/>
          <p:cNvSpPr/>
          <p:nvPr/>
        </p:nvSpPr>
        <p:spPr>
          <a:xfrm>
            <a:off x="334903" y="3881042"/>
            <a:ext cx="325364" cy="100853"/>
          </a:xfrm>
          <a:custGeom>
            <a:avLst/>
            <a:gdLst/>
            <a:ahLst/>
            <a:cxnLst/>
            <a:rect l="l" t="t" r="r" b="b"/>
            <a:pathLst>
              <a:path w="10430" h="3233" extrusionOk="0">
                <a:moveTo>
                  <a:pt x="9059" y="0"/>
                </a:moveTo>
                <a:cubicBezTo>
                  <a:pt x="9803" y="0"/>
                  <a:pt x="10429" y="686"/>
                  <a:pt x="10429" y="1609"/>
                </a:cubicBezTo>
                <a:cubicBezTo>
                  <a:pt x="10429" y="2488"/>
                  <a:pt x="9803" y="3233"/>
                  <a:pt x="9059" y="3233"/>
                </a:cubicBezTo>
                <a:lnTo>
                  <a:pt x="1371" y="3233"/>
                </a:lnTo>
                <a:cubicBezTo>
                  <a:pt x="627" y="3233"/>
                  <a:pt x="1" y="2488"/>
                  <a:pt x="1" y="1609"/>
                </a:cubicBezTo>
                <a:cubicBezTo>
                  <a:pt x="1" y="686"/>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4"/>
          <p:cNvSpPr/>
          <p:nvPr/>
        </p:nvSpPr>
        <p:spPr>
          <a:xfrm>
            <a:off x="334903" y="3642619"/>
            <a:ext cx="325364" cy="100885"/>
          </a:xfrm>
          <a:custGeom>
            <a:avLst/>
            <a:gdLst/>
            <a:ahLst/>
            <a:cxnLst/>
            <a:rect l="l" t="t" r="r" b="b"/>
            <a:pathLst>
              <a:path w="10430" h="3234" extrusionOk="0">
                <a:moveTo>
                  <a:pt x="9059" y="1"/>
                </a:moveTo>
                <a:cubicBezTo>
                  <a:pt x="9803" y="1"/>
                  <a:pt x="10429" y="686"/>
                  <a:pt x="10429" y="1625"/>
                </a:cubicBezTo>
                <a:cubicBezTo>
                  <a:pt x="10429" y="2489"/>
                  <a:pt x="9803" y="3234"/>
                  <a:pt x="9059" y="3234"/>
                </a:cubicBezTo>
                <a:lnTo>
                  <a:pt x="1371" y="3234"/>
                </a:lnTo>
                <a:cubicBezTo>
                  <a:pt x="627" y="3234"/>
                  <a:pt x="1" y="2489"/>
                  <a:pt x="1" y="1625"/>
                </a:cubicBezTo>
                <a:cubicBezTo>
                  <a:pt x="1" y="68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4"/>
          <p:cNvSpPr/>
          <p:nvPr/>
        </p:nvSpPr>
        <p:spPr>
          <a:xfrm>
            <a:off x="334903" y="3402823"/>
            <a:ext cx="325364" cy="102756"/>
          </a:xfrm>
          <a:custGeom>
            <a:avLst/>
            <a:gdLst/>
            <a:ahLst/>
            <a:cxnLst/>
            <a:rect l="l" t="t" r="r" b="b"/>
            <a:pathLst>
              <a:path w="10430" h="3294" extrusionOk="0">
                <a:moveTo>
                  <a:pt x="9059" y="1"/>
                </a:moveTo>
                <a:cubicBezTo>
                  <a:pt x="9803" y="1"/>
                  <a:pt x="10429" y="746"/>
                  <a:pt x="10429" y="1669"/>
                </a:cubicBezTo>
                <a:cubicBezTo>
                  <a:pt x="10429" y="2548"/>
                  <a:pt x="9803" y="3293"/>
                  <a:pt x="9059" y="3293"/>
                </a:cubicBezTo>
                <a:lnTo>
                  <a:pt x="1371" y="3293"/>
                </a:lnTo>
                <a:cubicBezTo>
                  <a:pt x="627" y="3293"/>
                  <a:pt x="1" y="2548"/>
                  <a:pt x="1" y="1669"/>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4"/>
          <p:cNvSpPr/>
          <p:nvPr/>
        </p:nvSpPr>
        <p:spPr>
          <a:xfrm>
            <a:off x="334903" y="4595314"/>
            <a:ext cx="325364" cy="100885"/>
          </a:xfrm>
          <a:custGeom>
            <a:avLst/>
            <a:gdLst/>
            <a:ahLst/>
            <a:cxnLst/>
            <a:rect l="l" t="t" r="r" b="b"/>
            <a:pathLst>
              <a:path w="10430" h="3234" extrusionOk="0">
                <a:moveTo>
                  <a:pt x="9059" y="1"/>
                </a:moveTo>
                <a:cubicBezTo>
                  <a:pt x="9803" y="1"/>
                  <a:pt x="10429" y="746"/>
                  <a:pt x="10429" y="1624"/>
                </a:cubicBezTo>
                <a:cubicBezTo>
                  <a:pt x="10429" y="2548"/>
                  <a:pt x="9803" y="3233"/>
                  <a:pt x="9059" y="3233"/>
                </a:cubicBezTo>
                <a:lnTo>
                  <a:pt x="1371" y="3233"/>
                </a:lnTo>
                <a:cubicBezTo>
                  <a:pt x="627" y="3233"/>
                  <a:pt x="1" y="2548"/>
                  <a:pt x="1" y="1624"/>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4"/>
          <p:cNvSpPr/>
          <p:nvPr/>
        </p:nvSpPr>
        <p:spPr>
          <a:xfrm>
            <a:off x="334903" y="4357390"/>
            <a:ext cx="325364" cy="100853"/>
          </a:xfrm>
          <a:custGeom>
            <a:avLst/>
            <a:gdLst/>
            <a:ahLst/>
            <a:cxnLst/>
            <a:rect l="l" t="t" r="r" b="b"/>
            <a:pathLst>
              <a:path w="10430" h="3233" extrusionOk="0">
                <a:moveTo>
                  <a:pt x="9059" y="0"/>
                </a:moveTo>
                <a:cubicBezTo>
                  <a:pt x="9803" y="0"/>
                  <a:pt x="10429" y="745"/>
                  <a:pt x="10429" y="1609"/>
                </a:cubicBezTo>
                <a:cubicBezTo>
                  <a:pt x="10429" y="2488"/>
                  <a:pt x="9803" y="3233"/>
                  <a:pt x="9059" y="3233"/>
                </a:cubicBezTo>
                <a:lnTo>
                  <a:pt x="1371" y="3233"/>
                </a:lnTo>
                <a:cubicBezTo>
                  <a:pt x="627" y="3233"/>
                  <a:pt x="1" y="2488"/>
                  <a:pt x="1" y="160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4"/>
          <p:cNvSpPr/>
          <p:nvPr/>
        </p:nvSpPr>
        <p:spPr>
          <a:xfrm>
            <a:off x="334903" y="4118966"/>
            <a:ext cx="325364" cy="100885"/>
          </a:xfrm>
          <a:custGeom>
            <a:avLst/>
            <a:gdLst/>
            <a:ahLst/>
            <a:cxnLst/>
            <a:rect l="l" t="t" r="r" b="b"/>
            <a:pathLst>
              <a:path w="10430" h="3234" extrusionOk="0">
                <a:moveTo>
                  <a:pt x="9059" y="1"/>
                </a:moveTo>
                <a:cubicBezTo>
                  <a:pt x="9803" y="1"/>
                  <a:pt x="10429" y="686"/>
                  <a:pt x="10429" y="1625"/>
                </a:cubicBezTo>
                <a:cubicBezTo>
                  <a:pt x="10429" y="2489"/>
                  <a:pt x="9803" y="3234"/>
                  <a:pt x="9059" y="3234"/>
                </a:cubicBezTo>
                <a:lnTo>
                  <a:pt x="1371" y="3234"/>
                </a:lnTo>
                <a:cubicBezTo>
                  <a:pt x="627" y="3234"/>
                  <a:pt x="1" y="2489"/>
                  <a:pt x="1" y="1625"/>
                </a:cubicBezTo>
                <a:cubicBezTo>
                  <a:pt x="1" y="68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4"/>
          <p:cNvSpPr/>
          <p:nvPr/>
        </p:nvSpPr>
        <p:spPr>
          <a:xfrm>
            <a:off x="334903" y="1259040"/>
            <a:ext cx="325364" cy="102725"/>
          </a:xfrm>
          <a:custGeom>
            <a:avLst/>
            <a:gdLst/>
            <a:ahLst/>
            <a:cxnLst/>
            <a:rect l="l" t="t" r="r" b="b"/>
            <a:pathLst>
              <a:path w="10430" h="3293" extrusionOk="0">
                <a:moveTo>
                  <a:pt x="9059" y="1"/>
                </a:moveTo>
                <a:cubicBezTo>
                  <a:pt x="9803" y="1"/>
                  <a:pt x="10429" y="745"/>
                  <a:pt x="10429" y="1684"/>
                </a:cubicBezTo>
                <a:cubicBezTo>
                  <a:pt x="10429" y="2548"/>
                  <a:pt x="9803" y="3293"/>
                  <a:pt x="9059" y="3293"/>
                </a:cubicBezTo>
                <a:lnTo>
                  <a:pt x="1371" y="3293"/>
                </a:lnTo>
                <a:cubicBezTo>
                  <a:pt x="627" y="3293"/>
                  <a:pt x="1" y="2548"/>
                  <a:pt x="1" y="1684"/>
                </a:cubicBezTo>
                <a:cubicBezTo>
                  <a:pt x="1" y="745"/>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4"/>
          <p:cNvSpPr/>
          <p:nvPr/>
        </p:nvSpPr>
        <p:spPr>
          <a:xfrm>
            <a:off x="334903" y="1021116"/>
            <a:ext cx="325364" cy="102725"/>
          </a:xfrm>
          <a:custGeom>
            <a:avLst/>
            <a:gdLst/>
            <a:ahLst/>
            <a:cxnLst/>
            <a:rect l="l" t="t" r="r" b="b"/>
            <a:pathLst>
              <a:path w="10430" h="3293" extrusionOk="0">
                <a:moveTo>
                  <a:pt x="9059" y="0"/>
                </a:moveTo>
                <a:cubicBezTo>
                  <a:pt x="9803" y="0"/>
                  <a:pt x="10429" y="745"/>
                  <a:pt x="10429" y="1609"/>
                </a:cubicBezTo>
                <a:cubicBezTo>
                  <a:pt x="10429" y="2548"/>
                  <a:pt x="9803" y="3292"/>
                  <a:pt x="9059" y="3292"/>
                </a:cubicBezTo>
                <a:lnTo>
                  <a:pt x="1371" y="3292"/>
                </a:lnTo>
                <a:cubicBezTo>
                  <a:pt x="627" y="3292"/>
                  <a:pt x="1" y="2548"/>
                  <a:pt x="1" y="160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4"/>
          <p:cNvSpPr/>
          <p:nvPr/>
        </p:nvSpPr>
        <p:spPr>
          <a:xfrm>
            <a:off x="334903" y="782692"/>
            <a:ext cx="325364" cy="100885"/>
          </a:xfrm>
          <a:custGeom>
            <a:avLst/>
            <a:gdLst/>
            <a:ahLst/>
            <a:cxnLst/>
            <a:rect l="l" t="t" r="r" b="b"/>
            <a:pathLst>
              <a:path w="10430" h="3234" extrusionOk="0">
                <a:moveTo>
                  <a:pt x="9059" y="1"/>
                </a:moveTo>
                <a:cubicBezTo>
                  <a:pt x="9803" y="1"/>
                  <a:pt x="10429" y="746"/>
                  <a:pt x="10429" y="1625"/>
                </a:cubicBezTo>
                <a:cubicBezTo>
                  <a:pt x="10429" y="2548"/>
                  <a:pt x="9803" y="3233"/>
                  <a:pt x="9059" y="3233"/>
                </a:cubicBezTo>
                <a:lnTo>
                  <a:pt x="1371" y="3233"/>
                </a:lnTo>
                <a:cubicBezTo>
                  <a:pt x="627" y="3233"/>
                  <a:pt x="1" y="2548"/>
                  <a:pt x="1" y="1625"/>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4"/>
          <p:cNvSpPr/>
          <p:nvPr/>
        </p:nvSpPr>
        <p:spPr>
          <a:xfrm>
            <a:off x="334903" y="1975651"/>
            <a:ext cx="325364" cy="100885"/>
          </a:xfrm>
          <a:custGeom>
            <a:avLst/>
            <a:gdLst/>
            <a:ahLst/>
            <a:cxnLst/>
            <a:rect l="l" t="t" r="r" b="b"/>
            <a:pathLst>
              <a:path w="10430" h="3234" extrusionOk="0">
                <a:moveTo>
                  <a:pt x="9059" y="1"/>
                </a:moveTo>
                <a:cubicBezTo>
                  <a:pt x="9803" y="1"/>
                  <a:pt x="10429" y="686"/>
                  <a:pt x="10429" y="1609"/>
                </a:cubicBezTo>
                <a:cubicBezTo>
                  <a:pt x="10429" y="2488"/>
                  <a:pt x="9803" y="3233"/>
                  <a:pt x="9059" y="3233"/>
                </a:cubicBezTo>
                <a:lnTo>
                  <a:pt x="1371" y="3233"/>
                </a:lnTo>
                <a:cubicBezTo>
                  <a:pt x="627" y="3233"/>
                  <a:pt x="1" y="2488"/>
                  <a:pt x="1" y="1609"/>
                </a:cubicBezTo>
                <a:cubicBezTo>
                  <a:pt x="1" y="68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4"/>
          <p:cNvSpPr/>
          <p:nvPr/>
        </p:nvSpPr>
        <p:spPr>
          <a:xfrm>
            <a:off x="334903" y="1737259"/>
            <a:ext cx="325364" cy="100853"/>
          </a:xfrm>
          <a:custGeom>
            <a:avLst/>
            <a:gdLst/>
            <a:ahLst/>
            <a:cxnLst/>
            <a:rect l="l" t="t" r="r" b="b"/>
            <a:pathLst>
              <a:path w="10430" h="3233" extrusionOk="0">
                <a:moveTo>
                  <a:pt x="9059" y="0"/>
                </a:moveTo>
                <a:cubicBezTo>
                  <a:pt x="9803" y="0"/>
                  <a:pt x="10429" y="685"/>
                  <a:pt x="10429" y="1624"/>
                </a:cubicBezTo>
                <a:cubicBezTo>
                  <a:pt x="10429" y="2488"/>
                  <a:pt x="9803" y="3233"/>
                  <a:pt x="9059" y="3233"/>
                </a:cubicBezTo>
                <a:lnTo>
                  <a:pt x="1371" y="3233"/>
                </a:lnTo>
                <a:cubicBezTo>
                  <a:pt x="627" y="3233"/>
                  <a:pt x="1" y="2488"/>
                  <a:pt x="1" y="1624"/>
                </a:cubicBezTo>
                <a:cubicBezTo>
                  <a:pt x="1" y="68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4"/>
          <p:cNvSpPr/>
          <p:nvPr/>
        </p:nvSpPr>
        <p:spPr>
          <a:xfrm>
            <a:off x="334903" y="1497463"/>
            <a:ext cx="325364" cy="102725"/>
          </a:xfrm>
          <a:custGeom>
            <a:avLst/>
            <a:gdLst/>
            <a:ahLst/>
            <a:cxnLst/>
            <a:rect l="l" t="t" r="r" b="b"/>
            <a:pathLst>
              <a:path w="10430" h="3293" extrusionOk="0">
                <a:moveTo>
                  <a:pt x="9059" y="0"/>
                </a:moveTo>
                <a:cubicBezTo>
                  <a:pt x="9803" y="0"/>
                  <a:pt x="10429" y="745"/>
                  <a:pt x="10429" y="1669"/>
                </a:cubicBezTo>
                <a:cubicBezTo>
                  <a:pt x="10429" y="2547"/>
                  <a:pt x="9803" y="3292"/>
                  <a:pt x="9059" y="3292"/>
                </a:cubicBezTo>
                <a:lnTo>
                  <a:pt x="1371" y="3292"/>
                </a:lnTo>
                <a:cubicBezTo>
                  <a:pt x="627" y="3292"/>
                  <a:pt x="1" y="2547"/>
                  <a:pt x="1" y="166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4"/>
          <p:cNvSpPr/>
          <p:nvPr/>
        </p:nvSpPr>
        <p:spPr>
          <a:xfrm>
            <a:off x="334903" y="2689923"/>
            <a:ext cx="325364" cy="100885"/>
          </a:xfrm>
          <a:custGeom>
            <a:avLst/>
            <a:gdLst/>
            <a:ahLst/>
            <a:cxnLst/>
            <a:rect l="l" t="t" r="r" b="b"/>
            <a:pathLst>
              <a:path w="10430" h="3234" extrusionOk="0">
                <a:moveTo>
                  <a:pt x="9059" y="1"/>
                </a:moveTo>
                <a:cubicBezTo>
                  <a:pt x="9803" y="1"/>
                  <a:pt x="10429" y="746"/>
                  <a:pt x="10429" y="1625"/>
                </a:cubicBezTo>
                <a:cubicBezTo>
                  <a:pt x="10429" y="2548"/>
                  <a:pt x="9803" y="3234"/>
                  <a:pt x="9059" y="3234"/>
                </a:cubicBezTo>
                <a:lnTo>
                  <a:pt x="1371" y="3234"/>
                </a:lnTo>
                <a:cubicBezTo>
                  <a:pt x="627" y="3234"/>
                  <a:pt x="1" y="2548"/>
                  <a:pt x="1" y="1625"/>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4"/>
          <p:cNvSpPr/>
          <p:nvPr/>
        </p:nvSpPr>
        <p:spPr>
          <a:xfrm>
            <a:off x="334903" y="2451999"/>
            <a:ext cx="325364" cy="100885"/>
          </a:xfrm>
          <a:custGeom>
            <a:avLst/>
            <a:gdLst/>
            <a:ahLst/>
            <a:cxnLst/>
            <a:rect l="l" t="t" r="r" b="b"/>
            <a:pathLst>
              <a:path w="10430" h="3234" extrusionOk="0">
                <a:moveTo>
                  <a:pt x="9059" y="0"/>
                </a:moveTo>
                <a:cubicBezTo>
                  <a:pt x="9803" y="0"/>
                  <a:pt x="10429" y="745"/>
                  <a:pt x="10429" y="1609"/>
                </a:cubicBezTo>
                <a:cubicBezTo>
                  <a:pt x="10429" y="2488"/>
                  <a:pt x="9803" y="3233"/>
                  <a:pt x="9059" y="3233"/>
                </a:cubicBezTo>
                <a:lnTo>
                  <a:pt x="1371" y="3233"/>
                </a:lnTo>
                <a:cubicBezTo>
                  <a:pt x="627" y="3233"/>
                  <a:pt x="1" y="2488"/>
                  <a:pt x="1" y="160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4"/>
          <p:cNvSpPr/>
          <p:nvPr/>
        </p:nvSpPr>
        <p:spPr>
          <a:xfrm>
            <a:off x="334903" y="2213607"/>
            <a:ext cx="325364" cy="100853"/>
          </a:xfrm>
          <a:custGeom>
            <a:avLst/>
            <a:gdLst/>
            <a:ahLst/>
            <a:cxnLst/>
            <a:rect l="l" t="t" r="r" b="b"/>
            <a:pathLst>
              <a:path w="10430" h="3233" extrusionOk="0">
                <a:moveTo>
                  <a:pt x="9059" y="0"/>
                </a:moveTo>
                <a:cubicBezTo>
                  <a:pt x="9803" y="0"/>
                  <a:pt x="10429" y="685"/>
                  <a:pt x="10429" y="1624"/>
                </a:cubicBezTo>
                <a:cubicBezTo>
                  <a:pt x="10429" y="2488"/>
                  <a:pt x="9803" y="3233"/>
                  <a:pt x="9059" y="3233"/>
                </a:cubicBezTo>
                <a:lnTo>
                  <a:pt x="1371" y="3233"/>
                </a:lnTo>
                <a:cubicBezTo>
                  <a:pt x="627" y="3233"/>
                  <a:pt x="1" y="2488"/>
                  <a:pt x="1" y="1624"/>
                </a:cubicBezTo>
                <a:cubicBezTo>
                  <a:pt x="1" y="68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4"/>
          <p:cNvSpPr/>
          <p:nvPr/>
        </p:nvSpPr>
        <p:spPr>
          <a:xfrm>
            <a:off x="495075" y="646175"/>
            <a:ext cx="8153847" cy="4261144"/>
          </a:xfrm>
          <a:custGeom>
            <a:avLst/>
            <a:gdLst/>
            <a:ahLst/>
            <a:cxnLst/>
            <a:rect l="l" t="t" r="r" b="b"/>
            <a:pathLst>
              <a:path w="254987" h="136313" extrusionOk="0">
                <a:moveTo>
                  <a:pt x="0" y="1"/>
                </a:moveTo>
                <a:lnTo>
                  <a:pt x="0" y="136313"/>
                </a:lnTo>
                <a:lnTo>
                  <a:pt x="254987" y="136313"/>
                </a:lnTo>
                <a:lnTo>
                  <a:pt x="25498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4"/>
          <p:cNvSpPr/>
          <p:nvPr/>
        </p:nvSpPr>
        <p:spPr>
          <a:xfrm>
            <a:off x="617468" y="819409"/>
            <a:ext cx="124125" cy="124125"/>
          </a:xfrm>
          <a:custGeom>
            <a:avLst/>
            <a:gdLst/>
            <a:ahLst/>
            <a:cxnLst/>
            <a:rect l="l" t="t" r="r" b="b"/>
            <a:pathLst>
              <a:path w="3979" h="3979" extrusionOk="0">
                <a:moveTo>
                  <a:pt x="3978" y="1997"/>
                </a:moveTo>
                <a:cubicBezTo>
                  <a:pt x="3978" y="3055"/>
                  <a:pt x="3114" y="3978"/>
                  <a:pt x="1997" y="3978"/>
                </a:cubicBezTo>
                <a:cubicBezTo>
                  <a:pt x="880" y="3978"/>
                  <a:pt x="1" y="3055"/>
                  <a:pt x="1" y="1997"/>
                </a:cubicBezTo>
                <a:cubicBezTo>
                  <a:pt x="1" y="880"/>
                  <a:pt x="880" y="1"/>
                  <a:pt x="1997" y="1"/>
                </a:cubicBezTo>
                <a:cubicBezTo>
                  <a:pt x="3114" y="1"/>
                  <a:pt x="3978" y="880"/>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4"/>
          <p:cNvSpPr/>
          <p:nvPr/>
        </p:nvSpPr>
        <p:spPr>
          <a:xfrm>
            <a:off x="617468" y="1059673"/>
            <a:ext cx="124125" cy="124125"/>
          </a:xfrm>
          <a:custGeom>
            <a:avLst/>
            <a:gdLst/>
            <a:ahLst/>
            <a:cxnLst/>
            <a:rect l="l" t="t" r="r" b="b"/>
            <a:pathLst>
              <a:path w="3979" h="3979" extrusionOk="0">
                <a:moveTo>
                  <a:pt x="3978" y="1982"/>
                </a:moveTo>
                <a:cubicBezTo>
                  <a:pt x="3978" y="3040"/>
                  <a:pt x="3114" y="3978"/>
                  <a:pt x="1997" y="3978"/>
                </a:cubicBezTo>
                <a:cubicBezTo>
                  <a:pt x="880" y="3978"/>
                  <a:pt x="1" y="3040"/>
                  <a:pt x="1" y="1982"/>
                </a:cubicBezTo>
                <a:cubicBezTo>
                  <a:pt x="1" y="865"/>
                  <a:pt x="880" y="1"/>
                  <a:pt x="1997" y="1"/>
                </a:cubicBezTo>
                <a:cubicBezTo>
                  <a:pt x="3114" y="1"/>
                  <a:pt x="3978" y="865"/>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4"/>
          <p:cNvSpPr/>
          <p:nvPr/>
        </p:nvSpPr>
        <p:spPr>
          <a:xfrm>
            <a:off x="617468" y="1295756"/>
            <a:ext cx="124125" cy="124125"/>
          </a:xfrm>
          <a:custGeom>
            <a:avLst/>
            <a:gdLst/>
            <a:ahLst/>
            <a:cxnLst/>
            <a:rect l="l" t="t" r="r" b="b"/>
            <a:pathLst>
              <a:path w="3979" h="3979" extrusionOk="0">
                <a:moveTo>
                  <a:pt x="3978" y="1997"/>
                </a:moveTo>
                <a:cubicBezTo>
                  <a:pt x="3978" y="3114"/>
                  <a:pt x="3114" y="3978"/>
                  <a:pt x="1997" y="3978"/>
                </a:cubicBezTo>
                <a:cubicBezTo>
                  <a:pt x="880" y="3978"/>
                  <a:pt x="1" y="3114"/>
                  <a:pt x="1" y="1997"/>
                </a:cubicBezTo>
                <a:cubicBezTo>
                  <a:pt x="1" y="939"/>
                  <a:pt x="880" y="1"/>
                  <a:pt x="1997" y="1"/>
                </a:cubicBezTo>
                <a:cubicBezTo>
                  <a:pt x="3114" y="1"/>
                  <a:pt x="3978" y="939"/>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4"/>
          <p:cNvSpPr/>
          <p:nvPr/>
        </p:nvSpPr>
        <p:spPr>
          <a:xfrm>
            <a:off x="617468" y="1536020"/>
            <a:ext cx="124125" cy="124125"/>
          </a:xfrm>
          <a:custGeom>
            <a:avLst/>
            <a:gdLst/>
            <a:ahLst/>
            <a:cxnLst/>
            <a:rect l="l" t="t" r="r" b="b"/>
            <a:pathLst>
              <a:path w="3979" h="3979" extrusionOk="0">
                <a:moveTo>
                  <a:pt x="3978" y="1982"/>
                </a:moveTo>
                <a:cubicBezTo>
                  <a:pt x="3978" y="3099"/>
                  <a:pt x="3114" y="3978"/>
                  <a:pt x="1997" y="3978"/>
                </a:cubicBezTo>
                <a:cubicBezTo>
                  <a:pt x="880" y="3978"/>
                  <a:pt x="1" y="3099"/>
                  <a:pt x="1" y="1982"/>
                </a:cubicBezTo>
                <a:cubicBezTo>
                  <a:pt x="1" y="939"/>
                  <a:pt x="880" y="1"/>
                  <a:pt x="1997" y="1"/>
                </a:cubicBezTo>
                <a:cubicBezTo>
                  <a:pt x="3114" y="1"/>
                  <a:pt x="3978" y="939"/>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4"/>
          <p:cNvSpPr/>
          <p:nvPr/>
        </p:nvSpPr>
        <p:spPr>
          <a:xfrm>
            <a:off x="617468" y="1768392"/>
            <a:ext cx="124125" cy="124094"/>
          </a:xfrm>
          <a:custGeom>
            <a:avLst/>
            <a:gdLst/>
            <a:ahLst/>
            <a:cxnLst/>
            <a:rect l="l" t="t" r="r" b="b"/>
            <a:pathLst>
              <a:path w="3979" h="3978" extrusionOk="0">
                <a:moveTo>
                  <a:pt x="3978" y="1982"/>
                </a:moveTo>
                <a:cubicBezTo>
                  <a:pt x="3978" y="3099"/>
                  <a:pt x="3114" y="3978"/>
                  <a:pt x="1997" y="3978"/>
                </a:cubicBezTo>
                <a:cubicBezTo>
                  <a:pt x="880" y="3978"/>
                  <a:pt x="1" y="3099"/>
                  <a:pt x="1" y="1982"/>
                </a:cubicBezTo>
                <a:cubicBezTo>
                  <a:pt x="1" y="939"/>
                  <a:pt x="880" y="0"/>
                  <a:pt x="1997" y="0"/>
                </a:cubicBezTo>
                <a:cubicBezTo>
                  <a:pt x="3114" y="0"/>
                  <a:pt x="3978" y="939"/>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4"/>
          <p:cNvSpPr/>
          <p:nvPr/>
        </p:nvSpPr>
        <p:spPr>
          <a:xfrm>
            <a:off x="617468" y="2008656"/>
            <a:ext cx="124125" cy="123626"/>
          </a:xfrm>
          <a:custGeom>
            <a:avLst/>
            <a:gdLst/>
            <a:ahLst/>
            <a:cxnLst/>
            <a:rect l="l" t="t" r="r" b="b"/>
            <a:pathLst>
              <a:path w="3979" h="3963" extrusionOk="0">
                <a:moveTo>
                  <a:pt x="3978" y="1982"/>
                </a:moveTo>
                <a:cubicBezTo>
                  <a:pt x="3978" y="3099"/>
                  <a:pt x="3114" y="3963"/>
                  <a:pt x="1997" y="3963"/>
                </a:cubicBezTo>
                <a:cubicBezTo>
                  <a:pt x="880" y="3963"/>
                  <a:pt x="1" y="3099"/>
                  <a:pt x="1" y="1982"/>
                </a:cubicBezTo>
                <a:cubicBezTo>
                  <a:pt x="1" y="924"/>
                  <a:pt x="880" y="0"/>
                  <a:pt x="1997" y="0"/>
                </a:cubicBezTo>
                <a:cubicBezTo>
                  <a:pt x="3114" y="0"/>
                  <a:pt x="3978" y="924"/>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4"/>
          <p:cNvSpPr/>
          <p:nvPr/>
        </p:nvSpPr>
        <p:spPr>
          <a:xfrm>
            <a:off x="617468" y="2246580"/>
            <a:ext cx="124125" cy="124125"/>
          </a:xfrm>
          <a:custGeom>
            <a:avLst/>
            <a:gdLst/>
            <a:ahLst/>
            <a:cxnLst/>
            <a:rect l="l" t="t" r="r" b="b"/>
            <a:pathLst>
              <a:path w="3979" h="3979" extrusionOk="0">
                <a:moveTo>
                  <a:pt x="3978" y="1997"/>
                </a:moveTo>
                <a:cubicBezTo>
                  <a:pt x="3978" y="3114"/>
                  <a:pt x="3114" y="3978"/>
                  <a:pt x="1997" y="3978"/>
                </a:cubicBezTo>
                <a:cubicBezTo>
                  <a:pt x="880" y="3978"/>
                  <a:pt x="1" y="3114"/>
                  <a:pt x="1" y="1997"/>
                </a:cubicBezTo>
                <a:cubicBezTo>
                  <a:pt x="1" y="880"/>
                  <a:pt x="880" y="1"/>
                  <a:pt x="1997" y="1"/>
                </a:cubicBezTo>
                <a:cubicBezTo>
                  <a:pt x="3114" y="1"/>
                  <a:pt x="3978" y="880"/>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4"/>
          <p:cNvSpPr/>
          <p:nvPr/>
        </p:nvSpPr>
        <p:spPr>
          <a:xfrm>
            <a:off x="617468" y="2486844"/>
            <a:ext cx="124125" cy="124125"/>
          </a:xfrm>
          <a:custGeom>
            <a:avLst/>
            <a:gdLst/>
            <a:ahLst/>
            <a:cxnLst/>
            <a:rect l="l" t="t" r="r" b="b"/>
            <a:pathLst>
              <a:path w="3979" h="3979" extrusionOk="0">
                <a:moveTo>
                  <a:pt x="3978" y="1982"/>
                </a:moveTo>
                <a:cubicBezTo>
                  <a:pt x="3978" y="3099"/>
                  <a:pt x="3114" y="3978"/>
                  <a:pt x="1997" y="3978"/>
                </a:cubicBezTo>
                <a:cubicBezTo>
                  <a:pt x="880" y="3978"/>
                  <a:pt x="1" y="3099"/>
                  <a:pt x="1" y="1982"/>
                </a:cubicBezTo>
                <a:cubicBezTo>
                  <a:pt x="1" y="865"/>
                  <a:pt x="880" y="1"/>
                  <a:pt x="1997" y="1"/>
                </a:cubicBezTo>
                <a:cubicBezTo>
                  <a:pt x="3114" y="1"/>
                  <a:pt x="3978" y="865"/>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4"/>
          <p:cNvSpPr/>
          <p:nvPr/>
        </p:nvSpPr>
        <p:spPr>
          <a:xfrm>
            <a:off x="617468" y="2727108"/>
            <a:ext cx="124125" cy="123657"/>
          </a:xfrm>
          <a:custGeom>
            <a:avLst/>
            <a:gdLst/>
            <a:ahLst/>
            <a:cxnLst/>
            <a:rect l="l" t="t" r="r" b="b"/>
            <a:pathLst>
              <a:path w="3979" h="3964" extrusionOk="0">
                <a:moveTo>
                  <a:pt x="3978" y="1982"/>
                </a:moveTo>
                <a:cubicBezTo>
                  <a:pt x="3978" y="3099"/>
                  <a:pt x="3114" y="3964"/>
                  <a:pt x="1997" y="3964"/>
                </a:cubicBezTo>
                <a:cubicBezTo>
                  <a:pt x="880" y="3964"/>
                  <a:pt x="1" y="3099"/>
                  <a:pt x="1" y="1982"/>
                </a:cubicBezTo>
                <a:cubicBezTo>
                  <a:pt x="1" y="865"/>
                  <a:pt x="880" y="1"/>
                  <a:pt x="1997" y="1"/>
                </a:cubicBezTo>
                <a:cubicBezTo>
                  <a:pt x="3114" y="1"/>
                  <a:pt x="3978" y="865"/>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4"/>
          <p:cNvSpPr/>
          <p:nvPr/>
        </p:nvSpPr>
        <p:spPr>
          <a:xfrm>
            <a:off x="617468" y="2966904"/>
            <a:ext cx="124125" cy="124125"/>
          </a:xfrm>
          <a:custGeom>
            <a:avLst/>
            <a:gdLst/>
            <a:ahLst/>
            <a:cxnLst/>
            <a:rect l="l" t="t" r="r" b="b"/>
            <a:pathLst>
              <a:path w="3979" h="3979" extrusionOk="0">
                <a:moveTo>
                  <a:pt x="3978" y="1997"/>
                </a:moveTo>
                <a:cubicBezTo>
                  <a:pt x="3978" y="3114"/>
                  <a:pt x="3114" y="3979"/>
                  <a:pt x="1997" y="3979"/>
                </a:cubicBezTo>
                <a:cubicBezTo>
                  <a:pt x="880" y="3979"/>
                  <a:pt x="1" y="3114"/>
                  <a:pt x="1" y="1997"/>
                </a:cubicBezTo>
                <a:cubicBezTo>
                  <a:pt x="1" y="880"/>
                  <a:pt x="880" y="1"/>
                  <a:pt x="1997" y="1"/>
                </a:cubicBezTo>
                <a:cubicBezTo>
                  <a:pt x="3114" y="1"/>
                  <a:pt x="3978" y="880"/>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4"/>
          <p:cNvSpPr/>
          <p:nvPr/>
        </p:nvSpPr>
        <p:spPr>
          <a:xfrm>
            <a:off x="617468" y="3205327"/>
            <a:ext cx="124125" cy="123657"/>
          </a:xfrm>
          <a:custGeom>
            <a:avLst/>
            <a:gdLst/>
            <a:ahLst/>
            <a:cxnLst/>
            <a:rect l="l" t="t" r="r" b="b"/>
            <a:pathLst>
              <a:path w="3979" h="3964" extrusionOk="0">
                <a:moveTo>
                  <a:pt x="3978" y="1982"/>
                </a:moveTo>
                <a:cubicBezTo>
                  <a:pt x="3978" y="3039"/>
                  <a:pt x="3114" y="3963"/>
                  <a:pt x="1997" y="3963"/>
                </a:cubicBezTo>
                <a:cubicBezTo>
                  <a:pt x="880" y="3963"/>
                  <a:pt x="1" y="3039"/>
                  <a:pt x="1" y="1982"/>
                </a:cubicBezTo>
                <a:cubicBezTo>
                  <a:pt x="1" y="864"/>
                  <a:pt x="880" y="0"/>
                  <a:pt x="1997" y="0"/>
                </a:cubicBezTo>
                <a:cubicBezTo>
                  <a:pt x="3114" y="0"/>
                  <a:pt x="3978" y="864"/>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4"/>
          <p:cNvSpPr/>
          <p:nvPr/>
        </p:nvSpPr>
        <p:spPr>
          <a:xfrm>
            <a:off x="617468" y="3445123"/>
            <a:ext cx="124125" cy="124125"/>
          </a:xfrm>
          <a:custGeom>
            <a:avLst/>
            <a:gdLst/>
            <a:ahLst/>
            <a:cxnLst/>
            <a:rect l="l" t="t" r="r" b="b"/>
            <a:pathLst>
              <a:path w="3979" h="3979" extrusionOk="0">
                <a:moveTo>
                  <a:pt x="3978" y="1997"/>
                </a:moveTo>
                <a:cubicBezTo>
                  <a:pt x="3978" y="3054"/>
                  <a:pt x="3114" y="3978"/>
                  <a:pt x="1997" y="3978"/>
                </a:cubicBezTo>
                <a:cubicBezTo>
                  <a:pt x="880" y="3978"/>
                  <a:pt x="1" y="3054"/>
                  <a:pt x="1" y="1997"/>
                </a:cubicBezTo>
                <a:cubicBezTo>
                  <a:pt x="1" y="879"/>
                  <a:pt x="880" y="0"/>
                  <a:pt x="1997" y="0"/>
                </a:cubicBezTo>
                <a:cubicBezTo>
                  <a:pt x="3114" y="0"/>
                  <a:pt x="3978" y="879"/>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4"/>
          <p:cNvSpPr/>
          <p:nvPr/>
        </p:nvSpPr>
        <p:spPr>
          <a:xfrm>
            <a:off x="617468" y="3677495"/>
            <a:ext cx="124125" cy="124094"/>
          </a:xfrm>
          <a:custGeom>
            <a:avLst/>
            <a:gdLst/>
            <a:ahLst/>
            <a:cxnLst/>
            <a:rect l="l" t="t" r="r" b="b"/>
            <a:pathLst>
              <a:path w="3979" h="3978" extrusionOk="0">
                <a:moveTo>
                  <a:pt x="3978" y="1996"/>
                </a:moveTo>
                <a:cubicBezTo>
                  <a:pt x="3978" y="3054"/>
                  <a:pt x="3114" y="3978"/>
                  <a:pt x="1997" y="3978"/>
                </a:cubicBezTo>
                <a:cubicBezTo>
                  <a:pt x="880" y="3978"/>
                  <a:pt x="1" y="3054"/>
                  <a:pt x="1" y="1996"/>
                </a:cubicBezTo>
                <a:cubicBezTo>
                  <a:pt x="1" y="879"/>
                  <a:pt x="880" y="0"/>
                  <a:pt x="1997" y="0"/>
                </a:cubicBezTo>
                <a:cubicBezTo>
                  <a:pt x="3114" y="0"/>
                  <a:pt x="3978" y="879"/>
                  <a:pt x="3978" y="199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4"/>
          <p:cNvSpPr/>
          <p:nvPr/>
        </p:nvSpPr>
        <p:spPr>
          <a:xfrm>
            <a:off x="617468" y="3917758"/>
            <a:ext cx="124125" cy="124094"/>
          </a:xfrm>
          <a:custGeom>
            <a:avLst/>
            <a:gdLst/>
            <a:ahLst/>
            <a:cxnLst/>
            <a:rect l="l" t="t" r="r" b="b"/>
            <a:pathLst>
              <a:path w="3979" h="3978" extrusionOk="0">
                <a:moveTo>
                  <a:pt x="3978" y="1982"/>
                </a:moveTo>
                <a:cubicBezTo>
                  <a:pt x="3978" y="3039"/>
                  <a:pt x="3114" y="3978"/>
                  <a:pt x="1997" y="3978"/>
                </a:cubicBezTo>
                <a:cubicBezTo>
                  <a:pt x="880" y="3978"/>
                  <a:pt x="1" y="3039"/>
                  <a:pt x="1" y="1982"/>
                </a:cubicBezTo>
                <a:cubicBezTo>
                  <a:pt x="1" y="864"/>
                  <a:pt x="880" y="0"/>
                  <a:pt x="1997" y="0"/>
                </a:cubicBezTo>
                <a:cubicBezTo>
                  <a:pt x="3114" y="0"/>
                  <a:pt x="3978" y="864"/>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4"/>
          <p:cNvSpPr/>
          <p:nvPr/>
        </p:nvSpPr>
        <p:spPr>
          <a:xfrm>
            <a:off x="617468" y="4153842"/>
            <a:ext cx="124125" cy="124094"/>
          </a:xfrm>
          <a:custGeom>
            <a:avLst/>
            <a:gdLst/>
            <a:ahLst/>
            <a:cxnLst/>
            <a:rect l="l" t="t" r="r" b="b"/>
            <a:pathLst>
              <a:path w="3979" h="3978" extrusionOk="0">
                <a:moveTo>
                  <a:pt x="3978" y="1996"/>
                </a:moveTo>
                <a:cubicBezTo>
                  <a:pt x="3978" y="3114"/>
                  <a:pt x="3114" y="3978"/>
                  <a:pt x="1997" y="3978"/>
                </a:cubicBezTo>
                <a:cubicBezTo>
                  <a:pt x="880" y="3978"/>
                  <a:pt x="1" y="3114"/>
                  <a:pt x="1" y="1996"/>
                </a:cubicBezTo>
                <a:cubicBezTo>
                  <a:pt x="1" y="939"/>
                  <a:pt x="880" y="0"/>
                  <a:pt x="1997" y="0"/>
                </a:cubicBezTo>
                <a:cubicBezTo>
                  <a:pt x="3114" y="0"/>
                  <a:pt x="3978" y="939"/>
                  <a:pt x="3978" y="199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4"/>
          <p:cNvSpPr/>
          <p:nvPr/>
        </p:nvSpPr>
        <p:spPr>
          <a:xfrm>
            <a:off x="617468" y="4394106"/>
            <a:ext cx="124125" cy="124094"/>
          </a:xfrm>
          <a:custGeom>
            <a:avLst/>
            <a:gdLst/>
            <a:ahLst/>
            <a:cxnLst/>
            <a:rect l="l" t="t" r="r" b="b"/>
            <a:pathLst>
              <a:path w="3979" h="3978" extrusionOk="0">
                <a:moveTo>
                  <a:pt x="3978" y="1981"/>
                </a:moveTo>
                <a:cubicBezTo>
                  <a:pt x="3978" y="3099"/>
                  <a:pt x="3114" y="3978"/>
                  <a:pt x="1997" y="3978"/>
                </a:cubicBezTo>
                <a:cubicBezTo>
                  <a:pt x="880" y="3978"/>
                  <a:pt x="1" y="3099"/>
                  <a:pt x="1" y="1981"/>
                </a:cubicBezTo>
                <a:cubicBezTo>
                  <a:pt x="1" y="939"/>
                  <a:pt x="880" y="0"/>
                  <a:pt x="1997" y="0"/>
                </a:cubicBezTo>
                <a:cubicBezTo>
                  <a:pt x="3114" y="0"/>
                  <a:pt x="3978" y="939"/>
                  <a:pt x="3978" y="198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4"/>
          <p:cNvSpPr/>
          <p:nvPr/>
        </p:nvSpPr>
        <p:spPr>
          <a:xfrm>
            <a:off x="617468" y="4634370"/>
            <a:ext cx="124125" cy="123626"/>
          </a:xfrm>
          <a:custGeom>
            <a:avLst/>
            <a:gdLst/>
            <a:ahLst/>
            <a:cxnLst/>
            <a:rect l="l" t="t" r="r" b="b"/>
            <a:pathLst>
              <a:path w="3979" h="3963" extrusionOk="0">
                <a:moveTo>
                  <a:pt x="3978" y="1981"/>
                </a:moveTo>
                <a:cubicBezTo>
                  <a:pt x="3978" y="3099"/>
                  <a:pt x="3114" y="3963"/>
                  <a:pt x="1997" y="3963"/>
                </a:cubicBezTo>
                <a:cubicBezTo>
                  <a:pt x="880" y="3963"/>
                  <a:pt x="1" y="3099"/>
                  <a:pt x="1" y="1981"/>
                </a:cubicBezTo>
                <a:cubicBezTo>
                  <a:pt x="1" y="924"/>
                  <a:pt x="880" y="0"/>
                  <a:pt x="1997" y="0"/>
                </a:cubicBezTo>
                <a:cubicBezTo>
                  <a:pt x="3114" y="0"/>
                  <a:pt x="3978" y="924"/>
                  <a:pt x="3978" y="198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4"/>
          <p:cNvSpPr/>
          <p:nvPr/>
        </p:nvSpPr>
        <p:spPr>
          <a:xfrm>
            <a:off x="307951" y="1307361"/>
            <a:ext cx="410401" cy="102756"/>
          </a:xfrm>
          <a:custGeom>
            <a:avLst/>
            <a:gdLst/>
            <a:ahLst/>
            <a:cxnLst/>
            <a:rect l="l" t="t" r="r" b="b"/>
            <a:pathLst>
              <a:path w="13156" h="3294" extrusionOk="0">
                <a:moveTo>
                  <a:pt x="11412" y="1"/>
                </a:moveTo>
                <a:cubicBezTo>
                  <a:pt x="12411" y="1"/>
                  <a:pt x="13155" y="746"/>
                  <a:pt x="13155" y="1684"/>
                </a:cubicBezTo>
                <a:cubicBezTo>
                  <a:pt x="13155" y="2548"/>
                  <a:pt x="12411" y="3293"/>
                  <a:pt x="11412" y="3293"/>
                </a:cubicBezTo>
                <a:lnTo>
                  <a:pt x="1729" y="3293"/>
                </a:lnTo>
                <a:cubicBezTo>
                  <a:pt x="746" y="3293"/>
                  <a:pt x="1" y="2548"/>
                  <a:pt x="1" y="1684"/>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4"/>
          <p:cNvSpPr/>
          <p:nvPr/>
        </p:nvSpPr>
        <p:spPr>
          <a:xfrm>
            <a:off x="307951" y="1069437"/>
            <a:ext cx="410401" cy="102725"/>
          </a:xfrm>
          <a:custGeom>
            <a:avLst/>
            <a:gdLst/>
            <a:ahLst/>
            <a:cxnLst/>
            <a:rect l="l" t="t" r="r" b="b"/>
            <a:pathLst>
              <a:path w="13156" h="3293" extrusionOk="0">
                <a:moveTo>
                  <a:pt x="11412" y="0"/>
                </a:moveTo>
                <a:cubicBezTo>
                  <a:pt x="12411" y="0"/>
                  <a:pt x="13155" y="745"/>
                  <a:pt x="13155" y="1669"/>
                </a:cubicBezTo>
                <a:cubicBezTo>
                  <a:pt x="13155" y="2548"/>
                  <a:pt x="12411" y="3293"/>
                  <a:pt x="11412" y="3293"/>
                </a:cubicBezTo>
                <a:lnTo>
                  <a:pt x="1729" y="3293"/>
                </a:lnTo>
                <a:cubicBezTo>
                  <a:pt x="746" y="3293"/>
                  <a:pt x="1" y="2548"/>
                  <a:pt x="1" y="166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4"/>
          <p:cNvSpPr/>
          <p:nvPr/>
        </p:nvSpPr>
        <p:spPr>
          <a:xfrm>
            <a:off x="307951" y="831044"/>
            <a:ext cx="410401" cy="102725"/>
          </a:xfrm>
          <a:custGeom>
            <a:avLst/>
            <a:gdLst/>
            <a:ahLst/>
            <a:cxnLst/>
            <a:rect l="l" t="t" r="r" b="b"/>
            <a:pathLst>
              <a:path w="13156" h="3293" extrusionOk="0">
                <a:moveTo>
                  <a:pt x="11412" y="0"/>
                </a:moveTo>
                <a:cubicBezTo>
                  <a:pt x="12411" y="0"/>
                  <a:pt x="13155" y="745"/>
                  <a:pt x="13155" y="1624"/>
                </a:cubicBezTo>
                <a:cubicBezTo>
                  <a:pt x="13155" y="2548"/>
                  <a:pt x="12411" y="3292"/>
                  <a:pt x="11412" y="3292"/>
                </a:cubicBezTo>
                <a:lnTo>
                  <a:pt x="1729" y="3292"/>
                </a:lnTo>
                <a:cubicBezTo>
                  <a:pt x="746" y="3292"/>
                  <a:pt x="1" y="2548"/>
                  <a:pt x="1" y="1624"/>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4"/>
          <p:cNvSpPr/>
          <p:nvPr/>
        </p:nvSpPr>
        <p:spPr>
          <a:xfrm>
            <a:off x="307951" y="2023972"/>
            <a:ext cx="410401" cy="100885"/>
          </a:xfrm>
          <a:custGeom>
            <a:avLst/>
            <a:gdLst/>
            <a:ahLst/>
            <a:cxnLst/>
            <a:rect l="l" t="t" r="r" b="b"/>
            <a:pathLst>
              <a:path w="13156" h="3234" extrusionOk="0">
                <a:moveTo>
                  <a:pt x="11412" y="1"/>
                </a:moveTo>
                <a:cubicBezTo>
                  <a:pt x="12411" y="1"/>
                  <a:pt x="13155" y="686"/>
                  <a:pt x="13155" y="1610"/>
                </a:cubicBezTo>
                <a:cubicBezTo>
                  <a:pt x="13155" y="2489"/>
                  <a:pt x="12411" y="3234"/>
                  <a:pt x="11412" y="3234"/>
                </a:cubicBezTo>
                <a:lnTo>
                  <a:pt x="1729" y="3234"/>
                </a:lnTo>
                <a:cubicBezTo>
                  <a:pt x="746" y="3234"/>
                  <a:pt x="1" y="2489"/>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4"/>
          <p:cNvSpPr/>
          <p:nvPr/>
        </p:nvSpPr>
        <p:spPr>
          <a:xfrm>
            <a:off x="307951" y="1786048"/>
            <a:ext cx="410401" cy="100417"/>
          </a:xfrm>
          <a:custGeom>
            <a:avLst/>
            <a:gdLst/>
            <a:ahLst/>
            <a:cxnLst/>
            <a:rect l="l" t="t" r="r" b="b"/>
            <a:pathLst>
              <a:path w="13156" h="3219" extrusionOk="0">
                <a:moveTo>
                  <a:pt x="11412" y="0"/>
                </a:moveTo>
                <a:cubicBezTo>
                  <a:pt x="12411" y="0"/>
                  <a:pt x="13155" y="671"/>
                  <a:pt x="13155" y="1609"/>
                </a:cubicBezTo>
                <a:cubicBezTo>
                  <a:pt x="13155" y="2473"/>
                  <a:pt x="12411" y="3218"/>
                  <a:pt x="11412" y="3218"/>
                </a:cubicBezTo>
                <a:lnTo>
                  <a:pt x="1729" y="3218"/>
                </a:lnTo>
                <a:cubicBezTo>
                  <a:pt x="746" y="3218"/>
                  <a:pt x="1" y="2473"/>
                  <a:pt x="1" y="1609"/>
                </a:cubicBezTo>
                <a:cubicBezTo>
                  <a:pt x="1" y="671"/>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4"/>
          <p:cNvSpPr/>
          <p:nvPr/>
        </p:nvSpPr>
        <p:spPr>
          <a:xfrm>
            <a:off x="307951" y="1547625"/>
            <a:ext cx="410401" cy="100885"/>
          </a:xfrm>
          <a:custGeom>
            <a:avLst/>
            <a:gdLst/>
            <a:ahLst/>
            <a:cxnLst/>
            <a:rect l="l" t="t" r="r" b="b"/>
            <a:pathLst>
              <a:path w="13156" h="3234" extrusionOk="0">
                <a:moveTo>
                  <a:pt x="11412" y="1"/>
                </a:moveTo>
                <a:cubicBezTo>
                  <a:pt x="12411" y="1"/>
                  <a:pt x="13155" y="686"/>
                  <a:pt x="13155" y="1610"/>
                </a:cubicBezTo>
                <a:cubicBezTo>
                  <a:pt x="13155" y="2489"/>
                  <a:pt x="12411" y="3234"/>
                  <a:pt x="11412" y="3234"/>
                </a:cubicBezTo>
                <a:lnTo>
                  <a:pt x="1729" y="3234"/>
                </a:lnTo>
                <a:cubicBezTo>
                  <a:pt x="746" y="3234"/>
                  <a:pt x="1" y="2489"/>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4"/>
          <p:cNvSpPr/>
          <p:nvPr/>
        </p:nvSpPr>
        <p:spPr>
          <a:xfrm>
            <a:off x="307951" y="2738743"/>
            <a:ext cx="410401" cy="100417"/>
          </a:xfrm>
          <a:custGeom>
            <a:avLst/>
            <a:gdLst/>
            <a:ahLst/>
            <a:cxnLst/>
            <a:rect l="l" t="t" r="r" b="b"/>
            <a:pathLst>
              <a:path w="13156" h="3219" extrusionOk="0">
                <a:moveTo>
                  <a:pt x="11412" y="0"/>
                </a:moveTo>
                <a:cubicBezTo>
                  <a:pt x="12411" y="0"/>
                  <a:pt x="13155" y="745"/>
                  <a:pt x="13155" y="1609"/>
                </a:cubicBezTo>
                <a:cubicBezTo>
                  <a:pt x="13155" y="2533"/>
                  <a:pt x="12411" y="3218"/>
                  <a:pt x="11412" y="3218"/>
                </a:cubicBezTo>
                <a:lnTo>
                  <a:pt x="1729" y="3218"/>
                </a:lnTo>
                <a:cubicBezTo>
                  <a:pt x="746" y="3218"/>
                  <a:pt x="1" y="2533"/>
                  <a:pt x="1" y="160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4"/>
          <p:cNvSpPr/>
          <p:nvPr/>
        </p:nvSpPr>
        <p:spPr>
          <a:xfrm>
            <a:off x="307951" y="2500320"/>
            <a:ext cx="410401" cy="100885"/>
          </a:xfrm>
          <a:custGeom>
            <a:avLst/>
            <a:gdLst/>
            <a:ahLst/>
            <a:cxnLst/>
            <a:rect l="l" t="t" r="r" b="b"/>
            <a:pathLst>
              <a:path w="13156" h="3234" extrusionOk="0">
                <a:moveTo>
                  <a:pt x="11412" y="1"/>
                </a:moveTo>
                <a:cubicBezTo>
                  <a:pt x="12411" y="1"/>
                  <a:pt x="13155" y="746"/>
                  <a:pt x="13155" y="1610"/>
                </a:cubicBezTo>
                <a:cubicBezTo>
                  <a:pt x="13155" y="2548"/>
                  <a:pt x="12411" y="3234"/>
                  <a:pt x="11412" y="3234"/>
                </a:cubicBezTo>
                <a:lnTo>
                  <a:pt x="1729" y="3234"/>
                </a:lnTo>
                <a:cubicBezTo>
                  <a:pt x="746" y="3234"/>
                  <a:pt x="1" y="2548"/>
                  <a:pt x="1" y="1610"/>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4"/>
          <p:cNvSpPr/>
          <p:nvPr/>
        </p:nvSpPr>
        <p:spPr>
          <a:xfrm>
            <a:off x="307951" y="2262396"/>
            <a:ext cx="410401" cy="100417"/>
          </a:xfrm>
          <a:custGeom>
            <a:avLst/>
            <a:gdLst/>
            <a:ahLst/>
            <a:cxnLst/>
            <a:rect l="l" t="t" r="r" b="b"/>
            <a:pathLst>
              <a:path w="13156" h="3219" extrusionOk="0">
                <a:moveTo>
                  <a:pt x="11412" y="0"/>
                </a:moveTo>
                <a:cubicBezTo>
                  <a:pt x="12411" y="0"/>
                  <a:pt x="13155" y="745"/>
                  <a:pt x="13155" y="1609"/>
                </a:cubicBezTo>
                <a:cubicBezTo>
                  <a:pt x="13155" y="2473"/>
                  <a:pt x="12411" y="3218"/>
                  <a:pt x="11412" y="3218"/>
                </a:cubicBezTo>
                <a:lnTo>
                  <a:pt x="1729" y="3218"/>
                </a:lnTo>
                <a:cubicBezTo>
                  <a:pt x="746" y="3218"/>
                  <a:pt x="1" y="2473"/>
                  <a:pt x="1" y="160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4"/>
          <p:cNvSpPr/>
          <p:nvPr/>
        </p:nvSpPr>
        <p:spPr>
          <a:xfrm>
            <a:off x="307951" y="3212751"/>
            <a:ext cx="410401" cy="102725"/>
          </a:xfrm>
          <a:custGeom>
            <a:avLst/>
            <a:gdLst/>
            <a:ahLst/>
            <a:cxnLst/>
            <a:rect l="l" t="t" r="r" b="b"/>
            <a:pathLst>
              <a:path w="13156" h="3293" extrusionOk="0">
                <a:moveTo>
                  <a:pt x="11412" y="1"/>
                </a:moveTo>
                <a:cubicBezTo>
                  <a:pt x="12411" y="1"/>
                  <a:pt x="13155" y="746"/>
                  <a:pt x="13155" y="1684"/>
                </a:cubicBezTo>
                <a:cubicBezTo>
                  <a:pt x="13155" y="2548"/>
                  <a:pt x="12411" y="3293"/>
                  <a:pt x="11412" y="3293"/>
                </a:cubicBezTo>
                <a:lnTo>
                  <a:pt x="1729" y="3293"/>
                </a:lnTo>
                <a:cubicBezTo>
                  <a:pt x="746" y="3293"/>
                  <a:pt x="1" y="2548"/>
                  <a:pt x="1" y="1684"/>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4"/>
          <p:cNvSpPr/>
          <p:nvPr/>
        </p:nvSpPr>
        <p:spPr>
          <a:xfrm>
            <a:off x="307951" y="2974827"/>
            <a:ext cx="410401" cy="102725"/>
          </a:xfrm>
          <a:custGeom>
            <a:avLst/>
            <a:gdLst/>
            <a:ahLst/>
            <a:cxnLst/>
            <a:rect l="l" t="t" r="r" b="b"/>
            <a:pathLst>
              <a:path w="13156" h="3293" extrusionOk="0">
                <a:moveTo>
                  <a:pt x="11412" y="0"/>
                </a:moveTo>
                <a:cubicBezTo>
                  <a:pt x="12411" y="0"/>
                  <a:pt x="13155" y="745"/>
                  <a:pt x="13155" y="1669"/>
                </a:cubicBezTo>
                <a:cubicBezTo>
                  <a:pt x="13155" y="2548"/>
                  <a:pt x="12411" y="3292"/>
                  <a:pt x="11412" y="3292"/>
                </a:cubicBezTo>
                <a:lnTo>
                  <a:pt x="1729" y="3292"/>
                </a:lnTo>
                <a:cubicBezTo>
                  <a:pt x="746" y="3292"/>
                  <a:pt x="1" y="2548"/>
                  <a:pt x="1" y="166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4"/>
          <p:cNvSpPr/>
          <p:nvPr/>
        </p:nvSpPr>
        <p:spPr>
          <a:xfrm>
            <a:off x="307951" y="3929363"/>
            <a:ext cx="410401" cy="100885"/>
          </a:xfrm>
          <a:custGeom>
            <a:avLst/>
            <a:gdLst/>
            <a:ahLst/>
            <a:cxnLst/>
            <a:rect l="l" t="t" r="r" b="b"/>
            <a:pathLst>
              <a:path w="13156" h="3234" extrusionOk="0">
                <a:moveTo>
                  <a:pt x="11412" y="1"/>
                </a:moveTo>
                <a:cubicBezTo>
                  <a:pt x="12411" y="1"/>
                  <a:pt x="13155" y="686"/>
                  <a:pt x="13155" y="1610"/>
                </a:cubicBezTo>
                <a:cubicBezTo>
                  <a:pt x="13155" y="2488"/>
                  <a:pt x="12411" y="3233"/>
                  <a:pt x="11412" y="3233"/>
                </a:cubicBezTo>
                <a:lnTo>
                  <a:pt x="1729" y="3233"/>
                </a:lnTo>
                <a:cubicBezTo>
                  <a:pt x="746" y="3233"/>
                  <a:pt x="1" y="2488"/>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4"/>
          <p:cNvSpPr/>
          <p:nvPr/>
        </p:nvSpPr>
        <p:spPr>
          <a:xfrm>
            <a:off x="307951" y="3691439"/>
            <a:ext cx="410401" cy="100386"/>
          </a:xfrm>
          <a:custGeom>
            <a:avLst/>
            <a:gdLst/>
            <a:ahLst/>
            <a:cxnLst/>
            <a:rect l="l" t="t" r="r" b="b"/>
            <a:pathLst>
              <a:path w="13156" h="3218" extrusionOk="0">
                <a:moveTo>
                  <a:pt x="11412" y="0"/>
                </a:moveTo>
                <a:cubicBezTo>
                  <a:pt x="12411" y="0"/>
                  <a:pt x="13155" y="670"/>
                  <a:pt x="13155" y="1609"/>
                </a:cubicBezTo>
                <a:cubicBezTo>
                  <a:pt x="13155" y="2473"/>
                  <a:pt x="12411" y="3218"/>
                  <a:pt x="11412" y="3218"/>
                </a:cubicBezTo>
                <a:lnTo>
                  <a:pt x="1729" y="3218"/>
                </a:lnTo>
                <a:cubicBezTo>
                  <a:pt x="746" y="3218"/>
                  <a:pt x="1" y="2473"/>
                  <a:pt x="1" y="1609"/>
                </a:cubicBezTo>
                <a:cubicBezTo>
                  <a:pt x="1" y="670"/>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4"/>
          <p:cNvSpPr/>
          <p:nvPr/>
        </p:nvSpPr>
        <p:spPr>
          <a:xfrm>
            <a:off x="307951" y="3453015"/>
            <a:ext cx="410401" cy="100885"/>
          </a:xfrm>
          <a:custGeom>
            <a:avLst/>
            <a:gdLst/>
            <a:ahLst/>
            <a:cxnLst/>
            <a:rect l="l" t="t" r="r" b="b"/>
            <a:pathLst>
              <a:path w="13156" h="3234" extrusionOk="0">
                <a:moveTo>
                  <a:pt x="11412" y="1"/>
                </a:moveTo>
                <a:cubicBezTo>
                  <a:pt x="12411" y="1"/>
                  <a:pt x="13155" y="686"/>
                  <a:pt x="13155" y="1610"/>
                </a:cubicBezTo>
                <a:cubicBezTo>
                  <a:pt x="13155" y="2489"/>
                  <a:pt x="12411" y="3233"/>
                  <a:pt x="11412" y="3233"/>
                </a:cubicBezTo>
                <a:lnTo>
                  <a:pt x="1729" y="3233"/>
                </a:lnTo>
                <a:cubicBezTo>
                  <a:pt x="746" y="3233"/>
                  <a:pt x="1" y="2489"/>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4"/>
          <p:cNvSpPr/>
          <p:nvPr/>
        </p:nvSpPr>
        <p:spPr>
          <a:xfrm>
            <a:off x="307951" y="4644103"/>
            <a:ext cx="410401" cy="100417"/>
          </a:xfrm>
          <a:custGeom>
            <a:avLst/>
            <a:gdLst/>
            <a:ahLst/>
            <a:cxnLst/>
            <a:rect l="l" t="t" r="r" b="b"/>
            <a:pathLst>
              <a:path w="13156" h="3219" extrusionOk="0">
                <a:moveTo>
                  <a:pt x="11412" y="1"/>
                </a:moveTo>
                <a:cubicBezTo>
                  <a:pt x="12411" y="1"/>
                  <a:pt x="13155" y="746"/>
                  <a:pt x="13155" y="1610"/>
                </a:cubicBezTo>
                <a:cubicBezTo>
                  <a:pt x="13155" y="2533"/>
                  <a:pt x="12411" y="3219"/>
                  <a:pt x="11412" y="3219"/>
                </a:cubicBezTo>
                <a:lnTo>
                  <a:pt x="1729" y="3219"/>
                </a:lnTo>
                <a:cubicBezTo>
                  <a:pt x="746" y="3219"/>
                  <a:pt x="1" y="2533"/>
                  <a:pt x="1" y="1610"/>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4"/>
          <p:cNvSpPr/>
          <p:nvPr/>
        </p:nvSpPr>
        <p:spPr>
          <a:xfrm>
            <a:off x="307951" y="4405711"/>
            <a:ext cx="410401" cy="100885"/>
          </a:xfrm>
          <a:custGeom>
            <a:avLst/>
            <a:gdLst/>
            <a:ahLst/>
            <a:cxnLst/>
            <a:rect l="l" t="t" r="r" b="b"/>
            <a:pathLst>
              <a:path w="13156" h="3234" extrusionOk="0">
                <a:moveTo>
                  <a:pt x="11412" y="0"/>
                </a:moveTo>
                <a:cubicBezTo>
                  <a:pt x="12411" y="0"/>
                  <a:pt x="13155" y="745"/>
                  <a:pt x="13155" y="1609"/>
                </a:cubicBezTo>
                <a:cubicBezTo>
                  <a:pt x="13155" y="2548"/>
                  <a:pt x="12411" y="3233"/>
                  <a:pt x="11412" y="3233"/>
                </a:cubicBezTo>
                <a:lnTo>
                  <a:pt x="1729" y="3233"/>
                </a:lnTo>
                <a:cubicBezTo>
                  <a:pt x="746" y="3233"/>
                  <a:pt x="1" y="2548"/>
                  <a:pt x="1" y="160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4"/>
          <p:cNvSpPr/>
          <p:nvPr/>
        </p:nvSpPr>
        <p:spPr>
          <a:xfrm>
            <a:off x="307951" y="4167755"/>
            <a:ext cx="410401" cy="100417"/>
          </a:xfrm>
          <a:custGeom>
            <a:avLst/>
            <a:gdLst/>
            <a:ahLst/>
            <a:cxnLst/>
            <a:rect l="l" t="t" r="r" b="b"/>
            <a:pathLst>
              <a:path w="13156" h="3219" extrusionOk="0">
                <a:moveTo>
                  <a:pt x="11412" y="1"/>
                </a:moveTo>
                <a:cubicBezTo>
                  <a:pt x="12411" y="1"/>
                  <a:pt x="13155" y="746"/>
                  <a:pt x="13155" y="1610"/>
                </a:cubicBezTo>
                <a:cubicBezTo>
                  <a:pt x="13155" y="2474"/>
                  <a:pt x="12411" y="3219"/>
                  <a:pt x="11412" y="3219"/>
                </a:cubicBezTo>
                <a:lnTo>
                  <a:pt x="1729" y="3219"/>
                </a:lnTo>
                <a:cubicBezTo>
                  <a:pt x="746" y="3219"/>
                  <a:pt x="1" y="2474"/>
                  <a:pt x="1" y="1610"/>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4"/>
          <p:cNvSpPr txBox="1">
            <a:spLocks noGrp="1"/>
          </p:cNvSpPr>
          <p:nvPr>
            <p:ph type="title"/>
          </p:nvPr>
        </p:nvSpPr>
        <p:spPr>
          <a:xfrm>
            <a:off x="1213447" y="849425"/>
            <a:ext cx="7000200" cy="549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800"/>
              <a:buNone/>
              <a:defRPr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803" name="Google Shape;803;p4"/>
          <p:cNvGrpSpPr/>
          <p:nvPr/>
        </p:nvGrpSpPr>
        <p:grpSpPr>
          <a:xfrm>
            <a:off x="8180472" y="1364994"/>
            <a:ext cx="350390" cy="1470478"/>
            <a:chOff x="8180472" y="1441194"/>
            <a:chExt cx="350390" cy="1470478"/>
          </a:xfrm>
        </p:grpSpPr>
        <p:sp>
          <p:nvSpPr>
            <p:cNvPr id="804" name="Google Shape;804;p4"/>
            <p:cNvSpPr/>
            <p:nvPr/>
          </p:nvSpPr>
          <p:spPr>
            <a:xfrm>
              <a:off x="8218121" y="1441194"/>
              <a:ext cx="232476" cy="203480"/>
            </a:xfrm>
            <a:custGeom>
              <a:avLst/>
              <a:gdLst/>
              <a:ahLst/>
              <a:cxnLst/>
              <a:rect l="l" t="t" r="r" b="b"/>
              <a:pathLst>
                <a:path w="12844" h="11242" extrusionOk="0">
                  <a:moveTo>
                    <a:pt x="4732" y="1"/>
                  </a:moveTo>
                  <a:cubicBezTo>
                    <a:pt x="4305" y="1"/>
                    <a:pt x="3751" y="152"/>
                    <a:pt x="3033" y="550"/>
                  </a:cubicBezTo>
                  <a:cubicBezTo>
                    <a:pt x="1" y="2329"/>
                    <a:pt x="1379" y="10249"/>
                    <a:pt x="2106" y="10976"/>
                  </a:cubicBezTo>
                  <a:cubicBezTo>
                    <a:pt x="2250" y="11149"/>
                    <a:pt x="2690" y="11242"/>
                    <a:pt x="3310" y="11242"/>
                  </a:cubicBezTo>
                  <a:cubicBezTo>
                    <a:pt x="5392" y="11242"/>
                    <a:pt x="9498" y="10189"/>
                    <a:pt x="11179" y="7543"/>
                  </a:cubicBezTo>
                  <a:cubicBezTo>
                    <a:pt x="12843" y="4808"/>
                    <a:pt x="11484" y="584"/>
                    <a:pt x="8673" y="584"/>
                  </a:cubicBezTo>
                  <a:cubicBezTo>
                    <a:pt x="7929" y="584"/>
                    <a:pt x="7084" y="880"/>
                    <a:pt x="6166" y="1578"/>
                  </a:cubicBezTo>
                  <a:cubicBezTo>
                    <a:pt x="6166" y="1578"/>
                    <a:pt x="6108" y="1"/>
                    <a:pt x="47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4"/>
            <p:cNvSpPr/>
            <p:nvPr/>
          </p:nvSpPr>
          <p:spPr>
            <a:xfrm>
              <a:off x="8180472" y="1493740"/>
              <a:ext cx="183281" cy="193760"/>
            </a:xfrm>
            <a:custGeom>
              <a:avLst/>
              <a:gdLst/>
              <a:ahLst/>
              <a:cxnLst/>
              <a:rect l="l" t="t" r="r" b="b"/>
              <a:pathLst>
                <a:path w="10126" h="10705" extrusionOk="0">
                  <a:moveTo>
                    <a:pt x="9938" y="1"/>
                  </a:moveTo>
                  <a:cubicBezTo>
                    <a:pt x="9874" y="1"/>
                    <a:pt x="9825" y="83"/>
                    <a:pt x="9825" y="153"/>
                  </a:cubicBezTo>
                  <a:cubicBezTo>
                    <a:pt x="9599" y="680"/>
                    <a:pt x="9299" y="1306"/>
                    <a:pt x="9098" y="1807"/>
                  </a:cubicBezTo>
                  <a:cubicBezTo>
                    <a:pt x="8873" y="2033"/>
                    <a:pt x="8772" y="2334"/>
                    <a:pt x="8672" y="2660"/>
                  </a:cubicBezTo>
                  <a:lnTo>
                    <a:pt x="8146" y="3386"/>
                  </a:lnTo>
                  <a:cubicBezTo>
                    <a:pt x="7519" y="4439"/>
                    <a:pt x="6893" y="5366"/>
                    <a:pt x="6066" y="6193"/>
                  </a:cubicBezTo>
                  <a:cubicBezTo>
                    <a:pt x="5639" y="6720"/>
                    <a:pt x="5213" y="7046"/>
                    <a:pt x="4812" y="7447"/>
                  </a:cubicBezTo>
                  <a:cubicBezTo>
                    <a:pt x="4286" y="7873"/>
                    <a:pt x="3860" y="8299"/>
                    <a:pt x="3334" y="8599"/>
                  </a:cubicBezTo>
                  <a:cubicBezTo>
                    <a:pt x="2406" y="9326"/>
                    <a:pt x="1253" y="9752"/>
                    <a:pt x="101" y="10279"/>
                  </a:cubicBezTo>
                  <a:cubicBezTo>
                    <a:pt x="0" y="10279"/>
                    <a:pt x="0" y="10379"/>
                    <a:pt x="0" y="10479"/>
                  </a:cubicBezTo>
                  <a:cubicBezTo>
                    <a:pt x="101" y="10579"/>
                    <a:pt x="201" y="10705"/>
                    <a:pt x="326" y="10705"/>
                  </a:cubicBezTo>
                  <a:cubicBezTo>
                    <a:pt x="527" y="10579"/>
                    <a:pt x="827" y="10479"/>
                    <a:pt x="1153" y="10379"/>
                  </a:cubicBezTo>
                  <a:cubicBezTo>
                    <a:pt x="1454" y="10279"/>
                    <a:pt x="1780" y="10178"/>
                    <a:pt x="2081" y="10078"/>
                  </a:cubicBezTo>
                  <a:lnTo>
                    <a:pt x="2933" y="9652"/>
                  </a:lnTo>
                  <a:cubicBezTo>
                    <a:pt x="3233" y="9552"/>
                    <a:pt x="3459" y="9326"/>
                    <a:pt x="3760" y="9226"/>
                  </a:cubicBezTo>
                  <a:cubicBezTo>
                    <a:pt x="4286" y="8925"/>
                    <a:pt x="4812" y="8499"/>
                    <a:pt x="5339" y="8073"/>
                  </a:cubicBezTo>
                  <a:cubicBezTo>
                    <a:pt x="5740" y="7672"/>
                    <a:pt x="6266" y="7246"/>
                    <a:pt x="6692" y="6820"/>
                  </a:cubicBezTo>
                  <a:cubicBezTo>
                    <a:pt x="7519" y="5893"/>
                    <a:pt x="8246" y="4840"/>
                    <a:pt x="8873" y="3687"/>
                  </a:cubicBezTo>
                  <a:cubicBezTo>
                    <a:pt x="9399" y="2660"/>
                    <a:pt x="9925" y="1507"/>
                    <a:pt x="10126" y="254"/>
                  </a:cubicBezTo>
                  <a:cubicBezTo>
                    <a:pt x="10126" y="153"/>
                    <a:pt x="10126" y="53"/>
                    <a:pt x="10025" y="53"/>
                  </a:cubicBezTo>
                  <a:cubicBezTo>
                    <a:pt x="9995" y="16"/>
                    <a:pt x="9965" y="1"/>
                    <a:pt x="9938" y="1"/>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4"/>
            <p:cNvSpPr/>
            <p:nvPr/>
          </p:nvSpPr>
          <p:spPr>
            <a:xfrm>
              <a:off x="8256150" y="1780623"/>
              <a:ext cx="274712" cy="634218"/>
            </a:xfrm>
            <a:custGeom>
              <a:avLst/>
              <a:gdLst/>
              <a:ahLst/>
              <a:cxnLst/>
              <a:rect l="l" t="t" r="r" b="b"/>
              <a:pathLst>
                <a:path w="12758" h="29454" extrusionOk="0">
                  <a:moveTo>
                    <a:pt x="4169" y="1"/>
                  </a:moveTo>
                  <a:cubicBezTo>
                    <a:pt x="3919" y="1"/>
                    <a:pt x="4691" y="2871"/>
                    <a:pt x="3660" y="5644"/>
                  </a:cubicBezTo>
                  <a:cubicBezTo>
                    <a:pt x="2632" y="8351"/>
                    <a:pt x="1" y="12311"/>
                    <a:pt x="953" y="15243"/>
                  </a:cubicBezTo>
                  <a:cubicBezTo>
                    <a:pt x="2006" y="18175"/>
                    <a:pt x="2733" y="18902"/>
                    <a:pt x="2507" y="19729"/>
                  </a:cubicBezTo>
                  <a:cubicBezTo>
                    <a:pt x="2306" y="20682"/>
                    <a:pt x="327" y="22035"/>
                    <a:pt x="527" y="24642"/>
                  </a:cubicBezTo>
                  <a:cubicBezTo>
                    <a:pt x="753" y="27248"/>
                    <a:pt x="4813" y="29454"/>
                    <a:pt x="4813" y="29454"/>
                  </a:cubicBezTo>
                  <a:cubicBezTo>
                    <a:pt x="6893" y="28401"/>
                    <a:pt x="10452" y="23689"/>
                    <a:pt x="10352" y="21083"/>
                  </a:cubicBezTo>
                  <a:cubicBezTo>
                    <a:pt x="10352" y="18476"/>
                    <a:pt x="8146" y="16396"/>
                    <a:pt x="8672" y="14717"/>
                  </a:cubicBezTo>
                  <a:cubicBezTo>
                    <a:pt x="9199" y="13163"/>
                    <a:pt x="12758" y="8977"/>
                    <a:pt x="11705" y="6045"/>
                  </a:cubicBezTo>
                  <a:cubicBezTo>
                    <a:pt x="10778" y="3138"/>
                    <a:pt x="5239" y="406"/>
                    <a:pt x="4186" y="5"/>
                  </a:cubicBezTo>
                  <a:cubicBezTo>
                    <a:pt x="4180" y="2"/>
                    <a:pt x="4174" y="1"/>
                    <a:pt x="41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4"/>
            <p:cNvSpPr/>
            <p:nvPr/>
          </p:nvSpPr>
          <p:spPr>
            <a:xfrm>
              <a:off x="8310111" y="1819985"/>
              <a:ext cx="101483" cy="692421"/>
            </a:xfrm>
            <a:custGeom>
              <a:avLst/>
              <a:gdLst/>
              <a:ahLst/>
              <a:cxnLst/>
              <a:rect l="l" t="t" r="r" b="b"/>
              <a:pathLst>
                <a:path w="4713" h="32157" extrusionOk="0">
                  <a:moveTo>
                    <a:pt x="2833" y="1"/>
                  </a:moveTo>
                  <a:cubicBezTo>
                    <a:pt x="2800" y="1"/>
                    <a:pt x="2766" y="15"/>
                    <a:pt x="2733" y="57"/>
                  </a:cubicBezTo>
                  <a:cubicBezTo>
                    <a:pt x="2633" y="157"/>
                    <a:pt x="2633" y="257"/>
                    <a:pt x="2733" y="357"/>
                  </a:cubicBezTo>
                  <a:cubicBezTo>
                    <a:pt x="3134" y="884"/>
                    <a:pt x="3460" y="1510"/>
                    <a:pt x="3660" y="2137"/>
                  </a:cubicBezTo>
                  <a:cubicBezTo>
                    <a:pt x="3886" y="2763"/>
                    <a:pt x="3986" y="3390"/>
                    <a:pt x="3986" y="4117"/>
                  </a:cubicBezTo>
                  <a:cubicBezTo>
                    <a:pt x="4086" y="4743"/>
                    <a:pt x="3986" y="5370"/>
                    <a:pt x="3886" y="6097"/>
                  </a:cubicBezTo>
                  <a:cubicBezTo>
                    <a:pt x="3760" y="6723"/>
                    <a:pt x="3560" y="7450"/>
                    <a:pt x="3359" y="8077"/>
                  </a:cubicBezTo>
                  <a:cubicBezTo>
                    <a:pt x="3034" y="9455"/>
                    <a:pt x="2633" y="10708"/>
                    <a:pt x="2307" y="12062"/>
                  </a:cubicBezTo>
                  <a:cubicBezTo>
                    <a:pt x="2106" y="12788"/>
                    <a:pt x="2006" y="13515"/>
                    <a:pt x="2006" y="14242"/>
                  </a:cubicBezTo>
                  <a:cubicBezTo>
                    <a:pt x="2006" y="14969"/>
                    <a:pt x="2106" y="15721"/>
                    <a:pt x="2407" y="16448"/>
                  </a:cubicBezTo>
                  <a:lnTo>
                    <a:pt x="2833" y="17375"/>
                  </a:lnTo>
                  <a:cubicBezTo>
                    <a:pt x="2933" y="17701"/>
                    <a:pt x="3034" y="18001"/>
                    <a:pt x="3134" y="18327"/>
                  </a:cubicBezTo>
                  <a:cubicBezTo>
                    <a:pt x="3359" y="18954"/>
                    <a:pt x="3460" y="19681"/>
                    <a:pt x="3560" y="20307"/>
                  </a:cubicBezTo>
                  <a:cubicBezTo>
                    <a:pt x="3660" y="21661"/>
                    <a:pt x="3560" y="23014"/>
                    <a:pt x="3359" y="24367"/>
                  </a:cubicBezTo>
                  <a:cubicBezTo>
                    <a:pt x="3034" y="25746"/>
                    <a:pt x="2633" y="26999"/>
                    <a:pt x="2106" y="28252"/>
                  </a:cubicBezTo>
                  <a:cubicBezTo>
                    <a:pt x="1580" y="29505"/>
                    <a:pt x="853" y="30758"/>
                    <a:pt x="1" y="31786"/>
                  </a:cubicBezTo>
                  <a:cubicBezTo>
                    <a:pt x="1" y="31886"/>
                    <a:pt x="1" y="32012"/>
                    <a:pt x="126" y="32112"/>
                  </a:cubicBezTo>
                  <a:cubicBezTo>
                    <a:pt x="160" y="32145"/>
                    <a:pt x="193" y="32156"/>
                    <a:pt x="223" y="32156"/>
                  </a:cubicBezTo>
                  <a:cubicBezTo>
                    <a:pt x="282" y="32156"/>
                    <a:pt x="327" y="32112"/>
                    <a:pt x="327" y="32112"/>
                  </a:cubicBezTo>
                  <a:cubicBezTo>
                    <a:pt x="2106" y="29906"/>
                    <a:pt x="3460" y="27300"/>
                    <a:pt x="4086" y="24493"/>
                  </a:cubicBezTo>
                  <a:cubicBezTo>
                    <a:pt x="4387" y="23114"/>
                    <a:pt x="4387" y="21661"/>
                    <a:pt x="4287" y="20207"/>
                  </a:cubicBezTo>
                  <a:cubicBezTo>
                    <a:pt x="4186" y="19580"/>
                    <a:pt x="4086" y="18854"/>
                    <a:pt x="3886" y="18102"/>
                  </a:cubicBezTo>
                  <a:cubicBezTo>
                    <a:pt x="3760" y="17801"/>
                    <a:pt x="3660" y="17475"/>
                    <a:pt x="3560" y="17074"/>
                  </a:cubicBezTo>
                  <a:lnTo>
                    <a:pt x="3134" y="16122"/>
                  </a:lnTo>
                  <a:cubicBezTo>
                    <a:pt x="2933" y="15495"/>
                    <a:pt x="2833" y="14869"/>
                    <a:pt x="2833" y="14242"/>
                  </a:cubicBezTo>
                  <a:cubicBezTo>
                    <a:pt x="2833" y="13616"/>
                    <a:pt x="2933" y="12889"/>
                    <a:pt x="3034" y="12262"/>
                  </a:cubicBezTo>
                  <a:cubicBezTo>
                    <a:pt x="3359" y="10909"/>
                    <a:pt x="3760" y="9656"/>
                    <a:pt x="4086" y="8302"/>
                  </a:cubicBezTo>
                  <a:cubicBezTo>
                    <a:pt x="4287" y="7575"/>
                    <a:pt x="4387" y="6949"/>
                    <a:pt x="4512" y="6197"/>
                  </a:cubicBezTo>
                  <a:cubicBezTo>
                    <a:pt x="4613" y="5470"/>
                    <a:pt x="4713" y="4743"/>
                    <a:pt x="4613" y="4016"/>
                  </a:cubicBezTo>
                  <a:cubicBezTo>
                    <a:pt x="4512" y="3290"/>
                    <a:pt x="4387" y="2663"/>
                    <a:pt x="4086" y="1936"/>
                  </a:cubicBezTo>
                  <a:cubicBezTo>
                    <a:pt x="3886" y="1310"/>
                    <a:pt x="3560" y="683"/>
                    <a:pt x="3034" y="57"/>
                  </a:cubicBezTo>
                  <a:cubicBezTo>
                    <a:pt x="2967" y="57"/>
                    <a:pt x="2900" y="1"/>
                    <a:pt x="2833" y="1"/>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4"/>
            <p:cNvSpPr/>
            <p:nvPr/>
          </p:nvSpPr>
          <p:spPr>
            <a:xfrm>
              <a:off x="8364094" y="2531254"/>
              <a:ext cx="107942" cy="237094"/>
            </a:xfrm>
            <a:custGeom>
              <a:avLst/>
              <a:gdLst/>
              <a:ahLst/>
              <a:cxnLst/>
              <a:rect l="l" t="t" r="r" b="b"/>
              <a:pathLst>
                <a:path w="5013" h="11011" extrusionOk="0">
                  <a:moveTo>
                    <a:pt x="3295" y="1"/>
                  </a:moveTo>
                  <a:cubicBezTo>
                    <a:pt x="2151" y="1"/>
                    <a:pt x="1565" y="1005"/>
                    <a:pt x="1253" y="1987"/>
                  </a:cubicBezTo>
                  <a:cubicBezTo>
                    <a:pt x="627" y="3767"/>
                    <a:pt x="326" y="5646"/>
                    <a:pt x="226" y="7526"/>
                  </a:cubicBezTo>
                  <a:lnTo>
                    <a:pt x="226" y="7752"/>
                  </a:lnTo>
                  <a:cubicBezTo>
                    <a:pt x="126" y="8378"/>
                    <a:pt x="126" y="9005"/>
                    <a:pt x="126" y="9506"/>
                  </a:cubicBezTo>
                  <a:cubicBezTo>
                    <a:pt x="0" y="10032"/>
                    <a:pt x="226" y="10559"/>
                    <a:pt x="627" y="10884"/>
                  </a:cubicBezTo>
                  <a:cubicBezTo>
                    <a:pt x="752" y="10884"/>
                    <a:pt x="852" y="10985"/>
                    <a:pt x="953" y="10985"/>
                  </a:cubicBezTo>
                  <a:cubicBezTo>
                    <a:pt x="1005" y="11002"/>
                    <a:pt x="1065" y="11011"/>
                    <a:pt x="1129" y="11011"/>
                  </a:cubicBezTo>
                  <a:cubicBezTo>
                    <a:pt x="1425" y="11011"/>
                    <a:pt x="1797" y="10827"/>
                    <a:pt x="1880" y="10559"/>
                  </a:cubicBezTo>
                  <a:cubicBezTo>
                    <a:pt x="2406" y="10133"/>
                    <a:pt x="2732" y="9406"/>
                    <a:pt x="3033" y="8879"/>
                  </a:cubicBezTo>
                  <a:cubicBezTo>
                    <a:pt x="4186" y="6899"/>
                    <a:pt x="4812" y="4619"/>
                    <a:pt x="4913" y="2313"/>
                  </a:cubicBezTo>
                  <a:cubicBezTo>
                    <a:pt x="5013" y="1260"/>
                    <a:pt x="4712" y="107"/>
                    <a:pt x="3459" y="7"/>
                  </a:cubicBezTo>
                  <a:cubicBezTo>
                    <a:pt x="3403" y="3"/>
                    <a:pt x="3349" y="1"/>
                    <a:pt x="329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4"/>
            <p:cNvSpPr/>
            <p:nvPr/>
          </p:nvSpPr>
          <p:spPr>
            <a:xfrm>
              <a:off x="8292303" y="2821731"/>
              <a:ext cx="88003" cy="89941"/>
            </a:xfrm>
            <a:custGeom>
              <a:avLst/>
              <a:gdLst/>
              <a:ahLst/>
              <a:cxnLst/>
              <a:rect l="l" t="t" r="r" b="b"/>
              <a:pathLst>
                <a:path w="4087" h="4177" extrusionOk="0">
                  <a:moveTo>
                    <a:pt x="2833" y="1"/>
                  </a:moveTo>
                  <a:cubicBezTo>
                    <a:pt x="2507" y="1"/>
                    <a:pt x="2307" y="1"/>
                    <a:pt x="1981" y="101"/>
                  </a:cubicBezTo>
                  <a:cubicBezTo>
                    <a:pt x="1354" y="402"/>
                    <a:pt x="828" y="828"/>
                    <a:pt x="627" y="1555"/>
                  </a:cubicBezTo>
                  <a:cubicBezTo>
                    <a:pt x="1" y="2507"/>
                    <a:pt x="527" y="3660"/>
                    <a:pt x="1354" y="4061"/>
                  </a:cubicBezTo>
                  <a:cubicBezTo>
                    <a:pt x="1540" y="4141"/>
                    <a:pt x="1750" y="4177"/>
                    <a:pt x="1964" y="4177"/>
                  </a:cubicBezTo>
                  <a:cubicBezTo>
                    <a:pt x="2356" y="4177"/>
                    <a:pt x="2758" y="4055"/>
                    <a:pt x="3034" y="3861"/>
                  </a:cubicBezTo>
                  <a:cubicBezTo>
                    <a:pt x="3560" y="3535"/>
                    <a:pt x="3861" y="3034"/>
                    <a:pt x="4086" y="2507"/>
                  </a:cubicBezTo>
                  <a:lnTo>
                    <a:pt x="4086" y="1555"/>
                  </a:lnTo>
                  <a:cubicBezTo>
                    <a:pt x="4086" y="1354"/>
                    <a:pt x="3961" y="1029"/>
                    <a:pt x="3861" y="728"/>
                  </a:cubicBezTo>
                  <a:cubicBezTo>
                    <a:pt x="3861" y="527"/>
                    <a:pt x="3660" y="302"/>
                    <a:pt x="3460" y="101"/>
                  </a:cubicBezTo>
                  <a:cubicBezTo>
                    <a:pt x="3234" y="1"/>
                    <a:pt x="3034" y="1"/>
                    <a:pt x="283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4"/>
            <p:cNvSpPr/>
            <p:nvPr/>
          </p:nvSpPr>
          <p:spPr>
            <a:xfrm>
              <a:off x="8445035" y="2807175"/>
              <a:ext cx="43194" cy="52905"/>
            </a:xfrm>
            <a:custGeom>
              <a:avLst/>
              <a:gdLst/>
              <a:ahLst/>
              <a:cxnLst/>
              <a:rect l="l" t="t" r="r" b="b"/>
              <a:pathLst>
                <a:path w="2006" h="2457" extrusionOk="0">
                  <a:moveTo>
                    <a:pt x="1066" y="0"/>
                  </a:moveTo>
                  <a:cubicBezTo>
                    <a:pt x="872" y="0"/>
                    <a:pt x="690" y="50"/>
                    <a:pt x="527" y="151"/>
                  </a:cubicBezTo>
                  <a:cubicBezTo>
                    <a:pt x="226" y="451"/>
                    <a:pt x="1" y="777"/>
                    <a:pt x="1" y="1203"/>
                  </a:cubicBezTo>
                  <a:cubicBezTo>
                    <a:pt x="1" y="1504"/>
                    <a:pt x="1" y="1705"/>
                    <a:pt x="126" y="1930"/>
                  </a:cubicBezTo>
                  <a:cubicBezTo>
                    <a:pt x="226" y="1930"/>
                    <a:pt x="226" y="2030"/>
                    <a:pt x="327" y="2131"/>
                  </a:cubicBezTo>
                  <a:lnTo>
                    <a:pt x="427" y="2231"/>
                  </a:lnTo>
                  <a:cubicBezTo>
                    <a:pt x="427" y="2231"/>
                    <a:pt x="527" y="2331"/>
                    <a:pt x="627" y="2331"/>
                  </a:cubicBezTo>
                  <a:cubicBezTo>
                    <a:pt x="853" y="2456"/>
                    <a:pt x="953" y="2456"/>
                    <a:pt x="1254" y="2456"/>
                  </a:cubicBezTo>
                  <a:cubicBezTo>
                    <a:pt x="1379" y="2456"/>
                    <a:pt x="1580" y="2331"/>
                    <a:pt x="1680" y="2231"/>
                  </a:cubicBezTo>
                  <a:cubicBezTo>
                    <a:pt x="1880" y="2030"/>
                    <a:pt x="1880" y="1705"/>
                    <a:pt x="2006" y="1504"/>
                  </a:cubicBezTo>
                  <a:cubicBezTo>
                    <a:pt x="2006" y="1203"/>
                    <a:pt x="1880" y="978"/>
                    <a:pt x="1680" y="777"/>
                  </a:cubicBezTo>
                  <a:cubicBezTo>
                    <a:pt x="1780" y="777"/>
                    <a:pt x="1780" y="677"/>
                    <a:pt x="1880" y="677"/>
                  </a:cubicBezTo>
                  <a:cubicBezTo>
                    <a:pt x="1880" y="451"/>
                    <a:pt x="1780" y="251"/>
                    <a:pt x="1680" y="151"/>
                  </a:cubicBezTo>
                  <a:cubicBezTo>
                    <a:pt x="1467" y="50"/>
                    <a:pt x="1260"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11" name="Google Shape;811;p4"/>
          <p:cNvSpPr txBox="1">
            <a:spLocks noGrp="1"/>
          </p:cNvSpPr>
          <p:nvPr>
            <p:ph type="body" idx="1"/>
          </p:nvPr>
        </p:nvSpPr>
        <p:spPr>
          <a:xfrm>
            <a:off x="1000529" y="1427901"/>
            <a:ext cx="7359300" cy="3257100"/>
          </a:xfrm>
          <a:prstGeom prst="rect">
            <a:avLst/>
          </a:prstGeom>
        </p:spPr>
        <p:txBody>
          <a:bodyPr spcFirstLastPara="1" wrap="square" lIns="91425" tIns="91425" rIns="91425" bIns="91425" anchor="t" anchorCtr="0">
            <a:noAutofit/>
          </a:bodyPr>
          <a:lstStyle>
            <a:lvl1pPr marL="457200" lvl="0" indent="-387350">
              <a:lnSpc>
                <a:spcPct val="100000"/>
              </a:lnSpc>
              <a:spcBef>
                <a:spcPts val="0"/>
              </a:spcBef>
              <a:spcAft>
                <a:spcPts val="0"/>
              </a:spcAft>
              <a:buClr>
                <a:schemeClr val="accent1"/>
              </a:buClr>
              <a:buSzPts val="2500"/>
              <a:buFont typeface="Roboto"/>
              <a:buChar char="●"/>
              <a:defRPr sz="1100"/>
            </a:lvl1pPr>
            <a:lvl2pPr marL="914400" lvl="1" indent="-317500">
              <a:spcBef>
                <a:spcPts val="1600"/>
              </a:spcBef>
              <a:spcAft>
                <a:spcPts val="0"/>
              </a:spcAft>
              <a:buSzPts val="1400"/>
              <a:buChar char="○"/>
              <a:defRPr/>
            </a:lvl2pPr>
            <a:lvl3pPr marL="1371600" lvl="2" indent="-317500">
              <a:spcBef>
                <a:spcPts val="1600"/>
              </a:spcBef>
              <a:spcAft>
                <a:spcPts val="0"/>
              </a:spcAft>
              <a:buClr>
                <a:srgbClr val="83492E"/>
              </a:buClr>
              <a:buSzPts val="1400"/>
              <a:buChar char="■"/>
              <a:defRPr>
                <a:solidFill>
                  <a:srgbClr val="83492E"/>
                </a:solidFill>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812"/>
        <p:cNvGrpSpPr/>
        <p:nvPr/>
      </p:nvGrpSpPr>
      <p:grpSpPr>
        <a:xfrm>
          <a:off x="0" y="0"/>
          <a:ext cx="0" cy="0"/>
          <a:chOff x="0" y="0"/>
          <a:chExt cx="0" cy="0"/>
        </a:xfrm>
      </p:grpSpPr>
      <p:sp>
        <p:nvSpPr>
          <p:cNvPr id="813" name="Google Shape;813;p5"/>
          <p:cNvSpPr/>
          <p:nvPr/>
        </p:nvSpPr>
        <p:spPr>
          <a:xfrm>
            <a:off x="8271482" y="813225"/>
            <a:ext cx="654059" cy="565027"/>
          </a:xfrm>
          <a:custGeom>
            <a:avLst/>
            <a:gdLst/>
            <a:ahLst/>
            <a:cxnLst/>
            <a:rect l="l" t="t" r="r" b="b"/>
            <a:pathLst>
              <a:path w="18123" h="14875" extrusionOk="0">
                <a:moveTo>
                  <a:pt x="13360" y="1"/>
                </a:moveTo>
                <a:cubicBezTo>
                  <a:pt x="10125" y="1"/>
                  <a:pt x="5819" y="1242"/>
                  <a:pt x="3463" y="4440"/>
                </a:cubicBezTo>
                <a:cubicBezTo>
                  <a:pt x="1" y="8998"/>
                  <a:pt x="1539" y="14875"/>
                  <a:pt x="6518" y="14875"/>
                </a:cubicBezTo>
                <a:cubicBezTo>
                  <a:pt x="6616" y="14875"/>
                  <a:pt x="6715" y="14873"/>
                  <a:pt x="6815" y="14868"/>
                </a:cubicBezTo>
                <a:cubicBezTo>
                  <a:pt x="12104" y="14615"/>
                  <a:pt x="18122" y="1952"/>
                  <a:pt x="17243" y="1028"/>
                </a:cubicBezTo>
                <a:cubicBezTo>
                  <a:pt x="16626" y="384"/>
                  <a:pt x="15159" y="1"/>
                  <a:pt x="13360"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5"/>
          <p:cNvSpPr/>
          <p:nvPr/>
        </p:nvSpPr>
        <p:spPr>
          <a:xfrm>
            <a:off x="8272197" y="1487910"/>
            <a:ext cx="653337" cy="563962"/>
          </a:xfrm>
          <a:custGeom>
            <a:avLst/>
            <a:gdLst/>
            <a:ahLst/>
            <a:cxnLst/>
            <a:rect l="l" t="t" r="r" b="b"/>
            <a:pathLst>
              <a:path w="18103" h="14846" extrusionOk="0">
                <a:moveTo>
                  <a:pt x="13340" y="1"/>
                </a:moveTo>
                <a:cubicBezTo>
                  <a:pt x="10105" y="1"/>
                  <a:pt x="5799" y="1255"/>
                  <a:pt x="3443" y="4406"/>
                </a:cubicBezTo>
                <a:cubicBezTo>
                  <a:pt x="0" y="8953"/>
                  <a:pt x="1501" y="14845"/>
                  <a:pt x="6413" y="14845"/>
                </a:cubicBezTo>
                <a:cubicBezTo>
                  <a:pt x="6538" y="14845"/>
                  <a:pt x="6666" y="14842"/>
                  <a:pt x="6795" y="14834"/>
                </a:cubicBezTo>
                <a:cubicBezTo>
                  <a:pt x="12084" y="14581"/>
                  <a:pt x="18102" y="1992"/>
                  <a:pt x="17223" y="1054"/>
                </a:cubicBezTo>
                <a:cubicBezTo>
                  <a:pt x="16606" y="388"/>
                  <a:pt x="15139" y="1"/>
                  <a:pt x="1334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5"/>
          <p:cNvSpPr/>
          <p:nvPr/>
        </p:nvSpPr>
        <p:spPr>
          <a:xfrm>
            <a:off x="8271475" y="2161531"/>
            <a:ext cx="654059" cy="566622"/>
          </a:xfrm>
          <a:custGeom>
            <a:avLst/>
            <a:gdLst/>
            <a:ahLst/>
            <a:cxnLst/>
            <a:rect l="l" t="t" r="r" b="b"/>
            <a:pathLst>
              <a:path w="18123" h="14916" extrusionOk="0">
                <a:moveTo>
                  <a:pt x="13360" y="1"/>
                </a:moveTo>
                <a:cubicBezTo>
                  <a:pt x="10125" y="1"/>
                  <a:pt x="5819" y="1255"/>
                  <a:pt x="3463" y="4405"/>
                </a:cubicBezTo>
                <a:cubicBezTo>
                  <a:pt x="1" y="9037"/>
                  <a:pt x="1539" y="14915"/>
                  <a:pt x="6518" y="14915"/>
                </a:cubicBezTo>
                <a:cubicBezTo>
                  <a:pt x="6616" y="14915"/>
                  <a:pt x="6715" y="14913"/>
                  <a:pt x="6815" y="14908"/>
                </a:cubicBezTo>
                <a:cubicBezTo>
                  <a:pt x="12104" y="14595"/>
                  <a:pt x="18122" y="1992"/>
                  <a:pt x="17243" y="1053"/>
                </a:cubicBezTo>
                <a:cubicBezTo>
                  <a:pt x="16626" y="388"/>
                  <a:pt x="15159" y="1"/>
                  <a:pt x="133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5"/>
          <p:cNvSpPr/>
          <p:nvPr/>
        </p:nvSpPr>
        <p:spPr>
          <a:xfrm>
            <a:off x="8271619" y="2837811"/>
            <a:ext cx="653915" cy="564950"/>
          </a:xfrm>
          <a:custGeom>
            <a:avLst/>
            <a:gdLst/>
            <a:ahLst/>
            <a:cxnLst/>
            <a:rect l="l" t="t" r="r" b="b"/>
            <a:pathLst>
              <a:path w="18119" h="14872" extrusionOk="0">
                <a:moveTo>
                  <a:pt x="13369" y="0"/>
                </a:moveTo>
                <a:cubicBezTo>
                  <a:pt x="10132" y="0"/>
                  <a:pt x="5818" y="1243"/>
                  <a:pt x="3459" y="4436"/>
                </a:cubicBezTo>
                <a:cubicBezTo>
                  <a:pt x="1" y="8989"/>
                  <a:pt x="1531" y="14872"/>
                  <a:pt x="6497" y="14872"/>
                </a:cubicBezTo>
                <a:cubicBezTo>
                  <a:pt x="6600" y="14872"/>
                  <a:pt x="6705" y="14869"/>
                  <a:pt x="6811" y="14864"/>
                </a:cubicBezTo>
                <a:cubicBezTo>
                  <a:pt x="12100" y="14551"/>
                  <a:pt x="18118" y="1948"/>
                  <a:pt x="17239" y="1024"/>
                </a:cubicBezTo>
                <a:cubicBezTo>
                  <a:pt x="16623" y="382"/>
                  <a:pt x="15161" y="0"/>
                  <a:pt x="133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5"/>
          <p:cNvSpPr/>
          <p:nvPr/>
        </p:nvSpPr>
        <p:spPr>
          <a:xfrm>
            <a:off x="8271619" y="3512420"/>
            <a:ext cx="653915" cy="564950"/>
          </a:xfrm>
          <a:custGeom>
            <a:avLst/>
            <a:gdLst/>
            <a:ahLst/>
            <a:cxnLst/>
            <a:rect l="l" t="t" r="r" b="b"/>
            <a:pathLst>
              <a:path w="18119" h="14872" extrusionOk="0">
                <a:moveTo>
                  <a:pt x="13369" y="0"/>
                </a:moveTo>
                <a:cubicBezTo>
                  <a:pt x="10132" y="0"/>
                  <a:pt x="5818" y="1243"/>
                  <a:pt x="3459" y="4435"/>
                </a:cubicBezTo>
                <a:cubicBezTo>
                  <a:pt x="1" y="9003"/>
                  <a:pt x="1531" y="14871"/>
                  <a:pt x="6496" y="14871"/>
                </a:cubicBezTo>
                <a:cubicBezTo>
                  <a:pt x="6599" y="14871"/>
                  <a:pt x="6705" y="14869"/>
                  <a:pt x="6811" y="14864"/>
                </a:cubicBezTo>
                <a:cubicBezTo>
                  <a:pt x="12100" y="14625"/>
                  <a:pt x="18118" y="1963"/>
                  <a:pt x="17239" y="1024"/>
                </a:cubicBezTo>
                <a:cubicBezTo>
                  <a:pt x="16623" y="381"/>
                  <a:pt x="15161" y="0"/>
                  <a:pt x="133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5"/>
          <p:cNvSpPr/>
          <p:nvPr/>
        </p:nvSpPr>
        <p:spPr>
          <a:xfrm>
            <a:off x="8272052" y="4187028"/>
            <a:ext cx="653482" cy="564038"/>
          </a:xfrm>
          <a:custGeom>
            <a:avLst/>
            <a:gdLst/>
            <a:ahLst/>
            <a:cxnLst/>
            <a:rect l="l" t="t" r="r" b="b"/>
            <a:pathLst>
              <a:path w="18107" h="14848" extrusionOk="0">
                <a:moveTo>
                  <a:pt x="13332" y="1"/>
                </a:moveTo>
                <a:cubicBezTo>
                  <a:pt x="10098" y="1"/>
                  <a:pt x="5800" y="1253"/>
                  <a:pt x="3447" y="4409"/>
                </a:cubicBezTo>
                <a:cubicBezTo>
                  <a:pt x="0" y="8947"/>
                  <a:pt x="1509" y="14848"/>
                  <a:pt x="6434" y="14848"/>
                </a:cubicBezTo>
                <a:cubicBezTo>
                  <a:pt x="6554" y="14848"/>
                  <a:pt x="6676" y="14844"/>
                  <a:pt x="6799" y="14837"/>
                </a:cubicBezTo>
                <a:cubicBezTo>
                  <a:pt x="12088" y="14584"/>
                  <a:pt x="18106" y="1981"/>
                  <a:pt x="17227" y="1057"/>
                </a:cubicBezTo>
                <a:cubicBezTo>
                  <a:pt x="16609" y="390"/>
                  <a:pt x="15136" y="1"/>
                  <a:pt x="133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5"/>
          <p:cNvSpPr/>
          <p:nvPr/>
        </p:nvSpPr>
        <p:spPr>
          <a:xfrm>
            <a:off x="7242621" y="698746"/>
            <a:ext cx="19559" cy="33160"/>
          </a:xfrm>
          <a:custGeom>
            <a:avLst/>
            <a:gdLst/>
            <a:ahLst/>
            <a:cxnLst/>
            <a:rect l="l" t="t" r="r" b="b"/>
            <a:pathLst>
              <a:path w="627" h="1063" extrusionOk="0">
                <a:moveTo>
                  <a:pt x="379" y="0"/>
                </a:moveTo>
                <a:cubicBezTo>
                  <a:pt x="354" y="0"/>
                  <a:pt x="331" y="8"/>
                  <a:pt x="314" y="25"/>
                </a:cubicBezTo>
                <a:cubicBezTo>
                  <a:pt x="254" y="85"/>
                  <a:pt x="195" y="144"/>
                  <a:pt x="120" y="219"/>
                </a:cubicBezTo>
                <a:cubicBezTo>
                  <a:pt x="61" y="338"/>
                  <a:pt x="61" y="397"/>
                  <a:pt x="61" y="457"/>
                </a:cubicBezTo>
                <a:cubicBezTo>
                  <a:pt x="1" y="651"/>
                  <a:pt x="61" y="830"/>
                  <a:pt x="195" y="1023"/>
                </a:cubicBezTo>
                <a:cubicBezTo>
                  <a:pt x="219" y="1048"/>
                  <a:pt x="254" y="1062"/>
                  <a:pt x="291" y="1062"/>
                </a:cubicBezTo>
                <a:cubicBezTo>
                  <a:pt x="343" y="1062"/>
                  <a:pt x="398" y="1033"/>
                  <a:pt x="433" y="964"/>
                </a:cubicBezTo>
                <a:cubicBezTo>
                  <a:pt x="567" y="830"/>
                  <a:pt x="627" y="710"/>
                  <a:pt x="627" y="591"/>
                </a:cubicBezTo>
                <a:lnTo>
                  <a:pt x="627" y="397"/>
                </a:lnTo>
                <a:cubicBezTo>
                  <a:pt x="627" y="278"/>
                  <a:pt x="627" y="219"/>
                  <a:pt x="567" y="144"/>
                </a:cubicBezTo>
                <a:lnTo>
                  <a:pt x="567" y="85"/>
                </a:lnTo>
                <a:cubicBezTo>
                  <a:pt x="514" y="42"/>
                  <a:pt x="439" y="0"/>
                  <a:pt x="379"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5"/>
          <p:cNvSpPr/>
          <p:nvPr/>
        </p:nvSpPr>
        <p:spPr>
          <a:xfrm>
            <a:off x="7283518" y="746444"/>
            <a:ext cx="19091" cy="37496"/>
          </a:xfrm>
          <a:custGeom>
            <a:avLst/>
            <a:gdLst/>
            <a:ahLst/>
            <a:cxnLst/>
            <a:rect l="l" t="t" r="r" b="b"/>
            <a:pathLst>
              <a:path w="612" h="1202" extrusionOk="0">
                <a:moveTo>
                  <a:pt x="366" y="1"/>
                </a:moveTo>
                <a:cubicBezTo>
                  <a:pt x="318" y="1"/>
                  <a:pt x="269" y="16"/>
                  <a:pt x="239" y="45"/>
                </a:cubicBezTo>
                <a:cubicBezTo>
                  <a:pt x="180" y="105"/>
                  <a:pt x="120" y="239"/>
                  <a:pt x="61" y="299"/>
                </a:cubicBezTo>
                <a:cubicBezTo>
                  <a:pt x="61" y="358"/>
                  <a:pt x="61" y="477"/>
                  <a:pt x="1" y="552"/>
                </a:cubicBezTo>
                <a:cubicBezTo>
                  <a:pt x="1" y="790"/>
                  <a:pt x="61" y="984"/>
                  <a:pt x="180" y="1103"/>
                </a:cubicBezTo>
                <a:lnTo>
                  <a:pt x="239" y="1163"/>
                </a:lnTo>
                <a:cubicBezTo>
                  <a:pt x="264" y="1187"/>
                  <a:pt x="301" y="1202"/>
                  <a:pt x="341" y="1202"/>
                </a:cubicBezTo>
                <a:cubicBezTo>
                  <a:pt x="397" y="1202"/>
                  <a:pt x="458" y="1173"/>
                  <a:pt x="493" y="1103"/>
                </a:cubicBezTo>
                <a:cubicBezTo>
                  <a:pt x="552" y="924"/>
                  <a:pt x="612" y="790"/>
                  <a:pt x="612" y="611"/>
                </a:cubicBezTo>
                <a:lnTo>
                  <a:pt x="612" y="358"/>
                </a:lnTo>
                <a:cubicBezTo>
                  <a:pt x="612" y="299"/>
                  <a:pt x="552" y="179"/>
                  <a:pt x="552" y="105"/>
                </a:cubicBezTo>
                <a:lnTo>
                  <a:pt x="493" y="45"/>
                </a:lnTo>
                <a:cubicBezTo>
                  <a:pt x="463" y="16"/>
                  <a:pt x="414"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5"/>
          <p:cNvSpPr/>
          <p:nvPr/>
        </p:nvSpPr>
        <p:spPr>
          <a:xfrm>
            <a:off x="7337454" y="701835"/>
            <a:ext cx="17688" cy="37247"/>
          </a:xfrm>
          <a:custGeom>
            <a:avLst/>
            <a:gdLst/>
            <a:ahLst/>
            <a:cxnLst/>
            <a:rect l="l" t="t" r="r" b="b"/>
            <a:pathLst>
              <a:path w="567" h="1194" extrusionOk="0">
                <a:moveTo>
                  <a:pt x="253" y="1"/>
                </a:moveTo>
                <a:cubicBezTo>
                  <a:pt x="209" y="1"/>
                  <a:pt x="164" y="15"/>
                  <a:pt x="134" y="45"/>
                </a:cubicBezTo>
                <a:cubicBezTo>
                  <a:pt x="60" y="179"/>
                  <a:pt x="0" y="239"/>
                  <a:pt x="0" y="358"/>
                </a:cubicBezTo>
                <a:lnTo>
                  <a:pt x="0" y="611"/>
                </a:lnTo>
                <a:cubicBezTo>
                  <a:pt x="0" y="790"/>
                  <a:pt x="0" y="924"/>
                  <a:pt x="134" y="1103"/>
                </a:cubicBezTo>
                <a:lnTo>
                  <a:pt x="194" y="1163"/>
                </a:lnTo>
                <a:cubicBezTo>
                  <a:pt x="212" y="1185"/>
                  <a:pt x="235" y="1194"/>
                  <a:pt x="260" y="1194"/>
                </a:cubicBezTo>
                <a:cubicBezTo>
                  <a:pt x="319" y="1194"/>
                  <a:pt x="390" y="1145"/>
                  <a:pt x="432" y="1103"/>
                </a:cubicBezTo>
                <a:cubicBezTo>
                  <a:pt x="566" y="924"/>
                  <a:pt x="566" y="731"/>
                  <a:pt x="566" y="611"/>
                </a:cubicBezTo>
                <a:lnTo>
                  <a:pt x="566" y="298"/>
                </a:lnTo>
                <a:cubicBezTo>
                  <a:pt x="507" y="239"/>
                  <a:pt x="507" y="179"/>
                  <a:pt x="432" y="45"/>
                </a:cubicBezTo>
                <a:lnTo>
                  <a:pt x="373" y="45"/>
                </a:lnTo>
                <a:cubicBezTo>
                  <a:pt x="343" y="15"/>
                  <a:pt x="298" y="1"/>
                  <a:pt x="25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5"/>
          <p:cNvSpPr/>
          <p:nvPr/>
        </p:nvSpPr>
        <p:spPr>
          <a:xfrm>
            <a:off x="7333711" y="808366"/>
            <a:ext cx="19559" cy="31351"/>
          </a:xfrm>
          <a:custGeom>
            <a:avLst/>
            <a:gdLst/>
            <a:ahLst/>
            <a:cxnLst/>
            <a:rect l="l" t="t" r="r" b="b"/>
            <a:pathLst>
              <a:path w="627" h="1005" extrusionOk="0">
                <a:moveTo>
                  <a:pt x="364" y="1"/>
                </a:moveTo>
                <a:cubicBezTo>
                  <a:pt x="310" y="1"/>
                  <a:pt x="247" y="19"/>
                  <a:pt x="180" y="57"/>
                </a:cubicBezTo>
                <a:cubicBezTo>
                  <a:pt x="120" y="116"/>
                  <a:pt x="60" y="176"/>
                  <a:pt x="60" y="235"/>
                </a:cubicBezTo>
                <a:cubicBezTo>
                  <a:pt x="1" y="295"/>
                  <a:pt x="1" y="429"/>
                  <a:pt x="1" y="489"/>
                </a:cubicBezTo>
                <a:cubicBezTo>
                  <a:pt x="1" y="608"/>
                  <a:pt x="1" y="802"/>
                  <a:pt x="180" y="921"/>
                </a:cubicBezTo>
                <a:lnTo>
                  <a:pt x="180" y="980"/>
                </a:lnTo>
                <a:cubicBezTo>
                  <a:pt x="201" y="998"/>
                  <a:pt x="227" y="1005"/>
                  <a:pt x="254" y="1005"/>
                </a:cubicBezTo>
                <a:cubicBezTo>
                  <a:pt x="319" y="1005"/>
                  <a:pt x="391" y="963"/>
                  <a:pt x="433" y="921"/>
                </a:cubicBezTo>
                <a:cubicBezTo>
                  <a:pt x="552" y="802"/>
                  <a:pt x="552" y="667"/>
                  <a:pt x="627" y="489"/>
                </a:cubicBezTo>
                <a:cubicBezTo>
                  <a:pt x="627" y="429"/>
                  <a:pt x="627" y="355"/>
                  <a:pt x="552" y="295"/>
                </a:cubicBezTo>
                <a:cubicBezTo>
                  <a:pt x="552" y="235"/>
                  <a:pt x="552" y="176"/>
                  <a:pt x="493" y="116"/>
                </a:cubicBezTo>
                <a:lnTo>
                  <a:pt x="493" y="57"/>
                </a:lnTo>
                <a:cubicBezTo>
                  <a:pt x="463" y="19"/>
                  <a:pt x="418" y="1"/>
                  <a:pt x="36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5"/>
          <p:cNvSpPr/>
          <p:nvPr/>
        </p:nvSpPr>
        <p:spPr>
          <a:xfrm>
            <a:off x="7385775" y="754960"/>
            <a:ext cx="17688" cy="48071"/>
          </a:xfrm>
          <a:custGeom>
            <a:avLst/>
            <a:gdLst/>
            <a:ahLst/>
            <a:cxnLst/>
            <a:rect l="l" t="t" r="r" b="b"/>
            <a:pathLst>
              <a:path w="567" h="1541" extrusionOk="0">
                <a:moveTo>
                  <a:pt x="308" y="1"/>
                </a:moveTo>
                <a:cubicBezTo>
                  <a:pt x="249" y="1"/>
                  <a:pt x="177" y="43"/>
                  <a:pt x="134" y="85"/>
                </a:cubicBezTo>
                <a:cubicBezTo>
                  <a:pt x="75" y="204"/>
                  <a:pt x="75" y="338"/>
                  <a:pt x="0" y="398"/>
                </a:cubicBezTo>
                <a:lnTo>
                  <a:pt x="0" y="771"/>
                </a:lnTo>
                <a:cubicBezTo>
                  <a:pt x="0" y="1024"/>
                  <a:pt x="0" y="1203"/>
                  <a:pt x="134" y="1456"/>
                </a:cubicBezTo>
                <a:lnTo>
                  <a:pt x="194" y="1515"/>
                </a:lnTo>
                <a:cubicBezTo>
                  <a:pt x="229" y="1533"/>
                  <a:pt x="259" y="1540"/>
                  <a:pt x="285" y="1540"/>
                </a:cubicBezTo>
                <a:cubicBezTo>
                  <a:pt x="349" y="1540"/>
                  <a:pt x="395" y="1498"/>
                  <a:pt x="447" y="1456"/>
                </a:cubicBezTo>
                <a:cubicBezTo>
                  <a:pt x="567" y="1203"/>
                  <a:pt x="567" y="1024"/>
                  <a:pt x="567" y="771"/>
                </a:cubicBezTo>
                <a:lnTo>
                  <a:pt x="567" y="398"/>
                </a:lnTo>
                <a:cubicBezTo>
                  <a:pt x="507" y="338"/>
                  <a:pt x="507" y="204"/>
                  <a:pt x="447" y="85"/>
                </a:cubicBezTo>
                <a:lnTo>
                  <a:pt x="373" y="26"/>
                </a:lnTo>
                <a:cubicBezTo>
                  <a:pt x="355" y="8"/>
                  <a:pt x="333" y="1"/>
                  <a:pt x="30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5"/>
          <p:cNvSpPr/>
          <p:nvPr/>
        </p:nvSpPr>
        <p:spPr>
          <a:xfrm>
            <a:off x="7434564" y="695034"/>
            <a:ext cx="17220" cy="40772"/>
          </a:xfrm>
          <a:custGeom>
            <a:avLst/>
            <a:gdLst/>
            <a:ahLst/>
            <a:cxnLst/>
            <a:rect l="l" t="t" r="r" b="b"/>
            <a:pathLst>
              <a:path w="552" h="1307" extrusionOk="0">
                <a:moveTo>
                  <a:pt x="300" y="0"/>
                </a:moveTo>
                <a:cubicBezTo>
                  <a:pt x="239" y="0"/>
                  <a:pt x="179" y="42"/>
                  <a:pt x="179" y="84"/>
                </a:cubicBezTo>
                <a:lnTo>
                  <a:pt x="120" y="84"/>
                </a:lnTo>
                <a:cubicBezTo>
                  <a:pt x="60" y="204"/>
                  <a:pt x="60" y="263"/>
                  <a:pt x="1" y="338"/>
                </a:cubicBezTo>
                <a:lnTo>
                  <a:pt x="1" y="636"/>
                </a:lnTo>
                <a:cubicBezTo>
                  <a:pt x="1" y="829"/>
                  <a:pt x="1" y="949"/>
                  <a:pt x="60" y="1202"/>
                </a:cubicBezTo>
                <a:lnTo>
                  <a:pt x="120" y="1261"/>
                </a:lnTo>
                <a:cubicBezTo>
                  <a:pt x="150" y="1291"/>
                  <a:pt x="194" y="1306"/>
                  <a:pt x="241" y="1306"/>
                </a:cubicBezTo>
                <a:cubicBezTo>
                  <a:pt x="287" y="1306"/>
                  <a:pt x="336" y="1291"/>
                  <a:pt x="373" y="1261"/>
                </a:cubicBezTo>
                <a:cubicBezTo>
                  <a:pt x="492" y="1083"/>
                  <a:pt x="552" y="889"/>
                  <a:pt x="552" y="710"/>
                </a:cubicBezTo>
                <a:lnTo>
                  <a:pt x="552" y="397"/>
                </a:lnTo>
                <a:cubicBezTo>
                  <a:pt x="552" y="263"/>
                  <a:pt x="492" y="204"/>
                  <a:pt x="433" y="84"/>
                </a:cubicBezTo>
                <a:lnTo>
                  <a:pt x="373" y="25"/>
                </a:lnTo>
                <a:cubicBezTo>
                  <a:pt x="351" y="7"/>
                  <a:pt x="326" y="0"/>
                  <a:pt x="300"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5"/>
          <p:cNvSpPr/>
          <p:nvPr/>
        </p:nvSpPr>
        <p:spPr>
          <a:xfrm>
            <a:off x="7429925" y="677409"/>
            <a:ext cx="19091" cy="40553"/>
          </a:xfrm>
          <a:custGeom>
            <a:avLst/>
            <a:gdLst/>
            <a:ahLst/>
            <a:cxnLst/>
            <a:rect l="l" t="t" r="r" b="b"/>
            <a:pathLst>
              <a:path w="612" h="1300" extrusionOk="0">
                <a:moveTo>
                  <a:pt x="222" y="1"/>
                </a:moveTo>
                <a:cubicBezTo>
                  <a:pt x="148" y="1"/>
                  <a:pt x="104" y="59"/>
                  <a:pt x="60" y="158"/>
                </a:cubicBezTo>
                <a:cubicBezTo>
                  <a:pt x="1" y="217"/>
                  <a:pt x="1" y="337"/>
                  <a:pt x="1" y="396"/>
                </a:cubicBezTo>
                <a:lnTo>
                  <a:pt x="1" y="649"/>
                </a:lnTo>
                <a:cubicBezTo>
                  <a:pt x="1" y="828"/>
                  <a:pt x="60" y="1022"/>
                  <a:pt x="180" y="1201"/>
                </a:cubicBezTo>
                <a:lnTo>
                  <a:pt x="239" y="1275"/>
                </a:lnTo>
                <a:cubicBezTo>
                  <a:pt x="261" y="1292"/>
                  <a:pt x="285" y="1299"/>
                  <a:pt x="310" y="1299"/>
                </a:cubicBezTo>
                <a:cubicBezTo>
                  <a:pt x="372" y="1299"/>
                  <a:pt x="433" y="1254"/>
                  <a:pt x="433" y="1201"/>
                </a:cubicBezTo>
                <a:cubicBezTo>
                  <a:pt x="612" y="1022"/>
                  <a:pt x="612" y="828"/>
                  <a:pt x="612" y="649"/>
                </a:cubicBezTo>
                <a:cubicBezTo>
                  <a:pt x="612" y="530"/>
                  <a:pt x="552" y="396"/>
                  <a:pt x="492" y="337"/>
                </a:cubicBezTo>
                <a:cubicBezTo>
                  <a:pt x="492" y="217"/>
                  <a:pt x="433" y="158"/>
                  <a:pt x="373" y="24"/>
                </a:cubicBezTo>
                <a:lnTo>
                  <a:pt x="314" y="24"/>
                </a:lnTo>
                <a:cubicBezTo>
                  <a:pt x="278" y="8"/>
                  <a:pt x="248" y="1"/>
                  <a:pt x="22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5"/>
          <p:cNvSpPr/>
          <p:nvPr/>
        </p:nvSpPr>
        <p:spPr>
          <a:xfrm>
            <a:off x="7453624" y="775736"/>
            <a:ext cx="19559" cy="38900"/>
          </a:xfrm>
          <a:custGeom>
            <a:avLst/>
            <a:gdLst/>
            <a:ahLst/>
            <a:cxnLst/>
            <a:rect l="l" t="t" r="r" b="b"/>
            <a:pathLst>
              <a:path w="627" h="1247" extrusionOk="0">
                <a:moveTo>
                  <a:pt x="375" y="0"/>
                </a:moveTo>
                <a:cubicBezTo>
                  <a:pt x="328" y="0"/>
                  <a:pt x="284" y="15"/>
                  <a:pt x="254" y="45"/>
                </a:cubicBezTo>
                <a:cubicBezTo>
                  <a:pt x="194" y="105"/>
                  <a:pt x="135" y="224"/>
                  <a:pt x="60" y="283"/>
                </a:cubicBezTo>
                <a:cubicBezTo>
                  <a:pt x="60" y="417"/>
                  <a:pt x="0" y="477"/>
                  <a:pt x="0" y="596"/>
                </a:cubicBezTo>
                <a:cubicBezTo>
                  <a:pt x="0" y="790"/>
                  <a:pt x="60" y="1028"/>
                  <a:pt x="194" y="1222"/>
                </a:cubicBezTo>
                <a:lnTo>
                  <a:pt x="254" y="1222"/>
                </a:lnTo>
                <a:cubicBezTo>
                  <a:pt x="271" y="1239"/>
                  <a:pt x="294" y="1247"/>
                  <a:pt x="319" y="1247"/>
                </a:cubicBezTo>
                <a:cubicBezTo>
                  <a:pt x="379" y="1247"/>
                  <a:pt x="454" y="1204"/>
                  <a:pt x="507" y="1162"/>
                </a:cubicBezTo>
                <a:cubicBezTo>
                  <a:pt x="567" y="969"/>
                  <a:pt x="626" y="790"/>
                  <a:pt x="626" y="656"/>
                </a:cubicBezTo>
                <a:lnTo>
                  <a:pt x="626" y="417"/>
                </a:lnTo>
                <a:cubicBezTo>
                  <a:pt x="626" y="283"/>
                  <a:pt x="567" y="224"/>
                  <a:pt x="567" y="105"/>
                </a:cubicBezTo>
                <a:lnTo>
                  <a:pt x="507" y="45"/>
                </a:lnTo>
                <a:cubicBezTo>
                  <a:pt x="470" y="15"/>
                  <a:pt x="421" y="0"/>
                  <a:pt x="37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5"/>
          <p:cNvSpPr/>
          <p:nvPr/>
        </p:nvSpPr>
        <p:spPr>
          <a:xfrm>
            <a:off x="7389955" y="859089"/>
            <a:ext cx="19091" cy="24020"/>
          </a:xfrm>
          <a:custGeom>
            <a:avLst/>
            <a:gdLst/>
            <a:ahLst/>
            <a:cxnLst/>
            <a:rect l="l" t="t" r="r" b="b"/>
            <a:pathLst>
              <a:path w="612" h="770" extrusionOk="0">
                <a:moveTo>
                  <a:pt x="347" y="0"/>
                </a:moveTo>
                <a:cubicBezTo>
                  <a:pt x="308" y="0"/>
                  <a:pt x="270" y="15"/>
                  <a:pt x="239" y="40"/>
                </a:cubicBezTo>
                <a:cubicBezTo>
                  <a:pt x="120" y="99"/>
                  <a:pt x="120" y="99"/>
                  <a:pt x="60" y="159"/>
                </a:cubicBezTo>
                <a:cubicBezTo>
                  <a:pt x="60" y="218"/>
                  <a:pt x="0" y="293"/>
                  <a:pt x="0" y="352"/>
                </a:cubicBezTo>
                <a:cubicBezTo>
                  <a:pt x="0" y="531"/>
                  <a:pt x="60" y="665"/>
                  <a:pt x="179" y="725"/>
                </a:cubicBezTo>
                <a:cubicBezTo>
                  <a:pt x="209" y="755"/>
                  <a:pt x="257" y="770"/>
                  <a:pt x="306" y="770"/>
                </a:cubicBezTo>
                <a:cubicBezTo>
                  <a:pt x="354" y="770"/>
                  <a:pt x="403" y="755"/>
                  <a:pt x="433" y="725"/>
                </a:cubicBezTo>
                <a:lnTo>
                  <a:pt x="492" y="725"/>
                </a:lnTo>
                <a:cubicBezTo>
                  <a:pt x="552" y="591"/>
                  <a:pt x="611" y="531"/>
                  <a:pt x="611" y="412"/>
                </a:cubicBezTo>
                <a:lnTo>
                  <a:pt x="611" y="293"/>
                </a:lnTo>
                <a:cubicBezTo>
                  <a:pt x="552" y="218"/>
                  <a:pt x="552" y="159"/>
                  <a:pt x="492" y="99"/>
                </a:cubicBezTo>
                <a:cubicBezTo>
                  <a:pt x="457" y="29"/>
                  <a:pt x="402" y="0"/>
                  <a:pt x="34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5"/>
          <p:cNvSpPr/>
          <p:nvPr/>
        </p:nvSpPr>
        <p:spPr>
          <a:xfrm>
            <a:off x="7279338" y="843242"/>
            <a:ext cx="19559" cy="20183"/>
          </a:xfrm>
          <a:custGeom>
            <a:avLst/>
            <a:gdLst/>
            <a:ahLst/>
            <a:cxnLst/>
            <a:rect l="l" t="t" r="r" b="b"/>
            <a:pathLst>
              <a:path w="627" h="647" extrusionOk="0">
                <a:moveTo>
                  <a:pt x="314" y="0"/>
                </a:moveTo>
                <a:cubicBezTo>
                  <a:pt x="269" y="0"/>
                  <a:pt x="224" y="19"/>
                  <a:pt x="195" y="56"/>
                </a:cubicBezTo>
                <a:cubicBezTo>
                  <a:pt x="135" y="116"/>
                  <a:pt x="60" y="116"/>
                  <a:pt x="60" y="175"/>
                </a:cubicBezTo>
                <a:cubicBezTo>
                  <a:pt x="1" y="235"/>
                  <a:pt x="1" y="294"/>
                  <a:pt x="1" y="354"/>
                </a:cubicBezTo>
                <a:cubicBezTo>
                  <a:pt x="60" y="428"/>
                  <a:pt x="60" y="488"/>
                  <a:pt x="195" y="607"/>
                </a:cubicBezTo>
                <a:cubicBezTo>
                  <a:pt x="244" y="632"/>
                  <a:pt x="293" y="646"/>
                  <a:pt x="339" y="646"/>
                </a:cubicBezTo>
                <a:cubicBezTo>
                  <a:pt x="405" y="646"/>
                  <a:pt x="464" y="617"/>
                  <a:pt x="507" y="548"/>
                </a:cubicBezTo>
                <a:cubicBezTo>
                  <a:pt x="627" y="488"/>
                  <a:pt x="627" y="354"/>
                  <a:pt x="627" y="294"/>
                </a:cubicBezTo>
                <a:cubicBezTo>
                  <a:pt x="627" y="235"/>
                  <a:pt x="627" y="175"/>
                  <a:pt x="567" y="175"/>
                </a:cubicBezTo>
                <a:cubicBezTo>
                  <a:pt x="567" y="116"/>
                  <a:pt x="507" y="56"/>
                  <a:pt x="433" y="56"/>
                </a:cubicBezTo>
                <a:cubicBezTo>
                  <a:pt x="403" y="19"/>
                  <a:pt x="358" y="0"/>
                  <a:pt x="314"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5"/>
          <p:cNvSpPr/>
          <p:nvPr/>
        </p:nvSpPr>
        <p:spPr>
          <a:xfrm>
            <a:off x="4676405" y="698746"/>
            <a:ext cx="19091" cy="33160"/>
          </a:xfrm>
          <a:custGeom>
            <a:avLst/>
            <a:gdLst/>
            <a:ahLst/>
            <a:cxnLst/>
            <a:rect l="l" t="t" r="r" b="b"/>
            <a:pathLst>
              <a:path w="612" h="1063" extrusionOk="0">
                <a:moveTo>
                  <a:pt x="378" y="0"/>
                </a:moveTo>
                <a:cubicBezTo>
                  <a:pt x="354" y="0"/>
                  <a:pt x="331" y="8"/>
                  <a:pt x="314" y="25"/>
                </a:cubicBezTo>
                <a:cubicBezTo>
                  <a:pt x="180" y="85"/>
                  <a:pt x="180" y="144"/>
                  <a:pt x="120" y="219"/>
                </a:cubicBezTo>
                <a:cubicBezTo>
                  <a:pt x="60" y="338"/>
                  <a:pt x="60" y="397"/>
                  <a:pt x="1" y="457"/>
                </a:cubicBezTo>
                <a:cubicBezTo>
                  <a:pt x="1" y="651"/>
                  <a:pt x="1" y="830"/>
                  <a:pt x="120" y="1023"/>
                </a:cubicBezTo>
                <a:lnTo>
                  <a:pt x="180" y="1023"/>
                </a:lnTo>
                <a:cubicBezTo>
                  <a:pt x="204" y="1048"/>
                  <a:pt x="242" y="1062"/>
                  <a:pt x="281" y="1062"/>
                </a:cubicBezTo>
                <a:cubicBezTo>
                  <a:pt x="338" y="1062"/>
                  <a:pt x="398" y="1033"/>
                  <a:pt x="433" y="964"/>
                </a:cubicBezTo>
                <a:cubicBezTo>
                  <a:pt x="552" y="830"/>
                  <a:pt x="612" y="710"/>
                  <a:pt x="612" y="591"/>
                </a:cubicBezTo>
                <a:lnTo>
                  <a:pt x="612" y="397"/>
                </a:lnTo>
                <a:cubicBezTo>
                  <a:pt x="612" y="278"/>
                  <a:pt x="612" y="219"/>
                  <a:pt x="552" y="144"/>
                </a:cubicBezTo>
                <a:lnTo>
                  <a:pt x="552" y="85"/>
                </a:lnTo>
                <a:cubicBezTo>
                  <a:pt x="510" y="42"/>
                  <a:pt x="438" y="0"/>
                  <a:pt x="378"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5"/>
          <p:cNvSpPr/>
          <p:nvPr/>
        </p:nvSpPr>
        <p:spPr>
          <a:xfrm>
            <a:off x="4716834" y="746444"/>
            <a:ext cx="19559" cy="37496"/>
          </a:xfrm>
          <a:custGeom>
            <a:avLst/>
            <a:gdLst/>
            <a:ahLst/>
            <a:cxnLst/>
            <a:rect l="l" t="t" r="r" b="b"/>
            <a:pathLst>
              <a:path w="627" h="1202" extrusionOk="0">
                <a:moveTo>
                  <a:pt x="375" y="1"/>
                </a:moveTo>
                <a:cubicBezTo>
                  <a:pt x="329" y="1"/>
                  <a:pt x="284" y="16"/>
                  <a:pt x="254" y="45"/>
                </a:cubicBezTo>
                <a:cubicBezTo>
                  <a:pt x="195" y="105"/>
                  <a:pt x="135" y="239"/>
                  <a:pt x="61" y="299"/>
                </a:cubicBezTo>
                <a:cubicBezTo>
                  <a:pt x="61" y="358"/>
                  <a:pt x="1" y="477"/>
                  <a:pt x="1" y="552"/>
                </a:cubicBezTo>
                <a:cubicBezTo>
                  <a:pt x="1" y="790"/>
                  <a:pt x="61" y="984"/>
                  <a:pt x="195" y="1103"/>
                </a:cubicBezTo>
                <a:lnTo>
                  <a:pt x="254" y="1163"/>
                </a:lnTo>
                <a:cubicBezTo>
                  <a:pt x="279" y="1187"/>
                  <a:pt x="314" y="1202"/>
                  <a:pt x="346" y="1202"/>
                </a:cubicBezTo>
                <a:cubicBezTo>
                  <a:pt x="392" y="1202"/>
                  <a:pt x="433" y="1173"/>
                  <a:pt x="433" y="1103"/>
                </a:cubicBezTo>
                <a:cubicBezTo>
                  <a:pt x="567" y="924"/>
                  <a:pt x="627" y="790"/>
                  <a:pt x="627" y="611"/>
                </a:cubicBezTo>
                <a:lnTo>
                  <a:pt x="627" y="358"/>
                </a:lnTo>
                <a:cubicBezTo>
                  <a:pt x="627" y="299"/>
                  <a:pt x="567" y="179"/>
                  <a:pt x="567" y="105"/>
                </a:cubicBezTo>
                <a:lnTo>
                  <a:pt x="507" y="105"/>
                </a:lnTo>
                <a:lnTo>
                  <a:pt x="507" y="45"/>
                </a:lnTo>
                <a:cubicBezTo>
                  <a:pt x="470" y="16"/>
                  <a:pt x="422" y="1"/>
                  <a:pt x="37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5"/>
          <p:cNvSpPr/>
          <p:nvPr/>
        </p:nvSpPr>
        <p:spPr>
          <a:xfrm>
            <a:off x="4769366" y="701835"/>
            <a:ext cx="19091" cy="37247"/>
          </a:xfrm>
          <a:custGeom>
            <a:avLst/>
            <a:gdLst/>
            <a:ahLst/>
            <a:cxnLst/>
            <a:rect l="l" t="t" r="r" b="b"/>
            <a:pathLst>
              <a:path w="612" h="1194" extrusionOk="0">
                <a:moveTo>
                  <a:pt x="306" y="1"/>
                </a:moveTo>
                <a:cubicBezTo>
                  <a:pt x="257" y="1"/>
                  <a:pt x="209" y="15"/>
                  <a:pt x="179" y="45"/>
                </a:cubicBezTo>
                <a:cubicBezTo>
                  <a:pt x="120" y="179"/>
                  <a:pt x="60" y="239"/>
                  <a:pt x="60" y="358"/>
                </a:cubicBezTo>
                <a:cubicBezTo>
                  <a:pt x="0" y="418"/>
                  <a:pt x="0" y="492"/>
                  <a:pt x="0" y="611"/>
                </a:cubicBezTo>
                <a:cubicBezTo>
                  <a:pt x="60" y="790"/>
                  <a:pt x="60" y="924"/>
                  <a:pt x="179" y="1103"/>
                </a:cubicBezTo>
                <a:lnTo>
                  <a:pt x="239" y="1163"/>
                </a:lnTo>
                <a:cubicBezTo>
                  <a:pt x="261" y="1185"/>
                  <a:pt x="287" y="1194"/>
                  <a:pt x="315" y="1194"/>
                </a:cubicBezTo>
                <a:cubicBezTo>
                  <a:pt x="379" y="1194"/>
                  <a:pt x="450" y="1145"/>
                  <a:pt x="492" y="1103"/>
                </a:cubicBezTo>
                <a:cubicBezTo>
                  <a:pt x="611" y="924"/>
                  <a:pt x="611" y="731"/>
                  <a:pt x="611" y="611"/>
                </a:cubicBezTo>
                <a:cubicBezTo>
                  <a:pt x="611" y="492"/>
                  <a:pt x="611" y="418"/>
                  <a:pt x="552" y="298"/>
                </a:cubicBezTo>
                <a:cubicBezTo>
                  <a:pt x="552" y="239"/>
                  <a:pt x="492" y="179"/>
                  <a:pt x="432" y="45"/>
                </a:cubicBezTo>
                <a:cubicBezTo>
                  <a:pt x="403" y="15"/>
                  <a:pt x="354" y="1"/>
                  <a:pt x="30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5"/>
          <p:cNvSpPr/>
          <p:nvPr/>
        </p:nvSpPr>
        <p:spPr>
          <a:xfrm>
            <a:off x="4767495" y="808366"/>
            <a:ext cx="19091" cy="31351"/>
          </a:xfrm>
          <a:custGeom>
            <a:avLst/>
            <a:gdLst/>
            <a:ahLst/>
            <a:cxnLst/>
            <a:rect l="l" t="t" r="r" b="b"/>
            <a:pathLst>
              <a:path w="612" h="1005" extrusionOk="0">
                <a:moveTo>
                  <a:pt x="358" y="1"/>
                </a:moveTo>
                <a:cubicBezTo>
                  <a:pt x="302" y="1"/>
                  <a:pt x="239" y="19"/>
                  <a:pt x="180" y="57"/>
                </a:cubicBezTo>
                <a:cubicBezTo>
                  <a:pt x="120" y="116"/>
                  <a:pt x="60" y="176"/>
                  <a:pt x="60" y="235"/>
                </a:cubicBezTo>
                <a:cubicBezTo>
                  <a:pt x="1" y="295"/>
                  <a:pt x="1" y="429"/>
                  <a:pt x="1" y="489"/>
                </a:cubicBezTo>
                <a:cubicBezTo>
                  <a:pt x="1" y="608"/>
                  <a:pt x="1" y="802"/>
                  <a:pt x="120" y="921"/>
                </a:cubicBezTo>
                <a:lnTo>
                  <a:pt x="180" y="980"/>
                </a:lnTo>
                <a:cubicBezTo>
                  <a:pt x="197" y="998"/>
                  <a:pt x="221" y="1005"/>
                  <a:pt x="247" y="1005"/>
                </a:cubicBezTo>
                <a:cubicBezTo>
                  <a:pt x="311" y="1005"/>
                  <a:pt x="391" y="963"/>
                  <a:pt x="433" y="921"/>
                </a:cubicBezTo>
                <a:cubicBezTo>
                  <a:pt x="552" y="802"/>
                  <a:pt x="552" y="667"/>
                  <a:pt x="552" y="489"/>
                </a:cubicBezTo>
                <a:cubicBezTo>
                  <a:pt x="612" y="429"/>
                  <a:pt x="612" y="355"/>
                  <a:pt x="552" y="295"/>
                </a:cubicBezTo>
                <a:cubicBezTo>
                  <a:pt x="552" y="235"/>
                  <a:pt x="552" y="176"/>
                  <a:pt x="492" y="116"/>
                </a:cubicBezTo>
                <a:lnTo>
                  <a:pt x="492" y="57"/>
                </a:lnTo>
                <a:cubicBezTo>
                  <a:pt x="463" y="19"/>
                  <a:pt x="414" y="1"/>
                  <a:pt x="35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5"/>
          <p:cNvSpPr/>
          <p:nvPr/>
        </p:nvSpPr>
        <p:spPr>
          <a:xfrm>
            <a:off x="4817687" y="754960"/>
            <a:ext cx="19559" cy="48071"/>
          </a:xfrm>
          <a:custGeom>
            <a:avLst/>
            <a:gdLst/>
            <a:ahLst/>
            <a:cxnLst/>
            <a:rect l="l" t="t" r="r" b="b"/>
            <a:pathLst>
              <a:path w="627" h="1541" extrusionOk="0">
                <a:moveTo>
                  <a:pt x="341" y="1"/>
                </a:moveTo>
                <a:cubicBezTo>
                  <a:pt x="277" y="1"/>
                  <a:pt x="232" y="43"/>
                  <a:pt x="179" y="85"/>
                </a:cubicBezTo>
                <a:cubicBezTo>
                  <a:pt x="120" y="204"/>
                  <a:pt x="60" y="338"/>
                  <a:pt x="60" y="398"/>
                </a:cubicBezTo>
                <a:cubicBezTo>
                  <a:pt x="60" y="517"/>
                  <a:pt x="60" y="651"/>
                  <a:pt x="1" y="771"/>
                </a:cubicBezTo>
                <a:cubicBezTo>
                  <a:pt x="60" y="1024"/>
                  <a:pt x="60" y="1203"/>
                  <a:pt x="179" y="1456"/>
                </a:cubicBezTo>
                <a:lnTo>
                  <a:pt x="254" y="1515"/>
                </a:lnTo>
                <a:cubicBezTo>
                  <a:pt x="271" y="1533"/>
                  <a:pt x="294" y="1540"/>
                  <a:pt x="319" y="1540"/>
                </a:cubicBezTo>
                <a:cubicBezTo>
                  <a:pt x="378" y="1540"/>
                  <a:pt x="450" y="1498"/>
                  <a:pt x="492" y="1456"/>
                </a:cubicBezTo>
                <a:cubicBezTo>
                  <a:pt x="626" y="1203"/>
                  <a:pt x="626" y="1024"/>
                  <a:pt x="626" y="771"/>
                </a:cubicBezTo>
                <a:lnTo>
                  <a:pt x="626" y="398"/>
                </a:lnTo>
                <a:cubicBezTo>
                  <a:pt x="552" y="338"/>
                  <a:pt x="552" y="204"/>
                  <a:pt x="492" y="85"/>
                </a:cubicBezTo>
                <a:cubicBezTo>
                  <a:pt x="433" y="85"/>
                  <a:pt x="433" y="26"/>
                  <a:pt x="433" y="26"/>
                </a:cubicBezTo>
                <a:cubicBezTo>
                  <a:pt x="398" y="8"/>
                  <a:pt x="368" y="1"/>
                  <a:pt x="34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5"/>
          <p:cNvSpPr/>
          <p:nvPr/>
        </p:nvSpPr>
        <p:spPr>
          <a:xfrm>
            <a:off x="4866040" y="695034"/>
            <a:ext cx="19528" cy="40772"/>
          </a:xfrm>
          <a:custGeom>
            <a:avLst/>
            <a:gdLst/>
            <a:ahLst/>
            <a:cxnLst/>
            <a:rect l="l" t="t" r="r" b="b"/>
            <a:pathLst>
              <a:path w="626" h="1307" extrusionOk="0">
                <a:moveTo>
                  <a:pt x="367" y="0"/>
                </a:moveTo>
                <a:cubicBezTo>
                  <a:pt x="308" y="0"/>
                  <a:pt x="236" y="42"/>
                  <a:pt x="194" y="84"/>
                </a:cubicBezTo>
                <a:cubicBezTo>
                  <a:pt x="119" y="204"/>
                  <a:pt x="119" y="263"/>
                  <a:pt x="60" y="338"/>
                </a:cubicBezTo>
                <a:lnTo>
                  <a:pt x="60" y="636"/>
                </a:lnTo>
                <a:cubicBezTo>
                  <a:pt x="0" y="829"/>
                  <a:pt x="0" y="949"/>
                  <a:pt x="119" y="1202"/>
                </a:cubicBezTo>
                <a:lnTo>
                  <a:pt x="194" y="1261"/>
                </a:lnTo>
                <a:cubicBezTo>
                  <a:pt x="224" y="1291"/>
                  <a:pt x="253" y="1306"/>
                  <a:pt x="283" y="1306"/>
                </a:cubicBezTo>
                <a:cubicBezTo>
                  <a:pt x="313" y="1306"/>
                  <a:pt x="343" y="1291"/>
                  <a:pt x="373" y="1261"/>
                </a:cubicBezTo>
                <a:cubicBezTo>
                  <a:pt x="566" y="1083"/>
                  <a:pt x="626" y="889"/>
                  <a:pt x="626" y="710"/>
                </a:cubicBezTo>
                <a:lnTo>
                  <a:pt x="626" y="397"/>
                </a:lnTo>
                <a:cubicBezTo>
                  <a:pt x="626" y="263"/>
                  <a:pt x="566" y="204"/>
                  <a:pt x="492" y="84"/>
                </a:cubicBezTo>
                <a:lnTo>
                  <a:pt x="432" y="25"/>
                </a:lnTo>
                <a:cubicBezTo>
                  <a:pt x="415" y="7"/>
                  <a:pt x="392" y="0"/>
                  <a:pt x="36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5"/>
          <p:cNvSpPr/>
          <p:nvPr/>
        </p:nvSpPr>
        <p:spPr>
          <a:xfrm>
            <a:off x="4939441" y="677409"/>
            <a:ext cx="19559" cy="40553"/>
          </a:xfrm>
          <a:custGeom>
            <a:avLst/>
            <a:gdLst/>
            <a:ahLst/>
            <a:cxnLst/>
            <a:rect l="l" t="t" r="r" b="b"/>
            <a:pathLst>
              <a:path w="627" h="1300" extrusionOk="0">
                <a:moveTo>
                  <a:pt x="222" y="1"/>
                </a:moveTo>
                <a:cubicBezTo>
                  <a:pt x="140" y="1"/>
                  <a:pt x="75" y="59"/>
                  <a:pt x="75" y="158"/>
                </a:cubicBezTo>
                <a:cubicBezTo>
                  <a:pt x="1" y="217"/>
                  <a:pt x="1" y="337"/>
                  <a:pt x="1" y="396"/>
                </a:cubicBezTo>
                <a:lnTo>
                  <a:pt x="1" y="649"/>
                </a:lnTo>
                <a:cubicBezTo>
                  <a:pt x="1" y="828"/>
                  <a:pt x="75" y="1022"/>
                  <a:pt x="195" y="1201"/>
                </a:cubicBezTo>
                <a:lnTo>
                  <a:pt x="195" y="1275"/>
                </a:lnTo>
                <a:cubicBezTo>
                  <a:pt x="229" y="1292"/>
                  <a:pt x="258" y="1299"/>
                  <a:pt x="284" y="1299"/>
                </a:cubicBezTo>
                <a:cubicBezTo>
                  <a:pt x="349" y="1299"/>
                  <a:pt x="395" y="1254"/>
                  <a:pt x="448" y="1201"/>
                </a:cubicBezTo>
                <a:cubicBezTo>
                  <a:pt x="567" y="1022"/>
                  <a:pt x="627" y="828"/>
                  <a:pt x="627" y="649"/>
                </a:cubicBezTo>
                <a:cubicBezTo>
                  <a:pt x="567" y="530"/>
                  <a:pt x="567" y="396"/>
                  <a:pt x="507" y="337"/>
                </a:cubicBezTo>
                <a:cubicBezTo>
                  <a:pt x="507" y="217"/>
                  <a:pt x="448" y="158"/>
                  <a:pt x="314" y="24"/>
                </a:cubicBezTo>
                <a:cubicBezTo>
                  <a:pt x="282" y="8"/>
                  <a:pt x="251" y="1"/>
                  <a:pt x="22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5"/>
          <p:cNvSpPr/>
          <p:nvPr/>
        </p:nvSpPr>
        <p:spPr>
          <a:xfrm>
            <a:off x="4887408" y="775736"/>
            <a:ext cx="19559" cy="38900"/>
          </a:xfrm>
          <a:custGeom>
            <a:avLst/>
            <a:gdLst/>
            <a:ahLst/>
            <a:cxnLst/>
            <a:rect l="l" t="t" r="r" b="b"/>
            <a:pathLst>
              <a:path w="627" h="1247" extrusionOk="0">
                <a:moveTo>
                  <a:pt x="373" y="0"/>
                </a:moveTo>
                <a:cubicBezTo>
                  <a:pt x="328" y="0"/>
                  <a:pt x="283" y="15"/>
                  <a:pt x="254" y="45"/>
                </a:cubicBezTo>
                <a:cubicBezTo>
                  <a:pt x="179" y="105"/>
                  <a:pt x="120" y="224"/>
                  <a:pt x="60" y="283"/>
                </a:cubicBezTo>
                <a:cubicBezTo>
                  <a:pt x="0" y="417"/>
                  <a:pt x="0" y="477"/>
                  <a:pt x="0" y="596"/>
                </a:cubicBezTo>
                <a:cubicBezTo>
                  <a:pt x="0" y="790"/>
                  <a:pt x="60" y="1028"/>
                  <a:pt x="179" y="1222"/>
                </a:cubicBezTo>
                <a:lnTo>
                  <a:pt x="254" y="1222"/>
                </a:lnTo>
                <a:cubicBezTo>
                  <a:pt x="271" y="1239"/>
                  <a:pt x="294" y="1247"/>
                  <a:pt x="318" y="1247"/>
                </a:cubicBezTo>
                <a:cubicBezTo>
                  <a:pt x="378" y="1247"/>
                  <a:pt x="450" y="1204"/>
                  <a:pt x="492" y="1162"/>
                </a:cubicBezTo>
                <a:cubicBezTo>
                  <a:pt x="552" y="969"/>
                  <a:pt x="626" y="790"/>
                  <a:pt x="626" y="656"/>
                </a:cubicBezTo>
                <a:lnTo>
                  <a:pt x="626" y="417"/>
                </a:lnTo>
                <a:cubicBezTo>
                  <a:pt x="552" y="283"/>
                  <a:pt x="552" y="224"/>
                  <a:pt x="552" y="105"/>
                </a:cubicBezTo>
                <a:lnTo>
                  <a:pt x="492" y="45"/>
                </a:lnTo>
                <a:cubicBezTo>
                  <a:pt x="462" y="15"/>
                  <a:pt x="417" y="0"/>
                  <a:pt x="373"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5"/>
          <p:cNvSpPr/>
          <p:nvPr/>
        </p:nvSpPr>
        <p:spPr>
          <a:xfrm>
            <a:off x="4823271" y="859089"/>
            <a:ext cx="19559" cy="24020"/>
          </a:xfrm>
          <a:custGeom>
            <a:avLst/>
            <a:gdLst/>
            <a:ahLst/>
            <a:cxnLst/>
            <a:rect l="l" t="t" r="r" b="b"/>
            <a:pathLst>
              <a:path w="627" h="770" extrusionOk="0">
                <a:moveTo>
                  <a:pt x="344" y="0"/>
                </a:moveTo>
                <a:cubicBezTo>
                  <a:pt x="295" y="0"/>
                  <a:pt x="244" y="15"/>
                  <a:pt x="194" y="40"/>
                </a:cubicBezTo>
                <a:cubicBezTo>
                  <a:pt x="135" y="99"/>
                  <a:pt x="135" y="99"/>
                  <a:pt x="75" y="159"/>
                </a:cubicBezTo>
                <a:cubicBezTo>
                  <a:pt x="0" y="218"/>
                  <a:pt x="0" y="293"/>
                  <a:pt x="0" y="352"/>
                </a:cubicBezTo>
                <a:cubicBezTo>
                  <a:pt x="0" y="531"/>
                  <a:pt x="75" y="665"/>
                  <a:pt x="194" y="725"/>
                </a:cubicBezTo>
                <a:cubicBezTo>
                  <a:pt x="224" y="755"/>
                  <a:pt x="269" y="770"/>
                  <a:pt x="315" y="770"/>
                </a:cubicBezTo>
                <a:cubicBezTo>
                  <a:pt x="362" y="770"/>
                  <a:pt x="410" y="755"/>
                  <a:pt x="447" y="725"/>
                </a:cubicBezTo>
                <a:cubicBezTo>
                  <a:pt x="567" y="591"/>
                  <a:pt x="626" y="531"/>
                  <a:pt x="626" y="412"/>
                </a:cubicBezTo>
                <a:lnTo>
                  <a:pt x="626" y="293"/>
                </a:lnTo>
                <a:cubicBezTo>
                  <a:pt x="567" y="218"/>
                  <a:pt x="567" y="159"/>
                  <a:pt x="507" y="99"/>
                </a:cubicBezTo>
                <a:cubicBezTo>
                  <a:pt x="472" y="29"/>
                  <a:pt x="412" y="0"/>
                  <a:pt x="344"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5"/>
          <p:cNvSpPr/>
          <p:nvPr/>
        </p:nvSpPr>
        <p:spPr>
          <a:xfrm>
            <a:off x="4713122" y="843242"/>
            <a:ext cx="19559" cy="20183"/>
          </a:xfrm>
          <a:custGeom>
            <a:avLst/>
            <a:gdLst/>
            <a:ahLst/>
            <a:cxnLst/>
            <a:rect l="l" t="t" r="r" b="b"/>
            <a:pathLst>
              <a:path w="627" h="647" extrusionOk="0">
                <a:moveTo>
                  <a:pt x="304" y="0"/>
                </a:moveTo>
                <a:cubicBezTo>
                  <a:pt x="250" y="0"/>
                  <a:pt x="187" y="19"/>
                  <a:pt x="120" y="56"/>
                </a:cubicBezTo>
                <a:cubicBezTo>
                  <a:pt x="60" y="116"/>
                  <a:pt x="60" y="116"/>
                  <a:pt x="60" y="175"/>
                </a:cubicBezTo>
                <a:cubicBezTo>
                  <a:pt x="1" y="235"/>
                  <a:pt x="1" y="294"/>
                  <a:pt x="1" y="354"/>
                </a:cubicBezTo>
                <a:cubicBezTo>
                  <a:pt x="1" y="428"/>
                  <a:pt x="60" y="488"/>
                  <a:pt x="180" y="607"/>
                </a:cubicBezTo>
                <a:cubicBezTo>
                  <a:pt x="210" y="632"/>
                  <a:pt x="249" y="646"/>
                  <a:pt x="292" y="646"/>
                </a:cubicBezTo>
                <a:cubicBezTo>
                  <a:pt x="353" y="646"/>
                  <a:pt x="423" y="617"/>
                  <a:pt x="492" y="548"/>
                </a:cubicBezTo>
                <a:cubicBezTo>
                  <a:pt x="626" y="488"/>
                  <a:pt x="626" y="354"/>
                  <a:pt x="626" y="294"/>
                </a:cubicBezTo>
                <a:cubicBezTo>
                  <a:pt x="626" y="235"/>
                  <a:pt x="626" y="175"/>
                  <a:pt x="552" y="175"/>
                </a:cubicBezTo>
                <a:cubicBezTo>
                  <a:pt x="552" y="116"/>
                  <a:pt x="492" y="56"/>
                  <a:pt x="433" y="56"/>
                </a:cubicBezTo>
                <a:cubicBezTo>
                  <a:pt x="403" y="19"/>
                  <a:pt x="358" y="0"/>
                  <a:pt x="304"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5"/>
          <p:cNvSpPr/>
          <p:nvPr/>
        </p:nvSpPr>
        <p:spPr>
          <a:xfrm>
            <a:off x="5299619" y="698746"/>
            <a:ext cx="19559" cy="33160"/>
          </a:xfrm>
          <a:custGeom>
            <a:avLst/>
            <a:gdLst/>
            <a:ahLst/>
            <a:cxnLst/>
            <a:rect l="l" t="t" r="r" b="b"/>
            <a:pathLst>
              <a:path w="627" h="1063" extrusionOk="0">
                <a:moveTo>
                  <a:pt x="381" y="0"/>
                </a:moveTo>
                <a:cubicBezTo>
                  <a:pt x="355" y="0"/>
                  <a:pt x="331" y="8"/>
                  <a:pt x="313" y="25"/>
                </a:cubicBezTo>
                <a:cubicBezTo>
                  <a:pt x="194" y="85"/>
                  <a:pt x="194" y="144"/>
                  <a:pt x="135" y="219"/>
                </a:cubicBezTo>
                <a:cubicBezTo>
                  <a:pt x="75" y="338"/>
                  <a:pt x="75" y="397"/>
                  <a:pt x="0" y="457"/>
                </a:cubicBezTo>
                <a:cubicBezTo>
                  <a:pt x="0" y="651"/>
                  <a:pt x="0" y="830"/>
                  <a:pt x="194" y="1023"/>
                </a:cubicBezTo>
                <a:cubicBezTo>
                  <a:pt x="219" y="1048"/>
                  <a:pt x="254" y="1062"/>
                  <a:pt x="291" y="1062"/>
                </a:cubicBezTo>
                <a:cubicBezTo>
                  <a:pt x="345" y="1062"/>
                  <a:pt x="404" y="1033"/>
                  <a:pt x="447" y="964"/>
                </a:cubicBezTo>
                <a:cubicBezTo>
                  <a:pt x="567" y="830"/>
                  <a:pt x="626" y="710"/>
                  <a:pt x="626" y="591"/>
                </a:cubicBezTo>
                <a:lnTo>
                  <a:pt x="626" y="397"/>
                </a:lnTo>
                <a:cubicBezTo>
                  <a:pt x="626" y="278"/>
                  <a:pt x="626" y="219"/>
                  <a:pt x="567" y="144"/>
                </a:cubicBezTo>
                <a:lnTo>
                  <a:pt x="567" y="85"/>
                </a:lnTo>
                <a:cubicBezTo>
                  <a:pt x="524" y="42"/>
                  <a:pt x="445" y="0"/>
                  <a:pt x="38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5"/>
          <p:cNvSpPr/>
          <p:nvPr/>
        </p:nvSpPr>
        <p:spPr>
          <a:xfrm>
            <a:off x="5340516" y="746444"/>
            <a:ext cx="19559" cy="37496"/>
          </a:xfrm>
          <a:custGeom>
            <a:avLst/>
            <a:gdLst/>
            <a:ahLst/>
            <a:cxnLst/>
            <a:rect l="l" t="t" r="r" b="b"/>
            <a:pathLst>
              <a:path w="627" h="1202" extrusionOk="0">
                <a:moveTo>
                  <a:pt x="373" y="1"/>
                </a:moveTo>
                <a:cubicBezTo>
                  <a:pt x="328" y="1"/>
                  <a:pt x="284" y="16"/>
                  <a:pt x="254" y="45"/>
                </a:cubicBezTo>
                <a:cubicBezTo>
                  <a:pt x="179" y="105"/>
                  <a:pt x="120" y="239"/>
                  <a:pt x="60" y="299"/>
                </a:cubicBezTo>
                <a:cubicBezTo>
                  <a:pt x="60" y="358"/>
                  <a:pt x="0" y="477"/>
                  <a:pt x="0" y="552"/>
                </a:cubicBezTo>
                <a:cubicBezTo>
                  <a:pt x="0" y="790"/>
                  <a:pt x="60" y="984"/>
                  <a:pt x="179" y="1103"/>
                </a:cubicBezTo>
                <a:lnTo>
                  <a:pt x="254" y="1163"/>
                </a:lnTo>
                <a:cubicBezTo>
                  <a:pt x="278" y="1187"/>
                  <a:pt x="313" y="1202"/>
                  <a:pt x="346" y="1202"/>
                </a:cubicBezTo>
                <a:cubicBezTo>
                  <a:pt x="392" y="1202"/>
                  <a:pt x="433" y="1173"/>
                  <a:pt x="433" y="1103"/>
                </a:cubicBezTo>
                <a:cubicBezTo>
                  <a:pt x="552" y="924"/>
                  <a:pt x="626" y="790"/>
                  <a:pt x="626" y="611"/>
                </a:cubicBezTo>
                <a:lnTo>
                  <a:pt x="626" y="358"/>
                </a:lnTo>
                <a:cubicBezTo>
                  <a:pt x="626" y="299"/>
                  <a:pt x="552" y="179"/>
                  <a:pt x="552" y="105"/>
                </a:cubicBezTo>
                <a:lnTo>
                  <a:pt x="492" y="45"/>
                </a:lnTo>
                <a:cubicBezTo>
                  <a:pt x="462" y="16"/>
                  <a:pt x="418" y="1"/>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5"/>
          <p:cNvSpPr/>
          <p:nvPr/>
        </p:nvSpPr>
        <p:spPr>
          <a:xfrm>
            <a:off x="5392549" y="701835"/>
            <a:ext cx="19559" cy="37247"/>
          </a:xfrm>
          <a:custGeom>
            <a:avLst/>
            <a:gdLst/>
            <a:ahLst/>
            <a:cxnLst/>
            <a:rect l="l" t="t" r="r" b="b"/>
            <a:pathLst>
              <a:path w="627" h="1194" extrusionOk="0">
                <a:moveTo>
                  <a:pt x="316" y="1"/>
                </a:moveTo>
                <a:cubicBezTo>
                  <a:pt x="269" y="1"/>
                  <a:pt x="224" y="15"/>
                  <a:pt x="195" y="45"/>
                </a:cubicBezTo>
                <a:cubicBezTo>
                  <a:pt x="135" y="179"/>
                  <a:pt x="75" y="239"/>
                  <a:pt x="75" y="358"/>
                </a:cubicBezTo>
                <a:cubicBezTo>
                  <a:pt x="75" y="418"/>
                  <a:pt x="1" y="492"/>
                  <a:pt x="1" y="611"/>
                </a:cubicBezTo>
                <a:cubicBezTo>
                  <a:pt x="75" y="790"/>
                  <a:pt x="75" y="924"/>
                  <a:pt x="195" y="1103"/>
                </a:cubicBezTo>
                <a:lnTo>
                  <a:pt x="254" y="1163"/>
                </a:lnTo>
                <a:cubicBezTo>
                  <a:pt x="272" y="1185"/>
                  <a:pt x="297" y="1194"/>
                  <a:pt x="324" y="1194"/>
                </a:cubicBezTo>
                <a:cubicBezTo>
                  <a:pt x="387" y="1194"/>
                  <a:pt x="466" y="1145"/>
                  <a:pt x="508" y="1103"/>
                </a:cubicBezTo>
                <a:cubicBezTo>
                  <a:pt x="627" y="924"/>
                  <a:pt x="627" y="731"/>
                  <a:pt x="627" y="611"/>
                </a:cubicBezTo>
                <a:lnTo>
                  <a:pt x="627" y="298"/>
                </a:lnTo>
                <a:cubicBezTo>
                  <a:pt x="567" y="239"/>
                  <a:pt x="567" y="179"/>
                  <a:pt x="448" y="45"/>
                </a:cubicBezTo>
                <a:cubicBezTo>
                  <a:pt x="411" y="15"/>
                  <a:pt x="362" y="1"/>
                  <a:pt x="31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5"/>
          <p:cNvSpPr/>
          <p:nvPr/>
        </p:nvSpPr>
        <p:spPr>
          <a:xfrm>
            <a:off x="5390708" y="808366"/>
            <a:ext cx="19559" cy="31351"/>
          </a:xfrm>
          <a:custGeom>
            <a:avLst/>
            <a:gdLst/>
            <a:ahLst/>
            <a:cxnLst/>
            <a:rect l="l" t="t" r="r" b="b"/>
            <a:pathLst>
              <a:path w="627" h="1005" extrusionOk="0">
                <a:moveTo>
                  <a:pt x="367" y="1"/>
                </a:moveTo>
                <a:cubicBezTo>
                  <a:pt x="313" y="1"/>
                  <a:pt x="254" y="19"/>
                  <a:pt x="194" y="57"/>
                </a:cubicBezTo>
                <a:cubicBezTo>
                  <a:pt x="134" y="116"/>
                  <a:pt x="60" y="176"/>
                  <a:pt x="60" y="235"/>
                </a:cubicBezTo>
                <a:cubicBezTo>
                  <a:pt x="0" y="295"/>
                  <a:pt x="0" y="429"/>
                  <a:pt x="0" y="489"/>
                </a:cubicBezTo>
                <a:cubicBezTo>
                  <a:pt x="0" y="608"/>
                  <a:pt x="0" y="802"/>
                  <a:pt x="134" y="921"/>
                </a:cubicBezTo>
                <a:lnTo>
                  <a:pt x="194" y="980"/>
                </a:lnTo>
                <a:cubicBezTo>
                  <a:pt x="212" y="998"/>
                  <a:pt x="234" y="1005"/>
                  <a:pt x="259" y="1005"/>
                </a:cubicBezTo>
                <a:cubicBezTo>
                  <a:pt x="318" y="1005"/>
                  <a:pt x="390" y="963"/>
                  <a:pt x="432" y="921"/>
                </a:cubicBezTo>
                <a:cubicBezTo>
                  <a:pt x="567" y="802"/>
                  <a:pt x="567" y="667"/>
                  <a:pt x="626" y="489"/>
                </a:cubicBezTo>
                <a:cubicBezTo>
                  <a:pt x="626" y="429"/>
                  <a:pt x="626" y="355"/>
                  <a:pt x="567" y="295"/>
                </a:cubicBezTo>
                <a:cubicBezTo>
                  <a:pt x="567" y="235"/>
                  <a:pt x="567" y="176"/>
                  <a:pt x="507" y="116"/>
                </a:cubicBezTo>
                <a:lnTo>
                  <a:pt x="507" y="57"/>
                </a:lnTo>
                <a:cubicBezTo>
                  <a:pt x="470" y="19"/>
                  <a:pt x="421" y="1"/>
                  <a:pt x="367"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5"/>
          <p:cNvSpPr/>
          <p:nvPr/>
        </p:nvSpPr>
        <p:spPr>
          <a:xfrm>
            <a:off x="5443210" y="754960"/>
            <a:ext cx="17251" cy="48071"/>
          </a:xfrm>
          <a:custGeom>
            <a:avLst/>
            <a:gdLst/>
            <a:ahLst/>
            <a:cxnLst/>
            <a:rect l="l" t="t" r="r" b="b"/>
            <a:pathLst>
              <a:path w="553" h="1541" extrusionOk="0">
                <a:moveTo>
                  <a:pt x="273" y="1"/>
                </a:moveTo>
                <a:cubicBezTo>
                  <a:pt x="204" y="1"/>
                  <a:pt x="162" y="43"/>
                  <a:pt x="120" y="85"/>
                </a:cubicBezTo>
                <a:cubicBezTo>
                  <a:pt x="60" y="204"/>
                  <a:pt x="1" y="338"/>
                  <a:pt x="1" y="398"/>
                </a:cubicBezTo>
                <a:lnTo>
                  <a:pt x="1" y="771"/>
                </a:lnTo>
                <a:cubicBezTo>
                  <a:pt x="1" y="1024"/>
                  <a:pt x="1" y="1203"/>
                  <a:pt x="120" y="1456"/>
                </a:cubicBezTo>
                <a:lnTo>
                  <a:pt x="180" y="1515"/>
                </a:lnTo>
                <a:cubicBezTo>
                  <a:pt x="197" y="1533"/>
                  <a:pt x="221" y="1540"/>
                  <a:pt x="247" y="1540"/>
                </a:cubicBezTo>
                <a:cubicBezTo>
                  <a:pt x="311" y="1540"/>
                  <a:pt x="391" y="1498"/>
                  <a:pt x="433" y="1456"/>
                </a:cubicBezTo>
                <a:cubicBezTo>
                  <a:pt x="552" y="1203"/>
                  <a:pt x="552" y="1024"/>
                  <a:pt x="552" y="771"/>
                </a:cubicBezTo>
                <a:lnTo>
                  <a:pt x="552" y="398"/>
                </a:lnTo>
                <a:cubicBezTo>
                  <a:pt x="492" y="338"/>
                  <a:pt x="492" y="204"/>
                  <a:pt x="433" y="85"/>
                </a:cubicBezTo>
                <a:cubicBezTo>
                  <a:pt x="373" y="85"/>
                  <a:pt x="373" y="26"/>
                  <a:pt x="373" y="26"/>
                </a:cubicBezTo>
                <a:cubicBezTo>
                  <a:pt x="334" y="8"/>
                  <a:pt x="301" y="1"/>
                  <a:pt x="2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5"/>
          <p:cNvSpPr/>
          <p:nvPr/>
        </p:nvSpPr>
        <p:spPr>
          <a:xfrm>
            <a:off x="5489690" y="695034"/>
            <a:ext cx="19091" cy="40772"/>
          </a:xfrm>
          <a:custGeom>
            <a:avLst/>
            <a:gdLst/>
            <a:ahLst/>
            <a:cxnLst/>
            <a:rect l="l" t="t" r="r" b="b"/>
            <a:pathLst>
              <a:path w="612" h="1307" extrusionOk="0">
                <a:moveTo>
                  <a:pt x="365" y="0"/>
                </a:moveTo>
                <a:cubicBezTo>
                  <a:pt x="301" y="0"/>
                  <a:pt x="221" y="42"/>
                  <a:pt x="179" y="84"/>
                </a:cubicBezTo>
                <a:cubicBezTo>
                  <a:pt x="120" y="204"/>
                  <a:pt x="120" y="263"/>
                  <a:pt x="60" y="338"/>
                </a:cubicBezTo>
                <a:lnTo>
                  <a:pt x="60" y="636"/>
                </a:lnTo>
                <a:cubicBezTo>
                  <a:pt x="1" y="829"/>
                  <a:pt x="60" y="949"/>
                  <a:pt x="120" y="1202"/>
                </a:cubicBezTo>
                <a:lnTo>
                  <a:pt x="179" y="1261"/>
                </a:lnTo>
                <a:cubicBezTo>
                  <a:pt x="209" y="1291"/>
                  <a:pt x="243" y="1306"/>
                  <a:pt x="276" y="1306"/>
                </a:cubicBezTo>
                <a:cubicBezTo>
                  <a:pt x="310" y="1306"/>
                  <a:pt x="343" y="1291"/>
                  <a:pt x="373" y="1261"/>
                </a:cubicBezTo>
                <a:cubicBezTo>
                  <a:pt x="552" y="1083"/>
                  <a:pt x="611" y="889"/>
                  <a:pt x="611" y="710"/>
                </a:cubicBezTo>
                <a:lnTo>
                  <a:pt x="611" y="397"/>
                </a:lnTo>
                <a:cubicBezTo>
                  <a:pt x="611" y="263"/>
                  <a:pt x="552" y="204"/>
                  <a:pt x="492" y="84"/>
                </a:cubicBezTo>
                <a:lnTo>
                  <a:pt x="433" y="25"/>
                </a:lnTo>
                <a:cubicBezTo>
                  <a:pt x="415" y="7"/>
                  <a:pt x="391" y="0"/>
                  <a:pt x="36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5"/>
          <p:cNvSpPr/>
          <p:nvPr/>
        </p:nvSpPr>
        <p:spPr>
          <a:xfrm>
            <a:off x="5563123" y="677409"/>
            <a:ext cx="19559" cy="40553"/>
          </a:xfrm>
          <a:custGeom>
            <a:avLst/>
            <a:gdLst/>
            <a:ahLst/>
            <a:cxnLst/>
            <a:rect l="l" t="t" r="r" b="b"/>
            <a:pathLst>
              <a:path w="627" h="1300" extrusionOk="0">
                <a:moveTo>
                  <a:pt x="228" y="1"/>
                </a:moveTo>
                <a:cubicBezTo>
                  <a:pt x="156" y="1"/>
                  <a:pt x="104" y="59"/>
                  <a:pt x="60" y="158"/>
                </a:cubicBezTo>
                <a:cubicBezTo>
                  <a:pt x="0" y="217"/>
                  <a:pt x="0" y="337"/>
                  <a:pt x="0" y="396"/>
                </a:cubicBezTo>
                <a:lnTo>
                  <a:pt x="0" y="649"/>
                </a:lnTo>
                <a:cubicBezTo>
                  <a:pt x="0" y="828"/>
                  <a:pt x="60" y="1022"/>
                  <a:pt x="194" y="1201"/>
                </a:cubicBezTo>
                <a:lnTo>
                  <a:pt x="194" y="1275"/>
                </a:lnTo>
                <a:cubicBezTo>
                  <a:pt x="228" y="1292"/>
                  <a:pt x="257" y="1299"/>
                  <a:pt x="283" y="1299"/>
                </a:cubicBezTo>
                <a:cubicBezTo>
                  <a:pt x="347" y="1299"/>
                  <a:pt x="390" y="1254"/>
                  <a:pt x="432" y="1201"/>
                </a:cubicBezTo>
                <a:cubicBezTo>
                  <a:pt x="567" y="1022"/>
                  <a:pt x="626" y="828"/>
                  <a:pt x="626" y="649"/>
                </a:cubicBezTo>
                <a:cubicBezTo>
                  <a:pt x="567" y="530"/>
                  <a:pt x="567" y="396"/>
                  <a:pt x="492" y="337"/>
                </a:cubicBezTo>
                <a:cubicBezTo>
                  <a:pt x="492" y="217"/>
                  <a:pt x="432" y="158"/>
                  <a:pt x="313" y="24"/>
                </a:cubicBezTo>
                <a:cubicBezTo>
                  <a:pt x="282" y="8"/>
                  <a:pt x="254" y="1"/>
                  <a:pt x="22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5"/>
          <p:cNvSpPr/>
          <p:nvPr/>
        </p:nvSpPr>
        <p:spPr>
          <a:xfrm>
            <a:off x="5511059" y="775736"/>
            <a:ext cx="19091" cy="38900"/>
          </a:xfrm>
          <a:custGeom>
            <a:avLst/>
            <a:gdLst/>
            <a:ahLst/>
            <a:cxnLst/>
            <a:rect l="l" t="t" r="r" b="b"/>
            <a:pathLst>
              <a:path w="612" h="1247" extrusionOk="0">
                <a:moveTo>
                  <a:pt x="366" y="0"/>
                </a:moveTo>
                <a:cubicBezTo>
                  <a:pt x="317" y="0"/>
                  <a:pt x="269" y="15"/>
                  <a:pt x="239" y="45"/>
                </a:cubicBezTo>
                <a:cubicBezTo>
                  <a:pt x="180" y="105"/>
                  <a:pt x="120" y="224"/>
                  <a:pt x="60" y="283"/>
                </a:cubicBezTo>
                <a:cubicBezTo>
                  <a:pt x="60" y="417"/>
                  <a:pt x="1" y="477"/>
                  <a:pt x="1" y="596"/>
                </a:cubicBezTo>
                <a:cubicBezTo>
                  <a:pt x="1" y="790"/>
                  <a:pt x="60" y="1028"/>
                  <a:pt x="180" y="1222"/>
                </a:cubicBezTo>
                <a:lnTo>
                  <a:pt x="239" y="1222"/>
                </a:lnTo>
                <a:cubicBezTo>
                  <a:pt x="257" y="1239"/>
                  <a:pt x="281" y="1247"/>
                  <a:pt x="307" y="1247"/>
                </a:cubicBezTo>
                <a:cubicBezTo>
                  <a:pt x="371" y="1247"/>
                  <a:pt x="450" y="1204"/>
                  <a:pt x="492" y="1162"/>
                </a:cubicBezTo>
                <a:cubicBezTo>
                  <a:pt x="552" y="969"/>
                  <a:pt x="612" y="790"/>
                  <a:pt x="612" y="656"/>
                </a:cubicBezTo>
                <a:lnTo>
                  <a:pt x="612" y="417"/>
                </a:lnTo>
                <a:cubicBezTo>
                  <a:pt x="612" y="283"/>
                  <a:pt x="552" y="224"/>
                  <a:pt x="552" y="105"/>
                </a:cubicBezTo>
                <a:lnTo>
                  <a:pt x="492" y="45"/>
                </a:lnTo>
                <a:cubicBezTo>
                  <a:pt x="463" y="15"/>
                  <a:pt x="414" y="0"/>
                  <a:pt x="366"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5"/>
          <p:cNvSpPr/>
          <p:nvPr/>
        </p:nvSpPr>
        <p:spPr>
          <a:xfrm>
            <a:off x="5446953" y="859089"/>
            <a:ext cx="19528" cy="24020"/>
          </a:xfrm>
          <a:custGeom>
            <a:avLst/>
            <a:gdLst/>
            <a:ahLst/>
            <a:cxnLst/>
            <a:rect l="l" t="t" r="r" b="b"/>
            <a:pathLst>
              <a:path w="626" h="770" extrusionOk="0">
                <a:moveTo>
                  <a:pt x="350" y="0"/>
                </a:moveTo>
                <a:cubicBezTo>
                  <a:pt x="313" y="0"/>
                  <a:pt x="278" y="15"/>
                  <a:pt x="253" y="40"/>
                </a:cubicBezTo>
                <a:cubicBezTo>
                  <a:pt x="119" y="99"/>
                  <a:pt x="119" y="99"/>
                  <a:pt x="60" y="159"/>
                </a:cubicBezTo>
                <a:cubicBezTo>
                  <a:pt x="0" y="218"/>
                  <a:pt x="0" y="293"/>
                  <a:pt x="0" y="352"/>
                </a:cubicBezTo>
                <a:cubicBezTo>
                  <a:pt x="0" y="531"/>
                  <a:pt x="60" y="665"/>
                  <a:pt x="194" y="725"/>
                </a:cubicBezTo>
                <a:cubicBezTo>
                  <a:pt x="223" y="755"/>
                  <a:pt x="268" y="770"/>
                  <a:pt x="313" y="770"/>
                </a:cubicBezTo>
                <a:cubicBezTo>
                  <a:pt x="358" y="770"/>
                  <a:pt x="402" y="755"/>
                  <a:pt x="432" y="725"/>
                </a:cubicBezTo>
                <a:lnTo>
                  <a:pt x="492" y="725"/>
                </a:lnTo>
                <a:cubicBezTo>
                  <a:pt x="566" y="591"/>
                  <a:pt x="626" y="531"/>
                  <a:pt x="626" y="412"/>
                </a:cubicBezTo>
                <a:lnTo>
                  <a:pt x="626" y="293"/>
                </a:lnTo>
                <a:cubicBezTo>
                  <a:pt x="566" y="218"/>
                  <a:pt x="566" y="159"/>
                  <a:pt x="492" y="99"/>
                </a:cubicBezTo>
                <a:cubicBezTo>
                  <a:pt x="457" y="29"/>
                  <a:pt x="401" y="0"/>
                  <a:pt x="350"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5"/>
          <p:cNvSpPr/>
          <p:nvPr/>
        </p:nvSpPr>
        <p:spPr>
          <a:xfrm>
            <a:off x="5336803" y="843242"/>
            <a:ext cx="19091" cy="20183"/>
          </a:xfrm>
          <a:custGeom>
            <a:avLst/>
            <a:gdLst/>
            <a:ahLst/>
            <a:cxnLst/>
            <a:rect l="l" t="t" r="r" b="b"/>
            <a:pathLst>
              <a:path w="612" h="647" extrusionOk="0">
                <a:moveTo>
                  <a:pt x="298" y="0"/>
                </a:moveTo>
                <a:cubicBezTo>
                  <a:pt x="242" y="0"/>
                  <a:pt x="179" y="19"/>
                  <a:pt x="119" y="56"/>
                </a:cubicBezTo>
                <a:cubicBezTo>
                  <a:pt x="60" y="116"/>
                  <a:pt x="60" y="116"/>
                  <a:pt x="60" y="175"/>
                </a:cubicBezTo>
                <a:cubicBezTo>
                  <a:pt x="0" y="235"/>
                  <a:pt x="0" y="294"/>
                  <a:pt x="0" y="354"/>
                </a:cubicBezTo>
                <a:cubicBezTo>
                  <a:pt x="0" y="428"/>
                  <a:pt x="60" y="488"/>
                  <a:pt x="179" y="607"/>
                </a:cubicBezTo>
                <a:cubicBezTo>
                  <a:pt x="228" y="632"/>
                  <a:pt x="270" y="646"/>
                  <a:pt x="311" y="646"/>
                </a:cubicBezTo>
                <a:cubicBezTo>
                  <a:pt x="368" y="646"/>
                  <a:pt x="422" y="617"/>
                  <a:pt x="492" y="548"/>
                </a:cubicBezTo>
                <a:cubicBezTo>
                  <a:pt x="611" y="488"/>
                  <a:pt x="611" y="354"/>
                  <a:pt x="611" y="294"/>
                </a:cubicBezTo>
                <a:cubicBezTo>
                  <a:pt x="611" y="235"/>
                  <a:pt x="611" y="175"/>
                  <a:pt x="552" y="175"/>
                </a:cubicBezTo>
                <a:cubicBezTo>
                  <a:pt x="552" y="116"/>
                  <a:pt x="492" y="56"/>
                  <a:pt x="432" y="56"/>
                </a:cubicBezTo>
                <a:cubicBezTo>
                  <a:pt x="403" y="19"/>
                  <a:pt x="354" y="0"/>
                  <a:pt x="298"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5"/>
          <p:cNvSpPr/>
          <p:nvPr/>
        </p:nvSpPr>
        <p:spPr>
          <a:xfrm>
            <a:off x="5999501" y="698746"/>
            <a:ext cx="19528" cy="33160"/>
          </a:xfrm>
          <a:custGeom>
            <a:avLst/>
            <a:gdLst/>
            <a:ahLst/>
            <a:cxnLst/>
            <a:rect l="l" t="t" r="r" b="b"/>
            <a:pathLst>
              <a:path w="626" h="1063" extrusionOk="0">
                <a:moveTo>
                  <a:pt x="378" y="0"/>
                </a:moveTo>
                <a:cubicBezTo>
                  <a:pt x="353" y="0"/>
                  <a:pt x="330" y="8"/>
                  <a:pt x="313" y="25"/>
                </a:cubicBezTo>
                <a:cubicBezTo>
                  <a:pt x="194" y="85"/>
                  <a:pt x="194" y="144"/>
                  <a:pt x="119" y="219"/>
                </a:cubicBezTo>
                <a:cubicBezTo>
                  <a:pt x="60" y="338"/>
                  <a:pt x="60" y="397"/>
                  <a:pt x="60" y="457"/>
                </a:cubicBezTo>
                <a:cubicBezTo>
                  <a:pt x="0" y="651"/>
                  <a:pt x="60" y="830"/>
                  <a:pt x="194" y="1023"/>
                </a:cubicBezTo>
                <a:cubicBezTo>
                  <a:pt x="218" y="1048"/>
                  <a:pt x="253" y="1062"/>
                  <a:pt x="290" y="1062"/>
                </a:cubicBezTo>
                <a:cubicBezTo>
                  <a:pt x="342" y="1062"/>
                  <a:pt x="397" y="1033"/>
                  <a:pt x="432" y="964"/>
                </a:cubicBezTo>
                <a:cubicBezTo>
                  <a:pt x="566" y="830"/>
                  <a:pt x="626" y="710"/>
                  <a:pt x="626" y="591"/>
                </a:cubicBezTo>
                <a:lnTo>
                  <a:pt x="626" y="397"/>
                </a:lnTo>
                <a:cubicBezTo>
                  <a:pt x="626" y="278"/>
                  <a:pt x="626" y="219"/>
                  <a:pt x="566" y="144"/>
                </a:cubicBezTo>
                <a:lnTo>
                  <a:pt x="566" y="85"/>
                </a:lnTo>
                <a:cubicBezTo>
                  <a:pt x="513" y="42"/>
                  <a:pt x="438" y="0"/>
                  <a:pt x="378"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5"/>
          <p:cNvSpPr/>
          <p:nvPr/>
        </p:nvSpPr>
        <p:spPr>
          <a:xfrm>
            <a:off x="6040366" y="746444"/>
            <a:ext cx="19091" cy="37496"/>
          </a:xfrm>
          <a:custGeom>
            <a:avLst/>
            <a:gdLst/>
            <a:ahLst/>
            <a:cxnLst/>
            <a:rect l="l" t="t" r="r" b="b"/>
            <a:pathLst>
              <a:path w="612" h="1202" extrusionOk="0">
                <a:moveTo>
                  <a:pt x="366" y="1"/>
                </a:moveTo>
                <a:cubicBezTo>
                  <a:pt x="318" y="1"/>
                  <a:pt x="269" y="16"/>
                  <a:pt x="239" y="45"/>
                </a:cubicBezTo>
                <a:cubicBezTo>
                  <a:pt x="180" y="105"/>
                  <a:pt x="120" y="239"/>
                  <a:pt x="61" y="299"/>
                </a:cubicBezTo>
                <a:cubicBezTo>
                  <a:pt x="61" y="358"/>
                  <a:pt x="1" y="477"/>
                  <a:pt x="1" y="552"/>
                </a:cubicBezTo>
                <a:cubicBezTo>
                  <a:pt x="1" y="790"/>
                  <a:pt x="61" y="984"/>
                  <a:pt x="180" y="1103"/>
                </a:cubicBezTo>
                <a:lnTo>
                  <a:pt x="239" y="1163"/>
                </a:lnTo>
                <a:cubicBezTo>
                  <a:pt x="264" y="1187"/>
                  <a:pt x="301" y="1202"/>
                  <a:pt x="337" y="1202"/>
                </a:cubicBezTo>
                <a:cubicBezTo>
                  <a:pt x="387" y="1202"/>
                  <a:pt x="433" y="1173"/>
                  <a:pt x="433" y="1103"/>
                </a:cubicBezTo>
                <a:lnTo>
                  <a:pt x="493" y="1103"/>
                </a:lnTo>
                <a:cubicBezTo>
                  <a:pt x="552" y="924"/>
                  <a:pt x="612" y="790"/>
                  <a:pt x="612" y="611"/>
                </a:cubicBezTo>
                <a:lnTo>
                  <a:pt x="612" y="358"/>
                </a:lnTo>
                <a:cubicBezTo>
                  <a:pt x="612" y="299"/>
                  <a:pt x="552" y="179"/>
                  <a:pt x="552" y="105"/>
                </a:cubicBezTo>
                <a:lnTo>
                  <a:pt x="493" y="45"/>
                </a:lnTo>
                <a:cubicBezTo>
                  <a:pt x="463" y="16"/>
                  <a:pt x="414"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5"/>
          <p:cNvSpPr/>
          <p:nvPr/>
        </p:nvSpPr>
        <p:spPr>
          <a:xfrm>
            <a:off x="6094302" y="701835"/>
            <a:ext cx="17688" cy="37247"/>
          </a:xfrm>
          <a:custGeom>
            <a:avLst/>
            <a:gdLst/>
            <a:ahLst/>
            <a:cxnLst/>
            <a:rect l="l" t="t" r="r" b="b"/>
            <a:pathLst>
              <a:path w="567" h="1194" extrusionOk="0">
                <a:moveTo>
                  <a:pt x="253" y="1"/>
                </a:moveTo>
                <a:cubicBezTo>
                  <a:pt x="209" y="1"/>
                  <a:pt x="164" y="15"/>
                  <a:pt x="134" y="45"/>
                </a:cubicBezTo>
                <a:cubicBezTo>
                  <a:pt x="60" y="179"/>
                  <a:pt x="0" y="239"/>
                  <a:pt x="0" y="358"/>
                </a:cubicBezTo>
                <a:lnTo>
                  <a:pt x="0" y="611"/>
                </a:lnTo>
                <a:cubicBezTo>
                  <a:pt x="0" y="790"/>
                  <a:pt x="0" y="924"/>
                  <a:pt x="134" y="1103"/>
                </a:cubicBezTo>
                <a:lnTo>
                  <a:pt x="194" y="1163"/>
                </a:lnTo>
                <a:cubicBezTo>
                  <a:pt x="212" y="1185"/>
                  <a:pt x="235" y="1194"/>
                  <a:pt x="260" y="1194"/>
                </a:cubicBezTo>
                <a:cubicBezTo>
                  <a:pt x="319" y="1194"/>
                  <a:pt x="390" y="1145"/>
                  <a:pt x="432" y="1103"/>
                </a:cubicBezTo>
                <a:cubicBezTo>
                  <a:pt x="566" y="924"/>
                  <a:pt x="566" y="731"/>
                  <a:pt x="566" y="611"/>
                </a:cubicBezTo>
                <a:lnTo>
                  <a:pt x="566" y="298"/>
                </a:lnTo>
                <a:cubicBezTo>
                  <a:pt x="507" y="239"/>
                  <a:pt x="507" y="179"/>
                  <a:pt x="432" y="45"/>
                </a:cubicBezTo>
                <a:lnTo>
                  <a:pt x="373" y="45"/>
                </a:lnTo>
                <a:cubicBezTo>
                  <a:pt x="343" y="15"/>
                  <a:pt x="298" y="1"/>
                  <a:pt x="25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5"/>
          <p:cNvSpPr/>
          <p:nvPr/>
        </p:nvSpPr>
        <p:spPr>
          <a:xfrm>
            <a:off x="6090559" y="808366"/>
            <a:ext cx="19559" cy="31351"/>
          </a:xfrm>
          <a:custGeom>
            <a:avLst/>
            <a:gdLst/>
            <a:ahLst/>
            <a:cxnLst/>
            <a:rect l="l" t="t" r="r" b="b"/>
            <a:pathLst>
              <a:path w="627" h="1005" extrusionOk="0">
                <a:moveTo>
                  <a:pt x="364" y="1"/>
                </a:moveTo>
                <a:cubicBezTo>
                  <a:pt x="310" y="1"/>
                  <a:pt x="247" y="19"/>
                  <a:pt x="180" y="57"/>
                </a:cubicBezTo>
                <a:cubicBezTo>
                  <a:pt x="120" y="116"/>
                  <a:pt x="61" y="176"/>
                  <a:pt x="61" y="235"/>
                </a:cubicBezTo>
                <a:cubicBezTo>
                  <a:pt x="1" y="295"/>
                  <a:pt x="1" y="429"/>
                  <a:pt x="1" y="489"/>
                </a:cubicBezTo>
                <a:cubicBezTo>
                  <a:pt x="1" y="608"/>
                  <a:pt x="1" y="802"/>
                  <a:pt x="180" y="921"/>
                </a:cubicBezTo>
                <a:lnTo>
                  <a:pt x="180" y="980"/>
                </a:lnTo>
                <a:cubicBezTo>
                  <a:pt x="202" y="998"/>
                  <a:pt x="227" y="1005"/>
                  <a:pt x="254" y="1005"/>
                </a:cubicBezTo>
                <a:cubicBezTo>
                  <a:pt x="319" y="1005"/>
                  <a:pt x="391" y="963"/>
                  <a:pt x="433" y="921"/>
                </a:cubicBezTo>
                <a:cubicBezTo>
                  <a:pt x="552" y="802"/>
                  <a:pt x="552" y="667"/>
                  <a:pt x="627" y="489"/>
                </a:cubicBezTo>
                <a:cubicBezTo>
                  <a:pt x="627" y="429"/>
                  <a:pt x="627" y="355"/>
                  <a:pt x="552" y="295"/>
                </a:cubicBezTo>
                <a:cubicBezTo>
                  <a:pt x="552" y="235"/>
                  <a:pt x="552" y="176"/>
                  <a:pt x="493" y="116"/>
                </a:cubicBezTo>
                <a:lnTo>
                  <a:pt x="493" y="57"/>
                </a:lnTo>
                <a:cubicBezTo>
                  <a:pt x="463" y="19"/>
                  <a:pt x="418" y="1"/>
                  <a:pt x="36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5"/>
          <p:cNvSpPr/>
          <p:nvPr/>
        </p:nvSpPr>
        <p:spPr>
          <a:xfrm>
            <a:off x="6142623" y="754960"/>
            <a:ext cx="17688" cy="48071"/>
          </a:xfrm>
          <a:custGeom>
            <a:avLst/>
            <a:gdLst/>
            <a:ahLst/>
            <a:cxnLst/>
            <a:rect l="l" t="t" r="r" b="b"/>
            <a:pathLst>
              <a:path w="567" h="1541" extrusionOk="0">
                <a:moveTo>
                  <a:pt x="282" y="1"/>
                </a:moveTo>
                <a:cubicBezTo>
                  <a:pt x="219" y="1"/>
                  <a:pt x="177" y="43"/>
                  <a:pt x="135" y="85"/>
                </a:cubicBezTo>
                <a:cubicBezTo>
                  <a:pt x="75" y="204"/>
                  <a:pt x="75" y="338"/>
                  <a:pt x="0" y="398"/>
                </a:cubicBezTo>
                <a:lnTo>
                  <a:pt x="0" y="771"/>
                </a:lnTo>
                <a:cubicBezTo>
                  <a:pt x="0" y="1024"/>
                  <a:pt x="0" y="1203"/>
                  <a:pt x="135" y="1456"/>
                </a:cubicBezTo>
                <a:lnTo>
                  <a:pt x="194" y="1515"/>
                </a:lnTo>
                <a:cubicBezTo>
                  <a:pt x="229" y="1533"/>
                  <a:pt x="259" y="1540"/>
                  <a:pt x="285" y="1540"/>
                </a:cubicBezTo>
                <a:cubicBezTo>
                  <a:pt x="349" y="1540"/>
                  <a:pt x="395" y="1498"/>
                  <a:pt x="447" y="1456"/>
                </a:cubicBezTo>
                <a:cubicBezTo>
                  <a:pt x="567" y="1203"/>
                  <a:pt x="567" y="1024"/>
                  <a:pt x="567" y="771"/>
                </a:cubicBezTo>
                <a:lnTo>
                  <a:pt x="567" y="398"/>
                </a:lnTo>
                <a:cubicBezTo>
                  <a:pt x="507" y="338"/>
                  <a:pt x="507" y="204"/>
                  <a:pt x="447" y="85"/>
                </a:cubicBezTo>
                <a:lnTo>
                  <a:pt x="373" y="26"/>
                </a:lnTo>
                <a:cubicBezTo>
                  <a:pt x="338" y="8"/>
                  <a:pt x="308" y="1"/>
                  <a:pt x="28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5"/>
          <p:cNvSpPr/>
          <p:nvPr/>
        </p:nvSpPr>
        <p:spPr>
          <a:xfrm>
            <a:off x="6189104" y="695034"/>
            <a:ext cx="19528" cy="40772"/>
          </a:xfrm>
          <a:custGeom>
            <a:avLst/>
            <a:gdLst/>
            <a:ahLst/>
            <a:cxnLst/>
            <a:rect l="l" t="t" r="r" b="b"/>
            <a:pathLst>
              <a:path w="626" h="1307" extrusionOk="0">
                <a:moveTo>
                  <a:pt x="373" y="0"/>
                </a:moveTo>
                <a:cubicBezTo>
                  <a:pt x="308" y="0"/>
                  <a:pt x="236" y="42"/>
                  <a:pt x="194" y="84"/>
                </a:cubicBezTo>
                <a:cubicBezTo>
                  <a:pt x="134" y="204"/>
                  <a:pt x="134" y="263"/>
                  <a:pt x="75" y="338"/>
                </a:cubicBezTo>
                <a:lnTo>
                  <a:pt x="75" y="636"/>
                </a:lnTo>
                <a:cubicBezTo>
                  <a:pt x="0" y="829"/>
                  <a:pt x="75" y="949"/>
                  <a:pt x="134" y="1202"/>
                </a:cubicBezTo>
                <a:lnTo>
                  <a:pt x="194" y="1261"/>
                </a:lnTo>
                <a:cubicBezTo>
                  <a:pt x="224" y="1291"/>
                  <a:pt x="253" y="1306"/>
                  <a:pt x="293" y="1306"/>
                </a:cubicBezTo>
                <a:cubicBezTo>
                  <a:pt x="332" y="1306"/>
                  <a:pt x="380" y="1291"/>
                  <a:pt x="447" y="1261"/>
                </a:cubicBezTo>
                <a:cubicBezTo>
                  <a:pt x="566" y="1083"/>
                  <a:pt x="626" y="889"/>
                  <a:pt x="626" y="710"/>
                </a:cubicBezTo>
                <a:lnTo>
                  <a:pt x="626" y="397"/>
                </a:lnTo>
                <a:cubicBezTo>
                  <a:pt x="626" y="263"/>
                  <a:pt x="566" y="204"/>
                  <a:pt x="507" y="84"/>
                </a:cubicBezTo>
                <a:lnTo>
                  <a:pt x="447" y="25"/>
                </a:lnTo>
                <a:cubicBezTo>
                  <a:pt x="425" y="7"/>
                  <a:pt x="400" y="0"/>
                  <a:pt x="373"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5"/>
          <p:cNvSpPr/>
          <p:nvPr/>
        </p:nvSpPr>
        <p:spPr>
          <a:xfrm>
            <a:off x="6186774" y="677409"/>
            <a:ext cx="19091" cy="40553"/>
          </a:xfrm>
          <a:custGeom>
            <a:avLst/>
            <a:gdLst/>
            <a:ahLst/>
            <a:cxnLst/>
            <a:rect l="l" t="t" r="r" b="b"/>
            <a:pathLst>
              <a:path w="612" h="1300" extrusionOk="0">
                <a:moveTo>
                  <a:pt x="222" y="1"/>
                </a:moveTo>
                <a:cubicBezTo>
                  <a:pt x="148" y="1"/>
                  <a:pt x="104" y="59"/>
                  <a:pt x="61" y="158"/>
                </a:cubicBezTo>
                <a:cubicBezTo>
                  <a:pt x="1" y="217"/>
                  <a:pt x="1" y="337"/>
                  <a:pt x="1" y="396"/>
                </a:cubicBezTo>
                <a:lnTo>
                  <a:pt x="1" y="649"/>
                </a:lnTo>
                <a:cubicBezTo>
                  <a:pt x="1" y="828"/>
                  <a:pt x="61" y="1022"/>
                  <a:pt x="180" y="1201"/>
                </a:cubicBezTo>
                <a:lnTo>
                  <a:pt x="239" y="1275"/>
                </a:lnTo>
                <a:cubicBezTo>
                  <a:pt x="261" y="1292"/>
                  <a:pt x="281" y="1299"/>
                  <a:pt x="300" y="1299"/>
                </a:cubicBezTo>
                <a:cubicBezTo>
                  <a:pt x="348" y="1299"/>
                  <a:pt x="390" y="1254"/>
                  <a:pt x="433" y="1201"/>
                </a:cubicBezTo>
                <a:cubicBezTo>
                  <a:pt x="552" y="1022"/>
                  <a:pt x="612" y="828"/>
                  <a:pt x="612" y="649"/>
                </a:cubicBezTo>
                <a:cubicBezTo>
                  <a:pt x="552" y="530"/>
                  <a:pt x="552" y="396"/>
                  <a:pt x="493" y="337"/>
                </a:cubicBezTo>
                <a:cubicBezTo>
                  <a:pt x="493" y="217"/>
                  <a:pt x="433" y="158"/>
                  <a:pt x="314" y="24"/>
                </a:cubicBezTo>
                <a:cubicBezTo>
                  <a:pt x="279" y="8"/>
                  <a:pt x="248" y="1"/>
                  <a:pt x="22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5"/>
          <p:cNvSpPr/>
          <p:nvPr/>
        </p:nvSpPr>
        <p:spPr>
          <a:xfrm>
            <a:off x="6210472" y="775736"/>
            <a:ext cx="19559" cy="38900"/>
          </a:xfrm>
          <a:custGeom>
            <a:avLst/>
            <a:gdLst/>
            <a:ahLst/>
            <a:cxnLst/>
            <a:rect l="l" t="t" r="r" b="b"/>
            <a:pathLst>
              <a:path w="627" h="1247" extrusionOk="0">
                <a:moveTo>
                  <a:pt x="375" y="0"/>
                </a:moveTo>
                <a:cubicBezTo>
                  <a:pt x="328" y="0"/>
                  <a:pt x="284" y="15"/>
                  <a:pt x="254" y="45"/>
                </a:cubicBezTo>
                <a:cubicBezTo>
                  <a:pt x="194" y="105"/>
                  <a:pt x="135" y="224"/>
                  <a:pt x="60" y="283"/>
                </a:cubicBezTo>
                <a:cubicBezTo>
                  <a:pt x="60" y="417"/>
                  <a:pt x="0" y="477"/>
                  <a:pt x="0" y="596"/>
                </a:cubicBezTo>
                <a:cubicBezTo>
                  <a:pt x="0" y="790"/>
                  <a:pt x="60" y="1028"/>
                  <a:pt x="194" y="1222"/>
                </a:cubicBezTo>
                <a:lnTo>
                  <a:pt x="254" y="1222"/>
                </a:lnTo>
                <a:cubicBezTo>
                  <a:pt x="271" y="1239"/>
                  <a:pt x="294" y="1247"/>
                  <a:pt x="319" y="1247"/>
                </a:cubicBezTo>
                <a:cubicBezTo>
                  <a:pt x="379" y="1247"/>
                  <a:pt x="454" y="1204"/>
                  <a:pt x="507" y="1162"/>
                </a:cubicBezTo>
                <a:cubicBezTo>
                  <a:pt x="567" y="969"/>
                  <a:pt x="626" y="790"/>
                  <a:pt x="626" y="656"/>
                </a:cubicBezTo>
                <a:lnTo>
                  <a:pt x="626" y="417"/>
                </a:lnTo>
                <a:cubicBezTo>
                  <a:pt x="626" y="283"/>
                  <a:pt x="567" y="224"/>
                  <a:pt x="567" y="105"/>
                </a:cubicBezTo>
                <a:lnTo>
                  <a:pt x="507" y="45"/>
                </a:lnTo>
                <a:cubicBezTo>
                  <a:pt x="470" y="15"/>
                  <a:pt x="421" y="0"/>
                  <a:pt x="37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5"/>
          <p:cNvSpPr/>
          <p:nvPr/>
        </p:nvSpPr>
        <p:spPr>
          <a:xfrm>
            <a:off x="6146803" y="859089"/>
            <a:ext cx="19091" cy="24020"/>
          </a:xfrm>
          <a:custGeom>
            <a:avLst/>
            <a:gdLst/>
            <a:ahLst/>
            <a:cxnLst/>
            <a:rect l="l" t="t" r="r" b="b"/>
            <a:pathLst>
              <a:path w="612" h="770" extrusionOk="0">
                <a:moveTo>
                  <a:pt x="347" y="0"/>
                </a:moveTo>
                <a:cubicBezTo>
                  <a:pt x="308" y="0"/>
                  <a:pt x="270" y="15"/>
                  <a:pt x="239" y="40"/>
                </a:cubicBezTo>
                <a:cubicBezTo>
                  <a:pt x="120" y="99"/>
                  <a:pt x="120" y="99"/>
                  <a:pt x="60" y="159"/>
                </a:cubicBezTo>
                <a:cubicBezTo>
                  <a:pt x="60" y="218"/>
                  <a:pt x="1" y="293"/>
                  <a:pt x="1" y="352"/>
                </a:cubicBezTo>
                <a:cubicBezTo>
                  <a:pt x="1" y="531"/>
                  <a:pt x="60" y="665"/>
                  <a:pt x="179" y="725"/>
                </a:cubicBezTo>
                <a:cubicBezTo>
                  <a:pt x="209" y="755"/>
                  <a:pt x="258" y="770"/>
                  <a:pt x="306" y="770"/>
                </a:cubicBezTo>
                <a:cubicBezTo>
                  <a:pt x="354" y="770"/>
                  <a:pt x="403" y="755"/>
                  <a:pt x="433" y="725"/>
                </a:cubicBezTo>
                <a:lnTo>
                  <a:pt x="492" y="725"/>
                </a:lnTo>
                <a:cubicBezTo>
                  <a:pt x="552" y="591"/>
                  <a:pt x="611" y="531"/>
                  <a:pt x="611" y="412"/>
                </a:cubicBezTo>
                <a:lnTo>
                  <a:pt x="611" y="293"/>
                </a:lnTo>
                <a:cubicBezTo>
                  <a:pt x="552" y="218"/>
                  <a:pt x="552" y="159"/>
                  <a:pt x="492" y="99"/>
                </a:cubicBezTo>
                <a:cubicBezTo>
                  <a:pt x="457" y="29"/>
                  <a:pt x="402" y="0"/>
                  <a:pt x="34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5"/>
          <p:cNvSpPr/>
          <p:nvPr/>
        </p:nvSpPr>
        <p:spPr>
          <a:xfrm>
            <a:off x="6036186" y="843242"/>
            <a:ext cx="19559" cy="20183"/>
          </a:xfrm>
          <a:custGeom>
            <a:avLst/>
            <a:gdLst/>
            <a:ahLst/>
            <a:cxnLst/>
            <a:rect l="l" t="t" r="r" b="b"/>
            <a:pathLst>
              <a:path w="627" h="647" extrusionOk="0">
                <a:moveTo>
                  <a:pt x="306" y="0"/>
                </a:moveTo>
                <a:cubicBezTo>
                  <a:pt x="254" y="0"/>
                  <a:pt x="195" y="19"/>
                  <a:pt x="135" y="56"/>
                </a:cubicBezTo>
                <a:cubicBezTo>
                  <a:pt x="61" y="116"/>
                  <a:pt x="61" y="116"/>
                  <a:pt x="61" y="175"/>
                </a:cubicBezTo>
                <a:cubicBezTo>
                  <a:pt x="1" y="235"/>
                  <a:pt x="1" y="294"/>
                  <a:pt x="1" y="354"/>
                </a:cubicBezTo>
                <a:cubicBezTo>
                  <a:pt x="61" y="428"/>
                  <a:pt x="61" y="488"/>
                  <a:pt x="195" y="607"/>
                </a:cubicBezTo>
                <a:cubicBezTo>
                  <a:pt x="244" y="632"/>
                  <a:pt x="283" y="646"/>
                  <a:pt x="322" y="646"/>
                </a:cubicBezTo>
                <a:cubicBezTo>
                  <a:pt x="376" y="646"/>
                  <a:pt x="429" y="617"/>
                  <a:pt x="507" y="548"/>
                </a:cubicBezTo>
                <a:cubicBezTo>
                  <a:pt x="627" y="488"/>
                  <a:pt x="627" y="354"/>
                  <a:pt x="627" y="294"/>
                </a:cubicBezTo>
                <a:cubicBezTo>
                  <a:pt x="627" y="235"/>
                  <a:pt x="627" y="175"/>
                  <a:pt x="567" y="175"/>
                </a:cubicBezTo>
                <a:cubicBezTo>
                  <a:pt x="567" y="116"/>
                  <a:pt x="507" y="56"/>
                  <a:pt x="433" y="56"/>
                </a:cubicBezTo>
                <a:cubicBezTo>
                  <a:pt x="403" y="19"/>
                  <a:pt x="358" y="0"/>
                  <a:pt x="306"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5"/>
          <p:cNvSpPr/>
          <p:nvPr/>
        </p:nvSpPr>
        <p:spPr>
          <a:xfrm>
            <a:off x="6626863" y="698746"/>
            <a:ext cx="19559" cy="33160"/>
          </a:xfrm>
          <a:custGeom>
            <a:avLst/>
            <a:gdLst/>
            <a:ahLst/>
            <a:cxnLst/>
            <a:rect l="l" t="t" r="r" b="b"/>
            <a:pathLst>
              <a:path w="627" h="1063" extrusionOk="0">
                <a:moveTo>
                  <a:pt x="379" y="0"/>
                </a:moveTo>
                <a:cubicBezTo>
                  <a:pt x="354" y="0"/>
                  <a:pt x="331" y="8"/>
                  <a:pt x="314" y="25"/>
                </a:cubicBezTo>
                <a:cubicBezTo>
                  <a:pt x="254" y="85"/>
                  <a:pt x="194" y="144"/>
                  <a:pt x="120" y="219"/>
                </a:cubicBezTo>
                <a:cubicBezTo>
                  <a:pt x="60" y="338"/>
                  <a:pt x="60" y="397"/>
                  <a:pt x="60" y="457"/>
                </a:cubicBezTo>
                <a:cubicBezTo>
                  <a:pt x="1" y="651"/>
                  <a:pt x="60" y="830"/>
                  <a:pt x="194" y="1023"/>
                </a:cubicBezTo>
                <a:cubicBezTo>
                  <a:pt x="219" y="1048"/>
                  <a:pt x="254" y="1062"/>
                  <a:pt x="291" y="1062"/>
                </a:cubicBezTo>
                <a:cubicBezTo>
                  <a:pt x="342" y="1062"/>
                  <a:pt x="398" y="1033"/>
                  <a:pt x="433" y="964"/>
                </a:cubicBezTo>
                <a:cubicBezTo>
                  <a:pt x="567" y="830"/>
                  <a:pt x="626" y="710"/>
                  <a:pt x="626" y="591"/>
                </a:cubicBezTo>
                <a:lnTo>
                  <a:pt x="626" y="397"/>
                </a:lnTo>
                <a:cubicBezTo>
                  <a:pt x="626" y="278"/>
                  <a:pt x="626" y="219"/>
                  <a:pt x="567" y="144"/>
                </a:cubicBezTo>
                <a:lnTo>
                  <a:pt x="567" y="85"/>
                </a:lnTo>
                <a:cubicBezTo>
                  <a:pt x="514" y="42"/>
                  <a:pt x="439" y="0"/>
                  <a:pt x="379"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5"/>
          <p:cNvSpPr/>
          <p:nvPr/>
        </p:nvSpPr>
        <p:spPr>
          <a:xfrm>
            <a:off x="6667760" y="746444"/>
            <a:ext cx="19091" cy="37496"/>
          </a:xfrm>
          <a:custGeom>
            <a:avLst/>
            <a:gdLst/>
            <a:ahLst/>
            <a:cxnLst/>
            <a:rect l="l" t="t" r="r" b="b"/>
            <a:pathLst>
              <a:path w="612" h="1202" extrusionOk="0">
                <a:moveTo>
                  <a:pt x="366" y="1"/>
                </a:moveTo>
                <a:cubicBezTo>
                  <a:pt x="317" y="1"/>
                  <a:pt x="269" y="16"/>
                  <a:pt x="239" y="45"/>
                </a:cubicBezTo>
                <a:cubicBezTo>
                  <a:pt x="179" y="105"/>
                  <a:pt x="120" y="239"/>
                  <a:pt x="60" y="299"/>
                </a:cubicBezTo>
                <a:cubicBezTo>
                  <a:pt x="60" y="358"/>
                  <a:pt x="60" y="477"/>
                  <a:pt x="1" y="552"/>
                </a:cubicBezTo>
                <a:cubicBezTo>
                  <a:pt x="1" y="790"/>
                  <a:pt x="60" y="984"/>
                  <a:pt x="179" y="1103"/>
                </a:cubicBezTo>
                <a:lnTo>
                  <a:pt x="239" y="1163"/>
                </a:lnTo>
                <a:cubicBezTo>
                  <a:pt x="264" y="1187"/>
                  <a:pt x="301" y="1202"/>
                  <a:pt x="341" y="1202"/>
                </a:cubicBezTo>
                <a:cubicBezTo>
                  <a:pt x="397" y="1202"/>
                  <a:pt x="457" y="1173"/>
                  <a:pt x="492" y="1103"/>
                </a:cubicBezTo>
                <a:cubicBezTo>
                  <a:pt x="552" y="924"/>
                  <a:pt x="611" y="790"/>
                  <a:pt x="611" y="611"/>
                </a:cubicBezTo>
                <a:lnTo>
                  <a:pt x="611" y="358"/>
                </a:lnTo>
                <a:cubicBezTo>
                  <a:pt x="611" y="299"/>
                  <a:pt x="611" y="179"/>
                  <a:pt x="552" y="105"/>
                </a:cubicBezTo>
                <a:lnTo>
                  <a:pt x="492" y="45"/>
                </a:lnTo>
                <a:cubicBezTo>
                  <a:pt x="463" y="16"/>
                  <a:pt x="414"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5"/>
          <p:cNvSpPr/>
          <p:nvPr/>
        </p:nvSpPr>
        <p:spPr>
          <a:xfrm>
            <a:off x="6721665" y="701835"/>
            <a:ext cx="17688" cy="37247"/>
          </a:xfrm>
          <a:custGeom>
            <a:avLst/>
            <a:gdLst/>
            <a:ahLst/>
            <a:cxnLst/>
            <a:rect l="l" t="t" r="r" b="b"/>
            <a:pathLst>
              <a:path w="567" h="1194" extrusionOk="0">
                <a:moveTo>
                  <a:pt x="254" y="1"/>
                </a:moveTo>
                <a:cubicBezTo>
                  <a:pt x="209" y="1"/>
                  <a:pt x="165" y="15"/>
                  <a:pt x="135" y="45"/>
                </a:cubicBezTo>
                <a:cubicBezTo>
                  <a:pt x="60" y="179"/>
                  <a:pt x="1" y="239"/>
                  <a:pt x="1" y="358"/>
                </a:cubicBezTo>
                <a:lnTo>
                  <a:pt x="1" y="611"/>
                </a:lnTo>
                <a:cubicBezTo>
                  <a:pt x="1" y="790"/>
                  <a:pt x="1" y="924"/>
                  <a:pt x="135" y="1103"/>
                </a:cubicBezTo>
                <a:lnTo>
                  <a:pt x="194" y="1163"/>
                </a:lnTo>
                <a:cubicBezTo>
                  <a:pt x="212" y="1185"/>
                  <a:pt x="235" y="1194"/>
                  <a:pt x="261" y="1194"/>
                </a:cubicBezTo>
                <a:cubicBezTo>
                  <a:pt x="320" y="1194"/>
                  <a:pt x="391" y="1145"/>
                  <a:pt x="433" y="1103"/>
                </a:cubicBezTo>
                <a:cubicBezTo>
                  <a:pt x="567" y="924"/>
                  <a:pt x="567" y="731"/>
                  <a:pt x="567" y="611"/>
                </a:cubicBezTo>
                <a:lnTo>
                  <a:pt x="567" y="298"/>
                </a:lnTo>
                <a:cubicBezTo>
                  <a:pt x="507" y="239"/>
                  <a:pt x="507" y="179"/>
                  <a:pt x="433" y="45"/>
                </a:cubicBezTo>
                <a:lnTo>
                  <a:pt x="373" y="45"/>
                </a:lnTo>
                <a:cubicBezTo>
                  <a:pt x="343" y="15"/>
                  <a:pt x="299" y="1"/>
                  <a:pt x="25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5"/>
          <p:cNvSpPr/>
          <p:nvPr/>
        </p:nvSpPr>
        <p:spPr>
          <a:xfrm>
            <a:off x="6717953" y="808366"/>
            <a:ext cx="19559" cy="31351"/>
          </a:xfrm>
          <a:custGeom>
            <a:avLst/>
            <a:gdLst/>
            <a:ahLst/>
            <a:cxnLst/>
            <a:rect l="l" t="t" r="r" b="b"/>
            <a:pathLst>
              <a:path w="627" h="1005" extrusionOk="0">
                <a:moveTo>
                  <a:pt x="364" y="1"/>
                </a:moveTo>
                <a:cubicBezTo>
                  <a:pt x="310" y="1"/>
                  <a:pt x="246" y="19"/>
                  <a:pt x="179" y="57"/>
                </a:cubicBezTo>
                <a:cubicBezTo>
                  <a:pt x="120" y="116"/>
                  <a:pt x="60" y="176"/>
                  <a:pt x="60" y="235"/>
                </a:cubicBezTo>
                <a:cubicBezTo>
                  <a:pt x="1" y="295"/>
                  <a:pt x="1" y="429"/>
                  <a:pt x="1" y="489"/>
                </a:cubicBezTo>
                <a:cubicBezTo>
                  <a:pt x="1" y="608"/>
                  <a:pt x="1" y="802"/>
                  <a:pt x="179" y="921"/>
                </a:cubicBezTo>
                <a:lnTo>
                  <a:pt x="179" y="980"/>
                </a:lnTo>
                <a:cubicBezTo>
                  <a:pt x="201" y="998"/>
                  <a:pt x="227" y="1005"/>
                  <a:pt x="254" y="1005"/>
                </a:cubicBezTo>
                <a:cubicBezTo>
                  <a:pt x="319" y="1005"/>
                  <a:pt x="391" y="963"/>
                  <a:pt x="433" y="921"/>
                </a:cubicBezTo>
                <a:cubicBezTo>
                  <a:pt x="552" y="802"/>
                  <a:pt x="552" y="667"/>
                  <a:pt x="626" y="489"/>
                </a:cubicBezTo>
                <a:cubicBezTo>
                  <a:pt x="626" y="429"/>
                  <a:pt x="626" y="355"/>
                  <a:pt x="552" y="295"/>
                </a:cubicBezTo>
                <a:cubicBezTo>
                  <a:pt x="552" y="235"/>
                  <a:pt x="552" y="176"/>
                  <a:pt x="492" y="116"/>
                </a:cubicBezTo>
                <a:lnTo>
                  <a:pt x="492" y="57"/>
                </a:lnTo>
                <a:cubicBezTo>
                  <a:pt x="462" y="19"/>
                  <a:pt x="418" y="1"/>
                  <a:pt x="36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5"/>
          <p:cNvSpPr/>
          <p:nvPr/>
        </p:nvSpPr>
        <p:spPr>
          <a:xfrm>
            <a:off x="6770017" y="754960"/>
            <a:ext cx="17688" cy="48071"/>
          </a:xfrm>
          <a:custGeom>
            <a:avLst/>
            <a:gdLst/>
            <a:ahLst/>
            <a:cxnLst/>
            <a:rect l="l" t="t" r="r" b="b"/>
            <a:pathLst>
              <a:path w="567" h="1541" extrusionOk="0">
                <a:moveTo>
                  <a:pt x="308" y="1"/>
                </a:moveTo>
                <a:cubicBezTo>
                  <a:pt x="248" y="1"/>
                  <a:pt x="176" y="43"/>
                  <a:pt x="134" y="85"/>
                </a:cubicBezTo>
                <a:cubicBezTo>
                  <a:pt x="75" y="204"/>
                  <a:pt x="75" y="338"/>
                  <a:pt x="0" y="398"/>
                </a:cubicBezTo>
                <a:lnTo>
                  <a:pt x="0" y="771"/>
                </a:lnTo>
                <a:cubicBezTo>
                  <a:pt x="0" y="1024"/>
                  <a:pt x="0" y="1203"/>
                  <a:pt x="134" y="1456"/>
                </a:cubicBezTo>
                <a:cubicBezTo>
                  <a:pt x="194" y="1456"/>
                  <a:pt x="194" y="1515"/>
                  <a:pt x="194" y="1515"/>
                </a:cubicBezTo>
                <a:cubicBezTo>
                  <a:pt x="229" y="1533"/>
                  <a:pt x="259" y="1540"/>
                  <a:pt x="285" y="1540"/>
                </a:cubicBezTo>
                <a:cubicBezTo>
                  <a:pt x="349" y="1540"/>
                  <a:pt x="394" y="1498"/>
                  <a:pt x="447" y="1456"/>
                </a:cubicBezTo>
                <a:cubicBezTo>
                  <a:pt x="566" y="1203"/>
                  <a:pt x="566" y="1024"/>
                  <a:pt x="566" y="771"/>
                </a:cubicBezTo>
                <a:lnTo>
                  <a:pt x="566" y="398"/>
                </a:lnTo>
                <a:cubicBezTo>
                  <a:pt x="507" y="338"/>
                  <a:pt x="507" y="204"/>
                  <a:pt x="447" y="85"/>
                </a:cubicBezTo>
                <a:lnTo>
                  <a:pt x="373" y="26"/>
                </a:lnTo>
                <a:cubicBezTo>
                  <a:pt x="355" y="8"/>
                  <a:pt x="333" y="1"/>
                  <a:pt x="30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5"/>
          <p:cNvSpPr/>
          <p:nvPr/>
        </p:nvSpPr>
        <p:spPr>
          <a:xfrm>
            <a:off x="6818806" y="695034"/>
            <a:ext cx="19091" cy="40772"/>
          </a:xfrm>
          <a:custGeom>
            <a:avLst/>
            <a:gdLst/>
            <a:ahLst/>
            <a:cxnLst/>
            <a:rect l="l" t="t" r="r" b="b"/>
            <a:pathLst>
              <a:path w="612" h="1307" extrusionOk="0">
                <a:moveTo>
                  <a:pt x="321" y="0"/>
                </a:moveTo>
                <a:cubicBezTo>
                  <a:pt x="239" y="0"/>
                  <a:pt x="179" y="42"/>
                  <a:pt x="179" y="84"/>
                </a:cubicBezTo>
                <a:cubicBezTo>
                  <a:pt x="120" y="204"/>
                  <a:pt x="60" y="263"/>
                  <a:pt x="60" y="338"/>
                </a:cubicBezTo>
                <a:cubicBezTo>
                  <a:pt x="0" y="457"/>
                  <a:pt x="0" y="516"/>
                  <a:pt x="0" y="636"/>
                </a:cubicBezTo>
                <a:cubicBezTo>
                  <a:pt x="0" y="829"/>
                  <a:pt x="0" y="949"/>
                  <a:pt x="60" y="1202"/>
                </a:cubicBezTo>
                <a:lnTo>
                  <a:pt x="120" y="1261"/>
                </a:lnTo>
                <a:cubicBezTo>
                  <a:pt x="149" y="1291"/>
                  <a:pt x="194" y="1306"/>
                  <a:pt x="241" y="1306"/>
                </a:cubicBezTo>
                <a:cubicBezTo>
                  <a:pt x="287" y="1306"/>
                  <a:pt x="336" y="1291"/>
                  <a:pt x="373" y="1261"/>
                </a:cubicBezTo>
                <a:cubicBezTo>
                  <a:pt x="492" y="1083"/>
                  <a:pt x="552" y="889"/>
                  <a:pt x="552" y="710"/>
                </a:cubicBezTo>
                <a:cubicBezTo>
                  <a:pt x="611" y="576"/>
                  <a:pt x="611" y="457"/>
                  <a:pt x="552" y="397"/>
                </a:cubicBezTo>
                <a:cubicBezTo>
                  <a:pt x="552" y="263"/>
                  <a:pt x="492" y="204"/>
                  <a:pt x="432" y="84"/>
                </a:cubicBezTo>
                <a:lnTo>
                  <a:pt x="432" y="25"/>
                </a:lnTo>
                <a:cubicBezTo>
                  <a:pt x="393" y="7"/>
                  <a:pt x="355" y="0"/>
                  <a:pt x="32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5"/>
          <p:cNvSpPr/>
          <p:nvPr/>
        </p:nvSpPr>
        <p:spPr>
          <a:xfrm>
            <a:off x="6814167" y="677409"/>
            <a:ext cx="19091" cy="40553"/>
          </a:xfrm>
          <a:custGeom>
            <a:avLst/>
            <a:gdLst/>
            <a:ahLst/>
            <a:cxnLst/>
            <a:rect l="l" t="t" r="r" b="b"/>
            <a:pathLst>
              <a:path w="612" h="1300" extrusionOk="0">
                <a:moveTo>
                  <a:pt x="222" y="1"/>
                </a:moveTo>
                <a:cubicBezTo>
                  <a:pt x="148" y="1"/>
                  <a:pt x="104" y="59"/>
                  <a:pt x="60" y="158"/>
                </a:cubicBezTo>
                <a:cubicBezTo>
                  <a:pt x="1" y="217"/>
                  <a:pt x="1" y="337"/>
                  <a:pt x="1" y="396"/>
                </a:cubicBezTo>
                <a:lnTo>
                  <a:pt x="1" y="649"/>
                </a:lnTo>
                <a:cubicBezTo>
                  <a:pt x="1" y="828"/>
                  <a:pt x="60" y="1022"/>
                  <a:pt x="179" y="1201"/>
                </a:cubicBezTo>
                <a:lnTo>
                  <a:pt x="239" y="1275"/>
                </a:lnTo>
                <a:cubicBezTo>
                  <a:pt x="260" y="1292"/>
                  <a:pt x="285" y="1299"/>
                  <a:pt x="310" y="1299"/>
                </a:cubicBezTo>
                <a:cubicBezTo>
                  <a:pt x="372" y="1299"/>
                  <a:pt x="433" y="1254"/>
                  <a:pt x="433" y="1201"/>
                </a:cubicBezTo>
                <a:cubicBezTo>
                  <a:pt x="611" y="1022"/>
                  <a:pt x="611" y="828"/>
                  <a:pt x="611" y="649"/>
                </a:cubicBezTo>
                <a:cubicBezTo>
                  <a:pt x="611" y="530"/>
                  <a:pt x="552" y="396"/>
                  <a:pt x="552" y="337"/>
                </a:cubicBezTo>
                <a:cubicBezTo>
                  <a:pt x="492" y="217"/>
                  <a:pt x="433" y="158"/>
                  <a:pt x="373" y="24"/>
                </a:cubicBezTo>
                <a:lnTo>
                  <a:pt x="313" y="24"/>
                </a:lnTo>
                <a:cubicBezTo>
                  <a:pt x="278" y="8"/>
                  <a:pt x="248" y="1"/>
                  <a:pt x="22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5"/>
          <p:cNvSpPr/>
          <p:nvPr/>
        </p:nvSpPr>
        <p:spPr>
          <a:xfrm>
            <a:off x="6837866" y="775736"/>
            <a:ext cx="19528" cy="38900"/>
          </a:xfrm>
          <a:custGeom>
            <a:avLst/>
            <a:gdLst/>
            <a:ahLst/>
            <a:cxnLst/>
            <a:rect l="l" t="t" r="r" b="b"/>
            <a:pathLst>
              <a:path w="626" h="1247" extrusionOk="0">
                <a:moveTo>
                  <a:pt x="374" y="0"/>
                </a:moveTo>
                <a:cubicBezTo>
                  <a:pt x="328" y="0"/>
                  <a:pt x="283" y="15"/>
                  <a:pt x="253" y="45"/>
                </a:cubicBezTo>
                <a:cubicBezTo>
                  <a:pt x="194" y="105"/>
                  <a:pt x="134" y="224"/>
                  <a:pt x="60" y="283"/>
                </a:cubicBezTo>
                <a:cubicBezTo>
                  <a:pt x="60" y="417"/>
                  <a:pt x="0" y="477"/>
                  <a:pt x="0" y="596"/>
                </a:cubicBezTo>
                <a:cubicBezTo>
                  <a:pt x="0" y="790"/>
                  <a:pt x="60" y="1028"/>
                  <a:pt x="194" y="1222"/>
                </a:cubicBezTo>
                <a:lnTo>
                  <a:pt x="253" y="1222"/>
                </a:lnTo>
                <a:cubicBezTo>
                  <a:pt x="271" y="1239"/>
                  <a:pt x="293" y="1247"/>
                  <a:pt x="319" y="1247"/>
                </a:cubicBezTo>
                <a:cubicBezTo>
                  <a:pt x="379" y="1247"/>
                  <a:pt x="454" y="1204"/>
                  <a:pt x="507" y="1162"/>
                </a:cubicBezTo>
                <a:cubicBezTo>
                  <a:pt x="566" y="969"/>
                  <a:pt x="626" y="790"/>
                  <a:pt x="626" y="656"/>
                </a:cubicBezTo>
                <a:lnTo>
                  <a:pt x="626" y="417"/>
                </a:lnTo>
                <a:cubicBezTo>
                  <a:pt x="626" y="283"/>
                  <a:pt x="566" y="224"/>
                  <a:pt x="566" y="105"/>
                </a:cubicBezTo>
                <a:lnTo>
                  <a:pt x="507" y="45"/>
                </a:lnTo>
                <a:cubicBezTo>
                  <a:pt x="469" y="15"/>
                  <a:pt x="421" y="0"/>
                  <a:pt x="374"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5"/>
          <p:cNvSpPr/>
          <p:nvPr/>
        </p:nvSpPr>
        <p:spPr>
          <a:xfrm>
            <a:off x="6774197" y="859089"/>
            <a:ext cx="19091" cy="24020"/>
          </a:xfrm>
          <a:custGeom>
            <a:avLst/>
            <a:gdLst/>
            <a:ahLst/>
            <a:cxnLst/>
            <a:rect l="l" t="t" r="r" b="b"/>
            <a:pathLst>
              <a:path w="612" h="770" extrusionOk="0">
                <a:moveTo>
                  <a:pt x="347" y="0"/>
                </a:moveTo>
                <a:cubicBezTo>
                  <a:pt x="308" y="0"/>
                  <a:pt x="269" y="15"/>
                  <a:pt x="239" y="40"/>
                </a:cubicBezTo>
                <a:cubicBezTo>
                  <a:pt x="119" y="99"/>
                  <a:pt x="119" y="99"/>
                  <a:pt x="60" y="159"/>
                </a:cubicBezTo>
                <a:cubicBezTo>
                  <a:pt x="60" y="218"/>
                  <a:pt x="0" y="293"/>
                  <a:pt x="0" y="352"/>
                </a:cubicBezTo>
                <a:cubicBezTo>
                  <a:pt x="0" y="531"/>
                  <a:pt x="60" y="665"/>
                  <a:pt x="179" y="725"/>
                </a:cubicBezTo>
                <a:cubicBezTo>
                  <a:pt x="209" y="755"/>
                  <a:pt x="257" y="770"/>
                  <a:pt x="313" y="770"/>
                </a:cubicBezTo>
                <a:cubicBezTo>
                  <a:pt x="369" y="770"/>
                  <a:pt x="432" y="755"/>
                  <a:pt x="492" y="725"/>
                </a:cubicBezTo>
                <a:cubicBezTo>
                  <a:pt x="551" y="591"/>
                  <a:pt x="611" y="531"/>
                  <a:pt x="611" y="412"/>
                </a:cubicBezTo>
                <a:lnTo>
                  <a:pt x="611" y="293"/>
                </a:lnTo>
                <a:cubicBezTo>
                  <a:pt x="551" y="218"/>
                  <a:pt x="551" y="159"/>
                  <a:pt x="492" y="99"/>
                </a:cubicBezTo>
                <a:cubicBezTo>
                  <a:pt x="457" y="29"/>
                  <a:pt x="402" y="0"/>
                  <a:pt x="34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5"/>
          <p:cNvSpPr/>
          <p:nvPr/>
        </p:nvSpPr>
        <p:spPr>
          <a:xfrm>
            <a:off x="6663580" y="843242"/>
            <a:ext cx="19559" cy="20183"/>
          </a:xfrm>
          <a:custGeom>
            <a:avLst/>
            <a:gdLst/>
            <a:ahLst/>
            <a:cxnLst/>
            <a:rect l="l" t="t" r="r" b="b"/>
            <a:pathLst>
              <a:path w="627" h="647" extrusionOk="0">
                <a:moveTo>
                  <a:pt x="313" y="0"/>
                </a:moveTo>
                <a:cubicBezTo>
                  <a:pt x="269" y="0"/>
                  <a:pt x="224" y="19"/>
                  <a:pt x="194" y="56"/>
                </a:cubicBezTo>
                <a:cubicBezTo>
                  <a:pt x="135" y="116"/>
                  <a:pt x="60" y="116"/>
                  <a:pt x="60" y="175"/>
                </a:cubicBezTo>
                <a:cubicBezTo>
                  <a:pt x="1" y="235"/>
                  <a:pt x="1" y="294"/>
                  <a:pt x="1" y="354"/>
                </a:cubicBezTo>
                <a:cubicBezTo>
                  <a:pt x="60" y="428"/>
                  <a:pt x="60" y="488"/>
                  <a:pt x="194" y="607"/>
                </a:cubicBezTo>
                <a:cubicBezTo>
                  <a:pt x="244" y="632"/>
                  <a:pt x="293" y="646"/>
                  <a:pt x="339" y="646"/>
                </a:cubicBezTo>
                <a:cubicBezTo>
                  <a:pt x="405" y="646"/>
                  <a:pt x="463" y="617"/>
                  <a:pt x="507" y="548"/>
                </a:cubicBezTo>
                <a:cubicBezTo>
                  <a:pt x="626" y="488"/>
                  <a:pt x="626" y="354"/>
                  <a:pt x="626" y="294"/>
                </a:cubicBezTo>
                <a:cubicBezTo>
                  <a:pt x="626" y="235"/>
                  <a:pt x="626" y="175"/>
                  <a:pt x="567" y="175"/>
                </a:cubicBezTo>
                <a:cubicBezTo>
                  <a:pt x="567" y="116"/>
                  <a:pt x="507" y="56"/>
                  <a:pt x="433" y="56"/>
                </a:cubicBezTo>
                <a:cubicBezTo>
                  <a:pt x="403" y="19"/>
                  <a:pt x="358" y="0"/>
                  <a:pt x="313"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5"/>
          <p:cNvSpPr/>
          <p:nvPr/>
        </p:nvSpPr>
        <p:spPr>
          <a:xfrm>
            <a:off x="7870015" y="698746"/>
            <a:ext cx="21400" cy="33160"/>
          </a:xfrm>
          <a:custGeom>
            <a:avLst/>
            <a:gdLst/>
            <a:ahLst/>
            <a:cxnLst/>
            <a:rect l="l" t="t" r="r" b="b"/>
            <a:pathLst>
              <a:path w="686" h="1063" extrusionOk="0">
                <a:moveTo>
                  <a:pt x="405" y="0"/>
                </a:moveTo>
                <a:cubicBezTo>
                  <a:pt x="378" y="0"/>
                  <a:pt x="348" y="8"/>
                  <a:pt x="314" y="25"/>
                </a:cubicBezTo>
                <a:cubicBezTo>
                  <a:pt x="254" y="85"/>
                  <a:pt x="194" y="144"/>
                  <a:pt x="120" y="219"/>
                </a:cubicBezTo>
                <a:cubicBezTo>
                  <a:pt x="60" y="338"/>
                  <a:pt x="60" y="397"/>
                  <a:pt x="60" y="457"/>
                </a:cubicBezTo>
                <a:cubicBezTo>
                  <a:pt x="1" y="651"/>
                  <a:pt x="60" y="830"/>
                  <a:pt x="194" y="1023"/>
                </a:cubicBezTo>
                <a:cubicBezTo>
                  <a:pt x="219" y="1048"/>
                  <a:pt x="254" y="1062"/>
                  <a:pt x="291" y="1062"/>
                </a:cubicBezTo>
                <a:cubicBezTo>
                  <a:pt x="342" y="1062"/>
                  <a:pt x="398" y="1033"/>
                  <a:pt x="433" y="964"/>
                </a:cubicBezTo>
                <a:cubicBezTo>
                  <a:pt x="567" y="830"/>
                  <a:pt x="626" y="710"/>
                  <a:pt x="626" y="591"/>
                </a:cubicBezTo>
                <a:cubicBezTo>
                  <a:pt x="626" y="517"/>
                  <a:pt x="686" y="457"/>
                  <a:pt x="626" y="397"/>
                </a:cubicBezTo>
                <a:cubicBezTo>
                  <a:pt x="626" y="278"/>
                  <a:pt x="626" y="219"/>
                  <a:pt x="567" y="144"/>
                </a:cubicBezTo>
                <a:lnTo>
                  <a:pt x="567" y="85"/>
                </a:lnTo>
                <a:cubicBezTo>
                  <a:pt x="514" y="42"/>
                  <a:pt x="469" y="0"/>
                  <a:pt x="40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5"/>
          <p:cNvSpPr/>
          <p:nvPr/>
        </p:nvSpPr>
        <p:spPr>
          <a:xfrm>
            <a:off x="7910912" y="746444"/>
            <a:ext cx="19091" cy="37496"/>
          </a:xfrm>
          <a:custGeom>
            <a:avLst/>
            <a:gdLst/>
            <a:ahLst/>
            <a:cxnLst/>
            <a:rect l="l" t="t" r="r" b="b"/>
            <a:pathLst>
              <a:path w="612" h="1202" extrusionOk="0">
                <a:moveTo>
                  <a:pt x="366" y="1"/>
                </a:moveTo>
                <a:cubicBezTo>
                  <a:pt x="317" y="1"/>
                  <a:pt x="269" y="16"/>
                  <a:pt x="239" y="45"/>
                </a:cubicBezTo>
                <a:cubicBezTo>
                  <a:pt x="179" y="105"/>
                  <a:pt x="120" y="239"/>
                  <a:pt x="120" y="299"/>
                </a:cubicBezTo>
                <a:cubicBezTo>
                  <a:pt x="60" y="358"/>
                  <a:pt x="60" y="477"/>
                  <a:pt x="1" y="552"/>
                </a:cubicBezTo>
                <a:cubicBezTo>
                  <a:pt x="1" y="790"/>
                  <a:pt x="60" y="984"/>
                  <a:pt x="179" y="1103"/>
                </a:cubicBezTo>
                <a:lnTo>
                  <a:pt x="239" y="1163"/>
                </a:lnTo>
                <a:cubicBezTo>
                  <a:pt x="264" y="1187"/>
                  <a:pt x="301" y="1202"/>
                  <a:pt x="341" y="1202"/>
                </a:cubicBezTo>
                <a:cubicBezTo>
                  <a:pt x="397" y="1202"/>
                  <a:pt x="457" y="1173"/>
                  <a:pt x="492" y="1103"/>
                </a:cubicBezTo>
                <a:cubicBezTo>
                  <a:pt x="552" y="924"/>
                  <a:pt x="611" y="790"/>
                  <a:pt x="611" y="611"/>
                </a:cubicBezTo>
                <a:lnTo>
                  <a:pt x="611" y="358"/>
                </a:lnTo>
                <a:cubicBezTo>
                  <a:pt x="611" y="299"/>
                  <a:pt x="611" y="179"/>
                  <a:pt x="552" y="105"/>
                </a:cubicBezTo>
                <a:lnTo>
                  <a:pt x="492" y="45"/>
                </a:lnTo>
                <a:cubicBezTo>
                  <a:pt x="462" y="16"/>
                  <a:pt x="414"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5"/>
          <p:cNvSpPr/>
          <p:nvPr/>
        </p:nvSpPr>
        <p:spPr>
          <a:xfrm>
            <a:off x="7964817" y="701835"/>
            <a:ext cx="17688" cy="37247"/>
          </a:xfrm>
          <a:custGeom>
            <a:avLst/>
            <a:gdLst/>
            <a:ahLst/>
            <a:cxnLst/>
            <a:rect l="l" t="t" r="r" b="b"/>
            <a:pathLst>
              <a:path w="567" h="1194" extrusionOk="0">
                <a:moveTo>
                  <a:pt x="254" y="1"/>
                </a:moveTo>
                <a:cubicBezTo>
                  <a:pt x="209" y="1"/>
                  <a:pt x="165" y="15"/>
                  <a:pt x="135" y="45"/>
                </a:cubicBezTo>
                <a:cubicBezTo>
                  <a:pt x="60" y="179"/>
                  <a:pt x="60" y="239"/>
                  <a:pt x="1" y="358"/>
                </a:cubicBezTo>
                <a:lnTo>
                  <a:pt x="1" y="611"/>
                </a:lnTo>
                <a:cubicBezTo>
                  <a:pt x="1" y="790"/>
                  <a:pt x="1" y="924"/>
                  <a:pt x="135" y="1103"/>
                </a:cubicBezTo>
                <a:lnTo>
                  <a:pt x="194" y="1163"/>
                </a:lnTo>
                <a:cubicBezTo>
                  <a:pt x="212" y="1185"/>
                  <a:pt x="235" y="1194"/>
                  <a:pt x="261" y="1194"/>
                </a:cubicBezTo>
                <a:cubicBezTo>
                  <a:pt x="320" y="1194"/>
                  <a:pt x="391" y="1145"/>
                  <a:pt x="433" y="1103"/>
                </a:cubicBezTo>
                <a:cubicBezTo>
                  <a:pt x="567" y="924"/>
                  <a:pt x="567" y="731"/>
                  <a:pt x="567" y="611"/>
                </a:cubicBezTo>
                <a:lnTo>
                  <a:pt x="567" y="298"/>
                </a:lnTo>
                <a:cubicBezTo>
                  <a:pt x="507" y="239"/>
                  <a:pt x="507" y="179"/>
                  <a:pt x="433" y="45"/>
                </a:cubicBezTo>
                <a:lnTo>
                  <a:pt x="373" y="45"/>
                </a:lnTo>
                <a:cubicBezTo>
                  <a:pt x="343" y="15"/>
                  <a:pt x="299" y="1"/>
                  <a:pt x="25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5"/>
          <p:cNvSpPr/>
          <p:nvPr/>
        </p:nvSpPr>
        <p:spPr>
          <a:xfrm>
            <a:off x="7961105" y="808366"/>
            <a:ext cx="19559" cy="31351"/>
          </a:xfrm>
          <a:custGeom>
            <a:avLst/>
            <a:gdLst/>
            <a:ahLst/>
            <a:cxnLst/>
            <a:rect l="l" t="t" r="r" b="b"/>
            <a:pathLst>
              <a:path w="627" h="1005" extrusionOk="0">
                <a:moveTo>
                  <a:pt x="373" y="1"/>
                </a:moveTo>
                <a:cubicBezTo>
                  <a:pt x="328" y="1"/>
                  <a:pt x="284" y="19"/>
                  <a:pt x="254" y="57"/>
                </a:cubicBezTo>
                <a:cubicBezTo>
                  <a:pt x="120" y="116"/>
                  <a:pt x="120" y="176"/>
                  <a:pt x="60" y="235"/>
                </a:cubicBezTo>
                <a:cubicBezTo>
                  <a:pt x="1" y="295"/>
                  <a:pt x="1" y="429"/>
                  <a:pt x="1" y="489"/>
                </a:cubicBezTo>
                <a:cubicBezTo>
                  <a:pt x="1" y="608"/>
                  <a:pt x="60" y="802"/>
                  <a:pt x="179" y="921"/>
                </a:cubicBezTo>
                <a:lnTo>
                  <a:pt x="179" y="980"/>
                </a:lnTo>
                <a:cubicBezTo>
                  <a:pt x="201" y="998"/>
                  <a:pt x="227" y="1005"/>
                  <a:pt x="254" y="1005"/>
                </a:cubicBezTo>
                <a:cubicBezTo>
                  <a:pt x="319" y="1005"/>
                  <a:pt x="390" y="963"/>
                  <a:pt x="433" y="921"/>
                </a:cubicBezTo>
                <a:cubicBezTo>
                  <a:pt x="552" y="802"/>
                  <a:pt x="626" y="667"/>
                  <a:pt x="626" y="489"/>
                </a:cubicBezTo>
                <a:cubicBezTo>
                  <a:pt x="626" y="429"/>
                  <a:pt x="626" y="355"/>
                  <a:pt x="552" y="295"/>
                </a:cubicBezTo>
                <a:cubicBezTo>
                  <a:pt x="552" y="235"/>
                  <a:pt x="552" y="176"/>
                  <a:pt x="492" y="116"/>
                </a:cubicBezTo>
                <a:lnTo>
                  <a:pt x="492" y="57"/>
                </a:lnTo>
                <a:cubicBezTo>
                  <a:pt x="462" y="19"/>
                  <a:pt x="418" y="1"/>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5"/>
          <p:cNvSpPr/>
          <p:nvPr/>
        </p:nvSpPr>
        <p:spPr>
          <a:xfrm>
            <a:off x="8013169" y="754960"/>
            <a:ext cx="17688" cy="48071"/>
          </a:xfrm>
          <a:custGeom>
            <a:avLst/>
            <a:gdLst/>
            <a:ahLst/>
            <a:cxnLst/>
            <a:rect l="l" t="t" r="r" b="b"/>
            <a:pathLst>
              <a:path w="567" h="1541" extrusionOk="0">
                <a:moveTo>
                  <a:pt x="308" y="1"/>
                </a:moveTo>
                <a:cubicBezTo>
                  <a:pt x="248" y="1"/>
                  <a:pt x="176" y="43"/>
                  <a:pt x="134" y="85"/>
                </a:cubicBezTo>
                <a:cubicBezTo>
                  <a:pt x="75" y="204"/>
                  <a:pt x="75" y="338"/>
                  <a:pt x="0" y="398"/>
                </a:cubicBezTo>
                <a:lnTo>
                  <a:pt x="0" y="771"/>
                </a:lnTo>
                <a:cubicBezTo>
                  <a:pt x="0" y="1024"/>
                  <a:pt x="0" y="1203"/>
                  <a:pt x="134" y="1456"/>
                </a:cubicBezTo>
                <a:cubicBezTo>
                  <a:pt x="194" y="1456"/>
                  <a:pt x="194" y="1515"/>
                  <a:pt x="194" y="1515"/>
                </a:cubicBezTo>
                <a:cubicBezTo>
                  <a:pt x="229" y="1533"/>
                  <a:pt x="258" y="1540"/>
                  <a:pt x="285" y="1540"/>
                </a:cubicBezTo>
                <a:cubicBezTo>
                  <a:pt x="349" y="1540"/>
                  <a:pt x="394" y="1498"/>
                  <a:pt x="447" y="1456"/>
                </a:cubicBezTo>
                <a:cubicBezTo>
                  <a:pt x="566" y="1203"/>
                  <a:pt x="566" y="1024"/>
                  <a:pt x="566" y="771"/>
                </a:cubicBezTo>
                <a:lnTo>
                  <a:pt x="566" y="398"/>
                </a:lnTo>
                <a:cubicBezTo>
                  <a:pt x="507" y="338"/>
                  <a:pt x="507" y="204"/>
                  <a:pt x="447" y="85"/>
                </a:cubicBezTo>
                <a:lnTo>
                  <a:pt x="373" y="26"/>
                </a:lnTo>
                <a:cubicBezTo>
                  <a:pt x="355" y="8"/>
                  <a:pt x="333" y="1"/>
                  <a:pt x="30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5"/>
          <p:cNvSpPr/>
          <p:nvPr/>
        </p:nvSpPr>
        <p:spPr>
          <a:xfrm>
            <a:off x="8061958" y="695034"/>
            <a:ext cx="19091" cy="40772"/>
          </a:xfrm>
          <a:custGeom>
            <a:avLst/>
            <a:gdLst/>
            <a:ahLst/>
            <a:cxnLst/>
            <a:rect l="l" t="t" r="r" b="b"/>
            <a:pathLst>
              <a:path w="612" h="1307" extrusionOk="0">
                <a:moveTo>
                  <a:pt x="332" y="0"/>
                </a:moveTo>
                <a:cubicBezTo>
                  <a:pt x="263" y="0"/>
                  <a:pt x="221" y="42"/>
                  <a:pt x="179" y="84"/>
                </a:cubicBezTo>
                <a:cubicBezTo>
                  <a:pt x="120" y="204"/>
                  <a:pt x="60" y="263"/>
                  <a:pt x="60" y="338"/>
                </a:cubicBezTo>
                <a:cubicBezTo>
                  <a:pt x="0" y="457"/>
                  <a:pt x="0" y="516"/>
                  <a:pt x="0" y="636"/>
                </a:cubicBezTo>
                <a:cubicBezTo>
                  <a:pt x="0" y="829"/>
                  <a:pt x="0" y="949"/>
                  <a:pt x="60" y="1202"/>
                </a:cubicBezTo>
                <a:lnTo>
                  <a:pt x="120" y="1261"/>
                </a:lnTo>
                <a:cubicBezTo>
                  <a:pt x="149" y="1291"/>
                  <a:pt x="194" y="1306"/>
                  <a:pt x="241" y="1306"/>
                </a:cubicBezTo>
                <a:cubicBezTo>
                  <a:pt x="287" y="1306"/>
                  <a:pt x="336" y="1291"/>
                  <a:pt x="373" y="1261"/>
                </a:cubicBezTo>
                <a:cubicBezTo>
                  <a:pt x="492" y="1083"/>
                  <a:pt x="552" y="889"/>
                  <a:pt x="552" y="710"/>
                </a:cubicBezTo>
                <a:cubicBezTo>
                  <a:pt x="611" y="576"/>
                  <a:pt x="611" y="457"/>
                  <a:pt x="552" y="397"/>
                </a:cubicBezTo>
                <a:cubicBezTo>
                  <a:pt x="552" y="263"/>
                  <a:pt x="492" y="204"/>
                  <a:pt x="432" y="84"/>
                </a:cubicBezTo>
                <a:lnTo>
                  <a:pt x="432" y="25"/>
                </a:lnTo>
                <a:cubicBezTo>
                  <a:pt x="393" y="7"/>
                  <a:pt x="360" y="0"/>
                  <a:pt x="332"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5"/>
          <p:cNvSpPr/>
          <p:nvPr/>
        </p:nvSpPr>
        <p:spPr>
          <a:xfrm>
            <a:off x="8057319" y="677409"/>
            <a:ext cx="19091" cy="40553"/>
          </a:xfrm>
          <a:custGeom>
            <a:avLst/>
            <a:gdLst/>
            <a:ahLst/>
            <a:cxnLst/>
            <a:rect l="l" t="t" r="r" b="b"/>
            <a:pathLst>
              <a:path w="612" h="1300" extrusionOk="0">
                <a:moveTo>
                  <a:pt x="222" y="1"/>
                </a:moveTo>
                <a:cubicBezTo>
                  <a:pt x="148" y="1"/>
                  <a:pt x="104" y="59"/>
                  <a:pt x="60" y="158"/>
                </a:cubicBezTo>
                <a:cubicBezTo>
                  <a:pt x="1" y="217"/>
                  <a:pt x="1" y="337"/>
                  <a:pt x="1" y="396"/>
                </a:cubicBezTo>
                <a:lnTo>
                  <a:pt x="1" y="649"/>
                </a:lnTo>
                <a:cubicBezTo>
                  <a:pt x="60" y="828"/>
                  <a:pt x="60" y="1022"/>
                  <a:pt x="179" y="1201"/>
                </a:cubicBezTo>
                <a:lnTo>
                  <a:pt x="239" y="1275"/>
                </a:lnTo>
                <a:cubicBezTo>
                  <a:pt x="260" y="1292"/>
                  <a:pt x="285" y="1299"/>
                  <a:pt x="310" y="1299"/>
                </a:cubicBezTo>
                <a:cubicBezTo>
                  <a:pt x="372" y="1299"/>
                  <a:pt x="433" y="1254"/>
                  <a:pt x="433" y="1201"/>
                </a:cubicBezTo>
                <a:cubicBezTo>
                  <a:pt x="611" y="1022"/>
                  <a:pt x="611" y="828"/>
                  <a:pt x="611" y="649"/>
                </a:cubicBezTo>
                <a:cubicBezTo>
                  <a:pt x="611" y="530"/>
                  <a:pt x="552" y="396"/>
                  <a:pt x="552" y="337"/>
                </a:cubicBezTo>
                <a:cubicBezTo>
                  <a:pt x="492" y="217"/>
                  <a:pt x="433" y="158"/>
                  <a:pt x="373" y="24"/>
                </a:cubicBezTo>
                <a:lnTo>
                  <a:pt x="313" y="24"/>
                </a:lnTo>
                <a:cubicBezTo>
                  <a:pt x="278" y="8"/>
                  <a:pt x="248" y="1"/>
                  <a:pt x="22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5"/>
          <p:cNvSpPr/>
          <p:nvPr/>
        </p:nvSpPr>
        <p:spPr>
          <a:xfrm>
            <a:off x="8081018" y="775736"/>
            <a:ext cx="19528" cy="38900"/>
          </a:xfrm>
          <a:custGeom>
            <a:avLst/>
            <a:gdLst/>
            <a:ahLst/>
            <a:cxnLst/>
            <a:rect l="l" t="t" r="r" b="b"/>
            <a:pathLst>
              <a:path w="626" h="1247" extrusionOk="0">
                <a:moveTo>
                  <a:pt x="397" y="0"/>
                </a:moveTo>
                <a:cubicBezTo>
                  <a:pt x="358" y="0"/>
                  <a:pt x="313" y="15"/>
                  <a:pt x="253" y="45"/>
                </a:cubicBezTo>
                <a:cubicBezTo>
                  <a:pt x="194" y="105"/>
                  <a:pt x="134" y="224"/>
                  <a:pt x="60" y="283"/>
                </a:cubicBezTo>
                <a:cubicBezTo>
                  <a:pt x="60" y="417"/>
                  <a:pt x="0" y="477"/>
                  <a:pt x="0" y="596"/>
                </a:cubicBezTo>
                <a:cubicBezTo>
                  <a:pt x="0" y="790"/>
                  <a:pt x="60" y="1028"/>
                  <a:pt x="194" y="1222"/>
                </a:cubicBezTo>
                <a:lnTo>
                  <a:pt x="253" y="1222"/>
                </a:lnTo>
                <a:cubicBezTo>
                  <a:pt x="271" y="1239"/>
                  <a:pt x="293" y="1247"/>
                  <a:pt x="318" y="1247"/>
                </a:cubicBezTo>
                <a:cubicBezTo>
                  <a:pt x="379" y="1247"/>
                  <a:pt x="454" y="1204"/>
                  <a:pt x="507" y="1162"/>
                </a:cubicBezTo>
                <a:cubicBezTo>
                  <a:pt x="566" y="969"/>
                  <a:pt x="626" y="790"/>
                  <a:pt x="626" y="656"/>
                </a:cubicBezTo>
                <a:lnTo>
                  <a:pt x="626" y="417"/>
                </a:lnTo>
                <a:cubicBezTo>
                  <a:pt x="626" y="283"/>
                  <a:pt x="626" y="224"/>
                  <a:pt x="566" y="105"/>
                </a:cubicBezTo>
                <a:lnTo>
                  <a:pt x="507" y="45"/>
                </a:lnTo>
                <a:cubicBezTo>
                  <a:pt x="469" y="15"/>
                  <a:pt x="436" y="0"/>
                  <a:pt x="39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5"/>
          <p:cNvSpPr/>
          <p:nvPr/>
        </p:nvSpPr>
        <p:spPr>
          <a:xfrm>
            <a:off x="8017349" y="859089"/>
            <a:ext cx="19060" cy="24020"/>
          </a:xfrm>
          <a:custGeom>
            <a:avLst/>
            <a:gdLst/>
            <a:ahLst/>
            <a:cxnLst/>
            <a:rect l="l" t="t" r="r" b="b"/>
            <a:pathLst>
              <a:path w="611" h="770" extrusionOk="0">
                <a:moveTo>
                  <a:pt x="347" y="0"/>
                </a:moveTo>
                <a:cubicBezTo>
                  <a:pt x="308" y="0"/>
                  <a:pt x="269" y="15"/>
                  <a:pt x="239" y="40"/>
                </a:cubicBezTo>
                <a:cubicBezTo>
                  <a:pt x="119" y="99"/>
                  <a:pt x="119" y="99"/>
                  <a:pt x="60" y="159"/>
                </a:cubicBezTo>
                <a:cubicBezTo>
                  <a:pt x="60" y="218"/>
                  <a:pt x="60" y="293"/>
                  <a:pt x="0" y="352"/>
                </a:cubicBezTo>
                <a:cubicBezTo>
                  <a:pt x="0" y="531"/>
                  <a:pt x="60" y="665"/>
                  <a:pt x="179" y="725"/>
                </a:cubicBezTo>
                <a:cubicBezTo>
                  <a:pt x="209" y="755"/>
                  <a:pt x="257" y="770"/>
                  <a:pt x="313" y="770"/>
                </a:cubicBezTo>
                <a:cubicBezTo>
                  <a:pt x="369" y="770"/>
                  <a:pt x="432" y="755"/>
                  <a:pt x="492" y="725"/>
                </a:cubicBezTo>
                <a:cubicBezTo>
                  <a:pt x="611" y="591"/>
                  <a:pt x="611" y="531"/>
                  <a:pt x="611" y="412"/>
                </a:cubicBezTo>
                <a:lnTo>
                  <a:pt x="611" y="293"/>
                </a:lnTo>
                <a:cubicBezTo>
                  <a:pt x="611" y="218"/>
                  <a:pt x="551" y="159"/>
                  <a:pt x="492" y="99"/>
                </a:cubicBezTo>
                <a:cubicBezTo>
                  <a:pt x="457" y="29"/>
                  <a:pt x="402" y="0"/>
                  <a:pt x="34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5"/>
          <p:cNvSpPr/>
          <p:nvPr/>
        </p:nvSpPr>
        <p:spPr>
          <a:xfrm>
            <a:off x="7906732" y="843242"/>
            <a:ext cx="19559" cy="20183"/>
          </a:xfrm>
          <a:custGeom>
            <a:avLst/>
            <a:gdLst/>
            <a:ahLst/>
            <a:cxnLst/>
            <a:rect l="l" t="t" r="r" b="b"/>
            <a:pathLst>
              <a:path w="627" h="647" extrusionOk="0">
                <a:moveTo>
                  <a:pt x="313" y="0"/>
                </a:moveTo>
                <a:cubicBezTo>
                  <a:pt x="269" y="0"/>
                  <a:pt x="224" y="19"/>
                  <a:pt x="194" y="56"/>
                </a:cubicBezTo>
                <a:cubicBezTo>
                  <a:pt x="135" y="116"/>
                  <a:pt x="60" y="116"/>
                  <a:pt x="60" y="175"/>
                </a:cubicBezTo>
                <a:cubicBezTo>
                  <a:pt x="1" y="235"/>
                  <a:pt x="1" y="294"/>
                  <a:pt x="1" y="354"/>
                </a:cubicBezTo>
                <a:cubicBezTo>
                  <a:pt x="60" y="428"/>
                  <a:pt x="60" y="488"/>
                  <a:pt x="194" y="607"/>
                </a:cubicBezTo>
                <a:cubicBezTo>
                  <a:pt x="244" y="632"/>
                  <a:pt x="293" y="646"/>
                  <a:pt x="339" y="646"/>
                </a:cubicBezTo>
                <a:cubicBezTo>
                  <a:pt x="404" y="646"/>
                  <a:pt x="463" y="617"/>
                  <a:pt x="507" y="548"/>
                </a:cubicBezTo>
                <a:cubicBezTo>
                  <a:pt x="626" y="488"/>
                  <a:pt x="626" y="354"/>
                  <a:pt x="626" y="294"/>
                </a:cubicBezTo>
                <a:cubicBezTo>
                  <a:pt x="626" y="235"/>
                  <a:pt x="626" y="175"/>
                  <a:pt x="567" y="175"/>
                </a:cubicBezTo>
                <a:cubicBezTo>
                  <a:pt x="567" y="116"/>
                  <a:pt x="507" y="56"/>
                  <a:pt x="433" y="56"/>
                </a:cubicBezTo>
                <a:cubicBezTo>
                  <a:pt x="403" y="19"/>
                  <a:pt x="358" y="0"/>
                  <a:pt x="313"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5"/>
          <p:cNvSpPr/>
          <p:nvPr/>
        </p:nvSpPr>
        <p:spPr>
          <a:xfrm>
            <a:off x="3421649" y="694566"/>
            <a:ext cx="21400" cy="31476"/>
          </a:xfrm>
          <a:custGeom>
            <a:avLst/>
            <a:gdLst/>
            <a:ahLst/>
            <a:cxnLst/>
            <a:rect l="l" t="t" r="r" b="b"/>
            <a:pathLst>
              <a:path w="686" h="1009" extrusionOk="0">
                <a:moveTo>
                  <a:pt x="435" y="1"/>
                </a:moveTo>
                <a:cubicBezTo>
                  <a:pt x="402" y="1"/>
                  <a:pt x="363" y="15"/>
                  <a:pt x="313" y="40"/>
                </a:cubicBezTo>
                <a:cubicBezTo>
                  <a:pt x="239" y="99"/>
                  <a:pt x="179" y="159"/>
                  <a:pt x="120" y="219"/>
                </a:cubicBezTo>
                <a:cubicBezTo>
                  <a:pt x="60" y="278"/>
                  <a:pt x="60" y="412"/>
                  <a:pt x="60" y="472"/>
                </a:cubicBezTo>
                <a:cubicBezTo>
                  <a:pt x="0" y="651"/>
                  <a:pt x="60" y="844"/>
                  <a:pt x="179" y="964"/>
                </a:cubicBezTo>
                <a:cubicBezTo>
                  <a:pt x="246" y="993"/>
                  <a:pt x="295" y="1008"/>
                  <a:pt x="334" y="1008"/>
                </a:cubicBezTo>
                <a:cubicBezTo>
                  <a:pt x="373" y="1008"/>
                  <a:pt x="403" y="993"/>
                  <a:pt x="432" y="964"/>
                </a:cubicBezTo>
                <a:cubicBezTo>
                  <a:pt x="552" y="844"/>
                  <a:pt x="611" y="651"/>
                  <a:pt x="611" y="531"/>
                </a:cubicBezTo>
                <a:cubicBezTo>
                  <a:pt x="686" y="472"/>
                  <a:pt x="686" y="412"/>
                  <a:pt x="611" y="353"/>
                </a:cubicBezTo>
                <a:lnTo>
                  <a:pt x="611" y="99"/>
                </a:lnTo>
                <a:lnTo>
                  <a:pt x="552" y="99"/>
                </a:lnTo>
                <a:cubicBezTo>
                  <a:pt x="517" y="30"/>
                  <a:pt x="482" y="1"/>
                  <a:pt x="43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5"/>
          <p:cNvSpPr/>
          <p:nvPr/>
        </p:nvSpPr>
        <p:spPr>
          <a:xfrm>
            <a:off x="3462077" y="741047"/>
            <a:ext cx="19559" cy="37964"/>
          </a:xfrm>
          <a:custGeom>
            <a:avLst/>
            <a:gdLst/>
            <a:ahLst/>
            <a:cxnLst/>
            <a:rect l="l" t="t" r="r" b="b"/>
            <a:pathLst>
              <a:path w="627" h="1217" extrusionOk="0">
                <a:moveTo>
                  <a:pt x="377" y="0"/>
                </a:moveTo>
                <a:cubicBezTo>
                  <a:pt x="342" y="0"/>
                  <a:pt x="303" y="15"/>
                  <a:pt x="254" y="40"/>
                </a:cubicBezTo>
                <a:cubicBezTo>
                  <a:pt x="194" y="159"/>
                  <a:pt x="135" y="218"/>
                  <a:pt x="135" y="278"/>
                </a:cubicBezTo>
                <a:cubicBezTo>
                  <a:pt x="60" y="412"/>
                  <a:pt x="60" y="472"/>
                  <a:pt x="60" y="591"/>
                </a:cubicBezTo>
                <a:cubicBezTo>
                  <a:pt x="1" y="784"/>
                  <a:pt x="60" y="963"/>
                  <a:pt x="194" y="1157"/>
                </a:cubicBezTo>
                <a:lnTo>
                  <a:pt x="254" y="1217"/>
                </a:lnTo>
                <a:cubicBezTo>
                  <a:pt x="313" y="1217"/>
                  <a:pt x="433" y="1217"/>
                  <a:pt x="507" y="1157"/>
                </a:cubicBezTo>
                <a:cubicBezTo>
                  <a:pt x="626" y="963"/>
                  <a:pt x="626" y="784"/>
                  <a:pt x="626" y="650"/>
                </a:cubicBezTo>
                <a:lnTo>
                  <a:pt x="626" y="412"/>
                </a:lnTo>
                <a:cubicBezTo>
                  <a:pt x="626" y="278"/>
                  <a:pt x="626" y="218"/>
                  <a:pt x="567" y="99"/>
                </a:cubicBezTo>
                <a:lnTo>
                  <a:pt x="507" y="99"/>
                </a:lnTo>
                <a:cubicBezTo>
                  <a:pt x="463" y="29"/>
                  <a:pt x="425" y="0"/>
                  <a:pt x="37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5"/>
          <p:cNvSpPr/>
          <p:nvPr/>
        </p:nvSpPr>
        <p:spPr>
          <a:xfrm>
            <a:off x="3516450" y="696438"/>
            <a:ext cx="17220" cy="37496"/>
          </a:xfrm>
          <a:custGeom>
            <a:avLst/>
            <a:gdLst/>
            <a:ahLst/>
            <a:cxnLst/>
            <a:rect l="l" t="t" r="r" b="b"/>
            <a:pathLst>
              <a:path w="552" h="1202" extrusionOk="0">
                <a:moveTo>
                  <a:pt x="271" y="0"/>
                </a:moveTo>
                <a:cubicBezTo>
                  <a:pt x="215" y="0"/>
                  <a:pt x="155" y="29"/>
                  <a:pt x="120" y="99"/>
                </a:cubicBezTo>
                <a:cubicBezTo>
                  <a:pt x="60" y="159"/>
                  <a:pt x="60" y="293"/>
                  <a:pt x="1" y="352"/>
                </a:cubicBezTo>
                <a:lnTo>
                  <a:pt x="1" y="591"/>
                </a:lnTo>
                <a:cubicBezTo>
                  <a:pt x="1" y="784"/>
                  <a:pt x="1" y="963"/>
                  <a:pt x="179" y="1157"/>
                </a:cubicBezTo>
                <a:cubicBezTo>
                  <a:pt x="246" y="1187"/>
                  <a:pt x="295" y="1201"/>
                  <a:pt x="334" y="1201"/>
                </a:cubicBezTo>
                <a:cubicBezTo>
                  <a:pt x="373" y="1201"/>
                  <a:pt x="403" y="1187"/>
                  <a:pt x="433" y="1157"/>
                </a:cubicBezTo>
                <a:cubicBezTo>
                  <a:pt x="552" y="963"/>
                  <a:pt x="552" y="784"/>
                  <a:pt x="552" y="591"/>
                </a:cubicBezTo>
                <a:lnTo>
                  <a:pt x="552" y="352"/>
                </a:lnTo>
                <a:cubicBezTo>
                  <a:pt x="492" y="218"/>
                  <a:pt x="492" y="159"/>
                  <a:pt x="433" y="99"/>
                </a:cubicBezTo>
                <a:lnTo>
                  <a:pt x="373" y="39"/>
                </a:lnTo>
                <a:cubicBezTo>
                  <a:pt x="348" y="15"/>
                  <a:pt x="311" y="0"/>
                  <a:pt x="27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5"/>
          <p:cNvSpPr/>
          <p:nvPr/>
        </p:nvSpPr>
        <p:spPr>
          <a:xfrm>
            <a:off x="3512738" y="802844"/>
            <a:ext cx="19091" cy="31944"/>
          </a:xfrm>
          <a:custGeom>
            <a:avLst/>
            <a:gdLst/>
            <a:ahLst/>
            <a:cxnLst/>
            <a:rect l="l" t="t" r="r" b="b"/>
            <a:pathLst>
              <a:path w="612" h="1024" extrusionOk="0">
                <a:moveTo>
                  <a:pt x="341" y="1"/>
                </a:moveTo>
                <a:cubicBezTo>
                  <a:pt x="301" y="1"/>
                  <a:pt x="263" y="15"/>
                  <a:pt x="239" y="40"/>
                </a:cubicBezTo>
                <a:cubicBezTo>
                  <a:pt x="120" y="100"/>
                  <a:pt x="120" y="159"/>
                  <a:pt x="60" y="293"/>
                </a:cubicBezTo>
                <a:cubicBezTo>
                  <a:pt x="0" y="353"/>
                  <a:pt x="0" y="412"/>
                  <a:pt x="0" y="472"/>
                </a:cubicBezTo>
                <a:cubicBezTo>
                  <a:pt x="0" y="666"/>
                  <a:pt x="60" y="844"/>
                  <a:pt x="179" y="979"/>
                </a:cubicBezTo>
                <a:cubicBezTo>
                  <a:pt x="239" y="1008"/>
                  <a:pt x="287" y="1023"/>
                  <a:pt x="328" y="1023"/>
                </a:cubicBezTo>
                <a:cubicBezTo>
                  <a:pt x="369" y="1023"/>
                  <a:pt x="403" y="1008"/>
                  <a:pt x="432" y="979"/>
                </a:cubicBezTo>
                <a:cubicBezTo>
                  <a:pt x="552" y="785"/>
                  <a:pt x="611" y="666"/>
                  <a:pt x="611" y="532"/>
                </a:cubicBezTo>
                <a:lnTo>
                  <a:pt x="611" y="353"/>
                </a:lnTo>
                <a:cubicBezTo>
                  <a:pt x="552" y="293"/>
                  <a:pt x="552" y="159"/>
                  <a:pt x="492" y="100"/>
                </a:cubicBezTo>
                <a:cubicBezTo>
                  <a:pt x="457" y="30"/>
                  <a:pt x="397" y="1"/>
                  <a:pt x="34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5"/>
          <p:cNvSpPr/>
          <p:nvPr/>
        </p:nvSpPr>
        <p:spPr>
          <a:xfrm>
            <a:off x="3564771" y="749688"/>
            <a:ext cx="19559" cy="48851"/>
          </a:xfrm>
          <a:custGeom>
            <a:avLst/>
            <a:gdLst/>
            <a:ahLst/>
            <a:cxnLst/>
            <a:rect l="l" t="t" r="r" b="b"/>
            <a:pathLst>
              <a:path w="627" h="1566" extrusionOk="0">
                <a:moveTo>
                  <a:pt x="373" y="1"/>
                </a:moveTo>
                <a:cubicBezTo>
                  <a:pt x="314" y="1"/>
                  <a:pt x="195" y="1"/>
                  <a:pt x="120" y="75"/>
                </a:cubicBezTo>
                <a:cubicBezTo>
                  <a:pt x="61" y="195"/>
                  <a:pt x="61" y="314"/>
                  <a:pt x="1" y="448"/>
                </a:cubicBezTo>
                <a:lnTo>
                  <a:pt x="1" y="746"/>
                </a:lnTo>
                <a:cubicBezTo>
                  <a:pt x="1" y="999"/>
                  <a:pt x="1" y="1252"/>
                  <a:pt x="120" y="1491"/>
                </a:cubicBezTo>
                <a:cubicBezTo>
                  <a:pt x="195" y="1491"/>
                  <a:pt x="195" y="1491"/>
                  <a:pt x="254" y="1565"/>
                </a:cubicBezTo>
                <a:cubicBezTo>
                  <a:pt x="314" y="1565"/>
                  <a:pt x="373" y="1565"/>
                  <a:pt x="433" y="1431"/>
                </a:cubicBezTo>
                <a:cubicBezTo>
                  <a:pt x="567" y="1252"/>
                  <a:pt x="567" y="999"/>
                  <a:pt x="627" y="746"/>
                </a:cubicBezTo>
                <a:cubicBezTo>
                  <a:pt x="627" y="686"/>
                  <a:pt x="567" y="567"/>
                  <a:pt x="567" y="448"/>
                </a:cubicBezTo>
                <a:cubicBezTo>
                  <a:pt x="567" y="314"/>
                  <a:pt x="493" y="195"/>
                  <a:pt x="433" y="75"/>
                </a:cubicBezTo>
                <a:cubicBezTo>
                  <a:pt x="433"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5"/>
          <p:cNvSpPr/>
          <p:nvPr/>
        </p:nvSpPr>
        <p:spPr>
          <a:xfrm>
            <a:off x="3613124" y="690417"/>
            <a:ext cx="19528" cy="39805"/>
          </a:xfrm>
          <a:custGeom>
            <a:avLst/>
            <a:gdLst/>
            <a:ahLst/>
            <a:cxnLst/>
            <a:rect l="l" t="t" r="r" b="b"/>
            <a:pathLst>
              <a:path w="626" h="1276" extrusionOk="0">
                <a:moveTo>
                  <a:pt x="314" y="1"/>
                </a:moveTo>
                <a:cubicBezTo>
                  <a:pt x="265" y="1"/>
                  <a:pt x="230" y="33"/>
                  <a:pt x="194" y="113"/>
                </a:cubicBezTo>
                <a:cubicBezTo>
                  <a:pt x="134" y="173"/>
                  <a:pt x="60" y="292"/>
                  <a:pt x="60" y="352"/>
                </a:cubicBezTo>
                <a:cubicBezTo>
                  <a:pt x="0" y="411"/>
                  <a:pt x="0" y="545"/>
                  <a:pt x="0" y="605"/>
                </a:cubicBezTo>
                <a:cubicBezTo>
                  <a:pt x="0" y="784"/>
                  <a:pt x="0" y="977"/>
                  <a:pt x="60" y="1156"/>
                </a:cubicBezTo>
                <a:lnTo>
                  <a:pt x="134" y="1231"/>
                </a:lnTo>
                <a:cubicBezTo>
                  <a:pt x="164" y="1260"/>
                  <a:pt x="209" y="1275"/>
                  <a:pt x="254" y="1275"/>
                </a:cubicBezTo>
                <a:cubicBezTo>
                  <a:pt x="298" y="1275"/>
                  <a:pt x="343" y="1260"/>
                  <a:pt x="373" y="1231"/>
                </a:cubicBezTo>
                <a:cubicBezTo>
                  <a:pt x="507" y="1037"/>
                  <a:pt x="566" y="858"/>
                  <a:pt x="626" y="664"/>
                </a:cubicBezTo>
                <a:cubicBezTo>
                  <a:pt x="626" y="545"/>
                  <a:pt x="626" y="486"/>
                  <a:pt x="566" y="352"/>
                </a:cubicBezTo>
                <a:cubicBezTo>
                  <a:pt x="566" y="292"/>
                  <a:pt x="507" y="173"/>
                  <a:pt x="432" y="113"/>
                </a:cubicBezTo>
                <a:lnTo>
                  <a:pt x="432" y="39"/>
                </a:lnTo>
                <a:cubicBezTo>
                  <a:pt x="385" y="15"/>
                  <a:pt x="346" y="1"/>
                  <a:pt x="31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5"/>
          <p:cNvSpPr/>
          <p:nvPr/>
        </p:nvSpPr>
        <p:spPr>
          <a:xfrm>
            <a:off x="3684685" y="672543"/>
            <a:ext cx="19559" cy="40023"/>
          </a:xfrm>
          <a:custGeom>
            <a:avLst/>
            <a:gdLst/>
            <a:ahLst/>
            <a:cxnLst/>
            <a:rect l="l" t="t" r="r" b="b"/>
            <a:pathLst>
              <a:path w="627" h="1283" extrusionOk="0">
                <a:moveTo>
                  <a:pt x="313" y="1"/>
                </a:moveTo>
                <a:cubicBezTo>
                  <a:pt x="194" y="1"/>
                  <a:pt x="135" y="61"/>
                  <a:pt x="75" y="120"/>
                </a:cubicBezTo>
                <a:cubicBezTo>
                  <a:pt x="75" y="239"/>
                  <a:pt x="0" y="314"/>
                  <a:pt x="0" y="433"/>
                </a:cubicBezTo>
                <a:lnTo>
                  <a:pt x="0" y="686"/>
                </a:lnTo>
                <a:cubicBezTo>
                  <a:pt x="75" y="865"/>
                  <a:pt x="75" y="984"/>
                  <a:pt x="194" y="1178"/>
                </a:cubicBezTo>
                <a:lnTo>
                  <a:pt x="194" y="1237"/>
                </a:lnTo>
                <a:lnTo>
                  <a:pt x="254" y="1237"/>
                </a:lnTo>
                <a:cubicBezTo>
                  <a:pt x="284" y="1267"/>
                  <a:pt x="332" y="1282"/>
                  <a:pt x="380" y="1282"/>
                </a:cubicBezTo>
                <a:cubicBezTo>
                  <a:pt x="429" y="1282"/>
                  <a:pt x="477" y="1267"/>
                  <a:pt x="507" y="1237"/>
                </a:cubicBezTo>
                <a:cubicBezTo>
                  <a:pt x="626" y="1059"/>
                  <a:pt x="626" y="805"/>
                  <a:pt x="626" y="612"/>
                </a:cubicBezTo>
                <a:cubicBezTo>
                  <a:pt x="626" y="493"/>
                  <a:pt x="567" y="433"/>
                  <a:pt x="567" y="314"/>
                </a:cubicBezTo>
                <a:cubicBezTo>
                  <a:pt x="507" y="239"/>
                  <a:pt x="447" y="120"/>
                  <a:pt x="373" y="61"/>
                </a:cubicBezTo>
                <a:lnTo>
                  <a:pt x="313"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5"/>
          <p:cNvSpPr/>
          <p:nvPr/>
        </p:nvSpPr>
        <p:spPr>
          <a:xfrm>
            <a:off x="3632621" y="770308"/>
            <a:ext cx="19559" cy="39836"/>
          </a:xfrm>
          <a:custGeom>
            <a:avLst/>
            <a:gdLst/>
            <a:ahLst/>
            <a:cxnLst/>
            <a:rect l="l" t="t" r="r" b="b"/>
            <a:pathLst>
              <a:path w="627" h="1277" extrusionOk="0">
                <a:moveTo>
                  <a:pt x="345" y="1"/>
                </a:moveTo>
                <a:cubicBezTo>
                  <a:pt x="319" y="1"/>
                  <a:pt x="289" y="8"/>
                  <a:pt x="254" y="25"/>
                </a:cubicBezTo>
                <a:cubicBezTo>
                  <a:pt x="180" y="159"/>
                  <a:pt x="120" y="219"/>
                  <a:pt x="120" y="338"/>
                </a:cubicBezTo>
                <a:cubicBezTo>
                  <a:pt x="61" y="398"/>
                  <a:pt x="61" y="532"/>
                  <a:pt x="1" y="651"/>
                </a:cubicBezTo>
                <a:cubicBezTo>
                  <a:pt x="1" y="830"/>
                  <a:pt x="61" y="1023"/>
                  <a:pt x="180" y="1202"/>
                </a:cubicBezTo>
                <a:lnTo>
                  <a:pt x="254" y="1277"/>
                </a:lnTo>
                <a:cubicBezTo>
                  <a:pt x="373" y="1277"/>
                  <a:pt x="433" y="1277"/>
                  <a:pt x="493" y="1202"/>
                </a:cubicBezTo>
                <a:lnTo>
                  <a:pt x="493" y="1143"/>
                </a:lnTo>
                <a:cubicBezTo>
                  <a:pt x="627" y="964"/>
                  <a:pt x="627" y="830"/>
                  <a:pt x="627" y="651"/>
                </a:cubicBezTo>
                <a:lnTo>
                  <a:pt x="627" y="398"/>
                </a:lnTo>
                <a:cubicBezTo>
                  <a:pt x="627" y="338"/>
                  <a:pt x="627" y="219"/>
                  <a:pt x="552" y="159"/>
                </a:cubicBezTo>
                <a:lnTo>
                  <a:pt x="493" y="85"/>
                </a:lnTo>
                <a:cubicBezTo>
                  <a:pt x="450" y="43"/>
                  <a:pt x="408" y="1"/>
                  <a:pt x="34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5"/>
          <p:cNvSpPr/>
          <p:nvPr/>
        </p:nvSpPr>
        <p:spPr>
          <a:xfrm>
            <a:off x="3570823" y="854253"/>
            <a:ext cx="17220" cy="25018"/>
          </a:xfrm>
          <a:custGeom>
            <a:avLst/>
            <a:gdLst/>
            <a:ahLst/>
            <a:cxnLst/>
            <a:rect l="l" t="t" r="r" b="b"/>
            <a:pathLst>
              <a:path w="552" h="802" extrusionOk="0">
                <a:moveTo>
                  <a:pt x="179" y="1"/>
                </a:moveTo>
                <a:cubicBezTo>
                  <a:pt x="120" y="75"/>
                  <a:pt x="60" y="135"/>
                  <a:pt x="1" y="195"/>
                </a:cubicBezTo>
                <a:lnTo>
                  <a:pt x="1" y="373"/>
                </a:lnTo>
                <a:cubicBezTo>
                  <a:pt x="1" y="507"/>
                  <a:pt x="1" y="627"/>
                  <a:pt x="120" y="746"/>
                </a:cubicBezTo>
                <a:cubicBezTo>
                  <a:pt x="179" y="783"/>
                  <a:pt x="224" y="802"/>
                  <a:pt x="271" y="802"/>
                </a:cubicBezTo>
                <a:cubicBezTo>
                  <a:pt x="317" y="802"/>
                  <a:pt x="366" y="783"/>
                  <a:pt x="433" y="746"/>
                </a:cubicBezTo>
                <a:lnTo>
                  <a:pt x="433" y="686"/>
                </a:lnTo>
                <a:cubicBezTo>
                  <a:pt x="552" y="627"/>
                  <a:pt x="552" y="507"/>
                  <a:pt x="552" y="448"/>
                </a:cubicBezTo>
                <a:lnTo>
                  <a:pt x="552" y="254"/>
                </a:lnTo>
                <a:cubicBezTo>
                  <a:pt x="552" y="195"/>
                  <a:pt x="492" y="135"/>
                  <a:pt x="433" y="75"/>
                </a:cubicBezTo>
                <a:cubicBezTo>
                  <a:pt x="373" y="1"/>
                  <a:pt x="239" y="1"/>
                  <a:pt x="179"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5"/>
          <p:cNvSpPr/>
          <p:nvPr/>
        </p:nvSpPr>
        <p:spPr>
          <a:xfrm>
            <a:off x="3460206" y="837533"/>
            <a:ext cx="17719" cy="20495"/>
          </a:xfrm>
          <a:custGeom>
            <a:avLst/>
            <a:gdLst/>
            <a:ahLst/>
            <a:cxnLst/>
            <a:rect l="l" t="t" r="r" b="b"/>
            <a:pathLst>
              <a:path w="568" h="657" extrusionOk="0">
                <a:moveTo>
                  <a:pt x="252" y="1"/>
                </a:moveTo>
                <a:cubicBezTo>
                  <a:pt x="206" y="1"/>
                  <a:pt x="157" y="15"/>
                  <a:pt x="120" y="45"/>
                </a:cubicBezTo>
                <a:cubicBezTo>
                  <a:pt x="61" y="105"/>
                  <a:pt x="1" y="164"/>
                  <a:pt x="1" y="239"/>
                </a:cubicBezTo>
                <a:lnTo>
                  <a:pt x="1" y="358"/>
                </a:lnTo>
                <a:cubicBezTo>
                  <a:pt x="1" y="418"/>
                  <a:pt x="1" y="537"/>
                  <a:pt x="120" y="611"/>
                </a:cubicBezTo>
                <a:cubicBezTo>
                  <a:pt x="187" y="641"/>
                  <a:pt x="250" y="656"/>
                  <a:pt x="304" y="656"/>
                </a:cubicBezTo>
                <a:cubicBezTo>
                  <a:pt x="359" y="656"/>
                  <a:pt x="403" y="641"/>
                  <a:pt x="433" y="611"/>
                </a:cubicBezTo>
                <a:cubicBezTo>
                  <a:pt x="567" y="477"/>
                  <a:pt x="567" y="418"/>
                  <a:pt x="567" y="299"/>
                </a:cubicBezTo>
                <a:lnTo>
                  <a:pt x="567" y="164"/>
                </a:lnTo>
                <a:cubicBezTo>
                  <a:pt x="493" y="105"/>
                  <a:pt x="433" y="105"/>
                  <a:pt x="373" y="45"/>
                </a:cubicBezTo>
                <a:cubicBezTo>
                  <a:pt x="344" y="15"/>
                  <a:pt x="299" y="1"/>
                  <a:pt x="25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5"/>
          <p:cNvSpPr/>
          <p:nvPr/>
        </p:nvSpPr>
        <p:spPr>
          <a:xfrm>
            <a:off x="912115" y="694566"/>
            <a:ext cx="19559" cy="31476"/>
          </a:xfrm>
          <a:custGeom>
            <a:avLst/>
            <a:gdLst/>
            <a:ahLst/>
            <a:cxnLst/>
            <a:rect l="l" t="t" r="r" b="b"/>
            <a:pathLst>
              <a:path w="627" h="1009" extrusionOk="0">
                <a:moveTo>
                  <a:pt x="415" y="1"/>
                </a:moveTo>
                <a:cubicBezTo>
                  <a:pt x="375" y="1"/>
                  <a:pt x="338" y="15"/>
                  <a:pt x="313" y="40"/>
                </a:cubicBezTo>
                <a:cubicBezTo>
                  <a:pt x="254" y="99"/>
                  <a:pt x="194" y="159"/>
                  <a:pt x="135" y="219"/>
                </a:cubicBezTo>
                <a:cubicBezTo>
                  <a:pt x="75" y="278"/>
                  <a:pt x="75" y="412"/>
                  <a:pt x="75" y="472"/>
                </a:cubicBezTo>
                <a:cubicBezTo>
                  <a:pt x="0" y="651"/>
                  <a:pt x="75" y="844"/>
                  <a:pt x="194" y="964"/>
                </a:cubicBezTo>
                <a:cubicBezTo>
                  <a:pt x="224" y="993"/>
                  <a:pt x="269" y="1008"/>
                  <a:pt x="315" y="1008"/>
                </a:cubicBezTo>
                <a:cubicBezTo>
                  <a:pt x="362" y="1008"/>
                  <a:pt x="410" y="993"/>
                  <a:pt x="447" y="964"/>
                </a:cubicBezTo>
                <a:cubicBezTo>
                  <a:pt x="567" y="844"/>
                  <a:pt x="626" y="651"/>
                  <a:pt x="626" y="531"/>
                </a:cubicBezTo>
                <a:lnTo>
                  <a:pt x="626" y="353"/>
                </a:lnTo>
                <a:cubicBezTo>
                  <a:pt x="626" y="278"/>
                  <a:pt x="626" y="219"/>
                  <a:pt x="567" y="99"/>
                </a:cubicBezTo>
                <a:cubicBezTo>
                  <a:pt x="532" y="30"/>
                  <a:pt x="471" y="1"/>
                  <a:pt x="41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5"/>
          <p:cNvSpPr/>
          <p:nvPr/>
        </p:nvSpPr>
        <p:spPr>
          <a:xfrm>
            <a:off x="953011" y="741047"/>
            <a:ext cx="19559" cy="37964"/>
          </a:xfrm>
          <a:custGeom>
            <a:avLst/>
            <a:gdLst/>
            <a:ahLst/>
            <a:cxnLst/>
            <a:rect l="l" t="t" r="r" b="b"/>
            <a:pathLst>
              <a:path w="627" h="1217" extrusionOk="0">
                <a:moveTo>
                  <a:pt x="350" y="0"/>
                </a:moveTo>
                <a:cubicBezTo>
                  <a:pt x="313" y="0"/>
                  <a:pt x="278" y="15"/>
                  <a:pt x="254" y="40"/>
                </a:cubicBezTo>
                <a:cubicBezTo>
                  <a:pt x="179" y="159"/>
                  <a:pt x="120" y="218"/>
                  <a:pt x="60" y="278"/>
                </a:cubicBezTo>
                <a:cubicBezTo>
                  <a:pt x="60" y="412"/>
                  <a:pt x="60" y="472"/>
                  <a:pt x="0" y="591"/>
                </a:cubicBezTo>
                <a:cubicBezTo>
                  <a:pt x="0" y="784"/>
                  <a:pt x="60" y="963"/>
                  <a:pt x="179" y="1157"/>
                </a:cubicBezTo>
                <a:lnTo>
                  <a:pt x="254" y="1217"/>
                </a:lnTo>
                <a:cubicBezTo>
                  <a:pt x="313" y="1217"/>
                  <a:pt x="432" y="1217"/>
                  <a:pt x="492" y="1157"/>
                </a:cubicBezTo>
                <a:cubicBezTo>
                  <a:pt x="552" y="963"/>
                  <a:pt x="626" y="784"/>
                  <a:pt x="626" y="650"/>
                </a:cubicBezTo>
                <a:lnTo>
                  <a:pt x="626" y="412"/>
                </a:lnTo>
                <a:cubicBezTo>
                  <a:pt x="626" y="278"/>
                  <a:pt x="552" y="218"/>
                  <a:pt x="552" y="99"/>
                </a:cubicBezTo>
                <a:lnTo>
                  <a:pt x="492" y="99"/>
                </a:lnTo>
                <a:cubicBezTo>
                  <a:pt x="457" y="29"/>
                  <a:pt x="402" y="0"/>
                  <a:pt x="350"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5"/>
          <p:cNvSpPr/>
          <p:nvPr/>
        </p:nvSpPr>
        <p:spPr>
          <a:xfrm>
            <a:off x="1007384" y="696438"/>
            <a:ext cx="17220" cy="37496"/>
          </a:xfrm>
          <a:custGeom>
            <a:avLst/>
            <a:gdLst/>
            <a:ahLst/>
            <a:cxnLst/>
            <a:rect l="l" t="t" r="r" b="b"/>
            <a:pathLst>
              <a:path w="552" h="1202" extrusionOk="0">
                <a:moveTo>
                  <a:pt x="265" y="0"/>
                </a:moveTo>
                <a:cubicBezTo>
                  <a:pt x="210" y="0"/>
                  <a:pt x="155" y="29"/>
                  <a:pt x="120" y="99"/>
                </a:cubicBezTo>
                <a:cubicBezTo>
                  <a:pt x="60" y="159"/>
                  <a:pt x="0" y="293"/>
                  <a:pt x="0" y="352"/>
                </a:cubicBezTo>
                <a:lnTo>
                  <a:pt x="0" y="591"/>
                </a:lnTo>
                <a:cubicBezTo>
                  <a:pt x="0" y="784"/>
                  <a:pt x="0" y="963"/>
                  <a:pt x="120" y="1157"/>
                </a:cubicBezTo>
                <a:lnTo>
                  <a:pt x="179" y="1157"/>
                </a:lnTo>
                <a:cubicBezTo>
                  <a:pt x="209" y="1187"/>
                  <a:pt x="257" y="1201"/>
                  <a:pt x="306" y="1201"/>
                </a:cubicBezTo>
                <a:cubicBezTo>
                  <a:pt x="354" y="1201"/>
                  <a:pt x="403" y="1187"/>
                  <a:pt x="432" y="1157"/>
                </a:cubicBezTo>
                <a:cubicBezTo>
                  <a:pt x="552" y="963"/>
                  <a:pt x="552" y="784"/>
                  <a:pt x="552" y="591"/>
                </a:cubicBezTo>
                <a:lnTo>
                  <a:pt x="552" y="352"/>
                </a:lnTo>
                <a:cubicBezTo>
                  <a:pt x="492" y="218"/>
                  <a:pt x="492" y="159"/>
                  <a:pt x="432" y="99"/>
                </a:cubicBezTo>
                <a:lnTo>
                  <a:pt x="373" y="39"/>
                </a:lnTo>
                <a:cubicBezTo>
                  <a:pt x="342" y="15"/>
                  <a:pt x="304" y="0"/>
                  <a:pt x="26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5"/>
          <p:cNvSpPr/>
          <p:nvPr/>
        </p:nvSpPr>
        <p:spPr>
          <a:xfrm>
            <a:off x="1046180" y="749688"/>
            <a:ext cx="17251" cy="48851"/>
          </a:xfrm>
          <a:custGeom>
            <a:avLst/>
            <a:gdLst/>
            <a:ahLst/>
            <a:cxnLst/>
            <a:rect l="l" t="t" r="r" b="b"/>
            <a:pathLst>
              <a:path w="553" h="1566" extrusionOk="0">
                <a:moveTo>
                  <a:pt x="373" y="1"/>
                </a:moveTo>
                <a:cubicBezTo>
                  <a:pt x="314" y="1"/>
                  <a:pt x="180" y="1"/>
                  <a:pt x="120" y="75"/>
                </a:cubicBezTo>
                <a:cubicBezTo>
                  <a:pt x="60" y="195"/>
                  <a:pt x="60" y="314"/>
                  <a:pt x="1" y="448"/>
                </a:cubicBezTo>
                <a:lnTo>
                  <a:pt x="1" y="746"/>
                </a:lnTo>
                <a:cubicBezTo>
                  <a:pt x="1" y="999"/>
                  <a:pt x="1" y="1252"/>
                  <a:pt x="120" y="1491"/>
                </a:cubicBezTo>
                <a:cubicBezTo>
                  <a:pt x="120" y="1491"/>
                  <a:pt x="180" y="1491"/>
                  <a:pt x="180" y="1565"/>
                </a:cubicBezTo>
                <a:cubicBezTo>
                  <a:pt x="314" y="1565"/>
                  <a:pt x="373" y="1565"/>
                  <a:pt x="433" y="1431"/>
                </a:cubicBezTo>
                <a:cubicBezTo>
                  <a:pt x="552" y="1252"/>
                  <a:pt x="552" y="999"/>
                  <a:pt x="552" y="746"/>
                </a:cubicBezTo>
                <a:lnTo>
                  <a:pt x="552" y="448"/>
                </a:lnTo>
                <a:cubicBezTo>
                  <a:pt x="492" y="314"/>
                  <a:pt x="492" y="195"/>
                  <a:pt x="433" y="75"/>
                </a:cubicBezTo>
                <a:cubicBezTo>
                  <a:pt x="433"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5"/>
          <p:cNvSpPr/>
          <p:nvPr/>
        </p:nvSpPr>
        <p:spPr>
          <a:xfrm>
            <a:off x="1104058" y="690417"/>
            <a:ext cx="19528" cy="39805"/>
          </a:xfrm>
          <a:custGeom>
            <a:avLst/>
            <a:gdLst/>
            <a:ahLst/>
            <a:cxnLst/>
            <a:rect l="l" t="t" r="r" b="b"/>
            <a:pathLst>
              <a:path w="626" h="1276" extrusionOk="0">
                <a:moveTo>
                  <a:pt x="292" y="1"/>
                </a:moveTo>
                <a:cubicBezTo>
                  <a:pt x="227" y="1"/>
                  <a:pt x="179" y="33"/>
                  <a:pt x="179" y="113"/>
                </a:cubicBezTo>
                <a:cubicBezTo>
                  <a:pt x="60" y="173"/>
                  <a:pt x="60" y="292"/>
                  <a:pt x="60" y="352"/>
                </a:cubicBezTo>
                <a:cubicBezTo>
                  <a:pt x="0" y="411"/>
                  <a:pt x="0" y="545"/>
                  <a:pt x="0" y="605"/>
                </a:cubicBezTo>
                <a:cubicBezTo>
                  <a:pt x="0" y="784"/>
                  <a:pt x="0" y="977"/>
                  <a:pt x="60" y="1156"/>
                </a:cubicBezTo>
                <a:lnTo>
                  <a:pt x="119" y="1231"/>
                </a:lnTo>
                <a:cubicBezTo>
                  <a:pt x="149" y="1260"/>
                  <a:pt x="198" y="1275"/>
                  <a:pt x="246" y="1275"/>
                </a:cubicBezTo>
                <a:cubicBezTo>
                  <a:pt x="294" y="1275"/>
                  <a:pt x="343" y="1260"/>
                  <a:pt x="373" y="1231"/>
                </a:cubicBezTo>
                <a:cubicBezTo>
                  <a:pt x="492" y="1037"/>
                  <a:pt x="551" y="858"/>
                  <a:pt x="551" y="664"/>
                </a:cubicBezTo>
                <a:cubicBezTo>
                  <a:pt x="551" y="545"/>
                  <a:pt x="626" y="486"/>
                  <a:pt x="551" y="352"/>
                </a:cubicBezTo>
                <a:cubicBezTo>
                  <a:pt x="551" y="292"/>
                  <a:pt x="492" y="173"/>
                  <a:pt x="432" y="113"/>
                </a:cubicBezTo>
                <a:lnTo>
                  <a:pt x="432" y="39"/>
                </a:lnTo>
                <a:cubicBezTo>
                  <a:pt x="385" y="15"/>
                  <a:pt x="334" y="1"/>
                  <a:pt x="29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5"/>
          <p:cNvSpPr/>
          <p:nvPr/>
        </p:nvSpPr>
        <p:spPr>
          <a:xfrm>
            <a:off x="1175619" y="672543"/>
            <a:ext cx="19559" cy="40023"/>
          </a:xfrm>
          <a:custGeom>
            <a:avLst/>
            <a:gdLst/>
            <a:ahLst/>
            <a:cxnLst/>
            <a:rect l="l" t="t" r="r" b="b"/>
            <a:pathLst>
              <a:path w="627" h="1283" extrusionOk="0">
                <a:moveTo>
                  <a:pt x="313" y="1"/>
                </a:moveTo>
                <a:cubicBezTo>
                  <a:pt x="194" y="1"/>
                  <a:pt x="120" y="61"/>
                  <a:pt x="60" y="120"/>
                </a:cubicBezTo>
                <a:cubicBezTo>
                  <a:pt x="0" y="239"/>
                  <a:pt x="0" y="314"/>
                  <a:pt x="0" y="433"/>
                </a:cubicBezTo>
                <a:lnTo>
                  <a:pt x="0" y="686"/>
                </a:lnTo>
                <a:cubicBezTo>
                  <a:pt x="0" y="865"/>
                  <a:pt x="60" y="984"/>
                  <a:pt x="194" y="1178"/>
                </a:cubicBezTo>
                <a:lnTo>
                  <a:pt x="194" y="1237"/>
                </a:lnTo>
                <a:lnTo>
                  <a:pt x="254" y="1237"/>
                </a:lnTo>
                <a:cubicBezTo>
                  <a:pt x="283" y="1267"/>
                  <a:pt x="328" y="1282"/>
                  <a:pt x="365" y="1282"/>
                </a:cubicBezTo>
                <a:cubicBezTo>
                  <a:pt x="403" y="1282"/>
                  <a:pt x="432" y="1267"/>
                  <a:pt x="432" y="1237"/>
                </a:cubicBezTo>
                <a:cubicBezTo>
                  <a:pt x="626" y="1059"/>
                  <a:pt x="626" y="805"/>
                  <a:pt x="626" y="612"/>
                </a:cubicBezTo>
                <a:cubicBezTo>
                  <a:pt x="626" y="493"/>
                  <a:pt x="566" y="433"/>
                  <a:pt x="566" y="314"/>
                </a:cubicBezTo>
                <a:cubicBezTo>
                  <a:pt x="492" y="239"/>
                  <a:pt x="432" y="120"/>
                  <a:pt x="373" y="61"/>
                </a:cubicBezTo>
                <a:lnTo>
                  <a:pt x="313"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5"/>
          <p:cNvSpPr/>
          <p:nvPr/>
        </p:nvSpPr>
        <p:spPr>
          <a:xfrm>
            <a:off x="1114029" y="770308"/>
            <a:ext cx="19091" cy="39836"/>
          </a:xfrm>
          <a:custGeom>
            <a:avLst/>
            <a:gdLst/>
            <a:ahLst/>
            <a:cxnLst/>
            <a:rect l="l" t="t" r="r" b="b"/>
            <a:pathLst>
              <a:path w="612" h="1277" extrusionOk="0">
                <a:moveTo>
                  <a:pt x="307" y="1"/>
                </a:moveTo>
                <a:cubicBezTo>
                  <a:pt x="281" y="1"/>
                  <a:pt x="257" y="8"/>
                  <a:pt x="239" y="25"/>
                </a:cubicBezTo>
                <a:cubicBezTo>
                  <a:pt x="180" y="159"/>
                  <a:pt x="120" y="219"/>
                  <a:pt x="60" y="338"/>
                </a:cubicBezTo>
                <a:cubicBezTo>
                  <a:pt x="60" y="398"/>
                  <a:pt x="1" y="532"/>
                  <a:pt x="1" y="651"/>
                </a:cubicBezTo>
                <a:cubicBezTo>
                  <a:pt x="1" y="830"/>
                  <a:pt x="60" y="1023"/>
                  <a:pt x="180" y="1202"/>
                </a:cubicBezTo>
                <a:lnTo>
                  <a:pt x="239" y="1277"/>
                </a:lnTo>
                <a:cubicBezTo>
                  <a:pt x="299" y="1277"/>
                  <a:pt x="433" y="1277"/>
                  <a:pt x="492" y="1202"/>
                </a:cubicBezTo>
                <a:lnTo>
                  <a:pt x="492" y="1143"/>
                </a:lnTo>
                <a:cubicBezTo>
                  <a:pt x="552" y="964"/>
                  <a:pt x="612" y="830"/>
                  <a:pt x="612" y="651"/>
                </a:cubicBezTo>
                <a:lnTo>
                  <a:pt x="612" y="398"/>
                </a:lnTo>
                <a:cubicBezTo>
                  <a:pt x="612" y="338"/>
                  <a:pt x="552" y="219"/>
                  <a:pt x="552" y="159"/>
                </a:cubicBezTo>
                <a:lnTo>
                  <a:pt x="492" y="85"/>
                </a:lnTo>
                <a:cubicBezTo>
                  <a:pt x="450" y="43"/>
                  <a:pt x="371" y="1"/>
                  <a:pt x="307"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5"/>
          <p:cNvSpPr/>
          <p:nvPr/>
        </p:nvSpPr>
        <p:spPr>
          <a:xfrm>
            <a:off x="949299" y="837533"/>
            <a:ext cx="19091" cy="20495"/>
          </a:xfrm>
          <a:custGeom>
            <a:avLst/>
            <a:gdLst/>
            <a:ahLst/>
            <a:cxnLst/>
            <a:rect l="l" t="t" r="r" b="b"/>
            <a:pathLst>
              <a:path w="612" h="657" extrusionOk="0">
                <a:moveTo>
                  <a:pt x="306" y="1"/>
                </a:moveTo>
                <a:cubicBezTo>
                  <a:pt x="257" y="1"/>
                  <a:pt x="209" y="15"/>
                  <a:pt x="179" y="45"/>
                </a:cubicBezTo>
                <a:cubicBezTo>
                  <a:pt x="119" y="105"/>
                  <a:pt x="60" y="164"/>
                  <a:pt x="60" y="239"/>
                </a:cubicBezTo>
                <a:cubicBezTo>
                  <a:pt x="0" y="299"/>
                  <a:pt x="0" y="299"/>
                  <a:pt x="0" y="358"/>
                </a:cubicBezTo>
                <a:cubicBezTo>
                  <a:pt x="60" y="418"/>
                  <a:pt x="60" y="537"/>
                  <a:pt x="179" y="611"/>
                </a:cubicBezTo>
                <a:cubicBezTo>
                  <a:pt x="239" y="641"/>
                  <a:pt x="302" y="656"/>
                  <a:pt x="358" y="656"/>
                </a:cubicBezTo>
                <a:cubicBezTo>
                  <a:pt x="414" y="656"/>
                  <a:pt x="462" y="641"/>
                  <a:pt x="492" y="611"/>
                </a:cubicBezTo>
                <a:cubicBezTo>
                  <a:pt x="611" y="477"/>
                  <a:pt x="611" y="418"/>
                  <a:pt x="611" y="299"/>
                </a:cubicBezTo>
                <a:cubicBezTo>
                  <a:pt x="611" y="299"/>
                  <a:pt x="611" y="239"/>
                  <a:pt x="551" y="164"/>
                </a:cubicBezTo>
                <a:cubicBezTo>
                  <a:pt x="551" y="105"/>
                  <a:pt x="492" y="105"/>
                  <a:pt x="432" y="45"/>
                </a:cubicBezTo>
                <a:cubicBezTo>
                  <a:pt x="403" y="15"/>
                  <a:pt x="354" y="1"/>
                  <a:pt x="30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5"/>
          <p:cNvSpPr/>
          <p:nvPr/>
        </p:nvSpPr>
        <p:spPr>
          <a:xfrm>
            <a:off x="1535765" y="694566"/>
            <a:ext cx="21431" cy="31476"/>
          </a:xfrm>
          <a:custGeom>
            <a:avLst/>
            <a:gdLst/>
            <a:ahLst/>
            <a:cxnLst/>
            <a:rect l="l" t="t" r="r" b="b"/>
            <a:pathLst>
              <a:path w="687" h="1009" extrusionOk="0">
                <a:moveTo>
                  <a:pt x="411" y="1"/>
                </a:moveTo>
                <a:cubicBezTo>
                  <a:pt x="373" y="1"/>
                  <a:pt x="339" y="15"/>
                  <a:pt x="314" y="40"/>
                </a:cubicBezTo>
                <a:lnTo>
                  <a:pt x="120" y="219"/>
                </a:lnTo>
                <a:cubicBezTo>
                  <a:pt x="61" y="278"/>
                  <a:pt x="61" y="412"/>
                  <a:pt x="61" y="472"/>
                </a:cubicBezTo>
                <a:cubicBezTo>
                  <a:pt x="1" y="651"/>
                  <a:pt x="61" y="844"/>
                  <a:pt x="195" y="964"/>
                </a:cubicBezTo>
                <a:cubicBezTo>
                  <a:pt x="224" y="993"/>
                  <a:pt x="269" y="1008"/>
                  <a:pt x="314" y="1008"/>
                </a:cubicBezTo>
                <a:cubicBezTo>
                  <a:pt x="359" y="1008"/>
                  <a:pt x="403" y="993"/>
                  <a:pt x="433" y="964"/>
                </a:cubicBezTo>
                <a:cubicBezTo>
                  <a:pt x="567" y="844"/>
                  <a:pt x="627" y="651"/>
                  <a:pt x="627" y="531"/>
                </a:cubicBezTo>
                <a:cubicBezTo>
                  <a:pt x="627" y="472"/>
                  <a:pt x="686" y="412"/>
                  <a:pt x="627" y="353"/>
                </a:cubicBezTo>
                <a:cubicBezTo>
                  <a:pt x="627" y="278"/>
                  <a:pt x="627" y="219"/>
                  <a:pt x="567" y="99"/>
                </a:cubicBezTo>
                <a:cubicBezTo>
                  <a:pt x="523" y="30"/>
                  <a:pt x="464" y="1"/>
                  <a:pt x="41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5"/>
          <p:cNvSpPr/>
          <p:nvPr/>
        </p:nvSpPr>
        <p:spPr>
          <a:xfrm>
            <a:off x="1576662" y="741047"/>
            <a:ext cx="19091" cy="37964"/>
          </a:xfrm>
          <a:custGeom>
            <a:avLst/>
            <a:gdLst/>
            <a:ahLst/>
            <a:cxnLst/>
            <a:rect l="l" t="t" r="r" b="b"/>
            <a:pathLst>
              <a:path w="612" h="1217" extrusionOk="0">
                <a:moveTo>
                  <a:pt x="341" y="0"/>
                </a:moveTo>
                <a:cubicBezTo>
                  <a:pt x="301" y="0"/>
                  <a:pt x="264" y="15"/>
                  <a:pt x="239" y="40"/>
                </a:cubicBezTo>
                <a:cubicBezTo>
                  <a:pt x="180" y="159"/>
                  <a:pt x="120" y="218"/>
                  <a:pt x="120" y="278"/>
                </a:cubicBezTo>
                <a:cubicBezTo>
                  <a:pt x="61" y="412"/>
                  <a:pt x="61" y="472"/>
                  <a:pt x="1" y="591"/>
                </a:cubicBezTo>
                <a:cubicBezTo>
                  <a:pt x="1" y="784"/>
                  <a:pt x="61" y="963"/>
                  <a:pt x="180" y="1157"/>
                </a:cubicBezTo>
                <a:lnTo>
                  <a:pt x="239" y="1217"/>
                </a:lnTo>
                <a:cubicBezTo>
                  <a:pt x="299" y="1217"/>
                  <a:pt x="433" y="1217"/>
                  <a:pt x="493" y="1157"/>
                </a:cubicBezTo>
                <a:cubicBezTo>
                  <a:pt x="552" y="963"/>
                  <a:pt x="612" y="784"/>
                  <a:pt x="612" y="650"/>
                </a:cubicBezTo>
                <a:lnTo>
                  <a:pt x="612" y="412"/>
                </a:lnTo>
                <a:cubicBezTo>
                  <a:pt x="612" y="278"/>
                  <a:pt x="612" y="218"/>
                  <a:pt x="552" y="99"/>
                </a:cubicBezTo>
                <a:lnTo>
                  <a:pt x="493" y="99"/>
                </a:lnTo>
                <a:cubicBezTo>
                  <a:pt x="458" y="29"/>
                  <a:pt x="397" y="0"/>
                  <a:pt x="34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5"/>
          <p:cNvSpPr/>
          <p:nvPr/>
        </p:nvSpPr>
        <p:spPr>
          <a:xfrm>
            <a:off x="1630598" y="696438"/>
            <a:ext cx="17688" cy="37496"/>
          </a:xfrm>
          <a:custGeom>
            <a:avLst/>
            <a:gdLst/>
            <a:ahLst/>
            <a:cxnLst/>
            <a:rect l="l" t="t" r="r" b="b"/>
            <a:pathLst>
              <a:path w="567" h="1202" extrusionOk="0">
                <a:moveTo>
                  <a:pt x="276" y="0"/>
                </a:moveTo>
                <a:cubicBezTo>
                  <a:pt x="224" y="0"/>
                  <a:pt x="169" y="29"/>
                  <a:pt x="134" y="99"/>
                </a:cubicBezTo>
                <a:cubicBezTo>
                  <a:pt x="60" y="159"/>
                  <a:pt x="60" y="293"/>
                  <a:pt x="0" y="352"/>
                </a:cubicBezTo>
                <a:lnTo>
                  <a:pt x="0" y="591"/>
                </a:lnTo>
                <a:cubicBezTo>
                  <a:pt x="0" y="784"/>
                  <a:pt x="0" y="963"/>
                  <a:pt x="134" y="1157"/>
                </a:cubicBezTo>
                <a:lnTo>
                  <a:pt x="194" y="1157"/>
                </a:lnTo>
                <a:cubicBezTo>
                  <a:pt x="224" y="1187"/>
                  <a:pt x="268" y="1201"/>
                  <a:pt x="313" y="1201"/>
                </a:cubicBezTo>
                <a:cubicBezTo>
                  <a:pt x="358" y="1201"/>
                  <a:pt x="402" y="1187"/>
                  <a:pt x="432" y="1157"/>
                </a:cubicBezTo>
                <a:cubicBezTo>
                  <a:pt x="566" y="963"/>
                  <a:pt x="566" y="784"/>
                  <a:pt x="566" y="591"/>
                </a:cubicBezTo>
                <a:lnTo>
                  <a:pt x="566" y="352"/>
                </a:lnTo>
                <a:cubicBezTo>
                  <a:pt x="507" y="218"/>
                  <a:pt x="507" y="159"/>
                  <a:pt x="432" y="99"/>
                </a:cubicBezTo>
                <a:lnTo>
                  <a:pt x="373" y="39"/>
                </a:lnTo>
                <a:cubicBezTo>
                  <a:pt x="348" y="15"/>
                  <a:pt x="313" y="0"/>
                  <a:pt x="276"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5"/>
          <p:cNvSpPr/>
          <p:nvPr/>
        </p:nvSpPr>
        <p:spPr>
          <a:xfrm>
            <a:off x="1626855" y="802844"/>
            <a:ext cx="19559" cy="31944"/>
          </a:xfrm>
          <a:custGeom>
            <a:avLst/>
            <a:gdLst/>
            <a:ahLst/>
            <a:cxnLst/>
            <a:rect l="l" t="t" r="r" b="b"/>
            <a:pathLst>
              <a:path w="627" h="1024" extrusionOk="0">
                <a:moveTo>
                  <a:pt x="335" y="1"/>
                </a:moveTo>
                <a:cubicBezTo>
                  <a:pt x="288" y="1"/>
                  <a:pt x="235" y="15"/>
                  <a:pt x="180" y="40"/>
                </a:cubicBezTo>
                <a:cubicBezTo>
                  <a:pt x="120" y="100"/>
                  <a:pt x="120" y="159"/>
                  <a:pt x="60" y="293"/>
                </a:cubicBezTo>
                <a:cubicBezTo>
                  <a:pt x="1" y="353"/>
                  <a:pt x="1" y="412"/>
                  <a:pt x="1" y="472"/>
                </a:cubicBezTo>
                <a:cubicBezTo>
                  <a:pt x="1" y="666"/>
                  <a:pt x="60" y="844"/>
                  <a:pt x="180" y="979"/>
                </a:cubicBezTo>
                <a:cubicBezTo>
                  <a:pt x="217" y="1008"/>
                  <a:pt x="265" y="1023"/>
                  <a:pt x="312" y="1023"/>
                </a:cubicBezTo>
                <a:cubicBezTo>
                  <a:pt x="358" y="1023"/>
                  <a:pt x="403" y="1008"/>
                  <a:pt x="433" y="979"/>
                </a:cubicBezTo>
                <a:cubicBezTo>
                  <a:pt x="552" y="785"/>
                  <a:pt x="627" y="666"/>
                  <a:pt x="627" y="532"/>
                </a:cubicBezTo>
                <a:cubicBezTo>
                  <a:pt x="627" y="472"/>
                  <a:pt x="627" y="412"/>
                  <a:pt x="552" y="353"/>
                </a:cubicBezTo>
                <a:cubicBezTo>
                  <a:pt x="552" y="293"/>
                  <a:pt x="552" y="159"/>
                  <a:pt x="493" y="100"/>
                </a:cubicBezTo>
                <a:cubicBezTo>
                  <a:pt x="458" y="30"/>
                  <a:pt x="402" y="1"/>
                  <a:pt x="33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5"/>
          <p:cNvSpPr/>
          <p:nvPr/>
        </p:nvSpPr>
        <p:spPr>
          <a:xfrm>
            <a:off x="1678919" y="749688"/>
            <a:ext cx="17688" cy="48851"/>
          </a:xfrm>
          <a:custGeom>
            <a:avLst/>
            <a:gdLst/>
            <a:ahLst/>
            <a:cxnLst/>
            <a:rect l="l" t="t" r="r" b="b"/>
            <a:pathLst>
              <a:path w="567" h="1566" extrusionOk="0">
                <a:moveTo>
                  <a:pt x="373" y="1"/>
                </a:moveTo>
                <a:cubicBezTo>
                  <a:pt x="313" y="1"/>
                  <a:pt x="194" y="1"/>
                  <a:pt x="135" y="75"/>
                </a:cubicBezTo>
                <a:cubicBezTo>
                  <a:pt x="75" y="195"/>
                  <a:pt x="75" y="314"/>
                  <a:pt x="0" y="448"/>
                </a:cubicBezTo>
                <a:lnTo>
                  <a:pt x="0" y="746"/>
                </a:lnTo>
                <a:cubicBezTo>
                  <a:pt x="0" y="999"/>
                  <a:pt x="0" y="1252"/>
                  <a:pt x="135" y="1491"/>
                </a:cubicBezTo>
                <a:cubicBezTo>
                  <a:pt x="194" y="1491"/>
                  <a:pt x="194" y="1491"/>
                  <a:pt x="194" y="1565"/>
                </a:cubicBezTo>
                <a:cubicBezTo>
                  <a:pt x="313" y="1565"/>
                  <a:pt x="373" y="1565"/>
                  <a:pt x="447" y="1431"/>
                </a:cubicBezTo>
                <a:cubicBezTo>
                  <a:pt x="567" y="1252"/>
                  <a:pt x="567" y="999"/>
                  <a:pt x="567" y="746"/>
                </a:cubicBezTo>
                <a:lnTo>
                  <a:pt x="567" y="448"/>
                </a:lnTo>
                <a:cubicBezTo>
                  <a:pt x="507" y="314"/>
                  <a:pt x="507" y="195"/>
                  <a:pt x="447" y="75"/>
                </a:cubicBezTo>
                <a:cubicBezTo>
                  <a:pt x="447"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5"/>
          <p:cNvSpPr/>
          <p:nvPr/>
        </p:nvSpPr>
        <p:spPr>
          <a:xfrm>
            <a:off x="1727708" y="690417"/>
            <a:ext cx="19091" cy="39805"/>
          </a:xfrm>
          <a:custGeom>
            <a:avLst/>
            <a:gdLst/>
            <a:ahLst/>
            <a:cxnLst/>
            <a:rect l="l" t="t" r="r" b="b"/>
            <a:pathLst>
              <a:path w="612" h="1276" extrusionOk="0">
                <a:moveTo>
                  <a:pt x="303" y="1"/>
                </a:moveTo>
                <a:cubicBezTo>
                  <a:pt x="251" y="1"/>
                  <a:pt x="215" y="33"/>
                  <a:pt x="179" y="113"/>
                </a:cubicBezTo>
                <a:cubicBezTo>
                  <a:pt x="120" y="173"/>
                  <a:pt x="60" y="292"/>
                  <a:pt x="60" y="352"/>
                </a:cubicBezTo>
                <a:cubicBezTo>
                  <a:pt x="1" y="411"/>
                  <a:pt x="1" y="545"/>
                  <a:pt x="1" y="605"/>
                </a:cubicBezTo>
                <a:cubicBezTo>
                  <a:pt x="1" y="784"/>
                  <a:pt x="1" y="977"/>
                  <a:pt x="60" y="1156"/>
                </a:cubicBezTo>
                <a:lnTo>
                  <a:pt x="120" y="1231"/>
                </a:lnTo>
                <a:cubicBezTo>
                  <a:pt x="150" y="1260"/>
                  <a:pt x="194" y="1275"/>
                  <a:pt x="241" y="1275"/>
                </a:cubicBezTo>
                <a:cubicBezTo>
                  <a:pt x="287" y="1275"/>
                  <a:pt x="336" y="1260"/>
                  <a:pt x="373" y="1231"/>
                </a:cubicBezTo>
                <a:cubicBezTo>
                  <a:pt x="492" y="1037"/>
                  <a:pt x="552" y="858"/>
                  <a:pt x="552" y="664"/>
                </a:cubicBezTo>
                <a:cubicBezTo>
                  <a:pt x="611" y="545"/>
                  <a:pt x="611" y="486"/>
                  <a:pt x="552" y="352"/>
                </a:cubicBezTo>
                <a:cubicBezTo>
                  <a:pt x="552" y="292"/>
                  <a:pt x="492" y="173"/>
                  <a:pt x="433" y="113"/>
                </a:cubicBezTo>
                <a:lnTo>
                  <a:pt x="433" y="39"/>
                </a:lnTo>
                <a:cubicBezTo>
                  <a:pt x="379" y="15"/>
                  <a:pt x="337" y="1"/>
                  <a:pt x="30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5"/>
          <p:cNvSpPr/>
          <p:nvPr/>
        </p:nvSpPr>
        <p:spPr>
          <a:xfrm>
            <a:off x="1799269" y="672543"/>
            <a:ext cx="19091" cy="40023"/>
          </a:xfrm>
          <a:custGeom>
            <a:avLst/>
            <a:gdLst/>
            <a:ahLst/>
            <a:cxnLst/>
            <a:rect l="l" t="t" r="r" b="b"/>
            <a:pathLst>
              <a:path w="612" h="1283" extrusionOk="0">
                <a:moveTo>
                  <a:pt x="314" y="1"/>
                </a:moveTo>
                <a:cubicBezTo>
                  <a:pt x="180" y="1"/>
                  <a:pt x="120" y="61"/>
                  <a:pt x="60" y="120"/>
                </a:cubicBezTo>
                <a:cubicBezTo>
                  <a:pt x="1" y="239"/>
                  <a:pt x="1" y="314"/>
                  <a:pt x="1" y="433"/>
                </a:cubicBezTo>
                <a:lnTo>
                  <a:pt x="1" y="686"/>
                </a:lnTo>
                <a:cubicBezTo>
                  <a:pt x="60" y="865"/>
                  <a:pt x="60" y="984"/>
                  <a:pt x="180" y="1178"/>
                </a:cubicBezTo>
                <a:lnTo>
                  <a:pt x="180" y="1237"/>
                </a:lnTo>
                <a:lnTo>
                  <a:pt x="239" y="1237"/>
                </a:lnTo>
                <a:cubicBezTo>
                  <a:pt x="277" y="1267"/>
                  <a:pt x="325" y="1282"/>
                  <a:pt x="364" y="1282"/>
                </a:cubicBezTo>
                <a:cubicBezTo>
                  <a:pt x="403" y="1282"/>
                  <a:pt x="433" y="1267"/>
                  <a:pt x="433" y="1237"/>
                </a:cubicBezTo>
                <a:cubicBezTo>
                  <a:pt x="612" y="1059"/>
                  <a:pt x="612" y="805"/>
                  <a:pt x="612" y="612"/>
                </a:cubicBezTo>
                <a:cubicBezTo>
                  <a:pt x="612" y="493"/>
                  <a:pt x="552" y="433"/>
                  <a:pt x="552" y="314"/>
                </a:cubicBezTo>
                <a:cubicBezTo>
                  <a:pt x="493" y="239"/>
                  <a:pt x="433" y="120"/>
                  <a:pt x="373" y="61"/>
                </a:cubicBezTo>
                <a:lnTo>
                  <a:pt x="314"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5"/>
          <p:cNvSpPr/>
          <p:nvPr/>
        </p:nvSpPr>
        <p:spPr>
          <a:xfrm>
            <a:off x="1746768" y="770308"/>
            <a:ext cx="19559" cy="39836"/>
          </a:xfrm>
          <a:custGeom>
            <a:avLst/>
            <a:gdLst/>
            <a:ahLst/>
            <a:cxnLst/>
            <a:rect l="l" t="t" r="r" b="b"/>
            <a:pathLst>
              <a:path w="627" h="1277" extrusionOk="0">
                <a:moveTo>
                  <a:pt x="345" y="1"/>
                </a:moveTo>
                <a:cubicBezTo>
                  <a:pt x="318" y="1"/>
                  <a:pt x="289" y="8"/>
                  <a:pt x="254" y="25"/>
                </a:cubicBezTo>
                <a:cubicBezTo>
                  <a:pt x="194" y="159"/>
                  <a:pt x="135" y="219"/>
                  <a:pt x="60" y="338"/>
                </a:cubicBezTo>
                <a:cubicBezTo>
                  <a:pt x="60" y="398"/>
                  <a:pt x="0" y="532"/>
                  <a:pt x="0" y="651"/>
                </a:cubicBezTo>
                <a:cubicBezTo>
                  <a:pt x="0" y="830"/>
                  <a:pt x="60" y="1023"/>
                  <a:pt x="194" y="1202"/>
                </a:cubicBezTo>
                <a:lnTo>
                  <a:pt x="254" y="1277"/>
                </a:lnTo>
                <a:cubicBezTo>
                  <a:pt x="313" y="1277"/>
                  <a:pt x="433" y="1277"/>
                  <a:pt x="507" y="1202"/>
                </a:cubicBezTo>
                <a:lnTo>
                  <a:pt x="507" y="1143"/>
                </a:lnTo>
                <a:cubicBezTo>
                  <a:pt x="567" y="964"/>
                  <a:pt x="626" y="830"/>
                  <a:pt x="626" y="651"/>
                </a:cubicBezTo>
                <a:lnTo>
                  <a:pt x="626" y="398"/>
                </a:lnTo>
                <a:cubicBezTo>
                  <a:pt x="626" y="338"/>
                  <a:pt x="626" y="219"/>
                  <a:pt x="567" y="159"/>
                </a:cubicBezTo>
                <a:lnTo>
                  <a:pt x="507" y="85"/>
                </a:lnTo>
                <a:cubicBezTo>
                  <a:pt x="454" y="43"/>
                  <a:pt x="409" y="1"/>
                  <a:pt x="34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5"/>
          <p:cNvSpPr/>
          <p:nvPr/>
        </p:nvSpPr>
        <p:spPr>
          <a:xfrm>
            <a:off x="1683099" y="854253"/>
            <a:ext cx="19091" cy="25018"/>
          </a:xfrm>
          <a:custGeom>
            <a:avLst/>
            <a:gdLst/>
            <a:ahLst/>
            <a:cxnLst/>
            <a:rect l="l" t="t" r="r" b="b"/>
            <a:pathLst>
              <a:path w="612" h="802" extrusionOk="0">
                <a:moveTo>
                  <a:pt x="239" y="1"/>
                </a:moveTo>
                <a:cubicBezTo>
                  <a:pt x="120" y="75"/>
                  <a:pt x="120" y="135"/>
                  <a:pt x="60" y="195"/>
                </a:cubicBezTo>
                <a:cubicBezTo>
                  <a:pt x="60" y="254"/>
                  <a:pt x="60" y="314"/>
                  <a:pt x="1" y="373"/>
                </a:cubicBezTo>
                <a:cubicBezTo>
                  <a:pt x="1" y="507"/>
                  <a:pt x="60" y="627"/>
                  <a:pt x="179" y="746"/>
                </a:cubicBezTo>
                <a:cubicBezTo>
                  <a:pt x="209" y="783"/>
                  <a:pt x="257" y="802"/>
                  <a:pt x="313" y="802"/>
                </a:cubicBezTo>
                <a:cubicBezTo>
                  <a:pt x="369" y="802"/>
                  <a:pt x="433" y="783"/>
                  <a:pt x="492" y="746"/>
                </a:cubicBezTo>
                <a:lnTo>
                  <a:pt x="492" y="686"/>
                </a:lnTo>
                <a:cubicBezTo>
                  <a:pt x="611" y="627"/>
                  <a:pt x="611" y="507"/>
                  <a:pt x="611" y="448"/>
                </a:cubicBezTo>
                <a:lnTo>
                  <a:pt x="611" y="254"/>
                </a:lnTo>
                <a:cubicBezTo>
                  <a:pt x="552" y="195"/>
                  <a:pt x="552" y="135"/>
                  <a:pt x="492" y="75"/>
                </a:cubicBezTo>
                <a:cubicBezTo>
                  <a:pt x="433" y="1"/>
                  <a:pt x="313" y="1"/>
                  <a:pt x="239"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5"/>
          <p:cNvSpPr/>
          <p:nvPr/>
        </p:nvSpPr>
        <p:spPr>
          <a:xfrm>
            <a:off x="1572482" y="837533"/>
            <a:ext cx="19559" cy="20495"/>
          </a:xfrm>
          <a:custGeom>
            <a:avLst/>
            <a:gdLst/>
            <a:ahLst/>
            <a:cxnLst/>
            <a:rect l="l" t="t" r="r" b="b"/>
            <a:pathLst>
              <a:path w="627" h="657" extrusionOk="0">
                <a:moveTo>
                  <a:pt x="314" y="1"/>
                </a:moveTo>
                <a:cubicBezTo>
                  <a:pt x="269" y="1"/>
                  <a:pt x="224" y="15"/>
                  <a:pt x="195" y="45"/>
                </a:cubicBezTo>
                <a:cubicBezTo>
                  <a:pt x="135" y="105"/>
                  <a:pt x="60" y="164"/>
                  <a:pt x="60" y="239"/>
                </a:cubicBezTo>
                <a:cubicBezTo>
                  <a:pt x="1" y="299"/>
                  <a:pt x="1" y="299"/>
                  <a:pt x="1" y="358"/>
                </a:cubicBezTo>
                <a:cubicBezTo>
                  <a:pt x="60" y="418"/>
                  <a:pt x="60" y="537"/>
                  <a:pt x="195" y="611"/>
                </a:cubicBezTo>
                <a:cubicBezTo>
                  <a:pt x="254" y="641"/>
                  <a:pt x="314" y="656"/>
                  <a:pt x="368" y="656"/>
                </a:cubicBezTo>
                <a:cubicBezTo>
                  <a:pt x="422" y="656"/>
                  <a:pt x="470" y="641"/>
                  <a:pt x="507" y="611"/>
                </a:cubicBezTo>
                <a:cubicBezTo>
                  <a:pt x="627" y="477"/>
                  <a:pt x="627" y="418"/>
                  <a:pt x="627" y="299"/>
                </a:cubicBezTo>
                <a:cubicBezTo>
                  <a:pt x="627" y="299"/>
                  <a:pt x="627" y="239"/>
                  <a:pt x="567" y="164"/>
                </a:cubicBezTo>
                <a:cubicBezTo>
                  <a:pt x="567" y="105"/>
                  <a:pt x="507" y="105"/>
                  <a:pt x="433" y="45"/>
                </a:cubicBezTo>
                <a:cubicBezTo>
                  <a:pt x="403" y="15"/>
                  <a:pt x="358" y="1"/>
                  <a:pt x="31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5"/>
          <p:cNvSpPr/>
          <p:nvPr/>
        </p:nvSpPr>
        <p:spPr>
          <a:xfrm>
            <a:off x="2178497" y="694566"/>
            <a:ext cx="21400" cy="31476"/>
          </a:xfrm>
          <a:custGeom>
            <a:avLst/>
            <a:gdLst/>
            <a:ahLst/>
            <a:cxnLst/>
            <a:rect l="l" t="t" r="r" b="b"/>
            <a:pathLst>
              <a:path w="686" h="1009" extrusionOk="0">
                <a:moveTo>
                  <a:pt x="435" y="1"/>
                </a:moveTo>
                <a:cubicBezTo>
                  <a:pt x="402" y="1"/>
                  <a:pt x="363" y="15"/>
                  <a:pt x="313" y="40"/>
                </a:cubicBezTo>
                <a:cubicBezTo>
                  <a:pt x="239" y="99"/>
                  <a:pt x="179" y="159"/>
                  <a:pt x="120" y="219"/>
                </a:cubicBezTo>
                <a:cubicBezTo>
                  <a:pt x="60" y="278"/>
                  <a:pt x="60" y="412"/>
                  <a:pt x="60" y="472"/>
                </a:cubicBezTo>
                <a:cubicBezTo>
                  <a:pt x="1" y="651"/>
                  <a:pt x="60" y="844"/>
                  <a:pt x="179" y="964"/>
                </a:cubicBezTo>
                <a:cubicBezTo>
                  <a:pt x="209" y="993"/>
                  <a:pt x="257" y="1008"/>
                  <a:pt x="306" y="1008"/>
                </a:cubicBezTo>
                <a:cubicBezTo>
                  <a:pt x="354" y="1008"/>
                  <a:pt x="403" y="993"/>
                  <a:pt x="433" y="964"/>
                </a:cubicBezTo>
                <a:cubicBezTo>
                  <a:pt x="552" y="844"/>
                  <a:pt x="611" y="651"/>
                  <a:pt x="611" y="531"/>
                </a:cubicBezTo>
                <a:cubicBezTo>
                  <a:pt x="611" y="472"/>
                  <a:pt x="686" y="412"/>
                  <a:pt x="611" y="353"/>
                </a:cubicBezTo>
                <a:cubicBezTo>
                  <a:pt x="611" y="278"/>
                  <a:pt x="611" y="219"/>
                  <a:pt x="552" y="99"/>
                </a:cubicBezTo>
                <a:cubicBezTo>
                  <a:pt x="517" y="30"/>
                  <a:pt x="482" y="1"/>
                  <a:pt x="43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5"/>
          <p:cNvSpPr/>
          <p:nvPr/>
        </p:nvSpPr>
        <p:spPr>
          <a:xfrm>
            <a:off x="2218925" y="741047"/>
            <a:ext cx="19559" cy="37964"/>
          </a:xfrm>
          <a:custGeom>
            <a:avLst/>
            <a:gdLst/>
            <a:ahLst/>
            <a:cxnLst/>
            <a:rect l="l" t="t" r="r" b="b"/>
            <a:pathLst>
              <a:path w="627" h="1217" extrusionOk="0">
                <a:moveTo>
                  <a:pt x="377" y="0"/>
                </a:moveTo>
                <a:cubicBezTo>
                  <a:pt x="342" y="0"/>
                  <a:pt x="303" y="15"/>
                  <a:pt x="254" y="40"/>
                </a:cubicBezTo>
                <a:cubicBezTo>
                  <a:pt x="194" y="159"/>
                  <a:pt x="135" y="218"/>
                  <a:pt x="135" y="278"/>
                </a:cubicBezTo>
                <a:cubicBezTo>
                  <a:pt x="60" y="412"/>
                  <a:pt x="60" y="472"/>
                  <a:pt x="60" y="591"/>
                </a:cubicBezTo>
                <a:cubicBezTo>
                  <a:pt x="1" y="784"/>
                  <a:pt x="60" y="963"/>
                  <a:pt x="194" y="1157"/>
                </a:cubicBezTo>
                <a:lnTo>
                  <a:pt x="254" y="1217"/>
                </a:lnTo>
                <a:cubicBezTo>
                  <a:pt x="313" y="1217"/>
                  <a:pt x="433" y="1217"/>
                  <a:pt x="507" y="1157"/>
                </a:cubicBezTo>
                <a:cubicBezTo>
                  <a:pt x="567" y="963"/>
                  <a:pt x="626" y="784"/>
                  <a:pt x="626" y="650"/>
                </a:cubicBezTo>
                <a:lnTo>
                  <a:pt x="626" y="412"/>
                </a:lnTo>
                <a:cubicBezTo>
                  <a:pt x="626" y="278"/>
                  <a:pt x="626" y="218"/>
                  <a:pt x="567" y="99"/>
                </a:cubicBezTo>
                <a:lnTo>
                  <a:pt x="507" y="99"/>
                </a:lnTo>
                <a:cubicBezTo>
                  <a:pt x="463" y="29"/>
                  <a:pt x="425" y="0"/>
                  <a:pt x="37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5"/>
          <p:cNvSpPr/>
          <p:nvPr/>
        </p:nvSpPr>
        <p:spPr>
          <a:xfrm>
            <a:off x="2273298" y="696438"/>
            <a:ext cx="17220" cy="37496"/>
          </a:xfrm>
          <a:custGeom>
            <a:avLst/>
            <a:gdLst/>
            <a:ahLst/>
            <a:cxnLst/>
            <a:rect l="l" t="t" r="r" b="b"/>
            <a:pathLst>
              <a:path w="552" h="1202" extrusionOk="0">
                <a:moveTo>
                  <a:pt x="271" y="0"/>
                </a:moveTo>
                <a:cubicBezTo>
                  <a:pt x="215" y="0"/>
                  <a:pt x="155" y="29"/>
                  <a:pt x="120" y="99"/>
                </a:cubicBezTo>
                <a:cubicBezTo>
                  <a:pt x="60" y="159"/>
                  <a:pt x="60" y="293"/>
                  <a:pt x="1" y="352"/>
                </a:cubicBezTo>
                <a:lnTo>
                  <a:pt x="1" y="591"/>
                </a:lnTo>
                <a:cubicBezTo>
                  <a:pt x="1" y="784"/>
                  <a:pt x="1" y="963"/>
                  <a:pt x="120" y="1157"/>
                </a:cubicBezTo>
                <a:lnTo>
                  <a:pt x="179" y="1157"/>
                </a:lnTo>
                <a:cubicBezTo>
                  <a:pt x="217" y="1187"/>
                  <a:pt x="265" y="1201"/>
                  <a:pt x="312" y="1201"/>
                </a:cubicBezTo>
                <a:cubicBezTo>
                  <a:pt x="358" y="1201"/>
                  <a:pt x="403" y="1187"/>
                  <a:pt x="433" y="1157"/>
                </a:cubicBezTo>
                <a:cubicBezTo>
                  <a:pt x="552" y="963"/>
                  <a:pt x="552" y="784"/>
                  <a:pt x="552" y="591"/>
                </a:cubicBezTo>
                <a:lnTo>
                  <a:pt x="552" y="352"/>
                </a:lnTo>
                <a:cubicBezTo>
                  <a:pt x="492" y="218"/>
                  <a:pt x="492" y="159"/>
                  <a:pt x="433" y="99"/>
                </a:cubicBezTo>
                <a:lnTo>
                  <a:pt x="373" y="39"/>
                </a:lnTo>
                <a:cubicBezTo>
                  <a:pt x="348" y="15"/>
                  <a:pt x="311" y="0"/>
                  <a:pt x="27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5"/>
          <p:cNvSpPr/>
          <p:nvPr/>
        </p:nvSpPr>
        <p:spPr>
          <a:xfrm>
            <a:off x="2269586" y="802844"/>
            <a:ext cx="19091" cy="31944"/>
          </a:xfrm>
          <a:custGeom>
            <a:avLst/>
            <a:gdLst/>
            <a:ahLst/>
            <a:cxnLst/>
            <a:rect l="l" t="t" r="r" b="b"/>
            <a:pathLst>
              <a:path w="612" h="1024" extrusionOk="0">
                <a:moveTo>
                  <a:pt x="341" y="1"/>
                </a:moveTo>
                <a:cubicBezTo>
                  <a:pt x="301" y="1"/>
                  <a:pt x="263" y="15"/>
                  <a:pt x="239" y="40"/>
                </a:cubicBezTo>
                <a:cubicBezTo>
                  <a:pt x="120" y="100"/>
                  <a:pt x="120" y="159"/>
                  <a:pt x="60" y="293"/>
                </a:cubicBezTo>
                <a:cubicBezTo>
                  <a:pt x="0" y="353"/>
                  <a:pt x="0" y="412"/>
                  <a:pt x="0" y="472"/>
                </a:cubicBezTo>
                <a:cubicBezTo>
                  <a:pt x="0" y="666"/>
                  <a:pt x="60" y="844"/>
                  <a:pt x="179" y="979"/>
                </a:cubicBezTo>
                <a:cubicBezTo>
                  <a:pt x="209" y="1008"/>
                  <a:pt x="257" y="1023"/>
                  <a:pt x="306" y="1023"/>
                </a:cubicBezTo>
                <a:cubicBezTo>
                  <a:pt x="354" y="1023"/>
                  <a:pt x="403" y="1008"/>
                  <a:pt x="432" y="979"/>
                </a:cubicBezTo>
                <a:cubicBezTo>
                  <a:pt x="552" y="785"/>
                  <a:pt x="611" y="666"/>
                  <a:pt x="611" y="532"/>
                </a:cubicBezTo>
                <a:lnTo>
                  <a:pt x="611" y="353"/>
                </a:lnTo>
                <a:cubicBezTo>
                  <a:pt x="552" y="293"/>
                  <a:pt x="552" y="159"/>
                  <a:pt x="492" y="100"/>
                </a:cubicBezTo>
                <a:cubicBezTo>
                  <a:pt x="457" y="30"/>
                  <a:pt x="397" y="1"/>
                  <a:pt x="34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5"/>
          <p:cNvSpPr/>
          <p:nvPr/>
        </p:nvSpPr>
        <p:spPr>
          <a:xfrm>
            <a:off x="2321619" y="749688"/>
            <a:ext cx="19559" cy="48851"/>
          </a:xfrm>
          <a:custGeom>
            <a:avLst/>
            <a:gdLst/>
            <a:ahLst/>
            <a:cxnLst/>
            <a:rect l="l" t="t" r="r" b="b"/>
            <a:pathLst>
              <a:path w="627" h="1566" extrusionOk="0">
                <a:moveTo>
                  <a:pt x="373" y="1"/>
                </a:moveTo>
                <a:cubicBezTo>
                  <a:pt x="314" y="1"/>
                  <a:pt x="195" y="1"/>
                  <a:pt x="120" y="75"/>
                </a:cubicBezTo>
                <a:cubicBezTo>
                  <a:pt x="61" y="195"/>
                  <a:pt x="61" y="314"/>
                  <a:pt x="1" y="448"/>
                </a:cubicBezTo>
                <a:lnTo>
                  <a:pt x="1" y="746"/>
                </a:lnTo>
                <a:cubicBezTo>
                  <a:pt x="1" y="999"/>
                  <a:pt x="1" y="1252"/>
                  <a:pt x="120" y="1491"/>
                </a:cubicBezTo>
                <a:cubicBezTo>
                  <a:pt x="195" y="1491"/>
                  <a:pt x="195" y="1491"/>
                  <a:pt x="195" y="1565"/>
                </a:cubicBezTo>
                <a:cubicBezTo>
                  <a:pt x="314" y="1565"/>
                  <a:pt x="373" y="1565"/>
                  <a:pt x="433" y="1431"/>
                </a:cubicBezTo>
                <a:cubicBezTo>
                  <a:pt x="567" y="1252"/>
                  <a:pt x="567" y="999"/>
                  <a:pt x="627" y="746"/>
                </a:cubicBezTo>
                <a:cubicBezTo>
                  <a:pt x="567" y="686"/>
                  <a:pt x="567" y="567"/>
                  <a:pt x="567" y="448"/>
                </a:cubicBezTo>
                <a:cubicBezTo>
                  <a:pt x="567" y="314"/>
                  <a:pt x="493" y="195"/>
                  <a:pt x="433" y="75"/>
                </a:cubicBezTo>
                <a:cubicBezTo>
                  <a:pt x="433"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5"/>
          <p:cNvSpPr/>
          <p:nvPr/>
        </p:nvSpPr>
        <p:spPr>
          <a:xfrm>
            <a:off x="2369972" y="690417"/>
            <a:ext cx="19528" cy="39805"/>
          </a:xfrm>
          <a:custGeom>
            <a:avLst/>
            <a:gdLst/>
            <a:ahLst/>
            <a:cxnLst/>
            <a:rect l="l" t="t" r="r" b="b"/>
            <a:pathLst>
              <a:path w="626" h="1276" extrusionOk="0">
                <a:moveTo>
                  <a:pt x="314" y="1"/>
                </a:moveTo>
                <a:cubicBezTo>
                  <a:pt x="265" y="1"/>
                  <a:pt x="230" y="33"/>
                  <a:pt x="194" y="113"/>
                </a:cubicBezTo>
                <a:cubicBezTo>
                  <a:pt x="134" y="173"/>
                  <a:pt x="60" y="292"/>
                  <a:pt x="60" y="352"/>
                </a:cubicBezTo>
                <a:cubicBezTo>
                  <a:pt x="0" y="411"/>
                  <a:pt x="0" y="545"/>
                  <a:pt x="0" y="605"/>
                </a:cubicBezTo>
                <a:cubicBezTo>
                  <a:pt x="0" y="784"/>
                  <a:pt x="0" y="977"/>
                  <a:pt x="60" y="1156"/>
                </a:cubicBezTo>
                <a:lnTo>
                  <a:pt x="134" y="1231"/>
                </a:lnTo>
                <a:cubicBezTo>
                  <a:pt x="164" y="1260"/>
                  <a:pt x="209" y="1275"/>
                  <a:pt x="254" y="1275"/>
                </a:cubicBezTo>
                <a:cubicBezTo>
                  <a:pt x="298" y="1275"/>
                  <a:pt x="343" y="1260"/>
                  <a:pt x="373" y="1231"/>
                </a:cubicBezTo>
                <a:cubicBezTo>
                  <a:pt x="507" y="1037"/>
                  <a:pt x="566" y="858"/>
                  <a:pt x="626" y="664"/>
                </a:cubicBezTo>
                <a:cubicBezTo>
                  <a:pt x="626" y="545"/>
                  <a:pt x="626" y="486"/>
                  <a:pt x="566" y="352"/>
                </a:cubicBezTo>
                <a:cubicBezTo>
                  <a:pt x="566" y="292"/>
                  <a:pt x="507" y="173"/>
                  <a:pt x="432" y="113"/>
                </a:cubicBezTo>
                <a:lnTo>
                  <a:pt x="432" y="39"/>
                </a:lnTo>
                <a:cubicBezTo>
                  <a:pt x="385" y="15"/>
                  <a:pt x="347" y="1"/>
                  <a:pt x="31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5"/>
          <p:cNvSpPr/>
          <p:nvPr/>
        </p:nvSpPr>
        <p:spPr>
          <a:xfrm>
            <a:off x="2441533" y="672543"/>
            <a:ext cx="19559" cy="40023"/>
          </a:xfrm>
          <a:custGeom>
            <a:avLst/>
            <a:gdLst/>
            <a:ahLst/>
            <a:cxnLst/>
            <a:rect l="l" t="t" r="r" b="b"/>
            <a:pathLst>
              <a:path w="627" h="1283" extrusionOk="0">
                <a:moveTo>
                  <a:pt x="313" y="1"/>
                </a:moveTo>
                <a:cubicBezTo>
                  <a:pt x="194" y="1"/>
                  <a:pt x="135" y="61"/>
                  <a:pt x="75" y="120"/>
                </a:cubicBezTo>
                <a:cubicBezTo>
                  <a:pt x="75" y="239"/>
                  <a:pt x="1" y="314"/>
                  <a:pt x="1" y="433"/>
                </a:cubicBezTo>
                <a:lnTo>
                  <a:pt x="1" y="686"/>
                </a:lnTo>
                <a:cubicBezTo>
                  <a:pt x="75" y="865"/>
                  <a:pt x="75" y="984"/>
                  <a:pt x="194" y="1178"/>
                </a:cubicBezTo>
                <a:lnTo>
                  <a:pt x="194" y="1237"/>
                </a:lnTo>
                <a:lnTo>
                  <a:pt x="254" y="1237"/>
                </a:lnTo>
                <a:cubicBezTo>
                  <a:pt x="284" y="1267"/>
                  <a:pt x="332" y="1282"/>
                  <a:pt x="380" y="1282"/>
                </a:cubicBezTo>
                <a:cubicBezTo>
                  <a:pt x="429" y="1282"/>
                  <a:pt x="477" y="1267"/>
                  <a:pt x="507" y="1237"/>
                </a:cubicBezTo>
                <a:cubicBezTo>
                  <a:pt x="626" y="1059"/>
                  <a:pt x="626" y="805"/>
                  <a:pt x="626" y="612"/>
                </a:cubicBezTo>
                <a:cubicBezTo>
                  <a:pt x="626" y="493"/>
                  <a:pt x="567" y="433"/>
                  <a:pt x="567" y="314"/>
                </a:cubicBezTo>
                <a:cubicBezTo>
                  <a:pt x="507" y="239"/>
                  <a:pt x="447" y="120"/>
                  <a:pt x="373" y="61"/>
                </a:cubicBezTo>
                <a:lnTo>
                  <a:pt x="313"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5"/>
          <p:cNvSpPr/>
          <p:nvPr/>
        </p:nvSpPr>
        <p:spPr>
          <a:xfrm>
            <a:off x="2389469" y="770308"/>
            <a:ext cx="19559" cy="39836"/>
          </a:xfrm>
          <a:custGeom>
            <a:avLst/>
            <a:gdLst/>
            <a:ahLst/>
            <a:cxnLst/>
            <a:rect l="l" t="t" r="r" b="b"/>
            <a:pathLst>
              <a:path w="627" h="1277" extrusionOk="0">
                <a:moveTo>
                  <a:pt x="345" y="1"/>
                </a:moveTo>
                <a:cubicBezTo>
                  <a:pt x="319" y="1"/>
                  <a:pt x="289" y="8"/>
                  <a:pt x="254" y="25"/>
                </a:cubicBezTo>
                <a:cubicBezTo>
                  <a:pt x="180" y="159"/>
                  <a:pt x="120" y="219"/>
                  <a:pt x="61" y="338"/>
                </a:cubicBezTo>
                <a:cubicBezTo>
                  <a:pt x="61" y="398"/>
                  <a:pt x="61" y="532"/>
                  <a:pt x="1" y="651"/>
                </a:cubicBezTo>
                <a:cubicBezTo>
                  <a:pt x="1" y="830"/>
                  <a:pt x="61" y="1023"/>
                  <a:pt x="180" y="1202"/>
                </a:cubicBezTo>
                <a:lnTo>
                  <a:pt x="254" y="1277"/>
                </a:lnTo>
                <a:cubicBezTo>
                  <a:pt x="373" y="1277"/>
                  <a:pt x="433" y="1277"/>
                  <a:pt x="493" y="1202"/>
                </a:cubicBezTo>
                <a:lnTo>
                  <a:pt x="493" y="1143"/>
                </a:lnTo>
                <a:cubicBezTo>
                  <a:pt x="552" y="964"/>
                  <a:pt x="627" y="830"/>
                  <a:pt x="627" y="651"/>
                </a:cubicBezTo>
                <a:lnTo>
                  <a:pt x="627" y="398"/>
                </a:lnTo>
                <a:cubicBezTo>
                  <a:pt x="627" y="338"/>
                  <a:pt x="627" y="219"/>
                  <a:pt x="552" y="159"/>
                </a:cubicBezTo>
                <a:lnTo>
                  <a:pt x="493" y="85"/>
                </a:lnTo>
                <a:cubicBezTo>
                  <a:pt x="450" y="43"/>
                  <a:pt x="408" y="1"/>
                  <a:pt x="34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5"/>
          <p:cNvSpPr/>
          <p:nvPr/>
        </p:nvSpPr>
        <p:spPr>
          <a:xfrm>
            <a:off x="2325363" y="854253"/>
            <a:ext cx="19528" cy="25018"/>
          </a:xfrm>
          <a:custGeom>
            <a:avLst/>
            <a:gdLst/>
            <a:ahLst/>
            <a:cxnLst/>
            <a:rect l="l" t="t" r="r" b="b"/>
            <a:pathLst>
              <a:path w="626" h="802" extrusionOk="0">
                <a:moveTo>
                  <a:pt x="253" y="1"/>
                </a:moveTo>
                <a:cubicBezTo>
                  <a:pt x="194" y="75"/>
                  <a:pt x="134" y="135"/>
                  <a:pt x="75" y="195"/>
                </a:cubicBezTo>
                <a:cubicBezTo>
                  <a:pt x="75" y="254"/>
                  <a:pt x="75" y="314"/>
                  <a:pt x="0" y="373"/>
                </a:cubicBezTo>
                <a:cubicBezTo>
                  <a:pt x="0" y="507"/>
                  <a:pt x="75" y="627"/>
                  <a:pt x="194" y="746"/>
                </a:cubicBezTo>
                <a:cubicBezTo>
                  <a:pt x="224" y="783"/>
                  <a:pt x="268" y="802"/>
                  <a:pt x="322" y="802"/>
                </a:cubicBezTo>
                <a:cubicBezTo>
                  <a:pt x="376" y="802"/>
                  <a:pt x="440" y="783"/>
                  <a:pt x="507" y="746"/>
                </a:cubicBezTo>
                <a:lnTo>
                  <a:pt x="507" y="686"/>
                </a:lnTo>
                <a:cubicBezTo>
                  <a:pt x="626" y="627"/>
                  <a:pt x="626" y="507"/>
                  <a:pt x="626" y="448"/>
                </a:cubicBezTo>
                <a:lnTo>
                  <a:pt x="626" y="254"/>
                </a:lnTo>
                <a:cubicBezTo>
                  <a:pt x="626" y="195"/>
                  <a:pt x="566" y="135"/>
                  <a:pt x="507" y="75"/>
                </a:cubicBezTo>
                <a:cubicBezTo>
                  <a:pt x="447" y="1"/>
                  <a:pt x="313" y="1"/>
                  <a:pt x="25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5"/>
          <p:cNvSpPr/>
          <p:nvPr/>
        </p:nvSpPr>
        <p:spPr>
          <a:xfrm>
            <a:off x="2215213" y="837533"/>
            <a:ext cx="19559" cy="20495"/>
          </a:xfrm>
          <a:custGeom>
            <a:avLst/>
            <a:gdLst/>
            <a:ahLst/>
            <a:cxnLst/>
            <a:rect l="l" t="t" r="r" b="b"/>
            <a:pathLst>
              <a:path w="627" h="657" extrusionOk="0">
                <a:moveTo>
                  <a:pt x="311" y="1"/>
                </a:moveTo>
                <a:cubicBezTo>
                  <a:pt x="265" y="1"/>
                  <a:pt x="216" y="15"/>
                  <a:pt x="179" y="45"/>
                </a:cubicBezTo>
                <a:cubicBezTo>
                  <a:pt x="120" y="105"/>
                  <a:pt x="60" y="164"/>
                  <a:pt x="60" y="239"/>
                </a:cubicBezTo>
                <a:cubicBezTo>
                  <a:pt x="0" y="299"/>
                  <a:pt x="0" y="299"/>
                  <a:pt x="0" y="358"/>
                </a:cubicBezTo>
                <a:cubicBezTo>
                  <a:pt x="60" y="418"/>
                  <a:pt x="60" y="537"/>
                  <a:pt x="179" y="611"/>
                </a:cubicBezTo>
                <a:cubicBezTo>
                  <a:pt x="246" y="641"/>
                  <a:pt x="310" y="656"/>
                  <a:pt x="364" y="656"/>
                </a:cubicBezTo>
                <a:cubicBezTo>
                  <a:pt x="418" y="656"/>
                  <a:pt x="462" y="641"/>
                  <a:pt x="492" y="611"/>
                </a:cubicBezTo>
                <a:cubicBezTo>
                  <a:pt x="626" y="477"/>
                  <a:pt x="626" y="418"/>
                  <a:pt x="626" y="299"/>
                </a:cubicBezTo>
                <a:cubicBezTo>
                  <a:pt x="626" y="299"/>
                  <a:pt x="626" y="239"/>
                  <a:pt x="552" y="164"/>
                </a:cubicBezTo>
                <a:cubicBezTo>
                  <a:pt x="552" y="105"/>
                  <a:pt x="492" y="105"/>
                  <a:pt x="432" y="45"/>
                </a:cubicBezTo>
                <a:cubicBezTo>
                  <a:pt x="403" y="15"/>
                  <a:pt x="358" y="1"/>
                  <a:pt x="31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5"/>
          <p:cNvSpPr/>
          <p:nvPr/>
        </p:nvSpPr>
        <p:spPr>
          <a:xfrm>
            <a:off x="2807731" y="694566"/>
            <a:ext cx="19559" cy="31476"/>
          </a:xfrm>
          <a:custGeom>
            <a:avLst/>
            <a:gdLst/>
            <a:ahLst/>
            <a:cxnLst/>
            <a:rect l="l" t="t" r="r" b="b"/>
            <a:pathLst>
              <a:path w="627" h="1009" extrusionOk="0">
                <a:moveTo>
                  <a:pt x="376" y="1"/>
                </a:moveTo>
                <a:cubicBezTo>
                  <a:pt x="343" y="1"/>
                  <a:pt x="303" y="15"/>
                  <a:pt x="254" y="40"/>
                </a:cubicBezTo>
                <a:cubicBezTo>
                  <a:pt x="180" y="99"/>
                  <a:pt x="120" y="159"/>
                  <a:pt x="60" y="219"/>
                </a:cubicBezTo>
                <a:cubicBezTo>
                  <a:pt x="1" y="278"/>
                  <a:pt x="1" y="412"/>
                  <a:pt x="1" y="472"/>
                </a:cubicBezTo>
                <a:cubicBezTo>
                  <a:pt x="1" y="651"/>
                  <a:pt x="1" y="844"/>
                  <a:pt x="120" y="964"/>
                </a:cubicBezTo>
                <a:cubicBezTo>
                  <a:pt x="187" y="993"/>
                  <a:pt x="235" y="1008"/>
                  <a:pt x="275" y="1008"/>
                </a:cubicBezTo>
                <a:cubicBezTo>
                  <a:pt x="314" y="1008"/>
                  <a:pt x="343" y="993"/>
                  <a:pt x="373" y="964"/>
                </a:cubicBezTo>
                <a:lnTo>
                  <a:pt x="433" y="964"/>
                </a:lnTo>
                <a:cubicBezTo>
                  <a:pt x="492" y="844"/>
                  <a:pt x="552" y="651"/>
                  <a:pt x="552" y="531"/>
                </a:cubicBezTo>
                <a:cubicBezTo>
                  <a:pt x="626" y="472"/>
                  <a:pt x="626" y="412"/>
                  <a:pt x="626" y="353"/>
                </a:cubicBezTo>
                <a:cubicBezTo>
                  <a:pt x="552" y="278"/>
                  <a:pt x="552" y="219"/>
                  <a:pt x="552" y="99"/>
                </a:cubicBezTo>
                <a:lnTo>
                  <a:pt x="492" y="99"/>
                </a:lnTo>
                <a:cubicBezTo>
                  <a:pt x="458" y="30"/>
                  <a:pt x="423" y="1"/>
                  <a:pt x="37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5"/>
          <p:cNvSpPr/>
          <p:nvPr/>
        </p:nvSpPr>
        <p:spPr>
          <a:xfrm>
            <a:off x="2848160" y="741047"/>
            <a:ext cx="17688" cy="37964"/>
          </a:xfrm>
          <a:custGeom>
            <a:avLst/>
            <a:gdLst/>
            <a:ahLst/>
            <a:cxnLst/>
            <a:rect l="l" t="t" r="r" b="b"/>
            <a:pathLst>
              <a:path w="567" h="1217" extrusionOk="0">
                <a:moveTo>
                  <a:pt x="317" y="0"/>
                </a:moveTo>
                <a:cubicBezTo>
                  <a:pt x="283" y="0"/>
                  <a:pt x="244" y="15"/>
                  <a:pt x="195" y="40"/>
                </a:cubicBezTo>
                <a:cubicBezTo>
                  <a:pt x="135" y="159"/>
                  <a:pt x="75" y="218"/>
                  <a:pt x="75" y="278"/>
                </a:cubicBezTo>
                <a:cubicBezTo>
                  <a:pt x="1" y="412"/>
                  <a:pt x="1" y="472"/>
                  <a:pt x="1" y="591"/>
                </a:cubicBezTo>
                <a:cubicBezTo>
                  <a:pt x="1" y="784"/>
                  <a:pt x="1" y="963"/>
                  <a:pt x="135" y="1157"/>
                </a:cubicBezTo>
                <a:lnTo>
                  <a:pt x="195" y="1217"/>
                </a:lnTo>
                <a:cubicBezTo>
                  <a:pt x="254" y="1217"/>
                  <a:pt x="373" y="1217"/>
                  <a:pt x="448" y="1157"/>
                </a:cubicBezTo>
                <a:cubicBezTo>
                  <a:pt x="567" y="963"/>
                  <a:pt x="567" y="784"/>
                  <a:pt x="567" y="650"/>
                </a:cubicBezTo>
                <a:lnTo>
                  <a:pt x="567" y="412"/>
                </a:lnTo>
                <a:cubicBezTo>
                  <a:pt x="567" y="278"/>
                  <a:pt x="567" y="218"/>
                  <a:pt x="507" y="99"/>
                </a:cubicBezTo>
                <a:lnTo>
                  <a:pt x="448" y="99"/>
                </a:lnTo>
                <a:cubicBezTo>
                  <a:pt x="404" y="29"/>
                  <a:pt x="366" y="0"/>
                  <a:pt x="31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5"/>
          <p:cNvSpPr/>
          <p:nvPr/>
        </p:nvSpPr>
        <p:spPr>
          <a:xfrm>
            <a:off x="2900692" y="696438"/>
            <a:ext cx="19528" cy="37496"/>
          </a:xfrm>
          <a:custGeom>
            <a:avLst/>
            <a:gdLst/>
            <a:ahLst/>
            <a:cxnLst/>
            <a:rect l="l" t="t" r="r" b="b"/>
            <a:pathLst>
              <a:path w="626" h="1202" extrusionOk="0">
                <a:moveTo>
                  <a:pt x="271" y="0"/>
                </a:moveTo>
                <a:cubicBezTo>
                  <a:pt x="215" y="0"/>
                  <a:pt x="154" y="29"/>
                  <a:pt x="119" y="99"/>
                </a:cubicBezTo>
                <a:cubicBezTo>
                  <a:pt x="60" y="159"/>
                  <a:pt x="60" y="293"/>
                  <a:pt x="0" y="352"/>
                </a:cubicBezTo>
                <a:lnTo>
                  <a:pt x="0" y="591"/>
                </a:lnTo>
                <a:cubicBezTo>
                  <a:pt x="0" y="784"/>
                  <a:pt x="60" y="963"/>
                  <a:pt x="179" y="1157"/>
                </a:cubicBezTo>
                <a:cubicBezTo>
                  <a:pt x="246" y="1187"/>
                  <a:pt x="295" y="1201"/>
                  <a:pt x="334" y="1201"/>
                </a:cubicBezTo>
                <a:cubicBezTo>
                  <a:pt x="373" y="1201"/>
                  <a:pt x="403" y="1187"/>
                  <a:pt x="432" y="1157"/>
                </a:cubicBezTo>
                <a:cubicBezTo>
                  <a:pt x="552" y="963"/>
                  <a:pt x="552" y="784"/>
                  <a:pt x="626" y="591"/>
                </a:cubicBezTo>
                <a:cubicBezTo>
                  <a:pt x="552" y="531"/>
                  <a:pt x="552" y="412"/>
                  <a:pt x="552" y="352"/>
                </a:cubicBezTo>
                <a:cubicBezTo>
                  <a:pt x="492" y="218"/>
                  <a:pt x="492" y="159"/>
                  <a:pt x="432" y="99"/>
                </a:cubicBezTo>
                <a:lnTo>
                  <a:pt x="373" y="39"/>
                </a:lnTo>
                <a:cubicBezTo>
                  <a:pt x="348" y="15"/>
                  <a:pt x="311" y="0"/>
                  <a:pt x="27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5"/>
          <p:cNvSpPr/>
          <p:nvPr/>
        </p:nvSpPr>
        <p:spPr>
          <a:xfrm>
            <a:off x="2896980" y="802844"/>
            <a:ext cx="19060" cy="31944"/>
          </a:xfrm>
          <a:custGeom>
            <a:avLst/>
            <a:gdLst/>
            <a:ahLst/>
            <a:cxnLst/>
            <a:rect l="l" t="t" r="r" b="b"/>
            <a:pathLst>
              <a:path w="611" h="1024" extrusionOk="0">
                <a:moveTo>
                  <a:pt x="340" y="1"/>
                </a:moveTo>
                <a:cubicBezTo>
                  <a:pt x="301" y="1"/>
                  <a:pt x="263" y="15"/>
                  <a:pt x="238" y="40"/>
                </a:cubicBezTo>
                <a:cubicBezTo>
                  <a:pt x="119" y="100"/>
                  <a:pt x="119" y="159"/>
                  <a:pt x="60" y="293"/>
                </a:cubicBezTo>
                <a:cubicBezTo>
                  <a:pt x="0" y="353"/>
                  <a:pt x="0" y="412"/>
                  <a:pt x="0" y="472"/>
                </a:cubicBezTo>
                <a:cubicBezTo>
                  <a:pt x="0" y="666"/>
                  <a:pt x="60" y="844"/>
                  <a:pt x="179" y="979"/>
                </a:cubicBezTo>
                <a:cubicBezTo>
                  <a:pt x="238" y="1008"/>
                  <a:pt x="287" y="1023"/>
                  <a:pt x="328" y="1023"/>
                </a:cubicBezTo>
                <a:cubicBezTo>
                  <a:pt x="369" y="1023"/>
                  <a:pt x="402" y="1008"/>
                  <a:pt x="432" y="979"/>
                </a:cubicBezTo>
                <a:cubicBezTo>
                  <a:pt x="551" y="785"/>
                  <a:pt x="611" y="666"/>
                  <a:pt x="611" y="532"/>
                </a:cubicBezTo>
                <a:lnTo>
                  <a:pt x="611" y="353"/>
                </a:lnTo>
                <a:cubicBezTo>
                  <a:pt x="551" y="293"/>
                  <a:pt x="551" y="159"/>
                  <a:pt x="492" y="100"/>
                </a:cubicBezTo>
                <a:cubicBezTo>
                  <a:pt x="457" y="30"/>
                  <a:pt x="396" y="1"/>
                  <a:pt x="340"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5"/>
          <p:cNvSpPr/>
          <p:nvPr/>
        </p:nvSpPr>
        <p:spPr>
          <a:xfrm>
            <a:off x="2949013" y="749688"/>
            <a:ext cx="19559" cy="48851"/>
          </a:xfrm>
          <a:custGeom>
            <a:avLst/>
            <a:gdLst/>
            <a:ahLst/>
            <a:cxnLst/>
            <a:rect l="l" t="t" r="r" b="b"/>
            <a:pathLst>
              <a:path w="627" h="1566" extrusionOk="0">
                <a:moveTo>
                  <a:pt x="373" y="1"/>
                </a:moveTo>
                <a:cubicBezTo>
                  <a:pt x="313" y="1"/>
                  <a:pt x="194" y="1"/>
                  <a:pt x="120" y="75"/>
                </a:cubicBezTo>
                <a:cubicBezTo>
                  <a:pt x="60" y="195"/>
                  <a:pt x="60" y="314"/>
                  <a:pt x="1" y="448"/>
                </a:cubicBezTo>
                <a:lnTo>
                  <a:pt x="1" y="746"/>
                </a:lnTo>
                <a:cubicBezTo>
                  <a:pt x="1" y="999"/>
                  <a:pt x="1" y="1252"/>
                  <a:pt x="120" y="1491"/>
                </a:cubicBezTo>
                <a:cubicBezTo>
                  <a:pt x="194" y="1491"/>
                  <a:pt x="194" y="1491"/>
                  <a:pt x="254" y="1565"/>
                </a:cubicBezTo>
                <a:cubicBezTo>
                  <a:pt x="313" y="1565"/>
                  <a:pt x="373" y="1565"/>
                  <a:pt x="433" y="1431"/>
                </a:cubicBezTo>
                <a:cubicBezTo>
                  <a:pt x="567" y="1252"/>
                  <a:pt x="626" y="999"/>
                  <a:pt x="626" y="746"/>
                </a:cubicBezTo>
                <a:cubicBezTo>
                  <a:pt x="626" y="686"/>
                  <a:pt x="567" y="567"/>
                  <a:pt x="567" y="448"/>
                </a:cubicBezTo>
                <a:cubicBezTo>
                  <a:pt x="567" y="314"/>
                  <a:pt x="492" y="195"/>
                  <a:pt x="433" y="75"/>
                </a:cubicBezTo>
                <a:cubicBezTo>
                  <a:pt x="433"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5"/>
          <p:cNvSpPr/>
          <p:nvPr/>
        </p:nvSpPr>
        <p:spPr>
          <a:xfrm>
            <a:off x="2997334" y="690417"/>
            <a:ext cx="19559" cy="39805"/>
          </a:xfrm>
          <a:custGeom>
            <a:avLst/>
            <a:gdLst/>
            <a:ahLst/>
            <a:cxnLst/>
            <a:rect l="l" t="t" r="r" b="b"/>
            <a:pathLst>
              <a:path w="627" h="1276" extrusionOk="0">
                <a:moveTo>
                  <a:pt x="315" y="1"/>
                </a:moveTo>
                <a:cubicBezTo>
                  <a:pt x="266" y="1"/>
                  <a:pt x="230" y="33"/>
                  <a:pt x="195" y="113"/>
                </a:cubicBezTo>
                <a:cubicBezTo>
                  <a:pt x="135" y="173"/>
                  <a:pt x="61" y="292"/>
                  <a:pt x="61" y="352"/>
                </a:cubicBezTo>
                <a:cubicBezTo>
                  <a:pt x="1" y="411"/>
                  <a:pt x="1" y="545"/>
                  <a:pt x="1" y="605"/>
                </a:cubicBezTo>
                <a:cubicBezTo>
                  <a:pt x="1" y="784"/>
                  <a:pt x="1" y="977"/>
                  <a:pt x="61" y="1156"/>
                </a:cubicBezTo>
                <a:lnTo>
                  <a:pt x="135" y="1231"/>
                </a:lnTo>
                <a:cubicBezTo>
                  <a:pt x="165" y="1260"/>
                  <a:pt x="210" y="1275"/>
                  <a:pt x="254" y="1275"/>
                </a:cubicBezTo>
                <a:cubicBezTo>
                  <a:pt x="299" y="1275"/>
                  <a:pt x="344" y="1260"/>
                  <a:pt x="373" y="1231"/>
                </a:cubicBezTo>
                <a:cubicBezTo>
                  <a:pt x="508" y="1037"/>
                  <a:pt x="567" y="858"/>
                  <a:pt x="627" y="664"/>
                </a:cubicBezTo>
                <a:cubicBezTo>
                  <a:pt x="627" y="545"/>
                  <a:pt x="627" y="486"/>
                  <a:pt x="567" y="352"/>
                </a:cubicBezTo>
                <a:cubicBezTo>
                  <a:pt x="567" y="292"/>
                  <a:pt x="508" y="173"/>
                  <a:pt x="433" y="113"/>
                </a:cubicBezTo>
                <a:lnTo>
                  <a:pt x="433" y="39"/>
                </a:lnTo>
                <a:cubicBezTo>
                  <a:pt x="385" y="15"/>
                  <a:pt x="347" y="1"/>
                  <a:pt x="31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5"/>
          <p:cNvSpPr/>
          <p:nvPr/>
        </p:nvSpPr>
        <p:spPr>
          <a:xfrm>
            <a:off x="3068927" y="672543"/>
            <a:ext cx="19528" cy="40023"/>
          </a:xfrm>
          <a:custGeom>
            <a:avLst/>
            <a:gdLst/>
            <a:ahLst/>
            <a:cxnLst/>
            <a:rect l="l" t="t" r="r" b="b"/>
            <a:pathLst>
              <a:path w="626" h="1283" extrusionOk="0">
                <a:moveTo>
                  <a:pt x="313" y="1"/>
                </a:moveTo>
                <a:cubicBezTo>
                  <a:pt x="253" y="1"/>
                  <a:pt x="134" y="61"/>
                  <a:pt x="75" y="120"/>
                </a:cubicBezTo>
                <a:cubicBezTo>
                  <a:pt x="75" y="239"/>
                  <a:pt x="0" y="314"/>
                  <a:pt x="0" y="433"/>
                </a:cubicBezTo>
                <a:lnTo>
                  <a:pt x="0" y="686"/>
                </a:lnTo>
                <a:cubicBezTo>
                  <a:pt x="75" y="865"/>
                  <a:pt x="75" y="984"/>
                  <a:pt x="194" y="1178"/>
                </a:cubicBezTo>
                <a:lnTo>
                  <a:pt x="194" y="1237"/>
                </a:lnTo>
                <a:lnTo>
                  <a:pt x="253" y="1237"/>
                </a:lnTo>
                <a:cubicBezTo>
                  <a:pt x="283" y="1267"/>
                  <a:pt x="332" y="1282"/>
                  <a:pt x="380" y="1282"/>
                </a:cubicBezTo>
                <a:cubicBezTo>
                  <a:pt x="429" y="1282"/>
                  <a:pt x="477" y="1267"/>
                  <a:pt x="507" y="1237"/>
                </a:cubicBezTo>
                <a:cubicBezTo>
                  <a:pt x="626" y="1059"/>
                  <a:pt x="626" y="805"/>
                  <a:pt x="626" y="612"/>
                </a:cubicBezTo>
                <a:cubicBezTo>
                  <a:pt x="626" y="493"/>
                  <a:pt x="566" y="433"/>
                  <a:pt x="566" y="314"/>
                </a:cubicBezTo>
                <a:cubicBezTo>
                  <a:pt x="507" y="239"/>
                  <a:pt x="447" y="120"/>
                  <a:pt x="373" y="61"/>
                </a:cubicBezTo>
                <a:lnTo>
                  <a:pt x="313"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5"/>
          <p:cNvSpPr/>
          <p:nvPr/>
        </p:nvSpPr>
        <p:spPr>
          <a:xfrm>
            <a:off x="3016862" y="770308"/>
            <a:ext cx="19559" cy="39836"/>
          </a:xfrm>
          <a:custGeom>
            <a:avLst/>
            <a:gdLst/>
            <a:ahLst/>
            <a:cxnLst/>
            <a:rect l="l" t="t" r="r" b="b"/>
            <a:pathLst>
              <a:path w="627" h="1277" extrusionOk="0">
                <a:moveTo>
                  <a:pt x="366" y="1"/>
                </a:moveTo>
                <a:cubicBezTo>
                  <a:pt x="348" y="1"/>
                  <a:pt x="331" y="8"/>
                  <a:pt x="314" y="25"/>
                </a:cubicBezTo>
                <a:cubicBezTo>
                  <a:pt x="179" y="159"/>
                  <a:pt x="120" y="219"/>
                  <a:pt x="120" y="338"/>
                </a:cubicBezTo>
                <a:cubicBezTo>
                  <a:pt x="60" y="398"/>
                  <a:pt x="60" y="532"/>
                  <a:pt x="60" y="651"/>
                </a:cubicBezTo>
                <a:cubicBezTo>
                  <a:pt x="1" y="830"/>
                  <a:pt x="60" y="1023"/>
                  <a:pt x="179" y="1202"/>
                </a:cubicBezTo>
                <a:lnTo>
                  <a:pt x="254" y="1277"/>
                </a:lnTo>
                <a:cubicBezTo>
                  <a:pt x="373" y="1277"/>
                  <a:pt x="433" y="1277"/>
                  <a:pt x="492" y="1202"/>
                </a:cubicBezTo>
                <a:lnTo>
                  <a:pt x="492" y="1143"/>
                </a:lnTo>
                <a:cubicBezTo>
                  <a:pt x="626" y="964"/>
                  <a:pt x="626" y="830"/>
                  <a:pt x="626" y="651"/>
                </a:cubicBezTo>
                <a:lnTo>
                  <a:pt x="626" y="398"/>
                </a:lnTo>
                <a:cubicBezTo>
                  <a:pt x="626" y="338"/>
                  <a:pt x="626" y="219"/>
                  <a:pt x="552" y="159"/>
                </a:cubicBezTo>
                <a:lnTo>
                  <a:pt x="492" y="85"/>
                </a:lnTo>
                <a:cubicBezTo>
                  <a:pt x="450" y="43"/>
                  <a:pt x="408"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5"/>
          <p:cNvSpPr/>
          <p:nvPr/>
        </p:nvSpPr>
        <p:spPr>
          <a:xfrm>
            <a:off x="2955065" y="854253"/>
            <a:ext cx="17220" cy="25018"/>
          </a:xfrm>
          <a:custGeom>
            <a:avLst/>
            <a:gdLst/>
            <a:ahLst/>
            <a:cxnLst/>
            <a:rect l="l" t="t" r="r" b="b"/>
            <a:pathLst>
              <a:path w="552" h="802" extrusionOk="0">
                <a:moveTo>
                  <a:pt x="179" y="1"/>
                </a:moveTo>
                <a:cubicBezTo>
                  <a:pt x="119" y="75"/>
                  <a:pt x="60" y="135"/>
                  <a:pt x="0" y="195"/>
                </a:cubicBezTo>
                <a:lnTo>
                  <a:pt x="0" y="373"/>
                </a:lnTo>
                <a:cubicBezTo>
                  <a:pt x="0" y="507"/>
                  <a:pt x="0" y="627"/>
                  <a:pt x="119" y="746"/>
                </a:cubicBezTo>
                <a:cubicBezTo>
                  <a:pt x="179" y="783"/>
                  <a:pt x="242" y="802"/>
                  <a:pt x="298" y="802"/>
                </a:cubicBezTo>
                <a:cubicBezTo>
                  <a:pt x="354" y="802"/>
                  <a:pt x="403" y="783"/>
                  <a:pt x="432" y="746"/>
                </a:cubicBezTo>
                <a:lnTo>
                  <a:pt x="432" y="686"/>
                </a:lnTo>
                <a:cubicBezTo>
                  <a:pt x="552" y="627"/>
                  <a:pt x="552" y="507"/>
                  <a:pt x="552" y="448"/>
                </a:cubicBezTo>
                <a:lnTo>
                  <a:pt x="552" y="254"/>
                </a:lnTo>
                <a:cubicBezTo>
                  <a:pt x="552" y="195"/>
                  <a:pt x="492" y="135"/>
                  <a:pt x="432" y="75"/>
                </a:cubicBezTo>
                <a:cubicBezTo>
                  <a:pt x="373" y="1"/>
                  <a:pt x="239" y="1"/>
                  <a:pt x="179"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5"/>
          <p:cNvSpPr/>
          <p:nvPr/>
        </p:nvSpPr>
        <p:spPr>
          <a:xfrm>
            <a:off x="2844448" y="837533"/>
            <a:ext cx="17688" cy="20495"/>
          </a:xfrm>
          <a:custGeom>
            <a:avLst/>
            <a:gdLst/>
            <a:ahLst/>
            <a:cxnLst/>
            <a:rect l="l" t="t" r="r" b="b"/>
            <a:pathLst>
              <a:path w="567" h="657" extrusionOk="0">
                <a:moveTo>
                  <a:pt x="252" y="1"/>
                </a:moveTo>
                <a:cubicBezTo>
                  <a:pt x="206" y="1"/>
                  <a:pt x="157" y="15"/>
                  <a:pt x="120" y="45"/>
                </a:cubicBezTo>
                <a:cubicBezTo>
                  <a:pt x="60" y="105"/>
                  <a:pt x="1" y="164"/>
                  <a:pt x="1" y="239"/>
                </a:cubicBezTo>
                <a:lnTo>
                  <a:pt x="1" y="358"/>
                </a:lnTo>
                <a:cubicBezTo>
                  <a:pt x="1" y="418"/>
                  <a:pt x="1" y="537"/>
                  <a:pt x="120" y="611"/>
                </a:cubicBezTo>
                <a:cubicBezTo>
                  <a:pt x="187" y="641"/>
                  <a:pt x="250" y="656"/>
                  <a:pt x="304" y="656"/>
                </a:cubicBezTo>
                <a:cubicBezTo>
                  <a:pt x="358" y="656"/>
                  <a:pt x="403" y="641"/>
                  <a:pt x="433" y="611"/>
                </a:cubicBezTo>
                <a:cubicBezTo>
                  <a:pt x="567" y="477"/>
                  <a:pt x="567" y="418"/>
                  <a:pt x="567" y="299"/>
                </a:cubicBezTo>
                <a:lnTo>
                  <a:pt x="567" y="164"/>
                </a:lnTo>
                <a:cubicBezTo>
                  <a:pt x="492" y="105"/>
                  <a:pt x="492" y="105"/>
                  <a:pt x="373" y="45"/>
                </a:cubicBezTo>
                <a:cubicBezTo>
                  <a:pt x="343" y="15"/>
                  <a:pt x="299" y="1"/>
                  <a:pt x="25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5"/>
          <p:cNvSpPr/>
          <p:nvPr/>
        </p:nvSpPr>
        <p:spPr>
          <a:xfrm>
            <a:off x="4050883" y="694566"/>
            <a:ext cx="19559" cy="31476"/>
          </a:xfrm>
          <a:custGeom>
            <a:avLst/>
            <a:gdLst/>
            <a:ahLst/>
            <a:cxnLst/>
            <a:rect l="l" t="t" r="r" b="b"/>
            <a:pathLst>
              <a:path w="627" h="1009" extrusionOk="0">
                <a:moveTo>
                  <a:pt x="394" y="1"/>
                </a:moveTo>
                <a:cubicBezTo>
                  <a:pt x="353" y="1"/>
                  <a:pt x="303" y="15"/>
                  <a:pt x="254" y="40"/>
                </a:cubicBezTo>
                <a:cubicBezTo>
                  <a:pt x="180" y="99"/>
                  <a:pt x="120" y="159"/>
                  <a:pt x="60" y="219"/>
                </a:cubicBezTo>
                <a:cubicBezTo>
                  <a:pt x="1" y="278"/>
                  <a:pt x="1" y="412"/>
                  <a:pt x="1" y="472"/>
                </a:cubicBezTo>
                <a:cubicBezTo>
                  <a:pt x="1" y="651"/>
                  <a:pt x="1" y="844"/>
                  <a:pt x="120" y="964"/>
                </a:cubicBezTo>
                <a:cubicBezTo>
                  <a:pt x="187" y="993"/>
                  <a:pt x="235" y="1008"/>
                  <a:pt x="274" y="1008"/>
                </a:cubicBezTo>
                <a:cubicBezTo>
                  <a:pt x="314" y="1008"/>
                  <a:pt x="343" y="993"/>
                  <a:pt x="373" y="964"/>
                </a:cubicBezTo>
                <a:lnTo>
                  <a:pt x="433" y="964"/>
                </a:lnTo>
                <a:cubicBezTo>
                  <a:pt x="492" y="844"/>
                  <a:pt x="552" y="651"/>
                  <a:pt x="552" y="531"/>
                </a:cubicBezTo>
                <a:cubicBezTo>
                  <a:pt x="626" y="472"/>
                  <a:pt x="626" y="412"/>
                  <a:pt x="626" y="353"/>
                </a:cubicBezTo>
                <a:cubicBezTo>
                  <a:pt x="552" y="278"/>
                  <a:pt x="552" y="219"/>
                  <a:pt x="552" y="99"/>
                </a:cubicBezTo>
                <a:lnTo>
                  <a:pt x="492" y="99"/>
                </a:lnTo>
                <a:cubicBezTo>
                  <a:pt x="492" y="30"/>
                  <a:pt x="451" y="1"/>
                  <a:pt x="39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5"/>
          <p:cNvSpPr/>
          <p:nvPr/>
        </p:nvSpPr>
        <p:spPr>
          <a:xfrm>
            <a:off x="4091312" y="741047"/>
            <a:ext cx="17688" cy="37964"/>
          </a:xfrm>
          <a:custGeom>
            <a:avLst/>
            <a:gdLst/>
            <a:ahLst/>
            <a:cxnLst/>
            <a:rect l="l" t="t" r="r" b="b"/>
            <a:pathLst>
              <a:path w="567" h="1217" extrusionOk="0">
                <a:moveTo>
                  <a:pt x="321" y="0"/>
                </a:moveTo>
                <a:cubicBezTo>
                  <a:pt x="283" y="0"/>
                  <a:pt x="244" y="15"/>
                  <a:pt x="195" y="40"/>
                </a:cubicBezTo>
                <a:cubicBezTo>
                  <a:pt x="135" y="159"/>
                  <a:pt x="75" y="218"/>
                  <a:pt x="75" y="278"/>
                </a:cubicBezTo>
                <a:cubicBezTo>
                  <a:pt x="1" y="412"/>
                  <a:pt x="1" y="472"/>
                  <a:pt x="1" y="591"/>
                </a:cubicBezTo>
                <a:cubicBezTo>
                  <a:pt x="1" y="784"/>
                  <a:pt x="1" y="963"/>
                  <a:pt x="135" y="1157"/>
                </a:cubicBezTo>
                <a:lnTo>
                  <a:pt x="195" y="1217"/>
                </a:lnTo>
                <a:cubicBezTo>
                  <a:pt x="254" y="1217"/>
                  <a:pt x="373" y="1217"/>
                  <a:pt x="448" y="1157"/>
                </a:cubicBezTo>
                <a:cubicBezTo>
                  <a:pt x="567" y="963"/>
                  <a:pt x="567" y="784"/>
                  <a:pt x="567" y="650"/>
                </a:cubicBezTo>
                <a:lnTo>
                  <a:pt x="567" y="412"/>
                </a:lnTo>
                <a:cubicBezTo>
                  <a:pt x="567" y="278"/>
                  <a:pt x="567" y="218"/>
                  <a:pt x="507" y="99"/>
                </a:cubicBezTo>
                <a:cubicBezTo>
                  <a:pt x="429" y="29"/>
                  <a:pt x="376" y="0"/>
                  <a:pt x="32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5"/>
          <p:cNvSpPr/>
          <p:nvPr/>
        </p:nvSpPr>
        <p:spPr>
          <a:xfrm>
            <a:off x="4143844" y="696438"/>
            <a:ext cx="19528" cy="37496"/>
          </a:xfrm>
          <a:custGeom>
            <a:avLst/>
            <a:gdLst/>
            <a:ahLst/>
            <a:cxnLst/>
            <a:rect l="l" t="t" r="r" b="b"/>
            <a:pathLst>
              <a:path w="626" h="1202" extrusionOk="0">
                <a:moveTo>
                  <a:pt x="271" y="0"/>
                </a:moveTo>
                <a:cubicBezTo>
                  <a:pt x="215" y="0"/>
                  <a:pt x="154" y="29"/>
                  <a:pt x="119" y="99"/>
                </a:cubicBezTo>
                <a:cubicBezTo>
                  <a:pt x="60" y="159"/>
                  <a:pt x="60" y="293"/>
                  <a:pt x="0" y="352"/>
                </a:cubicBezTo>
                <a:lnTo>
                  <a:pt x="0" y="591"/>
                </a:lnTo>
                <a:cubicBezTo>
                  <a:pt x="0" y="784"/>
                  <a:pt x="60" y="963"/>
                  <a:pt x="179" y="1157"/>
                </a:cubicBezTo>
                <a:cubicBezTo>
                  <a:pt x="246" y="1187"/>
                  <a:pt x="294" y="1201"/>
                  <a:pt x="334" y="1201"/>
                </a:cubicBezTo>
                <a:cubicBezTo>
                  <a:pt x="373" y="1201"/>
                  <a:pt x="403" y="1187"/>
                  <a:pt x="432" y="1157"/>
                </a:cubicBezTo>
                <a:cubicBezTo>
                  <a:pt x="551" y="963"/>
                  <a:pt x="626" y="784"/>
                  <a:pt x="626" y="591"/>
                </a:cubicBezTo>
                <a:cubicBezTo>
                  <a:pt x="626" y="531"/>
                  <a:pt x="551" y="412"/>
                  <a:pt x="551" y="352"/>
                </a:cubicBezTo>
                <a:cubicBezTo>
                  <a:pt x="492" y="218"/>
                  <a:pt x="492" y="159"/>
                  <a:pt x="432" y="99"/>
                </a:cubicBezTo>
                <a:lnTo>
                  <a:pt x="373" y="39"/>
                </a:lnTo>
                <a:cubicBezTo>
                  <a:pt x="348" y="15"/>
                  <a:pt x="311" y="0"/>
                  <a:pt x="27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5"/>
          <p:cNvSpPr/>
          <p:nvPr/>
        </p:nvSpPr>
        <p:spPr>
          <a:xfrm>
            <a:off x="4140132" y="802844"/>
            <a:ext cx="19060" cy="31944"/>
          </a:xfrm>
          <a:custGeom>
            <a:avLst/>
            <a:gdLst/>
            <a:ahLst/>
            <a:cxnLst/>
            <a:rect l="l" t="t" r="r" b="b"/>
            <a:pathLst>
              <a:path w="611" h="1024" extrusionOk="0">
                <a:moveTo>
                  <a:pt x="340" y="1"/>
                </a:moveTo>
                <a:cubicBezTo>
                  <a:pt x="301" y="1"/>
                  <a:pt x="263" y="15"/>
                  <a:pt x="238" y="40"/>
                </a:cubicBezTo>
                <a:cubicBezTo>
                  <a:pt x="119" y="100"/>
                  <a:pt x="119" y="159"/>
                  <a:pt x="60" y="293"/>
                </a:cubicBezTo>
                <a:cubicBezTo>
                  <a:pt x="60" y="353"/>
                  <a:pt x="0" y="412"/>
                  <a:pt x="0" y="472"/>
                </a:cubicBezTo>
                <a:cubicBezTo>
                  <a:pt x="0" y="666"/>
                  <a:pt x="60" y="844"/>
                  <a:pt x="179" y="979"/>
                </a:cubicBezTo>
                <a:cubicBezTo>
                  <a:pt x="238" y="1008"/>
                  <a:pt x="287" y="1023"/>
                  <a:pt x="328" y="1023"/>
                </a:cubicBezTo>
                <a:cubicBezTo>
                  <a:pt x="369" y="1023"/>
                  <a:pt x="402" y="1008"/>
                  <a:pt x="432" y="979"/>
                </a:cubicBezTo>
                <a:lnTo>
                  <a:pt x="492" y="979"/>
                </a:lnTo>
                <a:cubicBezTo>
                  <a:pt x="551" y="785"/>
                  <a:pt x="611" y="666"/>
                  <a:pt x="611" y="532"/>
                </a:cubicBezTo>
                <a:lnTo>
                  <a:pt x="611" y="353"/>
                </a:lnTo>
                <a:cubicBezTo>
                  <a:pt x="551" y="293"/>
                  <a:pt x="551" y="159"/>
                  <a:pt x="492" y="100"/>
                </a:cubicBezTo>
                <a:cubicBezTo>
                  <a:pt x="457" y="30"/>
                  <a:pt x="396" y="1"/>
                  <a:pt x="340"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5"/>
          <p:cNvSpPr/>
          <p:nvPr/>
        </p:nvSpPr>
        <p:spPr>
          <a:xfrm>
            <a:off x="4192165" y="749688"/>
            <a:ext cx="19559" cy="48851"/>
          </a:xfrm>
          <a:custGeom>
            <a:avLst/>
            <a:gdLst/>
            <a:ahLst/>
            <a:cxnLst/>
            <a:rect l="l" t="t" r="r" b="b"/>
            <a:pathLst>
              <a:path w="627" h="1566" extrusionOk="0">
                <a:moveTo>
                  <a:pt x="373" y="1"/>
                </a:moveTo>
                <a:cubicBezTo>
                  <a:pt x="313" y="1"/>
                  <a:pt x="194" y="1"/>
                  <a:pt x="120" y="75"/>
                </a:cubicBezTo>
                <a:cubicBezTo>
                  <a:pt x="60" y="195"/>
                  <a:pt x="60" y="314"/>
                  <a:pt x="60" y="448"/>
                </a:cubicBezTo>
                <a:cubicBezTo>
                  <a:pt x="1" y="567"/>
                  <a:pt x="1" y="686"/>
                  <a:pt x="1" y="746"/>
                </a:cubicBezTo>
                <a:cubicBezTo>
                  <a:pt x="1" y="999"/>
                  <a:pt x="60" y="1252"/>
                  <a:pt x="194" y="1491"/>
                </a:cubicBezTo>
                <a:lnTo>
                  <a:pt x="254" y="1565"/>
                </a:lnTo>
                <a:cubicBezTo>
                  <a:pt x="313" y="1565"/>
                  <a:pt x="373" y="1565"/>
                  <a:pt x="433" y="1431"/>
                </a:cubicBezTo>
                <a:cubicBezTo>
                  <a:pt x="567" y="1252"/>
                  <a:pt x="626" y="999"/>
                  <a:pt x="626" y="746"/>
                </a:cubicBezTo>
                <a:cubicBezTo>
                  <a:pt x="626" y="686"/>
                  <a:pt x="626" y="567"/>
                  <a:pt x="567" y="448"/>
                </a:cubicBezTo>
                <a:cubicBezTo>
                  <a:pt x="567" y="314"/>
                  <a:pt x="492" y="195"/>
                  <a:pt x="433" y="75"/>
                </a:cubicBezTo>
                <a:lnTo>
                  <a:pt x="373"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5"/>
          <p:cNvSpPr/>
          <p:nvPr/>
        </p:nvSpPr>
        <p:spPr>
          <a:xfrm>
            <a:off x="4240486" y="690417"/>
            <a:ext cx="19559" cy="39805"/>
          </a:xfrm>
          <a:custGeom>
            <a:avLst/>
            <a:gdLst/>
            <a:ahLst/>
            <a:cxnLst/>
            <a:rect l="l" t="t" r="r" b="b"/>
            <a:pathLst>
              <a:path w="627" h="1276" extrusionOk="0">
                <a:moveTo>
                  <a:pt x="341" y="1"/>
                </a:moveTo>
                <a:cubicBezTo>
                  <a:pt x="288" y="1"/>
                  <a:pt x="230" y="33"/>
                  <a:pt x="195" y="113"/>
                </a:cubicBezTo>
                <a:cubicBezTo>
                  <a:pt x="135" y="173"/>
                  <a:pt x="61" y="292"/>
                  <a:pt x="61" y="352"/>
                </a:cubicBezTo>
                <a:cubicBezTo>
                  <a:pt x="1" y="411"/>
                  <a:pt x="1" y="545"/>
                  <a:pt x="1" y="605"/>
                </a:cubicBezTo>
                <a:cubicBezTo>
                  <a:pt x="1" y="784"/>
                  <a:pt x="1" y="977"/>
                  <a:pt x="61" y="1156"/>
                </a:cubicBezTo>
                <a:lnTo>
                  <a:pt x="135" y="1231"/>
                </a:lnTo>
                <a:cubicBezTo>
                  <a:pt x="165" y="1260"/>
                  <a:pt x="210" y="1275"/>
                  <a:pt x="254" y="1275"/>
                </a:cubicBezTo>
                <a:cubicBezTo>
                  <a:pt x="299" y="1275"/>
                  <a:pt x="344" y="1260"/>
                  <a:pt x="373" y="1231"/>
                </a:cubicBezTo>
                <a:cubicBezTo>
                  <a:pt x="507" y="1037"/>
                  <a:pt x="567" y="858"/>
                  <a:pt x="627" y="664"/>
                </a:cubicBezTo>
                <a:cubicBezTo>
                  <a:pt x="627" y="545"/>
                  <a:pt x="627" y="486"/>
                  <a:pt x="567" y="352"/>
                </a:cubicBezTo>
                <a:cubicBezTo>
                  <a:pt x="567" y="292"/>
                  <a:pt x="567" y="173"/>
                  <a:pt x="433" y="113"/>
                </a:cubicBezTo>
                <a:lnTo>
                  <a:pt x="433" y="39"/>
                </a:lnTo>
                <a:cubicBezTo>
                  <a:pt x="409" y="15"/>
                  <a:pt x="376" y="1"/>
                  <a:pt x="34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5"/>
          <p:cNvSpPr/>
          <p:nvPr/>
        </p:nvSpPr>
        <p:spPr>
          <a:xfrm>
            <a:off x="4312079" y="672543"/>
            <a:ext cx="19528" cy="40023"/>
          </a:xfrm>
          <a:custGeom>
            <a:avLst/>
            <a:gdLst/>
            <a:ahLst/>
            <a:cxnLst/>
            <a:rect l="l" t="t" r="r" b="b"/>
            <a:pathLst>
              <a:path w="626" h="1283" extrusionOk="0">
                <a:moveTo>
                  <a:pt x="313" y="1"/>
                </a:moveTo>
                <a:cubicBezTo>
                  <a:pt x="253" y="1"/>
                  <a:pt x="134" y="61"/>
                  <a:pt x="75" y="120"/>
                </a:cubicBezTo>
                <a:cubicBezTo>
                  <a:pt x="75" y="239"/>
                  <a:pt x="0" y="314"/>
                  <a:pt x="0" y="433"/>
                </a:cubicBezTo>
                <a:lnTo>
                  <a:pt x="0" y="686"/>
                </a:lnTo>
                <a:cubicBezTo>
                  <a:pt x="75" y="865"/>
                  <a:pt x="75" y="984"/>
                  <a:pt x="194" y="1178"/>
                </a:cubicBezTo>
                <a:lnTo>
                  <a:pt x="194" y="1237"/>
                </a:lnTo>
                <a:lnTo>
                  <a:pt x="253" y="1237"/>
                </a:lnTo>
                <a:cubicBezTo>
                  <a:pt x="283" y="1267"/>
                  <a:pt x="332" y="1282"/>
                  <a:pt x="380" y="1282"/>
                </a:cubicBezTo>
                <a:cubicBezTo>
                  <a:pt x="428" y="1282"/>
                  <a:pt x="477" y="1267"/>
                  <a:pt x="507" y="1237"/>
                </a:cubicBezTo>
                <a:cubicBezTo>
                  <a:pt x="626" y="1059"/>
                  <a:pt x="626" y="805"/>
                  <a:pt x="626" y="612"/>
                </a:cubicBezTo>
                <a:cubicBezTo>
                  <a:pt x="626" y="493"/>
                  <a:pt x="626" y="433"/>
                  <a:pt x="566" y="314"/>
                </a:cubicBezTo>
                <a:cubicBezTo>
                  <a:pt x="507" y="239"/>
                  <a:pt x="447" y="120"/>
                  <a:pt x="373" y="61"/>
                </a:cubicBezTo>
                <a:lnTo>
                  <a:pt x="313"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5"/>
          <p:cNvSpPr/>
          <p:nvPr/>
        </p:nvSpPr>
        <p:spPr>
          <a:xfrm>
            <a:off x="4260014" y="770308"/>
            <a:ext cx="19559" cy="39836"/>
          </a:xfrm>
          <a:custGeom>
            <a:avLst/>
            <a:gdLst/>
            <a:ahLst/>
            <a:cxnLst/>
            <a:rect l="l" t="t" r="r" b="b"/>
            <a:pathLst>
              <a:path w="627" h="1277" extrusionOk="0">
                <a:moveTo>
                  <a:pt x="378" y="1"/>
                </a:moveTo>
                <a:cubicBezTo>
                  <a:pt x="354" y="1"/>
                  <a:pt x="331" y="8"/>
                  <a:pt x="314" y="25"/>
                </a:cubicBezTo>
                <a:cubicBezTo>
                  <a:pt x="179" y="159"/>
                  <a:pt x="120" y="219"/>
                  <a:pt x="120" y="338"/>
                </a:cubicBezTo>
                <a:cubicBezTo>
                  <a:pt x="60" y="398"/>
                  <a:pt x="60" y="532"/>
                  <a:pt x="60" y="651"/>
                </a:cubicBezTo>
                <a:cubicBezTo>
                  <a:pt x="1" y="830"/>
                  <a:pt x="60" y="1023"/>
                  <a:pt x="179" y="1202"/>
                </a:cubicBezTo>
                <a:lnTo>
                  <a:pt x="254" y="1277"/>
                </a:lnTo>
                <a:cubicBezTo>
                  <a:pt x="373" y="1277"/>
                  <a:pt x="433" y="1277"/>
                  <a:pt x="492" y="1202"/>
                </a:cubicBezTo>
                <a:lnTo>
                  <a:pt x="492" y="1143"/>
                </a:lnTo>
                <a:cubicBezTo>
                  <a:pt x="626" y="964"/>
                  <a:pt x="626" y="830"/>
                  <a:pt x="626" y="651"/>
                </a:cubicBezTo>
                <a:lnTo>
                  <a:pt x="626" y="398"/>
                </a:lnTo>
                <a:cubicBezTo>
                  <a:pt x="626" y="338"/>
                  <a:pt x="626" y="219"/>
                  <a:pt x="552" y="159"/>
                </a:cubicBezTo>
                <a:lnTo>
                  <a:pt x="552" y="85"/>
                </a:lnTo>
                <a:cubicBezTo>
                  <a:pt x="510" y="43"/>
                  <a:pt x="438" y="1"/>
                  <a:pt x="37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5"/>
          <p:cNvSpPr/>
          <p:nvPr/>
        </p:nvSpPr>
        <p:spPr>
          <a:xfrm>
            <a:off x="4198217" y="854253"/>
            <a:ext cx="17220" cy="25018"/>
          </a:xfrm>
          <a:custGeom>
            <a:avLst/>
            <a:gdLst/>
            <a:ahLst/>
            <a:cxnLst/>
            <a:rect l="l" t="t" r="r" b="b"/>
            <a:pathLst>
              <a:path w="552" h="802" extrusionOk="0">
                <a:moveTo>
                  <a:pt x="179" y="1"/>
                </a:moveTo>
                <a:cubicBezTo>
                  <a:pt x="119" y="75"/>
                  <a:pt x="60" y="135"/>
                  <a:pt x="0" y="195"/>
                </a:cubicBezTo>
                <a:lnTo>
                  <a:pt x="0" y="373"/>
                </a:lnTo>
                <a:cubicBezTo>
                  <a:pt x="0" y="507"/>
                  <a:pt x="0" y="627"/>
                  <a:pt x="119" y="746"/>
                </a:cubicBezTo>
                <a:cubicBezTo>
                  <a:pt x="179" y="783"/>
                  <a:pt x="242" y="802"/>
                  <a:pt x="298" y="802"/>
                </a:cubicBezTo>
                <a:cubicBezTo>
                  <a:pt x="354" y="802"/>
                  <a:pt x="403" y="783"/>
                  <a:pt x="432" y="746"/>
                </a:cubicBezTo>
                <a:lnTo>
                  <a:pt x="432" y="686"/>
                </a:lnTo>
                <a:cubicBezTo>
                  <a:pt x="551" y="627"/>
                  <a:pt x="551" y="507"/>
                  <a:pt x="551" y="448"/>
                </a:cubicBezTo>
                <a:lnTo>
                  <a:pt x="551" y="254"/>
                </a:lnTo>
                <a:cubicBezTo>
                  <a:pt x="551" y="195"/>
                  <a:pt x="492" y="135"/>
                  <a:pt x="432" y="75"/>
                </a:cubicBezTo>
                <a:cubicBezTo>
                  <a:pt x="373" y="1"/>
                  <a:pt x="239" y="1"/>
                  <a:pt x="179"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5"/>
          <p:cNvSpPr/>
          <p:nvPr/>
        </p:nvSpPr>
        <p:spPr>
          <a:xfrm>
            <a:off x="4087600" y="837533"/>
            <a:ext cx="17688" cy="20495"/>
          </a:xfrm>
          <a:custGeom>
            <a:avLst/>
            <a:gdLst/>
            <a:ahLst/>
            <a:cxnLst/>
            <a:rect l="l" t="t" r="r" b="b"/>
            <a:pathLst>
              <a:path w="567" h="657" extrusionOk="0">
                <a:moveTo>
                  <a:pt x="252" y="1"/>
                </a:moveTo>
                <a:cubicBezTo>
                  <a:pt x="206" y="1"/>
                  <a:pt x="157" y="15"/>
                  <a:pt x="120" y="45"/>
                </a:cubicBezTo>
                <a:cubicBezTo>
                  <a:pt x="60" y="105"/>
                  <a:pt x="1" y="164"/>
                  <a:pt x="1" y="239"/>
                </a:cubicBezTo>
                <a:lnTo>
                  <a:pt x="1" y="358"/>
                </a:lnTo>
                <a:cubicBezTo>
                  <a:pt x="1" y="418"/>
                  <a:pt x="1" y="537"/>
                  <a:pt x="194" y="611"/>
                </a:cubicBezTo>
                <a:cubicBezTo>
                  <a:pt x="224" y="641"/>
                  <a:pt x="269" y="656"/>
                  <a:pt x="314" y="656"/>
                </a:cubicBezTo>
                <a:cubicBezTo>
                  <a:pt x="358" y="656"/>
                  <a:pt x="403" y="641"/>
                  <a:pt x="433" y="611"/>
                </a:cubicBezTo>
                <a:cubicBezTo>
                  <a:pt x="567" y="477"/>
                  <a:pt x="567" y="418"/>
                  <a:pt x="567" y="299"/>
                </a:cubicBezTo>
                <a:lnTo>
                  <a:pt x="567" y="164"/>
                </a:lnTo>
                <a:cubicBezTo>
                  <a:pt x="492" y="105"/>
                  <a:pt x="492" y="105"/>
                  <a:pt x="373" y="45"/>
                </a:cubicBezTo>
                <a:cubicBezTo>
                  <a:pt x="343" y="15"/>
                  <a:pt x="299" y="1"/>
                  <a:pt x="25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5"/>
          <p:cNvSpPr/>
          <p:nvPr/>
        </p:nvSpPr>
        <p:spPr>
          <a:xfrm>
            <a:off x="334903" y="3164430"/>
            <a:ext cx="325364" cy="102725"/>
          </a:xfrm>
          <a:custGeom>
            <a:avLst/>
            <a:gdLst/>
            <a:ahLst/>
            <a:cxnLst/>
            <a:rect l="l" t="t" r="r" b="b"/>
            <a:pathLst>
              <a:path w="10430" h="3293" extrusionOk="0">
                <a:moveTo>
                  <a:pt x="9059" y="0"/>
                </a:moveTo>
                <a:cubicBezTo>
                  <a:pt x="9803" y="0"/>
                  <a:pt x="10429" y="745"/>
                  <a:pt x="10429" y="1684"/>
                </a:cubicBezTo>
                <a:cubicBezTo>
                  <a:pt x="10429" y="2548"/>
                  <a:pt x="9803" y="3293"/>
                  <a:pt x="9059" y="3293"/>
                </a:cubicBezTo>
                <a:lnTo>
                  <a:pt x="1371" y="3293"/>
                </a:lnTo>
                <a:cubicBezTo>
                  <a:pt x="627" y="3293"/>
                  <a:pt x="1" y="2548"/>
                  <a:pt x="1" y="1684"/>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5"/>
          <p:cNvSpPr/>
          <p:nvPr/>
        </p:nvSpPr>
        <p:spPr>
          <a:xfrm>
            <a:off x="334903" y="2926475"/>
            <a:ext cx="325364" cy="102756"/>
          </a:xfrm>
          <a:custGeom>
            <a:avLst/>
            <a:gdLst/>
            <a:ahLst/>
            <a:cxnLst/>
            <a:rect l="l" t="t" r="r" b="b"/>
            <a:pathLst>
              <a:path w="10430" h="3294" extrusionOk="0">
                <a:moveTo>
                  <a:pt x="9059" y="1"/>
                </a:moveTo>
                <a:cubicBezTo>
                  <a:pt x="9803" y="1"/>
                  <a:pt x="10429" y="746"/>
                  <a:pt x="10429" y="1610"/>
                </a:cubicBezTo>
                <a:cubicBezTo>
                  <a:pt x="10429" y="2548"/>
                  <a:pt x="9803" y="3293"/>
                  <a:pt x="9059" y="3293"/>
                </a:cubicBezTo>
                <a:lnTo>
                  <a:pt x="1371" y="3293"/>
                </a:lnTo>
                <a:cubicBezTo>
                  <a:pt x="627" y="3293"/>
                  <a:pt x="1" y="2548"/>
                  <a:pt x="1" y="1610"/>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5"/>
          <p:cNvSpPr/>
          <p:nvPr/>
        </p:nvSpPr>
        <p:spPr>
          <a:xfrm>
            <a:off x="334903" y="2688083"/>
            <a:ext cx="325364" cy="100885"/>
          </a:xfrm>
          <a:custGeom>
            <a:avLst/>
            <a:gdLst/>
            <a:ahLst/>
            <a:cxnLst/>
            <a:rect l="l" t="t" r="r" b="b"/>
            <a:pathLst>
              <a:path w="10430" h="3234" extrusionOk="0">
                <a:moveTo>
                  <a:pt x="9059" y="0"/>
                </a:moveTo>
                <a:cubicBezTo>
                  <a:pt x="9803" y="0"/>
                  <a:pt x="10429" y="745"/>
                  <a:pt x="10429" y="1624"/>
                </a:cubicBezTo>
                <a:cubicBezTo>
                  <a:pt x="10429" y="2548"/>
                  <a:pt x="9803" y="3233"/>
                  <a:pt x="9059" y="3233"/>
                </a:cubicBezTo>
                <a:lnTo>
                  <a:pt x="1371" y="3233"/>
                </a:lnTo>
                <a:cubicBezTo>
                  <a:pt x="627" y="3233"/>
                  <a:pt x="1" y="2548"/>
                  <a:pt x="1" y="1624"/>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5"/>
          <p:cNvSpPr/>
          <p:nvPr/>
        </p:nvSpPr>
        <p:spPr>
          <a:xfrm>
            <a:off x="334903" y="3881042"/>
            <a:ext cx="325364" cy="100853"/>
          </a:xfrm>
          <a:custGeom>
            <a:avLst/>
            <a:gdLst/>
            <a:ahLst/>
            <a:cxnLst/>
            <a:rect l="l" t="t" r="r" b="b"/>
            <a:pathLst>
              <a:path w="10430" h="3233" extrusionOk="0">
                <a:moveTo>
                  <a:pt x="9059" y="0"/>
                </a:moveTo>
                <a:cubicBezTo>
                  <a:pt x="9803" y="0"/>
                  <a:pt x="10429" y="686"/>
                  <a:pt x="10429" y="1609"/>
                </a:cubicBezTo>
                <a:cubicBezTo>
                  <a:pt x="10429" y="2488"/>
                  <a:pt x="9803" y="3233"/>
                  <a:pt x="9059" y="3233"/>
                </a:cubicBezTo>
                <a:lnTo>
                  <a:pt x="1371" y="3233"/>
                </a:lnTo>
                <a:cubicBezTo>
                  <a:pt x="627" y="3233"/>
                  <a:pt x="1" y="2488"/>
                  <a:pt x="1" y="1609"/>
                </a:cubicBezTo>
                <a:cubicBezTo>
                  <a:pt x="1" y="686"/>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5"/>
          <p:cNvSpPr/>
          <p:nvPr/>
        </p:nvSpPr>
        <p:spPr>
          <a:xfrm>
            <a:off x="334903" y="3642619"/>
            <a:ext cx="325364" cy="100885"/>
          </a:xfrm>
          <a:custGeom>
            <a:avLst/>
            <a:gdLst/>
            <a:ahLst/>
            <a:cxnLst/>
            <a:rect l="l" t="t" r="r" b="b"/>
            <a:pathLst>
              <a:path w="10430" h="3234" extrusionOk="0">
                <a:moveTo>
                  <a:pt x="9059" y="1"/>
                </a:moveTo>
                <a:cubicBezTo>
                  <a:pt x="9803" y="1"/>
                  <a:pt x="10429" y="686"/>
                  <a:pt x="10429" y="1625"/>
                </a:cubicBezTo>
                <a:cubicBezTo>
                  <a:pt x="10429" y="2489"/>
                  <a:pt x="9803" y="3234"/>
                  <a:pt x="9059" y="3234"/>
                </a:cubicBezTo>
                <a:lnTo>
                  <a:pt x="1371" y="3234"/>
                </a:lnTo>
                <a:cubicBezTo>
                  <a:pt x="627" y="3234"/>
                  <a:pt x="1" y="2489"/>
                  <a:pt x="1" y="1625"/>
                </a:cubicBezTo>
                <a:cubicBezTo>
                  <a:pt x="1" y="68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5"/>
          <p:cNvSpPr/>
          <p:nvPr/>
        </p:nvSpPr>
        <p:spPr>
          <a:xfrm>
            <a:off x="334903" y="3402823"/>
            <a:ext cx="325364" cy="102756"/>
          </a:xfrm>
          <a:custGeom>
            <a:avLst/>
            <a:gdLst/>
            <a:ahLst/>
            <a:cxnLst/>
            <a:rect l="l" t="t" r="r" b="b"/>
            <a:pathLst>
              <a:path w="10430" h="3294" extrusionOk="0">
                <a:moveTo>
                  <a:pt x="9059" y="1"/>
                </a:moveTo>
                <a:cubicBezTo>
                  <a:pt x="9803" y="1"/>
                  <a:pt x="10429" y="746"/>
                  <a:pt x="10429" y="1669"/>
                </a:cubicBezTo>
                <a:cubicBezTo>
                  <a:pt x="10429" y="2548"/>
                  <a:pt x="9803" y="3293"/>
                  <a:pt x="9059" y="3293"/>
                </a:cubicBezTo>
                <a:lnTo>
                  <a:pt x="1371" y="3293"/>
                </a:lnTo>
                <a:cubicBezTo>
                  <a:pt x="627" y="3293"/>
                  <a:pt x="1" y="2548"/>
                  <a:pt x="1" y="1669"/>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5"/>
          <p:cNvSpPr/>
          <p:nvPr/>
        </p:nvSpPr>
        <p:spPr>
          <a:xfrm>
            <a:off x="334903" y="4595314"/>
            <a:ext cx="325364" cy="100885"/>
          </a:xfrm>
          <a:custGeom>
            <a:avLst/>
            <a:gdLst/>
            <a:ahLst/>
            <a:cxnLst/>
            <a:rect l="l" t="t" r="r" b="b"/>
            <a:pathLst>
              <a:path w="10430" h="3234" extrusionOk="0">
                <a:moveTo>
                  <a:pt x="9059" y="1"/>
                </a:moveTo>
                <a:cubicBezTo>
                  <a:pt x="9803" y="1"/>
                  <a:pt x="10429" y="746"/>
                  <a:pt x="10429" y="1624"/>
                </a:cubicBezTo>
                <a:cubicBezTo>
                  <a:pt x="10429" y="2548"/>
                  <a:pt x="9803" y="3233"/>
                  <a:pt x="9059" y="3233"/>
                </a:cubicBezTo>
                <a:lnTo>
                  <a:pt x="1371" y="3233"/>
                </a:lnTo>
                <a:cubicBezTo>
                  <a:pt x="627" y="3233"/>
                  <a:pt x="1" y="2548"/>
                  <a:pt x="1" y="1624"/>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5"/>
          <p:cNvSpPr/>
          <p:nvPr/>
        </p:nvSpPr>
        <p:spPr>
          <a:xfrm>
            <a:off x="334903" y="4357390"/>
            <a:ext cx="325364" cy="100853"/>
          </a:xfrm>
          <a:custGeom>
            <a:avLst/>
            <a:gdLst/>
            <a:ahLst/>
            <a:cxnLst/>
            <a:rect l="l" t="t" r="r" b="b"/>
            <a:pathLst>
              <a:path w="10430" h="3233" extrusionOk="0">
                <a:moveTo>
                  <a:pt x="9059" y="0"/>
                </a:moveTo>
                <a:cubicBezTo>
                  <a:pt x="9803" y="0"/>
                  <a:pt x="10429" y="745"/>
                  <a:pt x="10429" y="1609"/>
                </a:cubicBezTo>
                <a:cubicBezTo>
                  <a:pt x="10429" y="2488"/>
                  <a:pt x="9803" y="3233"/>
                  <a:pt x="9059" y="3233"/>
                </a:cubicBezTo>
                <a:lnTo>
                  <a:pt x="1371" y="3233"/>
                </a:lnTo>
                <a:cubicBezTo>
                  <a:pt x="627" y="3233"/>
                  <a:pt x="1" y="2488"/>
                  <a:pt x="1" y="160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5"/>
          <p:cNvSpPr/>
          <p:nvPr/>
        </p:nvSpPr>
        <p:spPr>
          <a:xfrm>
            <a:off x="334903" y="4118966"/>
            <a:ext cx="325364" cy="100885"/>
          </a:xfrm>
          <a:custGeom>
            <a:avLst/>
            <a:gdLst/>
            <a:ahLst/>
            <a:cxnLst/>
            <a:rect l="l" t="t" r="r" b="b"/>
            <a:pathLst>
              <a:path w="10430" h="3234" extrusionOk="0">
                <a:moveTo>
                  <a:pt x="9059" y="1"/>
                </a:moveTo>
                <a:cubicBezTo>
                  <a:pt x="9803" y="1"/>
                  <a:pt x="10429" y="686"/>
                  <a:pt x="10429" y="1625"/>
                </a:cubicBezTo>
                <a:cubicBezTo>
                  <a:pt x="10429" y="2489"/>
                  <a:pt x="9803" y="3234"/>
                  <a:pt x="9059" y="3234"/>
                </a:cubicBezTo>
                <a:lnTo>
                  <a:pt x="1371" y="3234"/>
                </a:lnTo>
                <a:cubicBezTo>
                  <a:pt x="627" y="3234"/>
                  <a:pt x="1" y="2489"/>
                  <a:pt x="1" y="1625"/>
                </a:cubicBezTo>
                <a:cubicBezTo>
                  <a:pt x="1" y="68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5"/>
          <p:cNvSpPr/>
          <p:nvPr/>
        </p:nvSpPr>
        <p:spPr>
          <a:xfrm>
            <a:off x="334903" y="1259040"/>
            <a:ext cx="325364" cy="102725"/>
          </a:xfrm>
          <a:custGeom>
            <a:avLst/>
            <a:gdLst/>
            <a:ahLst/>
            <a:cxnLst/>
            <a:rect l="l" t="t" r="r" b="b"/>
            <a:pathLst>
              <a:path w="10430" h="3293" extrusionOk="0">
                <a:moveTo>
                  <a:pt x="9059" y="1"/>
                </a:moveTo>
                <a:cubicBezTo>
                  <a:pt x="9803" y="1"/>
                  <a:pt x="10429" y="745"/>
                  <a:pt x="10429" y="1684"/>
                </a:cubicBezTo>
                <a:cubicBezTo>
                  <a:pt x="10429" y="2548"/>
                  <a:pt x="9803" y="3293"/>
                  <a:pt x="9059" y="3293"/>
                </a:cubicBezTo>
                <a:lnTo>
                  <a:pt x="1371" y="3293"/>
                </a:lnTo>
                <a:cubicBezTo>
                  <a:pt x="627" y="3293"/>
                  <a:pt x="1" y="2548"/>
                  <a:pt x="1" y="1684"/>
                </a:cubicBezTo>
                <a:cubicBezTo>
                  <a:pt x="1" y="745"/>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5"/>
          <p:cNvSpPr/>
          <p:nvPr/>
        </p:nvSpPr>
        <p:spPr>
          <a:xfrm>
            <a:off x="334903" y="1021116"/>
            <a:ext cx="325364" cy="102725"/>
          </a:xfrm>
          <a:custGeom>
            <a:avLst/>
            <a:gdLst/>
            <a:ahLst/>
            <a:cxnLst/>
            <a:rect l="l" t="t" r="r" b="b"/>
            <a:pathLst>
              <a:path w="10430" h="3293" extrusionOk="0">
                <a:moveTo>
                  <a:pt x="9059" y="0"/>
                </a:moveTo>
                <a:cubicBezTo>
                  <a:pt x="9803" y="0"/>
                  <a:pt x="10429" y="745"/>
                  <a:pt x="10429" y="1609"/>
                </a:cubicBezTo>
                <a:cubicBezTo>
                  <a:pt x="10429" y="2548"/>
                  <a:pt x="9803" y="3292"/>
                  <a:pt x="9059" y="3292"/>
                </a:cubicBezTo>
                <a:lnTo>
                  <a:pt x="1371" y="3292"/>
                </a:lnTo>
                <a:cubicBezTo>
                  <a:pt x="627" y="3292"/>
                  <a:pt x="1" y="2548"/>
                  <a:pt x="1" y="160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5"/>
          <p:cNvSpPr/>
          <p:nvPr/>
        </p:nvSpPr>
        <p:spPr>
          <a:xfrm>
            <a:off x="334903" y="782692"/>
            <a:ext cx="325364" cy="100885"/>
          </a:xfrm>
          <a:custGeom>
            <a:avLst/>
            <a:gdLst/>
            <a:ahLst/>
            <a:cxnLst/>
            <a:rect l="l" t="t" r="r" b="b"/>
            <a:pathLst>
              <a:path w="10430" h="3234" extrusionOk="0">
                <a:moveTo>
                  <a:pt x="9059" y="1"/>
                </a:moveTo>
                <a:cubicBezTo>
                  <a:pt x="9803" y="1"/>
                  <a:pt x="10429" y="746"/>
                  <a:pt x="10429" y="1625"/>
                </a:cubicBezTo>
                <a:cubicBezTo>
                  <a:pt x="10429" y="2548"/>
                  <a:pt x="9803" y="3233"/>
                  <a:pt x="9059" y="3233"/>
                </a:cubicBezTo>
                <a:lnTo>
                  <a:pt x="1371" y="3233"/>
                </a:lnTo>
                <a:cubicBezTo>
                  <a:pt x="627" y="3233"/>
                  <a:pt x="1" y="2548"/>
                  <a:pt x="1" y="1625"/>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5"/>
          <p:cNvSpPr/>
          <p:nvPr/>
        </p:nvSpPr>
        <p:spPr>
          <a:xfrm>
            <a:off x="334903" y="1975651"/>
            <a:ext cx="325364" cy="100885"/>
          </a:xfrm>
          <a:custGeom>
            <a:avLst/>
            <a:gdLst/>
            <a:ahLst/>
            <a:cxnLst/>
            <a:rect l="l" t="t" r="r" b="b"/>
            <a:pathLst>
              <a:path w="10430" h="3234" extrusionOk="0">
                <a:moveTo>
                  <a:pt x="9059" y="1"/>
                </a:moveTo>
                <a:cubicBezTo>
                  <a:pt x="9803" y="1"/>
                  <a:pt x="10429" y="686"/>
                  <a:pt x="10429" y="1609"/>
                </a:cubicBezTo>
                <a:cubicBezTo>
                  <a:pt x="10429" y="2488"/>
                  <a:pt x="9803" y="3233"/>
                  <a:pt x="9059" y="3233"/>
                </a:cubicBezTo>
                <a:lnTo>
                  <a:pt x="1371" y="3233"/>
                </a:lnTo>
                <a:cubicBezTo>
                  <a:pt x="627" y="3233"/>
                  <a:pt x="1" y="2488"/>
                  <a:pt x="1" y="1609"/>
                </a:cubicBezTo>
                <a:cubicBezTo>
                  <a:pt x="1" y="68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5"/>
          <p:cNvSpPr/>
          <p:nvPr/>
        </p:nvSpPr>
        <p:spPr>
          <a:xfrm>
            <a:off x="334903" y="1737259"/>
            <a:ext cx="325364" cy="100853"/>
          </a:xfrm>
          <a:custGeom>
            <a:avLst/>
            <a:gdLst/>
            <a:ahLst/>
            <a:cxnLst/>
            <a:rect l="l" t="t" r="r" b="b"/>
            <a:pathLst>
              <a:path w="10430" h="3233" extrusionOk="0">
                <a:moveTo>
                  <a:pt x="9059" y="0"/>
                </a:moveTo>
                <a:cubicBezTo>
                  <a:pt x="9803" y="0"/>
                  <a:pt x="10429" y="685"/>
                  <a:pt x="10429" y="1624"/>
                </a:cubicBezTo>
                <a:cubicBezTo>
                  <a:pt x="10429" y="2488"/>
                  <a:pt x="9803" y="3233"/>
                  <a:pt x="9059" y="3233"/>
                </a:cubicBezTo>
                <a:lnTo>
                  <a:pt x="1371" y="3233"/>
                </a:lnTo>
                <a:cubicBezTo>
                  <a:pt x="627" y="3233"/>
                  <a:pt x="1" y="2488"/>
                  <a:pt x="1" y="1624"/>
                </a:cubicBezTo>
                <a:cubicBezTo>
                  <a:pt x="1" y="68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5"/>
          <p:cNvSpPr/>
          <p:nvPr/>
        </p:nvSpPr>
        <p:spPr>
          <a:xfrm>
            <a:off x="334903" y="1497463"/>
            <a:ext cx="325364" cy="102725"/>
          </a:xfrm>
          <a:custGeom>
            <a:avLst/>
            <a:gdLst/>
            <a:ahLst/>
            <a:cxnLst/>
            <a:rect l="l" t="t" r="r" b="b"/>
            <a:pathLst>
              <a:path w="10430" h="3293" extrusionOk="0">
                <a:moveTo>
                  <a:pt x="9059" y="0"/>
                </a:moveTo>
                <a:cubicBezTo>
                  <a:pt x="9803" y="0"/>
                  <a:pt x="10429" y="745"/>
                  <a:pt x="10429" y="1669"/>
                </a:cubicBezTo>
                <a:cubicBezTo>
                  <a:pt x="10429" y="2547"/>
                  <a:pt x="9803" y="3292"/>
                  <a:pt x="9059" y="3292"/>
                </a:cubicBezTo>
                <a:lnTo>
                  <a:pt x="1371" y="3292"/>
                </a:lnTo>
                <a:cubicBezTo>
                  <a:pt x="627" y="3292"/>
                  <a:pt x="1" y="2547"/>
                  <a:pt x="1" y="166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5"/>
          <p:cNvSpPr/>
          <p:nvPr/>
        </p:nvSpPr>
        <p:spPr>
          <a:xfrm>
            <a:off x="334903" y="2689923"/>
            <a:ext cx="325364" cy="100885"/>
          </a:xfrm>
          <a:custGeom>
            <a:avLst/>
            <a:gdLst/>
            <a:ahLst/>
            <a:cxnLst/>
            <a:rect l="l" t="t" r="r" b="b"/>
            <a:pathLst>
              <a:path w="10430" h="3234" extrusionOk="0">
                <a:moveTo>
                  <a:pt x="9059" y="1"/>
                </a:moveTo>
                <a:cubicBezTo>
                  <a:pt x="9803" y="1"/>
                  <a:pt x="10429" y="746"/>
                  <a:pt x="10429" y="1625"/>
                </a:cubicBezTo>
                <a:cubicBezTo>
                  <a:pt x="10429" y="2548"/>
                  <a:pt x="9803" y="3234"/>
                  <a:pt x="9059" y="3234"/>
                </a:cubicBezTo>
                <a:lnTo>
                  <a:pt x="1371" y="3234"/>
                </a:lnTo>
                <a:cubicBezTo>
                  <a:pt x="627" y="3234"/>
                  <a:pt x="1" y="2548"/>
                  <a:pt x="1" y="1625"/>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5"/>
          <p:cNvSpPr/>
          <p:nvPr/>
        </p:nvSpPr>
        <p:spPr>
          <a:xfrm>
            <a:off x="334903" y="2451999"/>
            <a:ext cx="325364" cy="100885"/>
          </a:xfrm>
          <a:custGeom>
            <a:avLst/>
            <a:gdLst/>
            <a:ahLst/>
            <a:cxnLst/>
            <a:rect l="l" t="t" r="r" b="b"/>
            <a:pathLst>
              <a:path w="10430" h="3234" extrusionOk="0">
                <a:moveTo>
                  <a:pt x="9059" y="0"/>
                </a:moveTo>
                <a:cubicBezTo>
                  <a:pt x="9803" y="0"/>
                  <a:pt x="10429" y="745"/>
                  <a:pt x="10429" y="1609"/>
                </a:cubicBezTo>
                <a:cubicBezTo>
                  <a:pt x="10429" y="2488"/>
                  <a:pt x="9803" y="3233"/>
                  <a:pt x="9059" y="3233"/>
                </a:cubicBezTo>
                <a:lnTo>
                  <a:pt x="1371" y="3233"/>
                </a:lnTo>
                <a:cubicBezTo>
                  <a:pt x="627" y="3233"/>
                  <a:pt x="1" y="2488"/>
                  <a:pt x="1" y="160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5"/>
          <p:cNvSpPr/>
          <p:nvPr/>
        </p:nvSpPr>
        <p:spPr>
          <a:xfrm>
            <a:off x="334903" y="2213607"/>
            <a:ext cx="325364" cy="100853"/>
          </a:xfrm>
          <a:custGeom>
            <a:avLst/>
            <a:gdLst/>
            <a:ahLst/>
            <a:cxnLst/>
            <a:rect l="l" t="t" r="r" b="b"/>
            <a:pathLst>
              <a:path w="10430" h="3233" extrusionOk="0">
                <a:moveTo>
                  <a:pt x="9059" y="0"/>
                </a:moveTo>
                <a:cubicBezTo>
                  <a:pt x="9803" y="0"/>
                  <a:pt x="10429" y="685"/>
                  <a:pt x="10429" y="1624"/>
                </a:cubicBezTo>
                <a:cubicBezTo>
                  <a:pt x="10429" y="2488"/>
                  <a:pt x="9803" y="3233"/>
                  <a:pt x="9059" y="3233"/>
                </a:cubicBezTo>
                <a:lnTo>
                  <a:pt x="1371" y="3233"/>
                </a:lnTo>
                <a:cubicBezTo>
                  <a:pt x="627" y="3233"/>
                  <a:pt x="1" y="2488"/>
                  <a:pt x="1" y="1624"/>
                </a:cubicBezTo>
                <a:cubicBezTo>
                  <a:pt x="1" y="68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5"/>
          <p:cNvSpPr/>
          <p:nvPr/>
        </p:nvSpPr>
        <p:spPr>
          <a:xfrm>
            <a:off x="495075" y="646175"/>
            <a:ext cx="8153847" cy="4261144"/>
          </a:xfrm>
          <a:custGeom>
            <a:avLst/>
            <a:gdLst/>
            <a:ahLst/>
            <a:cxnLst/>
            <a:rect l="l" t="t" r="r" b="b"/>
            <a:pathLst>
              <a:path w="254987" h="136313" extrusionOk="0">
                <a:moveTo>
                  <a:pt x="0" y="1"/>
                </a:moveTo>
                <a:lnTo>
                  <a:pt x="0" y="136313"/>
                </a:lnTo>
                <a:lnTo>
                  <a:pt x="254987" y="136313"/>
                </a:lnTo>
                <a:lnTo>
                  <a:pt x="25498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5"/>
          <p:cNvSpPr/>
          <p:nvPr/>
        </p:nvSpPr>
        <p:spPr>
          <a:xfrm>
            <a:off x="617468" y="819409"/>
            <a:ext cx="124125" cy="124125"/>
          </a:xfrm>
          <a:custGeom>
            <a:avLst/>
            <a:gdLst/>
            <a:ahLst/>
            <a:cxnLst/>
            <a:rect l="l" t="t" r="r" b="b"/>
            <a:pathLst>
              <a:path w="3979" h="3979" extrusionOk="0">
                <a:moveTo>
                  <a:pt x="3978" y="1997"/>
                </a:moveTo>
                <a:cubicBezTo>
                  <a:pt x="3978" y="3055"/>
                  <a:pt x="3114" y="3978"/>
                  <a:pt x="1997" y="3978"/>
                </a:cubicBezTo>
                <a:cubicBezTo>
                  <a:pt x="880" y="3978"/>
                  <a:pt x="1" y="3055"/>
                  <a:pt x="1" y="1997"/>
                </a:cubicBezTo>
                <a:cubicBezTo>
                  <a:pt x="1" y="880"/>
                  <a:pt x="880" y="1"/>
                  <a:pt x="1997" y="1"/>
                </a:cubicBezTo>
                <a:cubicBezTo>
                  <a:pt x="3114" y="1"/>
                  <a:pt x="3978" y="880"/>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5"/>
          <p:cNvSpPr/>
          <p:nvPr/>
        </p:nvSpPr>
        <p:spPr>
          <a:xfrm>
            <a:off x="617468" y="1059673"/>
            <a:ext cx="124125" cy="124125"/>
          </a:xfrm>
          <a:custGeom>
            <a:avLst/>
            <a:gdLst/>
            <a:ahLst/>
            <a:cxnLst/>
            <a:rect l="l" t="t" r="r" b="b"/>
            <a:pathLst>
              <a:path w="3979" h="3979" extrusionOk="0">
                <a:moveTo>
                  <a:pt x="3978" y="1982"/>
                </a:moveTo>
                <a:cubicBezTo>
                  <a:pt x="3978" y="3040"/>
                  <a:pt x="3114" y="3978"/>
                  <a:pt x="1997" y="3978"/>
                </a:cubicBezTo>
                <a:cubicBezTo>
                  <a:pt x="880" y="3978"/>
                  <a:pt x="1" y="3040"/>
                  <a:pt x="1" y="1982"/>
                </a:cubicBezTo>
                <a:cubicBezTo>
                  <a:pt x="1" y="865"/>
                  <a:pt x="880" y="1"/>
                  <a:pt x="1997" y="1"/>
                </a:cubicBezTo>
                <a:cubicBezTo>
                  <a:pt x="3114" y="1"/>
                  <a:pt x="3978" y="865"/>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5"/>
          <p:cNvSpPr/>
          <p:nvPr/>
        </p:nvSpPr>
        <p:spPr>
          <a:xfrm>
            <a:off x="617468" y="1295756"/>
            <a:ext cx="124125" cy="124125"/>
          </a:xfrm>
          <a:custGeom>
            <a:avLst/>
            <a:gdLst/>
            <a:ahLst/>
            <a:cxnLst/>
            <a:rect l="l" t="t" r="r" b="b"/>
            <a:pathLst>
              <a:path w="3979" h="3979" extrusionOk="0">
                <a:moveTo>
                  <a:pt x="3978" y="1997"/>
                </a:moveTo>
                <a:cubicBezTo>
                  <a:pt x="3978" y="3114"/>
                  <a:pt x="3114" y="3978"/>
                  <a:pt x="1997" y="3978"/>
                </a:cubicBezTo>
                <a:cubicBezTo>
                  <a:pt x="880" y="3978"/>
                  <a:pt x="1" y="3114"/>
                  <a:pt x="1" y="1997"/>
                </a:cubicBezTo>
                <a:cubicBezTo>
                  <a:pt x="1" y="939"/>
                  <a:pt x="880" y="1"/>
                  <a:pt x="1997" y="1"/>
                </a:cubicBezTo>
                <a:cubicBezTo>
                  <a:pt x="3114" y="1"/>
                  <a:pt x="3978" y="939"/>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5"/>
          <p:cNvSpPr/>
          <p:nvPr/>
        </p:nvSpPr>
        <p:spPr>
          <a:xfrm>
            <a:off x="617468" y="1536020"/>
            <a:ext cx="124125" cy="124125"/>
          </a:xfrm>
          <a:custGeom>
            <a:avLst/>
            <a:gdLst/>
            <a:ahLst/>
            <a:cxnLst/>
            <a:rect l="l" t="t" r="r" b="b"/>
            <a:pathLst>
              <a:path w="3979" h="3979" extrusionOk="0">
                <a:moveTo>
                  <a:pt x="3978" y="1982"/>
                </a:moveTo>
                <a:cubicBezTo>
                  <a:pt x="3978" y="3099"/>
                  <a:pt x="3114" y="3978"/>
                  <a:pt x="1997" y="3978"/>
                </a:cubicBezTo>
                <a:cubicBezTo>
                  <a:pt x="880" y="3978"/>
                  <a:pt x="1" y="3099"/>
                  <a:pt x="1" y="1982"/>
                </a:cubicBezTo>
                <a:cubicBezTo>
                  <a:pt x="1" y="939"/>
                  <a:pt x="880" y="1"/>
                  <a:pt x="1997" y="1"/>
                </a:cubicBezTo>
                <a:cubicBezTo>
                  <a:pt x="3114" y="1"/>
                  <a:pt x="3978" y="939"/>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5"/>
          <p:cNvSpPr/>
          <p:nvPr/>
        </p:nvSpPr>
        <p:spPr>
          <a:xfrm>
            <a:off x="617468" y="1768392"/>
            <a:ext cx="124125" cy="124094"/>
          </a:xfrm>
          <a:custGeom>
            <a:avLst/>
            <a:gdLst/>
            <a:ahLst/>
            <a:cxnLst/>
            <a:rect l="l" t="t" r="r" b="b"/>
            <a:pathLst>
              <a:path w="3979" h="3978" extrusionOk="0">
                <a:moveTo>
                  <a:pt x="3978" y="1982"/>
                </a:moveTo>
                <a:cubicBezTo>
                  <a:pt x="3978" y="3099"/>
                  <a:pt x="3114" y="3978"/>
                  <a:pt x="1997" y="3978"/>
                </a:cubicBezTo>
                <a:cubicBezTo>
                  <a:pt x="880" y="3978"/>
                  <a:pt x="1" y="3099"/>
                  <a:pt x="1" y="1982"/>
                </a:cubicBezTo>
                <a:cubicBezTo>
                  <a:pt x="1" y="939"/>
                  <a:pt x="880" y="0"/>
                  <a:pt x="1997" y="0"/>
                </a:cubicBezTo>
                <a:cubicBezTo>
                  <a:pt x="3114" y="0"/>
                  <a:pt x="3978" y="939"/>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5"/>
          <p:cNvSpPr/>
          <p:nvPr/>
        </p:nvSpPr>
        <p:spPr>
          <a:xfrm>
            <a:off x="617468" y="2008656"/>
            <a:ext cx="124125" cy="123626"/>
          </a:xfrm>
          <a:custGeom>
            <a:avLst/>
            <a:gdLst/>
            <a:ahLst/>
            <a:cxnLst/>
            <a:rect l="l" t="t" r="r" b="b"/>
            <a:pathLst>
              <a:path w="3979" h="3963" extrusionOk="0">
                <a:moveTo>
                  <a:pt x="3978" y="1982"/>
                </a:moveTo>
                <a:cubicBezTo>
                  <a:pt x="3978" y="3099"/>
                  <a:pt x="3114" y="3963"/>
                  <a:pt x="1997" y="3963"/>
                </a:cubicBezTo>
                <a:cubicBezTo>
                  <a:pt x="880" y="3963"/>
                  <a:pt x="1" y="3099"/>
                  <a:pt x="1" y="1982"/>
                </a:cubicBezTo>
                <a:cubicBezTo>
                  <a:pt x="1" y="924"/>
                  <a:pt x="880" y="0"/>
                  <a:pt x="1997" y="0"/>
                </a:cubicBezTo>
                <a:cubicBezTo>
                  <a:pt x="3114" y="0"/>
                  <a:pt x="3978" y="924"/>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5"/>
          <p:cNvSpPr/>
          <p:nvPr/>
        </p:nvSpPr>
        <p:spPr>
          <a:xfrm>
            <a:off x="617468" y="2246580"/>
            <a:ext cx="124125" cy="124125"/>
          </a:xfrm>
          <a:custGeom>
            <a:avLst/>
            <a:gdLst/>
            <a:ahLst/>
            <a:cxnLst/>
            <a:rect l="l" t="t" r="r" b="b"/>
            <a:pathLst>
              <a:path w="3979" h="3979" extrusionOk="0">
                <a:moveTo>
                  <a:pt x="3978" y="1997"/>
                </a:moveTo>
                <a:cubicBezTo>
                  <a:pt x="3978" y="3114"/>
                  <a:pt x="3114" y="3978"/>
                  <a:pt x="1997" y="3978"/>
                </a:cubicBezTo>
                <a:cubicBezTo>
                  <a:pt x="880" y="3978"/>
                  <a:pt x="1" y="3114"/>
                  <a:pt x="1" y="1997"/>
                </a:cubicBezTo>
                <a:cubicBezTo>
                  <a:pt x="1" y="880"/>
                  <a:pt x="880" y="1"/>
                  <a:pt x="1997" y="1"/>
                </a:cubicBezTo>
                <a:cubicBezTo>
                  <a:pt x="3114" y="1"/>
                  <a:pt x="3978" y="880"/>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5"/>
          <p:cNvSpPr/>
          <p:nvPr/>
        </p:nvSpPr>
        <p:spPr>
          <a:xfrm>
            <a:off x="617468" y="2486844"/>
            <a:ext cx="124125" cy="124125"/>
          </a:xfrm>
          <a:custGeom>
            <a:avLst/>
            <a:gdLst/>
            <a:ahLst/>
            <a:cxnLst/>
            <a:rect l="l" t="t" r="r" b="b"/>
            <a:pathLst>
              <a:path w="3979" h="3979" extrusionOk="0">
                <a:moveTo>
                  <a:pt x="3978" y="1982"/>
                </a:moveTo>
                <a:cubicBezTo>
                  <a:pt x="3978" y="3099"/>
                  <a:pt x="3114" y="3978"/>
                  <a:pt x="1997" y="3978"/>
                </a:cubicBezTo>
                <a:cubicBezTo>
                  <a:pt x="880" y="3978"/>
                  <a:pt x="1" y="3099"/>
                  <a:pt x="1" y="1982"/>
                </a:cubicBezTo>
                <a:cubicBezTo>
                  <a:pt x="1" y="865"/>
                  <a:pt x="880" y="1"/>
                  <a:pt x="1997" y="1"/>
                </a:cubicBezTo>
                <a:cubicBezTo>
                  <a:pt x="3114" y="1"/>
                  <a:pt x="3978" y="865"/>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5"/>
          <p:cNvSpPr/>
          <p:nvPr/>
        </p:nvSpPr>
        <p:spPr>
          <a:xfrm>
            <a:off x="617468" y="2727108"/>
            <a:ext cx="124125" cy="123657"/>
          </a:xfrm>
          <a:custGeom>
            <a:avLst/>
            <a:gdLst/>
            <a:ahLst/>
            <a:cxnLst/>
            <a:rect l="l" t="t" r="r" b="b"/>
            <a:pathLst>
              <a:path w="3979" h="3964" extrusionOk="0">
                <a:moveTo>
                  <a:pt x="3978" y="1982"/>
                </a:moveTo>
                <a:cubicBezTo>
                  <a:pt x="3978" y="3099"/>
                  <a:pt x="3114" y="3964"/>
                  <a:pt x="1997" y="3964"/>
                </a:cubicBezTo>
                <a:cubicBezTo>
                  <a:pt x="880" y="3964"/>
                  <a:pt x="1" y="3099"/>
                  <a:pt x="1" y="1982"/>
                </a:cubicBezTo>
                <a:cubicBezTo>
                  <a:pt x="1" y="865"/>
                  <a:pt x="880" y="1"/>
                  <a:pt x="1997" y="1"/>
                </a:cubicBezTo>
                <a:cubicBezTo>
                  <a:pt x="3114" y="1"/>
                  <a:pt x="3978" y="865"/>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5"/>
          <p:cNvSpPr/>
          <p:nvPr/>
        </p:nvSpPr>
        <p:spPr>
          <a:xfrm>
            <a:off x="617468" y="2966904"/>
            <a:ext cx="124125" cy="124125"/>
          </a:xfrm>
          <a:custGeom>
            <a:avLst/>
            <a:gdLst/>
            <a:ahLst/>
            <a:cxnLst/>
            <a:rect l="l" t="t" r="r" b="b"/>
            <a:pathLst>
              <a:path w="3979" h="3979" extrusionOk="0">
                <a:moveTo>
                  <a:pt x="3978" y="1997"/>
                </a:moveTo>
                <a:cubicBezTo>
                  <a:pt x="3978" y="3114"/>
                  <a:pt x="3114" y="3979"/>
                  <a:pt x="1997" y="3979"/>
                </a:cubicBezTo>
                <a:cubicBezTo>
                  <a:pt x="880" y="3979"/>
                  <a:pt x="1" y="3114"/>
                  <a:pt x="1" y="1997"/>
                </a:cubicBezTo>
                <a:cubicBezTo>
                  <a:pt x="1" y="880"/>
                  <a:pt x="880" y="1"/>
                  <a:pt x="1997" y="1"/>
                </a:cubicBezTo>
                <a:cubicBezTo>
                  <a:pt x="3114" y="1"/>
                  <a:pt x="3978" y="880"/>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5"/>
          <p:cNvSpPr/>
          <p:nvPr/>
        </p:nvSpPr>
        <p:spPr>
          <a:xfrm>
            <a:off x="617468" y="3205327"/>
            <a:ext cx="124125" cy="123657"/>
          </a:xfrm>
          <a:custGeom>
            <a:avLst/>
            <a:gdLst/>
            <a:ahLst/>
            <a:cxnLst/>
            <a:rect l="l" t="t" r="r" b="b"/>
            <a:pathLst>
              <a:path w="3979" h="3964" extrusionOk="0">
                <a:moveTo>
                  <a:pt x="3978" y="1982"/>
                </a:moveTo>
                <a:cubicBezTo>
                  <a:pt x="3978" y="3039"/>
                  <a:pt x="3114" y="3963"/>
                  <a:pt x="1997" y="3963"/>
                </a:cubicBezTo>
                <a:cubicBezTo>
                  <a:pt x="880" y="3963"/>
                  <a:pt x="1" y="3039"/>
                  <a:pt x="1" y="1982"/>
                </a:cubicBezTo>
                <a:cubicBezTo>
                  <a:pt x="1" y="864"/>
                  <a:pt x="880" y="0"/>
                  <a:pt x="1997" y="0"/>
                </a:cubicBezTo>
                <a:cubicBezTo>
                  <a:pt x="3114" y="0"/>
                  <a:pt x="3978" y="864"/>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5"/>
          <p:cNvSpPr/>
          <p:nvPr/>
        </p:nvSpPr>
        <p:spPr>
          <a:xfrm>
            <a:off x="617468" y="3445123"/>
            <a:ext cx="124125" cy="124125"/>
          </a:xfrm>
          <a:custGeom>
            <a:avLst/>
            <a:gdLst/>
            <a:ahLst/>
            <a:cxnLst/>
            <a:rect l="l" t="t" r="r" b="b"/>
            <a:pathLst>
              <a:path w="3979" h="3979" extrusionOk="0">
                <a:moveTo>
                  <a:pt x="3978" y="1997"/>
                </a:moveTo>
                <a:cubicBezTo>
                  <a:pt x="3978" y="3054"/>
                  <a:pt x="3114" y="3978"/>
                  <a:pt x="1997" y="3978"/>
                </a:cubicBezTo>
                <a:cubicBezTo>
                  <a:pt x="880" y="3978"/>
                  <a:pt x="1" y="3054"/>
                  <a:pt x="1" y="1997"/>
                </a:cubicBezTo>
                <a:cubicBezTo>
                  <a:pt x="1" y="879"/>
                  <a:pt x="880" y="0"/>
                  <a:pt x="1997" y="0"/>
                </a:cubicBezTo>
                <a:cubicBezTo>
                  <a:pt x="3114" y="0"/>
                  <a:pt x="3978" y="879"/>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5"/>
          <p:cNvSpPr/>
          <p:nvPr/>
        </p:nvSpPr>
        <p:spPr>
          <a:xfrm>
            <a:off x="617468" y="3677495"/>
            <a:ext cx="124125" cy="124094"/>
          </a:xfrm>
          <a:custGeom>
            <a:avLst/>
            <a:gdLst/>
            <a:ahLst/>
            <a:cxnLst/>
            <a:rect l="l" t="t" r="r" b="b"/>
            <a:pathLst>
              <a:path w="3979" h="3978" extrusionOk="0">
                <a:moveTo>
                  <a:pt x="3978" y="1996"/>
                </a:moveTo>
                <a:cubicBezTo>
                  <a:pt x="3978" y="3054"/>
                  <a:pt x="3114" y="3978"/>
                  <a:pt x="1997" y="3978"/>
                </a:cubicBezTo>
                <a:cubicBezTo>
                  <a:pt x="880" y="3978"/>
                  <a:pt x="1" y="3054"/>
                  <a:pt x="1" y="1996"/>
                </a:cubicBezTo>
                <a:cubicBezTo>
                  <a:pt x="1" y="879"/>
                  <a:pt x="880" y="0"/>
                  <a:pt x="1997" y="0"/>
                </a:cubicBezTo>
                <a:cubicBezTo>
                  <a:pt x="3114" y="0"/>
                  <a:pt x="3978" y="879"/>
                  <a:pt x="3978" y="199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5"/>
          <p:cNvSpPr/>
          <p:nvPr/>
        </p:nvSpPr>
        <p:spPr>
          <a:xfrm>
            <a:off x="617468" y="3917758"/>
            <a:ext cx="124125" cy="124094"/>
          </a:xfrm>
          <a:custGeom>
            <a:avLst/>
            <a:gdLst/>
            <a:ahLst/>
            <a:cxnLst/>
            <a:rect l="l" t="t" r="r" b="b"/>
            <a:pathLst>
              <a:path w="3979" h="3978" extrusionOk="0">
                <a:moveTo>
                  <a:pt x="3978" y="1982"/>
                </a:moveTo>
                <a:cubicBezTo>
                  <a:pt x="3978" y="3039"/>
                  <a:pt x="3114" y="3978"/>
                  <a:pt x="1997" y="3978"/>
                </a:cubicBezTo>
                <a:cubicBezTo>
                  <a:pt x="880" y="3978"/>
                  <a:pt x="1" y="3039"/>
                  <a:pt x="1" y="1982"/>
                </a:cubicBezTo>
                <a:cubicBezTo>
                  <a:pt x="1" y="864"/>
                  <a:pt x="880" y="0"/>
                  <a:pt x="1997" y="0"/>
                </a:cubicBezTo>
                <a:cubicBezTo>
                  <a:pt x="3114" y="0"/>
                  <a:pt x="3978" y="864"/>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5"/>
          <p:cNvSpPr/>
          <p:nvPr/>
        </p:nvSpPr>
        <p:spPr>
          <a:xfrm>
            <a:off x="617468" y="4153842"/>
            <a:ext cx="124125" cy="124094"/>
          </a:xfrm>
          <a:custGeom>
            <a:avLst/>
            <a:gdLst/>
            <a:ahLst/>
            <a:cxnLst/>
            <a:rect l="l" t="t" r="r" b="b"/>
            <a:pathLst>
              <a:path w="3979" h="3978" extrusionOk="0">
                <a:moveTo>
                  <a:pt x="3978" y="1996"/>
                </a:moveTo>
                <a:cubicBezTo>
                  <a:pt x="3978" y="3114"/>
                  <a:pt x="3114" y="3978"/>
                  <a:pt x="1997" y="3978"/>
                </a:cubicBezTo>
                <a:cubicBezTo>
                  <a:pt x="880" y="3978"/>
                  <a:pt x="1" y="3114"/>
                  <a:pt x="1" y="1996"/>
                </a:cubicBezTo>
                <a:cubicBezTo>
                  <a:pt x="1" y="939"/>
                  <a:pt x="880" y="0"/>
                  <a:pt x="1997" y="0"/>
                </a:cubicBezTo>
                <a:cubicBezTo>
                  <a:pt x="3114" y="0"/>
                  <a:pt x="3978" y="939"/>
                  <a:pt x="3978" y="199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5"/>
          <p:cNvSpPr/>
          <p:nvPr/>
        </p:nvSpPr>
        <p:spPr>
          <a:xfrm>
            <a:off x="617468" y="4394106"/>
            <a:ext cx="124125" cy="124094"/>
          </a:xfrm>
          <a:custGeom>
            <a:avLst/>
            <a:gdLst/>
            <a:ahLst/>
            <a:cxnLst/>
            <a:rect l="l" t="t" r="r" b="b"/>
            <a:pathLst>
              <a:path w="3979" h="3978" extrusionOk="0">
                <a:moveTo>
                  <a:pt x="3978" y="1981"/>
                </a:moveTo>
                <a:cubicBezTo>
                  <a:pt x="3978" y="3099"/>
                  <a:pt x="3114" y="3978"/>
                  <a:pt x="1997" y="3978"/>
                </a:cubicBezTo>
                <a:cubicBezTo>
                  <a:pt x="880" y="3978"/>
                  <a:pt x="1" y="3099"/>
                  <a:pt x="1" y="1981"/>
                </a:cubicBezTo>
                <a:cubicBezTo>
                  <a:pt x="1" y="939"/>
                  <a:pt x="880" y="0"/>
                  <a:pt x="1997" y="0"/>
                </a:cubicBezTo>
                <a:cubicBezTo>
                  <a:pt x="3114" y="0"/>
                  <a:pt x="3978" y="939"/>
                  <a:pt x="3978" y="198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5"/>
          <p:cNvSpPr/>
          <p:nvPr/>
        </p:nvSpPr>
        <p:spPr>
          <a:xfrm>
            <a:off x="617468" y="4634370"/>
            <a:ext cx="124125" cy="123626"/>
          </a:xfrm>
          <a:custGeom>
            <a:avLst/>
            <a:gdLst/>
            <a:ahLst/>
            <a:cxnLst/>
            <a:rect l="l" t="t" r="r" b="b"/>
            <a:pathLst>
              <a:path w="3979" h="3963" extrusionOk="0">
                <a:moveTo>
                  <a:pt x="3978" y="1981"/>
                </a:moveTo>
                <a:cubicBezTo>
                  <a:pt x="3978" y="3099"/>
                  <a:pt x="3114" y="3963"/>
                  <a:pt x="1997" y="3963"/>
                </a:cubicBezTo>
                <a:cubicBezTo>
                  <a:pt x="880" y="3963"/>
                  <a:pt x="1" y="3099"/>
                  <a:pt x="1" y="1981"/>
                </a:cubicBezTo>
                <a:cubicBezTo>
                  <a:pt x="1" y="924"/>
                  <a:pt x="880" y="0"/>
                  <a:pt x="1997" y="0"/>
                </a:cubicBezTo>
                <a:cubicBezTo>
                  <a:pt x="3114" y="0"/>
                  <a:pt x="3978" y="924"/>
                  <a:pt x="3978" y="198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5"/>
          <p:cNvSpPr/>
          <p:nvPr/>
        </p:nvSpPr>
        <p:spPr>
          <a:xfrm>
            <a:off x="307951" y="1307361"/>
            <a:ext cx="410401" cy="102756"/>
          </a:xfrm>
          <a:custGeom>
            <a:avLst/>
            <a:gdLst/>
            <a:ahLst/>
            <a:cxnLst/>
            <a:rect l="l" t="t" r="r" b="b"/>
            <a:pathLst>
              <a:path w="13156" h="3294" extrusionOk="0">
                <a:moveTo>
                  <a:pt x="11412" y="1"/>
                </a:moveTo>
                <a:cubicBezTo>
                  <a:pt x="12411" y="1"/>
                  <a:pt x="13155" y="746"/>
                  <a:pt x="13155" y="1684"/>
                </a:cubicBezTo>
                <a:cubicBezTo>
                  <a:pt x="13155" y="2548"/>
                  <a:pt x="12411" y="3293"/>
                  <a:pt x="11412" y="3293"/>
                </a:cubicBezTo>
                <a:lnTo>
                  <a:pt x="1729" y="3293"/>
                </a:lnTo>
                <a:cubicBezTo>
                  <a:pt x="746" y="3293"/>
                  <a:pt x="1" y="2548"/>
                  <a:pt x="1" y="1684"/>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5"/>
          <p:cNvSpPr/>
          <p:nvPr/>
        </p:nvSpPr>
        <p:spPr>
          <a:xfrm>
            <a:off x="307951" y="1069437"/>
            <a:ext cx="410401" cy="102725"/>
          </a:xfrm>
          <a:custGeom>
            <a:avLst/>
            <a:gdLst/>
            <a:ahLst/>
            <a:cxnLst/>
            <a:rect l="l" t="t" r="r" b="b"/>
            <a:pathLst>
              <a:path w="13156" h="3293" extrusionOk="0">
                <a:moveTo>
                  <a:pt x="11412" y="0"/>
                </a:moveTo>
                <a:cubicBezTo>
                  <a:pt x="12411" y="0"/>
                  <a:pt x="13155" y="745"/>
                  <a:pt x="13155" y="1669"/>
                </a:cubicBezTo>
                <a:cubicBezTo>
                  <a:pt x="13155" y="2548"/>
                  <a:pt x="12411" y="3293"/>
                  <a:pt x="11412" y="3293"/>
                </a:cubicBezTo>
                <a:lnTo>
                  <a:pt x="1729" y="3293"/>
                </a:lnTo>
                <a:cubicBezTo>
                  <a:pt x="746" y="3293"/>
                  <a:pt x="1" y="2548"/>
                  <a:pt x="1" y="166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5"/>
          <p:cNvSpPr/>
          <p:nvPr/>
        </p:nvSpPr>
        <p:spPr>
          <a:xfrm>
            <a:off x="307951" y="831044"/>
            <a:ext cx="410401" cy="102725"/>
          </a:xfrm>
          <a:custGeom>
            <a:avLst/>
            <a:gdLst/>
            <a:ahLst/>
            <a:cxnLst/>
            <a:rect l="l" t="t" r="r" b="b"/>
            <a:pathLst>
              <a:path w="13156" h="3293" extrusionOk="0">
                <a:moveTo>
                  <a:pt x="11412" y="0"/>
                </a:moveTo>
                <a:cubicBezTo>
                  <a:pt x="12411" y="0"/>
                  <a:pt x="13155" y="745"/>
                  <a:pt x="13155" y="1624"/>
                </a:cubicBezTo>
                <a:cubicBezTo>
                  <a:pt x="13155" y="2548"/>
                  <a:pt x="12411" y="3292"/>
                  <a:pt x="11412" y="3292"/>
                </a:cubicBezTo>
                <a:lnTo>
                  <a:pt x="1729" y="3292"/>
                </a:lnTo>
                <a:cubicBezTo>
                  <a:pt x="746" y="3292"/>
                  <a:pt x="1" y="2548"/>
                  <a:pt x="1" y="1624"/>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5"/>
          <p:cNvSpPr/>
          <p:nvPr/>
        </p:nvSpPr>
        <p:spPr>
          <a:xfrm>
            <a:off x="307951" y="2023972"/>
            <a:ext cx="410401" cy="100885"/>
          </a:xfrm>
          <a:custGeom>
            <a:avLst/>
            <a:gdLst/>
            <a:ahLst/>
            <a:cxnLst/>
            <a:rect l="l" t="t" r="r" b="b"/>
            <a:pathLst>
              <a:path w="13156" h="3234" extrusionOk="0">
                <a:moveTo>
                  <a:pt x="11412" y="1"/>
                </a:moveTo>
                <a:cubicBezTo>
                  <a:pt x="12411" y="1"/>
                  <a:pt x="13155" y="686"/>
                  <a:pt x="13155" y="1610"/>
                </a:cubicBezTo>
                <a:cubicBezTo>
                  <a:pt x="13155" y="2489"/>
                  <a:pt x="12411" y="3234"/>
                  <a:pt x="11412" y="3234"/>
                </a:cubicBezTo>
                <a:lnTo>
                  <a:pt x="1729" y="3234"/>
                </a:lnTo>
                <a:cubicBezTo>
                  <a:pt x="746" y="3234"/>
                  <a:pt x="1" y="2489"/>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5"/>
          <p:cNvSpPr/>
          <p:nvPr/>
        </p:nvSpPr>
        <p:spPr>
          <a:xfrm>
            <a:off x="307951" y="1786048"/>
            <a:ext cx="410401" cy="100417"/>
          </a:xfrm>
          <a:custGeom>
            <a:avLst/>
            <a:gdLst/>
            <a:ahLst/>
            <a:cxnLst/>
            <a:rect l="l" t="t" r="r" b="b"/>
            <a:pathLst>
              <a:path w="13156" h="3219" extrusionOk="0">
                <a:moveTo>
                  <a:pt x="11412" y="0"/>
                </a:moveTo>
                <a:cubicBezTo>
                  <a:pt x="12411" y="0"/>
                  <a:pt x="13155" y="671"/>
                  <a:pt x="13155" y="1609"/>
                </a:cubicBezTo>
                <a:cubicBezTo>
                  <a:pt x="13155" y="2473"/>
                  <a:pt x="12411" y="3218"/>
                  <a:pt x="11412" y="3218"/>
                </a:cubicBezTo>
                <a:lnTo>
                  <a:pt x="1729" y="3218"/>
                </a:lnTo>
                <a:cubicBezTo>
                  <a:pt x="746" y="3218"/>
                  <a:pt x="1" y="2473"/>
                  <a:pt x="1" y="1609"/>
                </a:cubicBezTo>
                <a:cubicBezTo>
                  <a:pt x="1" y="671"/>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5"/>
          <p:cNvSpPr/>
          <p:nvPr/>
        </p:nvSpPr>
        <p:spPr>
          <a:xfrm>
            <a:off x="307951" y="1547625"/>
            <a:ext cx="410401" cy="100885"/>
          </a:xfrm>
          <a:custGeom>
            <a:avLst/>
            <a:gdLst/>
            <a:ahLst/>
            <a:cxnLst/>
            <a:rect l="l" t="t" r="r" b="b"/>
            <a:pathLst>
              <a:path w="13156" h="3234" extrusionOk="0">
                <a:moveTo>
                  <a:pt x="11412" y="1"/>
                </a:moveTo>
                <a:cubicBezTo>
                  <a:pt x="12411" y="1"/>
                  <a:pt x="13155" y="686"/>
                  <a:pt x="13155" y="1610"/>
                </a:cubicBezTo>
                <a:cubicBezTo>
                  <a:pt x="13155" y="2489"/>
                  <a:pt x="12411" y="3234"/>
                  <a:pt x="11412" y="3234"/>
                </a:cubicBezTo>
                <a:lnTo>
                  <a:pt x="1729" y="3234"/>
                </a:lnTo>
                <a:cubicBezTo>
                  <a:pt x="746" y="3234"/>
                  <a:pt x="1" y="2489"/>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5"/>
          <p:cNvSpPr/>
          <p:nvPr/>
        </p:nvSpPr>
        <p:spPr>
          <a:xfrm>
            <a:off x="307951" y="2738743"/>
            <a:ext cx="410401" cy="100417"/>
          </a:xfrm>
          <a:custGeom>
            <a:avLst/>
            <a:gdLst/>
            <a:ahLst/>
            <a:cxnLst/>
            <a:rect l="l" t="t" r="r" b="b"/>
            <a:pathLst>
              <a:path w="13156" h="3219" extrusionOk="0">
                <a:moveTo>
                  <a:pt x="11412" y="0"/>
                </a:moveTo>
                <a:cubicBezTo>
                  <a:pt x="12411" y="0"/>
                  <a:pt x="13155" y="745"/>
                  <a:pt x="13155" y="1609"/>
                </a:cubicBezTo>
                <a:cubicBezTo>
                  <a:pt x="13155" y="2533"/>
                  <a:pt x="12411" y="3218"/>
                  <a:pt x="11412" y="3218"/>
                </a:cubicBezTo>
                <a:lnTo>
                  <a:pt x="1729" y="3218"/>
                </a:lnTo>
                <a:cubicBezTo>
                  <a:pt x="746" y="3218"/>
                  <a:pt x="1" y="2533"/>
                  <a:pt x="1" y="160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5"/>
          <p:cNvSpPr/>
          <p:nvPr/>
        </p:nvSpPr>
        <p:spPr>
          <a:xfrm>
            <a:off x="307951" y="2500320"/>
            <a:ext cx="410401" cy="100885"/>
          </a:xfrm>
          <a:custGeom>
            <a:avLst/>
            <a:gdLst/>
            <a:ahLst/>
            <a:cxnLst/>
            <a:rect l="l" t="t" r="r" b="b"/>
            <a:pathLst>
              <a:path w="13156" h="3234" extrusionOk="0">
                <a:moveTo>
                  <a:pt x="11412" y="1"/>
                </a:moveTo>
                <a:cubicBezTo>
                  <a:pt x="12411" y="1"/>
                  <a:pt x="13155" y="746"/>
                  <a:pt x="13155" y="1610"/>
                </a:cubicBezTo>
                <a:cubicBezTo>
                  <a:pt x="13155" y="2548"/>
                  <a:pt x="12411" y="3234"/>
                  <a:pt x="11412" y="3234"/>
                </a:cubicBezTo>
                <a:lnTo>
                  <a:pt x="1729" y="3234"/>
                </a:lnTo>
                <a:cubicBezTo>
                  <a:pt x="746" y="3234"/>
                  <a:pt x="1" y="2548"/>
                  <a:pt x="1" y="1610"/>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5"/>
          <p:cNvSpPr/>
          <p:nvPr/>
        </p:nvSpPr>
        <p:spPr>
          <a:xfrm>
            <a:off x="307951" y="2262396"/>
            <a:ext cx="410401" cy="100417"/>
          </a:xfrm>
          <a:custGeom>
            <a:avLst/>
            <a:gdLst/>
            <a:ahLst/>
            <a:cxnLst/>
            <a:rect l="l" t="t" r="r" b="b"/>
            <a:pathLst>
              <a:path w="13156" h="3219" extrusionOk="0">
                <a:moveTo>
                  <a:pt x="11412" y="0"/>
                </a:moveTo>
                <a:cubicBezTo>
                  <a:pt x="12411" y="0"/>
                  <a:pt x="13155" y="745"/>
                  <a:pt x="13155" y="1609"/>
                </a:cubicBezTo>
                <a:cubicBezTo>
                  <a:pt x="13155" y="2473"/>
                  <a:pt x="12411" y="3218"/>
                  <a:pt x="11412" y="3218"/>
                </a:cubicBezTo>
                <a:lnTo>
                  <a:pt x="1729" y="3218"/>
                </a:lnTo>
                <a:cubicBezTo>
                  <a:pt x="746" y="3218"/>
                  <a:pt x="1" y="2473"/>
                  <a:pt x="1" y="160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5"/>
          <p:cNvSpPr/>
          <p:nvPr/>
        </p:nvSpPr>
        <p:spPr>
          <a:xfrm>
            <a:off x="307951" y="3212751"/>
            <a:ext cx="410401" cy="102725"/>
          </a:xfrm>
          <a:custGeom>
            <a:avLst/>
            <a:gdLst/>
            <a:ahLst/>
            <a:cxnLst/>
            <a:rect l="l" t="t" r="r" b="b"/>
            <a:pathLst>
              <a:path w="13156" h="3293" extrusionOk="0">
                <a:moveTo>
                  <a:pt x="11412" y="1"/>
                </a:moveTo>
                <a:cubicBezTo>
                  <a:pt x="12411" y="1"/>
                  <a:pt x="13155" y="746"/>
                  <a:pt x="13155" y="1684"/>
                </a:cubicBezTo>
                <a:cubicBezTo>
                  <a:pt x="13155" y="2548"/>
                  <a:pt x="12411" y="3293"/>
                  <a:pt x="11412" y="3293"/>
                </a:cubicBezTo>
                <a:lnTo>
                  <a:pt x="1729" y="3293"/>
                </a:lnTo>
                <a:cubicBezTo>
                  <a:pt x="746" y="3293"/>
                  <a:pt x="1" y="2548"/>
                  <a:pt x="1" y="1684"/>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5"/>
          <p:cNvSpPr/>
          <p:nvPr/>
        </p:nvSpPr>
        <p:spPr>
          <a:xfrm>
            <a:off x="307951" y="2974827"/>
            <a:ext cx="410401" cy="102725"/>
          </a:xfrm>
          <a:custGeom>
            <a:avLst/>
            <a:gdLst/>
            <a:ahLst/>
            <a:cxnLst/>
            <a:rect l="l" t="t" r="r" b="b"/>
            <a:pathLst>
              <a:path w="13156" h="3293" extrusionOk="0">
                <a:moveTo>
                  <a:pt x="11412" y="0"/>
                </a:moveTo>
                <a:cubicBezTo>
                  <a:pt x="12411" y="0"/>
                  <a:pt x="13155" y="745"/>
                  <a:pt x="13155" y="1669"/>
                </a:cubicBezTo>
                <a:cubicBezTo>
                  <a:pt x="13155" y="2548"/>
                  <a:pt x="12411" y="3292"/>
                  <a:pt x="11412" y="3292"/>
                </a:cubicBezTo>
                <a:lnTo>
                  <a:pt x="1729" y="3292"/>
                </a:lnTo>
                <a:cubicBezTo>
                  <a:pt x="746" y="3292"/>
                  <a:pt x="1" y="2548"/>
                  <a:pt x="1" y="166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5"/>
          <p:cNvSpPr/>
          <p:nvPr/>
        </p:nvSpPr>
        <p:spPr>
          <a:xfrm>
            <a:off x="307951" y="3929363"/>
            <a:ext cx="410401" cy="100885"/>
          </a:xfrm>
          <a:custGeom>
            <a:avLst/>
            <a:gdLst/>
            <a:ahLst/>
            <a:cxnLst/>
            <a:rect l="l" t="t" r="r" b="b"/>
            <a:pathLst>
              <a:path w="13156" h="3234" extrusionOk="0">
                <a:moveTo>
                  <a:pt x="11412" y="1"/>
                </a:moveTo>
                <a:cubicBezTo>
                  <a:pt x="12411" y="1"/>
                  <a:pt x="13155" y="686"/>
                  <a:pt x="13155" y="1610"/>
                </a:cubicBezTo>
                <a:cubicBezTo>
                  <a:pt x="13155" y="2488"/>
                  <a:pt x="12411" y="3233"/>
                  <a:pt x="11412" y="3233"/>
                </a:cubicBezTo>
                <a:lnTo>
                  <a:pt x="1729" y="3233"/>
                </a:lnTo>
                <a:cubicBezTo>
                  <a:pt x="746" y="3233"/>
                  <a:pt x="1" y="2488"/>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5"/>
          <p:cNvSpPr/>
          <p:nvPr/>
        </p:nvSpPr>
        <p:spPr>
          <a:xfrm>
            <a:off x="307951" y="3691439"/>
            <a:ext cx="410401" cy="100386"/>
          </a:xfrm>
          <a:custGeom>
            <a:avLst/>
            <a:gdLst/>
            <a:ahLst/>
            <a:cxnLst/>
            <a:rect l="l" t="t" r="r" b="b"/>
            <a:pathLst>
              <a:path w="13156" h="3218" extrusionOk="0">
                <a:moveTo>
                  <a:pt x="11412" y="0"/>
                </a:moveTo>
                <a:cubicBezTo>
                  <a:pt x="12411" y="0"/>
                  <a:pt x="13155" y="670"/>
                  <a:pt x="13155" y="1609"/>
                </a:cubicBezTo>
                <a:cubicBezTo>
                  <a:pt x="13155" y="2473"/>
                  <a:pt x="12411" y="3218"/>
                  <a:pt x="11412" y="3218"/>
                </a:cubicBezTo>
                <a:lnTo>
                  <a:pt x="1729" y="3218"/>
                </a:lnTo>
                <a:cubicBezTo>
                  <a:pt x="746" y="3218"/>
                  <a:pt x="1" y="2473"/>
                  <a:pt x="1" y="1609"/>
                </a:cubicBezTo>
                <a:cubicBezTo>
                  <a:pt x="1" y="670"/>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5"/>
          <p:cNvSpPr/>
          <p:nvPr/>
        </p:nvSpPr>
        <p:spPr>
          <a:xfrm>
            <a:off x="307951" y="3453015"/>
            <a:ext cx="410401" cy="100885"/>
          </a:xfrm>
          <a:custGeom>
            <a:avLst/>
            <a:gdLst/>
            <a:ahLst/>
            <a:cxnLst/>
            <a:rect l="l" t="t" r="r" b="b"/>
            <a:pathLst>
              <a:path w="13156" h="3234" extrusionOk="0">
                <a:moveTo>
                  <a:pt x="11412" y="1"/>
                </a:moveTo>
                <a:cubicBezTo>
                  <a:pt x="12411" y="1"/>
                  <a:pt x="13155" y="686"/>
                  <a:pt x="13155" y="1610"/>
                </a:cubicBezTo>
                <a:cubicBezTo>
                  <a:pt x="13155" y="2489"/>
                  <a:pt x="12411" y="3233"/>
                  <a:pt x="11412" y="3233"/>
                </a:cubicBezTo>
                <a:lnTo>
                  <a:pt x="1729" y="3233"/>
                </a:lnTo>
                <a:cubicBezTo>
                  <a:pt x="746" y="3233"/>
                  <a:pt x="1" y="2489"/>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5"/>
          <p:cNvSpPr/>
          <p:nvPr/>
        </p:nvSpPr>
        <p:spPr>
          <a:xfrm>
            <a:off x="307951" y="4644103"/>
            <a:ext cx="410401" cy="100417"/>
          </a:xfrm>
          <a:custGeom>
            <a:avLst/>
            <a:gdLst/>
            <a:ahLst/>
            <a:cxnLst/>
            <a:rect l="l" t="t" r="r" b="b"/>
            <a:pathLst>
              <a:path w="13156" h="3219" extrusionOk="0">
                <a:moveTo>
                  <a:pt x="11412" y="1"/>
                </a:moveTo>
                <a:cubicBezTo>
                  <a:pt x="12411" y="1"/>
                  <a:pt x="13155" y="746"/>
                  <a:pt x="13155" y="1610"/>
                </a:cubicBezTo>
                <a:cubicBezTo>
                  <a:pt x="13155" y="2533"/>
                  <a:pt x="12411" y="3219"/>
                  <a:pt x="11412" y="3219"/>
                </a:cubicBezTo>
                <a:lnTo>
                  <a:pt x="1729" y="3219"/>
                </a:lnTo>
                <a:cubicBezTo>
                  <a:pt x="746" y="3219"/>
                  <a:pt x="1" y="2533"/>
                  <a:pt x="1" y="1610"/>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5"/>
          <p:cNvSpPr/>
          <p:nvPr/>
        </p:nvSpPr>
        <p:spPr>
          <a:xfrm>
            <a:off x="307951" y="4405711"/>
            <a:ext cx="410401" cy="100885"/>
          </a:xfrm>
          <a:custGeom>
            <a:avLst/>
            <a:gdLst/>
            <a:ahLst/>
            <a:cxnLst/>
            <a:rect l="l" t="t" r="r" b="b"/>
            <a:pathLst>
              <a:path w="13156" h="3234" extrusionOk="0">
                <a:moveTo>
                  <a:pt x="11412" y="0"/>
                </a:moveTo>
                <a:cubicBezTo>
                  <a:pt x="12411" y="0"/>
                  <a:pt x="13155" y="745"/>
                  <a:pt x="13155" y="1609"/>
                </a:cubicBezTo>
                <a:cubicBezTo>
                  <a:pt x="13155" y="2548"/>
                  <a:pt x="12411" y="3233"/>
                  <a:pt x="11412" y="3233"/>
                </a:cubicBezTo>
                <a:lnTo>
                  <a:pt x="1729" y="3233"/>
                </a:lnTo>
                <a:cubicBezTo>
                  <a:pt x="746" y="3233"/>
                  <a:pt x="1" y="2548"/>
                  <a:pt x="1" y="160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5"/>
          <p:cNvSpPr/>
          <p:nvPr/>
        </p:nvSpPr>
        <p:spPr>
          <a:xfrm>
            <a:off x="307951" y="4167755"/>
            <a:ext cx="410401" cy="100417"/>
          </a:xfrm>
          <a:custGeom>
            <a:avLst/>
            <a:gdLst/>
            <a:ahLst/>
            <a:cxnLst/>
            <a:rect l="l" t="t" r="r" b="b"/>
            <a:pathLst>
              <a:path w="13156" h="3219" extrusionOk="0">
                <a:moveTo>
                  <a:pt x="11412" y="1"/>
                </a:moveTo>
                <a:cubicBezTo>
                  <a:pt x="12411" y="1"/>
                  <a:pt x="13155" y="746"/>
                  <a:pt x="13155" y="1610"/>
                </a:cubicBezTo>
                <a:cubicBezTo>
                  <a:pt x="13155" y="2474"/>
                  <a:pt x="12411" y="3219"/>
                  <a:pt x="11412" y="3219"/>
                </a:cubicBezTo>
                <a:lnTo>
                  <a:pt x="1729" y="3219"/>
                </a:lnTo>
                <a:cubicBezTo>
                  <a:pt x="746" y="3219"/>
                  <a:pt x="1" y="2474"/>
                  <a:pt x="1" y="1610"/>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5"/>
          <p:cNvSpPr txBox="1">
            <a:spLocks noGrp="1"/>
          </p:cNvSpPr>
          <p:nvPr>
            <p:ph type="title"/>
          </p:nvPr>
        </p:nvSpPr>
        <p:spPr>
          <a:xfrm>
            <a:off x="1213447" y="849425"/>
            <a:ext cx="7000200" cy="549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800"/>
              <a:buNone/>
              <a:defRPr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991" name="Google Shape;991;p5"/>
          <p:cNvGrpSpPr/>
          <p:nvPr/>
        </p:nvGrpSpPr>
        <p:grpSpPr>
          <a:xfrm>
            <a:off x="8180472" y="1364994"/>
            <a:ext cx="350390" cy="1470478"/>
            <a:chOff x="8180472" y="1441194"/>
            <a:chExt cx="350390" cy="1470478"/>
          </a:xfrm>
        </p:grpSpPr>
        <p:sp>
          <p:nvSpPr>
            <p:cNvPr id="992" name="Google Shape;992;p5"/>
            <p:cNvSpPr/>
            <p:nvPr/>
          </p:nvSpPr>
          <p:spPr>
            <a:xfrm>
              <a:off x="8218121" y="1441194"/>
              <a:ext cx="232476" cy="203480"/>
            </a:xfrm>
            <a:custGeom>
              <a:avLst/>
              <a:gdLst/>
              <a:ahLst/>
              <a:cxnLst/>
              <a:rect l="l" t="t" r="r" b="b"/>
              <a:pathLst>
                <a:path w="12844" h="11242" extrusionOk="0">
                  <a:moveTo>
                    <a:pt x="4732" y="1"/>
                  </a:moveTo>
                  <a:cubicBezTo>
                    <a:pt x="4305" y="1"/>
                    <a:pt x="3751" y="152"/>
                    <a:pt x="3033" y="550"/>
                  </a:cubicBezTo>
                  <a:cubicBezTo>
                    <a:pt x="1" y="2329"/>
                    <a:pt x="1379" y="10249"/>
                    <a:pt x="2106" y="10976"/>
                  </a:cubicBezTo>
                  <a:cubicBezTo>
                    <a:pt x="2250" y="11149"/>
                    <a:pt x="2690" y="11242"/>
                    <a:pt x="3310" y="11242"/>
                  </a:cubicBezTo>
                  <a:cubicBezTo>
                    <a:pt x="5392" y="11242"/>
                    <a:pt x="9498" y="10189"/>
                    <a:pt x="11179" y="7543"/>
                  </a:cubicBezTo>
                  <a:cubicBezTo>
                    <a:pt x="12843" y="4808"/>
                    <a:pt x="11484" y="584"/>
                    <a:pt x="8673" y="584"/>
                  </a:cubicBezTo>
                  <a:cubicBezTo>
                    <a:pt x="7929" y="584"/>
                    <a:pt x="7084" y="880"/>
                    <a:pt x="6166" y="1578"/>
                  </a:cubicBezTo>
                  <a:cubicBezTo>
                    <a:pt x="6166" y="1578"/>
                    <a:pt x="6108" y="1"/>
                    <a:pt x="47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5"/>
            <p:cNvSpPr/>
            <p:nvPr/>
          </p:nvSpPr>
          <p:spPr>
            <a:xfrm>
              <a:off x="8180472" y="1493740"/>
              <a:ext cx="183281" cy="193760"/>
            </a:xfrm>
            <a:custGeom>
              <a:avLst/>
              <a:gdLst/>
              <a:ahLst/>
              <a:cxnLst/>
              <a:rect l="l" t="t" r="r" b="b"/>
              <a:pathLst>
                <a:path w="10126" h="10705" extrusionOk="0">
                  <a:moveTo>
                    <a:pt x="9938" y="1"/>
                  </a:moveTo>
                  <a:cubicBezTo>
                    <a:pt x="9874" y="1"/>
                    <a:pt x="9825" y="83"/>
                    <a:pt x="9825" y="153"/>
                  </a:cubicBezTo>
                  <a:cubicBezTo>
                    <a:pt x="9599" y="680"/>
                    <a:pt x="9299" y="1306"/>
                    <a:pt x="9098" y="1807"/>
                  </a:cubicBezTo>
                  <a:cubicBezTo>
                    <a:pt x="8873" y="2033"/>
                    <a:pt x="8772" y="2334"/>
                    <a:pt x="8672" y="2660"/>
                  </a:cubicBezTo>
                  <a:lnTo>
                    <a:pt x="8146" y="3386"/>
                  </a:lnTo>
                  <a:cubicBezTo>
                    <a:pt x="7519" y="4439"/>
                    <a:pt x="6893" y="5366"/>
                    <a:pt x="6066" y="6193"/>
                  </a:cubicBezTo>
                  <a:cubicBezTo>
                    <a:pt x="5639" y="6720"/>
                    <a:pt x="5213" y="7046"/>
                    <a:pt x="4812" y="7447"/>
                  </a:cubicBezTo>
                  <a:cubicBezTo>
                    <a:pt x="4286" y="7873"/>
                    <a:pt x="3860" y="8299"/>
                    <a:pt x="3334" y="8599"/>
                  </a:cubicBezTo>
                  <a:cubicBezTo>
                    <a:pt x="2406" y="9326"/>
                    <a:pt x="1253" y="9752"/>
                    <a:pt x="101" y="10279"/>
                  </a:cubicBezTo>
                  <a:cubicBezTo>
                    <a:pt x="0" y="10279"/>
                    <a:pt x="0" y="10379"/>
                    <a:pt x="0" y="10479"/>
                  </a:cubicBezTo>
                  <a:cubicBezTo>
                    <a:pt x="101" y="10579"/>
                    <a:pt x="201" y="10705"/>
                    <a:pt x="326" y="10705"/>
                  </a:cubicBezTo>
                  <a:cubicBezTo>
                    <a:pt x="527" y="10579"/>
                    <a:pt x="827" y="10479"/>
                    <a:pt x="1153" y="10379"/>
                  </a:cubicBezTo>
                  <a:cubicBezTo>
                    <a:pt x="1454" y="10279"/>
                    <a:pt x="1780" y="10178"/>
                    <a:pt x="2081" y="10078"/>
                  </a:cubicBezTo>
                  <a:lnTo>
                    <a:pt x="2933" y="9652"/>
                  </a:lnTo>
                  <a:cubicBezTo>
                    <a:pt x="3233" y="9552"/>
                    <a:pt x="3459" y="9326"/>
                    <a:pt x="3760" y="9226"/>
                  </a:cubicBezTo>
                  <a:cubicBezTo>
                    <a:pt x="4286" y="8925"/>
                    <a:pt x="4812" y="8499"/>
                    <a:pt x="5339" y="8073"/>
                  </a:cubicBezTo>
                  <a:cubicBezTo>
                    <a:pt x="5740" y="7672"/>
                    <a:pt x="6266" y="7246"/>
                    <a:pt x="6692" y="6820"/>
                  </a:cubicBezTo>
                  <a:cubicBezTo>
                    <a:pt x="7519" y="5893"/>
                    <a:pt x="8246" y="4840"/>
                    <a:pt x="8873" y="3687"/>
                  </a:cubicBezTo>
                  <a:cubicBezTo>
                    <a:pt x="9399" y="2660"/>
                    <a:pt x="9925" y="1507"/>
                    <a:pt x="10126" y="254"/>
                  </a:cubicBezTo>
                  <a:cubicBezTo>
                    <a:pt x="10126" y="153"/>
                    <a:pt x="10126" y="53"/>
                    <a:pt x="10025" y="53"/>
                  </a:cubicBezTo>
                  <a:cubicBezTo>
                    <a:pt x="9995" y="16"/>
                    <a:pt x="9965" y="1"/>
                    <a:pt x="9938" y="1"/>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5"/>
            <p:cNvSpPr/>
            <p:nvPr/>
          </p:nvSpPr>
          <p:spPr>
            <a:xfrm>
              <a:off x="8256150" y="1780623"/>
              <a:ext cx="274712" cy="634218"/>
            </a:xfrm>
            <a:custGeom>
              <a:avLst/>
              <a:gdLst/>
              <a:ahLst/>
              <a:cxnLst/>
              <a:rect l="l" t="t" r="r" b="b"/>
              <a:pathLst>
                <a:path w="12758" h="29454" extrusionOk="0">
                  <a:moveTo>
                    <a:pt x="4169" y="1"/>
                  </a:moveTo>
                  <a:cubicBezTo>
                    <a:pt x="3919" y="1"/>
                    <a:pt x="4691" y="2871"/>
                    <a:pt x="3660" y="5644"/>
                  </a:cubicBezTo>
                  <a:cubicBezTo>
                    <a:pt x="2632" y="8351"/>
                    <a:pt x="1" y="12311"/>
                    <a:pt x="953" y="15243"/>
                  </a:cubicBezTo>
                  <a:cubicBezTo>
                    <a:pt x="2006" y="18175"/>
                    <a:pt x="2733" y="18902"/>
                    <a:pt x="2507" y="19729"/>
                  </a:cubicBezTo>
                  <a:cubicBezTo>
                    <a:pt x="2306" y="20682"/>
                    <a:pt x="327" y="22035"/>
                    <a:pt x="527" y="24642"/>
                  </a:cubicBezTo>
                  <a:cubicBezTo>
                    <a:pt x="753" y="27248"/>
                    <a:pt x="4813" y="29454"/>
                    <a:pt x="4813" y="29454"/>
                  </a:cubicBezTo>
                  <a:cubicBezTo>
                    <a:pt x="6893" y="28401"/>
                    <a:pt x="10452" y="23689"/>
                    <a:pt x="10352" y="21083"/>
                  </a:cubicBezTo>
                  <a:cubicBezTo>
                    <a:pt x="10352" y="18476"/>
                    <a:pt x="8146" y="16396"/>
                    <a:pt x="8672" y="14717"/>
                  </a:cubicBezTo>
                  <a:cubicBezTo>
                    <a:pt x="9199" y="13163"/>
                    <a:pt x="12758" y="8977"/>
                    <a:pt x="11705" y="6045"/>
                  </a:cubicBezTo>
                  <a:cubicBezTo>
                    <a:pt x="10778" y="3138"/>
                    <a:pt x="5239" y="406"/>
                    <a:pt x="4186" y="5"/>
                  </a:cubicBezTo>
                  <a:cubicBezTo>
                    <a:pt x="4180" y="2"/>
                    <a:pt x="4174" y="1"/>
                    <a:pt x="41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5"/>
            <p:cNvSpPr/>
            <p:nvPr/>
          </p:nvSpPr>
          <p:spPr>
            <a:xfrm>
              <a:off x="8310111" y="1819985"/>
              <a:ext cx="101483" cy="692421"/>
            </a:xfrm>
            <a:custGeom>
              <a:avLst/>
              <a:gdLst/>
              <a:ahLst/>
              <a:cxnLst/>
              <a:rect l="l" t="t" r="r" b="b"/>
              <a:pathLst>
                <a:path w="4713" h="32157" extrusionOk="0">
                  <a:moveTo>
                    <a:pt x="2833" y="1"/>
                  </a:moveTo>
                  <a:cubicBezTo>
                    <a:pt x="2800" y="1"/>
                    <a:pt x="2766" y="15"/>
                    <a:pt x="2733" y="57"/>
                  </a:cubicBezTo>
                  <a:cubicBezTo>
                    <a:pt x="2633" y="157"/>
                    <a:pt x="2633" y="257"/>
                    <a:pt x="2733" y="357"/>
                  </a:cubicBezTo>
                  <a:cubicBezTo>
                    <a:pt x="3134" y="884"/>
                    <a:pt x="3460" y="1510"/>
                    <a:pt x="3660" y="2137"/>
                  </a:cubicBezTo>
                  <a:cubicBezTo>
                    <a:pt x="3886" y="2763"/>
                    <a:pt x="3986" y="3390"/>
                    <a:pt x="3986" y="4117"/>
                  </a:cubicBezTo>
                  <a:cubicBezTo>
                    <a:pt x="4086" y="4743"/>
                    <a:pt x="3986" y="5370"/>
                    <a:pt x="3886" y="6097"/>
                  </a:cubicBezTo>
                  <a:cubicBezTo>
                    <a:pt x="3760" y="6723"/>
                    <a:pt x="3560" y="7450"/>
                    <a:pt x="3359" y="8077"/>
                  </a:cubicBezTo>
                  <a:cubicBezTo>
                    <a:pt x="3034" y="9455"/>
                    <a:pt x="2633" y="10708"/>
                    <a:pt x="2307" y="12062"/>
                  </a:cubicBezTo>
                  <a:cubicBezTo>
                    <a:pt x="2106" y="12788"/>
                    <a:pt x="2006" y="13515"/>
                    <a:pt x="2006" y="14242"/>
                  </a:cubicBezTo>
                  <a:cubicBezTo>
                    <a:pt x="2006" y="14969"/>
                    <a:pt x="2106" y="15721"/>
                    <a:pt x="2407" y="16448"/>
                  </a:cubicBezTo>
                  <a:lnTo>
                    <a:pt x="2833" y="17375"/>
                  </a:lnTo>
                  <a:cubicBezTo>
                    <a:pt x="2933" y="17701"/>
                    <a:pt x="3034" y="18001"/>
                    <a:pt x="3134" y="18327"/>
                  </a:cubicBezTo>
                  <a:cubicBezTo>
                    <a:pt x="3359" y="18954"/>
                    <a:pt x="3460" y="19681"/>
                    <a:pt x="3560" y="20307"/>
                  </a:cubicBezTo>
                  <a:cubicBezTo>
                    <a:pt x="3660" y="21661"/>
                    <a:pt x="3560" y="23014"/>
                    <a:pt x="3359" y="24367"/>
                  </a:cubicBezTo>
                  <a:cubicBezTo>
                    <a:pt x="3034" y="25746"/>
                    <a:pt x="2633" y="26999"/>
                    <a:pt x="2106" y="28252"/>
                  </a:cubicBezTo>
                  <a:cubicBezTo>
                    <a:pt x="1580" y="29505"/>
                    <a:pt x="853" y="30758"/>
                    <a:pt x="1" y="31786"/>
                  </a:cubicBezTo>
                  <a:cubicBezTo>
                    <a:pt x="1" y="31886"/>
                    <a:pt x="1" y="32012"/>
                    <a:pt x="126" y="32112"/>
                  </a:cubicBezTo>
                  <a:cubicBezTo>
                    <a:pt x="160" y="32145"/>
                    <a:pt x="193" y="32156"/>
                    <a:pt x="223" y="32156"/>
                  </a:cubicBezTo>
                  <a:cubicBezTo>
                    <a:pt x="282" y="32156"/>
                    <a:pt x="327" y="32112"/>
                    <a:pt x="327" y="32112"/>
                  </a:cubicBezTo>
                  <a:cubicBezTo>
                    <a:pt x="2106" y="29906"/>
                    <a:pt x="3460" y="27300"/>
                    <a:pt x="4086" y="24493"/>
                  </a:cubicBezTo>
                  <a:cubicBezTo>
                    <a:pt x="4387" y="23114"/>
                    <a:pt x="4387" y="21661"/>
                    <a:pt x="4287" y="20207"/>
                  </a:cubicBezTo>
                  <a:cubicBezTo>
                    <a:pt x="4186" y="19580"/>
                    <a:pt x="4086" y="18854"/>
                    <a:pt x="3886" y="18102"/>
                  </a:cubicBezTo>
                  <a:cubicBezTo>
                    <a:pt x="3760" y="17801"/>
                    <a:pt x="3660" y="17475"/>
                    <a:pt x="3560" y="17074"/>
                  </a:cubicBezTo>
                  <a:lnTo>
                    <a:pt x="3134" y="16122"/>
                  </a:lnTo>
                  <a:cubicBezTo>
                    <a:pt x="2933" y="15495"/>
                    <a:pt x="2833" y="14869"/>
                    <a:pt x="2833" y="14242"/>
                  </a:cubicBezTo>
                  <a:cubicBezTo>
                    <a:pt x="2833" y="13616"/>
                    <a:pt x="2933" y="12889"/>
                    <a:pt x="3034" y="12262"/>
                  </a:cubicBezTo>
                  <a:cubicBezTo>
                    <a:pt x="3359" y="10909"/>
                    <a:pt x="3760" y="9656"/>
                    <a:pt x="4086" y="8302"/>
                  </a:cubicBezTo>
                  <a:cubicBezTo>
                    <a:pt x="4287" y="7575"/>
                    <a:pt x="4387" y="6949"/>
                    <a:pt x="4512" y="6197"/>
                  </a:cubicBezTo>
                  <a:cubicBezTo>
                    <a:pt x="4613" y="5470"/>
                    <a:pt x="4713" y="4743"/>
                    <a:pt x="4613" y="4016"/>
                  </a:cubicBezTo>
                  <a:cubicBezTo>
                    <a:pt x="4512" y="3290"/>
                    <a:pt x="4387" y="2663"/>
                    <a:pt x="4086" y="1936"/>
                  </a:cubicBezTo>
                  <a:cubicBezTo>
                    <a:pt x="3886" y="1310"/>
                    <a:pt x="3560" y="683"/>
                    <a:pt x="3034" y="57"/>
                  </a:cubicBezTo>
                  <a:cubicBezTo>
                    <a:pt x="2967" y="57"/>
                    <a:pt x="2900" y="1"/>
                    <a:pt x="2833" y="1"/>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5"/>
            <p:cNvSpPr/>
            <p:nvPr/>
          </p:nvSpPr>
          <p:spPr>
            <a:xfrm>
              <a:off x="8364094" y="2531254"/>
              <a:ext cx="107942" cy="237094"/>
            </a:xfrm>
            <a:custGeom>
              <a:avLst/>
              <a:gdLst/>
              <a:ahLst/>
              <a:cxnLst/>
              <a:rect l="l" t="t" r="r" b="b"/>
              <a:pathLst>
                <a:path w="5013" h="11011" extrusionOk="0">
                  <a:moveTo>
                    <a:pt x="3295" y="1"/>
                  </a:moveTo>
                  <a:cubicBezTo>
                    <a:pt x="2151" y="1"/>
                    <a:pt x="1565" y="1005"/>
                    <a:pt x="1253" y="1987"/>
                  </a:cubicBezTo>
                  <a:cubicBezTo>
                    <a:pt x="627" y="3767"/>
                    <a:pt x="326" y="5646"/>
                    <a:pt x="226" y="7526"/>
                  </a:cubicBezTo>
                  <a:lnTo>
                    <a:pt x="226" y="7752"/>
                  </a:lnTo>
                  <a:cubicBezTo>
                    <a:pt x="126" y="8378"/>
                    <a:pt x="126" y="9005"/>
                    <a:pt x="126" y="9506"/>
                  </a:cubicBezTo>
                  <a:cubicBezTo>
                    <a:pt x="0" y="10032"/>
                    <a:pt x="226" y="10559"/>
                    <a:pt x="627" y="10884"/>
                  </a:cubicBezTo>
                  <a:cubicBezTo>
                    <a:pt x="752" y="10884"/>
                    <a:pt x="852" y="10985"/>
                    <a:pt x="953" y="10985"/>
                  </a:cubicBezTo>
                  <a:cubicBezTo>
                    <a:pt x="1005" y="11002"/>
                    <a:pt x="1065" y="11011"/>
                    <a:pt x="1129" y="11011"/>
                  </a:cubicBezTo>
                  <a:cubicBezTo>
                    <a:pt x="1425" y="11011"/>
                    <a:pt x="1797" y="10827"/>
                    <a:pt x="1880" y="10559"/>
                  </a:cubicBezTo>
                  <a:cubicBezTo>
                    <a:pt x="2406" y="10133"/>
                    <a:pt x="2732" y="9406"/>
                    <a:pt x="3033" y="8879"/>
                  </a:cubicBezTo>
                  <a:cubicBezTo>
                    <a:pt x="4186" y="6899"/>
                    <a:pt x="4812" y="4619"/>
                    <a:pt x="4913" y="2313"/>
                  </a:cubicBezTo>
                  <a:cubicBezTo>
                    <a:pt x="5013" y="1260"/>
                    <a:pt x="4712" y="107"/>
                    <a:pt x="3459" y="7"/>
                  </a:cubicBezTo>
                  <a:cubicBezTo>
                    <a:pt x="3403" y="3"/>
                    <a:pt x="3349" y="1"/>
                    <a:pt x="3295" y="1"/>
                  </a:cubicBezTo>
                  <a:close/>
                </a:path>
              </a:pathLst>
            </a:custGeom>
            <a:solidFill>
              <a:srgbClr val="F2A0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5"/>
            <p:cNvSpPr/>
            <p:nvPr/>
          </p:nvSpPr>
          <p:spPr>
            <a:xfrm>
              <a:off x="8292303" y="2821731"/>
              <a:ext cx="88003" cy="89941"/>
            </a:xfrm>
            <a:custGeom>
              <a:avLst/>
              <a:gdLst/>
              <a:ahLst/>
              <a:cxnLst/>
              <a:rect l="l" t="t" r="r" b="b"/>
              <a:pathLst>
                <a:path w="4087" h="4177" extrusionOk="0">
                  <a:moveTo>
                    <a:pt x="2833" y="1"/>
                  </a:moveTo>
                  <a:cubicBezTo>
                    <a:pt x="2507" y="1"/>
                    <a:pt x="2307" y="1"/>
                    <a:pt x="1981" y="101"/>
                  </a:cubicBezTo>
                  <a:cubicBezTo>
                    <a:pt x="1354" y="402"/>
                    <a:pt x="828" y="828"/>
                    <a:pt x="627" y="1555"/>
                  </a:cubicBezTo>
                  <a:cubicBezTo>
                    <a:pt x="1" y="2507"/>
                    <a:pt x="527" y="3660"/>
                    <a:pt x="1354" y="4061"/>
                  </a:cubicBezTo>
                  <a:cubicBezTo>
                    <a:pt x="1540" y="4141"/>
                    <a:pt x="1750" y="4177"/>
                    <a:pt x="1964" y="4177"/>
                  </a:cubicBezTo>
                  <a:cubicBezTo>
                    <a:pt x="2356" y="4177"/>
                    <a:pt x="2758" y="4055"/>
                    <a:pt x="3034" y="3861"/>
                  </a:cubicBezTo>
                  <a:cubicBezTo>
                    <a:pt x="3560" y="3535"/>
                    <a:pt x="3861" y="3034"/>
                    <a:pt x="4086" y="2507"/>
                  </a:cubicBezTo>
                  <a:lnTo>
                    <a:pt x="4086" y="1555"/>
                  </a:lnTo>
                  <a:cubicBezTo>
                    <a:pt x="4086" y="1354"/>
                    <a:pt x="3961" y="1029"/>
                    <a:pt x="3861" y="728"/>
                  </a:cubicBezTo>
                  <a:cubicBezTo>
                    <a:pt x="3861" y="527"/>
                    <a:pt x="3660" y="302"/>
                    <a:pt x="3460" y="101"/>
                  </a:cubicBezTo>
                  <a:cubicBezTo>
                    <a:pt x="3234" y="1"/>
                    <a:pt x="3034" y="1"/>
                    <a:pt x="28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5"/>
            <p:cNvSpPr/>
            <p:nvPr/>
          </p:nvSpPr>
          <p:spPr>
            <a:xfrm>
              <a:off x="8445035" y="2807175"/>
              <a:ext cx="43194" cy="52905"/>
            </a:xfrm>
            <a:custGeom>
              <a:avLst/>
              <a:gdLst/>
              <a:ahLst/>
              <a:cxnLst/>
              <a:rect l="l" t="t" r="r" b="b"/>
              <a:pathLst>
                <a:path w="2006" h="2457" extrusionOk="0">
                  <a:moveTo>
                    <a:pt x="1066" y="0"/>
                  </a:moveTo>
                  <a:cubicBezTo>
                    <a:pt x="872" y="0"/>
                    <a:pt x="690" y="50"/>
                    <a:pt x="527" y="151"/>
                  </a:cubicBezTo>
                  <a:cubicBezTo>
                    <a:pt x="226" y="451"/>
                    <a:pt x="1" y="777"/>
                    <a:pt x="1" y="1203"/>
                  </a:cubicBezTo>
                  <a:cubicBezTo>
                    <a:pt x="1" y="1504"/>
                    <a:pt x="1" y="1705"/>
                    <a:pt x="126" y="1930"/>
                  </a:cubicBezTo>
                  <a:cubicBezTo>
                    <a:pt x="226" y="1930"/>
                    <a:pt x="226" y="2030"/>
                    <a:pt x="327" y="2131"/>
                  </a:cubicBezTo>
                  <a:lnTo>
                    <a:pt x="427" y="2231"/>
                  </a:lnTo>
                  <a:cubicBezTo>
                    <a:pt x="427" y="2231"/>
                    <a:pt x="527" y="2331"/>
                    <a:pt x="627" y="2331"/>
                  </a:cubicBezTo>
                  <a:cubicBezTo>
                    <a:pt x="853" y="2456"/>
                    <a:pt x="953" y="2456"/>
                    <a:pt x="1254" y="2456"/>
                  </a:cubicBezTo>
                  <a:cubicBezTo>
                    <a:pt x="1379" y="2456"/>
                    <a:pt x="1580" y="2331"/>
                    <a:pt x="1680" y="2231"/>
                  </a:cubicBezTo>
                  <a:cubicBezTo>
                    <a:pt x="1880" y="2030"/>
                    <a:pt x="1880" y="1705"/>
                    <a:pt x="2006" y="1504"/>
                  </a:cubicBezTo>
                  <a:cubicBezTo>
                    <a:pt x="2006" y="1203"/>
                    <a:pt x="1880" y="978"/>
                    <a:pt x="1680" y="777"/>
                  </a:cubicBezTo>
                  <a:cubicBezTo>
                    <a:pt x="1780" y="777"/>
                    <a:pt x="1780" y="677"/>
                    <a:pt x="1880" y="677"/>
                  </a:cubicBezTo>
                  <a:cubicBezTo>
                    <a:pt x="1880" y="451"/>
                    <a:pt x="1780" y="251"/>
                    <a:pt x="1680" y="151"/>
                  </a:cubicBezTo>
                  <a:cubicBezTo>
                    <a:pt x="1467" y="50"/>
                    <a:pt x="1260"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99" name="Google Shape;999;p5"/>
          <p:cNvSpPr txBox="1">
            <a:spLocks noGrp="1"/>
          </p:cNvSpPr>
          <p:nvPr>
            <p:ph type="body" idx="1"/>
          </p:nvPr>
        </p:nvSpPr>
        <p:spPr>
          <a:xfrm>
            <a:off x="997500" y="1381075"/>
            <a:ext cx="32007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1000" name="Google Shape;1000;p5"/>
          <p:cNvSpPr txBox="1">
            <a:spLocks noGrp="1"/>
          </p:cNvSpPr>
          <p:nvPr>
            <p:ph type="body" idx="2"/>
          </p:nvPr>
        </p:nvSpPr>
        <p:spPr>
          <a:xfrm>
            <a:off x="4731300" y="1381075"/>
            <a:ext cx="3200700" cy="3416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01"/>
        <p:cNvGrpSpPr/>
        <p:nvPr/>
      </p:nvGrpSpPr>
      <p:grpSpPr>
        <a:xfrm>
          <a:off x="0" y="0"/>
          <a:ext cx="0" cy="0"/>
          <a:chOff x="0" y="0"/>
          <a:chExt cx="0" cy="0"/>
        </a:xfrm>
      </p:grpSpPr>
      <p:sp>
        <p:nvSpPr>
          <p:cNvPr id="1002" name="Google Shape;1002;p6"/>
          <p:cNvSpPr/>
          <p:nvPr/>
        </p:nvSpPr>
        <p:spPr>
          <a:xfrm>
            <a:off x="8271482" y="813225"/>
            <a:ext cx="654059" cy="565027"/>
          </a:xfrm>
          <a:custGeom>
            <a:avLst/>
            <a:gdLst/>
            <a:ahLst/>
            <a:cxnLst/>
            <a:rect l="l" t="t" r="r" b="b"/>
            <a:pathLst>
              <a:path w="18123" h="14875" extrusionOk="0">
                <a:moveTo>
                  <a:pt x="13360" y="1"/>
                </a:moveTo>
                <a:cubicBezTo>
                  <a:pt x="10125" y="1"/>
                  <a:pt x="5819" y="1242"/>
                  <a:pt x="3463" y="4440"/>
                </a:cubicBezTo>
                <a:cubicBezTo>
                  <a:pt x="1" y="8998"/>
                  <a:pt x="1539" y="14875"/>
                  <a:pt x="6518" y="14875"/>
                </a:cubicBezTo>
                <a:cubicBezTo>
                  <a:pt x="6616" y="14875"/>
                  <a:pt x="6715" y="14873"/>
                  <a:pt x="6815" y="14868"/>
                </a:cubicBezTo>
                <a:cubicBezTo>
                  <a:pt x="12104" y="14615"/>
                  <a:pt x="18122" y="1952"/>
                  <a:pt x="17243" y="1028"/>
                </a:cubicBezTo>
                <a:cubicBezTo>
                  <a:pt x="16626" y="384"/>
                  <a:pt x="15159" y="1"/>
                  <a:pt x="13360"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6"/>
          <p:cNvSpPr/>
          <p:nvPr/>
        </p:nvSpPr>
        <p:spPr>
          <a:xfrm>
            <a:off x="8272197" y="1487910"/>
            <a:ext cx="653337" cy="563962"/>
          </a:xfrm>
          <a:custGeom>
            <a:avLst/>
            <a:gdLst/>
            <a:ahLst/>
            <a:cxnLst/>
            <a:rect l="l" t="t" r="r" b="b"/>
            <a:pathLst>
              <a:path w="18103" h="14846" extrusionOk="0">
                <a:moveTo>
                  <a:pt x="13340" y="1"/>
                </a:moveTo>
                <a:cubicBezTo>
                  <a:pt x="10105" y="1"/>
                  <a:pt x="5799" y="1255"/>
                  <a:pt x="3443" y="4406"/>
                </a:cubicBezTo>
                <a:cubicBezTo>
                  <a:pt x="0" y="8953"/>
                  <a:pt x="1501" y="14845"/>
                  <a:pt x="6413" y="14845"/>
                </a:cubicBezTo>
                <a:cubicBezTo>
                  <a:pt x="6538" y="14845"/>
                  <a:pt x="6666" y="14842"/>
                  <a:pt x="6795" y="14834"/>
                </a:cubicBezTo>
                <a:cubicBezTo>
                  <a:pt x="12084" y="14581"/>
                  <a:pt x="18102" y="1992"/>
                  <a:pt x="17223" y="1054"/>
                </a:cubicBezTo>
                <a:cubicBezTo>
                  <a:pt x="16606" y="388"/>
                  <a:pt x="15139" y="1"/>
                  <a:pt x="1334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6"/>
          <p:cNvSpPr/>
          <p:nvPr/>
        </p:nvSpPr>
        <p:spPr>
          <a:xfrm>
            <a:off x="8271475" y="2161531"/>
            <a:ext cx="654059" cy="566622"/>
          </a:xfrm>
          <a:custGeom>
            <a:avLst/>
            <a:gdLst/>
            <a:ahLst/>
            <a:cxnLst/>
            <a:rect l="l" t="t" r="r" b="b"/>
            <a:pathLst>
              <a:path w="18123" h="14916" extrusionOk="0">
                <a:moveTo>
                  <a:pt x="13360" y="1"/>
                </a:moveTo>
                <a:cubicBezTo>
                  <a:pt x="10125" y="1"/>
                  <a:pt x="5819" y="1255"/>
                  <a:pt x="3463" y="4405"/>
                </a:cubicBezTo>
                <a:cubicBezTo>
                  <a:pt x="1" y="9037"/>
                  <a:pt x="1539" y="14915"/>
                  <a:pt x="6518" y="14915"/>
                </a:cubicBezTo>
                <a:cubicBezTo>
                  <a:pt x="6616" y="14915"/>
                  <a:pt x="6715" y="14913"/>
                  <a:pt x="6815" y="14908"/>
                </a:cubicBezTo>
                <a:cubicBezTo>
                  <a:pt x="12104" y="14595"/>
                  <a:pt x="18122" y="1992"/>
                  <a:pt x="17243" y="1053"/>
                </a:cubicBezTo>
                <a:cubicBezTo>
                  <a:pt x="16626" y="388"/>
                  <a:pt x="15159" y="1"/>
                  <a:pt x="133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6"/>
          <p:cNvSpPr/>
          <p:nvPr/>
        </p:nvSpPr>
        <p:spPr>
          <a:xfrm>
            <a:off x="8271619" y="2837811"/>
            <a:ext cx="653915" cy="564950"/>
          </a:xfrm>
          <a:custGeom>
            <a:avLst/>
            <a:gdLst/>
            <a:ahLst/>
            <a:cxnLst/>
            <a:rect l="l" t="t" r="r" b="b"/>
            <a:pathLst>
              <a:path w="18119" h="14872" extrusionOk="0">
                <a:moveTo>
                  <a:pt x="13369" y="0"/>
                </a:moveTo>
                <a:cubicBezTo>
                  <a:pt x="10132" y="0"/>
                  <a:pt x="5818" y="1243"/>
                  <a:pt x="3459" y="4436"/>
                </a:cubicBezTo>
                <a:cubicBezTo>
                  <a:pt x="1" y="8989"/>
                  <a:pt x="1531" y="14872"/>
                  <a:pt x="6497" y="14872"/>
                </a:cubicBezTo>
                <a:cubicBezTo>
                  <a:pt x="6600" y="14872"/>
                  <a:pt x="6705" y="14869"/>
                  <a:pt x="6811" y="14864"/>
                </a:cubicBezTo>
                <a:cubicBezTo>
                  <a:pt x="12100" y="14551"/>
                  <a:pt x="18118" y="1948"/>
                  <a:pt x="17239" y="1024"/>
                </a:cubicBezTo>
                <a:cubicBezTo>
                  <a:pt x="16623" y="382"/>
                  <a:pt x="15161" y="0"/>
                  <a:pt x="133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6"/>
          <p:cNvSpPr/>
          <p:nvPr/>
        </p:nvSpPr>
        <p:spPr>
          <a:xfrm>
            <a:off x="8271619" y="3512420"/>
            <a:ext cx="653915" cy="564950"/>
          </a:xfrm>
          <a:custGeom>
            <a:avLst/>
            <a:gdLst/>
            <a:ahLst/>
            <a:cxnLst/>
            <a:rect l="l" t="t" r="r" b="b"/>
            <a:pathLst>
              <a:path w="18119" h="14872" extrusionOk="0">
                <a:moveTo>
                  <a:pt x="13369" y="0"/>
                </a:moveTo>
                <a:cubicBezTo>
                  <a:pt x="10132" y="0"/>
                  <a:pt x="5818" y="1243"/>
                  <a:pt x="3459" y="4435"/>
                </a:cubicBezTo>
                <a:cubicBezTo>
                  <a:pt x="1" y="9003"/>
                  <a:pt x="1531" y="14871"/>
                  <a:pt x="6496" y="14871"/>
                </a:cubicBezTo>
                <a:cubicBezTo>
                  <a:pt x="6599" y="14871"/>
                  <a:pt x="6705" y="14869"/>
                  <a:pt x="6811" y="14864"/>
                </a:cubicBezTo>
                <a:cubicBezTo>
                  <a:pt x="12100" y="14625"/>
                  <a:pt x="18118" y="1963"/>
                  <a:pt x="17239" y="1024"/>
                </a:cubicBezTo>
                <a:cubicBezTo>
                  <a:pt x="16623" y="381"/>
                  <a:pt x="15161" y="0"/>
                  <a:pt x="133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6"/>
          <p:cNvSpPr/>
          <p:nvPr/>
        </p:nvSpPr>
        <p:spPr>
          <a:xfrm>
            <a:off x="8272052" y="4187028"/>
            <a:ext cx="653482" cy="564038"/>
          </a:xfrm>
          <a:custGeom>
            <a:avLst/>
            <a:gdLst/>
            <a:ahLst/>
            <a:cxnLst/>
            <a:rect l="l" t="t" r="r" b="b"/>
            <a:pathLst>
              <a:path w="18107" h="14848" extrusionOk="0">
                <a:moveTo>
                  <a:pt x="13332" y="1"/>
                </a:moveTo>
                <a:cubicBezTo>
                  <a:pt x="10098" y="1"/>
                  <a:pt x="5800" y="1253"/>
                  <a:pt x="3447" y="4409"/>
                </a:cubicBezTo>
                <a:cubicBezTo>
                  <a:pt x="0" y="8947"/>
                  <a:pt x="1509" y="14848"/>
                  <a:pt x="6434" y="14848"/>
                </a:cubicBezTo>
                <a:cubicBezTo>
                  <a:pt x="6554" y="14848"/>
                  <a:pt x="6676" y="14844"/>
                  <a:pt x="6799" y="14837"/>
                </a:cubicBezTo>
                <a:cubicBezTo>
                  <a:pt x="12088" y="14584"/>
                  <a:pt x="18106" y="1981"/>
                  <a:pt x="17227" y="1057"/>
                </a:cubicBezTo>
                <a:cubicBezTo>
                  <a:pt x="16609" y="390"/>
                  <a:pt x="15136" y="1"/>
                  <a:pt x="133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6"/>
          <p:cNvSpPr/>
          <p:nvPr/>
        </p:nvSpPr>
        <p:spPr>
          <a:xfrm>
            <a:off x="7242621" y="698746"/>
            <a:ext cx="19559" cy="33160"/>
          </a:xfrm>
          <a:custGeom>
            <a:avLst/>
            <a:gdLst/>
            <a:ahLst/>
            <a:cxnLst/>
            <a:rect l="l" t="t" r="r" b="b"/>
            <a:pathLst>
              <a:path w="627" h="1063" extrusionOk="0">
                <a:moveTo>
                  <a:pt x="379" y="0"/>
                </a:moveTo>
                <a:cubicBezTo>
                  <a:pt x="354" y="0"/>
                  <a:pt x="331" y="8"/>
                  <a:pt x="314" y="25"/>
                </a:cubicBezTo>
                <a:cubicBezTo>
                  <a:pt x="254" y="85"/>
                  <a:pt x="195" y="144"/>
                  <a:pt x="120" y="219"/>
                </a:cubicBezTo>
                <a:cubicBezTo>
                  <a:pt x="61" y="338"/>
                  <a:pt x="61" y="397"/>
                  <a:pt x="61" y="457"/>
                </a:cubicBezTo>
                <a:cubicBezTo>
                  <a:pt x="1" y="651"/>
                  <a:pt x="61" y="830"/>
                  <a:pt x="195" y="1023"/>
                </a:cubicBezTo>
                <a:cubicBezTo>
                  <a:pt x="219" y="1048"/>
                  <a:pt x="254" y="1062"/>
                  <a:pt x="291" y="1062"/>
                </a:cubicBezTo>
                <a:cubicBezTo>
                  <a:pt x="343" y="1062"/>
                  <a:pt x="398" y="1033"/>
                  <a:pt x="433" y="964"/>
                </a:cubicBezTo>
                <a:cubicBezTo>
                  <a:pt x="567" y="830"/>
                  <a:pt x="627" y="710"/>
                  <a:pt x="627" y="591"/>
                </a:cubicBezTo>
                <a:lnTo>
                  <a:pt x="627" y="397"/>
                </a:lnTo>
                <a:cubicBezTo>
                  <a:pt x="627" y="278"/>
                  <a:pt x="627" y="219"/>
                  <a:pt x="567" y="144"/>
                </a:cubicBezTo>
                <a:lnTo>
                  <a:pt x="567" y="85"/>
                </a:lnTo>
                <a:cubicBezTo>
                  <a:pt x="514" y="42"/>
                  <a:pt x="439" y="0"/>
                  <a:pt x="379"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6"/>
          <p:cNvSpPr/>
          <p:nvPr/>
        </p:nvSpPr>
        <p:spPr>
          <a:xfrm>
            <a:off x="7283518" y="746444"/>
            <a:ext cx="19091" cy="37496"/>
          </a:xfrm>
          <a:custGeom>
            <a:avLst/>
            <a:gdLst/>
            <a:ahLst/>
            <a:cxnLst/>
            <a:rect l="l" t="t" r="r" b="b"/>
            <a:pathLst>
              <a:path w="612" h="1202" extrusionOk="0">
                <a:moveTo>
                  <a:pt x="366" y="1"/>
                </a:moveTo>
                <a:cubicBezTo>
                  <a:pt x="318" y="1"/>
                  <a:pt x="269" y="16"/>
                  <a:pt x="239" y="45"/>
                </a:cubicBezTo>
                <a:cubicBezTo>
                  <a:pt x="180" y="105"/>
                  <a:pt x="120" y="239"/>
                  <a:pt x="61" y="299"/>
                </a:cubicBezTo>
                <a:cubicBezTo>
                  <a:pt x="61" y="358"/>
                  <a:pt x="61" y="477"/>
                  <a:pt x="1" y="552"/>
                </a:cubicBezTo>
                <a:cubicBezTo>
                  <a:pt x="1" y="790"/>
                  <a:pt x="61" y="984"/>
                  <a:pt x="180" y="1103"/>
                </a:cubicBezTo>
                <a:lnTo>
                  <a:pt x="239" y="1163"/>
                </a:lnTo>
                <a:cubicBezTo>
                  <a:pt x="264" y="1187"/>
                  <a:pt x="301" y="1202"/>
                  <a:pt x="341" y="1202"/>
                </a:cubicBezTo>
                <a:cubicBezTo>
                  <a:pt x="397" y="1202"/>
                  <a:pt x="458" y="1173"/>
                  <a:pt x="493" y="1103"/>
                </a:cubicBezTo>
                <a:cubicBezTo>
                  <a:pt x="552" y="924"/>
                  <a:pt x="612" y="790"/>
                  <a:pt x="612" y="611"/>
                </a:cubicBezTo>
                <a:lnTo>
                  <a:pt x="612" y="358"/>
                </a:lnTo>
                <a:cubicBezTo>
                  <a:pt x="612" y="299"/>
                  <a:pt x="552" y="179"/>
                  <a:pt x="552" y="105"/>
                </a:cubicBezTo>
                <a:lnTo>
                  <a:pt x="493" y="45"/>
                </a:lnTo>
                <a:cubicBezTo>
                  <a:pt x="463" y="16"/>
                  <a:pt x="414"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6"/>
          <p:cNvSpPr/>
          <p:nvPr/>
        </p:nvSpPr>
        <p:spPr>
          <a:xfrm>
            <a:off x="7337454" y="701835"/>
            <a:ext cx="17688" cy="37247"/>
          </a:xfrm>
          <a:custGeom>
            <a:avLst/>
            <a:gdLst/>
            <a:ahLst/>
            <a:cxnLst/>
            <a:rect l="l" t="t" r="r" b="b"/>
            <a:pathLst>
              <a:path w="567" h="1194" extrusionOk="0">
                <a:moveTo>
                  <a:pt x="253" y="1"/>
                </a:moveTo>
                <a:cubicBezTo>
                  <a:pt x="209" y="1"/>
                  <a:pt x="164" y="15"/>
                  <a:pt x="134" y="45"/>
                </a:cubicBezTo>
                <a:cubicBezTo>
                  <a:pt x="60" y="179"/>
                  <a:pt x="0" y="239"/>
                  <a:pt x="0" y="358"/>
                </a:cubicBezTo>
                <a:lnTo>
                  <a:pt x="0" y="611"/>
                </a:lnTo>
                <a:cubicBezTo>
                  <a:pt x="0" y="790"/>
                  <a:pt x="0" y="924"/>
                  <a:pt x="134" y="1103"/>
                </a:cubicBezTo>
                <a:lnTo>
                  <a:pt x="194" y="1163"/>
                </a:lnTo>
                <a:cubicBezTo>
                  <a:pt x="212" y="1185"/>
                  <a:pt x="235" y="1194"/>
                  <a:pt x="260" y="1194"/>
                </a:cubicBezTo>
                <a:cubicBezTo>
                  <a:pt x="319" y="1194"/>
                  <a:pt x="390" y="1145"/>
                  <a:pt x="432" y="1103"/>
                </a:cubicBezTo>
                <a:cubicBezTo>
                  <a:pt x="566" y="924"/>
                  <a:pt x="566" y="731"/>
                  <a:pt x="566" y="611"/>
                </a:cubicBezTo>
                <a:lnTo>
                  <a:pt x="566" y="298"/>
                </a:lnTo>
                <a:cubicBezTo>
                  <a:pt x="507" y="239"/>
                  <a:pt x="507" y="179"/>
                  <a:pt x="432" y="45"/>
                </a:cubicBezTo>
                <a:lnTo>
                  <a:pt x="373" y="45"/>
                </a:lnTo>
                <a:cubicBezTo>
                  <a:pt x="343" y="15"/>
                  <a:pt x="298" y="1"/>
                  <a:pt x="25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6"/>
          <p:cNvSpPr/>
          <p:nvPr/>
        </p:nvSpPr>
        <p:spPr>
          <a:xfrm>
            <a:off x="7333711" y="808366"/>
            <a:ext cx="19559" cy="31351"/>
          </a:xfrm>
          <a:custGeom>
            <a:avLst/>
            <a:gdLst/>
            <a:ahLst/>
            <a:cxnLst/>
            <a:rect l="l" t="t" r="r" b="b"/>
            <a:pathLst>
              <a:path w="627" h="1005" extrusionOk="0">
                <a:moveTo>
                  <a:pt x="364" y="1"/>
                </a:moveTo>
                <a:cubicBezTo>
                  <a:pt x="310" y="1"/>
                  <a:pt x="247" y="19"/>
                  <a:pt x="180" y="57"/>
                </a:cubicBezTo>
                <a:cubicBezTo>
                  <a:pt x="120" y="116"/>
                  <a:pt x="60" y="176"/>
                  <a:pt x="60" y="235"/>
                </a:cubicBezTo>
                <a:cubicBezTo>
                  <a:pt x="1" y="295"/>
                  <a:pt x="1" y="429"/>
                  <a:pt x="1" y="489"/>
                </a:cubicBezTo>
                <a:cubicBezTo>
                  <a:pt x="1" y="608"/>
                  <a:pt x="1" y="802"/>
                  <a:pt x="180" y="921"/>
                </a:cubicBezTo>
                <a:lnTo>
                  <a:pt x="180" y="980"/>
                </a:lnTo>
                <a:cubicBezTo>
                  <a:pt x="201" y="998"/>
                  <a:pt x="227" y="1005"/>
                  <a:pt x="254" y="1005"/>
                </a:cubicBezTo>
                <a:cubicBezTo>
                  <a:pt x="319" y="1005"/>
                  <a:pt x="391" y="963"/>
                  <a:pt x="433" y="921"/>
                </a:cubicBezTo>
                <a:cubicBezTo>
                  <a:pt x="552" y="802"/>
                  <a:pt x="552" y="667"/>
                  <a:pt x="627" y="489"/>
                </a:cubicBezTo>
                <a:cubicBezTo>
                  <a:pt x="627" y="429"/>
                  <a:pt x="627" y="355"/>
                  <a:pt x="552" y="295"/>
                </a:cubicBezTo>
                <a:cubicBezTo>
                  <a:pt x="552" y="235"/>
                  <a:pt x="552" y="176"/>
                  <a:pt x="493" y="116"/>
                </a:cubicBezTo>
                <a:lnTo>
                  <a:pt x="493" y="57"/>
                </a:lnTo>
                <a:cubicBezTo>
                  <a:pt x="463" y="19"/>
                  <a:pt x="418" y="1"/>
                  <a:pt x="36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6"/>
          <p:cNvSpPr/>
          <p:nvPr/>
        </p:nvSpPr>
        <p:spPr>
          <a:xfrm>
            <a:off x="7385775" y="754960"/>
            <a:ext cx="17688" cy="48071"/>
          </a:xfrm>
          <a:custGeom>
            <a:avLst/>
            <a:gdLst/>
            <a:ahLst/>
            <a:cxnLst/>
            <a:rect l="l" t="t" r="r" b="b"/>
            <a:pathLst>
              <a:path w="567" h="1541" extrusionOk="0">
                <a:moveTo>
                  <a:pt x="308" y="1"/>
                </a:moveTo>
                <a:cubicBezTo>
                  <a:pt x="249" y="1"/>
                  <a:pt x="177" y="43"/>
                  <a:pt x="134" y="85"/>
                </a:cubicBezTo>
                <a:cubicBezTo>
                  <a:pt x="75" y="204"/>
                  <a:pt x="75" y="338"/>
                  <a:pt x="0" y="398"/>
                </a:cubicBezTo>
                <a:lnTo>
                  <a:pt x="0" y="771"/>
                </a:lnTo>
                <a:cubicBezTo>
                  <a:pt x="0" y="1024"/>
                  <a:pt x="0" y="1203"/>
                  <a:pt x="134" y="1456"/>
                </a:cubicBezTo>
                <a:lnTo>
                  <a:pt x="194" y="1515"/>
                </a:lnTo>
                <a:cubicBezTo>
                  <a:pt x="229" y="1533"/>
                  <a:pt x="259" y="1540"/>
                  <a:pt x="285" y="1540"/>
                </a:cubicBezTo>
                <a:cubicBezTo>
                  <a:pt x="349" y="1540"/>
                  <a:pt x="395" y="1498"/>
                  <a:pt x="447" y="1456"/>
                </a:cubicBezTo>
                <a:cubicBezTo>
                  <a:pt x="567" y="1203"/>
                  <a:pt x="567" y="1024"/>
                  <a:pt x="567" y="771"/>
                </a:cubicBezTo>
                <a:lnTo>
                  <a:pt x="567" y="398"/>
                </a:lnTo>
                <a:cubicBezTo>
                  <a:pt x="507" y="338"/>
                  <a:pt x="507" y="204"/>
                  <a:pt x="447" y="85"/>
                </a:cubicBezTo>
                <a:lnTo>
                  <a:pt x="373" y="26"/>
                </a:lnTo>
                <a:cubicBezTo>
                  <a:pt x="355" y="8"/>
                  <a:pt x="333" y="1"/>
                  <a:pt x="30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6"/>
          <p:cNvSpPr/>
          <p:nvPr/>
        </p:nvSpPr>
        <p:spPr>
          <a:xfrm>
            <a:off x="7434564" y="695034"/>
            <a:ext cx="17220" cy="40772"/>
          </a:xfrm>
          <a:custGeom>
            <a:avLst/>
            <a:gdLst/>
            <a:ahLst/>
            <a:cxnLst/>
            <a:rect l="l" t="t" r="r" b="b"/>
            <a:pathLst>
              <a:path w="552" h="1307" extrusionOk="0">
                <a:moveTo>
                  <a:pt x="300" y="0"/>
                </a:moveTo>
                <a:cubicBezTo>
                  <a:pt x="239" y="0"/>
                  <a:pt x="179" y="42"/>
                  <a:pt x="179" y="84"/>
                </a:cubicBezTo>
                <a:lnTo>
                  <a:pt x="120" y="84"/>
                </a:lnTo>
                <a:cubicBezTo>
                  <a:pt x="60" y="204"/>
                  <a:pt x="60" y="263"/>
                  <a:pt x="1" y="338"/>
                </a:cubicBezTo>
                <a:lnTo>
                  <a:pt x="1" y="636"/>
                </a:lnTo>
                <a:cubicBezTo>
                  <a:pt x="1" y="829"/>
                  <a:pt x="1" y="949"/>
                  <a:pt x="60" y="1202"/>
                </a:cubicBezTo>
                <a:lnTo>
                  <a:pt x="120" y="1261"/>
                </a:lnTo>
                <a:cubicBezTo>
                  <a:pt x="150" y="1291"/>
                  <a:pt x="194" y="1306"/>
                  <a:pt x="241" y="1306"/>
                </a:cubicBezTo>
                <a:cubicBezTo>
                  <a:pt x="287" y="1306"/>
                  <a:pt x="336" y="1291"/>
                  <a:pt x="373" y="1261"/>
                </a:cubicBezTo>
                <a:cubicBezTo>
                  <a:pt x="492" y="1083"/>
                  <a:pt x="552" y="889"/>
                  <a:pt x="552" y="710"/>
                </a:cubicBezTo>
                <a:lnTo>
                  <a:pt x="552" y="397"/>
                </a:lnTo>
                <a:cubicBezTo>
                  <a:pt x="552" y="263"/>
                  <a:pt x="492" y="204"/>
                  <a:pt x="433" y="84"/>
                </a:cubicBezTo>
                <a:lnTo>
                  <a:pt x="373" y="25"/>
                </a:lnTo>
                <a:cubicBezTo>
                  <a:pt x="351" y="7"/>
                  <a:pt x="326" y="0"/>
                  <a:pt x="300"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6"/>
          <p:cNvSpPr/>
          <p:nvPr/>
        </p:nvSpPr>
        <p:spPr>
          <a:xfrm>
            <a:off x="7429925" y="677409"/>
            <a:ext cx="19091" cy="40553"/>
          </a:xfrm>
          <a:custGeom>
            <a:avLst/>
            <a:gdLst/>
            <a:ahLst/>
            <a:cxnLst/>
            <a:rect l="l" t="t" r="r" b="b"/>
            <a:pathLst>
              <a:path w="612" h="1300" extrusionOk="0">
                <a:moveTo>
                  <a:pt x="222" y="1"/>
                </a:moveTo>
                <a:cubicBezTo>
                  <a:pt x="148" y="1"/>
                  <a:pt x="104" y="59"/>
                  <a:pt x="60" y="158"/>
                </a:cubicBezTo>
                <a:cubicBezTo>
                  <a:pt x="1" y="217"/>
                  <a:pt x="1" y="337"/>
                  <a:pt x="1" y="396"/>
                </a:cubicBezTo>
                <a:lnTo>
                  <a:pt x="1" y="649"/>
                </a:lnTo>
                <a:cubicBezTo>
                  <a:pt x="1" y="828"/>
                  <a:pt x="60" y="1022"/>
                  <a:pt x="180" y="1201"/>
                </a:cubicBezTo>
                <a:lnTo>
                  <a:pt x="239" y="1275"/>
                </a:lnTo>
                <a:cubicBezTo>
                  <a:pt x="261" y="1292"/>
                  <a:pt x="285" y="1299"/>
                  <a:pt x="310" y="1299"/>
                </a:cubicBezTo>
                <a:cubicBezTo>
                  <a:pt x="372" y="1299"/>
                  <a:pt x="433" y="1254"/>
                  <a:pt x="433" y="1201"/>
                </a:cubicBezTo>
                <a:cubicBezTo>
                  <a:pt x="612" y="1022"/>
                  <a:pt x="612" y="828"/>
                  <a:pt x="612" y="649"/>
                </a:cubicBezTo>
                <a:cubicBezTo>
                  <a:pt x="612" y="530"/>
                  <a:pt x="552" y="396"/>
                  <a:pt x="492" y="337"/>
                </a:cubicBezTo>
                <a:cubicBezTo>
                  <a:pt x="492" y="217"/>
                  <a:pt x="433" y="158"/>
                  <a:pt x="373" y="24"/>
                </a:cubicBezTo>
                <a:lnTo>
                  <a:pt x="314" y="24"/>
                </a:lnTo>
                <a:cubicBezTo>
                  <a:pt x="278" y="8"/>
                  <a:pt x="248" y="1"/>
                  <a:pt x="22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6"/>
          <p:cNvSpPr/>
          <p:nvPr/>
        </p:nvSpPr>
        <p:spPr>
          <a:xfrm>
            <a:off x="7453624" y="775736"/>
            <a:ext cx="19559" cy="38900"/>
          </a:xfrm>
          <a:custGeom>
            <a:avLst/>
            <a:gdLst/>
            <a:ahLst/>
            <a:cxnLst/>
            <a:rect l="l" t="t" r="r" b="b"/>
            <a:pathLst>
              <a:path w="627" h="1247" extrusionOk="0">
                <a:moveTo>
                  <a:pt x="375" y="0"/>
                </a:moveTo>
                <a:cubicBezTo>
                  <a:pt x="328" y="0"/>
                  <a:pt x="284" y="15"/>
                  <a:pt x="254" y="45"/>
                </a:cubicBezTo>
                <a:cubicBezTo>
                  <a:pt x="194" y="105"/>
                  <a:pt x="135" y="224"/>
                  <a:pt x="60" y="283"/>
                </a:cubicBezTo>
                <a:cubicBezTo>
                  <a:pt x="60" y="417"/>
                  <a:pt x="0" y="477"/>
                  <a:pt x="0" y="596"/>
                </a:cubicBezTo>
                <a:cubicBezTo>
                  <a:pt x="0" y="790"/>
                  <a:pt x="60" y="1028"/>
                  <a:pt x="194" y="1222"/>
                </a:cubicBezTo>
                <a:lnTo>
                  <a:pt x="254" y="1222"/>
                </a:lnTo>
                <a:cubicBezTo>
                  <a:pt x="271" y="1239"/>
                  <a:pt x="294" y="1247"/>
                  <a:pt x="319" y="1247"/>
                </a:cubicBezTo>
                <a:cubicBezTo>
                  <a:pt x="379" y="1247"/>
                  <a:pt x="454" y="1204"/>
                  <a:pt x="507" y="1162"/>
                </a:cubicBezTo>
                <a:cubicBezTo>
                  <a:pt x="567" y="969"/>
                  <a:pt x="626" y="790"/>
                  <a:pt x="626" y="656"/>
                </a:cubicBezTo>
                <a:lnTo>
                  <a:pt x="626" y="417"/>
                </a:lnTo>
                <a:cubicBezTo>
                  <a:pt x="626" y="283"/>
                  <a:pt x="567" y="224"/>
                  <a:pt x="567" y="105"/>
                </a:cubicBezTo>
                <a:lnTo>
                  <a:pt x="507" y="45"/>
                </a:lnTo>
                <a:cubicBezTo>
                  <a:pt x="470" y="15"/>
                  <a:pt x="421" y="0"/>
                  <a:pt x="37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6"/>
          <p:cNvSpPr/>
          <p:nvPr/>
        </p:nvSpPr>
        <p:spPr>
          <a:xfrm>
            <a:off x="7389955" y="859089"/>
            <a:ext cx="19091" cy="24020"/>
          </a:xfrm>
          <a:custGeom>
            <a:avLst/>
            <a:gdLst/>
            <a:ahLst/>
            <a:cxnLst/>
            <a:rect l="l" t="t" r="r" b="b"/>
            <a:pathLst>
              <a:path w="612" h="770" extrusionOk="0">
                <a:moveTo>
                  <a:pt x="347" y="0"/>
                </a:moveTo>
                <a:cubicBezTo>
                  <a:pt x="308" y="0"/>
                  <a:pt x="270" y="15"/>
                  <a:pt x="239" y="40"/>
                </a:cubicBezTo>
                <a:cubicBezTo>
                  <a:pt x="120" y="99"/>
                  <a:pt x="120" y="99"/>
                  <a:pt x="60" y="159"/>
                </a:cubicBezTo>
                <a:cubicBezTo>
                  <a:pt x="60" y="218"/>
                  <a:pt x="0" y="293"/>
                  <a:pt x="0" y="352"/>
                </a:cubicBezTo>
                <a:cubicBezTo>
                  <a:pt x="0" y="531"/>
                  <a:pt x="60" y="665"/>
                  <a:pt x="179" y="725"/>
                </a:cubicBezTo>
                <a:cubicBezTo>
                  <a:pt x="209" y="755"/>
                  <a:pt x="257" y="770"/>
                  <a:pt x="306" y="770"/>
                </a:cubicBezTo>
                <a:cubicBezTo>
                  <a:pt x="354" y="770"/>
                  <a:pt x="403" y="755"/>
                  <a:pt x="433" y="725"/>
                </a:cubicBezTo>
                <a:lnTo>
                  <a:pt x="492" y="725"/>
                </a:lnTo>
                <a:cubicBezTo>
                  <a:pt x="552" y="591"/>
                  <a:pt x="611" y="531"/>
                  <a:pt x="611" y="412"/>
                </a:cubicBezTo>
                <a:lnTo>
                  <a:pt x="611" y="293"/>
                </a:lnTo>
                <a:cubicBezTo>
                  <a:pt x="552" y="218"/>
                  <a:pt x="552" y="159"/>
                  <a:pt x="492" y="99"/>
                </a:cubicBezTo>
                <a:cubicBezTo>
                  <a:pt x="457" y="29"/>
                  <a:pt x="402" y="0"/>
                  <a:pt x="34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6"/>
          <p:cNvSpPr/>
          <p:nvPr/>
        </p:nvSpPr>
        <p:spPr>
          <a:xfrm>
            <a:off x="7279338" y="843242"/>
            <a:ext cx="19559" cy="20183"/>
          </a:xfrm>
          <a:custGeom>
            <a:avLst/>
            <a:gdLst/>
            <a:ahLst/>
            <a:cxnLst/>
            <a:rect l="l" t="t" r="r" b="b"/>
            <a:pathLst>
              <a:path w="627" h="647" extrusionOk="0">
                <a:moveTo>
                  <a:pt x="314" y="0"/>
                </a:moveTo>
                <a:cubicBezTo>
                  <a:pt x="269" y="0"/>
                  <a:pt x="224" y="19"/>
                  <a:pt x="195" y="56"/>
                </a:cubicBezTo>
                <a:cubicBezTo>
                  <a:pt x="135" y="116"/>
                  <a:pt x="60" y="116"/>
                  <a:pt x="60" y="175"/>
                </a:cubicBezTo>
                <a:cubicBezTo>
                  <a:pt x="1" y="235"/>
                  <a:pt x="1" y="294"/>
                  <a:pt x="1" y="354"/>
                </a:cubicBezTo>
                <a:cubicBezTo>
                  <a:pt x="60" y="428"/>
                  <a:pt x="60" y="488"/>
                  <a:pt x="195" y="607"/>
                </a:cubicBezTo>
                <a:cubicBezTo>
                  <a:pt x="244" y="632"/>
                  <a:pt x="293" y="646"/>
                  <a:pt x="339" y="646"/>
                </a:cubicBezTo>
                <a:cubicBezTo>
                  <a:pt x="405" y="646"/>
                  <a:pt x="464" y="617"/>
                  <a:pt x="507" y="548"/>
                </a:cubicBezTo>
                <a:cubicBezTo>
                  <a:pt x="627" y="488"/>
                  <a:pt x="627" y="354"/>
                  <a:pt x="627" y="294"/>
                </a:cubicBezTo>
                <a:cubicBezTo>
                  <a:pt x="627" y="235"/>
                  <a:pt x="627" y="175"/>
                  <a:pt x="567" y="175"/>
                </a:cubicBezTo>
                <a:cubicBezTo>
                  <a:pt x="567" y="116"/>
                  <a:pt x="507" y="56"/>
                  <a:pt x="433" y="56"/>
                </a:cubicBezTo>
                <a:cubicBezTo>
                  <a:pt x="403" y="19"/>
                  <a:pt x="358" y="0"/>
                  <a:pt x="314"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6"/>
          <p:cNvSpPr/>
          <p:nvPr/>
        </p:nvSpPr>
        <p:spPr>
          <a:xfrm>
            <a:off x="4676405" y="698746"/>
            <a:ext cx="19091" cy="33160"/>
          </a:xfrm>
          <a:custGeom>
            <a:avLst/>
            <a:gdLst/>
            <a:ahLst/>
            <a:cxnLst/>
            <a:rect l="l" t="t" r="r" b="b"/>
            <a:pathLst>
              <a:path w="612" h="1063" extrusionOk="0">
                <a:moveTo>
                  <a:pt x="378" y="0"/>
                </a:moveTo>
                <a:cubicBezTo>
                  <a:pt x="354" y="0"/>
                  <a:pt x="331" y="8"/>
                  <a:pt x="314" y="25"/>
                </a:cubicBezTo>
                <a:cubicBezTo>
                  <a:pt x="180" y="85"/>
                  <a:pt x="180" y="144"/>
                  <a:pt x="120" y="219"/>
                </a:cubicBezTo>
                <a:cubicBezTo>
                  <a:pt x="60" y="338"/>
                  <a:pt x="60" y="397"/>
                  <a:pt x="1" y="457"/>
                </a:cubicBezTo>
                <a:cubicBezTo>
                  <a:pt x="1" y="651"/>
                  <a:pt x="1" y="830"/>
                  <a:pt x="120" y="1023"/>
                </a:cubicBezTo>
                <a:lnTo>
                  <a:pt x="180" y="1023"/>
                </a:lnTo>
                <a:cubicBezTo>
                  <a:pt x="204" y="1048"/>
                  <a:pt x="242" y="1062"/>
                  <a:pt x="281" y="1062"/>
                </a:cubicBezTo>
                <a:cubicBezTo>
                  <a:pt x="338" y="1062"/>
                  <a:pt x="398" y="1033"/>
                  <a:pt x="433" y="964"/>
                </a:cubicBezTo>
                <a:cubicBezTo>
                  <a:pt x="552" y="830"/>
                  <a:pt x="612" y="710"/>
                  <a:pt x="612" y="591"/>
                </a:cubicBezTo>
                <a:lnTo>
                  <a:pt x="612" y="397"/>
                </a:lnTo>
                <a:cubicBezTo>
                  <a:pt x="612" y="278"/>
                  <a:pt x="612" y="219"/>
                  <a:pt x="552" y="144"/>
                </a:cubicBezTo>
                <a:lnTo>
                  <a:pt x="552" y="85"/>
                </a:lnTo>
                <a:cubicBezTo>
                  <a:pt x="510" y="42"/>
                  <a:pt x="438" y="0"/>
                  <a:pt x="378"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6"/>
          <p:cNvSpPr/>
          <p:nvPr/>
        </p:nvSpPr>
        <p:spPr>
          <a:xfrm>
            <a:off x="4716834" y="746444"/>
            <a:ext cx="19559" cy="37496"/>
          </a:xfrm>
          <a:custGeom>
            <a:avLst/>
            <a:gdLst/>
            <a:ahLst/>
            <a:cxnLst/>
            <a:rect l="l" t="t" r="r" b="b"/>
            <a:pathLst>
              <a:path w="627" h="1202" extrusionOk="0">
                <a:moveTo>
                  <a:pt x="375" y="1"/>
                </a:moveTo>
                <a:cubicBezTo>
                  <a:pt x="329" y="1"/>
                  <a:pt x="284" y="16"/>
                  <a:pt x="254" y="45"/>
                </a:cubicBezTo>
                <a:cubicBezTo>
                  <a:pt x="195" y="105"/>
                  <a:pt x="135" y="239"/>
                  <a:pt x="61" y="299"/>
                </a:cubicBezTo>
                <a:cubicBezTo>
                  <a:pt x="61" y="358"/>
                  <a:pt x="1" y="477"/>
                  <a:pt x="1" y="552"/>
                </a:cubicBezTo>
                <a:cubicBezTo>
                  <a:pt x="1" y="790"/>
                  <a:pt x="61" y="984"/>
                  <a:pt x="195" y="1103"/>
                </a:cubicBezTo>
                <a:lnTo>
                  <a:pt x="254" y="1163"/>
                </a:lnTo>
                <a:cubicBezTo>
                  <a:pt x="279" y="1187"/>
                  <a:pt x="314" y="1202"/>
                  <a:pt x="346" y="1202"/>
                </a:cubicBezTo>
                <a:cubicBezTo>
                  <a:pt x="392" y="1202"/>
                  <a:pt x="433" y="1173"/>
                  <a:pt x="433" y="1103"/>
                </a:cubicBezTo>
                <a:cubicBezTo>
                  <a:pt x="567" y="924"/>
                  <a:pt x="627" y="790"/>
                  <a:pt x="627" y="611"/>
                </a:cubicBezTo>
                <a:lnTo>
                  <a:pt x="627" y="358"/>
                </a:lnTo>
                <a:cubicBezTo>
                  <a:pt x="627" y="299"/>
                  <a:pt x="567" y="179"/>
                  <a:pt x="567" y="105"/>
                </a:cubicBezTo>
                <a:lnTo>
                  <a:pt x="507" y="105"/>
                </a:lnTo>
                <a:lnTo>
                  <a:pt x="507" y="45"/>
                </a:lnTo>
                <a:cubicBezTo>
                  <a:pt x="470" y="16"/>
                  <a:pt x="422" y="1"/>
                  <a:pt x="37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6"/>
          <p:cNvSpPr/>
          <p:nvPr/>
        </p:nvSpPr>
        <p:spPr>
          <a:xfrm>
            <a:off x="4769366" y="701835"/>
            <a:ext cx="19091" cy="37247"/>
          </a:xfrm>
          <a:custGeom>
            <a:avLst/>
            <a:gdLst/>
            <a:ahLst/>
            <a:cxnLst/>
            <a:rect l="l" t="t" r="r" b="b"/>
            <a:pathLst>
              <a:path w="612" h="1194" extrusionOk="0">
                <a:moveTo>
                  <a:pt x="306" y="1"/>
                </a:moveTo>
                <a:cubicBezTo>
                  <a:pt x="257" y="1"/>
                  <a:pt x="209" y="15"/>
                  <a:pt x="179" y="45"/>
                </a:cubicBezTo>
                <a:cubicBezTo>
                  <a:pt x="120" y="179"/>
                  <a:pt x="60" y="239"/>
                  <a:pt x="60" y="358"/>
                </a:cubicBezTo>
                <a:cubicBezTo>
                  <a:pt x="0" y="418"/>
                  <a:pt x="0" y="492"/>
                  <a:pt x="0" y="611"/>
                </a:cubicBezTo>
                <a:cubicBezTo>
                  <a:pt x="60" y="790"/>
                  <a:pt x="60" y="924"/>
                  <a:pt x="179" y="1103"/>
                </a:cubicBezTo>
                <a:lnTo>
                  <a:pt x="239" y="1163"/>
                </a:lnTo>
                <a:cubicBezTo>
                  <a:pt x="261" y="1185"/>
                  <a:pt x="287" y="1194"/>
                  <a:pt x="315" y="1194"/>
                </a:cubicBezTo>
                <a:cubicBezTo>
                  <a:pt x="379" y="1194"/>
                  <a:pt x="450" y="1145"/>
                  <a:pt x="492" y="1103"/>
                </a:cubicBezTo>
                <a:cubicBezTo>
                  <a:pt x="611" y="924"/>
                  <a:pt x="611" y="731"/>
                  <a:pt x="611" y="611"/>
                </a:cubicBezTo>
                <a:cubicBezTo>
                  <a:pt x="611" y="492"/>
                  <a:pt x="611" y="418"/>
                  <a:pt x="552" y="298"/>
                </a:cubicBezTo>
                <a:cubicBezTo>
                  <a:pt x="552" y="239"/>
                  <a:pt x="492" y="179"/>
                  <a:pt x="432" y="45"/>
                </a:cubicBezTo>
                <a:cubicBezTo>
                  <a:pt x="403" y="15"/>
                  <a:pt x="354" y="1"/>
                  <a:pt x="30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6"/>
          <p:cNvSpPr/>
          <p:nvPr/>
        </p:nvSpPr>
        <p:spPr>
          <a:xfrm>
            <a:off x="4767495" y="808366"/>
            <a:ext cx="19091" cy="31351"/>
          </a:xfrm>
          <a:custGeom>
            <a:avLst/>
            <a:gdLst/>
            <a:ahLst/>
            <a:cxnLst/>
            <a:rect l="l" t="t" r="r" b="b"/>
            <a:pathLst>
              <a:path w="612" h="1005" extrusionOk="0">
                <a:moveTo>
                  <a:pt x="358" y="1"/>
                </a:moveTo>
                <a:cubicBezTo>
                  <a:pt x="302" y="1"/>
                  <a:pt x="239" y="19"/>
                  <a:pt x="180" y="57"/>
                </a:cubicBezTo>
                <a:cubicBezTo>
                  <a:pt x="120" y="116"/>
                  <a:pt x="60" y="176"/>
                  <a:pt x="60" y="235"/>
                </a:cubicBezTo>
                <a:cubicBezTo>
                  <a:pt x="1" y="295"/>
                  <a:pt x="1" y="429"/>
                  <a:pt x="1" y="489"/>
                </a:cubicBezTo>
                <a:cubicBezTo>
                  <a:pt x="1" y="608"/>
                  <a:pt x="1" y="802"/>
                  <a:pt x="120" y="921"/>
                </a:cubicBezTo>
                <a:lnTo>
                  <a:pt x="180" y="980"/>
                </a:lnTo>
                <a:cubicBezTo>
                  <a:pt x="197" y="998"/>
                  <a:pt x="221" y="1005"/>
                  <a:pt x="247" y="1005"/>
                </a:cubicBezTo>
                <a:cubicBezTo>
                  <a:pt x="311" y="1005"/>
                  <a:pt x="391" y="963"/>
                  <a:pt x="433" y="921"/>
                </a:cubicBezTo>
                <a:cubicBezTo>
                  <a:pt x="552" y="802"/>
                  <a:pt x="552" y="667"/>
                  <a:pt x="552" y="489"/>
                </a:cubicBezTo>
                <a:cubicBezTo>
                  <a:pt x="612" y="429"/>
                  <a:pt x="612" y="355"/>
                  <a:pt x="552" y="295"/>
                </a:cubicBezTo>
                <a:cubicBezTo>
                  <a:pt x="552" y="235"/>
                  <a:pt x="552" y="176"/>
                  <a:pt x="492" y="116"/>
                </a:cubicBezTo>
                <a:lnTo>
                  <a:pt x="492" y="57"/>
                </a:lnTo>
                <a:cubicBezTo>
                  <a:pt x="463" y="19"/>
                  <a:pt x="414" y="1"/>
                  <a:pt x="35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6"/>
          <p:cNvSpPr/>
          <p:nvPr/>
        </p:nvSpPr>
        <p:spPr>
          <a:xfrm>
            <a:off x="4817687" y="754960"/>
            <a:ext cx="19559" cy="48071"/>
          </a:xfrm>
          <a:custGeom>
            <a:avLst/>
            <a:gdLst/>
            <a:ahLst/>
            <a:cxnLst/>
            <a:rect l="l" t="t" r="r" b="b"/>
            <a:pathLst>
              <a:path w="627" h="1541" extrusionOk="0">
                <a:moveTo>
                  <a:pt x="341" y="1"/>
                </a:moveTo>
                <a:cubicBezTo>
                  <a:pt x="277" y="1"/>
                  <a:pt x="232" y="43"/>
                  <a:pt x="179" y="85"/>
                </a:cubicBezTo>
                <a:cubicBezTo>
                  <a:pt x="120" y="204"/>
                  <a:pt x="60" y="338"/>
                  <a:pt x="60" y="398"/>
                </a:cubicBezTo>
                <a:cubicBezTo>
                  <a:pt x="60" y="517"/>
                  <a:pt x="60" y="651"/>
                  <a:pt x="1" y="771"/>
                </a:cubicBezTo>
                <a:cubicBezTo>
                  <a:pt x="60" y="1024"/>
                  <a:pt x="60" y="1203"/>
                  <a:pt x="179" y="1456"/>
                </a:cubicBezTo>
                <a:lnTo>
                  <a:pt x="254" y="1515"/>
                </a:lnTo>
                <a:cubicBezTo>
                  <a:pt x="271" y="1533"/>
                  <a:pt x="294" y="1540"/>
                  <a:pt x="319" y="1540"/>
                </a:cubicBezTo>
                <a:cubicBezTo>
                  <a:pt x="378" y="1540"/>
                  <a:pt x="450" y="1498"/>
                  <a:pt x="492" y="1456"/>
                </a:cubicBezTo>
                <a:cubicBezTo>
                  <a:pt x="626" y="1203"/>
                  <a:pt x="626" y="1024"/>
                  <a:pt x="626" y="771"/>
                </a:cubicBezTo>
                <a:lnTo>
                  <a:pt x="626" y="398"/>
                </a:lnTo>
                <a:cubicBezTo>
                  <a:pt x="552" y="338"/>
                  <a:pt x="552" y="204"/>
                  <a:pt x="492" y="85"/>
                </a:cubicBezTo>
                <a:cubicBezTo>
                  <a:pt x="433" y="85"/>
                  <a:pt x="433" y="26"/>
                  <a:pt x="433" y="26"/>
                </a:cubicBezTo>
                <a:cubicBezTo>
                  <a:pt x="398" y="8"/>
                  <a:pt x="368" y="1"/>
                  <a:pt x="34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6"/>
          <p:cNvSpPr/>
          <p:nvPr/>
        </p:nvSpPr>
        <p:spPr>
          <a:xfrm>
            <a:off x="4866040" y="695034"/>
            <a:ext cx="19528" cy="40772"/>
          </a:xfrm>
          <a:custGeom>
            <a:avLst/>
            <a:gdLst/>
            <a:ahLst/>
            <a:cxnLst/>
            <a:rect l="l" t="t" r="r" b="b"/>
            <a:pathLst>
              <a:path w="626" h="1307" extrusionOk="0">
                <a:moveTo>
                  <a:pt x="367" y="0"/>
                </a:moveTo>
                <a:cubicBezTo>
                  <a:pt x="308" y="0"/>
                  <a:pt x="236" y="42"/>
                  <a:pt x="194" y="84"/>
                </a:cubicBezTo>
                <a:cubicBezTo>
                  <a:pt x="119" y="204"/>
                  <a:pt x="119" y="263"/>
                  <a:pt x="60" y="338"/>
                </a:cubicBezTo>
                <a:lnTo>
                  <a:pt x="60" y="636"/>
                </a:lnTo>
                <a:cubicBezTo>
                  <a:pt x="0" y="829"/>
                  <a:pt x="0" y="949"/>
                  <a:pt x="119" y="1202"/>
                </a:cubicBezTo>
                <a:lnTo>
                  <a:pt x="194" y="1261"/>
                </a:lnTo>
                <a:cubicBezTo>
                  <a:pt x="224" y="1291"/>
                  <a:pt x="253" y="1306"/>
                  <a:pt x="283" y="1306"/>
                </a:cubicBezTo>
                <a:cubicBezTo>
                  <a:pt x="313" y="1306"/>
                  <a:pt x="343" y="1291"/>
                  <a:pt x="373" y="1261"/>
                </a:cubicBezTo>
                <a:cubicBezTo>
                  <a:pt x="566" y="1083"/>
                  <a:pt x="626" y="889"/>
                  <a:pt x="626" y="710"/>
                </a:cubicBezTo>
                <a:lnTo>
                  <a:pt x="626" y="397"/>
                </a:lnTo>
                <a:cubicBezTo>
                  <a:pt x="626" y="263"/>
                  <a:pt x="566" y="204"/>
                  <a:pt x="492" y="84"/>
                </a:cubicBezTo>
                <a:lnTo>
                  <a:pt x="432" y="25"/>
                </a:lnTo>
                <a:cubicBezTo>
                  <a:pt x="415" y="7"/>
                  <a:pt x="392" y="0"/>
                  <a:pt x="36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6"/>
          <p:cNvSpPr/>
          <p:nvPr/>
        </p:nvSpPr>
        <p:spPr>
          <a:xfrm>
            <a:off x="4939441" y="677409"/>
            <a:ext cx="19559" cy="40553"/>
          </a:xfrm>
          <a:custGeom>
            <a:avLst/>
            <a:gdLst/>
            <a:ahLst/>
            <a:cxnLst/>
            <a:rect l="l" t="t" r="r" b="b"/>
            <a:pathLst>
              <a:path w="627" h="1300" extrusionOk="0">
                <a:moveTo>
                  <a:pt x="222" y="1"/>
                </a:moveTo>
                <a:cubicBezTo>
                  <a:pt x="140" y="1"/>
                  <a:pt x="75" y="59"/>
                  <a:pt x="75" y="158"/>
                </a:cubicBezTo>
                <a:cubicBezTo>
                  <a:pt x="1" y="217"/>
                  <a:pt x="1" y="337"/>
                  <a:pt x="1" y="396"/>
                </a:cubicBezTo>
                <a:lnTo>
                  <a:pt x="1" y="649"/>
                </a:lnTo>
                <a:cubicBezTo>
                  <a:pt x="1" y="828"/>
                  <a:pt x="75" y="1022"/>
                  <a:pt x="195" y="1201"/>
                </a:cubicBezTo>
                <a:lnTo>
                  <a:pt x="195" y="1275"/>
                </a:lnTo>
                <a:cubicBezTo>
                  <a:pt x="229" y="1292"/>
                  <a:pt x="258" y="1299"/>
                  <a:pt x="284" y="1299"/>
                </a:cubicBezTo>
                <a:cubicBezTo>
                  <a:pt x="349" y="1299"/>
                  <a:pt x="395" y="1254"/>
                  <a:pt x="448" y="1201"/>
                </a:cubicBezTo>
                <a:cubicBezTo>
                  <a:pt x="567" y="1022"/>
                  <a:pt x="627" y="828"/>
                  <a:pt x="627" y="649"/>
                </a:cubicBezTo>
                <a:cubicBezTo>
                  <a:pt x="567" y="530"/>
                  <a:pt x="567" y="396"/>
                  <a:pt x="507" y="337"/>
                </a:cubicBezTo>
                <a:cubicBezTo>
                  <a:pt x="507" y="217"/>
                  <a:pt x="448" y="158"/>
                  <a:pt x="314" y="24"/>
                </a:cubicBezTo>
                <a:cubicBezTo>
                  <a:pt x="282" y="8"/>
                  <a:pt x="251" y="1"/>
                  <a:pt x="22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6"/>
          <p:cNvSpPr/>
          <p:nvPr/>
        </p:nvSpPr>
        <p:spPr>
          <a:xfrm>
            <a:off x="4887408" y="775736"/>
            <a:ext cx="19559" cy="38900"/>
          </a:xfrm>
          <a:custGeom>
            <a:avLst/>
            <a:gdLst/>
            <a:ahLst/>
            <a:cxnLst/>
            <a:rect l="l" t="t" r="r" b="b"/>
            <a:pathLst>
              <a:path w="627" h="1247" extrusionOk="0">
                <a:moveTo>
                  <a:pt x="373" y="0"/>
                </a:moveTo>
                <a:cubicBezTo>
                  <a:pt x="328" y="0"/>
                  <a:pt x="283" y="15"/>
                  <a:pt x="254" y="45"/>
                </a:cubicBezTo>
                <a:cubicBezTo>
                  <a:pt x="179" y="105"/>
                  <a:pt x="120" y="224"/>
                  <a:pt x="60" y="283"/>
                </a:cubicBezTo>
                <a:cubicBezTo>
                  <a:pt x="0" y="417"/>
                  <a:pt x="0" y="477"/>
                  <a:pt x="0" y="596"/>
                </a:cubicBezTo>
                <a:cubicBezTo>
                  <a:pt x="0" y="790"/>
                  <a:pt x="60" y="1028"/>
                  <a:pt x="179" y="1222"/>
                </a:cubicBezTo>
                <a:lnTo>
                  <a:pt x="254" y="1222"/>
                </a:lnTo>
                <a:cubicBezTo>
                  <a:pt x="271" y="1239"/>
                  <a:pt x="294" y="1247"/>
                  <a:pt x="318" y="1247"/>
                </a:cubicBezTo>
                <a:cubicBezTo>
                  <a:pt x="378" y="1247"/>
                  <a:pt x="450" y="1204"/>
                  <a:pt x="492" y="1162"/>
                </a:cubicBezTo>
                <a:cubicBezTo>
                  <a:pt x="552" y="969"/>
                  <a:pt x="626" y="790"/>
                  <a:pt x="626" y="656"/>
                </a:cubicBezTo>
                <a:lnTo>
                  <a:pt x="626" y="417"/>
                </a:lnTo>
                <a:cubicBezTo>
                  <a:pt x="552" y="283"/>
                  <a:pt x="552" y="224"/>
                  <a:pt x="552" y="105"/>
                </a:cubicBezTo>
                <a:lnTo>
                  <a:pt x="492" y="45"/>
                </a:lnTo>
                <a:cubicBezTo>
                  <a:pt x="462" y="15"/>
                  <a:pt x="417" y="0"/>
                  <a:pt x="373"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6"/>
          <p:cNvSpPr/>
          <p:nvPr/>
        </p:nvSpPr>
        <p:spPr>
          <a:xfrm>
            <a:off x="4823271" y="859089"/>
            <a:ext cx="19559" cy="24020"/>
          </a:xfrm>
          <a:custGeom>
            <a:avLst/>
            <a:gdLst/>
            <a:ahLst/>
            <a:cxnLst/>
            <a:rect l="l" t="t" r="r" b="b"/>
            <a:pathLst>
              <a:path w="627" h="770" extrusionOk="0">
                <a:moveTo>
                  <a:pt x="344" y="0"/>
                </a:moveTo>
                <a:cubicBezTo>
                  <a:pt x="295" y="0"/>
                  <a:pt x="244" y="15"/>
                  <a:pt x="194" y="40"/>
                </a:cubicBezTo>
                <a:cubicBezTo>
                  <a:pt x="135" y="99"/>
                  <a:pt x="135" y="99"/>
                  <a:pt x="75" y="159"/>
                </a:cubicBezTo>
                <a:cubicBezTo>
                  <a:pt x="0" y="218"/>
                  <a:pt x="0" y="293"/>
                  <a:pt x="0" y="352"/>
                </a:cubicBezTo>
                <a:cubicBezTo>
                  <a:pt x="0" y="531"/>
                  <a:pt x="75" y="665"/>
                  <a:pt x="194" y="725"/>
                </a:cubicBezTo>
                <a:cubicBezTo>
                  <a:pt x="224" y="755"/>
                  <a:pt x="269" y="770"/>
                  <a:pt x="315" y="770"/>
                </a:cubicBezTo>
                <a:cubicBezTo>
                  <a:pt x="362" y="770"/>
                  <a:pt x="410" y="755"/>
                  <a:pt x="447" y="725"/>
                </a:cubicBezTo>
                <a:cubicBezTo>
                  <a:pt x="567" y="591"/>
                  <a:pt x="626" y="531"/>
                  <a:pt x="626" y="412"/>
                </a:cubicBezTo>
                <a:lnTo>
                  <a:pt x="626" y="293"/>
                </a:lnTo>
                <a:cubicBezTo>
                  <a:pt x="567" y="218"/>
                  <a:pt x="567" y="159"/>
                  <a:pt x="507" y="99"/>
                </a:cubicBezTo>
                <a:cubicBezTo>
                  <a:pt x="472" y="29"/>
                  <a:pt x="412" y="0"/>
                  <a:pt x="344"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6"/>
          <p:cNvSpPr/>
          <p:nvPr/>
        </p:nvSpPr>
        <p:spPr>
          <a:xfrm>
            <a:off x="4713122" y="843242"/>
            <a:ext cx="19559" cy="20183"/>
          </a:xfrm>
          <a:custGeom>
            <a:avLst/>
            <a:gdLst/>
            <a:ahLst/>
            <a:cxnLst/>
            <a:rect l="l" t="t" r="r" b="b"/>
            <a:pathLst>
              <a:path w="627" h="647" extrusionOk="0">
                <a:moveTo>
                  <a:pt x="304" y="0"/>
                </a:moveTo>
                <a:cubicBezTo>
                  <a:pt x="250" y="0"/>
                  <a:pt x="187" y="19"/>
                  <a:pt x="120" y="56"/>
                </a:cubicBezTo>
                <a:cubicBezTo>
                  <a:pt x="60" y="116"/>
                  <a:pt x="60" y="116"/>
                  <a:pt x="60" y="175"/>
                </a:cubicBezTo>
                <a:cubicBezTo>
                  <a:pt x="1" y="235"/>
                  <a:pt x="1" y="294"/>
                  <a:pt x="1" y="354"/>
                </a:cubicBezTo>
                <a:cubicBezTo>
                  <a:pt x="1" y="428"/>
                  <a:pt x="60" y="488"/>
                  <a:pt x="180" y="607"/>
                </a:cubicBezTo>
                <a:cubicBezTo>
                  <a:pt x="210" y="632"/>
                  <a:pt x="249" y="646"/>
                  <a:pt x="292" y="646"/>
                </a:cubicBezTo>
                <a:cubicBezTo>
                  <a:pt x="353" y="646"/>
                  <a:pt x="423" y="617"/>
                  <a:pt x="492" y="548"/>
                </a:cubicBezTo>
                <a:cubicBezTo>
                  <a:pt x="626" y="488"/>
                  <a:pt x="626" y="354"/>
                  <a:pt x="626" y="294"/>
                </a:cubicBezTo>
                <a:cubicBezTo>
                  <a:pt x="626" y="235"/>
                  <a:pt x="626" y="175"/>
                  <a:pt x="552" y="175"/>
                </a:cubicBezTo>
                <a:cubicBezTo>
                  <a:pt x="552" y="116"/>
                  <a:pt x="492" y="56"/>
                  <a:pt x="433" y="56"/>
                </a:cubicBezTo>
                <a:cubicBezTo>
                  <a:pt x="403" y="19"/>
                  <a:pt x="358" y="0"/>
                  <a:pt x="304"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6"/>
          <p:cNvSpPr/>
          <p:nvPr/>
        </p:nvSpPr>
        <p:spPr>
          <a:xfrm>
            <a:off x="5299619" y="698746"/>
            <a:ext cx="19559" cy="33160"/>
          </a:xfrm>
          <a:custGeom>
            <a:avLst/>
            <a:gdLst/>
            <a:ahLst/>
            <a:cxnLst/>
            <a:rect l="l" t="t" r="r" b="b"/>
            <a:pathLst>
              <a:path w="627" h="1063" extrusionOk="0">
                <a:moveTo>
                  <a:pt x="381" y="0"/>
                </a:moveTo>
                <a:cubicBezTo>
                  <a:pt x="355" y="0"/>
                  <a:pt x="331" y="8"/>
                  <a:pt x="313" y="25"/>
                </a:cubicBezTo>
                <a:cubicBezTo>
                  <a:pt x="194" y="85"/>
                  <a:pt x="194" y="144"/>
                  <a:pt x="135" y="219"/>
                </a:cubicBezTo>
                <a:cubicBezTo>
                  <a:pt x="75" y="338"/>
                  <a:pt x="75" y="397"/>
                  <a:pt x="0" y="457"/>
                </a:cubicBezTo>
                <a:cubicBezTo>
                  <a:pt x="0" y="651"/>
                  <a:pt x="0" y="830"/>
                  <a:pt x="194" y="1023"/>
                </a:cubicBezTo>
                <a:cubicBezTo>
                  <a:pt x="219" y="1048"/>
                  <a:pt x="254" y="1062"/>
                  <a:pt x="291" y="1062"/>
                </a:cubicBezTo>
                <a:cubicBezTo>
                  <a:pt x="345" y="1062"/>
                  <a:pt x="404" y="1033"/>
                  <a:pt x="447" y="964"/>
                </a:cubicBezTo>
                <a:cubicBezTo>
                  <a:pt x="567" y="830"/>
                  <a:pt x="626" y="710"/>
                  <a:pt x="626" y="591"/>
                </a:cubicBezTo>
                <a:lnTo>
                  <a:pt x="626" y="397"/>
                </a:lnTo>
                <a:cubicBezTo>
                  <a:pt x="626" y="278"/>
                  <a:pt x="626" y="219"/>
                  <a:pt x="567" y="144"/>
                </a:cubicBezTo>
                <a:lnTo>
                  <a:pt x="567" y="85"/>
                </a:lnTo>
                <a:cubicBezTo>
                  <a:pt x="524" y="42"/>
                  <a:pt x="445" y="0"/>
                  <a:pt x="38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6"/>
          <p:cNvSpPr/>
          <p:nvPr/>
        </p:nvSpPr>
        <p:spPr>
          <a:xfrm>
            <a:off x="5340516" y="746444"/>
            <a:ext cx="19559" cy="37496"/>
          </a:xfrm>
          <a:custGeom>
            <a:avLst/>
            <a:gdLst/>
            <a:ahLst/>
            <a:cxnLst/>
            <a:rect l="l" t="t" r="r" b="b"/>
            <a:pathLst>
              <a:path w="627" h="1202" extrusionOk="0">
                <a:moveTo>
                  <a:pt x="373" y="1"/>
                </a:moveTo>
                <a:cubicBezTo>
                  <a:pt x="328" y="1"/>
                  <a:pt x="284" y="16"/>
                  <a:pt x="254" y="45"/>
                </a:cubicBezTo>
                <a:cubicBezTo>
                  <a:pt x="179" y="105"/>
                  <a:pt x="120" y="239"/>
                  <a:pt x="60" y="299"/>
                </a:cubicBezTo>
                <a:cubicBezTo>
                  <a:pt x="60" y="358"/>
                  <a:pt x="0" y="477"/>
                  <a:pt x="0" y="552"/>
                </a:cubicBezTo>
                <a:cubicBezTo>
                  <a:pt x="0" y="790"/>
                  <a:pt x="60" y="984"/>
                  <a:pt x="179" y="1103"/>
                </a:cubicBezTo>
                <a:lnTo>
                  <a:pt x="254" y="1163"/>
                </a:lnTo>
                <a:cubicBezTo>
                  <a:pt x="278" y="1187"/>
                  <a:pt x="313" y="1202"/>
                  <a:pt x="346" y="1202"/>
                </a:cubicBezTo>
                <a:cubicBezTo>
                  <a:pt x="392" y="1202"/>
                  <a:pt x="433" y="1173"/>
                  <a:pt x="433" y="1103"/>
                </a:cubicBezTo>
                <a:cubicBezTo>
                  <a:pt x="552" y="924"/>
                  <a:pt x="626" y="790"/>
                  <a:pt x="626" y="611"/>
                </a:cubicBezTo>
                <a:lnTo>
                  <a:pt x="626" y="358"/>
                </a:lnTo>
                <a:cubicBezTo>
                  <a:pt x="626" y="299"/>
                  <a:pt x="552" y="179"/>
                  <a:pt x="552" y="105"/>
                </a:cubicBezTo>
                <a:lnTo>
                  <a:pt x="492" y="45"/>
                </a:lnTo>
                <a:cubicBezTo>
                  <a:pt x="462" y="16"/>
                  <a:pt x="418" y="1"/>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6"/>
          <p:cNvSpPr/>
          <p:nvPr/>
        </p:nvSpPr>
        <p:spPr>
          <a:xfrm>
            <a:off x="5392549" y="701835"/>
            <a:ext cx="19559" cy="37247"/>
          </a:xfrm>
          <a:custGeom>
            <a:avLst/>
            <a:gdLst/>
            <a:ahLst/>
            <a:cxnLst/>
            <a:rect l="l" t="t" r="r" b="b"/>
            <a:pathLst>
              <a:path w="627" h="1194" extrusionOk="0">
                <a:moveTo>
                  <a:pt x="316" y="1"/>
                </a:moveTo>
                <a:cubicBezTo>
                  <a:pt x="269" y="1"/>
                  <a:pt x="224" y="15"/>
                  <a:pt x="195" y="45"/>
                </a:cubicBezTo>
                <a:cubicBezTo>
                  <a:pt x="135" y="179"/>
                  <a:pt x="75" y="239"/>
                  <a:pt x="75" y="358"/>
                </a:cubicBezTo>
                <a:cubicBezTo>
                  <a:pt x="75" y="418"/>
                  <a:pt x="1" y="492"/>
                  <a:pt x="1" y="611"/>
                </a:cubicBezTo>
                <a:cubicBezTo>
                  <a:pt x="75" y="790"/>
                  <a:pt x="75" y="924"/>
                  <a:pt x="195" y="1103"/>
                </a:cubicBezTo>
                <a:lnTo>
                  <a:pt x="254" y="1163"/>
                </a:lnTo>
                <a:cubicBezTo>
                  <a:pt x="272" y="1185"/>
                  <a:pt x="297" y="1194"/>
                  <a:pt x="324" y="1194"/>
                </a:cubicBezTo>
                <a:cubicBezTo>
                  <a:pt x="387" y="1194"/>
                  <a:pt x="466" y="1145"/>
                  <a:pt x="508" y="1103"/>
                </a:cubicBezTo>
                <a:cubicBezTo>
                  <a:pt x="627" y="924"/>
                  <a:pt x="627" y="731"/>
                  <a:pt x="627" y="611"/>
                </a:cubicBezTo>
                <a:lnTo>
                  <a:pt x="627" y="298"/>
                </a:lnTo>
                <a:cubicBezTo>
                  <a:pt x="567" y="239"/>
                  <a:pt x="567" y="179"/>
                  <a:pt x="448" y="45"/>
                </a:cubicBezTo>
                <a:cubicBezTo>
                  <a:pt x="411" y="15"/>
                  <a:pt x="362" y="1"/>
                  <a:pt x="31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6"/>
          <p:cNvSpPr/>
          <p:nvPr/>
        </p:nvSpPr>
        <p:spPr>
          <a:xfrm>
            <a:off x="5390708" y="808366"/>
            <a:ext cx="19559" cy="31351"/>
          </a:xfrm>
          <a:custGeom>
            <a:avLst/>
            <a:gdLst/>
            <a:ahLst/>
            <a:cxnLst/>
            <a:rect l="l" t="t" r="r" b="b"/>
            <a:pathLst>
              <a:path w="627" h="1005" extrusionOk="0">
                <a:moveTo>
                  <a:pt x="367" y="1"/>
                </a:moveTo>
                <a:cubicBezTo>
                  <a:pt x="313" y="1"/>
                  <a:pt x="254" y="19"/>
                  <a:pt x="194" y="57"/>
                </a:cubicBezTo>
                <a:cubicBezTo>
                  <a:pt x="134" y="116"/>
                  <a:pt x="60" y="176"/>
                  <a:pt x="60" y="235"/>
                </a:cubicBezTo>
                <a:cubicBezTo>
                  <a:pt x="0" y="295"/>
                  <a:pt x="0" y="429"/>
                  <a:pt x="0" y="489"/>
                </a:cubicBezTo>
                <a:cubicBezTo>
                  <a:pt x="0" y="608"/>
                  <a:pt x="0" y="802"/>
                  <a:pt x="134" y="921"/>
                </a:cubicBezTo>
                <a:lnTo>
                  <a:pt x="194" y="980"/>
                </a:lnTo>
                <a:cubicBezTo>
                  <a:pt x="212" y="998"/>
                  <a:pt x="234" y="1005"/>
                  <a:pt x="259" y="1005"/>
                </a:cubicBezTo>
                <a:cubicBezTo>
                  <a:pt x="318" y="1005"/>
                  <a:pt x="390" y="963"/>
                  <a:pt x="432" y="921"/>
                </a:cubicBezTo>
                <a:cubicBezTo>
                  <a:pt x="567" y="802"/>
                  <a:pt x="567" y="667"/>
                  <a:pt x="626" y="489"/>
                </a:cubicBezTo>
                <a:cubicBezTo>
                  <a:pt x="626" y="429"/>
                  <a:pt x="626" y="355"/>
                  <a:pt x="567" y="295"/>
                </a:cubicBezTo>
                <a:cubicBezTo>
                  <a:pt x="567" y="235"/>
                  <a:pt x="567" y="176"/>
                  <a:pt x="507" y="116"/>
                </a:cubicBezTo>
                <a:lnTo>
                  <a:pt x="507" y="57"/>
                </a:lnTo>
                <a:cubicBezTo>
                  <a:pt x="470" y="19"/>
                  <a:pt x="421" y="1"/>
                  <a:pt x="367"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6"/>
          <p:cNvSpPr/>
          <p:nvPr/>
        </p:nvSpPr>
        <p:spPr>
          <a:xfrm>
            <a:off x="5443210" y="754960"/>
            <a:ext cx="17251" cy="48071"/>
          </a:xfrm>
          <a:custGeom>
            <a:avLst/>
            <a:gdLst/>
            <a:ahLst/>
            <a:cxnLst/>
            <a:rect l="l" t="t" r="r" b="b"/>
            <a:pathLst>
              <a:path w="553" h="1541" extrusionOk="0">
                <a:moveTo>
                  <a:pt x="273" y="1"/>
                </a:moveTo>
                <a:cubicBezTo>
                  <a:pt x="204" y="1"/>
                  <a:pt x="162" y="43"/>
                  <a:pt x="120" y="85"/>
                </a:cubicBezTo>
                <a:cubicBezTo>
                  <a:pt x="60" y="204"/>
                  <a:pt x="1" y="338"/>
                  <a:pt x="1" y="398"/>
                </a:cubicBezTo>
                <a:lnTo>
                  <a:pt x="1" y="771"/>
                </a:lnTo>
                <a:cubicBezTo>
                  <a:pt x="1" y="1024"/>
                  <a:pt x="1" y="1203"/>
                  <a:pt x="120" y="1456"/>
                </a:cubicBezTo>
                <a:lnTo>
                  <a:pt x="180" y="1515"/>
                </a:lnTo>
                <a:cubicBezTo>
                  <a:pt x="197" y="1533"/>
                  <a:pt x="221" y="1540"/>
                  <a:pt x="247" y="1540"/>
                </a:cubicBezTo>
                <a:cubicBezTo>
                  <a:pt x="311" y="1540"/>
                  <a:pt x="391" y="1498"/>
                  <a:pt x="433" y="1456"/>
                </a:cubicBezTo>
                <a:cubicBezTo>
                  <a:pt x="552" y="1203"/>
                  <a:pt x="552" y="1024"/>
                  <a:pt x="552" y="771"/>
                </a:cubicBezTo>
                <a:lnTo>
                  <a:pt x="552" y="398"/>
                </a:lnTo>
                <a:cubicBezTo>
                  <a:pt x="492" y="338"/>
                  <a:pt x="492" y="204"/>
                  <a:pt x="433" y="85"/>
                </a:cubicBezTo>
                <a:cubicBezTo>
                  <a:pt x="373" y="85"/>
                  <a:pt x="373" y="26"/>
                  <a:pt x="373" y="26"/>
                </a:cubicBezTo>
                <a:cubicBezTo>
                  <a:pt x="334" y="8"/>
                  <a:pt x="301" y="1"/>
                  <a:pt x="2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6"/>
          <p:cNvSpPr/>
          <p:nvPr/>
        </p:nvSpPr>
        <p:spPr>
          <a:xfrm>
            <a:off x="5489690" y="695034"/>
            <a:ext cx="19091" cy="40772"/>
          </a:xfrm>
          <a:custGeom>
            <a:avLst/>
            <a:gdLst/>
            <a:ahLst/>
            <a:cxnLst/>
            <a:rect l="l" t="t" r="r" b="b"/>
            <a:pathLst>
              <a:path w="612" h="1307" extrusionOk="0">
                <a:moveTo>
                  <a:pt x="365" y="0"/>
                </a:moveTo>
                <a:cubicBezTo>
                  <a:pt x="301" y="0"/>
                  <a:pt x="221" y="42"/>
                  <a:pt x="179" y="84"/>
                </a:cubicBezTo>
                <a:cubicBezTo>
                  <a:pt x="120" y="204"/>
                  <a:pt x="120" y="263"/>
                  <a:pt x="60" y="338"/>
                </a:cubicBezTo>
                <a:lnTo>
                  <a:pt x="60" y="636"/>
                </a:lnTo>
                <a:cubicBezTo>
                  <a:pt x="1" y="829"/>
                  <a:pt x="60" y="949"/>
                  <a:pt x="120" y="1202"/>
                </a:cubicBezTo>
                <a:lnTo>
                  <a:pt x="179" y="1261"/>
                </a:lnTo>
                <a:cubicBezTo>
                  <a:pt x="209" y="1291"/>
                  <a:pt x="243" y="1306"/>
                  <a:pt x="276" y="1306"/>
                </a:cubicBezTo>
                <a:cubicBezTo>
                  <a:pt x="310" y="1306"/>
                  <a:pt x="343" y="1291"/>
                  <a:pt x="373" y="1261"/>
                </a:cubicBezTo>
                <a:cubicBezTo>
                  <a:pt x="552" y="1083"/>
                  <a:pt x="611" y="889"/>
                  <a:pt x="611" y="710"/>
                </a:cubicBezTo>
                <a:lnTo>
                  <a:pt x="611" y="397"/>
                </a:lnTo>
                <a:cubicBezTo>
                  <a:pt x="611" y="263"/>
                  <a:pt x="552" y="204"/>
                  <a:pt x="492" y="84"/>
                </a:cubicBezTo>
                <a:lnTo>
                  <a:pt x="433" y="25"/>
                </a:lnTo>
                <a:cubicBezTo>
                  <a:pt x="415" y="7"/>
                  <a:pt x="391" y="0"/>
                  <a:pt x="36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6"/>
          <p:cNvSpPr/>
          <p:nvPr/>
        </p:nvSpPr>
        <p:spPr>
          <a:xfrm>
            <a:off x="5563123" y="677409"/>
            <a:ext cx="19559" cy="40553"/>
          </a:xfrm>
          <a:custGeom>
            <a:avLst/>
            <a:gdLst/>
            <a:ahLst/>
            <a:cxnLst/>
            <a:rect l="l" t="t" r="r" b="b"/>
            <a:pathLst>
              <a:path w="627" h="1300" extrusionOk="0">
                <a:moveTo>
                  <a:pt x="228" y="1"/>
                </a:moveTo>
                <a:cubicBezTo>
                  <a:pt x="156" y="1"/>
                  <a:pt x="104" y="59"/>
                  <a:pt x="60" y="158"/>
                </a:cubicBezTo>
                <a:cubicBezTo>
                  <a:pt x="0" y="217"/>
                  <a:pt x="0" y="337"/>
                  <a:pt x="0" y="396"/>
                </a:cubicBezTo>
                <a:lnTo>
                  <a:pt x="0" y="649"/>
                </a:lnTo>
                <a:cubicBezTo>
                  <a:pt x="0" y="828"/>
                  <a:pt x="60" y="1022"/>
                  <a:pt x="194" y="1201"/>
                </a:cubicBezTo>
                <a:lnTo>
                  <a:pt x="194" y="1275"/>
                </a:lnTo>
                <a:cubicBezTo>
                  <a:pt x="228" y="1292"/>
                  <a:pt x="257" y="1299"/>
                  <a:pt x="283" y="1299"/>
                </a:cubicBezTo>
                <a:cubicBezTo>
                  <a:pt x="347" y="1299"/>
                  <a:pt x="390" y="1254"/>
                  <a:pt x="432" y="1201"/>
                </a:cubicBezTo>
                <a:cubicBezTo>
                  <a:pt x="567" y="1022"/>
                  <a:pt x="626" y="828"/>
                  <a:pt x="626" y="649"/>
                </a:cubicBezTo>
                <a:cubicBezTo>
                  <a:pt x="567" y="530"/>
                  <a:pt x="567" y="396"/>
                  <a:pt x="492" y="337"/>
                </a:cubicBezTo>
                <a:cubicBezTo>
                  <a:pt x="492" y="217"/>
                  <a:pt x="432" y="158"/>
                  <a:pt x="313" y="24"/>
                </a:cubicBezTo>
                <a:cubicBezTo>
                  <a:pt x="282" y="8"/>
                  <a:pt x="254" y="1"/>
                  <a:pt x="22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6"/>
          <p:cNvSpPr/>
          <p:nvPr/>
        </p:nvSpPr>
        <p:spPr>
          <a:xfrm>
            <a:off x="5511059" y="775736"/>
            <a:ext cx="19091" cy="38900"/>
          </a:xfrm>
          <a:custGeom>
            <a:avLst/>
            <a:gdLst/>
            <a:ahLst/>
            <a:cxnLst/>
            <a:rect l="l" t="t" r="r" b="b"/>
            <a:pathLst>
              <a:path w="612" h="1247" extrusionOk="0">
                <a:moveTo>
                  <a:pt x="366" y="0"/>
                </a:moveTo>
                <a:cubicBezTo>
                  <a:pt x="317" y="0"/>
                  <a:pt x="269" y="15"/>
                  <a:pt x="239" y="45"/>
                </a:cubicBezTo>
                <a:cubicBezTo>
                  <a:pt x="180" y="105"/>
                  <a:pt x="120" y="224"/>
                  <a:pt x="60" y="283"/>
                </a:cubicBezTo>
                <a:cubicBezTo>
                  <a:pt x="60" y="417"/>
                  <a:pt x="1" y="477"/>
                  <a:pt x="1" y="596"/>
                </a:cubicBezTo>
                <a:cubicBezTo>
                  <a:pt x="1" y="790"/>
                  <a:pt x="60" y="1028"/>
                  <a:pt x="180" y="1222"/>
                </a:cubicBezTo>
                <a:lnTo>
                  <a:pt x="239" y="1222"/>
                </a:lnTo>
                <a:cubicBezTo>
                  <a:pt x="257" y="1239"/>
                  <a:pt x="281" y="1247"/>
                  <a:pt x="307" y="1247"/>
                </a:cubicBezTo>
                <a:cubicBezTo>
                  <a:pt x="371" y="1247"/>
                  <a:pt x="450" y="1204"/>
                  <a:pt x="492" y="1162"/>
                </a:cubicBezTo>
                <a:cubicBezTo>
                  <a:pt x="552" y="969"/>
                  <a:pt x="612" y="790"/>
                  <a:pt x="612" y="656"/>
                </a:cubicBezTo>
                <a:lnTo>
                  <a:pt x="612" y="417"/>
                </a:lnTo>
                <a:cubicBezTo>
                  <a:pt x="612" y="283"/>
                  <a:pt x="552" y="224"/>
                  <a:pt x="552" y="105"/>
                </a:cubicBezTo>
                <a:lnTo>
                  <a:pt x="492" y="45"/>
                </a:lnTo>
                <a:cubicBezTo>
                  <a:pt x="463" y="15"/>
                  <a:pt x="414" y="0"/>
                  <a:pt x="366"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6"/>
          <p:cNvSpPr/>
          <p:nvPr/>
        </p:nvSpPr>
        <p:spPr>
          <a:xfrm>
            <a:off x="5446953" y="859089"/>
            <a:ext cx="19528" cy="24020"/>
          </a:xfrm>
          <a:custGeom>
            <a:avLst/>
            <a:gdLst/>
            <a:ahLst/>
            <a:cxnLst/>
            <a:rect l="l" t="t" r="r" b="b"/>
            <a:pathLst>
              <a:path w="626" h="770" extrusionOk="0">
                <a:moveTo>
                  <a:pt x="350" y="0"/>
                </a:moveTo>
                <a:cubicBezTo>
                  <a:pt x="313" y="0"/>
                  <a:pt x="278" y="15"/>
                  <a:pt x="253" y="40"/>
                </a:cubicBezTo>
                <a:cubicBezTo>
                  <a:pt x="119" y="99"/>
                  <a:pt x="119" y="99"/>
                  <a:pt x="60" y="159"/>
                </a:cubicBezTo>
                <a:cubicBezTo>
                  <a:pt x="0" y="218"/>
                  <a:pt x="0" y="293"/>
                  <a:pt x="0" y="352"/>
                </a:cubicBezTo>
                <a:cubicBezTo>
                  <a:pt x="0" y="531"/>
                  <a:pt x="60" y="665"/>
                  <a:pt x="194" y="725"/>
                </a:cubicBezTo>
                <a:cubicBezTo>
                  <a:pt x="223" y="755"/>
                  <a:pt x="268" y="770"/>
                  <a:pt x="313" y="770"/>
                </a:cubicBezTo>
                <a:cubicBezTo>
                  <a:pt x="358" y="770"/>
                  <a:pt x="402" y="755"/>
                  <a:pt x="432" y="725"/>
                </a:cubicBezTo>
                <a:lnTo>
                  <a:pt x="492" y="725"/>
                </a:lnTo>
                <a:cubicBezTo>
                  <a:pt x="566" y="591"/>
                  <a:pt x="626" y="531"/>
                  <a:pt x="626" y="412"/>
                </a:cubicBezTo>
                <a:lnTo>
                  <a:pt x="626" y="293"/>
                </a:lnTo>
                <a:cubicBezTo>
                  <a:pt x="566" y="218"/>
                  <a:pt x="566" y="159"/>
                  <a:pt x="492" y="99"/>
                </a:cubicBezTo>
                <a:cubicBezTo>
                  <a:pt x="457" y="29"/>
                  <a:pt x="401" y="0"/>
                  <a:pt x="350"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6"/>
          <p:cNvSpPr/>
          <p:nvPr/>
        </p:nvSpPr>
        <p:spPr>
          <a:xfrm>
            <a:off x="5336803" y="843242"/>
            <a:ext cx="19091" cy="20183"/>
          </a:xfrm>
          <a:custGeom>
            <a:avLst/>
            <a:gdLst/>
            <a:ahLst/>
            <a:cxnLst/>
            <a:rect l="l" t="t" r="r" b="b"/>
            <a:pathLst>
              <a:path w="612" h="647" extrusionOk="0">
                <a:moveTo>
                  <a:pt x="298" y="0"/>
                </a:moveTo>
                <a:cubicBezTo>
                  <a:pt x="242" y="0"/>
                  <a:pt x="179" y="19"/>
                  <a:pt x="119" y="56"/>
                </a:cubicBezTo>
                <a:cubicBezTo>
                  <a:pt x="60" y="116"/>
                  <a:pt x="60" y="116"/>
                  <a:pt x="60" y="175"/>
                </a:cubicBezTo>
                <a:cubicBezTo>
                  <a:pt x="0" y="235"/>
                  <a:pt x="0" y="294"/>
                  <a:pt x="0" y="354"/>
                </a:cubicBezTo>
                <a:cubicBezTo>
                  <a:pt x="0" y="428"/>
                  <a:pt x="60" y="488"/>
                  <a:pt x="179" y="607"/>
                </a:cubicBezTo>
                <a:cubicBezTo>
                  <a:pt x="228" y="632"/>
                  <a:pt x="270" y="646"/>
                  <a:pt x="311" y="646"/>
                </a:cubicBezTo>
                <a:cubicBezTo>
                  <a:pt x="368" y="646"/>
                  <a:pt x="422" y="617"/>
                  <a:pt x="492" y="548"/>
                </a:cubicBezTo>
                <a:cubicBezTo>
                  <a:pt x="611" y="488"/>
                  <a:pt x="611" y="354"/>
                  <a:pt x="611" y="294"/>
                </a:cubicBezTo>
                <a:cubicBezTo>
                  <a:pt x="611" y="235"/>
                  <a:pt x="611" y="175"/>
                  <a:pt x="552" y="175"/>
                </a:cubicBezTo>
                <a:cubicBezTo>
                  <a:pt x="552" y="116"/>
                  <a:pt x="492" y="56"/>
                  <a:pt x="432" y="56"/>
                </a:cubicBezTo>
                <a:cubicBezTo>
                  <a:pt x="403" y="19"/>
                  <a:pt x="354" y="0"/>
                  <a:pt x="298"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6"/>
          <p:cNvSpPr/>
          <p:nvPr/>
        </p:nvSpPr>
        <p:spPr>
          <a:xfrm>
            <a:off x="5999501" y="698746"/>
            <a:ext cx="19528" cy="33160"/>
          </a:xfrm>
          <a:custGeom>
            <a:avLst/>
            <a:gdLst/>
            <a:ahLst/>
            <a:cxnLst/>
            <a:rect l="l" t="t" r="r" b="b"/>
            <a:pathLst>
              <a:path w="626" h="1063" extrusionOk="0">
                <a:moveTo>
                  <a:pt x="378" y="0"/>
                </a:moveTo>
                <a:cubicBezTo>
                  <a:pt x="353" y="0"/>
                  <a:pt x="330" y="8"/>
                  <a:pt x="313" y="25"/>
                </a:cubicBezTo>
                <a:cubicBezTo>
                  <a:pt x="194" y="85"/>
                  <a:pt x="194" y="144"/>
                  <a:pt x="119" y="219"/>
                </a:cubicBezTo>
                <a:cubicBezTo>
                  <a:pt x="60" y="338"/>
                  <a:pt x="60" y="397"/>
                  <a:pt x="60" y="457"/>
                </a:cubicBezTo>
                <a:cubicBezTo>
                  <a:pt x="0" y="651"/>
                  <a:pt x="60" y="830"/>
                  <a:pt x="194" y="1023"/>
                </a:cubicBezTo>
                <a:cubicBezTo>
                  <a:pt x="218" y="1048"/>
                  <a:pt x="253" y="1062"/>
                  <a:pt x="290" y="1062"/>
                </a:cubicBezTo>
                <a:cubicBezTo>
                  <a:pt x="342" y="1062"/>
                  <a:pt x="397" y="1033"/>
                  <a:pt x="432" y="964"/>
                </a:cubicBezTo>
                <a:cubicBezTo>
                  <a:pt x="566" y="830"/>
                  <a:pt x="626" y="710"/>
                  <a:pt x="626" y="591"/>
                </a:cubicBezTo>
                <a:lnTo>
                  <a:pt x="626" y="397"/>
                </a:lnTo>
                <a:cubicBezTo>
                  <a:pt x="626" y="278"/>
                  <a:pt x="626" y="219"/>
                  <a:pt x="566" y="144"/>
                </a:cubicBezTo>
                <a:lnTo>
                  <a:pt x="566" y="85"/>
                </a:lnTo>
                <a:cubicBezTo>
                  <a:pt x="513" y="42"/>
                  <a:pt x="438" y="0"/>
                  <a:pt x="378"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6"/>
          <p:cNvSpPr/>
          <p:nvPr/>
        </p:nvSpPr>
        <p:spPr>
          <a:xfrm>
            <a:off x="6040366" y="746444"/>
            <a:ext cx="19091" cy="37496"/>
          </a:xfrm>
          <a:custGeom>
            <a:avLst/>
            <a:gdLst/>
            <a:ahLst/>
            <a:cxnLst/>
            <a:rect l="l" t="t" r="r" b="b"/>
            <a:pathLst>
              <a:path w="612" h="1202" extrusionOk="0">
                <a:moveTo>
                  <a:pt x="366" y="1"/>
                </a:moveTo>
                <a:cubicBezTo>
                  <a:pt x="318" y="1"/>
                  <a:pt x="269" y="16"/>
                  <a:pt x="239" y="45"/>
                </a:cubicBezTo>
                <a:cubicBezTo>
                  <a:pt x="180" y="105"/>
                  <a:pt x="120" y="239"/>
                  <a:pt x="61" y="299"/>
                </a:cubicBezTo>
                <a:cubicBezTo>
                  <a:pt x="61" y="358"/>
                  <a:pt x="1" y="477"/>
                  <a:pt x="1" y="552"/>
                </a:cubicBezTo>
                <a:cubicBezTo>
                  <a:pt x="1" y="790"/>
                  <a:pt x="61" y="984"/>
                  <a:pt x="180" y="1103"/>
                </a:cubicBezTo>
                <a:lnTo>
                  <a:pt x="239" y="1163"/>
                </a:lnTo>
                <a:cubicBezTo>
                  <a:pt x="264" y="1187"/>
                  <a:pt x="301" y="1202"/>
                  <a:pt x="337" y="1202"/>
                </a:cubicBezTo>
                <a:cubicBezTo>
                  <a:pt x="387" y="1202"/>
                  <a:pt x="433" y="1173"/>
                  <a:pt x="433" y="1103"/>
                </a:cubicBezTo>
                <a:lnTo>
                  <a:pt x="493" y="1103"/>
                </a:lnTo>
                <a:cubicBezTo>
                  <a:pt x="552" y="924"/>
                  <a:pt x="612" y="790"/>
                  <a:pt x="612" y="611"/>
                </a:cubicBezTo>
                <a:lnTo>
                  <a:pt x="612" y="358"/>
                </a:lnTo>
                <a:cubicBezTo>
                  <a:pt x="612" y="299"/>
                  <a:pt x="552" y="179"/>
                  <a:pt x="552" y="105"/>
                </a:cubicBezTo>
                <a:lnTo>
                  <a:pt x="493" y="45"/>
                </a:lnTo>
                <a:cubicBezTo>
                  <a:pt x="463" y="16"/>
                  <a:pt x="414"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6"/>
          <p:cNvSpPr/>
          <p:nvPr/>
        </p:nvSpPr>
        <p:spPr>
          <a:xfrm>
            <a:off x="6094302" y="701835"/>
            <a:ext cx="17688" cy="37247"/>
          </a:xfrm>
          <a:custGeom>
            <a:avLst/>
            <a:gdLst/>
            <a:ahLst/>
            <a:cxnLst/>
            <a:rect l="l" t="t" r="r" b="b"/>
            <a:pathLst>
              <a:path w="567" h="1194" extrusionOk="0">
                <a:moveTo>
                  <a:pt x="253" y="1"/>
                </a:moveTo>
                <a:cubicBezTo>
                  <a:pt x="209" y="1"/>
                  <a:pt x="164" y="15"/>
                  <a:pt x="134" y="45"/>
                </a:cubicBezTo>
                <a:cubicBezTo>
                  <a:pt x="60" y="179"/>
                  <a:pt x="0" y="239"/>
                  <a:pt x="0" y="358"/>
                </a:cubicBezTo>
                <a:lnTo>
                  <a:pt x="0" y="611"/>
                </a:lnTo>
                <a:cubicBezTo>
                  <a:pt x="0" y="790"/>
                  <a:pt x="0" y="924"/>
                  <a:pt x="134" y="1103"/>
                </a:cubicBezTo>
                <a:lnTo>
                  <a:pt x="194" y="1163"/>
                </a:lnTo>
                <a:cubicBezTo>
                  <a:pt x="212" y="1185"/>
                  <a:pt x="235" y="1194"/>
                  <a:pt x="260" y="1194"/>
                </a:cubicBezTo>
                <a:cubicBezTo>
                  <a:pt x="319" y="1194"/>
                  <a:pt x="390" y="1145"/>
                  <a:pt x="432" y="1103"/>
                </a:cubicBezTo>
                <a:cubicBezTo>
                  <a:pt x="566" y="924"/>
                  <a:pt x="566" y="731"/>
                  <a:pt x="566" y="611"/>
                </a:cubicBezTo>
                <a:lnTo>
                  <a:pt x="566" y="298"/>
                </a:lnTo>
                <a:cubicBezTo>
                  <a:pt x="507" y="239"/>
                  <a:pt x="507" y="179"/>
                  <a:pt x="432" y="45"/>
                </a:cubicBezTo>
                <a:lnTo>
                  <a:pt x="373" y="45"/>
                </a:lnTo>
                <a:cubicBezTo>
                  <a:pt x="343" y="15"/>
                  <a:pt x="298" y="1"/>
                  <a:pt x="25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6"/>
          <p:cNvSpPr/>
          <p:nvPr/>
        </p:nvSpPr>
        <p:spPr>
          <a:xfrm>
            <a:off x="6090559" y="808366"/>
            <a:ext cx="19559" cy="31351"/>
          </a:xfrm>
          <a:custGeom>
            <a:avLst/>
            <a:gdLst/>
            <a:ahLst/>
            <a:cxnLst/>
            <a:rect l="l" t="t" r="r" b="b"/>
            <a:pathLst>
              <a:path w="627" h="1005" extrusionOk="0">
                <a:moveTo>
                  <a:pt x="364" y="1"/>
                </a:moveTo>
                <a:cubicBezTo>
                  <a:pt x="310" y="1"/>
                  <a:pt x="247" y="19"/>
                  <a:pt x="180" y="57"/>
                </a:cubicBezTo>
                <a:cubicBezTo>
                  <a:pt x="120" y="116"/>
                  <a:pt x="61" y="176"/>
                  <a:pt x="61" y="235"/>
                </a:cubicBezTo>
                <a:cubicBezTo>
                  <a:pt x="1" y="295"/>
                  <a:pt x="1" y="429"/>
                  <a:pt x="1" y="489"/>
                </a:cubicBezTo>
                <a:cubicBezTo>
                  <a:pt x="1" y="608"/>
                  <a:pt x="1" y="802"/>
                  <a:pt x="180" y="921"/>
                </a:cubicBezTo>
                <a:lnTo>
                  <a:pt x="180" y="980"/>
                </a:lnTo>
                <a:cubicBezTo>
                  <a:pt x="202" y="998"/>
                  <a:pt x="227" y="1005"/>
                  <a:pt x="254" y="1005"/>
                </a:cubicBezTo>
                <a:cubicBezTo>
                  <a:pt x="319" y="1005"/>
                  <a:pt x="391" y="963"/>
                  <a:pt x="433" y="921"/>
                </a:cubicBezTo>
                <a:cubicBezTo>
                  <a:pt x="552" y="802"/>
                  <a:pt x="552" y="667"/>
                  <a:pt x="627" y="489"/>
                </a:cubicBezTo>
                <a:cubicBezTo>
                  <a:pt x="627" y="429"/>
                  <a:pt x="627" y="355"/>
                  <a:pt x="552" y="295"/>
                </a:cubicBezTo>
                <a:cubicBezTo>
                  <a:pt x="552" y="235"/>
                  <a:pt x="552" y="176"/>
                  <a:pt x="493" y="116"/>
                </a:cubicBezTo>
                <a:lnTo>
                  <a:pt x="493" y="57"/>
                </a:lnTo>
                <a:cubicBezTo>
                  <a:pt x="463" y="19"/>
                  <a:pt x="418" y="1"/>
                  <a:pt x="36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6"/>
          <p:cNvSpPr/>
          <p:nvPr/>
        </p:nvSpPr>
        <p:spPr>
          <a:xfrm>
            <a:off x="6142623" y="754960"/>
            <a:ext cx="17688" cy="48071"/>
          </a:xfrm>
          <a:custGeom>
            <a:avLst/>
            <a:gdLst/>
            <a:ahLst/>
            <a:cxnLst/>
            <a:rect l="l" t="t" r="r" b="b"/>
            <a:pathLst>
              <a:path w="567" h="1541" extrusionOk="0">
                <a:moveTo>
                  <a:pt x="282" y="1"/>
                </a:moveTo>
                <a:cubicBezTo>
                  <a:pt x="219" y="1"/>
                  <a:pt x="177" y="43"/>
                  <a:pt x="135" y="85"/>
                </a:cubicBezTo>
                <a:cubicBezTo>
                  <a:pt x="75" y="204"/>
                  <a:pt x="75" y="338"/>
                  <a:pt x="0" y="398"/>
                </a:cubicBezTo>
                <a:lnTo>
                  <a:pt x="0" y="771"/>
                </a:lnTo>
                <a:cubicBezTo>
                  <a:pt x="0" y="1024"/>
                  <a:pt x="0" y="1203"/>
                  <a:pt x="135" y="1456"/>
                </a:cubicBezTo>
                <a:lnTo>
                  <a:pt x="194" y="1515"/>
                </a:lnTo>
                <a:cubicBezTo>
                  <a:pt x="229" y="1533"/>
                  <a:pt x="259" y="1540"/>
                  <a:pt x="285" y="1540"/>
                </a:cubicBezTo>
                <a:cubicBezTo>
                  <a:pt x="349" y="1540"/>
                  <a:pt x="395" y="1498"/>
                  <a:pt x="447" y="1456"/>
                </a:cubicBezTo>
                <a:cubicBezTo>
                  <a:pt x="567" y="1203"/>
                  <a:pt x="567" y="1024"/>
                  <a:pt x="567" y="771"/>
                </a:cubicBezTo>
                <a:lnTo>
                  <a:pt x="567" y="398"/>
                </a:lnTo>
                <a:cubicBezTo>
                  <a:pt x="507" y="338"/>
                  <a:pt x="507" y="204"/>
                  <a:pt x="447" y="85"/>
                </a:cubicBezTo>
                <a:lnTo>
                  <a:pt x="373" y="26"/>
                </a:lnTo>
                <a:cubicBezTo>
                  <a:pt x="338" y="8"/>
                  <a:pt x="308" y="1"/>
                  <a:pt x="28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6"/>
          <p:cNvSpPr/>
          <p:nvPr/>
        </p:nvSpPr>
        <p:spPr>
          <a:xfrm>
            <a:off x="6189104" y="695034"/>
            <a:ext cx="19528" cy="40772"/>
          </a:xfrm>
          <a:custGeom>
            <a:avLst/>
            <a:gdLst/>
            <a:ahLst/>
            <a:cxnLst/>
            <a:rect l="l" t="t" r="r" b="b"/>
            <a:pathLst>
              <a:path w="626" h="1307" extrusionOk="0">
                <a:moveTo>
                  <a:pt x="373" y="0"/>
                </a:moveTo>
                <a:cubicBezTo>
                  <a:pt x="308" y="0"/>
                  <a:pt x="236" y="42"/>
                  <a:pt x="194" y="84"/>
                </a:cubicBezTo>
                <a:cubicBezTo>
                  <a:pt x="134" y="204"/>
                  <a:pt x="134" y="263"/>
                  <a:pt x="75" y="338"/>
                </a:cubicBezTo>
                <a:lnTo>
                  <a:pt x="75" y="636"/>
                </a:lnTo>
                <a:cubicBezTo>
                  <a:pt x="0" y="829"/>
                  <a:pt x="75" y="949"/>
                  <a:pt x="134" y="1202"/>
                </a:cubicBezTo>
                <a:lnTo>
                  <a:pt x="194" y="1261"/>
                </a:lnTo>
                <a:cubicBezTo>
                  <a:pt x="224" y="1291"/>
                  <a:pt x="253" y="1306"/>
                  <a:pt x="293" y="1306"/>
                </a:cubicBezTo>
                <a:cubicBezTo>
                  <a:pt x="332" y="1306"/>
                  <a:pt x="380" y="1291"/>
                  <a:pt x="447" y="1261"/>
                </a:cubicBezTo>
                <a:cubicBezTo>
                  <a:pt x="566" y="1083"/>
                  <a:pt x="626" y="889"/>
                  <a:pt x="626" y="710"/>
                </a:cubicBezTo>
                <a:lnTo>
                  <a:pt x="626" y="397"/>
                </a:lnTo>
                <a:cubicBezTo>
                  <a:pt x="626" y="263"/>
                  <a:pt x="566" y="204"/>
                  <a:pt x="507" y="84"/>
                </a:cubicBezTo>
                <a:lnTo>
                  <a:pt x="447" y="25"/>
                </a:lnTo>
                <a:cubicBezTo>
                  <a:pt x="425" y="7"/>
                  <a:pt x="400" y="0"/>
                  <a:pt x="373"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6"/>
          <p:cNvSpPr/>
          <p:nvPr/>
        </p:nvSpPr>
        <p:spPr>
          <a:xfrm>
            <a:off x="6186774" y="677409"/>
            <a:ext cx="19091" cy="40553"/>
          </a:xfrm>
          <a:custGeom>
            <a:avLst/>
            <a:gdLst/>
            <a:ahLst/>
            <a:cxnLst/>
            <a:rect l="l" t="t" r="r" b="b"/>
            <a:pathLst>
              <a:path w="612" h="1300" extrusionOk="0">
                <a:moveTo>
                  <a:pt x="222" y="1"/>
                </a:moveTo>
                <a:cubicBezTo>
                  <a:pt x="148" y="1"/>
                  <a:pt x="104" y="59"/>
                  <a:pt x="61" y="158"/>
                </a:cubicBezTo>
                <a:cubicBezTo>
                  <a:pt x="1" y="217"/>
                  <a:pt x="1" y="337"/>
                  <a:pt x="1" y="396"/>
                </a:cubicBezTo>
                <a:lnTo>
                  <a:pt x="1" y="649"/>
                </a:lnTo>
                <a:cubicBezTo>
                  <a:pt x="1" y="828"/>
                  <a:pt x="61" y="1022"/>
                  <a:pt x="180" y="1201"/>
                </a:cubicBezTo>
                <a:lnTo>
                  <a:pt x="239" y="1275"/>
                </a:lnTo>
                <a:cubicBezTo>
                  <a:pt x="261" y="1292"/>
                  <a:pt x="281" y="1299"/>
                  <a:pt x="300" y="1299"/>
                </a:cubicBezTo>
                <a:cubicBezTo>
                  <a:pt x="348" y="1299"/>
                  <a:pt x="390" y="1254"/>
                  <a:pt x="433" y="1201"/>
                </a:cubicBezTo>
                <a:cubicBezTo>
                  <a:pt x="552" y="1022"/>
                  <a:pt x="612" y="828"/>
                  <a:pt x="612" y="649"/>
                </a:cubicBezTo>
                <a:cubicBezTo>
                  <a:pt x="552" y="530"/>
                  <a:pt x="552" y="396"/>
                  <a:pt x="493" y="337"/>
                </a:cubicBezTo>
                <a:cubicBezTo>
                  <a:pt x="493" y="217"/>
                  <a:pt x="433" y="158"/>
                  <a:pt x="314" y="24"/>
                </a:cubicBezTo>
                <a:cubicBezTo>
                  <a:pt x="279" y="8"/>
                  <a:pt x="248" y="1"/>
                  <a:pt x="22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6"/>
          <p:cNvSpPr/>
          <p:nvPr/>
        </p:nvSpPr>
        <p:spPr>
          <a:xfrm>
            <a:off x="6210472" y="775736"/>
            <a:ext cx="19559" cy="38900"/>
          </a:xfrm>
          <a:custGeom>
            <a:avLst/>
            <a:gdLst/>
            <a:ahLst/>
            <a:cxnLst/>
            <a:rect l="l" t="t" r="r" b="b"/>
            <a:pathLst>
              <a:path w="627" h="1247" extrusionOk="0">
                <a:moveTo>
                  <a:pt x="375" y="0"/>
                </a:moveTo>
                <a:cubicBezTo>
                  <a:pt x="328" y="0"/>
                  <a:pt x="284" y="15"/>
                  <a:pt x="254" y="45"/>
                </a:cubicBezTo>
                <a:cubicBezTo>
                  <a:pt x="194" y="105"/>
                  <a:pt x="135" y="224"/>
                  <a:pt x="60" y="283"/>
                </a:cubicBezTo>
                <a:cubicBezTo>
                  <a:pt x="60" y="417"/>
                  <a:pt x="0" y="477"/>
                  <a:pt x="0" y="596"/>
                </a:cubicBezTo>
                <a:cubicBezTo>
                  <a:pt x="0" y="790"/>
                  <a:pt x="60" y="1028"/>
                  <a:pt x="194" y="1222"/>
                </a:cubicBezTo>
                <a:lnTo>
                  <a:pt x="254" y="1222"/>
                </a:lnTo>
                <a:cubicBezTo>
                  <a:pt x="271" y="1239"/>
                  <a:pt x="294" y="1247"/>
                  <a:pt x="319" y="1247"/>
                </a:cubicBezTo>
                <a:cubicBezTo>
                  <a:pt x="379" y="1247"/>
                  <a:pt x="454" y="1204"/>
                  <a:pt x="507" y="1162"/>
                </a:cubicBezTo>
                <a:cubicBezTo>
                  <a:pt x="567" y="969"/>
                  <a:pt x="626" y="790"/>
                  <a:pt x="626" y="656"/>
                </a:cubicBezTo>
                <a:lnTo>
                  <a:pt x="626" y="417"/>
                </a:lnTo>
                <a:cubicBezTo>
                  <a:pt x="626" y="283"/>
                  <a:pt x="567" y="224"/>
                  <a:pt x="567" y="105"/>
                </a:cubicBezTo>
                <a:lnTo>
                  <a:pt x="507" y="45"/>
                </a:lnTo>
                <a:cubicBezTo>
                  <a:pt x="470" y="15"/>
                  <a:pt x="421" y="0"/>
                  <a:pt x="37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6"/>
          <p:cNvSpPr/>
          <p:nvPr/>
        </p:nvSpPr>
        <p:spPr>
          <a:xfrm>
            <a:off x="6146803" y="859089"/>
            <a:ext cx="19091" cy="24020"/>
          </a:xfrm>
          <a:custGeom>
            <a:avLst/>
            <a:gdLst/>
            <a:ahLst/>
            <a:cxnLst/>
            <a:rect l="l" t="t" r="r" b="b"/>
            <a:pathLst>
              <a:path w="612" h="770" extrusionOk="0">
                <a:moveTo>
                  <a:pt x="347" y="0"/>
                </a:moveTo>
                <a:cubicBezTo>
                  <a:pt x="308" y="0"/>
                  <a:pt x="270" y="15"/>
                  <a:pt x="239" y="40"/>
                </a:cubicBezTo>
                <a:cubicBezTo>
                  <a:pt x="120" y="99"/>
                  <a:pt x="120" y="99"/>
                  <a:pt x="60" y="159"/>
                </a:cubicBezTo>
                <a:cubicBezTo>
                  <a:pt x="60" y="218"/>
                  <a:pt x="1" y="293"/>
                  <a:pt x="1" y="352"/>
                </a:cubicBezTo>
                <a:cubicBezTo>
                  <a:pt x="1" y="531"/>
                  <a:pt x="60" y="665"/>
                  <a:pt x="179" y="725"/>
                </a:cubicBezTo>
                <a:cubicBezTo>
                  <a:pt x="209" y="755"/>
                  <a:pt x="258" y="770"/>
                  <a:pt x="306" y="770"/>
                </a:cubicBezTo>
                <a:cubicBezTo>
                  <a:pt x="354" y="770"/>
                  <a:pt x="403" y="755"/>
                  <a:pt x="433" y="725"/>
                </a:cubicBezTo>
                <a:lnTo>
                  <a:pt x="492" y="725"/>
                </a:lnTo>
                <a:cubicBezTo>
                  <a:pt x="552" y="591"/>
                  <a:pt x="611" y="531"/>
                  <a:pt x="611" y="412"/>
                </a:cubicBezTo>
                <a:lnTo>
                  <a:pt x="611" y="293"/>
                </a:lnTo>
                <a:cubicBezTo>
                  <a:pt x="552" y="218"/>
                  <a:pt x="552" y="159"/>
                  <a:pt x="492" y="99"/>
                </a:cubicBezTo>
                <a:cubicBezTo>
                  <a:pt x="457" y="29"/>
                  <a:pt x="402" y="0"/>
                  <a:pt x="34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6"/>
          <p:cNvSpPr/>
          <p:nvPr/>
        </p:nvSpPr>
        <p:spPr>
          <a:xfrm>
            <a:off x="6036186" y="843242"/>
            <a:ext cx="19559" cy="20183"/>
          </a:xfrm>
          <a:custGeom>
            <a:avLst/>
            <a:gdLst/>
            <a:ahLst/>
            <a:cxnLst/>
            <a:rect l="l" t="t" r="r" b="b"/>
            <a:pathLst>
              <a:path w="627" h="647" extrusionOk="0">
                <a:moveTo>
                  <a:pt x="306" y="0"/>
                </a:moveTo>
                <a:cubicBezTo>
                  <a:pt x="254" y="0"/>
                  <a:pt x="195" y="19"/>
                  <a:pt x="135" y="56"/>
                </a:cubicBezTo>
                <a:cubicBezTo>
                  <a:pt x="61" y="116"/>
                  <a:pt x="61" y="116"/>
                  <a:pt x="61" y="175"/>
                </a:cubicBezTo>
                <a:cubicBezTo>
                  <a:pt x="1" y="235"/>
                  <a:pt x="1" y="294"/>
                  <a:pt x="1" y="354"/>
                </a:cubicBezTo>
                <a:cubicBezTo>
                  <a:pt x="61" y="428"/>
                  <a:pt x="61" y="488"/>
                  <a:pt x="195" y="607"/>
                </a:cubicBezTo>
                <a:cubicBezTo>
                  <a:pt x="244" y="632"/>
                  <a:pt x="283" y="646"/>
                  <a:pt x="322" y="646"/>
                </a:cubicBezTo>
                <a:cubicBezTo>
                  <a:pt x="376" y="646"/>
                  <a:pt x="429" y="617"/>
                  <a:pt x="507" y="548"/>
                </a:cubicBezTo>
                <a:cubicBezTo>
                  <a:pt x="627" y="488"/>
                  <a:pt x="627" y="354"/>
                  <a:pt x="627" y="294"/>
                </a:cubicBezTo>
                <a:cubicBezTo>
                  <a:pt x="627" y="235"/>
                  <a:pt x="627" y="175"/>
                  <a:pt x="567" y="175"/>
                </a:cubicBezTo>
                <a:cubicBezTo>
                  <a:pt x="567" y="116"/>
                  <a:pt x="507" y="56"/>
                  <a:pt x="433" y="56"/>
                </a:cubicBezTo>
                <a:cubicBezTo>
                  <a:pt x="403" y="19"/>
                  <a:pt x="358" y="0"/>
                  <a:pt x="306"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6"/>
          <p:cNvSpPr/>
          <p:nvPr/>
        </p:nvSpPr>
        <p:spPr>
          <a:xfrm>
            <a:off x="6626863" y="698746"/>
            <a:ext cx="19559" cy="33160"/>
          </a:xfrm>
          <a:custGeom>
            <a:avLst/>
            <a:gdLst/>
            <a:ahLst/>
            <a:cxnLst/>
            <a:rect l="l" t="t" r="r" b="b"/>
            <a:pathLst>
              <a:path w="627" h="1063" extrusionOk="0">
                <a:moveTo>
                  <a:pt x="379" y="0"/>
                </a:moveTo>
                <a:cubicBezTo>
                  <a:pt x="354" y="0"/>
                  <a:pt x="331" y="8"/>
                  <a:pt x="314" y="25"/>
                </a:cubicBezTo>
                <a:cubicBezTo>
                  <a:pt x="254" y="85"/>
                  <a:pt x="194" y="144"/>
                  <a:pt x="120" y="219"/>
                </a:cubicBezTo>
                <a:cubicBezTo>
                  <a:pt x="60" y="338"/>
                  <a:pt x="60" y="397"/>
                  <a:pt x="60" y="457"/>
                </a:cubicBezTo>
                <a:cubicBezTo>
                  <a:pt x="1" y="651"/>
                  <a:pt x="60" y="830"/>
                  <a:pt x="194" y="1023"/>
                </a:cubicBezTo>
                <a:cubicBezTo>
                  <a:pt x="219" y="1048"/>
                  <a:pt x="254" y="1062"/>
                  <a:pt x="291" y="1062"/>
                </a:cubicBezTo>
                <a:cubicBezTo>
                  <a:pt x="342" y="1062"/>
                  <a:pt x="398" y="1033"/>
                  <a:pt x="433" y="964"/>
                </a:cubicBezTo>
                <a:cubicBezTo>
                  <a:pt x="567" y="830"/>
                  <a:pt x="626" y="710"/>
                  <a:pt x="626" y="591"/>
                </a:cubicBezTo>
                <a:lnTo>
                  <a:pt x="626" y="397"/>
                </a:lnTo>
                <a:cubicBezTo>
                  <a:pt x="626" y="278"/>
                  <a:pt x="626" y="219"/>
                  <a:pt x="567" y="144"/>
                </a:cubicBezTo>
                <a:lnTo>
                  <a:pt x="567" y="85"/>
                </a:lnTo>
                <a:cubicBezTo>
                  <a:pt x="514" y="42"/>
                  <a:pt x="439" y="0"/>
                  <a:pt x="379"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6"/>
          <p:cNvSpPr/>
          <p:nvPr/>
        </p:nvSpPr>
        <p:spPr>
          <a:xfrm>
            <a:off x="6667760" y="746444"/>
            <a:ext cx="19091" cy="37496"/>
          </a:xfrm>
          <a:custGeom>
            <a:avLst/>
            <a:gdLst/>
            <a:ahLst/>
            <a:cxnLst/>
            <a:rect l="l" t="t" r="r" b="b"/>
            <a:pathLst>
              <a:path w="612" h="1202" extrusionOk="0">
                <a:moveTo>
                  <a:pt x="366" y="1"/>
                </a:moveTo>
                <a:cubicBezTo>
                  <a:pt x="317" y="1"/>
                  <a:pt x="269" y="16"/>
                  <a:pt x="239" y="45"/>
                </a:cubicBezTo>
                <a:cubicBezTo>
                  <a:pt x="179" y="105"/>
                  <a:pt x="120" y="239"/>
                  <a:pt x="60" y="299"/>
                </a:cubicBezTo>
                <a:cubicBezTo>
                  <a:pt x="60" y="358"/>
                  <a:pt x="60" y="477"/>
                  <a:pt x="1" y="552"/>
                </a:cubicBezTo>
                <a:cubicBezTo>
                  <a:pt x="1" y="790"/>
                  <a:pt x="60" y="984"/>
                  <a:pt x="179" y="1103"/>
                </a:cubicBezTo>
                <a:lnTo>
                  <a:pt x="239" y="1163"/>
                </a:lnTo>
                <a:cubicBezTo>
                  <a:pt x="264" y="1187"/>
                  <a:pt x="301" y="1202"/>
                  <a:pt x="341" y="1202"/>
                </a:cubicBezTo>
                <a:cubicBezTo>
                  <a:pt x="397" y="1202"/>
                  <a:pt x="457" y="1173"/>
                  <a:pt x="492" y="1103"/>
                </a:cubicBezTo>
                <a:cubicBezTo>
                  <a:pt x="552" y="924"/>
                  <a:pt x="611" y="790"/>
                  <a:pt x="611" y="611"/>
                </a:cubicBezTo>
                <a:lnTo>
                  <a:pt x="611" y="358"/>
                </a:lnTo>
                <a:cubicBezTo>
                  <a:pt x="611" y="299"/>
                  <a:pt x="611" y="179"/>
                  <a:pt x="552" y="105"/>
                </a:cubicBezTo>
                <a:lnTo>
                  <a:pt x="492" y="45"/>
                </a:lnTo>
                <a:cubicBezTo>
                  <a:pt x="463" y="16"/>
                  <a:pt x="414"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6"/>
          <p:cNvSpPr/>
          <p:nvPr/>
        </p:nvSpPr>
        <p:spPr>
          <a:xfrm>
            <a:off x="6721665" y="701835"/>
            <a:ext cx="17688" cy="37247"/>
          </a:xfrm>
          <a:custGeom>
            <a:avLst/>
            <a:gdLst/>
            <a:ahLst/>
            <a:cxnLst/>
            <a:rect l="l" t="t" r="r" b="b"/>
            <a:pathLst>
              <a:path w="567" h="1194" extrusionOk="0">
                <a:moveTo>
                  <a:pt x="254" y="1"/>
                </a:moveTo>
                <a:cubicBezTo>
                  <a:pt x="209" y="1"/>
                  <a:pt x="165" y="15"/>
                  <a:pt x="135" y="45"/>
                </a:cubicBezTo>
                <a:cubicBezTo>
                  <a:pt x="60" y="179"/>
                  <a:pt x="1" y="239"/>
                  <a:pt x="1" y="358"/>
                </a:cubicBezTo>
                <a:lnTo>
                  <a:pt x="1" y="611"/>
                </a:lnTo>
                <a:cubicBezTo>
                  <a:pt x="1" y="790"/>
                  <a:pt x="1" y="924"/>
                  <a:pt x="135" y="1103"/>
                </a:cubicBezTo>
                <a:lnTo>
                  <a:pt x="194" y="1163"/>
                </a:lnTo>
                <a:cubicBezTo>
                  <a:pt x="212" y="1185"/>
                  <a:pt x="235" y="1194"/>
                  <a:pt x="261" y="1194"/>
                </a:cubicBezTo>
                <a:cubicBezTo>
                  <a:pt x="320" y="1194"/>
                  <a:pt x="391" y="1145"/>
                  <a:pt x="433" y="1103"/>
                </a:cubicBezTo>
                <a:cubicBezTo>
                  <a:pt x="567" y="924"/>
                  <a:pt x="567" y="731"/>
                  <a:pt x="567" y="611"/>
                </a:cubicBezTo>
                <a:lnTo>
                  <a:pt x="567" y="298"/>
                </a:lnTo>
                <a:cubicBezTo>
                  <a:pt x="507" y="239"/>
                  <a:pt x="507" y="179"/>
                  <a:pt x="433" y="45"/>
                </a:cubicBezTo>
                <a:lnTo>
                  <a:pt x="373" y="45"/>
                </a:lnTo>
                <a:cubicBezTo>
                  <a:pt x="343" y="15"/>
                  <a:pt x="299" y="1"/>
                  <a:pt x="25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6"/>
          <p:cNvSpPr/>
          <p:nvPr/>
        </p:nvSpPr>
        <p:spPr>
          <a:xfrm>
            <a:off x="6717953" y="808366"/>
            <a:ext cx="19559" cy="31351"/>
          </a:xfrm>
          <a:custGeom>
            <a:avLst/>
            <a:gdLst/>
            <a:ahLst/>
            <a:cxnLst/>
            <a:rect l="l" t="t" r="r" b="b"/>
            <a:pathLst>
              <a:path w="627" h="1005" extrusionOk="0">
                <a:moveTo>
                  <a:pt x="364" y="1"/>
                </a:moveTo>
                <a:cubicBezTo>
                  <a:pt x="310" y="1"/>
                  <a:pt x="246" y="19"/>
                  <a:pt x="179" y="57"/>
                </a:cubicBezTo>
                <a:cubicBezTo>
                  <a:pt x="120" y="116"/>
                  <a:pt x="60" y="176"/>
                  <a:pt x="60" y="235"/>
                </a:cubicBezTo>
                <a:cubicBezTo>
                  <a:pt x="1" y="295"/>
                  <a:pt x="1" y="429"/>
                  <a:pt x="1" y="489"/>
                </a:cubicBezTo>
                <a:cubicBezTo>
                  <a:pt x="1" y="608"/>
                  <a:pt x="1" y="802"/>
                  <a:pt x="179" y="921"/>
                </a:cubicBezTo>
                <a:lnTo>
                  <a:pt x="179" y="980"/>
                </a:lnTo>
                <a:cubicBezTo>
                  <a:pt x="201" y="998"/>
                  <a:pt x="227" y="1005"/>
                  <a:pt x="254" y="1005"/>
                </a:cubicBezTo>
                <a:cubicBezTo>
                  <a:pt x="319" y="1005"/>
                  <a:pt x="391" y="963"/>
                  <a:pt x="433" y="921"/>
                </a:cubicBezTo>
                <a:cubicBezTo>
                  <a:pt x="552" y="802"/>
                  <a:pt x="552" y="667"/>
                  <a:pt x="626" y="489"/>
                </a:cubicBezTo>
                <a:cubicBezTo>
                  <a:pt x="626" y="429"/>
                  <a:pt x="626" y="355"/>
                  <a:pt x="552" y="295"/>
                </a:cubicBezTo>
                <a:cubicBezTo>
                  <a:pt x="552" y="235"/>
                  <a:pt x="552" y="176"/>
                  <a:pt x="492" y="116"/>
                </a:cubicBezTo>
                <a:lnTo>
                  <a:pt x="492" y="57"/>
                </a:lnTo>
                <a:cubicBezTo>
                  <a:pt x="462" y="19"/>
                  <a:pt x="418" y="1"/>
                  <a:pt x="36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6"/>
          <p:cNvSpPr/>
          <p:nvPr/>
        </p:nvSpPr>
        <p:spPr>
          <a:xfrm>
            <a:off x="6770017" y="754960"/>
            <a:ext cx="17688" cy="48071"/>
          </a:xfrm>
          <a:custGeom>
            <a:avLst/>
            <a:gdLst/>
            <a:ahLst/>
            <a:cxnLst/>
            <a:rect l="l" t="t" r="r" b="b"/>
            <a:pathLst>
              <a:path w="567" h="1541" extrusionOk="0">
                <a:moveTo>
                  <a:pt x="308" y="1"/>
                </a:moveTo>
                <a:cubicBezTo>
                  <a:pt x="248" y="1"/>
                  <a:pt x="176" y="43"/>
                  <a:pt x="134" y="85"/>
                </a:cubicBezTo>
                <a:cubicBezTo>
                  <a:pt x="75" y="204"/>
                  <a:pt x="75" y="338"/>
                  <a:pt x="0" y="398"/>
                </a:cubicBezTo>
                <a:lnTo>
                  <a:pt x="0" y="771"/>
                </a:lnTo>
                <a:cubicBezTo>
                  <a:pt x="0" y="1024"/>
                  <a:pt x="0" y="1203"/>
                  <a:pt x="134" y="1456"/>
                </a:cubicBezTo>
                <a:cubicBezTo>
                  <a:pt x="194" y="1456"/>
                  <a:pt x="194" y="1515"/>
                  <a:pt x="194" y="1515"/>
                </a:cubicBezTo>
                <a:cubicBezTo>
                  <a:pt x="229" y="1533"/>
                  <a:pt x="259" y="1540"/>
                  <a:pt x="285" y="1540"/>
                </a:cubicBezTo>
                <a:cubicBezTo>
                  <a:pt x="349" y="1540"/>
                  <a:pt x="394" y="1498"/>
                  <a:pt x="447" y="1456"/>
                </a:cubicBezTo>
                <a:cubicBezTo>
                  <a:pt x="566" y="1203"/>
                  <a:pt x="566" y="1024"/>
                  <a:pt x="566" y="771"/>
                </a:cubicBezTo>
                <a:lnTo>
                  <a:pt x="566" y="398"/>
                </a:lnTo>
                <a:cubicBezTo>
                  <a:pt x="507" y="338"/>
                  <a:pt x="507" y="204"/>
                  <a:pt x="447" y="85"/>
                </a:cubicBezTo>
                <a:lnTo>
                  <a:pt x="373" y="26"/>
                </a:lnTo>
                <a:cubicBezTo>
                  <a:pt x="355" y="8"/>
                  <a:pt x="333" y="1"/>
                  <a:pt x="30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6"/>
          <p:cNvSpPr/>
          <p:nvPr/>
        </p:nvSpPr>
        <p:spPr>
          <a:xfrm>
            <a:off x="6818806" y="695034"/>
            <a:ext cx="19091" cy="40772"/>
          </a:xfrm>
          <a:custGeom>
            <a:avLst/>
            <a:gdLst/>
            <a:ahLst/>
            <a:cxnLst/>
            <a:rect l="l" t="t" r="r" b="b"/>
            <a:pathLst>
              <a:path w="612" h="1307" extrusionOk="0">
                <a:moveTo>
                  <a:pt x="321" y="0"/>
                </a:moveTo>
                <a:cubicBezTo>
                  <a:pt x="239" y="0"/>
                  <a:pt x="179" y="42"/>
                  <a:pt x="179" y="84"/>
                </a:cubicBezTo>
                <a:cubicBezTo>
                  <a:pt x="120" y="204"/>
                  <a:pt x="60" y="263"/>
                  <a:pt x="60" y="338"/>
                </a:cubicBezTo>
                <a:cubicBezTo>
                  <a:pt x="0" y="457"/>
                  <a:pt x="0" y="516"/>
                  <a:pt x="0" y="636"/>
                </a:cubicBezTo>
                <a:cubicBezTo>
                  <a:pt x="0" y="829"/>
                  <a:pt x="0" y="949"/>
                  <a:pt x="60" y="1202"/>
                </a:cubicBezTo>
                <a:lnTo>
                  <a:pt x="120" y="1261"/>
                </a:lnTo>
                <a:cubicBezTo>
                  <a:pt x="149" y="1291"/>
                  <a:pt x="194" y="1306"/>
                  <a:pt x="241" y="1306"/>
                </a:cubicBezTo>
                <a:cubicBezTo>
                  <a:pt x="287" y="1306"/>
                  <a:pt x="336" y="1291"/>
                  <a:pt x="373" y="1261"/>
                </a:cubicBezTo>
                <a:cubicBezTo>
                  <a:pt x="492" y="1083"/>
                  <a:pt x="552" y="889"/>
                  <a:pt x="552" y="710"/>
                </a:cubicBezTo>
                <a:cubicBezTo>
                  <a:pt x="611" y="576"/>
                  <a:pt x="611" y="457"/>
                  <a:pt x="552" y="397"/>
                </a:cubicBezTo>
                <a:cubicBezTo>
                  <a:pt x="552" y="263"/>
                  <a:pt x="492" y="204"/>
                  <a:pt x="432" y="84"/>
                </a:cubicBezTo>
                <a:lnTo>
                  <a:pt x="432" y="25"/>
                </a:lnTo>
                <a:cubicBezTo>
                  <a:pt x="393" y="7"/>
                  <a:pt x="355" y="0"/>
                  <a:pt x="32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6"/>
          <p:cNvSpPr/>
          <p:nvPr/>
        </p:nvSpPr>
        <p:spPr>
          <a:xfrm>
            <a:off x="6814167" y="677409"/>
            <a:ext cx="19091" cy="40553"/>
          </a:xfrm>
          <a:custGeom>
            <a:avLst/>
            <a:gdLst/>
            <a:ahLst/>
            <a:cxnLst/>
            <a:rect l="l" t="t" r="r" b="b"/>
            <a:pathLst>
              <a:path w="612" h="1300" extrusionOk="0">
                <a:moveTo>
                  <a:pt x="222" y="1"/>
                </a:moveTo>
                <a:cubicBezTo>
                  <a:pt x="148" y="1"/>
                  <a:pt x="104" y="59"/>
                  <a:pt x="60" y="158"/>
                </a:cubicBezTo>
                <a:cubicBezTo>
                  <a:pt x="1" y="217"/>
                  <a:pt x="1" y="337"/>
                  <a:pt x="1" y="396"/>
                </a:cubicBezTo>
                <a:lnTo>
                  <a:pt x="1" y="649"/>
                </a:lnTo>
                <a:cubicBezTo>
                  <a:pt x="1" y="828"/>
                  <a:pt x="60" y="1022"/>
                  <a:pt x="179" y="1201"/>
                </a:cubicBezTo>
                <a:lnTo>
                  <a:pt x="239" y="1275"/>
                </a:lnTo>
                <a:cubicBezTo>
                  <a:pt x="260" y="1292"/>
                  <a:pt x="285" y="1299"/>
                  <a:pt x="310" y="1299"/>
                </a:cubicBezTo>
                <a:cubicBezTo>
                  <a:pt x="372" y="1299"/>
                  <a:pt x="433" y="1254"/>
                  <a:pt x="433" y="1201"/>
                </a:cubicBezTo>
                <a:cubicBezTo>
                  <a:pt x="611" y="1022"/>
                  <a:pt x="611" y="828"/>
                  <a:pt x="611" y="649"/>
                </a:cubicBezTo>
                <a:cubicBezTo>
                  <a:pt x="611" y="530"/>
                  <a:pt x="552" y="396"/>
                  <a:pt x="552" y="337"/>
                </a:cubicBezTo>
                <a:cubicBezTo>
                  <a:pt x="492" y="217"/>
                  <a:pt x="433" y="158"/>
                  <a:pt x="373" y="24"/>
                </a:cubicBezTo>
                <a:lnTo>
                  <a:pt x="313" y="24"/>
                </a:lnTo>
                <a:cubicBezTo>
                  <a:pt x="278" y="8"/>
                  <a:pt x="248" y="1"/>
                  <a:pt x="22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6"/>
          <p:cNvSpPr/>
          <p:nvPr/>
        </p:nvSpPr>
        <p:spPr>
          <a:xfrm>
            <a:off x="6837866" y="775736"/>
            <a:ext cx="19528" cy="38900"/>
          </a:xfrm>
          <a:custGeom>
            <a:avLst/>
            <a:gdLst/>
            <a:ahLst/>
            <a:cxnLst/>
            <a:rect l="l" t="t" r="r" b="b"/>
            <a:pathLst>
              <a:path w="626" h="1247" extrusionOk="0">
                <a:moveTo>
                  <a:pt x="374" y="0"/>
                </a:moveTo>
                <a:cubicBezTo>
                  <a:pt x="328" y="0"/>
                  <a:pt x="283" y="15"/>
                  <a:pt x="253" y="45"/>
                </a:cubicBezTo>
                <a:cubicBezTo>
                  <a:pt x="194" y="105"/>
                  <a:pt x="134" y="224"/>
                  <a:pt x="60" y="283"/>
                </a:cubicBezTo>
                <a:cubicBezTo>
                  <a:pt x="60" y="417"/>
                  <a:pt x="0" y="477"/>
                  <a:pt x="0" y="596"/>
                </a:cubicBezTo>
                <a:cubicBezTo>
                  <a:pt x="0" y="790"/>
                  <a:pt x="60" y="1028"/>
                  <a:pt x="194" y="1222"/>
                </a:cubicBezTo>
                <a:lnTo>
                  <a:pt x="253" y="1222"/>
                </a:lnTo>
                <a:cubicBezTo>
                  <a:pt x="271" y="1239"/>
                  <a:pt x="293" y="1247"/>
                  <a:pt x="319" y="1247"/>
                </a:cubicBezTo>
                <a:cubicBezTo>
                  <a:pt x="379" y="1247"/>
                  <a:pt x="454" y="1204"/>
                  <a:pt x="507" y="1162"/>
                </a:cubicBezTo>
                <a:cubicBezTo>
                  <a:pt x="566" y="969"/>
                  <a:pt x="626" y="790"/>
                  <a:pt x="626" y="656"/>
                </a:cubicBezTo>
                <a:lnTo>
                  <a:pt x="626" y="417"/>
                </a:lnTo>
                <a:cubicBezTo>
                  <a:pt x="626" y="283"/>
                  <a:pt x="566" y="224"/>
                  <a:pt x="566" y="105"/>
                </a:cubicBezTo>
                <a:lnTo>
                  <a:pt x="507" y="45"/>
                </a:lnTo>
                <a:cubicBezTo>
                  <a:pt x="469" y="15"/>
                  <a:pt x="421" y="0"/>
                  <a:pt x="374"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6"/>
          <p:cNvSpPr/>
          <p:nvPr/>
        </p:nvSpPr>
        <p:spPr>
          <a:xfrm>
            <a:off x="6774197" y="859089"/>
            <a:ext cx="19091" cy="24020"/>
          </a:xfrm>
          <a:custGeom>
            <a:avLst/>
            <a:gdLst/>
            <a:ahLst/>
            <a:cxnLst/>
            <a:rect l="l" t="t" r="r" b="b"/>
            <a:pathLst>
              <a:path w="612" h="770" extrusionOk="0">
                <a:moveTo>
                  <a:pt x="347" y="0"/>
                </a:moveTo>
                <a:cubicBezTo>
                  <a:pt x="308" y="0"/>
                  <a:pt x="269" y="15"/>
                  <a:pt x="239" y="40"/>
                </a:cubicBezTo>
                <a:cubicBezTo>
                  <a:pt x="119" y="99"/>
                  <a:pt x="119" y="99"/>
                  <a:pt x="60" y="159"/>
                </a:cubicBezTo>
                <a:cubicBezTo>
                  <a:pt x="60" y="218"/>
                  <a:pt x="0" y="293"/>
                  <a:pt x="0" y="352"/>
                </a:cubicBezTo>
                <a:cubicBezTo>
                  <a:pt x="0" y="531"/>
                  <a:pt x="60" y="665"/>
                  <a:pt x="179" y="725"/>
                </a:cubicBezTo>
                <a:cubicBezTo>
                  <a:pt x="209" y="755"/>
                  <a:pt x="257" y="770"/>
                  <a:pt x="313" y="770"/>
                </a:cubicBezTo>
                <a:cubicBezTo>
                  <a:pt x="369" y="770"/>
                  <a:pt x="432" y="755"/>
                  <a:pt x="492" y="725"/>
                </a:cubicBezTo>
                <a:cubicBezTo>
                  <a:pt x="551" y="591"/>
                  <a:pt x="611" y="531"/>
                  <a:pt x="611" y="412"/>
                </a:cubicBezTo>
                <a:lnTo>
                  <a:pt x="611" y="293"/>
                </a:lnTo>
                <a:cubicBezTo>
                  <a:pt x="551" y="218"/>
                  <a:pt x="551" y="159"/>
                  <a:pt x="492" y="99"/>
                </a:cubicBezTo>
                <a:cubicBezTo>
                  <a:pt x="457" y="29"/>
                  <a:pt x="402" y="0"/>
                  <a:pt x="34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6"/>
          <p:cNvSpPr/>
          <p:nvPr/>
        </p:nvSpPr>
        <p:spPr>
          <a:xfrm>
            <a:off x="6663580" y="843242"/>
            <a:ext cx="19559" cy="20183"/>
          </a:xfrm>
          <a:custGeom>
            <a:avLst/>
            <a:gdLst/>
            <a:ahLst/>
            <a:cxnLst/>
            <a:rect l="l" t="t" r="r" b="b"/>
            <a:pathLst>
              <a:path w="627" h="647" extrusionOk="0">
                <a:moveTo>
                  <a:pt x="313" y="0"/>
                </a:moveTo>
                <a:cubicBezTo>
                  <a:pt x="269" y="0"/>
                  <a:pt x="224" y="19"/>
                  <a:pt x="194" y="56"/>
                </a:cubicBezTo>
                <a:cubicBezTo>
                  <a:pt x="135" y="116"/>
                  <a:pt x="60" y="116"/>
                  <a:pt x="60" y="175"/>
                </a:cubicBezTo>
                <a:cubicBezTo>
                  <a:pt x="1" y="235"/>
                  <a:pt x="1" y="294"/>
                  <a:pt x="1" y="354"/>
                </a:cubicBezTo>
                <a:cubicBezTo>
                  <a:pt x="60" y="428"/>
                  <a:pt x="60" y="488"/>
                  <a:pt x="194" y="607"/>
                </a:cubicBezTo>
                <a:cubicBezTo>
                  <a:pt x="244" y="632"/>
                  <a:pt x="293" y="646"/>
                  <a:pt x="339" y="646"/>
                </a:cubicBezTo>
                <a:cubicBezTo>
                  <a:pt x="405" y="646"/>
                  <a:pt x="463" y="617"/>
                  <a:pt x="507" y="548"/>
                </a:cubicBezTo>
                <a:cubicBezTo>
                  <a:pt x="626" y="488"/>
                  <a:pt x="626" y="354"/>
                  <a:pt x="626" y="294"/>
                </a:cubicBezTo>
                <a:cubicBezTo>
                  <a:pt x="626" y="235"/>
                  <a:pt x="626" y="175"/>
                  <a:pt x="567" y="175"/>
                </a:cubicBezTo>
                <a:cubicBezTo>
                  <a:pt x="567" y="116"/>
                  <a:pt x="507" y="56"/>
                  <a:pt x="433" y="56"/>
                </a:cubicBezTo>
                <a:cubicBezTo>
                  <a:pt x="403" y="19"/>
                  <a:pt x="358" y="0"/>
                  <a:pt x="313"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6"/>
          <p:cNvSpPr/>
          <p:nvPr/>
        </p:nvSpPr>
        <p:spPr>
          <a:xfrm>
            <a:off x="7870015" y="698746"/>
            <a:ext cx="21400" cy="33160"/>
          </a:xfrm>
          <a:custGeom>
            <a:avLst/>
            <a:gdLst/>
            <a:ahLst/>
            <a:cxnLst/>
            <a:rect l="l" t="t" r="r" b="b"/>
            <a:pathLst>
              <a:path w="686" h="1063" extrusionOk="0">
                <a:moveTo>
                  <a:pt x="405" y="0"/>
                </a:moveTo>
                <a:cubicBezTo>
                  <a:pt x="378" y="0"/>
                  <a:pt x="348" y="8"/>
                  <a:pt x="314" y="25"/>
                </a:cubicBezTo>
                <a:cubicBezTo>
                  <a:pt x="254" y="85"/>
                  <a:pt x="194" y="144"/>
                  <a:pt x="120" y="219"/>
                </a:cubicBezTo>
                <a:cubicBezTo>
                  <a:pt x="60" y="338"/>
                  <a:pt x="60" y="397"/>
                  <a:pt x="60" y="457"/>
                </a:cubicBezTo>
                <a:cubicBezTo>
                  <a:pt x="1" y="651"/>
                  <a:pt x="60" y="830"/>
                  <a:pt x="194" y="1023"/>
                </a:cubicBezTo>
                <a:cubicBezTo>
                  <a:pt x="219" y="1048"/>
                  <a:pt x="254" y="1062"/>
                  <a:pt x="291" y="1062"/>
                </a:cubicBezTo>
                <a:cubicBezTo>
                  <a:pt x="342" y="1062"/>
                  <a:pt x="398" y="1033"/>
                  <a:pt x="433" y="964"/>
                </a:cubicBezTo>
                <a:cubicBezTo>
                  <a:pt x="567" y="830"/>
                  <a:pt x="626" y="710"/>
                  <a:pt x="626" y="591"/>
                </a:cubicBezTo>
                <a:cubicBezTo>
                  <a:pt x="626" y="517"/>
                  <a:pt x="686" y="457"/>
                  <a:pt x="626" y="397"/>
                </a:cubicBezTo>
                <a:cubicBezTo>
                  <a:pt x="626" y="278"/>
                  <a:pt x="626" y="219"/>
                  <a:pt x="567" y="144"/>
                </a:cubicBezTo>
                <a:lnTo>
                  <a:pt x="567" y="85"/>
                </a:lnTo>
                <a:cubicBezTo>
                  <a:pt x="514" y="42"/>
                  <a:pt x="469" y="0"/>
                  <a:pt x="40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6"/>
          <p:cNvSpPr/>
          <p:nvPr/>
        </p:nvSpPr>
        <p:spPr>
          <a:xfrm>
            <a:off x="7910912" y="746444"/>
            <a:ext cx="19091" cy="37496"/>
          </a:xfrm>
          <a:custGeom>
            <a:avLst/>
            <a:gdLst/>
            <a:ahLst/>
            <a:cxnLst/>
            <a:rect l="l" t="t" r="r" b="b"/>
            <a:pathLst>
              <a:path w="612" h="1202" extrusionOk="0">
                <a:moveTo>
                  <a:pt x="366" y="1"/>
                </a:moveTo>
                <a:cubicBezTo>
                  <a:pt x="317" y="1"/>
                  <a:pt x="269" y="16"/>
                  <a:pt x="239" y="45"/>
                </a:cubicBezTo>
                <a:cubicBezTo>
                  <a:pt x="179" y="105"/>
                  <a:pt x="120" y="239"/>
                  <a:pt x="120" y="299"/>
                </a:cubicBezTo>
                <a:cubicBezTo>
                  <a:pt x="60" y="358"/>
                  <a:pt x="60" y="477"/>
                  <a:pt x="1" y="552"/>
                </a:cubicBezTo>
                <a:cubicBezTo>
                  <a:pt x="1" y="790"/>
                  <a:pt x="60" y="984"/>
                  <a:pt x="179" y="1103"/>
                </a:cubicBezTo>
                <a:lnTo>
                  <a:pt x="239" y="1163"/>
                </a:lnTo>
                <a:cubicBezTo>
                  <a:pt x="264" y="1187"/>
                  <a:pt x="301" y="1202"/>
                  <a:pt x="341" y="1202"/>
                </a:cubicBezTo>
                <a:cubicBezTo>
                  <a:pt x="397" y="1202"/>
                  <a:pt x="457" y="1173"/>
                  <a:pt x="492" y="1103"/>
                </a:cubicBezTo>
                <a:cubicBezTo>
                  <a:pt x="552" y="924"/>
                  <a:pt x="611" y="790"/>
                  <a:pt x="611" y="611"/>
                </a:cubicBezTo>
                <a:lnTo>
                  <a:pt x="611" y="358"/>
                </a:lnTo>
                <a:cubicBezTo>
                  <a:pt x="611" y="299"/>
                  <a:pt x="611" y="179"/>
                  <a:pt x="552" y="105"/>
                </a:cubicBezTo>
                <a:lnTo>
                  <a:pt x="492" y="45"/>
                </a:lnTo>
                <a:cubicBezTo>
                  <a:pt x="462" y="16"/>
                  <a:pt x="414"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6"/>
          <p:cNvSpPr/>
          <p:nvPr/>
        </p:nvSpPr>
        <p:spPr>
          <a:xfrm>
            <a:off x="7964817" y="701835"/>
            <a:ext cx="17688" cy="37247"/>
          </a:xfrm>
          <a:custGeom>
            <a:avLst/>
            <a:gdLst/>
            <a:ahLst/>
            <a:cxnLst/>
            <a:rect l="l" t="t" r="r" b="b"/>
            <a:pathLst>
              <a:path w="567" h="1194" extrusionOk="0">
                <a:moveTo>
                  <a:pt x="254" y="1"/>
                </a:moveTo>
                <a:cubicBezTo>
                  <a:pt x="209" y="1"/>
                  <a:pt x="165" y="15"/>
                  <a:pt x="135" y="45"/>
                </a:cubicBezTo>
                <a:cubicBezTo>
                  <a:pt x="60" y="179"/>
                  <a:pt x="60" y="239"/>
                  <a:pt x="1" y="358"/>
                </a:cubicBezTo>
                <a:lnTo>
                  <a:pt x="1" y="611"/>
                </a:lnTo>
                <a:cubicBezTo>
                  <a:pt x="1" y="790"/>
                  <a:pt x="1" y="924"/>
                  <a:pt x="135" y="1103"/>
                </a:cubicBezTo>
                <a:lnTo>
                  <a:pt x="194" y="1163"/>
                </a:lnTo>
                <a:cubicBezTo>
                  <a:pt x="212" y="1185"/>
                  <a:pt x="235" y="1194"/>
                  <a:pt x="261" y="1194"/>
                </a:cubicBezTo>
                <a:cubicBezTo>
                  <a:pt x="320" y="1194"/>
                  <a:pt x="391" y="1145"/>
                  <a:pt x="433" y="1103"/>
                </a:cubicBezTo>
                <a:cubicBezTo>
                  <a:pt x="567" y="924"/>
                  <a:pt x="567" y="731"/>
                  <a:pt x="567" y="611"/>
                </a:cubicBezTo>
                <a:lnTo>
                  <a:pt x="567" y="298"/>
                </a:lnTo>
                <a:cubicBezTo>
                  <a:pt x="507" y="239"/>
                  <a:pt x="507" y="179"/>
                  <a:pt x="433" y="45"/>
                </a:cubicBezTo>
                <a:lnTo>
                  <a:pt x="373" y="45"/>
                </a:lnTo>
                <a:cubicBezTo>
                  <a:pt x="343" y="15"/>
                  <a:pt x="299" y="1"/>
                  <a:pt x="25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6"/>
          <p:cNvSpPr/>
          <p:nvPr/>
        </p:nvSpPr>
        <p:spPr>
          <a:xfrm>
            <a:off x="7961105" y="808366"/>
            <a:ext cx="19559" cy="31351"/>
          </a:xfrm>
          <a:custGeom>
            <a:avLst/>
            <a:gdLst/>
            <a:ahLst/>
            <a:cxnLst/>
            <a:rect l="l" t="t" r="r" b="b"/>
            <a:pathLst>
              <a:path w="627" h="1005" extrusionOk="0">
                <a:moveTo>
                  <a:pt x="373" y="1"/>
                </a:moveTo>
                <a:cubicBezTo>
                  <a:pt x="328" y="1"/>
                  <a:pt x="284" y="19"/>
                  <a:pt x="254" y="57"/>
                </a:cubicBezTo>
                <a:cubicBezTo>
                  <a:pt x="120" y="116"/>
                  <a:pt x="120" y="176"/>
                  <a:pt x="60" y="235"/>
                </a:cubicBezTo>
                <a:cubicBezTo>
                  <a:pt x="1" y="295"/>
                  <a:pt x="1" y="429"/>
                  <a:pt x="1" y="489"/>
                </a:cubicBezTo>
                <a:cubicBezTo>
                  <a:pt x="1" y="608"/>
                  <a:pt x="60" y="802"/>
                  <a:pt x="179" y="921"/>
                </a:cubicBezTo>
                <a:lnTo>
                  <a:pt x="179" y="980"/>
                </a:lnTo>
                <a:cubicBezTo>
                  <a:pt x="201" y="998"/>
                  <a:pt x="227" y="1005"/>
                  <a:pt x="254" y="1005"/>
                </a:cubicBezTo>
                <a:cubicBezTo>
                  <a:pt x="319" y="1005"/>
                  <a:pt x="390" y="963"/>
                  <a:pt x="433" y="921"/>
                </a:cubicBezTo>
                <a:cubicBezTo>
                  <a:pt x="552" y="802"/>
                  <a:pt x="626" y="667"/>
                  <a:pt x="626" y="489"/>
                </a:cubicBezTo>
                <a:cubicBezTo>
                  <a:pt x="626" y="429"/>
                  <a:pt x="626" y="355"/>
                  <a:pt x="552" y="295"/>
                </a:cubicBezTo>
                <a:cubicBezTo>
                  <a:pt x="552" y="235"/>
                  <a:pt x="552" y="176"/>
                  <a:pt x="492" y="116"/>
                </a:cubicBezTo>
                <a:lnTo>
                  <a:pt x="492" y="57"/>
                </a:lnTo>
                <a:cubicBezTo>
                  <a:pt x="462" y="19"/>
                  <a:pt x="418" y="1"/>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6"/>
          <p:cNvSpPr/>
          <p:nvPr/>
        </p:nvSpPr>
        <p:spPr>
          <a:xfrm>
            <a:off x="8013169" y="754960"/>
            <a:ext cx="17688" cy="48071"/>
          </a:xfrm>
          <a:custGeom>
            <a:avLst/>
            <a:gdLst/>
            <a:ahLst/>
            <a:cxnLst/>
            <a:rect l="l" t="t" r="r" b="b"/>
            <a:pathLst>
              <a:path w="567" h="1541" extrusionOk="0">
                <a:moveTo>
                  <a:pt x="308" y="1"/>
                </a:moveTo>
                <a:cubicBezTo>
                  <a:pt x="248" y="1"/>
                  <a:pt x="176" y="43"/>
                  <a:pt x="134" y="85"/>
                </a:cubicBezTo>
                <a:cubicBezTo>
                  <a:pt x="75" y="204"/>
                  <a:pt x="75" y="338"/>
                  <a:pt x="0" y="398"/>
                </a:cubicBezTo>
                <a:lnTo>
                  <a:pt x="0" y="771"/>
                </a:lnTo>
                <a:cubicBezTo>
                  <a:pt x="0" y="1024"/>
                  <a:pt x="0" y="1203"/>
                  <a:pt x="134" y="1456"/>
                </a:cubicBezTo>
                <a:cubicBezTo>
                  <a:pt x="194" y="1456"/>
                  <a:pt x="194" y="1515"/>
                  <a:pt x="194" y="1515"/>
                </a:cubicBezTo>
                <a:cubicBezTo>
                  <a:pt x="229" y="1533"/>
                  <a:pt x="258" y="1540"/>
                  <a:pt x="285" y="1540"/>
                </a:cubicBezTo>
                <a:cubicBezTo>
                  <a:pt x="349" y="1540"/>
                  <a:pt x="394" y="1498"/>
                  <a:pt x="447" y="1456"/>
                </a:cubicBezTo>
                <a:cubicBezTo>
                  <a:pt x="566" y="1203"/>
                  <a:pt x="566" y="1024"/>
                  <a:pt x="566" y="771"/>
                </a:cubicBezTo>
                <a:lnTo>
                  <a:pt x="566" y="398"/>
                </a:lnTo>
                <a:cubicBezTo>
                  <a:pt x="507" y="338"/>
                  <a:pt x="507" y="204"/>
                  <a:pt x="447" y="85"/>
                </a:cubicBezTo>
                <a:lnTo>
                  <a:pt x="373" y="26"/>
                </a:lnTo>
                <a:cubicBezTo>
                  <a:pt x="355" y="8"/>
                  <a:pt x="333" y="1"/>
                  <a:pt x="30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6"/>
          <p:cNvSpPr/>
          <p:nvPr/>
        </p:nvSpPr>
        <p:spPr>
          <a:xfrm>
            <a:off x="8061958" y="695034"/>
            <a:ext cx="19091" cy="40772"/>
          </a:xfrm>
          <a:custGeom>
            <a:avLst/>
            <a:gdLst/>
            <a:ahLst/>
            <a:cxnLst/>
            <a:rect l="l" t="t" r="r" b="b"/>
            <a:pathLst>
              <a:path w="612" h="1307" extrusionOk="0">
                <a:moveTo>
                  <a:pt x="332" y="0"/>
                </a:moveTo>
                <a:cubicBezTo>
                  <a:pt x="263" y="0"/>
                  <a:pt x="221" y="42"/>
                  <a:pt x="179" y="84"/>
                </a:cubicBezTo>
                <a:cubicBezTo>
                  <a:pt x="120" y="204"/>
                  <a:pt x="60" y="263"/>
                  <a:pt x="60" y="338"/>
                </a:cubicBezTo>
                <a:cubicBezTo>
                  <a:pt x="0" y="457"/>
                  <a:pt x="0" y="516"/>
                  <a:pt x="0" y="636"/>
                </a:cubicBezTo>
                <a:cubicBezTo>
                  <a:pt x="0" y="829"/>
                  <a:pt x="0" y="949"/>
                  <a:pt x="60" y="1202"/>
                </a:cubicBezTo>
                <a:lnTo>
                  <a:pt x="120" y="1261"/>
                </a:lnTo>
                <a:cubicBezTo>
                  <a:pt x="149" y="1291"/>
                  <a:pt x="194" y="1306"/>
                  <a:pt x="241" y="1306"/>
                </a:cubicBezTo>
                <a:cubicBezTo>
                  <a:pt x="287" y="1306"/>
                  <a:pt x="336" y="1291"/>
                  <a:pt x="373" y="1261"/>
                </a:cubicBezTo>
                <a:cubicBezTo>
                  <a:pt x="492" y="1083"/>
                  <a:pt x="552" y="889"/>
                  <a:pt x="552" y="710"/>
                </a:cubicBezTo>
                <a:cubicBezTo>
                  <a:pt x="611" y="576"/>
                  <a:pt x="611" y="457"/>
                  <a:pt x="552" y="397"/>
                </a:cubicBezTo>
                <a:cubicBezTo>
                  <a:pt x="552" y="263"/>
                  <a:pt x="492" y="204"/>
                  <a:pt x="432" y="84"/>
                </a:cubicBezTo>
                <a:lnTo>
                  <a:pt x="432" y="25"/>
                </a:lnTo>
                <a:cubicBezTo>
                  <a:pt x="393" y="7"/>
                  <a:pt x="360" y="0"/>
                  <a:pt x="332"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6"/>
          <p:cNvSpPr/>
          <p:nvPr/>
        </p:nvSpPr>
        <p:spPr>
          <a:xfrm>
            <a:off x="8057319" y="677409"/>
            <a:ext cx="19091" cy="40553"/>
          </a:xfrm>
          <a:custGeom>
            <a:avLst/>
            <a:gdLst/>
            <a:ahLst/>
            <a:cxnLst/>
            <a:rect l="l" t="t" r="r" b="b"/>
            <a:pathLst>
              <a:path w="612" h="1300" extrusionOk="0">
                <a:moveTo>
                  <a:pt x="222" y="1"/>
                </a:moveTo>
                <a:cubicBezTo>
                  <a:pt x="148" y="1"/>
                  <a:pt x="104" y="59"/>
                  <a:pt x="60" y="158"/>
                </a:cubicBezTo>
                <a:cubicBezTo>
                  <a:pt x="1" y="217"/>
                  <a:pt x="1" y="337"/>
                  <a:pt x="1" y="396"/>
                </a:cubicBezTo>
                <a:lnTo>
                  <a:pt x="1" y="649"/>
                </a:lnTo>
                <a:cubicBezTo>
                  <a:pt x="60" y="828"/>
                  <a:pt x="60" y="1022"/>
                  <a:pt x="179" y="1201"/>
                </a:cubicBezTo>
                <a:lnTo>
                  <a:pt x="239" y="1275"/>
                </a:lnTo>
                <a:cubicBezTo>
                  <a:pt x="260" y="1292"/>
                  <a:pt x="285" y="1299"/>
                  <a:pt x="310" y="1299"/>
                </a:cubicBezTo>
                <a:cubicBezTo>
                  <a:pt x="372" y="1299"/>
                  <a:pt x="433" y="1254"/>
                  <a:pt x="433" y="1201"/>
                </a:cubicBezTo>
                <a:cubicBezTo>
                  <a:pt x="611" y="1022"/>
                  <a:pt x="611" y="828"/>
                  <a:pt x="611" y="649"/>
                </a:cubicBezTo>
                <a:cubicBezTo>
                  <a:pt x="611" y="530"/>
                  <a:pt x="552" y="396"/>
                  <a:pt x="552" y="337"/>
                </a:cubicBezTo>
                <a:cubicBezTo>
                  <a:pt x="492" y="217"/>
                  <a:pt x="433" y="158"/>
                  <a:pt x="373" y="24"/>
                </a:cubicBezTo>
                <a:lnTo>
                  <a:pt x="313" y="24"/>
                </a:lnTo>
                <a:cubicBezTo>
                  <a:pt x="278" y="8"/>
                  <a:pt x="248" y="1"/>
                  <a:pt x="22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6"/>
          <p:cNvSpPr/>
          <p:nvPr/>
        </p:nvSpPr>
        <p:spPr>
          <a:xfrm>
            <a:off x="8081018" y="775736"/>
            <a:ext cx="19528" cy="38900"/>
          </a:xfrm>
          <a:custGeom>
            <a:avLst/>
            <a:gdLst/>
            <a:ahLst/>
            <a:cxnLst/>
            <a:rect l="l" t="t" r="r" b="b"/>
            <a:pathLst>
              <a:path w="626" h="1247" extrusionOk="0">
                <a:moveTo>
                  <a:pt x="397" y="0"/>
                </a:moveTo>
                <a:cubicBezTo>
                  <a:pt x="358" y="0"/>
                  <a:pt x="313" y="15"/>
                  <a:pt x="253" y="45"/>
                </a:cubicBezTo>
                <a:cubicBezTo>
                  <a:pt x="194" y="105"/>
                  <a:pt x="134" y="224"/>
                  <a:pt x="60" y="283"/>
                </a:cubicBezTo>
                <a:cubicBezTo>
                  <a:pt x="60" y="417"/>
                  <a:pt x="0" y="477"/>
                  <a:pt x="0" y="596"/>
                </a:cubicBezTo>
                <a:cubicBezTo>
                  <a:pt x="0" y="790"/>
                  <a:pt x="60" y="1028"/>
                  <a:pt x="194" y="1222"/>
                </a:cubicBezTo>
                <a:lnTo>
                  <a:pt x="253" y="1222"/>
                </a:lnTo>
                <a:cubicBezTo>
                  <a:pt x="271" y="1239"/>
                  <a:pt x="293" y="1247"/>
                  <a:pt x="318" y="1247"/>
                </a:cubicBezTo>
                <a:cubicBezTo>
                  <a:pt x="379" y="1247"/>
                  <a:pt x="454" y="1204"/>
                  <a:pt x="507" y="1162"/>
                </a:cubicBezTo>
                <a:cubicBezTo>
                  <a:pt x="566" y="969"/>
                  <a:pt x="626" y="790"/>
                  <a:pt x="626" y="656"/>
                </a:cubicBezTo>
                <a:lnTo>
                  <a:pt x="626" y="417"/>
                </a:lnTo>
                <a:cubicBezTo>
                  <a:pt x="626" y="283"/>
                  <a:pt x="626" y="224"/>
                  <a:pt x="566" y="105"/>
                </a:cubicBezTo>
                <a:lnTo>
                  <a:pt x="507" y="45"/>
                </a:lnTo>
                <a:cubicBezTo>
                  <a:pt x="469" y="15"/>
                  <a:pt x="436" y="0"/>
                  <a:pt x="39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6"/>
          <p:cNvSpPr/>
          <p:nvPr/>
        </p:nvSpPr>
        <p:spPr>
          <a:xfrm>
            <a:off x="8017349" y="859089"/>
            <a:ext cx="19060" cy="24020"/>
          </a:xfrm>
          <a:custGeom>
            <a:avLst/>
            <a:gdLst/>
            <a:ahLst/>
            <a:cxnLst/>
            <a:rect l="l" t="t" r="r" b="b"/>
            <a:pathLst>
              <a:path w="611" h="770" extrusionOk="0">
                <a:moveTo>
                  <a:pt x="347" y="0"/>
                </a:moveTo>
                <a:cubicBezTo>
                  <a:pt x="308" y="0"/>
                  <a:pt x="269" y="15"/>
                  <a:pt x="239" y="40"/>
                </a:cubicBezTo>
                <a:cubicBezTo>
                  <a:pt x="119" y="99"/>
                  <a:pt x="119" y="99"/>
                  <a:pt x="60" y="159"/>
                </a:cubicBezTo>
                <a:cubicBezTo>
                  <a:pt x="60" y="218"/>
                  <a:pt x="60" y="293"/>
                  <a:pt x="0" y="352"/>
                </a:cubicBezTo>
                <a:cubicBezTo>
                  <a:pt x="0" y="531"/>
                  <a:pt x="60" y="665"/>
                  <a:pt x="179" y="725"/>
                </a:cubicBezTo>
                <a:cubicBezTo>
                  <a:pt x="209" y="755"/>
                  <a:pt x="257" y="770"/>
                  <a:pt x="313" y="770"/>
                </a:cubicBezTo>
                <a:cubicBezTo>
                  <a:pt x="369" y="770"/>
                  <a:pt x="432" y="755"/>
                  <a:pt x="492" y="725"/>
                </a:cubicBezTo>
                <a:cubicBezTo>
                  <a:pt x="611" y="591"/>
                  <a:pt x="611" y="531"/>
                  <a:pt x="611" y="412"/>
                </a:cubicBezTo>
                <a:lnTo>
                  <a:pt x="611" y="293"/>
                </a:lnTo>
                <a:cubicBezTo>
                  <a:pt x="611" y="218"/>
                  <a:pt x="551" y="159"/>
                  <a:pt x="492" y="99"/>
                </a:cubicBezTo>
                <a:cubicBezTo>
                  <a:pt x="457" y="29"/>
                  <a:pt x="402" y="0"/>
                  <a:pt x="34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6"/>
          <p:cNvSpPr/>
          <p:nvPr/>
        </p:nvSpPr>
        <p:spPr>
          <a:xfrm>
            <a:off x="7906732" y="843242"/>
            <a:ext cx="19559" cy="20183"/>
          </a:xfrm>
          <a:custGeom>
            <a:avLst/>
            <a:gdLst/>
            <a:ahLst/>
            <a:cxnLst/>
            <a:rect l="l" t="t" r="r" b="b"/>
            <a:pathLst>
              <a:path w="627" h="647" extrusionOk="0">
                <a:moveTo>
                  <a:pt x="313" y="0"/>
                </a:moveTo>
                <a:cubicBezTo>
                  <a:pt x="269" y="0"/>
                  <a:pt x="224" y="19"/>
                  <a:pt x="194" y="56"/>
                </a:cubicBezTo>
                <a:cubicBezTo>
                  <a:pt x="135" y="116"/>
                  <a:pt x="60" y="116"/>
                  <a:pt x="60" y="175"/>
                </a:cubicBezTo>
                <a:cubicBezTo>
                  <a:pt x="1" y="235"/>
                  <a:pt x="1" y="294"/>
                  <a:pt x="1" y="354"/>
                </a:cubicBezTo>
                <a:cubicBezTo>
                  <a:pt x="60" y="428"/>
                  <a:pt x="60" y="488"/>
                  <a:pt x="194" y="607"/>
                </a:cubicBezTo>
                <a:cubicBezTo>
                  <a:pt x="244" y="632"/>
                  <a:pt x="293" y="646"/>
                  <a:pt x="339" y="646"/>
                </a:cubicBezTo>
                <a:cubicBezTo>
                  <a:pt x="404" y="646"/>
                  <a:pt x="463" y="617"/>
                  <a:pt x="507" y="548"/>
                </a:cubicBezTo>
                <a:cubicBezTo>
                  <a:pt x="626" y="488"/>
                  <a:pt x="626" y="354"/>
                  <a:pt x="626" y="294"/>
                </a:cubicBezTo>
                <a:cubicBezTo>
                  <a:pt x="626" y="235"/>
                  <a:pt x="626" y="175"/>
                  <a:pt x="567" y="175"/>
                </a:cubicBezTo>
                <a:cubicBezTo>
                  <a:pt x="567" y="116"/>
                  <a:pt x="507" y="56"/>
                  <a:pt x="433" y="56"/>
                </a:cubicBezTo>
                <a:cubicBezTo>
                  <a:pt x="403" y="19"/>
                  <a:pt x="358" y="0"/>
                  <a:pt x="313"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6"/>
          <p:cNvSpPr/>
          <p:nvPr/>
        </p:nvSpPr>
        <p:spPr>
          <a:xfrm>
            <a:off x="3421649" y="694566"/>
            <a:ext cx="21400" cy="31476"/>
          </a:xfrm>
          <a:custGeom>
            <a:avLst/>
            <a:gdLst/>
            <a:ahLst/>
            <a:cxnLst/>
            <a:rect l="l" t="t" r="r" b="b"/>
            <a:pathLst>
              <a:path w="686" h="1009" extrusionOk="0">
                <a:moveTo>
                  <a:pt x="435" y="1"/>
                </a:moveTo>
                <a:cubicBezTo>
                  <a:pt x="402" y="1"/>
                  <a:pt x="363" y="15"/>
                  <a:pt x="313" y="40"/>
                </a:cubicBezTo>
                <a:cubicBezTo>
                  <a:pt x="239" y="99"/>
                  <a:pt x="179" y="159"/>
                  <a:pt x="120" y="219"/>
                </a:cubicBezTo>
                <a:cubicBezTo>
                  <a:pt x="60" y="278"/>
                  <a:pt x="60" y="412"/>
                  <a:pt x="60" y="472"/>
                </a:cubicBezTo>
                <a:cubicBezTo>
                  <a:pt x="0" y="651"/>
                  <a:pt x="60" y="844"/>
                  <a:pt x="179" y="964"/>
                </a:cubicBezTo>
                <a:cubicBezTo>
                  <a:pt x="246" y="993"/>
                  <a:pt x="295" y="1008"/>
                  <a:pt x="334" y="1008"/>
                </a:cubicBezTo>
                <a:cubicBezTo>
                  <a:pt x="373" y="1008"/>
                  <a:pt x="403" y="993"/>
                  <a:pt x="432" y="964"/>
                </a:cubicBezTo>
                <a:cubicBezTo>
                  <a:pt x="552" y="844"/>
                  <a:pt x="611" y="651"/>
                  <a:pt x="611" y="531"/>
                </a:cubicBezTo>
                <a:cubicBezTo>
                  <a:pt x="686" y="472"/>
                  <a:pt x="686" y="412"/>
                  <a:pt x="611" y="353"/>
                </a:cubicBezTo>
                <a:lnTo>
                  <a:pt x="611" y="99"/>
                </a:lnTo>
                <a:lnTo>
                  <a:pt x="552" y="99"/>
                </a:lnTo>
                <a:cubicBezTo>
                  <a:pt x="517" y="30"/>
                  <a:pt x="482" y="1"/>
                  <a:pt x="43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6"/>
          <p:cNvSpPr/>
          <p:nvPr/>
        </p:nvSpPr>
        <p:spPr>
          <a:xfrm>
            <a:off x="3462077" y="741047"/>
            <a:ext cx="19559" cy="37964"/>
          </a:xfrm>
          <a:custGeom>
            <a:avLst/>
            <a:gdLst/>
            <a:ahLst/>
            <a:cxnLst/>
            <a:rect l="l" t="t" r="r" b="b"/>
            <a:pathLst>
              <a:path w="627" h="1217" extrusionOk="0">
                <a:moveTo>
                  <a:pt x="377" y="0"/>
                </a:moveTo>
                <a:cubicBezTo>
                  <a:pt x="342" y="0"/>
                  <a:pt x="303" y="15"/>
                  <a:pt x="254" y="40"/>
                </a:cubicBezTo>
                <a:cubicBezTo>
                  <a:pt x="194" y="159"/>
                  <a:pt x="135" y="218"/>
                  <a:pt x="135" y="278"/>
                </a:cubicBezTo>
                <a:cubicBezTo>
                  <a:pt x="60" y="412"/>
                  <a:pt x="60" y="472"/>
                  <a:pt x="60" y="591"/>
                </a:cubicBezTo>
                <a:cubicBezTo>
                  <a:pt x="1" y="784"/>
                  <a:pt x="60" y="963"/>
                  <a:pt x="194" y="1157"/>
                </a:cubicBezTo>
                <a:lnTo>
                  <a:pt x="254" y="1217"/>
                </a:lnTo>
                <a:cubicBezTo>
                  <a:pt x="313" y="1217"/>
                  <a:pt x="433" y="1217"/>
                  <a:pt x="507" y="1157"/>
                </a:cubicBezTo>
                <a:cubicBezTo>
                  <a:pt x="626" y="963"/>
                  <a:pt x="626" y="784"/>
                  <a:pt x="626" y="650"/>
                </a:cubicBezTo>
                <a:lnTo>
                  <a:pt x="626" y="412"/>
                </a:lnTo>
                <a:cubicBezTo>
                  <a:pt x="626" y="278"/>
                  <a:pt x="626" y="218"/>
                  <a:pt x="567" y="99"/>
                </a:cubicBezTo>
                <a:lnTo>
                  <a:pt x="507" y="99"/>
                </a:lnTo>
                <a:cubicBezTo>
                  <a:pt x="463" y="29"/>
                  <a:pt x="425" y="0"/>
                  <a:pt x="37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6"/>
          <p:cNvSpPr/>
          <p:nvPr/>
        </p:nvSpPr>
        <p:spPr>
          <a:xfrm>
            <a:off x="3516450" y="696438"/>
            <a:ext cx="17220" cy="37496"/>
          </a:xfrm>
          <a:custGeom>
            <a:avLst/>
            <a:gdLst/>
            <a:ahLst/>
            <a:cxnLst/>
            <a:rect l="l" t="t" r="r" b="b"/>
            <a:pathLst>
              <a:path w="552" h="1202" extrusionOk="0">
                <a:moveTo>
                  <a:pt x="271" y="0"/>
                </a:moveTo>
                <a:cubicBezTo>
                  <a:pt x="215" y="0"/>
                  <a:pt x="155" y="29"/>
                  <a:pt x="120" y="99"/>
                </a:cubicBezTo>
                <a:cubicBezTo>
                  <a:pt x="60" y="159"/>
                  <a:pt x="60" y="293"/>
                  <a:pt x="1" y="352"/>
                </a:cubicBezTo>
                <a:lnTo>
                  <a:pt x="1" y="591"/>
                </a:lnTo>
                <a:cubicBezTo>
                  <a:pt x="1" y="784"/>
                  <a:pt x="1" y="963"/>
                  <a:pt x="179" y="1157"/>
                </a:cubicBezTo>
                <a:cubicBezTo>
                  <a:pt x="246" y="1187"/>
                  <a:pt x="295" y="1201"/>
                  <a:pt x="334" y="1201"/>
                </a:cubicBezTo>
                <a:cubicBezTo>
                  <a:pt x="373" y="1201"/>
                  <a:pt x="403" y="1187"/>
                  <a:pt x="433" y="1157"/>
                </a:cubicBezTo>
                <a:cubicBezTo>
                  <a:pt x="552" y="963"/>
                  <a:pt x="552" y="784"/>
                  <a:pt x="552" y="591"/>
                </a:cubicBezTo>
                <a:lnTo>
                  <a:pt x="552" y="352"/>
                </a:lnTo>
                <a:cubicBezTo>
                  <a:pt x="492" y="218"/>
                  <a:pt x="492" y="159"/>
                  <a:pt x="433" y="99"/>
                </a:cubicBezTo>
                <a:lnTo>
                  <a:pt x="373" y="39"/>
                </a:lnTo>
                <a:cubicBezTo>
                  <a:pt x="348" y="15"/>
                  <a:pt x="311" y="0"/>
                  <a:pt x="27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6"/>
          <p:cNvSpPr/>
          <p:nvPr/>
        </p:nvSpPr>
        <p:spPr>
          <a:xfrm>
            <a:off x="3512738" y="802844"/>
            <a:ext cx="19091" cy="31944"/>
          </a:xfrm>
          <a:custGeom>
            <a:avLst/>
            <a:gdLst/>
            <a:ahLst/>
            <a:cxnLst/>
            <a:rect l="l" t="t" r="r" b="b"/>
            <a:pathLst>
              <a:path w="612" h="1024" extrusionOk="0">
                <a:moveTo>
                  <a:pt x="341" y="1"/>
                </a:moveTo>
                <a:cubicBezTo>
                  <a:pt x="301" y="1"/>
                  <a:pt x="263" y="15"/>
                  <a:pt x="239" y="40"/>
                </a:cubicBezTo>
                <a:cubicBezTo>
                  <a:pt x="120" y="100"/>
                  <a:pt x="120" y="159"/>
                  <a:pt x="60" y="293"/>
                </a:cubicBezTo>
                <a:cubicBezTo>
                  <a:pt x="0" y="353"/>
                  <a:pt x="0" y="412"/>
                  <a:pt x="0" y="472"/>
                </a:cubicBezTo>
                <a:cubicBezTo>
                  <a:pt x="0" y="666"/>
                  <a:pt x="60" y="844"/>
                  <a:pt x="179" y="979"/>
                </a:cubicBezTo>
                <a:cubicBezTo>
                  <a:pt x="239" y="1008"/>
                  <a:pt x="287" y="1023"/>
                  <a:pt x="328" y="1023"/>
                </a:cubicBezTo>
                <a:cubicBezTo>
                  <a:pt x="369" y="1023"/>
                  <a:pt x="403" y="1008"/>
                  <a:pt x="432" y="979"/>
                </a:cubicBezTo>
                <a:cubicBezTo>
                  <a:pt x="552" y="785"/>
                  <a:pt x="611" y="666"/>
                  <a:pt x="611" y="532"/>
                </a:cubicBezTo>
                <a:lnTo>
                  <a:pt x="611" y="353"/>
                </a:lnTo>
                <a:cubicBezTo>
                  <a:pt x="552" y="293"/>
                  <a:pt x="552" y="159"/>
                  <a:pt x="492" y="100"/>
                </a:cubicBezTo>
                <a:cubicBezTo>
                  <a:pt x="457" y="30"/>
                  <a:pt x="397" y="1"/>
                  <a:pt x="34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6"/>
          <p:cNvSpPr/>
          <p:nvPr/>
        </p:nvSpPr>
        <p:spPr>
          <a:xfrm>
            <a:off x="3564771" y="749688"/>
            <a:ext cx="19559" cy="48851"/>
          </a:xfrm>
          <a:custGeom>
            <a:avLst/>
            <a:gdLst/>
            <a:ahLst/>
            <a:cxnLst/>
            <a:rect l="l" t="t" r="r" b="b"/>
            <a:pathLst>
              <a:path w="627" h="1566" extrusionOk="0">
                <a:moveTo>
                  <a:pt x="373" y="1"/>
                </a:moveTo>
                <a:cubicBezTo>
                  <a:pt x="314" y="1"/>
                  <a:pt x="195" y="1"/>
                  <a:pt x="120" y="75"/>
                </a:cubicBezTo>
                <a:cubicBezTo>
                  <a:pt x="61" y="195"/>
                  <a:pt x="61" y="314"/>
                  <a:pt x="1" y="448"/>
                </a:cubicBezTo>
                <a:lnTo>
                  <a:pt x="1" y="746"/>
                </a:lnTo>
                <a:cubicBezTo>
                  <a:pt x="1" y="999"/>
                  <a:pt x="1" y="1252"/>
                  <a:pt x="120" y="1491"/>
                </a:cubicBezTo>
                <a:cubicBezTo>
                  <a:pt x="195" y="1491"/>
                  <a:pt x="195" y="1491"/>
                  <a:pt x="254" y="1565"/>
                </a:cubicBezTo>
                <a:cubicBezTo>
                  <a:pt x="314" y="1565"/>
                  <a:pt x="373" y="1565"/>
                  <a:pt x="433" y="1431"/>
                </a:cubicBezTo>
                <a:cubicBezTo>
                  <a:pt x="567" y="1252"/>
                  <a:pt x="567" y="999"/>
                  <a:pt x="627" y="746"/>
                </a:cubicBezTo>
                <a:cubicBezTo>
                  <a:pt x="627" y="686"/>
                  <a:pt x="567" y="567"/>
                  <a:pt x="567" y="448"/>
                </a:cubicBezTo>
                <a:cubicBezTo>
                  <a:pt x="567" y="314"/>
                  <a:pt x="493" y="195"/>
                  <a:pt x="433" y="75"/>
                </a:cubicBezTo>
                <a:cubicBezTo>
                  <a:pt x="433"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6"/>
          <p:cNvSpPr/>
          <p:nvPr/>
        </p:nvSpPr>
        <p:spPr>
          <a:xfrm>
            <a:off x="3613124" y="690417"/>
            <a:ext cx="19528" cy="39805"/>
          </a:xfrm>
          <a:custGeom>
            <a:avLst/>
            <a:gdLst/>
            <a:ahLst/>
            <a:cxnLst/>
            <a:rect l="l" t="t" r="r" b="b"/>
            <a:pathLst>
              <a:path w="626" h="1276" extrusionOk="0">
                <a:moveTo>
                  <a:pt x="314" y="1"/>
                </a:moveTo>
                <a:cubicBezTo>
                  <a:pt x="265" y="1"/>
                  <a:pt x="230" y="33"/>
                  <a:pt x="194" y="113"/>
                </a:cubicBezTo>
                <a:cubicBezTo>
                  <a:pt x="134" y="173"/>
                  <a:pt x="60" y="292"/>
                  <a:pt x="60" y="352"/>
                </a:cubicBezTo>
                <a:cubicBezTo>
                  <a:pt x="0" y="411"/>
                  <a:pt x="0" y="545"/>
                  <a:pt x="0" y="605"/>
                </a:cubicBezTo>
                <a:cubicBezTo>
                  <a:pt x="0" y="784"/>
                  <a:pt x="0" y="977"/>
                  <a:pt x="60" y="1156"/>
                </a:cubicBezTo>
                <a:lnTo>
                  <a:pt x="134" y="1231"/>
                </a:lnTo>
                <a:cubicBezTo>
                  <a:pt x="164" y="1260"/>
                  <a:pt x="209" y="1275"/>
                  <a:pt x="254" y="1275"/>
                </a:cubicBezTo>
                <a:cubicBezTo>
                  <a:pt x="298" y="1275"/>
                  <a:pt x="343" y="1260"/>
                  <a:pt x="373" y="1231"/>
                </a:cubicBezTo>
                <a:cubicBezTo>
                  <a:pt x="507" y="1037"/>
                  <a:pt x="566" y="858"/>
                  <a:pt x="626" y="664"/>
                </a:cubicBezTo>
                <a:cubicBezTo>
                  <a:pt x="626" y="545"/>
                  <a:pt x="626" y="486"/>
                  <a:pt x="566" y="352"/>
                </a:cubicBezTo>
                <a:cubicBezTo>
                  <a:pt x="566" y="292"/>
                  <a:pt x="507" y="173"/>
                  <a:pt x="432" y="113"/>
                </a:cubicBezTo>
                <a:lnTo>
                  <a:pt x="432" y="39"/>
                </a:lnTo>
                <a:cubicBezTo>
                  <a:pt x="385" y="15"/>
                  <a:pt x="346" y="1"/>
                  <a:pt x="31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6"/>
          <p:cNvSpPr/>
          <p:nvPr/>
        </p:nvSpPr>
        <p:spPr>
          <a:xfrm>
            <a:off x="3684685" y="672543"/>
            <a:ext cx="19559" cy="40023"/>
          </a:xfrm>
          <a:custGeom>
            <a:avLst/>
            <a:gdLst/>
            <a:ahLst/>
            <a:cxnLst/>
            <a:rect l="l" t="t" r="r" b="b"/>
            <a:pathLst>
              <a:path w="627" h="1283" extrusionOk="0">
                <a:moveTo>
                  <a:pt x="313" y="1"/>
                </a:moveTo>
                <a:cubicBezTo>
                  <a:pt x="194" y="1"/>
                  <a:pt x="135" y="61"/>
                  <a:pt x="75" y="120"/>
                </a:cubicBezTo>
                <a:cubicBezTo>
                  <a:pt x="75" y="239"/>
                  <a:pt x="0" y="314"/>
                  <a:pt x="0" y="433"/>
                </a:cubicBezTo>
                <a:lnTo>
                  <a:pt x="0" y="686"/>
                </a:lnTo>
                <a:cubicBezTo>
                  <a:pt x="75" y="865"/>
                  <a:pt x="75" y="984"/>
                  <a:pt x="194" y="1178"/>
                </a:cubicBezTo>
                <a:lnTo>
                  <a:pt x="194" y="1237"/>
                </a:lnTo>
                <a:lnTo>
                  <a:pt x="254" y="1237"/>
                </a:lnTo>
                <a:cubicBezTo>
                  <a:pt x="284" y="1267"/>
                  <a:pt x="332" y="1282"/>
                  <a:pt x="380" y="1282"/>
                </a:cubicBezTo>
                <a:cubicBezTo>
                  <a:pt x="429" y="1282"/>
                  <a:pt x="477" y="1267"/>
                  <a:pt x="507" y="1237"/>
                </a:cubicBezTo>
                <a:cubicBezTo>
                  <a:pt x="626" y="1059"/>
                  <a:pt x="626" y="805"/>
                  <a:pt x="626" y="612"/>
                </a:cubicBezTo>
                <a:cubicBezTo>
                  <a:pt x="626" y="493"/>
                  <a:pt x="567" y="433"/>
                  <a:pt x="567" y="314"/>
                </a:cubicBezTo>
                <a:cubicBezTo>
                  <a:pt x="507" y="239"/>
                  <a:pt x="447" y="120"/>
                  <a:pt x="373" y="61"/>
                </a:cubicBezTo>
                <a:lnTo>
                  <a:pt x="313"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6"/>
          <p:cNvSpPr/>
          <p:nvPr/>
        </p:nvSpPr>
        <p:spPr>
          <a:xfrm>
            <a:off x="3632621" y="770308"/>
            <a:ext cx="19559" cy="39836"/>
          </a:xfrm>
          <a:custGeom>
            <a:avLst/>
            <a:gdLst/>
            <a:ahLst/>
            <a:cxnLst/>
            <a:rect l="l" t="t" r="r" b="b"/>
            <a:pathLst>
              <a:path w="627" h="1277" extrusionOk="0">
                <a:moveTo>
                  <a:pt x="345" y="1"/>
                </a:moveTo>
                <a:cubicBezTo>
                  <a:pt x="319" y="1"/>
                  <a:pt x="289" y="8"/>
                  <a:pt x="254" y="25"/>
                </a:cubicBezTo>
                <a:cubicBezTo>
                  <a:pt x="180" y="159"/>
                  <a:pt x="120" y="219"/>
                  <a:pt x="120" y="338"/>
                </a:cubicBezTo>
                <a:cubicBezTo>
                  <a:pt x="61" y="398"/>
                  <a:pt x="61" y="532"/>
                  <a:pt x="1" y="651"/>
                </a:cubicBezTo>
                <a:cubicBezTo>
                  <a:pt x="1" y="830"/>
                  <a:pt x="61" y="1023"/>
                  <a:pt x="180" y="1202"/>
                </a:cubicBezTo>
                <a:lnTo>
                  <a:pt x="254" y="1277"/>
                </a:lnTo>
                <a:cubicBezTo>
                  <a:pt x="373" y="1277"/>
                  <a:pt x="433" y="1277"/>
                  <a:pt x="493" y="1202"/>
                </a:cubicBezTo>
                <a:lnTo>
                  <a:pt x="493" y="1143"/>
                </a:lnTo>
                <a:cubicBezTo>
                  <a:pt x="627" y="964"/>
                  <a:pt x="627" y="830"/>
                  <a:pt x="627" y="651"/>
                </a:cubicBezTo>
                <a:lnTo>
                  <a:pt x="627" y="398"/>
                </a:lnTo>
                <a:cubicBezTo>
                  <a:pt x="627" y="338"/>
                  <a:pt x="627" y="219"/>
                  <a:pt x="552" y="159"/>
                </a:cubicBezTo>
                <a:lnTo>
                  <a:pt x="493" y="85"/>
                </a:lnTo>
                <a:cubicBezTo>
                  <a:pt x="450" y="43"/>
                  <a:pt x="408" y="1"/>
                  <a:pt x="34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6"/>
          <p:cNvSpPr/>
          <p:nvPr/>
        </p:nvSpPr>
        <p:spPr>
          <a:xfrm>
            <a:off x="3570823" y="854253"/>
            <a:ext cx="17220" cy="25018"/>
          </a:xfrm>
          <a:custGeom>
            <a:avLst/>
            <a:gdLst/>
            <a:ahLst/>
            <a:cxnLst/>
            <a:rect l="l" t="t" r="r" b="b"/>
            <a:pathLst>
              <a:path w="552" h="802" extrusionOk="0">
                <a:moveTo>
                  <a:pt x="179" y="1"/>
                </a:moveTo>
                <a:cubicBezTo>
                  <a:pt x="120" y="75"/>
                  <a:pt x="60" y="135"/>
                  <a:pt x="1" y="195"/>
                </a:cubicBezTo>
                <a:lnTo>
                  <a:pt x="1" y="373"/>
                </a:lnTo>
                <a:cubicBezTo>
                  <a:pt x="1" y="507"/>
                  <a:pt x="1" y="627"/>
                  <a:pt x="120" y="746"/>
                </a:cubicBezTo>
                <a:cubicBezTo>
                  <a:pt x="179" y="783"/>
                  <a:pt x="224" y="802"/>
                  <a:pt x="271" y="802"/>
                </a:cubicBezTo>
                <a:cubicBezTo>
                  <a:pt x="317" y="802"/>
                  <a:pt x="366" y="783"/>
                  <a:pt x="433" y="746"/>
                </a:cubicBezTo>
                <a:lnTo>
                  <a:pt x="433" y="686"/>
                </a:lnTo>
                <a:cubicBezTo>
                  <a:pt x="552" y="627"/>
                  <a:pt x="552" y="507"/>
                  <a:pt x="552" y="448"/>
                </a:cubicBezTo>
                <a:lnTo>
                  <a:pt x="552" y="254"/>
                </a:lnTo>
                <a:cubicBezTo>
                  <a:pt x="552" y="195"/>
                  <a:pt x="492" y="135"/>
                  <a:pt x="433" y="75"/>
                </a:cubicBezTo>
                <a:cubicBezTo>
                  <a:pt x="373" y="1"/>
                  <a:pt x="239" y="1"/>
                  <a:pt x="179"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6"/>
          <p:cNvSpPr/>
          <p:nvPr/>
        </p:nvSpPr>
        <p:spPr>
          <a:xfrm>
            <a:off x="3460206" y="837533"/>
            <a:ext cx="17719" cy="20495"/>
          </a:xfrm>
          <a:custGeom>
            <a:avLst/>
            <a:gdLst/>
            <a:ahLst/>
            <a:cxnLst/>
            <a:rect l="l" t="t" r="r" b="b"/>
            <a:pathLst>
              <a:path w="568" h="657" extrusionOk="0">
                <a:moveTo>
                  <a:pt x="252" y="1"/>
                </a:moveTo>
                <a:cubicBezTo>
                  <a:pt x="206" y="1"/>
                  <a:pt x="157" y="15"/>
                  <a:pt x="120" y="45"/>
                </a:cubicBezTo>
                <a:cubicBezTo>
                  <a:pt x="61" y="105"/>
                  <a:pt x="1" y="164"/>
                  <a:pt x="1" y="239"/>
                </a:cubicBezTo>
                <a:lnTo>
                  <a:pt x="1" y="358"/>
                </a:lnTo>
                <a:cubicBezTo>
                  <a:pt x="1" y="418"/>
                  <a:pt x="1" y="537"/>
                  <a:pt x="120" y="611"/>
                </a:cubicBezTo>
                <a:cubicBezTo>
                  <a:pt x="187" y="641"/>
                  <a:pt x="250" y="656"/>
                  <a:pt x="304" y="656"/>
                </a:cubicBezTo>
                <a:cubicBezTo>
                  <a:pt x="359" y="656"/>
                  <a:pt x="403" y="641"/>
                  <a:pt x="433" y="611"/>
                </a:cubicBezTo>
                <a:cubicBezTo>
                  <a:pt x="567" y="477"/>
                  <a:pt x="567" y="418"/>
                  <a:pt x="567" y="299"/>
                </a:cubicBezTo>
                <a:lnTo>
                  <a:pt x="567" y="164"/>
                </a:lnTo>
                <a:cubicBezTo>
                  <a:pt x="493" y="105"/>
                  <a:pt x="433" y="105"/>
                  <a:pt x="373" y="45"/>
                </a:cubicBezTo>
                <a:cubicBezTo>
                  <a:pt x="344" y="15"/>
                  <a:pt x="299" y="1"/>
                  <a:pt x="25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6"/>
          <p:cNvSpPr/>
          <p:nvPr/>
        </p:nvSpPr>
        <p:spPr>
          <a:xfrm>
            <a:off x="912115" y="694566"/>
            <a:ext cx="19559" cy="31476"/>
          </a:xfrm>
          <a:custGeom>
            <a:avLst/>
            <a:gdLst/>
            <a:ahLst/>
            <a:cxnLst/>
            <a:rect l="l" t="t" r="r" b="b"/>
            <a:pathLst>
              <a:path w="627" h="1009" extrusionOk="0">
                <a:moveTo>
                  <a:pt x="415" y="1"/>
                </a:moveTo>
                <a:cubicBezTo>
                  <a:pt x="375" y="1"/>
                  <a:pt x="338" y="15"/>
                  <a:pt x="313" y="40"/>
                </a:cubicBezTo>
                <a:cubicBezTo>
                  <a:pt x="254" y="99"/>
                  <a:pt x="194" y="159"/>
                  <a:pt x="135" y="219"/>
                </a:cubicBezTo>
                <a:cubicBezTo>
                  <a:pt x="75" y="278"/>
                  <a:pt x="75" y="412"/>
                  <a:pt x="75" y="472"/>
                </a:cubicBezTo>
                <a:cubicBezTo>
                  <a:pt x="0" y="651"/>
                  <a:pt x="75" y="844"/>
                  <a:pt x="194" y="964"/>
                </a:cubicBezTo>
                <a:cubicBezTo>
                  <a:pt x="224" y="993"/>
                  <a:pt x="269" y="1008"/>
                  <a:pt x="315" y="1008"/>
                </a:cubicBezTo>
                <a:cubicBezTo>
                  <a:pt x="362" y="1008"/>
                  <a:pt x="410" y="993"/>
                  <a:pt x="447" y="964"/>
                </a:cubicBezTo>
                <a:cubicBezTo>
                  <a:pt x="567" y="844"/>
                  <a:pt x="626" y="651"/>
                  <a:pt x="626" y="531"/>
                </a:cubicBezTo>
                <a:lnTo>
                  <a:pt x="626" y="353"/>
                </a:lnTo>
                <a:cubicBezTo>
                  <a:pt x="626" y="278"/>
                  <a:pt x="626" y="219"/>
                  <a:pt x="567" y="99"/>
                </a:cubicBezTo>
                <a:cubicBezTo>
                  <a:pt x="532" y="30"/>
                  <a:pt x="471" y="1"/>
                  <a:pt x="41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6"/>
          <p:cNvSpPr/>
          <p:nvPr/>
        </p:nvSpPr>
        <p:spPr>
          <a:xfrm>
            <a:off x="953011" y="741047"/>
            <a:ext cx="19559" cy="37964"/>
          </a:xfrm>
          <a:custGeom>
            <a:avLst/>
            <a:gdLst/>
            <a:ahLst/>
            <a:cxnLst/>
            <a:rect l="l" t="t" r="r" b="b"/>
            <a:pathLst>
              <a:path w="627" h="1217" extrusionOk="0">
                <a:moveTo>
                  <a:pt x="350" y="0"/>
                </a:moveTo>
                <a:cubicBezTo>
                  <a:pt x="313" y="0"/>
                  <a:pt x="278" y="15"/>
                  <a:pt x="254" y="40"/>
                </a:cubicBezTo>
                <a:cubicBezTo>
                  <a:pt x="179" y="159"/>
                  <a:pt x="120" y="218"/>
                  <a:pt x="60" y="278"/>
                </a:cubicBezTo>
                <a:cubicBezTo>
                  <a:pt x="60" y="412"/>
                  <a:pt x="60" y="472"/>
                  <a:pt x="0" y="591"/>
                </a:cubicBezTo>
                <a:cubicBezTo>
                  <a:pt x="0" y="784"/>
                  <a:pt x="60" y="963"/>
                  <a:pt x="179" y="1157"/>
                </a:cubicBezTo>
                <a:lnTo>
                  <a:pt x="254" y="1217"/>
                </a:lnTo>
                <a:cubicBezTo>
                  <a:pt x="313" y="1217"/>
                  <a:pt x="432" y="1217"/>
                  <a:pt x="492" y="1157"/>
                </a:cubicBezTo>
                <a:cubicBezTo>
                  <a:pt x="552" y="963"/>
                  <a:pt x="626" y="784"/>
                  <a:pt x="626" y="650"/>
                </a:cubicBezTo>
                <a:lnTo>
                  <a:pt x="626" y="412"/>
                </a:lnTo>
                <a:cubicBezTo>
                  <a:pt x="626" y="278"/>
                  <a:pt x="552" y="218"/>
                  <a:pt x="552" y="99"/>
                </a:cubicBezTo>
                <a:lnTo>
                  <a:pt x="492" y="99"/>
                </a:lnTo>
                <a:cubicBezTo>
                  <a:pt x="457" y="29"/>
                  <a:pt x="402" y="0"/>
                  <a:pt x="350"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6"/>
          <p:cNvSpPr/>
          <p:nvPr/>
        </p:nvSpPr>
        <p:spPr>
          <a:xfrm>
            <a:off x="1007384" y="696438"/>
            <a:ext cx="17220" cy="37496"/>
          </a:xfrm>
          <a:custGeom>
            <a:avLst/>
            <a:gdLst/>
            <a:ahLst/>
            <a:cxnLst/>
            <a:rect l="l" t="t" r="r" b="b"/>
            <a:pathLst>
              <a:path w="552" h="1202" extrusionOk="0">
                <a:moveTo>
                  <a:pt x="265" y="0"/>
                </a:moveTo>
                <a:cubicBezTo>
                  <a:pt x="210" y="0"/>
                  <a:pt x="155" y="29"/>
                  <a:pt x="120" y="99"/>
                </a:cubicBezTo>
                <a:cubicBezTo>
                  <a:pt x="60" y="159"/>
                  <a:pt x="0" y="293"/>
                  <a:pt x="0" y="352"/>
                </a:cubicBezTo>
                <a:lnTo>
                  <a:pt x="0" y="591"/>
                </a:lnTo>
                <a:cubicBezTo>
                  <a:pt x="0" y="784"/>
                  <a:pt x="0" y="963"/>
                  <a:pt x="120" y="1157"/>
                </a:cubicBezTo>
                <a:lnTo>
                  <a:pt x="179" y="1157"/>
                </a:lnTo>
                <a:cubicBezTo>
                  <a:pt x="209" y="1187"/>
                  <a:pt x="257" y="1201"/>
                  <a:pt x="306" y="1201"/>
                </a:cubicBezTo>
                <a:cubicBezTo>
                  <a:pt x="354" y="1201"/>
                  <a:pt x="403" y="1187"/>
                  <a:pt x="432" y="1157"/>
                </a:cubicBezTo>
                <a:cubicBezTo>
                  <a:pt x="552" y="963"/>
                  <a:pt x="552" y="784"/>
                  <a:pt x="552" y="591"/>
                </a:cubicBezTo>
                <a:lnTo>
                  <a:pt x="552" y="352"/>
                </a:lnTo>
                <a:cubicBezTo>
                  <a:pt x="492" y="218"/>
                  <a:pt x="492" y="159"/>
                  <a:pt x="432" y="99"/>
                </a:cubicBezTo>
                <a:lnTo>
                  <a:pt x="373" y="39"/>
                </a:lnTo>
                <a:cubicBezTo>
                  <a:pt x="342" y="15"/>
                  <a:pt x="304" y="0"/>
                  <a:pt x="26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6"/>
          <p:cNvSpPr/>
          <p:nvPr/>
        </p:nvSpPr>
        <p:spPr>
          <a:xfrm>
            <a:off x="1046180" y="749688"/>
            <a:ext cx="17251" cy="48851"/>
          </a:xfrm>
          <a:custGeom>
            <a:avLst/>
            <a:gdLst/>
            <a:ahLst/>
            <a:cxnLst/>
            <a:rect l="l" t="t" r="r" b="b"/>
            <a:pathLst>
              <a:path w="553" h="1566" extrusionOk="0">
                <a:moveTo>
                  <a:pt x="373" y="1"/>
                </a:moveTo>
                <a:cubicBezTo>
                  <a:pt x="314" y="1"/>
                  <a:pt x="180" y="1"/>
                  <a:pt x="120" y="75"/>
                </a:cubicBezTo>
                <a:cubicBezTo>
                  <a:pt x="60" y="195"/>
                  <a:pt x="60" y="314"/>
                  <a:pt x="1" y="448"/>
                </a:cubicBezTo>
                <a:lnTo>
                  <a:pt x="1" y="746"/>
                </a:lnTo>
                <a:cubicBezTo>
                  <a:pt x="1" y="999"/>
                  <a:pt x="1" y="1252"/>
                  <a:pt x="120" y="1491"/>
                </a:cubicBezTo>
                <a:cubicBezTo>
                  <a:pt x="120" y="1491"/>
                  <a:pt x="180" y="1491"/>
                  <a:pt x="180" y="1565"/>
                </a:cubicBezTo>
                <a:cubicBezTo>
                  <a:pt x="314" y="1565"/>
                  <a:pt x="373" y="1565"/>
                  <a:pt x="433" y="1431"/>
                </a:cubicBezTo>
                <a:cubicBezTo>
                  <a:pt x="552" y="1252"/>
                  <a:pt x="552" y="999"/>
                  <a:pt x="552" y="746"/>
                </a:cubicBezTo>
                <a:lnTo>
                  <a:pt x="552" y="448"/>
                </a:lnTo>
                <a:cubicBezTo>
                  <a:pt x="492" y="314"/>
                  <a:pt x="492" y="195"/>
                  <a:pt x="433" y="75"/>
                </a:cubicBezTo>
                <a:cubicBezTo>
                  <a:pt x="433"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6"/>
          <p:cNvSpPr/>
          <p:nvPr/>
        </p:nvSpPr>
        <p:spPr>
          <a:xfrm>
            <a:off x="1104058" y="690417"/>
            <a:ext cx="19528" cy="39805"/>
          </a:xfrm>
          <a:custGeom>
            <a:avLst/>
            <a:gdLst/>
            <a:ahLst/>
            <a:cxnLst/>
            <a:rect l="l" t="t" r="r" b="b"/>
            <a:pathLst>
              <a:path w="626" h="1276" extrusionOk="0">
                <a:moveTo>
                  <a:pt x="292" y="1"/>
                </a:moveTo>
                <a:cubicBezTo>
                  <a:pt x="227" y="1"/>
                  <a:pt x="179" y="33"/>
                  <a:pt x="179" y="113"/>
                </a:cubicBezTo>
                <a:cubicBezTo>
                  <a:pt x="60" y="173"/>
                  <a:pt x="60" y="292"/>
                  <a:pt x="60" y="352"/>
                </a:cubicBezTo>
                <a:cubicBezTo>
                  <a:pt x="0" y="411"/>
                  <a:pt x="0" y="545"/>
                  <a:pt x="0" y="605"/>
                </a:cubicBezTo>
                <a:cubicBezTo>
                  <a:pt x="0" y="784"/>
                  <a:pt x="0" y="977"/>
                  <a:pt x="60" y="1156"/>
                </a:cubicBezTo>
                <a:lnTo>
                  <a:pt x="119" y="1231"/>
                </a:lnTo>
                <a:cubicBezTo>
                  <a:pt x="149" y="1260"/>
                  <a:pt x="198" y="1275"/>
                  <a:pt x="246" y="1275"/>
                </a:cubicBezTo>
                <a:cubicBezTo>
                  <a:pt x="294" y="1275"/>
                  <a:pt x="343" y="1260"/>
                  <a:pt x="373" y="1231"/>
                </a:cubicBezTo>
                <a:cubicBezTo>
                  <a:pt x="492" y="1037"/>
                  <a:pt x="551" y="858"/>
                  <a:pt x="551" y="664"/>
                </a:cubicBezTo>
                <a:cubicBezTo>
                  <a:pt x="551" y="545"/>
                  <a:pt x="626" y="486"/>
                  <a:pt x="551" y="352"/>
                </a:cubicBezTo>
                <a:cubicBezTo>
                  <a:pt x="551" y="292"/>
                  <a:pt x="492" y="173"/>
                  <a:pt x="432" y="113"/>
                </a:cubicBezTo>
                <a:lnTo>
                  <a:pt x="432" y="39"/>
                </a:lnTo>
                <a:cubicBezTo>
                  <a:pt x="385" y="15"/>
                  <a:pt x="334" y="1"/>
                  <a:pt x="29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6"/>
          <p:cNvSpPr/>
          <p:nvPr/>
        </p:nvSpPr>
        <p:spPr>
          <a:xfrm>
            <a:off x="1175619" y="672543"/>
            <a:ext cx="19559" cy="40023"/>
          </a:xfrm>
          <a:custGeom>
            <a:avLst/>
            <a:gdLst/>
            <a:ahLst/>
            <a:cxnLst/>
            <a:rect l="l" t="t" r="r" b="b"/>
            <a:pathLst>
              <a:path w="627" h="1283" extrusionOk="0">
                <a:moveTo>
                  <a:pt x="313" y="1"/>
                </a:moveTo>
                <a:cubicBezTo>
                  <a:pt x="194" y="1"/>
                  <a:pt x="120" y="61"/>
                  <a:pt x="60" y="120"/>
                </a:cubicBezTo>
                <a:cubicBezTo>
                  <a:pt x="0" y="239"/>
                  <a:pt x="0" y="314"/>
                  <a:pt x="0" y="433"/>
                </a:cubicBezTo>
                <a:lnTo>
                  <a:pt x="0" y="686"/>
                </a:lnTo>
                <a:cubicBezTo>
                  <a:pt x="0" y="865"/>
                  <a:pt x="60" y="984"/>
                  <a:pt x="194" y="1178"/>
                </a:cubicBezTo>
                <a:lnTo>
                  <a:pt x="194" y="1237"/>
                </a:lnTo>
                <a:lnTo>
                  <a:pt x="254" y="1237"/>
                </a:lnTo>
                <a:cubicBezTo>
                  <a:pt x="283" y="1267"/>
                  <a:pt x="328" y="1282"/>
                  <a:pt x="365" y="1282"/>
                </a:cubicBezTo>
                <a:cubicBezTo>
                  <a:pt x="403" y="1282"/>
                  <a:pt x="432" y="1267"/>
                  <a:pt x="432" y="1237"/>
                </a:cubicBezTo>
                <a:cubicBezTo>
                  <a:pt x="626" y="1059"/>
                  <a:pt x="626" y="805"/>
                  <a:pt x="626" y="612"/>
                </a:cubicBezTo>
                <a:cubicBezTo>
                  <a:pt x="626" y="493"/>
                  <a:pt x="566" y="433"/>
                  <a:pt x="566" y="314"/>
                </a:cubicBezTo>
                <a:cubicBezTo>
                  <a:pt x="492" y="239"/>
                  <a:pt x="432" y="120"/>
                  <a:pt x="373" y="61"/>
                </a:cubicBezTo>
                <a:lnTo>
                  <a:pt x="313"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6"/>
          <p:cNvSpPr/>
          <p:nvPr/>
        </p:nvSpPr>
        <p:spPr>
          <a:xfrm>
            <a:off x="1114029" y="770308"/>
            <a:ext cx="19091" cy="39836"/>
          </a:xfrm>
          <a:custGeom>
            <a:avLst/>
            <a:gdLst/>
            <a:ahLst/>
            <a:cxnLst/>
            <a:rect l="l" t="t" r="r" b="b"/>
            <a:pathLst>
              <a:path w="612" h="1277" extrusionOk="0">
                <a:moveTo>
                  <a:pt x="307" y="1"/>
                </a:moveTo>
                <a:cubicBezTo>
                  <a:pt x="281" y="1"/>
                  <a:pt x="257" y="8"/>
                  <a:pt x="239" y="25"/>
                </a:cubicBezTo>
                <a:cubicBezTo>
                  <a:pt x="180" y="159"/>
                  <a:pt x="120" y="219"/>
                  <a:pt x="60" y="338"/>
                </a:cubicBezTo>
                <a:cubicBezTo>
                  <a:pt x="60" y="398"/>
                  <a:pt x="1" y="532"/>
                  <a:pt x="1" y="651"/>
                </a:cubicBezTo>
                <a:cubicBezTo>
                  <a:pt x="1" y="830"/>
                  <a:pt x="60" y="1023"/>
                  <a:pt x="180" y="1202"/>
                </a:cubicBezTo>
                <a:lnTo>
                  <a:pt x="239" y="1277"/>
                </a:lnTo>
                <a:cubicBezTo>
                  <a:pt x="299" y="1277"/>
                  <a:pt x="433" y="1277"/>
                  <a:pt x="492" y="1202"/>
                </a:cubicBezTo>
                <a:lnTo>
                  <a:pt x="492" y="1143"/>
                </a:lnTo>
                <a:cubicBezTo>
                  <a:pt x="552" y="964"/>
                  <a:pt x="612" y="830"/>
                  <a:pt x="612" y="651"/>
                </a:cubicBezTo>
                <a:lnTo>
                  <a:pt x="612" y="398"/>
                </a:lnTo>
                <a:cubicBezTo>
                  <a:pt x="612" y="338"/>
                  <a:pt x="552" y="219"/>
                  <a:pt x="552" y="159"/>
                </a:cubicBezTo>
                <a:lnTo>
                  <a:pt x="492" y="85"/>
                </a:lnTo>
                <a:cubicBezTo>
                  <a:pt x="450" y="43"/>
                  <a:pt x="371" y="1"/>
                  <a:pt x="307"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6"/>
          <p:cNvSpPr/>
          <p:nvPr/>
        </p:nvSpPr>
        <p:spPr>
          <a:xfrm>
            <a:off x="949299" y="837533"/>
            <a:ext cx="19091" cy="20495"/>
          </a:xfrm>
          <a:custGeom>
            <a:avLst/>
            <a:gdLst/>
            <a:ahLst/>
            <a:cxnLst/>
            <a:rect l="l" t="t" r="r" b="b"/>
            <a:pathLst>
              <a:path w="612" h="657" extrusionOk="0">
                <a:moveTo>
                  <a:pt x="306" y="1"/>
                </a:moveTo>
                <a:cubicBezTo>
                  <a:pt x="257" y="1"/>
                  <a:pt x="209" y="15"/>
                  <a:pt x="179" y="45"/>
                </a:cubicBezTo>
                <a:cubicBezTo>
                  <a:pt x="119" y="105"/>
                  <a:pt x="60" y="164"/>
                  <a:pt x="60" y="239"/>
                </a:cubicBezTo>
                <a:cubicBezTo>
                  <a:pt x="0" y="299"/>
                  <a:pt x="0" y="299"/>
                  <a:pt x="0" y="358"/>
                </a:cubicBezTo>
                <a:cubicBezTo>
                  <a:pt x="60" y="418"/>
                  <a:pt x="60" y="537"/>
                  <a:pt x="179" y="611"/>
                </a:cubicBezTo>
                <a:cubicBezTo>
                  <a:pt x="239" y="641"/>
                  <a:pt x="302" y="656"/>
                  <a:pt x="358" y="656"/>
                </a:cubicBezTo>
                <a:cubicBezTo>
                  <a:pt x="414" y="656"/>
                  <a:pt x="462" y="641"/>
                  <a:pt x="492" y="611"/>
                </a:cubicBezTo>
                <a:cubicBezTo>
                  <a:pt x="611" y="477"/>
                  <a:pt x="611" y="418"/>
                  <a:pt x="611" y="299"/>
                </a:cubicBezTo>
                <a:cubicBezTo>
                  <a:pt x="611" y="299"/>
                  <a:pt x="611" y="239"/>
                  <a:pt x="551" y="164"/>
                </a:cubicBezTo>
                <a:cubicBezTo>
                  <a:pt x="551" y="105"/>
                  <a:pt x="492" y="105"/>
                  <a:pt x="432" y="45"/>
                </a:cubicBezTo>
                <a:cubicBezTo>
                  <a:pt x="403" y="15"/>
                  <a:pt x="354" y="1"/>
                  <a:pt x="30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6"/>
          <p:cNvSpPr/>
          <p:nvPr/>
        </p:nvSpPr>
        <p:spPr>
          <a:xfrm>
            <a:off x="1535765" y="694566"/>
            <a:ext cx="21431" cy="31476"/>
          </a:xfrm>
          <a:custGeom>
            <a:avLst/>
            <a:gdLst/>
            <a:ahLst/>
            <a:cxnLst/>
            <a:rect l="l" t="t" r="r" b="b"/>
            <a:pathLst>
              <a:path w="687" h="1009" extrusionOk="0">
                <a:moveTo>
                  <a:pt x="411" y="1"/>
                </a:moveTo>
                <a:cubicBezTo>
                  <a:pt x="373" y="1"/>
                  <a:pt x="339" y="15"/>
                  <a:pt x="314" y="40"/>
                </a:cubicBezTo>
                <a:lnTo>
                  <a:pt x="120" y="219"/>
                </a:lnTo>
                <a:cubicBezTo>
                  <a:pt x="61" y="278"/>
                  <a:pt x="61" y="412"/>
                  <a:pt x="61" y="472"/>
                </a:cubicBezTo>
                <a:cubicBezTo>
                  <a:pt x="1" y="651"/>
                  <a:pt x="61" y="844"/>
                  <a:pt x="195" y="964"/>
                </a:cubicBezTo>
                <a:cubicBezTo>
                  <a:pt x="224" y="993"/>
                  <a:pt x="269" y="1008"/>
                  <a:pt x="314" y="1008"/>
                </a:cubicBezTo>
                <a:cubicBezTo>
                  <a:pt x="359" y="1008"/>
                  <a:pt x="403" y="993"/>
                  <a:pt x="433" y="964"/>
                </a:cubicBezTo>
                <a:cubicBezTo>
                  <a:pt x="567" y="844"/>
                  <a:pt x="627" y="651"/>
                  <a:pt x="627" y="531"/>
                </a:cubicBezTo>
                <a:cubicBezTo>
                  <a:pt x="627" y="472"/>
                  <a:pt x="686" y="412"/>
                  <a:pt x="627" y="353"/>
                </a:cubicBezTo>
                <a:cubicBezTo>
                  <a:pt x="627" y="278"/>
                  <a:pt x="627" y="219"/>
                  <a:pt x="567" y="99"/>
                </a:cubicBezTo>
                <a:cubicBezTo>
                  <a:pt x="523" y="30"/>
                  <a:pt x="464" y="1"/>
                  <a:pt x="41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6"/>
          <p:cNvSpPr/>
          <p:nvPr/>
        </p:nvSpPr>
        <p:spPr>
          <a:xfrm>
            <a:off x="1576662" y="741047"/>
            <a:ext cx="19091" cy="37964"/>
          </a:xfrm>
          <a:custGeom>
            <a:avLst/>
            <a:gdLst/>
            <a:ahLst/>
            <a:cxnLst/>
            <a:rect l="l" t="t" r="r" b="b"/>
            <a:pathLst>
              <a:path w="612" h="1217" extrusionOk="0">
                <a:moveTo>
                  <a:pt x="341" y="0"/>
                </a:moveTo>
                <a:cubicBezTo>
                  <a:pt x="301" y="0"/>
                  <a:pt x="264" y="15"/>
                  <a:pt x="239" y="40"/>
                </a:cubicBezTo>
                <a:cubicBezTo>
                  <a:pt x="180" y="159"/>
                  <a:pt x="120" y="218"/>
                  <a:pt x="120" y="278"/>
                </a:cubicBezTo>
                <a:cubicBezTo>
                  <a:pt x="61" y="412"/>
                  <a:pt x="61" y="472"/>
                  <a:pt x="1" y="591"/>
                </a:cubicBezTo>
                <a:cubicBezTo>
                  <a:pt x="1" y="784"/>
                  <a:pt x="61" y="963"/>
                  <a:pt x="180" y="1157"/>
                </a:cubicBezTo>
                <a:lnTo>
                  <a:pt x="239" y="1217"/>
                </a:lnTo>
                <a:cubicBezTo>
                  <a:pt x="299" y="1217"/>
                  <a:pt x="433" y="1217"/>
                  <a:pt x="493" y="1157"/>
                </a:cubicBezTo>
                <a:cubicBezTo>
                  <a:pt x="552" y="963"/>
                  <a:pt x="612" y="784"/>
                  <a:pt x="612" y="650"/>
                </a:cubicBezTo>
                <a:lnTo>
                  <a:pt x="612" y="412"/>
                </a:lnTo>
                <a:cubicBezTo>
                  <a:pt x="612" y="278"/>
                  <a:pt x="612" y="218"/>
                  <a:pt x="552" y="99"/>
                </a:cubicBezTo>
                <a:lnTo>
                  <a:pt x="493" y="99"/>
                </a:lnTo>
                <a:cubicBezTo>
                  <a:pt x="458" y="29"/>
                  <a:pt x="397" y="0"/>
                  <a:pt x="34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6"/>
          <p:cNvSpPr/>
          <p:nvPr/>
        </p:nvSpPr>
        <p:spPr>
          <a:xfrm>
            <a:off x="1630598" y="696438"/>
            <a:ext cx="17688" cy="37496"/>
          </a:xfrm>
          <a:custGeom>
            <a:avLst/>
            <a:gdLst/>
            <a:ahLst/>
            <a:cxnLst/>
            <a:rect l="l" t="t" r="r" b="b"/>
            <a:pathLst>
              <a:path w="567" h="1202" extrusionOk="0">
                <a:moveTo>
                  <a:pt x="276" y="0"/>
                </a:moveTo>
                <a:cubicBezTo>
                  <a:pt x="224" y="0"/>
                  <a:pt x="169" y="29"/>
                  <a:pt x="134" y="99"/>
                </a:cubicBezTo>
                <a:cubicBezTo>
                  <a:pt x="60" y="159"/>
                  <a:pt x="60" y="293"/>
                  <a:pt x="0" y="352"/>
                </a:cubicBezTo>
                <a:lnTo>
                  <a:pt x="0" y="591"/>
                </a:lnTo>
                <a:cubicBezTo>
                  <a:pt x="0" y="784"/>
                  <a:pt x="0" y="963"/>
                  <a:pt x="134" y="1157"/>
                </a:cubicBezTo>
                <a:lnTo>
                  <a:pt x="194" y="1157"/>
                </a:lnTo>
                <a:cubicBezTo>
                  <a:pt x="224" y="1187"/>
                  <a:pt x="268" y="1201"/>
                  <a:pt x="313" y="1201"/>
                </a:cubicBezTo>
                <a:cubicBezTo>
                  <a:pt x="358" y="1201"/>
                  <a:pt x="402" y="1187"/>
                  <a:pt x="432" y="1157"/>
                </a:cubicBezTo>
                <a:cubicBezTo>
                  <a:pt x="566" y="963"/>
                  <a:pt x="566" y="784"/>
                  <a:pt x="566" y="591"/>
                </a:cubicBezTo>
                <a:lnTo>
                  <a:pt x="566" y="352"/>
                </a:lnTo>
                <a:cubicBezTo>
                  <a:pt x="507" y="218"/>
                  <a:pt x="507" y="159"/>
                  <a:pt x="432" y="99"/>
                </a:cubicBezTo>
                <a:lnTo>
                  <a:pt x="373" y="39"/>
                </a:lnTo>
                <a:cubicBezTo>
                  <a:pt x="348" y="15"/>
                  <a:pt x="313" y="0"/>
                  <a:pt x="276"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6"/>
          <p:cNvSpPr/>
          <p:nvPr/>
        </p:nvSpPr>
        <p:spPr>
          <a:xfrm>
            <a:off x="1626855" y="802844"/>
            <a:ext cx="19559" cy="31944"/>
          </a:xfrm>
          <a:custGeom>
            <a:avLst/>
            <a:gdLst/>
            <a:ahLst/>
            <a:cxnLst/>
            <a:rect l="l" t="t" r="r" b="b"/>
            <a:pathLst>
              <a:path w="627" h="1024" extrusionOk="0">
                <a:moveTo>
                  <a:pt x="335" y="1"/>
                </a:moveTo>
                <a:cubicBezTo>
                  <a:pt x="288" y="1"/>
                  <a:pt x="235" y="15"/>
                  <a:pt x="180" y="40"/>
                </a:cubicBezTo>
                <a:cubicBezTo>
                  <a:pt x="120" y="100"/>
                  <a:pt x="120" y="159"/>
                  <a:pt x="60" y="293"/>
                </a:cubicBezTo>
                <a:cubicBezTo>
                  <a:pt x="1" y="353"/>
                  <a:pt x="1" y="412"/>
                  <a:pt x="1" y="472"/>
                </a:cubicBezTo>
                <a:cubicBezTo>
                  <a:pt x="1" y="666"/>
                  <a:pt x="60" y="844"/>
                  <a:pt x="180" y="979"/>
                </a:cubicBezTo>
                <a:cubicBezTo>
                  <a:pt x="217" y="1008"/>
                  <a:pt x="265" y="1023"/>
                  <a:pt x="312" y="1023"/>
                </a:cubicBezTo>
                <a:cubicBezTo>
                  <a:pt x="358" y="1023"/>
                  <a:pt x="403" y="1008"/>
                  <a:pt x="433" y="979"/>
                </a:cubicBezTo>
                <a:cubicBezTo>
                  <a:pt x="552" y="785"/>
                  <a:pt x="627" y="666"/>
                  <a:pt x="627" y="532"/>
                </a:cubicBezTo>
                <a:cubicBezTo>
                  <a:pt x="627" y="472"/>
                  <a:pt x="627" y="412"/>
                  <a:pt x="552" y="353"/>
                </a:cubicBezTo>
                <a:cubicBezTo>
                  <a:pt x="552" y="293"/>
                  <a:pt x="552" y="159"/>
                  <a:pt x="493" y="100"/>
                </a:cubicBezTo>
                <a:cubicBezTo>
                  <a:pt x="458" y="30"/>
                  <a:pt x="402" y="1"/>
                  <a:pt x="33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6"/>
          <p:cNvSpPr/>
          <p:nvPr/>
        </p:nvSpPr>
        <p:spPr>
          <a:xfrm>
            <a:off x="1678919" y="749688"/>
            <a:ext cx="17688" cy="48851"/>
          </a:xfrm>
          <a:custGeom>
            <a:avLst/>
            <a:gdLst/>
            <a:ahLst/>
            <a:cxnLst/>
            <a:rect l="l" t="t" r="r" b="b"/>
            <a:pathLst>
              <a:path w="567" h="1566" extrusionOk="0">
                <a:moveTo>
                  <a:pt x="373" y="1"/>
                </a:moveTo>
                <a:cubicBezTo>
                  <a:pt x="313" y="1"/>
                  <a:pt x="194" y="1"/>
                  <a:pt x="135" y="75"/>
                </a:cubicBezTo>
                <a:cubicBezTo>
                  <a:pt x="75" y="195"/>
                  <a:pt x="75" y="314"/>
                  <a:pt x="0" y="448"/>
                </a:cubicBezTo>
                <a:lnTo>
                  <a:pt x="0" y="746"/>
                </a:lnTo>
                <a:cubicBezTo>
                  <a:pt x="0" y="999"/>
                  <a:pt x="0" y="1252"/>
                  <a:pt x="135" y="1491"/>
                </a:cubicBezTo>
                <a:cubicBezTo>
                  <a:pt x="194" y="1491"/>
                  <a:pt x="194" y="1491"/>
                  <a:pt x="194" y="1565"/>
                </a:cubicBezTo>
                <a:cubicBezTo>
                  <a:pt x="313" y="1565"/>
                  <a:pt x="373" y="1565"/>
                  <a:pt x="447" y="1431"/>
                </a:cubicBezTo>
                <a:cubicBezTo>
                  <a:pt x="567" y="1252"/>
                  <a:pt x="567" y="999"/>
                  <a:pt x="567" y="746"/>
                </a:cubicBezTo>
                <a:lnTo>
                  <a:pt x="567" y="448"/>
                </a:lnTo>
                <a:cubicBezTo>
                  <a:pt x="507" y="314"/>
                  <a:pt x="507" y="195"/>
                  <a:pt x="447" y="75"/>
                </a:cubicBezTo>
                <a:cubicBezTo>
                  <a:pt x="447"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6"/>
          <p:cNvSpPr/>
          <p:nvPr/>
        </p:nvSpPr>
        <p:spPr>
          <a:xfrm>
            <a:off x="1727708" y="690417"/>
            <a:ext cx="19091" cy="39805"/>
          </a:xfrm>
          <a:custGeom>
            <a:avLst/>
            <a:gdLst/>
            <a:ahLst/>
            <a:cxnLst/>
            <a:rect l="l" t="t" r="r" b="b"/>
            <a:pathLst>
              <a:path w="612" h="1276" extrusionOk="0">
                <a:moveTo>
                  <a:pt x="303" y="1"/>
                </a:moveTo>
                <a:cubicBezTo>
                  <a:pt x="251" y="1"/>
                  <a:pt x="215" y="33"/>
                  <a:pt x="179" y="113"/>
                </a:cubicBezTo>
                <a:cubicBezTo>
                  <a:pt x="120" y="173"/>
                  <a:pt x="60" y="292"/>
                  <a:pt x="60" y="352"/>
                </a:cubicBezTo>
                <a:cubicBezTo>
                  <a:pt x="1" y="411"/>
                  <a:pt x="1" y="545"/>
                  <a:pt x="1" y="605"/>
                </a:cubicBezTo>
                <a:cubicBezTo>
                  <a:pt x="1" y="784"/>
                  <a:pt x="1" y="977"/>
                  <a:pt x="60" y="1156"/>
                </a:cubicBezTo>
                <a:lnTo>
                  <a:pt x="120" y="1231"/>
                </a:lnTo>
                <a:cubicBezTo>
                  <a:pt x="150" y="1260"/>
                  <a:pt x="194" y="1275"/>
                  <a:pt x="241" y="1275"/>
                </a:cubicBezTo>
                <a:cubicBezTo>
                  <a:pt x="287" y="1275"/>
                  <a:pt x="336" y="1260"/>
                  <a:pt x="373" y="1231"/>
                </a:cubicBezTo>
                <a:cubicBezTo>
                  <a:pt x="492" y="1037"/>
                  <a:pt x="552" y="858"/>
                  <a:pt x="552" y="664"/>
                </a:cubicBezTo>
                <a:cubicBezTo>
                  <a:pt x="611" y="545"/>
                  <a:pt x="611" y="486"/>
                  <a:pt x="552" y="352"/>
                </a:cubicBezTo>
                <a:cubicBezTo>
                  <a:pt x="552" y="292"/>
                  <a:pt x="492" y="173"/>
                  <a:pt x="433" y="113"/>
                </a:cubicBezTo>
                <a:lnTo>
                  <a:pt x="433" y="39"/>
                </a:lnTo>
                <a:cubicBezTo>
                  <a:pt x="379" y="15"/>
                  <a:pt x="337" y="1"/>
                  <a:pt x="30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6"/>
          <p:cNvSpPr/>
          <p:nvPr/>
        </p:nvSpPr>
        <p:spPr>
          <a:xfrm>
            <a:off x="1799269" y="672543"/>
            <a:ext cx="19091" cy="40023"/>
          </a:xfrm>
          <a:custGeom>
            <a:avLst/>
            <a:gdLst/>
            <a:ahLst/>
            <a:cxnLst/>
            <a:rect l="l" t="t" r="r" b="b"/>
            <a:pathLst>
              <a:path w="612" h="1283" extrusionOk="0">
                <a:moveTo>
                  <a:pt x="314" y="1"/>
                </a:moveTo>
                <a:cubicBezTo>
                  <a:pt x="180" y="1"/>
                  <a:pt x="120" y="61"/>
                  <a:pt x="60" y="120"/>
                </a:cubicBezTo>
                <a:cubicBezTo>
                  <a:pt x="1" y="239"/>
                  <a:pt x="1" y="314"/>
                  <a:pt x="1" y="433"/>
                </a:cubicBezTo>
                <a:lnTo>
                  <a:pt x="1" y="686"/>
                </a:lnTo>
                <a:cubicBezTo>
                  <a:pt x="60" y="865"/>
                  <a:pt x="60" y="984"/>
                  <a:pt x="180" y="1178"/>
                </a:cubicBezTo>
                <a:lnTo>
                  <a:pt x="180" y="1237"/>
                </a:lnTo>
                <a:lnTo>
                  <a:pt x="239" y="1237"/>
                </a:lnTo>
                <a:cubicBezTo>
                  <a:pt x="277" y="1267"/>
                  <a:pt x="325" y="1282"/>
                  <a:pt x="364" y="1282"/>
                </a:cubicBezTo>
                <a:cubicBezTo>
                  <a:pt x="403" y="1282"/>
                  <a:pt x="433" y="1267"/>
                  <a:pt x="433" y="1237"/>
                </a:cubicBezTo>
                <a:cubicBezTo>
                  <a:pt x="612" y="1059"/>
                  <a:pt x="612" y="805"/>
                  <a:pt x="612" y="612"/>
                </a:cubicBezTo>
                <a:cubicBezTo>
                  <a:pt x="612" y="493"/>
                  <a:pt x="552" y="433"/>
                  <a:pt x="552" y="314"/>
                </a:cubicBezTo>
                <a:cubicBezTo>
                  <a:pt x="493" y="239"/>
                  <a:pt x="433" y="120"/>
                  <a:pt x="373" y="61"/>
                </a:cubicBezTo>
                <a:lnTo>
                  <a:pt x="314"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6"/>
          <p:cNvSpPr/>
          <p:nvPr/>
        </p:nvSpPr>
        <p:spPr>
          <a:xfrm>
            <a:off x="1746768" y="770308"/>
            <a:ext cx="19559" cy="39836"/>
          </a:xfrm>
          <a:custGeom>
            <a:avLst/>
            <a:gdLst/>
            <a:ahLst/>
            <a:cxnLst/>
            <a:rect l="l" t="t" r="r" b="b"/>
            <a:pathLst>
              <a:path w="627" h="1277" extrusionOk="0">
                <a:moveTo>
                  <a:pt x="345" y="1"/>
                </a:moveTo>
                <a:cubicBezTo>
                  <a:pt x="318" y="1"/>
                  <a:pt x="289" y="8"/>
                  <a:pt x="254" y="25"/>
                </a:cubicBezTo>
                <a:cubicBezTo>
                  <a:pt x="194" y="159"/>
                  <a:pt x="135" y="219"/>
                  <a:pt x="60" y="338"/>
                </a:cubicBezTo>
                <a:cubicBezTo>
                  <a:pt x="60" y="398"/>
                  <a:pt x="0" y="532"/>
                  <a:pt x="0" y="651"/>
                </a:cubicBezTo>
                <a:cubicBezTo>
                  <a:pt x="0" y="830"/>
                  <a:pt x="60" y="1023"/>
                  <a:pt x="194" y="1202"/>
                </a:cubicBezTo>
                <a:lnTo>
                  <a:pt x="254" y="1277"/>
                </a:lnTo>
                <a:cubicBezTo>
                  <a:pt x="313" y="1277"/>
                  <a:pt x="433" y="1277"/>
                  <a:pt x="507" y="1202"/>
                </a:cubicBezTo>
                <a:lnTo>
                  <a:pt x="507" y="1143"/>
                </a:lnTo>
                <a:cubicBezTo>
                  <a:pt x="567" y="964"/>
                  <a:pt x="626" y="830"/>
                  <a:pt x="626" y="651"/>
                </a:cubicBezTo>
                <a:lnTo>
                  <a:pt x="626" y="398"/>
                </a:lnTo>
                <a:cubicBezTo>
                  <a:pt x="626" y="338"/>
                  <a:pt x="626" y="219"/>
                  <a:pt x="567" y="159"/>
                </a:cubicBezTo>
                <a:lnTo>
                  <a:pt x="507" y="85"/>
                </a:lnTo>
                <a:cubicBezTo>
                  <a:pt x="454" y="43"/>
                  <a:pt x="409" y="1"/>
                  <a:pt x="34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6"/>
          <p:cNvSpPr/>
          <p:nvPr/>
        </p:nvSpPr>
        <p:spPr>
          <a:xfrm>
            <a:off x="1683099" y="854253"/>
            <a:ext cx="19091" cy="25018"/>
          </a:xfrm>
          <a:custGeom>
            <a:avLst/>
            <a:gdLst/>
            <a:ahLst/>
            <a:cxnLst/>
            <a:rect l="l" t="t" r="r" b="b"/>
            <a:pathLst>
              <a:path w="612" h="802" extrusionOk="0">
                <a:moveTo>
                  <a:pt x="239" y="1"/>
                </a:moveTo>
                <a:cubicBezTo>
                  <a:pt x="120" y="75"/>
                  <a:pt x="120" y="135"/>
                  <a:pt x="60" y="195"/>
                </a:cubicBezTo>
                <a:cubicBezTo>
                  <a:pt x="60" y="254"/>
                  <a:pt x="60" y="314"/>
                  <a:pt x="1" y="373"/>
                </a:cubicBezTo>
                <a:cubicBezTo>
                  <a:pt x="1" y="507"/>
                  <a:pt x="60" y="627"/>
                  <a:pt x="179" y="746"/>
                </a:cubicBezTo>
                <a:cubicBezTo>
                  <a:pt x="209" y="783"/>
                  <a:pt x="257" y="802"/>
                  <a:pt x="313" y="802"/>
                </a:cubicBezTo>
                <a:cubicBezTo>
                  <a:pt x="369" y="802"/>
                  <a:pt x="433" y="783"/>
                  <a:pt x="492" y="746"/>
                </a:cubicBezTo>
                <a:lnTo>
                  <a:pt x="492" y="686"/>
                </a:lnTo>
                <a:cubicBezTo>
                  <a:pt x="611" y="627"/>
                  <a:pt x="611" y="507"/>
                  <a:pt x="611" y="448"/>
                </a:cubicBezTo>
                <a:lnTo>
                  <a:pt x="611" y="254"/>
                </a:lnTo>
                <a:cubicBezTo>
                  <a:pt x="552" y="195"/>
                  <a:pt x="552" y="135"/>
                  <a:pt x="492" y="75"/>
                </a:cubicBezTo>
                <a:cubicBezTo>
                  <a:pt x="433" y="1"/>
                  <a:pt x="313" y="1"/>
                  <a:pt x="239"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6"/>
          <p:cNvSpPr/>
          <p:nvPr/>
        </p:nvSpPr>
        <p:spPr>
          <a:xfrm>
            <a:off x="1572482" y="837533"/>
            <a:ext cx="19559" cy="20495"/>
          </a:xfrm>
          <a:custGeom>
            <a:avLst/>
            <a:gdLst/>
            <a:ahLst/>
            <a:cxnLst/>
            <a:rect l="l" t="t" r="r" b="b"/>
            <a:pathLst>
              <a:path w="627" h="657" extrusionOk="0">
                <a:moveTo>
                  <a:pt x="314" y="1"/>
                </a:moveTo>
                <a:cubicBezTo>
                  <a:pt x="269" y="1"/>
                  <a:pt x="224" y="15"/>
                  <a:pt x="195" y="45"/>
                </a:cubicBezTo>
                <a:cubicBezTo>
                  <a:pt x="135" y="105"/>
                  <a:pt x="60" y="164"/>
                  <a:pt x="60" y="239"/>
                </a:cubicBezTo>
                <a:cubicBezTo>
                  <a:pt x="1" y="299"/>
                  <a:pt x="1" y="299"/>
                  <a:pt x="1" y="358"/>
                </a:cubicBezTo>
                <a:cubicBezTo>
                  <a:pt x="60" y="418"/>
                  <a:pt x="60" y="537"/>
                  <a:pt x="195" y="611"/>
                </a:cubicBezTo>
                <a:cubicBezTo>
                  <a:pt x="254" y="641"/>
                  <a:pt x="314" y="656"/>
                  <a:pt x="368" y="656"/>
                </a:cubicBezTo>
                <a:cubicBezTo>
                  <a:pt x="422" y="656"/>
                  <a:pt x="470" y="641"/>
                  <a:pt x="507" y="611"/>
                </a:cubicBezTo>
                <a:cubicBezTo>
                  <a:pt x="627" y="477"/>
                  <a:pt x="627" y="418"/>
                  <a:pt x="627" y="299"/>
                </a:cubicBezTo>
                <a:cubicBezTo>
                  <a:pt x="627" y="299"/>
                  <a:pt x="627" y="239"/>
                  <a:pt x="567" y="164"/>
                </a:cubicBezTo>
                <a:cubicBezTo>
                  <a:pt x="567" y="105"/>
                  <a:pt x="507" y="105"/>
                  <a:pt x="433" y="45"/>
                </a:cubicBezTo>
                <a:cubicBezTo>
                  <a:pt x="403" y="15"/>
                  <a:pt x="358" y="1"/>
                  <a:pt x="31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6"/>
          <p:cNvSpPr/>
          <p:nvPr/>
        </p:nvSpPr>
        <p:spPr>
          <a:xfrm>
            <a:off x="2178497" y="694566"/>
            <a:ext cx="21400" cy="31476"/>
          </a:xfrm>
          <a:custGeom>
            <a:avLst/>
            <a:gdLst/>
            <a:ahLst/>
            <a:cxnLst/>
            <a:rect l="l" t="t" r="r" b="b"/>
            <a:pathLst>
              <a:path w="686" h="1009" extrusionOk="0">
                <a:moveTo>
                  <a:pt x="435" y="1"/>
                </a:moveTo>
                <a:cubicBezTo>
                  <a:pt x="402" y="1"/>
                  <a:pt x="363" y="15"/>
                  <a:pt x="313" y="40"/>
                </a:cubicBezTo>
                <a:cubicBezTo>
                  <a:pt x="239" y="99"/>
                  <a:pt x="179" y="159"/>
                  <a:pt x="120" y="219"/>
                </a:cubicBezTo>
                <a:cubicBezTo>
                  <a:pt x="60" y="278"/>
                  <a:pt x="60" y="412"/>
                  <a:pt x="60" y="472"/>
                </a:cubicBezTo>
                <a:cubicBezTo>
                  <a:pt x="1" y="651"/>
                  <a:pt x="60" y="844"/>
                  <a:pt x="179" y="964"/>
                </a:cubicBezTo>
                <a:cubicBezTo>
                  <a:pt x="209" y="993"/>
                  <a:pt x="257" y="1008"/>
                  <a:pt x="306" y="1008"/>
                </a:cubicBezTo>
                <a:cubicBezTo>
                  <a:pt x="354" y="1008"/>
                  <a:pt x="403" y="993"/>
                  <a:pt x="433" y="964"/>
                </a:cubicBezTo>
                <a:cubicBezTo>
                  <a:pt x="552" y="844"/>
                  <a:pt x="611" y="651"/>
                  <a:pt x="611" y="531"/>
                </a:cubicBezTo>
                <a:cubicBezTo>
                  <a:pt x="611" y="472"/>
                  <a:pt x="686" y="412"/>
                  <a:pt x="611" y="353"/>
                </a:cubicBezTo>
                <a:cubicBezTo>
                  <a:pt x="611" y="278"/>
                  <a:pt x="611" y="219"/>
                  <a:pt x="552" y="99"/>
                </a:cubicBezTo>
                <a:cubicBezTo>
                  <a:pt x="517" y="30"/>
                  <a:pt x="482" y="1"/>
                  <a:pt x="43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6"/>
          <p:cNvSpPr/>
          <p:nvPr/>
        </p:nvSpPr>
        <p:spPr>
          <a:xfrm>
            <a:off x="2218925" y="741047"/>
            <a:ext cx="19559" cy="37964"/>
          </a:xfrm>
          <a:custGeom>
            <a:avLst/>
            <a:gdLst/>
            <a:ahLst/>
            <a:cxnLst/>
            <a:rect l="l" t="t" r="r" b="b"/>
            <a:pathLst>
              <a:path w="627" h="1217" extrusionOk="0">
                <a:moveTo>
                  <a:pt x="377" y="0"/>
                </a:moveTo>
                <a:cubicBezTo>
                  <a:pt x="342" y="0"/>
                  <a:pt x="303" y="15"/>
                  <a:pt x="254" y="40"/>
                </a:cubicBezTo>
                <a:cubicBezTo>
                  <a:pt x="194" y="159"/>
                  <a:pt x="135" y="218"/>
                  <a:pt x="135" y="278"/>
                </a:cubicBezTo>
                <a:cubicBezTo>
                  <a:pt x="60" y="412"/>
                  <a:pt x="60" y="472"/>
                  <a:pt x="60" y="591"/>
                </a:cubicBezTo>
                <a:cubicBezTo>
                  <a:pt x="1" y="784"/>
                  <a:pt x="60" y="963"/>
                  <a:pt x="194" y="1157"/>
                </a:cubicBezTo>
                <a:lnTo>
                  <a:pt x="254" y="1217"/>
                </a:lnTo>
                <a:cubicBezTo>
                  <a:pt x="313" y="1217"/>
                  <a:pt x="433" y="1217"/>
                  <a:pt x="507" y="1157"/>
                </a:cubicBezTo>
                <a:cubicBezTo>
                  <a:pt x="567" y="963"/>
                  <a:pt x="626" y="784"/>
                  <a:pt x="626" y="650"/>
                </a:cubicBezTo>
                <a:lnTo>
                  <a:pt x="626" y="412"/>
                </a:lnTo>
                <a:cubicBezTo>
                  <a:pt x="626" y="278"/>
                  <a:pt x="626" y="218"/>
                  <a:pt x="567" y="99"/>
                </a:cubicBezTo>
                <a:lnTo>
                  <a:pt x="507" y="99"/>
                </a:lnTo>
                <a:cubicBezTo>
                  <a:pt x="463" y="29"/>
                  <a:pt x="425" y="0"/>
                  <a:pt x="37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6"/>
          <p:cNvSpPr/>
          <p:nvPr/>
        </p:nvSpPr>
        <p:spPr>
          <a:xfrm>
            <a:off x="2273298" y="696438"/>
            <a:ext cx="17220" cy="37496"/>
          </a:xfrm>
          <a:custGeom>
            <a:avLst/>
            <a:gdLst/>
            <a:ahLst/>
            <a:cxnLst/>
            <a:rect l="l" t="t" r="r" b="b"/>
            <a:pathLst>
              <a:path w="552" h="1202" extrusionOk="0">
                <a:moveTo>
                  <a:pt x="271" y="0"/>
                </a:moveTo>
                <a:cubicBezTo>
                  <a:pt x="215" y="0"/>
                  <a:pt x="155" y="29"/>
                  <a:pt x="120" y="99"/>
                </a:cubicBezTo>
                <a:cubicBezTo>
                  <a:pt x="60" y="159"/>
                  <a:pt x="60" y="293"/>
                  <a:pt x="1" y="352"/>
                </a:cubicBezTo>
                <a:lnTo>
                  <a:pt x="1" y="591"/>
                </a:lnTo>
                <a:cubicBezTo>
                  <a:pt x="1" y="784"/>
                  <a:pt x="1" y="963"/>
                  <a:pt x="120" y="1157"/>
                </a:cubicBezTo>
                <a:lnTo>
                  <a:pt x="179" y="1157"/>
                </a:lnTo>
                <a:cubicBezTo>
                  <a:pt x="217" y="1187"/>
                  <a:pt x="265" y="1201"/>
                  <a:pt x="312" y="1201"/>
                </a:cubicBezTo>
                <a:cubicBezTo>
                  <a:pt x="358" y="1201"/>
                  <a:pt x="403" y="1187"/>
                  <a:pt x="433" y="1157"/>
                </a:cubicBezTo>
                <a:cubicBezTo>
                  <a:pt x="552" y="963"/>
                  <a:pt x="552" y="784"/>
                  <a:pt x="552" y="591"/>
                </a:cubicBezTo>
                <a:lnTo>
                  <a:pt x="552" y="352"/>
                </a:lnTo>
                <a:cubicBezTo>
                  <a:pt x="492" y="218"/>
                  <a:pt x="492" y="159"/>
                  <a:pt x="433" y="99"/>
                </a:cubicBezTo>
                <a:lnTo>
                  <a:pt x="373" y="39"/>
                </a:lnTo>
                <a:cubicBezTo>
                  <a:pt x="348" y="15"/>
                  <a:pt x="311" y="0"/>
                  <a:pt x="27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6"/>
          <p:cNvSpPr/>
          <p:nvPr/>
        </p:nvSpPr>
        <p:spPr>
          <a:xfrm>
            <a:off x="2269586" y="802844"/>
            <a:ext cx="19091" cy="31944"/>
          </a:xfrm>
          <a:custGeom>
            <a:avLst/>
            <a:gdLst/>
            <a:ahLst/>
            <a:cxnLst/>
            <a:rect l="l" t="t" r="r" b="b"/>
            <a:pathLst>
              <a:path w="612" h="1024" extrusionOk="0">
                <a:moveTo>
                  <a:pt x="341" y="1"/>
                </a:moveTo>
                <a:cubicBezTo>
                  <a:pt x="301" y="1"/>
                  <a:pt x="263" y="15"/>
                  <a:pt x="239" y="40"/>
                </a:cubicBezTo>
                <a:cubicBezTo>
                  <a:pt x="120" y="100"/>
                  <a:pt x="120" y="159"/>
                  <a:pt x="60" y="293"/>
                </a:cubicBezTo>
                <a:cubicBezTo>
                  <a:pt x="0" y="353"/>
                  <a:pt x="0" y="412"/>
                  <a:pt x="0" y="472"/>
                </a:cubicBezTo>
                <a:cubicBezTo>
                  <a:pt x="0" y="666"/>
                  <a:pt x="60" y="844"/>
                  <a:pt x="179" y="979"/>
                </a:cubicBezTo>
                <a:cubicBezTo>
                  <a:pt x="209" y="1008"/>
                  <a:pt x="257" y="1023"/>
                  <a:pt x="306" y="1023"/>
                </a:cubicBezTo>
                <a:cubicBezTo>
                  <a:pt x="354" y="1023"/>
                  <a:pt x="403" y="1008"/>
                  <a:pt x="432" y="979"/>
                </a:cubicBezTo>
                <a:cubicBezTo>
                  <a:pt x="552" y="785"/>
                  <a:pt x="611" y="666"/>
                  <a:pt x="611" y="532"/>
                </a:cubicBezTo>
                <a:lnTo>
                  <a:pt x="611" y="353"/>
                </a:lnTo>
                <a:cubicBezTo>
                  <a:pt x="552" y="293"/>
                  <a:pt x="552" y="159"/>
                  <a:pt x="492" y="100"/>
                </a:cubicBezTo>
                <a:cubicBezTo>
                  <a:pt x="457" y="30"/>
                  <a:pt x="397" y="1"/>
                  <a:pt x="34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6"/>
          <p:cNvSpPr/>
          <p:nvPr/>
        </p:nvSpPr>
        <p:spPr>
          <a:xfrm>
            <a:off x="2321619" y="749688"/>
            <a:ext cx="19559" cy="48851"/>
          </a:xfrm>
          <a:custGeom>
            <a:avLst/>
            <a:gdLst/>
            <a:ahLst/>
            <a:cxnLst/>
            <a:rect l="l" t="t" r="r" b="b"/>
            <a:pathLst>
              <a:path w="627" h="1566" extrusionOk="0">
                <a:moveTo>
                  <a:pt x="373" y="1"/>
                </a:moveTo>
                <a:cubicBezTo>
                  <a:pt x="314" y="1"/>
                  <a:pt x="195" y="1"/>
                  <a:pt x="120" y="75"/>
                </a:cubicBezTo>
                <a:cubicBezTo>
                  <a:pt x="61" y="195"/>
                  <a:pt x="61" y="314"/>
                  <a:pt x="1" y="448"/>
                </a:cubicBezTo>
                <a:lnTo>
                  <a:pt x="1" y="746"/>
                </a:lnTo>
                <a:cubicBezTo>
                  <a:pt x="1" y="999"/>
                  <a:pt x="1" y="1252"/>
                  <a:pt x="120" y="1491"/>
                </a:cubicBezTo>
                <a:cubicBezTo>
                  <a:pt x="195" y="1491"/>
                  <a:pt x="195" y="1491"/>
                  <a:pt x="195" y="1565"/>
                </a:cubicBezTo>
                <a:cubicBezTo>
                  <a:pt x="314" y="1565"/>
                  <a:pt x="373" y="1565"/>
                  <a:pt x="433" y="1431"/>
                </a:cubicBezTo>
                <a:cubicBezTo>
                  <a:pt x="567" y="1252"/>
                  <a:pt x="567" y="999"/>
                  <a:pt x="627" y="746"/>
                </a:cubicBezTo>
                <a:cubicBezTo>
                  <a:pt x="567" y="686"/>
                  <a:pt x="567" y="567"/>
                  <a:pt x="567" y="448"/>
                </a:cubicBezTo>
                <a:cubicBezTo>
                  <a:pt x="567" y="314"/>
                  <a:pt x="493" y="195"/>
                  <a:pt x="433" y="75"/>
                </a:cubicBezTo>
                <a:cubicBezTo>
                  <a:pt x="433"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6"/>
          <p:cNvSpPr/>
          <p:nvPr/>
        </p:nvSpPr>
        <p:spPr>
          <a:xfrm>
            <a:off x="2369972" y="690417"/>
            <a:ext cx="19528" cy="39805"/>
          </a:xfrm>
          <a:custGeom>
            <a:avLst/>
            <a:gdLst/>
            <a:ahLst/>
            <a:cxnLst/>
            <a:rect l="l" t="t" r="r" b="b"/>
            <a:pathLst>
              <a:path w="626" h="1276" extrusionOk="0">
                <a:moveTo>
                  <a:pt x="314" y="1"/>
                </a:moveTo>
                <a:cubicBezTo>
                  <a:pt x="265" y="1"/>
                  <a:pt x="230" y="33"/>
                  <a:pt x="194" y="113"/>
                </a:cubicBezTo>
                <a:cubicBezTo>
                  <a:pt x="134" y="173"/>
                  <a:pt x="60" y="292"/>
                  <a:pt x="60" y="352"/>
                </a:cubicBezTo>
                <a:cubicBezTo>
                  <a:pt x="0" y="411"/>
                  <a:pt x="0" y="545"/>
                  <a:pt x="0" y="605"/>
                </a:cubicBezTo>
                <a:cubicBezTo>
                  <a:pt x="0" y="784"/>
                  <a:pt x="0" y="977"/>
                  <a:pt x="60" y="1156"/>
                </a:cubicBezTo>
                <a:lnTo>
                  <a:pt x="134" y="1231"/>
                </a:lnTo>
                <a:cubicBezTo>
                  <a:pt x="164" y="1260"/>
                  <a:pt x="209" y="1275"/>
                  <a:pt x="254" y="1275"/>
                </a:cubicBezTo>
                <a:cubicBezTo>
                  <a:pt x="298" y="1275"/>
                  <a:pt x="343" y="1260"/>
                  <a:pt x="373" y="1231"/>
                </a:cubicBezTo>
                <a:cubicBezTo>
                  <a:pt x="507" y="1037"/>
                  <a:pt x="566" y="858"/>
                  <a:pt x="626" y="664"/>
                </a:cubicBezTo>
                <a:cubicBezTo>
                  <a:pt x="626" y="545"/>
                  <a:pt x="626" y="486"/>
                  <a:pt x="566" y="352"/>
                </a:cubicBezTo>
                <a:cubicBezTo>
                  <a:pt x="566" y="292"/>
                  <a:pt x="507" y="173"/>
                  <a:pt x="432" y="113"/>
                </a:cubicBezTo>
                <a:lnTo>
                  <a:pt x="432" y="39"/>
                </a:lnTo>
                <a:cubicBezTo>
                  <a:pt x="385" y="15"/>
                  <a:pt x="347" y="1"/>
                  <a:pt x="31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6"/>
          <p:cNvSpPr/>
          <p:nvPr/>
        </p:nvSpPr>
        <p:spPr>
          <a:xfrm>
            <a:off x="2441533" y="672543"/>
            <a:ext cx="19559" cy="40023"/>
          </a:xfrm>
          <a:custGeom>
            <a:avLst/>
            <a:gdLst/>
            <a:ahLst/>
            <a:cxnLst/>
            <a:rect l="l" t="t" r="r" b="b"/>
            <a:pathLst>
              <a:path w="627" h="1283" extrusionOk="0">
                <a:moveTo>
                  <a:pt x="313" y="1"/>
                </a:moveTo>
                <a:cubicBezTo>
                  <a:pt x="194" y="1"/>
                  <a:pt x="135" y="61"/>
                  <a:pt x="75" y="120"/>
                </a:cubicBezTo>
                <a:cubicBezTo>
                  <a:pt x="75" y="239"/>
                  <a:pt x="1" y="314"/>
                  <a:pt x="1" y="433"/>
                </a:cubicBezTo>
                <a:lnTo>
                  <a:pt x="1" y="686"/>
                </a:lnTo>
                <a:cubicBezTo>
                  <a:pt x="75" y="865"/>
                  <a:pt x="75" y="984"/>
                  <a:pt x="194" y="1178"/>
                </a:cubicBezTo>
                <a:lnTo>
                  <a:pt x="194" y="1237"/>
                </a:lnTo>
                <a:lnTo>
                  <a:pt x="254" y="1237"/>
                </a:lnTo>
                <a:cubicBezTo>
                  <a:pt x="284" y="1267"/>
                  <a:pt x="332" y="1282"/>
                  <a:pt x="380" y="1282"/>
                </a:cubicBezTo>
                <a:cubicBezTo>
                  <a:pt x="429" y="1282"/>
                  <a:pt x="477" y="1267"/>
                  <a:pt x="507" y="1237"/>
                </a:cubicBezTo>
                <a:cubicBezTo>
                  <a:pt x="626" y="1059"/>
                  <a:pt x="626" y="805"/>
                  <a:pt x="626" y="612"/>
                </a:cubicBezTo>
                <a:cubicBezTo>
                  <a:pt x="626" y="493"/>
                  <a:pt x="567" y="433"/>
                  <a:pt x="567" y="314"/>
                </a:cubicBezTo>
                <a:cubicBezTo>
                  <a:pt x="507" y="239"/>
                  <a:pt x="447" y="120"/>
                  <a:pt x="373" y="61"/>
                </a:cubicBezTo>
                <a:lnTo>
                  <a:pt x="313"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6"/>
          <p:cNvSpPr/>
          <p:nvPr/>
        </p:nvSpPr>
        <p:spPr>
          <a:xfrm>
            <a:off x="2389469" y="770308"/>
            <a:ext cx="19559" cy="39836"/>
          </a:xfrm>
          <a:custGeom>
            <a:avLst/>
            <a:gdLst/>
            <a:ahLst/>
            <a:cxnLst/>
            <a:rect l="l" t="t" r="r" b="b"/>
            <a:pathLst>
              <a:path w="627" h="1277" extrusionOk="0">
                <a:moveTo>
                  <a:pt x="345" y="1"/>
                </a:moveTo>
                <a:cubicBezTo>
                  <a:pt x="319" y="1"/>
                  <a:pt x="289" y="8"/>
                  <a:pt x="254" y="25"/>
                </a:cubicBezTo>
                <a:cubicBezTo>
                  <a:pt x="180" y="159"/>
                  <a:pt x="120" y="219"/>
                  <a:pt x="61" y="338"/>
                </a:cubicBezTo>
                <a:cubicBezTo>
                  <a:pt x="61" y="398"/>
                  <a:pt x="61" y="532"/>
                  <a:pt x="1" y="651"/>
                </a:cubicBezTo>
                <a:cubicBezTo>
                  <a:pt x="1" y="830"/>
                  <a:pt x="61" y="1023"/>
                  <a:pt x="180" y="1202"/>
                </a:cubicBezTo>
                <a:lnTo>
                  <a:pt x="254" y="1277"/>
                </a:lnTo>
                <a:cubicBezTo>
                  <a:pt x="373" y="1277"/>
                  <a:pt x="433" y="1277"/>
                  <a:pt x="493" y="1202"/>
                </a:cubicBezTo>
                <a:lnTo>
                  <a:pt x="493" y="1143"/>
                </a:lnTo>
                <a:cubicBezTo>
                  <a:pt x="552" y="964"/>
                  <a:pt x="627" y="830"/>
                  <a:pt x="627" y="651"/>
                </a:cubicBezTo>
                <a:lnTo>
                  <a:pt x="627" y="398"/>
                </a:lnTo>
                <a:cubicBezTo>
                  <a:pt x="627" y="338"/>
                  <a:pt x="627" y="219"/>
                  <a:pt x="552" y="159"/>
                </a:cubicBezTo>
                <a:lnTo>
                  <a:pt x="493" y="85"/>
                </a:lnTo>
                <a:cubicBezTo>
                  <a:pt x="450" y="43"/>
                  <a:pt x="408" y="1"/>
                  <a:pt x="34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6"/>
          <p:cNvSpPr/>
          <p:nvPr/>
        </p:nvSpPr>
        <p:spPr>
          <a:xfrm>
            <a:off x="2325363" y="854253"/>
            <a:ext cx="19528" cy="25018"/>
          </a:xfrm>
          <a:custGeom>
            <a:avLst/>
            <a:gdLst/>
            <a:ahLst/>
            <a:cxnLst/>
            <a:rect l="l" t="t" r="r" b="b"/>
            <a:pathLst>
              <a:path w="626" h="802" extrusionOk="0">
                <a:moveTo>
                  <a:pt x="253" y="1"/>
                </a:moveTo>
                <a:cubicBezTo>
                  <a:pt x="194" y="75"/>
                  <a:pt x="134" y="135"/>
                  <a:pt x="75" y="195"/>
                </a:cubicBezTo>
                <a:cubicBezTo>
                  <a:pt x="75" y="254"/>
                  <a:pt x="75" y="314"/>
                  <a:pt x="0" y="373"/>
                </a:cubicBezTo>
                <a:cubicBezTo>
                  <a:pt x="0" y="507"/>
                  <a:pt x="75" y="627"/>
                  <a:pt x="194" y="746"/>
                </a:cubicBezTo>
                <a:cubicBezTo>
                  <a:pt x="224" y="783"/>
                  <a:pt x="268" y="802"/>
                  <a:pt x="322" y="802"/>
                </a:cubicBezTo>
                <a:cubicBezTo>
                  <a:pt x="376" y="802"/>
                  <a:pt x="440" y="783"/>
                  <a:pt x="507" y="746"/>
                </a:cubicBezTo>
                <a:lnTo>
                  <a:pt x="507" y="686"/>
                </a:lnTo>
                <a:cubicBezTo>
                  <a:pt x="626" y="627"/>
                  <a:pt x="626" y="507"/>
                  <a:pt x="626" y="448"/>
                </a:cubicBezTo>
                <a:lnTo>
                  <a:pt x="626" y="254"/>
                </a:lnTo>
                <a:cubicBezTo>
                  <a:pt x="626" y="195"/>
                  <a:pt x="566" y="135"/>
                  <a:pt x="507" y="75"/>
                </a:cubicBezTo>
                <a:cubicBezTo>
                  <a:pt x="447" y="1"/>
                  <a:pt x="313" y="1"/>
                  <a:pt x="25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6"/>
          <p:cNvSpPr/>
          <p:nvPr/>
        </p:nvSpPr>
        <p:spPr>
          <a:xfrm>
            <a:off x="2215213" y="837533"/>
            <a:ext cx="19559" cy="20495"/>
          </a:xfrm>
          <a:custGeom>
            <a:avLst/>
            <a:gdLst/>
            <a:ahLst/>
            <a:cxnLst/>
            <a:rect l="l" t="t" r="r" b="b"/>
            <a:pathLst>
              <a:path w="627" h="657" extrusionOk="0">
                <a:moveTo>
                  <a:pt x="311" y="1"/>
                </a:moveTo>
                <a:cubicBezTo>
                  <a:pt x="265" y="1"/>
                  <a:pt x="216" y="15"/>
                  <a:pt x="179" y="45"/>
                </a:cubicBezTo>
                <a:cubicBezTo>
                  <a:pt x="120" y="105"/>
                  <a:pt x="60" y="164"/>
                  <a:pt x="60" y="239"/>
                </a:cubicBezTo>
                <a:cubicBezTo>
                  <a:pt x="0" y="299"/>
                  <a:pt x="0" y="299"/>
                  <a:pt x="0" y="358"/>
                </a:cubicBezTo>
                <a:cubicBezTo>
                  <a:pt x="60" y="418"/>
                  <a:pt x="60" y="537"/>
                  <a:pt x="179" y="611"/>
                </a:cubicBezTo>
                <a:cubicBezTo>
                  <a:pt x="246" y="641"/>
                  <a:pt x="310" y="656"/>
                  <a:pt x="364" y="656"/>
                </a:cubicBezTo>
                <a:cubicBezTo>
                  <a:pt x="418" y="656"/>
                  <a:pt x="462" y="641"/>
                  <a:pt x="492" y="611"/>
                </a:cubicBezTo>
                <a:cubicBezTo>
                  <a:pt x="626" y="477"/>
                  <a:pt x="626" y="418"/>
                  <a:pt x="626" y="299"/>
                </a:cubicBezTo>
                <a:cubicBezTo>
                  <a:pt x="626" y="299"/>
                  <a:pt x="626" y="239"/>
                  <a:pt x="552" y="164"/>
                </a:cubicBezTo>
                <a:cubicBezTo>
                  <a:pt x="552" y="105"/>
                  <a:pt x="492" y="105"/>
                  <a:pt x="432" y="45"/>
                </a:cubicBezTo>
                <a:cubicBezTo>
                  <a:pt x="403" y="15"/>
                  <a:pt x="358" y="1"/>
                  <a:pt x="31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6"/>
          <p:cNvSpPr/>
          <p:nvPr/>
        </p:nvSpPr>
        <p:spPr>
          <a:xfrm>
            <a:off x="2807731" y="694566"/>
            <a:ext cx="19559" cy="31476"/>
          </a:xfrm>
          <a:custGeom>
            <a:avLst/>
            <a:gdLst/>
            <a:ahLst/>
            <a:cxnLst/>
            <a:rect l="l" t="t" r="r" b="b"/>
            <a:pathLst>
              <a:path w="627" h="1009" extrusionOk="0">
                <a:moveTo>
                  <a:pt x="376" y="1"/>
                </a:moveTo>
                <a:cubicBezTo>
                  <a:pt x="343" y="1"/>
                  <a:pt x="303" y="15"/>
                  <a:pt x="254" y="40"/>
                </a:cubicBezTo>
                <a:cubicBezTo>
                  <a:pt x="180" y="99"/>
                  <a:pt x="120" y="159"/>
                  <a:pt x="60" y="219"/>
                </a:cubicBezTo>
                <a:cubicBezTo>
                  <a:pt x="1" y="278"/>
                  <a:pt x="1" y="412"/>
                  <a:pt x="1" y="472"/>
                </a:cubicBezTo>
                <a:cubicBezTo>
                  <a:pt x="1" y="651"/>
                  <a:pt x="1" y="844"/>
                  <a:pt x="120" y="964"/>
                </a:cubicBezTo>
                <a:cubicBezTo>
                  <a:pt x="187" y="993"/>
                  <a:pt x="235" y="1008"/>
                  <a:pt x="275" y="1008"/>
                </a:cubicBezTo>
                <a:cubicBezTo>
                  <a:pt x="314" y="1008"/>
                  <a:pt x="343" y="993"/>
                  <a:pt x="373" y="964"/>
                </a:cubicBezTo>
                <a:lnTo>
                  <a:pt x="433" y="964"/>
                </a:lnTo>
                <a:cubicBezTo>
                  <a:pt x="492" y="844"/>
                  <a:pt x="552" y="651"/>
                  <a:pt x="552" y="531"/>
                </a:cubicBezTo>
                <a:cubicBezTo>
                  <a:pt x="626" y="472"/>
                  <a:pt x="626" y="412"/>
                  <a:pt x="626" y="353"/>
                </a:cubicBezTo>
                <a:cubicBezTo>
                  <a:pt x="552" y="278"/>
                  <a:pt x="552" y="219"/>
                  <a:pt x="552" y="99"/>
                </a:cubicBezTo>
                <a:lnTo>
                  <a:pt x="492" y="99"/>
                </a:lnTo>
                <a:cubicBezTo>
                  <a:pt x="458" y="30"/>
                  <a:pt x="423" y="1"/>
                  <a:pt x="37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6"/>
          <p:cNvSpPr/>
          <p:nvPr/>
        </p:nvSpPr>
        <p:spPr>
          <a:xfrm>
            <a:off x="2848160" y="741047"/>
            <a:ext cx="17688" cy="37964"/>
          </a:xfrm>
          <a:custGeom>
            <a:avLst/>
            <a:gdLst/>
            <a:ahLst/>
            <a:cxnLst/>
            <a:rect l="l" t="t" r="r" b="b"/>
            <a:pathLst>
              <a:path w="567" h="1217" extrusionOk="0">
                <a:moveTo>
                  <a:pt x="317" y="0"/>
                </a:moveTo>
                <a:cubicBezTo>
                  <a:pt x="283" y="0"/>
                  <a:pt x="244" y="15"/>
                  <a:pt x="195" y="40"/>
                </a:cubicBezTo>
                <a:cubicBezTo>
                  <a:pt x="135" y="159"/>
                  <a:pt x="75" y="218"/>
                  <a:pt x="75" y="278"/>
                </a:cubicBezTo>
                <a:cubicBezTo>
                  <a:pt x="1" y="412"/>
                  <a:pt x="1" y="472"/>
                  <a:pt x="1" y="591"/>
                </a:cubicBezTo>
                <a:cubicBezTo>
                  <a:pt x="1" y="784"/>
                  <a:pt x="1" y="963"/>
                  <a:pt x="135" y="1157"/>
                </a:cubicBezTo>
                <a:lnTo>
                  <a:pt x="195" y="1217"/>
                </a:lnTo>
                <a:cubicBezTo>
                  <a:pt x="254" y="1217"/>
                  <a:pt x="373" y="1217"/>
                  <a:pt x="448" y="1157"/>
                </a:cubicBezTo>
                <a:cubicBezTo>
                  <a:pt x="567" y="963"/>
                  <a:pt x="567" y="784"/>
                  <a:pt x="567" y="650"/>
                </a:cubicBezTo>
                <a:lnTo>
                  <a:pt x="567" y="412"/>
                </a:lnTo>
                <a:cubicBezTo>
                  <a:pt x="567" y="278"/>
                  <a:pt x="567" y="218"/>
                  <a:pt x="507" y="99"/>
                </a:cubicBezTo>
                <a:lnTo>
                  <a:pt x="448" y="99"/>
                </a:lnTo>
                <a:cubicBezTo>
                  <a:pt x="404" y="29"/>
                  <a:pt x="366" y="0"/>
                  <a:pt x="31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6"/>
          <p:cNvSpPr/>
          <p:nvPr/>
        </p:nvSpPr>
        <p:spPr>
          <a:xfrm>
            <a:off x="2900692" y="696438"/>
            <a:ext cx="19528" cy="37496"/>
          </a:xfrm>
          <a:custGeom>
            <a:avLst/>
            <a:gdLst/>
            <a:ahLst/>
            <a:cxnLst/>
            <a:rect l="l" t="t" r="r" b="b"/>
            <a:pathLst>
              <a:path w="626" h="1202" extrusionOk="0">
                <a:moveTo>
                  <a:pt x="271" y="0"/>
                </a:moveTo>
                <a:cubicBezTo>
                  <a:pt x="215" y="0"/>
                  <a:pt x="154" y="29"/>
                  <a:pt x="119" y="99"/>
                </a:cubicBezTo>
                <a:cubicBezTo>
                  <a:pt x="60" y="159"/>
                  <a:pt x="60" y="293"/>
                  <a:pt x="0" y="352"/>
                </a:cubicBezTo>
                <a:lnTo>
                  <a:pt x="0" y="591"/>
                </a:lnTo>
                <a:cubicBezTo>
                  <a:pt x="0" y="784"/>
                  <a:pt x="60" y="963"/>
                  <a:pt x="179" y="1157"/>
                </a:cubicBezTo>
                <a:cubicBezTo>
                  <a:pt x="246" y="1187"/>
                  <a:pt x="295" y="1201"/>
                  <a:pt x="334" y="1201"/>
                </a:cubicBezTo>
                <a:cubicBezTo>
                  <a:pt x="373" y="1201"/>
                  <a:pt x="403" y="1187"/>
                  <a:pt x="432" y="1157"/>
                </a:cubicBezTo>
                <a:cubicBezTo>
                  <a:pt x="552" y="963"/>
                  <a:pt x="552" y="784"/>
                  <a:pt x="626" y="591"/>
                </a:cubicBezTo>
                <a:cubicBezTo>
                  <a:pt x="552" y="531"/>
                  <a:pt x="552" y="412"/>
                  <a:pt x="552" y="352"/>
                </a:cubicBezTo>
                <a:cubicBezTo>
                  <a:pt x="492" y="218"/>
                  <a:pt x="492" y="159"/>
                  <a:pt x="432" y="99"/>
                </a:cubicBezTo>
                <a:lnTo>
                  <a:pt x="373" y="39"/>
                </a:lnTo>
                <a:cubicBezTo>
                  <a:pt x="348" y="15"/>
                  <a:pt x="311" y="0"/>
                  <a:pt x="27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6"/>
          <p:cNvSpPr/>
          <p:nvPr/>
        </p:nvSpPr>
        <p:spPr>
          <a:xfrm>
            <a:off x="2896980" y="802844"/>
            <a:ext cx="19060" cy="31944"/>
          </a:xfrm>
          <a:custGeom>
            <a:avLst/>
            <a:gdLst/>
            <a:ahLst/>
            <a:cxnLst/>
            <a:rect l="l" t="t" r="r" b="b"/>
            <a:pathLst>
              <a:path w="611" h="1024" extrusionOk="0">
                <a:moveTo>
                  <a:pt x="340" y="1"/>
                </a:moveTo>
                <a:cubicBezTo>
                  <a:pt x="301" y="1"/>
                  <a:pt x="263" y="15"/>
                  <a:pt x="238" y="40"/>
                </a:cubicBezTo>
                <a:cubicBezTo>
                  <a:pt x="119" y="100"/>
                  <a:pt x="119" y="159"/>
                  <a:pt x="60" y="293"/>
                </a:cubicBezTo>
                <a:cubicBezTo>
                  <a:pt x="0" y="353"/>
                  <a:pt x="0" y="412"/>
                  <a:pt x="0" y="472"/>
                </a:cubicBezTo>
                <a:cubicBezTo>
                  <a:pt x="0" y="666"/>
                  <a:pt x="60" y="844"/>
                  <a:pt x="179" y="979"/>
                </a:cubicBezTo>
                <a:cubicBezTo>
                  <a:pt x="238" y="1008"/>
                  <a:pt x="287" y="1023"/>
                  <a:pt x="328" y="1023"/>
                </a:cubicBezTo>
                <a:cubicBezTo>
                  <a:pt x="369" y="1023"/>
                  <a:pt x="402" y="1008"/>
                  <a:pt x="432" y="979"/>
                </a:cubicBezTo>
                <a:cubicBezTo>
                  <a:pt x="551" y="785"/>
                  <a:pt x="611" y="666"/>
                  <a:pt x="611" y="532"/>
                </a:cubicBezTo>
                <a:lnTo>
                  <a:pt x="611" y="353"/>
                </a:lnTo>
                <a:cubicBezTo>
                  <a:pt x="551" y="293"/>
                  <a:pt x="551" y="159"/>
                  <a:pt x="492" y="100"/>
                </a:cubicBezTo>
                <a:cubicBezTo>
                  <a:pt x="457" y="30"/>
                  <a:pt x="396" y="1"/>
                  <a:pt x="340"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6"/>
          <p:cNvSpPr/>
          <p:nvPr/>
        </p:nvSpPr>
        <p:spPr>
          <a:xfrm>
            <a:off x="2949013" y="749688"/>
            <a:ext cx="19559" cy="48851"/>
          </a:xfrm>
          <a:custGeom>
            <a:avLst/>
            <a:gdLst/>
            <a:ahLst/>
            <a:cxnLst/>
            <a:rect l="l" t="t" r="r" b="b"/>
            <a:pathLst>
              <a:path w="627" h="1566" extrusionOk="0">
                <a:moveTo>
                  <a:pt x="373" y="1"/>
                </a:moveTo>
                <a:cubicBezTo>
                  <a:pt x="313" y="1"/>
                  <a:pt x="194" y="1"/>
                  <a:pt x="120" y="75"/>
                </a:cubicBezTo>
                <a:cubicBezTo>
                  <a:pt x="60" y="195"/>
                  <a:pt x="60" y="314"/>
                  <a:pt x="1" y="448"/>
                </a:cubicBezTo>
                <a:lnTo>
                  <a:pt x="1" y="746"/>
                </a:lnTo>
                <a:cubicBezTo>
                  <a:pt x="1" y="999"/>
                  <a:pt x="1" y="1252"/>
                  <a:pt x="120" y="1491"/>
                </a:cubicBezTo>
                <a:cubicBezTo>
                  <a:pt x="194" y="1491"/>
                  <a:pt x="194" y="1491"/>
                  <a:pt x="254" y="1565"/>
                </a:cubicBezTo>
                <a:cubicBezTo>
                  <a:pt x="313" y="1565"/>
                  <a:pt x="373" y="1565"/>
                  <a:pt x="433" y="1431"/>
                </a:cubicBezTo>
                <a:cubicBezTo>
                  <a:pt x="567" y="1252"/>
                  <a:pt x="626" y="999"/>
                  <a:pt x="626" y="746"/>
                </a:cubicBezTo>
                <a:cubicBezTo>
                  <a:pt x="626" y="686"/>
                  <a:pt x="567" y="567"/>
                  <a:pt x="567" y="448"/>
                </a:cubicBezTo>
                <a:cubicBezTo>
                  <a:pt x="567" y="314"/>
                  <a:pt x="492" y="195"/>
                  <a:pt x="433" y="75"/>
                </a:cubicBezTo>
                <a:cubicBezTo>
                  <a:pt x="433"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6"/>
          <p:cNvSpPr/>
          <p:nvPr/>
        </p:nvSpPr>
        <p:spPr>
          <a:xfrm>
            <a:off x="2997334" y="690417"/>
            <a:ext cx="19559" cy="39805"/>
          </a:xfrm>
          <a:custGeom>
            <a:avLst/>
            <a:gdLst/>
            <a:ahLst/>
            <a:cxnLst/>
            <a:rect l="l" t="t" r="r" b="b"/>
            <a:pathLst>
              <a:path w="627" h="1276" extrusionOk="0">
                <a:moveTo>
                  <a:pt x="315" y="1"/>
                </a:moveTo>
                <a:cubicBezTo>
                  <a:pt x="266" y="1"/>
                  <a:pt x="230" y="33"/>
                  <a:pt x="195" y="113"/>
                </a:cubicBezTo>
                <a:cubicBezTo>
                  <a:pt x="135" y="173"/>
                  <a:pt x="61" y="292"/>
                  <a:pt x="61" y="352"/>
                </a:cubicBezTo>
                <a:cubicBezTo>
                  <a:pt x="1" y="411"/>
                  <a:pt x="1" y="545"/>
                  <a:pt x="1" y="605"/>
                </a:cubicBezTo>
                <a:cubicBezTo>
                  <a:pt x="1" y="784"/>
                  <a:pt x="1" y="977"/>
                  <a:pt x="61" y="1156"/>
                </a:cubicBezTo>
                <a:lnTo>
                  <a:pt x="135" y="1231"/>
                </a:lnTo>
                <a:cubicBezTo>
                  <a:pt x="165" y="1260"/>
                  <a:pt x="210" y="1275"/>
                  <a:pt x="254" y="1275"/>
                </a:cubicBezTo>
                <a:cubicBezTo>
                  <a:pt x="299" y="1275"/>
                  <a:pt x="344" y="1260"/>
                  <a:pt x="373" y="1231"/>
                </a:cubicBezTo>
                <a:cubicBezTo>
                  <a:pt x="508" y="1037"/>
                  <a:pt x="567" y="858"/>
                  <a:pt x="627" y="664"/>
                </a:cubicBezTo>
                <a:cubicBezTo>
                  <a:pt x="627" y="545"/>
                  <a:pt x="627" y="486"/>
                  <a:pt x="567" y="352"/>
                </a:cubicBezTo>
                <a:cubicBezTo>
                  <a:pt x="567" y="292"/>
                  <a:pt x="508" y="173"/>
                  <a:pt x="433" y="113"/>
                </a:cubicBezTo>
                <a:lnTo>
                  <a:pt x="433" y="39"/>
                </a:lnTo>
                <a:cubicBezTo>
                  <a:pt x="385" y="15"/>
                  <a:pt x="347" y="1"/>
                  <a:pt x="31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6"/>
          <p:cNvSpPr/>
          <p:nvPr/>
        </p:nvSpPr>
        <p:spPr>
          <a:xfrm>
            <a:off x="3068927" y="672543"/>
            <a:ext cx="19528" cy="40023"/>
          </a:xfrm>
          <a:custGeom>
            <a:avLst/>
            <a:gdLst/>
            <a:ahLst/>
            <a:cxnLst/>
            <a:rect l="l" t="t" r="r" b="b"/>
            <a:pathLst>
              <a:path w="626" h="1283" extrusionOk="0">
                <a:moveTo>
                  <a:pt x="313" y="1"/>
                </a:moveTo>
                <a:cubicBezTo>
                  <a:pt x="253" y="1"/>
                  <a:pt x="134" y="61"/>
                  <a:pt x="75" y="120"/>
                </a:cubicBezTo>
                <a:cubicBezTo>
                  <a:pt x="75" y="239"/>
                  <a:pt x="0" y="314"/>
                  <a:pt x="0" y="433"/>
                </a:cubicBezTo>
                <a:lnTo>
                  <a:pt x="0" y="686"/>
                </a:lnTo>
                <a:cubicBezTo>
                  <a:pt x="75" y="865"/>
                  <a:pt x="75" y="984"/>
                  <a:pt x="194" y="1178"/>
                </a:cubicBezTo>
                <a:lnTo>
                  <a:pt x="194" y="1237"/>
                </a:lnTo>
                <a:lnTo>
                  <a:pt x="253" y="1237"/>
                </a:lnTo>
                <a:cubicBezTo>
                  <a:pt x="283" y="1267"/>
                  <a:pt x="332" y="1282"/>
                  <a:pt x="380" y="1282"/>
                </a:cubicBezTo>
                <a:cubicBezTo>
                  <a:pt x="429" y="1282"/>
                  <a:pt x="477" y="1267"/>
                  <a:pt x="507" y="1237"/>
                </a:cubicBezTo>
                <a:cubicBezTo>
                  <a:pt x="626" y="1059"/>
                  <a:pt x="626" y="805"/>
                  <a:pt x="626" y="612"/>
                </a:cubicBezTo>
                <a:cubicBezTo>
                  <a:pt x="626" y="493"/>
                  <a:pt x="566" y="433"/>
                  <a:pt x="566" y="314"/>
                </a:cubicBezTo>
                <a:cubicBezTo>
                  <a:pt x="507" y="239"/>
                  <a:pt x="447" y="120"/>
                  <a:pt x="373" y="61"/>
                </a:cubicBezTo>
                <a:lnTo>
                  <a:pt x="313"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6"/>
          <p:cNvSpPr/>
          <p:nvPr/>
        </p:nvSpPr>
        <p:spPr>
          <a:xfrm>
            <a:off x="3016862" y="770308"/>
            <a:ext cx="19559" cy="39836"/>
          </a:xfrm>
          <a:custGeom>
            <a:avLst/>
            <a:gdLst/>
            <a:ahLst/>
            <a:cxnLst/>
            <a:rect l="l" t="t" r="r" b="b"/>
            <a:pathLst>
              <a:path w="627" h="1277" extrusionOk="0">
                <a:moveTo>
                  <a:pt x="366" y="1"/>
                </a:moveTo>
                <a:cubicBezTo>
                  <a:pt x="348" y="1"/>
                  <a:pt x="331" y="8"/>
                  <a:pt x="314" y="25"/>
                </a:cubicBezTo>
                <a:cubicBezTo>
                  <a:pt x="179" y="159"/>
                  <a:pt x="120" y="219"/>
                  <a:pt x="120" y="338"/>
                </a:cubicBezTo>
                <a:cubicBezTo>
                  <a:pt x="60" y="398"/>
                  <a:pt x="60" y="532"/>
                  <a:pt x="60" y="651"/>
                </a:cubicBezTo>
                <a:cubicBezTo>
                  <a:pt x="1" y="830"/>
                  <a:pt x="60" y="1023"/>
                  <a:pt x="179" y="1202"/>
                </a:cubicBezTo>
                <a:lnTo>
                  <a:pt x="254" y="1277"/>
                </a:lnTo>
                <a:cubicBezTo>
                  <a:pt x="373" y="1277"/>
                  <a:pt x="433" y="1277"/>
                  <a:pt x="492" y="1202"/>
                </a:cubicBezTo>
                <a:lnTo>
                  <a:pt x="492" y="1143"/>
                </a:lnTo>
                <a:cubicBezTo>
                  <a:pt x="626" y="964"/>
                  <a:pt x="626" y="830"/>
                  <a:pt x="626" y="651"/>
                </a:cubicBezTo>
                <a:lnTo>
                  <a:pt x="626" y="398"/>
                </a:lnTo>
                <a:cubicBezTo>
                  <a:pt x="626" y="338"/>
                  <a:pt x="626" y="219"/>
                  <a:pt x="552" y="159"/>
                </a:cubicBezTo>
                <a:lnTo>
                  <a:pt x="492" y="85"/>
                </a:lnTo>
                <a:cubicBezTo>
                  <a:pt x="450" y="43"/>
                  <a:pt x="408"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6"/>
          <p:cNvSpPr/>
          <p:nvPr/>
        </p:nvSpPr>
        <p:spPr>
          <a:xfrm>
            <a:off x="2955065" y="854253"/>
            <a:ext cx="17220" cy="25018"/>
          </a:xfrm>
          <a:custGeom>
            <a:avLst/>
            <a:gdLst/>
            <a:ahLst/>
            <a:cxnLst/>
            <a:rect l="l" t="t" r="r" b="b"/>
            <a:pathLst>
              <a:path w="552" h="802" extrusionOk="0">
                <a:moveTo>
                  <a:pt x="179" y="1"/>
                </a:moveTo>
                <a:cubicBezTo>
                  <a:pt x="119" y="75"/>
                  <a:pt x="60" y="135"/>
                  <a:pt x="0" y="195"/>
                </a:cubicBezTo>
                <a:lnTo>
                  <a:pt x="0" y="373"/>
                </a:lnTo>
                <a:cubicBezTo>
                  <a:pt x="0" y="507"/>
                  <a:pt x="0" y="627"/>
                  <a:pt x="119" y="746"/>
                </a:cubicBezTo>
                <a:cubicBezTo>
                  <a:pt x="179" y="783"/>
                  <a:pt x="242" y="802"/>
                  <a:pt x="298" y="802"/>
                </a:cubicBezTo>
                <a:cubicBezTo>
                  <a:pt x="354" y="802"/>
                  <a:pt x="403" y="783"/>
                  <a:pt x="432" y="746"/>
                </a:cubicBezTo>
                <a:lnTo>
                  <a:pt x="432" y="686"/>
                </a:lnTo>
                <a:cubicBezTo>
                  <a:pt x="552" y="627"/>
                  <a:pt x="552" y="507"/>
                  <a:pt x="552" y="448"/>
                </a:cubicBezTo>
                <a:lnTo>
                  <a:pt x="552" y="254"/>
                </a:lnTo>
                <a:cubicBezTo>
                  <a:pt x="552" y="195"/>
                  <a:pt x="492" y="135"/>
                  <a:pt x="432" y="75"/>
                </a:cubicBezTo>
                <a:cubicBezTo>
                  <a:pt x="373" y="1"/>
                  <a:pt x="239" y="1"/>
                  <a:pt x="179"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6"/>
          <p:cNvSpPr/>
          <p:nvPr/>
        </p:nvSpPr>
        <p:spPr>
          <a:xfrm>
            <a:off x="2844448" y="837533"/>
            <a:ext cx="17688" cy="20495"/>
          </a:xfrm>
          <a:custGeom>
            <a:avLst/>
            <a:gdLst/>
            <a:ahLst/>
            <a:cxnLst/>
            <a:rect l="l" t="t" r="r" b="b"/>
            <a:pathLst>
              <a:path w="567" h="657" extrusionOk="0">
                <a:moveTo>
                  <a:pt x="252" y="1"/>
                </a:moveTo>
                <a:cubicBezTo>
                  <a:pt x="206" y="1"/>
                  <a:pt x="157" y="15"/>
                  <a:pt x="120" y="45"/>
                </a:cubicBezTo>
                <a:cubicBezTo>
                  <a:pt x="60" y="105"/>
                  <a:pt x="1" y="164"/>
                  <a:pt x="1" y="239"/>
                </a:cubicBezTo>
                <a:lnTo>
                  <a:pt x="1" y="358"/>
                </a:lnTo>
                <a:cubicBezTo>
                  <a:pt x="1" y="418"/>
                  <a:pt x="1" y="537"/>
                  <a:pt x="120" y="611"/>
                </a:cubicBezTo>
                <a:cubicBezTo>
                  <a:pt x="187" y="641"/>
                  <a:pt x="250" y="656"/>
                  <a:pt x="304" y="656"/>
                </a:cubicBezTo>
                <a:cubicBezTo>
                  <a:pt x="358" y="656"/>
                  <a:pt x="403" y="641"/>
                  <a:pt x="433" y="611"/>
                </a:cubicBezTo>
                <a:cubicBezTo>
                  <a:pt x="567" y="477"/>
                  <a:pt x="567" y="418"/>
                  <a:pt x="567" y="299"/>
                </a:cubicBezTo>
                <a:lnTo>
                  <a:pt x="567" y="164"/>
                </a:lnTo>
                <a:cubicBezTo>
                  <a:pt x="492" y="105"/>
                  <a:pt x="492" y="105"/>
                  <a:pt x="373" y="45"/>
                </a:cubicBezTo>
                <a:cubicBezTo>
                  <a:pt x="343" y="15"/>
                  <a:pt x="299" y="1"/>
                  <a:pt x="25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6"/>
          <p:cNvSpPr/>
          <p:nvPr/>
        </p:nvSpPr>
        <p:spPr>
          <a:xfrm>
            <a:off x="4050883" y="694566"/>
            <a:ext cx="19559" cy="31476"/>
          </a:xfrm>
          <a:custGeom>
            <a:avLst/>
            <a:gdLst/>
            <a:ahLst/>
            <a:cxnLst/>
            <a:rect l="l" t="t" r="r" b="b"/>
            <a:pathLst>
              <a:path w="627" h="1009" extrusionOk="0">
                <a:moveTo>
                  <a:pt x="394" y="1"/>
                </a:moveTo>
                <a:cubicBezTo>
                  <a:pt x="353" y="1"/>
                  <a:pt x="303" y="15"/>
                  <a:pt x="254" y="40"/>
                </a:cubicBezTo>
                <a:cubicBezTo>
                  <a:pt x="180" y="99"/>
                  <a:pt x="120" y="159"/>
                  <a:pt x="60" y="219"/>
                </a:cubicBezTo>
                <a:cubicBezTo>
                  <a:pt x="1" y="278"/>
                  <a:pt x="1" y="412"/>
                  <a:pt x="1" y="472"/>
                </a:cubicBezTo>
                <a:cubicBezTo>
                  <a:pt x="1" y="651"/>
                  <a:pt x="1" y="844"/>
                  <a:pt x="120" y="964"/>
                </a:cubicBezTo>
                <a:cubicBezTo>
                  <a:pt x="187" y="993"/>
                  <a:pt x="235" y="1008"/>
                  <a:pt x="274" y="1008"/>
                </a:cubicBezTo>
                <a:cubicBezTo>
                  <a:pt x="314" y="1008"/>
                  <a:pt x="343" y="993"/>
                  <a:pt x="373" y="964"/>
                </a:cubicBezTo>
                <a:lnTo>
                  <a:pt x="433" y="964"/>
                </a:lnTo>
                <a:cubicBezTo>
                  <a:pt x="492" y="844"/>
                  <a:pt x="552" y="651"/>
                  <a:pt x="552" y="531"/>
                </a:cubicBezTo>
                <a:cubicBezTo>
                  <a:pt x="626" y="472"/>
                  <a:pt x="626" y="412"/>
                  <a:pt x="626" y="353"/>
                </a:cubicBezTo>
                <a:cubicBezTo>
                  <a:pt x="552" y="278"/>
                  <a:pt x="552" y="219"/>
                  <a:pt x="552" y="99"/>
                </a:cubicBezTo>
                <a:lnTo>
                  <a:pt x="492" y="99"/>
                </a:lnTo>
                <a:cubicBezTo>
                  <a:pt x="492" y="30"/>
                  <a:pt x="451" y="1"/>
                  <a:pt x="39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6"/>
          <p:cNvSpPr/>
          <p:nvPr/>
        </p:nvSpPr>
        <p:spPr>
          <a:xfrm>
            <a:off x="4091312" y="741047"/>
            <a:ext cx="17688" cy="37964"/>
          </a:xfrm>
          <a:custGeom>
            <a:avLst/>
            <a:gdLst/>
            <a:ahLst/>
            <a:cxnLst/>
            <a:rect l="l" t="t" r="r" b="b"/>
            <a:pathLst>
              <a:path w="567" h="1217" extrusionOk="0">
                <a:moveTo>
                  <a:pt x="321" y="0"/>
                </a:moveTo>
                <a:cubicBezTo>
                  <a:pt x="283" y="0"/>
                  <a:pt x="244" y="15"/>
                  <a:pt x="195" y="40"/>
                </a:cubicBezTo>
                <a:cubicBezTo>
                  <a:pt x="135" y="159"/>
                  <a:pt x="75" y="218"/>
                  <a:pt x="75" y="278"/>
                </a:cubicBezTo>
                <a:cubicBezTo>
                  <a:pt x="1" y="412"/>
                  <a:pt x="1" y="472"/>
                  <a:pt x="1" y="591"/>
                </a:cubicBezTo>
                <a:cubicBezTo>
                  <a:pt x="1" y="784"/>
                  <a:pt x="1" y="963"/>
                  <a:pt x="135" y="1157"/>
                </a:cubicBezTo>
                <a:lnTo>
                  <a:pt x="195" y="1217"/>
                </a:lnTo>
                <a:cubicBezTo>
                  <a:pt x="254" y="1217"/>
                  <a:pt x="373" y="1217"/>
                  <a:pt x="448" y="1157"/>
                </a:cubicBezTo>
                <a:cubicBezTo>
                  <a:pt x="567" y="963"/>
                  <a:pt x="567" y="784"/>
                  <a:pt x="567" y="650"/>
                </a:cubicBezTo>
                <a:lnTo>
                  <a:pt x="567" y="412"/>
                </a:lnTo>
                <a:cubicBezTo>
                  <a:pt x="567" y="278"/>
                  <a:pt x="567" y="218"/>
                  <a:pt x="507" y="99"/>
                </a:cubicBezTo>
                <a:cubicBezTo>
                  <a:pt x="429" y="29"/>
                  <a:pt x="376" y="0"/>
                  <a:pt x="32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6"/>
          <p:cNvSpPr/>
          <p:nvPr/>
        </p:nvSpPr>
        <p:spPr>
          <a:xfrm>
            <a:off x="4143844" y="696438"/>
            <a:ext cx="19528" cy="37496"/>
          </a:xfrm>
          <a:custGeom>
            <a:avLst/>
            <a:gdLst/>
            <a:ahLst/>
            <a:cxnLst/>
            <a:rect l="l" t="t" r="r" b="b"/>
            <a:pathLst>
              <a:path w="626" h="1202" extrusionOk="0">
                <a:moveTo>
                  <a:pt x="271" y="0"/>
                </a:moveTo>
                <a:cubicBezTo>
                  <a:pt x="215" y="0"/>
                  <a:pt x="154" y="29"/>
                  <a:pt x="119" y="99"/>
                </a:cubicBezTo>
                <a:cubicBezTo>
                  <a:pt x="60" y="159"/>
                  <a:pt x="60" y="293"/>
                  <a:pt x="0" y="352"/>
                </a:cubicBezTo>
                <a:lnTo>
                  <a:pt x="0" y="591"/>
                </a:lnTo>
                <a:cubicBezTo>
                  <a:pt x="0" y="784"/>
                  <a:pt x="60" y="963"/>
                  <a:pt x="179" y="1157"/>
                </a:cubicBezTo>
                <a:cubicBezTo>
                  <a:pt x="246" y="1187"/>
                  <a:pt x="294" y="1201"/>
                  <a:pt x="334" y="1201"/>
                </a:cubicBezTo>
                <a:cubicBezTo>
                  <a:pt x="373" y="1201"/>
                  <a:pt x="403" y="1187"/>
                  <a:pt x="432" y="1157"/>
                </a:cubicBezTo>
                <a:cubicBezTo>
                  <a:pt x="551" y="963"/>
                  <a:pt x="626" y="784"/>
                  <a:pt x="626" y="591"/>
                </a:cubicBezTo>
                <a:cubicBezTo>
                  <a:pt x="626" y="531"/>
                  <a:pt x="551" y="412"/>
                  <a:pt x="551" y="352"/>
                </a:cubicBezTo>
                <a:cubicBezTo>
                  <a:pt x="492" y="218"/>
                  <a:pt x="492" y="159"/>
                  <a:pt x="432" y="99"/>
                </a:cubicBezTo>
                <a:lnTo>
                  <a:pt x="373" y="39"/>
                </a:lnTo>
                <a:cubicBezTo>
                  <a:pt x="348" y="15"/>
                  <a:pt x="311" y="0"/>
                  <a:pt x="27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6"/>
          <p:cNvSpPr/>
          <p:nvPr/>
        </p:nvSpPr>
        <p:spPr>
          <a:xfrm>
            <a:off x="4140132" y="802844"/>
            <a:ext cx="19060" cy="31944"/>
          </a:xfrm>
          <a:custGeom>
            <a:avLst/>
            <a:gdLst/>
            <a:ahLst/>
            <a:cxnLst/>
            <a:rect l="l" t="t" r="r" b="b"/>
            <a:pathLst>
              <a:path w="611" h="1024" extrusionOk="0">
                <a:moveTo>
                  <a:pt x="340" y="1"/>
                </a:moveTo>
                <a:cubicBezTo>
                  <a:pt x="301" y="1"/>
                  <a:pt x="263" y="15"/>
                  <a:pt x="238" y="40"/>
                </a:cubicBezTo>
                <a:cubicBezTo>
                  <a:pt x="119" y="100"/>
                  <a:pt x="119" y="159"/>
                  <a:pt x="60" y="293"/>
                </a:cubicBezTo>
                <a:cubicBezTo>
                  <a:pt x="60" y="353"/>
                  <a:pt x="0" y="412"/>
                  <a:pt x="0" y="472"/>
                </a:cubicBezTo>
                <a:cubicBezTo>
                  <a:pt x="0" y="666"/>
                  <a:pt x="60" y="844"/>
                  <a:pt x="179" y="979"/>
                </a:cubicBezTo>
                <a:cubicBezTo>
                  <a:pt x="238" y="1008"/>
                  <a:pt x="287" y="1023"/>
                  <a:pt x="328" y="1023"/>
                </a:cubicBezTo>
                <a:cubicBezTo>
                  <a:pt x="369" y="1023"/>
                  <a:pt x="402" y="1008"/>
                  <a:pt x="432" y="979"/>
                </a:cubicBezTo>
                <a:lnTo>
                  <a:pt x="492" y="979"/>
                </a:lnTo>
                <a:cubicBezTo>
                  <a:pt x="551" y="785"/>
                  <a:pt x="611" y="666"/>
                  <a:pt x="611" y="532"/>
                </a:cubicBezTo>
                <a:lnTo>
                  <a:pt x="611" y="353"/>
                </a:lnTo>
                <a:cubicBezTo>
                  <a:pt x="551" y="293"/>
                  <a:pt x="551" y="159"/>
                  <a:pt x="492" y="100"/>
                </a:cubicBezTo>
                <a:cubicBezTo>
                  <a:pt x="457" y="30"/>
                  <a:pt x="396" y="1"/>
                  <a:pt x="340"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6"/>
          <p:cNvSpPr/>
          <p:nvPr/>
        </p:nvSpPr>
        <p:spPr>
          <a:xfrm>
            <a:off x="4192165" y="749688"/>
            <a:ext cx="19559" cy="48851"/>
          </a:xfrm>
          <a:custGeom>
            <a:avLst/>
            <a:gdLst/>
            <a:ahLst/>
            <a:cxnLst/>
            <a:rect l="l" t="t" r="r" b="b"/>
            <a:pathLst>
              <a:path w="627" h="1566" extrusionOk="0">
                <a:moveTo>
                  <a:pt x="373" y="1"/>
                </a:moveTo>
                <a:cubicBezTo>
                  <a:pt x="313" y="1"/>
                  <a:pt x="194" y="1"/>
                  <a:pt x="120" y="75"/>
                </a:cubicBezTo>
                <a:cubicBezTo>
                  <a:pt x="60" y="195"/>
                  <a:pt x="60" y="314"/>
                  <a:pt x="60" y="448"/>
                </a:cubicBezTo>
                <a:cubicBezTo>
                  <a:pt x="1" y="567"/>
                  <a:pt x="1" y="686"/>
                  <a:pt x="1" y="746"/>
                </a:cubicBezTo>
                <a:cubicBezTo>
                  <a:pt x="1" y="999"/>
                  <a:pt x="60" y="1252"/>
                  <a:pt x="194" y="1491"/>
                </a:cubicBezTo>
                <a:lnTo>
                  <a:pt x="254" y="1565"/>
                </a:lnTo>
                <a:cubicBezTo>
                  <a:pt x="313" y="1565"/>
                  <a:pt x="373" y="1565"/>
                  <a:pt x="433" y="1431"/>
                </a:cubicBezTo>
                <a:cubicBezTo>
                  <a:pt x="567" y="1252"/>
                  <a:pt x="626" y="999"/>
                  <a:pt x="626" y="746"/>
                </a:cubicBezTo>
                <a:cubicBezTo>
                  <a:pt x="626" y="686"/>
                  <a:pt x="626" y="567"/>
                  <a:pt x="567" y="448"/>
                </a:cubicBezTo>
                <a:cubicBezTo>
                  <a:pt x="567" y="314"/>
                  <a:pt x="492" y="195"/>
                  <a:pt x="433" y="75"/>
                </a:cubicBezTo>
                <a:lnTo>
                  <a:pt x="373"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6"/>
          <p:cNvSpPr/>
          <p:nvPr/>
        </p:nvSpPr>
        <p:spPr>
          <a:xfrm>
            <a:off x="4240486" y="690417"/>
            <a:ext cx="19559" cy="39805"/>
          </a:xfrm>
          <a:custGeom>
            <a:avLst/>
            <a:gdLst/>
            <a:ahLst/>
            <a:cxnLst/>
            <a:rect l="l" t="t" r="r" b="b"/>
            <a:pathLst>
              <a:path w="627" h="1276" extrusionOk="0">
                <a:moveTo>
                  <a:pt x="341" y="1"/>
                </a:moveTo>
                <a:cubicBezTo>
                  <a:pt x="288" y="1"/>
                  <a:pt x="230" y="33"/>
                  <a:pt x="195" y="113"/>
                </a:cubicBezTo>
                <a:cubicBezTo>
                  <a:pt x="135" y="173"/>
                  <a:pt x="61" y="292"/>
                  <a:pt x="61" y="352"/>
                </a:cubicBezTo>
                <a:cubicBezTo>
                  <a:pt x="1" y="411"/>
                  <a:pt x="1" y="545"/>
                  <a:pt x="1" y="605"/>
                </a:cubicBezTo>
                <a:cubicBezTo>
                  <a:pt x="1" y="784"/>
                  <a:pt x="1" y="977"/>
                  <a:pt x="61" y="1156"/>
                </a:cubicBezTo>
                <a:lnTo>
                  <a:pt x="135" y="1231"/>
                </a:lnTo>
                <a:cubicBezTo>
                  <a:pt x="165" y="1260"/>
                  <a:pt x="210" y="1275"/>
                  <a:pt x="254" y="1275"/>
                </a:cubicBezTo>
                <a:cubicBezTo>
                  <a:pt x="299" y="1275"/>
                  <a:pt x="344" y="1260"/>
                  <a:pt x="373" y="1231"/>
                </a:cubicBezTo>
                <a:cubicBezTo>
                  <a:pt x="507" y="1037"/>
                  <a:pt x="567" y="858"/>
                  <a:pt x="627" y="664"/>
                </a:cubicBezTo>
                <a:cubicBezTo>
                  <a:pt x="627" y="545"/>
                  <a:pt x="627" y="486"/>
                  <a:pt x="567" y="352"/>
                </a:cubicBezTo>
                <a:cubicBezTo>
                  <a:pt x="567" y="292"/>
                  <a:pt x="567" y="173"/>
                  <a:pt x="433" y="113"/>
                </a:cubicBezTo>
                <a:lnTo>
                  <a:pt x="433" y="39"/>
                </a:lnTo>
                <a:cubicBezTo>
                  <a:pt x="409" y="15"/>
                  <a:pt x="376" y="1"/>
                  <a:pt x="34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6"/>
          <p:cNvSpPr/>
          <p:nvPr/>
        </p:nvSpPr>
        <p:spPr>
          <a:xfrm>
            <a:off x="4312079" y="672543"/>
            <a:ext cx="19528" cy="40023"/>
          </a:xfrm>
          <a:custGeom>
            <a:avLst/>
            <a:gdLst/>
            <a:ahLst/>
            <a:cxnLst/>
            <a:rect l="l" t="t" r="r" b="b"/>
            <a:pathLst>
              <a:path w="626" h="1283" extrusionOk="0">
                <a:moveTo>
                  <a:pt x="313" y="1"/>
                </a:moveTo>
                <a:cubicBezTo>
                  <a:pt x="253" y="1"/>
                  <a:pt x="134" y="61"/>
                  <a:pt x="75" y="120"/>
                </a:cubicBezTo>
                <a:cubicBezTo>
                  <a:pt x="75" y="239"/>
                  <a:pt x="0" y="314"/>
                  <a:pt x="0" y="433"/>
                </a:cubicBezTo>
                <a:lnTo>
                  <a:pt x="0" y="686"/>
                </a:lnTo>
                <a:cubicBezTo>
                  <a:pt x="75" y="865"/>
                  <a:pt x="75" y="984"/>
                  <a:pt x="194" y="1178"/>
                </a:cubicBezTo>
                <a:lnTo>
                  <a:pt x="194" y="1237"/>
                </a:lnTo>
                <a:lnTo>
                  <a:pt x="253" y="1237"/>
                </a:lnTo>
                <a:cubicBezTo>
                  <a:pt x="283" y="1267"/>
                  <a:pt x="332" y="1282"/>
                  <a:pt x="380" y="1282"/>
                </a:cubicBezTo>
                <a:cubicBezTo>
                  <a:pt x="428" y="1282"/>
                  <a:pt x="477" y="1267"/>
                  <a:pt x="507" y="1237"/>
                </a:cubicBezTo>
                <a:cubicBezTo>
                  <a:pt x="626" y="1059"/>
                  <a:pt x="626" y="805"/>
                  <a:pt x="626" y="612"/>
                </a:cubicBezTo>
                <a:cubicBezTo>
                  <a:pt x="626" y="493"/>
                  <a:pt x="626" y="433"/>
                  <a:pt x="566" y="314"/>
                </a:cubicBezTo>
                <a:cubicBezTo>
                  <a:pt x="507" y="239"/>
                  <a:pt x="447" y="120"/>
                  <a:pt x="373" y="61"/>
                </a:cubicBezTo>
                <a:lnTo>
                  <a:pt x="313"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6"/>
          <p:cNvSpPr/>
          <p:nvPr/>
        </p:nvSpPr>
        <p:spPr>
          <a:xfrm>
            <a:off x="4260014" y="770308"/>
            <a:ext cx="19559" cy="39836"/>
          </a:xfrm>
          <a:custGeom>
            <a:avLst/>
            <a:gdLst/>
            <a:ahLst/>
            <a:cxnLst/>
            <a:rect l="l" t="t" r="r" b="b"/>
            <a:pathLst>
              <a:path w="627" h="1277" extrusionOk="0">
                <a:moveTo>
                  <a:pt x="378" y="1"/>
                </a:moveTo>
                <a:cubicBezTo>
                  <a:pt x="354" y="1"/>
                  <a:pt x="331" y="8"/>
                  <a:pt x="314" y="25"/>
                </a:cubicBezTo>
                <a:cubicBezTo>
                  <a:pt x="179" y="159"/>
                  <a:pt x="120" y="219"/>
                  <a:pt x="120" y="338"/>
                </a:cubicBezTo>
                <a:cubicBezTo>
                  <a:pt x="60" y="398"/>
                  <a:pt x="60" y="532"/>
                  <a:pt x="60" y="651"/>
                </a:cubicBezTo>
                <a:cubicBezTo>
                  <a:pt x="1" y="830"/>
                  <a:pt x="60" y="1023"/>
                  <a:pt x="179" y="1202"/>
                </a:cubicBezTo>
                <a:lnTo>
                  <a:pt x="254" y="1277"/>
                </a:lnTo>
                <a:cubicBezTo>
                  <a:pt x="373" y="1277"/>
                  <a:pt x="433" y="1277"/>
                  <a:pt x="492" y="1202"/>
                </a:cubicBezTo>
                <a:lnTo>
                  <a:pt x="492" y="1143"/>
                </a:lnTo>
                <a:cubicBezTo>
                  <a:pt x="626" y="964"/>
                  <a:pt x="626" y="830"/>
                  <a:pt x="626" y="651"/>
                </a:cubicBezTo>
                <a:lnTo>
                  <a:pt x="626" y="398"/>
                </a:lnTo>
                <a:cubicBezTo>
                  <a:pt x="626" y="338"/>
                  <a:pt x="626" y="219"/>
                  <a:pt x="552" y="159"/>
                </a:cubicBezTo>
                <a:lnTo>
                  <a:pt x="552" y="85"/>
                </a:lnTo>
                <a:cubicBezTo>
                  <a:pt x="510" y="43"/>
                  <a:pt x="438" y="1"/>
                  <a:pt x="37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6"/>
          <p:cNvSpPr/>
          <p:nvPr/>
        </p:nvSpPr>
        <p:spPr>
          <a:xfrm>
            <a:off x="4198217" y="854253"/>
            <a:ext cx="17220" cy="25018"/>
          </a:xfrm>
          <a:custGeom>
            <a:avLst/>
            <a:gdLst/>
            <a:ahLst/>
            <a:cxnLst/>
            <a:rect l="l" t="t" r="r" b="b"/>
            <a:pathLst>
              <a:path w="552" h="802" extrusionOk="0">
                <a:moveTo>
                  <a:pt x="179" y="1"/>
                </a:moveTo>
                <a:cubicBezTo>
                  <a:pt x="119" y="75"/>
                  <a:pt x="60" y="135"/>
                  <a:pt x="0" y="195"/>
                </a:cubicBezTo>
                <a:lnTo>
                  <a:pt x="0" y="373"/>
                </a:lnTo>
                <a:cubicBezTo>
                  <a:pt x="0" y="507"/>
                  <a:pt x="0" y="627"/>
                  <a:pt x="119" y="746"/>
                </a:cubicBezTo>
                <a:cubicBezTo>
                  <a:pt x="179" y="783"/>
                  <a:pt x="242" y="802"/>
                  <a:pt x="298" y="802"/>
                </a:cubicBezTo>
                <a:cubicBezTo>
                  <a:pt x="354" y="802"/>
                  <a:pt x="403" y="783"/>
                  <a:pt x="432" y="746"/>
                </a:cubicBezTo>
                <a:lnTo>
                  <a:pt x="432" y="686"/>
                </a:lnTo>
                <a:cubicBezTo>
                  <a:pt x="551" y="627"/>
                  <a:pt x="551" y="507"/>
                  <a:pt x="551" y="448"/>
                </a:cubicBezTo>
                <a:lnTo>
                  <a:pt x="551" y="254"/>
                </a:lnTo>
                <a:cubicBezTo>
                  <a:pt x="551" y="195"/>
                  <a:pt x="492" y="135"/>
                  <a:pt x="432" y="75"/>
                </a:cubicBezTo>
                <a:cubicBezTo>
                  <a:pt x="373" y="1"/>
                  <a:pt x="239" y="1"/>
                  <a:pt x="179"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6"/>
          <p:cNvSpPr/>
          <p:nvPr/>
        </p:nvSpPr>
        <p:spPr>
          <a:xfrm>
            <a:off x="4087600" y="837533"/>
            <a:ext cx="17688" cy="20495"/>
          </a:xfrm>
          <a:custGeom>
            <a:avLst/>
            <a:gdLst/>
            <a:ahLst/>
            <a:cxnLst/>
            <a:rect l="l" t="t" r="r" b="b"/>
            <a:pathLst>
              <a:path w="567" h="657" extrusionOk="0">
                <a:moveTo>
                  <a:pt x="252" y="1"/>
                </a:moveTo>
                <a:cubicBezTo>
                  <a:pt x="206" y="1"/>
                  <a:pt x="157" y="15"/>
                  <a:pt x="120" y="45"/>
                </a:cubicBezTo>
                <a:cubicBezTo>
                  <a:pt x="60" y="105"/>
                  <a:pt x="1" y="164"/>
                  <a:pt x="1" y="239"/>
                </a:cubicBezTo>
                <a:lnTo>
                  <a:pt x="1" y="358"/>
                </a:lnTo>
                <a:cubicBezTo>
                  <a:pt x="1" y="418"/>
                  <a:pt x="1" y="537"/>
                  <a:pt x="194" y="611"/>
                </a:cubicBezTo>
                <a:cubicBezTo>
                  <a:pt x="224" y="641"/>
                  <a:pt x="269" y="656"/>
                  <a:pt x="314" y="656"/>
                </a:cubicBezTo>
                <a:cubicBezTo>
                  <a:pt x="358" y="656"/>
                  <a:pt x="403" y="641"/>
                  <a:pt x="433" y="611"/>
                </a:cubicBezTo>
                <a:cubicBezTo>
                  <a:pt x="567" y="477"/>
                  <a:pt x="567" y="418"/>
                  <a:pt x="567" y="299"/>
                </a:cubicBezTo>
                <a:lnTo>
                  <a:pt x="567" y="164"/>
                </a:lnTo>
                <a:cubicBezTo>
                  <a:pt x="492" y="105"/>
                  <a:pt x="492" y="105"/>
                  <a:pt x="373" y="45"/>
                </a:cubicBezTo>
                <a:cubicBezTo>
                  <a:pt x="343" y="15"/>
                  <a:pt x="299" y="1"/>
                  <a:pt x="25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6"/>
          <p:cNvSpPr/>
          <p:nvPr/>
        </p:nvSpPr>
        <p:spPr>
          <a:xfrm>
            <a:off x="334903" y="3164430"/>
            <a:ext cx="325364" cy="102725"/>
          </a:xfrm>
          <a:custGeom>
            <a:avLst/>
            <a:gdLst/>
            <a:ahLst/>
            <a:cxnLst/>
            <a:rect l="l" t="t" r="r" b="b"/>
            <a:pathLst>
              <a:path w="10430" h="3293" extrusionOk="0">
                <a:moveTo>
                  <a:pt x="9059" y="0"/>
                </a:moveTo>
                <a:cubicBezTo>
                  <a:pt x="9803" y="0"/>
                  <a:pt x="10429" y="745"/>
                  <a:pt x="10429" y="1684"/>
                </a:cubicBezTo>
                <a:cubicBezTo>
                  <a:pt x="10429" y="2548"/>
                  <a:pt x="9803" y="3293"/>
                  <a:pt x="9059" y="3293"/>
                </a:cubicBezTo>
                <a:lnTo>
                  <a:pt x="1371" y="3293"/>
                </a:lnTo>
                <a:cubicBezTo>
                  <a:pt x="627" y="3293"/>
                  <a:pt x="1" y="2548"/>
                  <a:pt x="1" y="1684"/>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6"/>
          <p:cNvSpPr/>
          <p:nvPr/>
        </p:nvSpPr>
        <p:spPr>
          <a:xfrm>
            <a:off x="334903" y="2926475"/>
            <a:ext cx="325364" cy="102756"/>
          </a:xfrm>
          <a:custGeom>
            <a:avLst/>
            <a:gdLst/>
            <a:ahLst/>
            <a:cxnLst/>
            <a:rect l="l" t="t" r="r" b="b"/>
            <a:pathLst>
              <a:path w="10430" h="3294" extrusionOk="0">
                <a:moveTo>
                  <a:pt x="9059" y="1"/>
                </a:moveTo>
                <a:cubicBezTo>
                  <a:pt x="9803" y="1"/>
                  <a:pt x="10429" y="746"/>
                  <a:pt x="10429" y="1610"/>
                </a:cubicBezTo>
                <a:cubicBezTo>
                  <a:pt x="10429" y="2548"/>
                  <a:pt x="9803" y="3293"/>
                  <a:pt x="9059" y="3293"/>
                </a:cubicBezTo>
                <a:lnTo>
                  <a:pt x="1371" y="3293"/>
                </a:lnTo>
                <a:cubicBezTo>
                  <a:pt x="627" y="3293"/>
                  <a:pt x="1" y="2548"/>
                  <a:pt x="1" y="1610"/>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6"/>
          <p:cNvSpPr/>
          <p:nvPr/>
        </p:nvSpPr>
        <p:spPr>
          <a:xfrm>
            <a:off x="334903" y="2688083"/>
            <a:ext cx="325364" cy="100885"/>
          </a:xfrm>
          <a:custGeom>
            <a:avLst/>
            <a:gdLst/>
            <a:ahLst/>
            <a:cxnLst/>
            <a:rect l="l" t="t" r="r" b="b"/>
            <a:pathLst>
              <a:path w="10430" h="3234" extrusionOk="0">
                <a:moveTo>
                  <a:pt x="9059" y="0"/>
                </a:moveTo>
                <a:cubicBezTo>
                  <a:pt x="9803" y="0"/>
                  <a:pt x="10429" y="745"/>
                  <a:pt x="10429" y="1624"/>
                </a:cubicBezTo>
                <a:cubicBezTo>
                  <a:pt x="10429" y="2548"/>
                  <a:pt x="9803" y="3233"/>
                  <a:pt x="9059" y="3233"/>
                </a:cubicBezTo>
                <a:lnTo>
                  <a:pt x="1371" y="3233"/>
                </a:lnTo>
                <a:cubicBezTo>
                  <a:pt x="627" y="3233"/>
                  <a:pt x="1" y="2548"/>
                  <a:pt x="1" y="1624"/>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6"/>
          <p:cNvSpPr/>
          <p:nvPr/>
        </p:nvSpPr>
        <p:spPr>
          <a:xfrm>
            <a:off x="334903" y="3881042"/>
            <a:ext cx="325364" cy="100853"/>
          </a:xfrm>
          <a:custGeom>
            <a:avLst/>
            <a:gdLst/>
            <a:ahLst/>
            <a:cxnLst/>
            <a:rect l="l" t="t" r="r" b="b"/>
            <a:pathLst>
              <a:path w="10430" h="3233" extrusionOk="0">
                <a:moveTo>
                  <a:pt x="9059" y="0"/>
                </a:moveTo>
                <a:cubicBezTo>
                  <a:pt x="9803" y="0"/>
                  <a:pt x="10429" y="686"/>
                  <a:pt x="10429" y="1609"/>
                </a:cubicBezTo>
                <a:cubicBezTo>
                  <a:pt x="10429" y="2488"/>
                  <a:pt x="9803" y="3233"/>
                  <a:pt x="9059" y="3233"/>
                </a:cubicBezTo>
                <a:lnTo>
                  <a:pt x="1371" y="3233"/>
                </a:lnTo>
                <a:cubicBezTo>
                  <a:pt x="627" y="3233"/>
                  <a:pt x="1" y="2488"/>
                  <a:pt x="1" y="1609"/>
                </a:cubicBezTo>
                <a:cubicBezTo>
                  <a:pt x="1" y="686"/>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6"/>
          <p:cNvSpPr/>
          <p:nvPr/>
        </p:nvSpPr>
        <p:spPr>
          <a:xfrm>
            <a:off x="334903" y="3642619"/>
            <a:ext cx="325364" cy="100885"/>
          </a:xfrm>
          <a:custGeom>
            <a:avLst/>
            <a:gdLst/>
            <a:ahLst/>
            <a:cxnLst/>
            <a:rect l="l" t="t" r="r" b="b"/>
            <a:pathLst>
              <a:path w="10430" h="3234" extrusionOk="0">
                <a:moveTo>
                  <a:pt x="9059" y="1"/>
                </a:moveTo>
                <a:cubicBezTo>
                  <a:pt x="9803" y="1"/>
                  <a:pt x="10429" y="686"/>
                  <a:pt x="10429" y="1625"/>
                </a:cubicBezTo>
                <a:cubicBezTo>
                  <a:pt x="10429" y="2489"/>
                  <a:pt x="9803" y="3234"/>
                  <a:pt x="9059" y="3234"/>
                </a:cubicBezTo>
                <a:lnTo>
                  <a:pt x="1371" y="3234"/>
                </a:lnTo>
                <a:cubicBezTo>
                  <a:pt x="627" y="3234"/>
                  <a:pt x="1" y="2489"/>
                  <a:pt x="1" y="1625"/>
                </a:cubicBezTo>
                <a:cubicBezTo>
                  <a:pt x="1" y="68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6"/>
          <p:cNvSpPr/>
          <p:nvPr/>
        </p:nvSpPr>
        <p:spPr>
          <a:xfrm>
            <a:off x="334903" y="3402823"/>
            <a:ext cx="325364" cy="102756"/>
          </a:xfrm>
          <a:custGeom>
            <a:avLst/>
            <a:gdLst/>
            <a:ahLst/>
            <a:cxnLst/>
            <a:rect l="l" t="t" r="r" b="b"/>
            <a:pathLst>
              <a:path w="10430" h="3294" extrusionOk="0">
                <a:moveTo>
                  <a:pt x="9059" y="1"/>
                </a:moveTo>
                <a:cubicBezTo>
                  <a:pt x="9803" y="1"/>
                  <a:pt x="10429" y="746"/>
                  <a:pt x="10429" y="1669"/>
                </a:cubicBezTo>
                <a:cubicBezTo>
                  <a:pt x="10429" y="2548"/>
                  <a:pt x="9803" y="3293"/>
                  <a:pt x="9059" y="3293"/>
                </a:cubicBezTo>
                <a:lnTo>
                  <a:pt x="1371" y="3293"/>
                </a:lnTo>
                <a:cubicBezTo>
                  <a:pt x="627" y="3293"/>
                  <a:pt x="1" y="2548"/>
                  <a:pt x="1" y="1669"/>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6"/>
          <p:cNvSpPr/>
          <p:nvPr/>
        </p:nvSpPr>
        <p:spPr>
          <a:xfrm>
            <a:off x="334903" y="4595314"/>
            <a:ext cx="325364" cy="100885"/>
          </a:xfrm>
          <a:custGeom>
            <a:avLst/>
            <a:gdLst/>
            <a:ahLst/>
            <a:cxnLst/>
            <a:rect l="l" t="t" r="r" b="b"/>
            <a:pathLst>
              <a:path w="10430" h="3234" extrusionOk="0">
                <a:moveTo>
                  <a:pt x="9059" y="1"/>
                </a:moveTo>
                <a:cubicBezTo>
                  <a:pt x="9803" y="1"/>
                  <a:pt x="10429" y="746"/>
                  <a:pt x="10429" y="1624"/>
                </a:cubicBezTo>
                <a:cubicBezTo>
                  <a:pt x="10429" y="2548"/>
                  <a:pt x="9803" y="3233"/>
                  <a:pt x="9059" y="3233"/>
                </a:cubicBezTo>
                <a:lnTo>
                  <a:pt x="1371" y="3233"/>
                </a:lnTo>
                <a:cubicBezTo>
                  <a:pt x="627" y="3233"/>
                  <a:pt x="1" y="2548"/>
                  <a:pt x="1" y="1624"/>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6"/>
          <p:cNvSpPr/>
          <p:nvPr/>
        </p:nvSpPr>
        <p:spPr>
          <a:xfrm>
            <a:off x="334903" y="4357390"/>
            <a:ext cx="325364" cy="100853"/>
          </a:xfrm>
          <a:custGeom>
            <a:avLst/>
            <a:gdLst/>
            <a:ahLst/>
            <a:cxnLst/>
            <a:rect l="l" t="t" r="r" b="b"/>
            <a:pathLst>
              <a:path w="10430" h="3233" extrusionOk="0">
                <a:moveTo>
                  <a:pt x="9059" y="0"/>
                </a:moveTo>
                <a:cubicBezTo>
                  <a:pt x="9803" y="0"/>
                  <a:pt x="10429" y="745"/>
                  <a:pt x="10429" y="1609"/>
                </a:cubicBezTo>
                <a:cubicBezTo>
                  <a:pt x="10429" y="2488"/>
                  <a:pt x="9803" y="3233"/>
                  <a:pt x="9059" y="3233"/>
                </a:cubicBezTo>
                <a:lnTo>
                  <a:pt x="1371" y="3233"/>
                </a:lnTo>
                <a:cubicBezTo>
                  <a:pt x="627" y="3233"/>
                  <a:pt x="1" y="2488"/>
                  <a:pt x="1" y="160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6"/>
          <p:cNvSpPr/>
          <p:nvPr/>
        </p:nvSpPr>
        <p:spPr>
          <a:xfrm>
            <a:off x="334903" y="4118966"/>
            <a:ext cx="325364" cy="100885"/>
          </a:xfrm>
          <a:custGeom>
            <a:avLst/>
            <a:gdLst/>
            <a:ahLst/>
            <a:cxnLst/>
            <a:rect l="l" t="t" r="r" b="b"/>
            <a:pathLst>
              <a:path w="10430" h="3234" extrusionOk="0">
                <a:moveTo>
                  <a:pt x="9059" y="1"/>
                </a:moveTo>
                <a:cubicBezTo>
                  <a:pt x="9803" y="1"/>
                  <a:pt x="10429" y="686"/>
                  <a:pt x="10429" y="1625"/>
                </a:cubicBezTo>
                <a:cubicBezTo>
                  <a:pt x="10429" y="2489"/>
                  <a:pt x="9803" y="3234"/>
                  <a:pt x="9059" y="3234"/>
                </a:cubicBezTo>
                <a:lnTo>
                  <a:pt x="1371" y="3234"/>
                </a:lnTo>
                <a:cubicBezTo>
                  <a:pt x="627" y="3234"/>
                  <a:pt x="1" y="2489"/>
                  <a:pt x="1" y="1625"/>
                </a:cubicBezTo>
                <a:cubicBezTo>
                  <a:pt x="1" y="68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6"/>
          <p:cNvSpPr/>
          <p:nvPr/>
        </p:nvSpPr>
        <p:spPr>
          <a:xfrm>
            <a:off x="334903" y="1259040"/>
            <a:ext cx="325364" cy="102725"/>
          </a:xfrm>
          <a:custGeom>
            <a:avLst/>
            <a:gdLst/>
            <a:ahLst/>
            <a:cxnLst/>
            <a:rect l="l" t="t" r="r" b="b"/>
            <a:pathLst>
              <a:path w="10430" h="3293" extrusionOk="0">
                <a:moveTo>
                  <a:pt x="9059" y="1"/>
                </a:moveTo>
                <a:cubicBezTo>
                  <a:pt x="9803" y="1"/>
                  <a:pt x="10429" y="745"/>
                  <a:pt x="10429" y="1684"/>
                </a:cubicBezTo>
                <a:cubicBezTo>
                  <a:pt x="10429" y="2548"/>
                  <a:pt x="9803" y="3293"/>
                  <a:pt x="9059" y="3293"/>
                </a:cubicBezTo>
                <a:lnTo>
                  <a:pt x="1371" y="3293"/>
                </a:lnTo>
                <a:cubicBezTo>
                  <a:pt x="627" y="3293"/>
                  <a:pt x="1" y="2548"/>
                  <a:pt x="1" y="1684"/>
                </a:cubicBezTo>
                <a:cubicBezTo>
                  <a:pt x="1" y="745"/>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6"/>
          <p:cNvSpPr/>
          <p:nvPr/>
        </p:nvSpPr>
        <p:spPr>
          <a:xfrm>
            <a:off x="334903" y="1021116"/>
            <a:ext cx="325364" cy="102725"/>
          </a:xfrm>
          <a:custGeom>
            <a:avLst/>
            <a:gdLst/>
            <a:ahLst/>
            <a:cxnLst/>
            <a:rect l="l" t="t" r="r" b="b"/>
            <a:pathLst>
              <a:path w="10430" h="3293" extrusionOk="0">
                <a:moveTo>
                  <a:pt x="9059" y="0"/>
                </a:moveTo>
                <a:cubicBezTo>
                  <a:pt x="9803" y="0"/>
                  <a:pt x="10429" y="745"/>
                  <a:pt x="10429" y="1609"/>
                </a:cubicBezTo>
                <a:cubicBezTo>
                  <a:pt x="10429" y="2548"/>
                  <a:pt x="9803" y="3292"/>
                  <a:pt x="9059" y="3292"/>
                </a:cubicBezTo>
                <a:lnTo>
                  <a:pt x="1371" y="3292"/>
                </a:lnTo>
                <a:cubicBezTo>
                  <a:pt x="627" y="3292"/>
                  <a:pt x="1" y="2548"/>
                  <a:pt x="1" y="160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6"/>
          <p:cNvSpPr/>
          <p:nvPr/>
        </p:nvSpPr>
        <p:spPr>
          <a:xfrm>
            <a:off x="334903" y="782692"/>
            <a:ext cx="325364" cy="100885"/>
          </a:xfrm>
          <a:custGeom>
            <a:avLst/>
            <a:gdLst/>
            <a:ahLst/>
            <a:cxnLst/>
            <a:rect l="l" t="t" r="r" b="b"/>
            <a:pathLst>
              <a:path w="10430" h="3234" extrusionOk="0">
                <a:moveTo>
                  <a:pt x="9059" y="1"/>
                </a:moveTo>
                <a:cubicBezTo>
                  <a:pt x="9803" y="1"/>
                  <a:pt x="10429" y="746"/>
                  <a:pt x="10429" y="1625"/>
                </a:cubicBezTo>
                <a:cubicBezTo>
                  <a:pt x="10429" y="2548"/>
                  <a:pt x="9803" y="3233"/>
                  <a:pt x="9059" y="3233"/>
                </a:cubicBezTo>
                <a:lnTo>
                  <a:pt x="1371" y="3233"/>
                </a:lnTo>
                <a:cubicBezTo>
                  <a:pt x="627" y="3233"/>
                  <a:pt x="1" y="2548"/>
                  <a:pt x="1" y="1625"/>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6"/>
          <p:cNvSpPr/>
          <p:nvPr/>
        </p:nvSpPr>
        <p:spPr>
          <a:xfrm>
            <a:off x="334903" y="1975651"/>
            <a:ext cx="325364" cy="100885"/>
          </a:xfrm>
          <a:custGeom>
            <a:avLst/>
            <a:gdLst/>
            <a:ahLst/>
            <a:cxnLst/>
            <a:rect l="l" t="t" r="r" b="b"/>
            <a:pathLst>
              <a:path w="10430" h="3234" extrusionOk="0">
                <a:moveTo>
                  <a:pt x="9059" y="1"/>
                </a:moveTo>
                <a:cubicBezTo>
                  <a:pt x="9803" y="1"/>
                  <a:pt x="10429" y="686"/>
                  <a:pt x="10429" y="1609"/>
                </a:cubicBezTo>
                <a:cubicBezTo>
                  <a:pt x="10429" y="2488"/>
                  <a:pt x="9803" y="3233"/>
                  <a:pt x="9059" y="3233"/>
                </a:cubicBezTo>
                <a:lnTo>
                  <a:pt x="1371" y="3233"/>
                </a:lnTo>
                <a:cubicBezTo>
                  <a:pt x="627" y="3233"/>
                  <a:pt x="1" y="2488"/>
                  <a:pt x="1" y="1609"/>
                </a:cubicBezTo>
                <a:cubicBezTo>
                  <a:pt x="1" y="68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6"/>
          <p:cNvSpPr/>
          <p:nvPr/>
        </p:nvSpPr>
        <p:spPr>
          <a:xfrm>
            <a:off x="334903" y="1737259"/>
            <a:ext cx="325364" cy="100853"/>
          </a:xfrm>
          <a:custGeom>
            <a:avLst/>
            <a:gdLst/>
            <a:ahLst/>
            <a:cxnLst/>
            <a:rect l="l" t="t" r="r" b="b"/>
            <a:pathLst>
              <a:path w="10430" h="3233" extrusionOk="0">
                <a:moveTo>
                  <a:pt x="9059" y="0"/>
                </a:moveTo>
                <a:cubicBezTo>
                  <a:pt x="9803" y="0"/>
                  <a:pt x="10429" y="685"/>
                  <a:pt x="10429" y="1624"/>
                </a:cubicBezTo>
                <a:cubicBezTo>
                  <a:pt x="10429" y="2488"/>
                  <a:pt x="9803" y="3233"/>
                  <a:pt x="9059" y="3233"/>
                </a:cubicBezTo>
                <a:lnTo>
                  <a:pt x="1371" y="3233"/>
                </a:lnTo>
                <a:cubicBezTo>
                  <a:pt x="627" y="3233"/>
                  <a:pt x="1" y="2488"/>
                  <a:pt x="1" y="1624"/>
                </a:cubicBezTo>
                <a:cubicBezTo>
                  <a:pt x="1" y="68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6"/>
          <p:cNvSpPr/>
          <p:nvPr/>
        </p:nvSpPr>
        <p:spPr>
          <a:xfrm>
            <a:off x="334903" y="1497463"/>
            <a:ext cx="325364" cy="102725"/>
          </a:xfrm>
          <a:custGeom>
            <a:avLst/>
            <a:gdLst/>
            <a:ahLst/>
            <a:cxnLst/>
            <a:rect l="l" t="t" r="r" b="b"/>
            <a:pathLst>
              <a:path w="10430" h="3293" extrusionOk="0">
                <a:moveTo>
                  <a:pt x="9059" y="0"/>
                </a:moveTo>
                <a:cubicBezTo>
                  <a:pt x="9803" y="0"/>
                  <a:pt x="10429" y="745"/>
                  <a:pt x="10429" y="1669"/>
                </a:cubicBezTo>
                <a:cubicBezTo>
                  <a:pt x="10429" y="2547"/>
                  <a:pt x="9803" y="3292"/>
                  <a:pt x="9059" y="3292"/>
                </a:cubicBezTo>
                <a:lnTo>
                  <a:pt x="1371" y="3292"/>
                </a:lnTo>
                <a:cubicBezTo>
                  <a:pt x="627" y="3292"/>
                  <a:pt x="1" y="2547"/>
                  <a:pt x="1" y="166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6"/>
          <p:cNvSpPr/>
          <p:nvPr/>
        </p:nvSpPr>
        <p:spPr>
          <a:xfrm>
            <a:off x="334903" y="2689923"/>
            <a:ext cx="325364" cy="100885"/>
          </a:xfrm>
          <a:custGeom>
            <a:avLst/>
            <a:gdLst/>
            <a:ahLst/>
            <a:cxnLst/>
            <a:rect l="l" t="t" r="r" b="b"/>
            <a:pathLst>
              <a:path w="10430" h="3234" extrusionOk="0">
                <a:moveTo>
                  <a:pt x="9059" y="1"/>
                </a:moveTo>
                <a:cubicBezTo>
                  <a:pt x="9803" y="1"/>
                  <a:pt x="10429" y="746"/>
                  <a:pt x="10429" y="1625"/>
                </a:cubicBezTo>
                <a:cubicBezTo>
                  <a:pt x="10429" y="2548"/>
                  <a:pt x="9803" y="3234"/>
                  <a:pt x="9059" y="3234"/>
                </a:cubicBezTo>
                <a:lnTo>
                  <a:pt x="1371" y="3234"/>
                </a:lnTo>
                <a:cubicBezTo>
                  <a:pt x="627" y="3234"/>
                  <a:pt x="1" y="2548"/>
                  <a:pt x="1" y="1625"/>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6"/>
          <p:cNvSpPr/>
          <p:nvPr/>
        </p:nvSpPr>
        <p:spPr>
          <a:xfrm>
            <a:off x="334903" y="2451999"/>
            <a:ext cx="325364" cy="100885"/>
          </a:xfrm>
          <a:custGeom>
            <a:avLst/>
            <a:gdLst/>
            <a:ahLst/>
            <a:cxnLst/>
            <a:rect l="l" t="t" r="r" b="b"/>
            <a:pathLst>
              <a:path w="10430" h="3234" extrusionOk="0">
                <a:moveTo>
                  <a:pt x="9059" y="0"/>
                </a:moveTo>
                <a:cubicBezTo>
                  <a:pt x="9803" y="0"/>
                  <a:pt x="10429" y="745"/>
                  <a:pt x="10429" y="1609"/>
                </a:cubicBezTo>
                <a:cubicBezTo>
                  <a:pt x="10429" y="2488"/>
                  <a:pt x="9803" y="3233"/>
                  <a:pt x="9059" y="3233"/>
                </a:cubicBezTo>
                <a:lnTo>
                  <a:pt x="1371" y="3233"/>
                </a:lnTo>
                <a:cubicBezTo>
                  <a:pt x="627" y="3233"/>
                  <a:pt x="1" y="2488"/>
                  <a:pt x="1" y="160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6"/>
          <p:cNvSpPr/>
          <p:nvPr/>
        </p:nvSpPr>
        <p:spPr>
          <a:xfrm>
            <a:off x="334903" y="2213607"/>
            <a:ext cx="325364" cy="100853"/>
          </a:xfrm>
          <a:custGeom>
            <a:avLst/>
            <a:gdLst/>
            <a:ahLst/>
            <a:cxnLst/>
            <a:rect l="l" t="t" r="r" b="b"/>
            <a:pathLst>
              <a:path w="10430" h="3233" extrusionOk="0">
                <a:moveTo>
                  <a:pt x="9059" y="0"/>
                </a:moveTo>
                <a:cubicBezTo>
                  <a:pt x="9803" y="0"/>
                  <a:pt x="10429" y="685"/>
                  <a:pt x="10429" y="1624"/>
                </a:cubicBezTo>
                <a:cubicBezTo>
                  <a:pt x="10429" y="2488"/>
                  <a:pt x="9803" y="3233"/>
                  <a:pt x="9059" y="3233"/>
                </a:cubicBezTo>
                <a:lnTo>
                  <a:pt x="1371" y="3233"/>
                </a:lnTo>
                <a:cubicBezTo>
                  <a:pt x="627" y="3233"/>
                  <a:pt x="1" y="2488"/>
                  <a:pt x="1" y="1624"/>
                </a:cubicBezTo>
                <a:cubicBezTo>
                  <a:pt x="1" y="68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6"/>
          <p:cNvSpPr/>
          <p:nvPr/>
        </p:nvSpPr>
        <p:spPr>
          <a:xfrm>
            <a:off x="495075" y="646175"/>
            <a:ext cx="8153847" cy="4261144"/>
          </a:xfrm>
          <a:custGeom>
            <a:avLst/>
            <a:gdLst/>
            <a:ahLst/>
            <a:cxnLst/>
            <a:rect l="l" t="t" r="r" b="b"/>
            <a:pathLst>
              <a:path w="254987" h="136313" extrusionOk="0">
                <a:moveTo>
                  <a:pt x="0" y="1"/>
                </a:moveTo>
                <a:lnTo>
                  <a:pt x="0" y="136313"/>
                </a:lnTo>
                <a:lnTo>
                  <a:pt x="254987" y="136313"/>
                </a:lnTo>
                <a:lnTo>
                  <a:pt x="25498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6"/>
          <p:cNvSpPr/>
          <p:nvPr/>
        </p:nvSpPr>
        <p:spPr>
          <a:xfrm>
            <a:off x="617468" y="819409"/>
            <a:ext cx="124125" cy="124125"/>
          </a:xfrm>
          <a:custGeom>
            <a:avLst/>
            <a:gdLst/>
            <a:ahLst/>
            <a:cxnLst/>
            <a:rect l="l" t="t" r="r" b="b"/>
            <a:pathLst>
              <a:path w="3979" h="3979" extrusionOk="0">
                <a:moveTo>
                  <a:pt x="3978" y="1997"/>
                </a:moveTo>
                <a:cubicBezTo>
                  <a:pt x="3978" y="3055"/>
                  <a:pt x="3114" y="3978"/>
                  <a:pt x="1997" y="3978"/>
                </a:cubicBezTo>
                <a:cubicBezTo>
                  <a:pt x="880" y="3978"/>
                  <a:pt x="1" y="3055"/>
                  <a:pt x="1" y="1997"/>
                </a:cubicBezTo>
                <a:cubicBezTo>
                  <a:pt x="1" y="880"/>
                  <a:pt x="880" y="1"/>
                  <a:pt x="1997" y="1"/>
                </a:cubicBezTo>
                <a:cubicBezTo>
                  <a:pt x="3114" y="1"/>
                  <a:pt x="3978" y="880"/>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6"/>
          <p:cNvSpPr/>
          <p:nvPr/>
        </p:nvSpPr>
        <p:spPr>
          <a:xfrm>
            <a:off x="617468" y="1059673"/>
            <a:ext cx="124125" cy="124125"/>
          </a:xfrm>
          <a:custGeom>
            <a:avLst/>
            <a:gdLst/>
            <a:ahLst/>
            <a:cxnLst/>
            <a:rect l="l" t="t" r="r" b="b"/>
            <a:pathLst>
              <a:path w="3979" h="3979" extrusionOk="0">
                <a:moveTo>
                  <a:pt x="3978" y="1982"/>
                </a:moveTo>
                <a:cubicBezTo>
                  <a:pt x="3978" y="3040"/>
                  <a:pt x="3114" y="3978"/>
                  <a:pt x="1997" y="3978"/>
                </a:cubicBezTo>
                <a:cubicBezTo>
                  <a:pt x="880" y="3978"/>
                  <a:pt x="1" y="3040"/>
                  <a:pt x="1" y="1982"/>
                </a:cubicBezTo>
                <a:cubicBezTo>
                  <a:pt x="1" y="865"/>
                  <a:pt x="880" y="1"/>
                  <a:pt x="1997" y="1"/>
                </a:cubicBezTo>
                <a:cubicBezTo>
                  <a:pt x="3114" y="1"/>
                  <a:pt x="3978" y="865"/>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6"/>
          <p:cNvSpPr/>
          <p:nvPr/>
        </p:nvSpPr>
        <p:spPr>
          <a:xfrm>
            <a:off x="617468" y="1295756"/>
            <a:ext cx="124125" cy="124125"/>
          </a:xfrm>
          <a:custGeom>
            <a:avLst/>
            <a:gdLst/>
            <a:ahLst/>
            <a:cxnLst/>
            <a:rect l="l" t="t" r="r" b="b"/>
            <a:pathLst>
              <a:path w="3979" h="3979" extrusionOk="0">
                <a:moveTo>
                  <a:pt x="3978" y="1997"/>
                </a:moveTo>
                <a:cubicBezTo>
                  <a:pt x="3978" y="3114"/>
                  <a:pt x="3114" y="3978"/>
                  <a:pt x="1997" y="3978"/>
                </a:cubicBezTo>
                <a:cubicBezTo>
                  <a:pt x="880" y="3978"/>
                  <a:pt x="1" y="3114"/>
                  <a:pt x="1" y="1997"/>
                </a:cubicBezTo>
                <a:cubicBezTo>
                  <a:pt x="1" y="939"/>
                  <a:pt x="880" y="1"/>
                  <a:pt x="1997" y="1"/>
                </a:cubicBezTo>
                <a:cubicBezTo>
                  <a:pt x="3114" y="1"/>
                  <a:pt x="3978" y="939"/>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6"/>
          <p:cNvSpPr/>
          <p:nvPr/>
        </p:nvSpPr>
        <p:spPr>
          <a:xfrm>
            <a:off x="617468" y="1536020"/>
            <a:ext cx="124125" cy="124125"/>
          </a:xfrm>
          <a:custGeom>
            <a:avLst/>
            <a:gdLst/>
            <a:ahLst/>
            <a:cxnLst/>
            <a:rect l="l" t="t" r="r" b="b"/>
            <a:pathLst>
              <a:path w="3979" h="3979" extrusionOk="0">
                <a:moveTo>
                  <a:pt x="3978" y="1982"/>
                </a:moveTo>
                <a:cubicBezTo>
                  <a:pt x="3978" y="3099"/>
                  <a:pt x="3114" y="3978"/>
                  <a:pt x="1997" y="3978"/>
                </a:cubicBezTo>
                <a:cubicBezTo>
                  <a:pt x="880" y="3978"/>
                  <a:pt x="1" y="3099"/>
                  <a:pt x="1" y="1982"/>
                </a:cubicBezTo>
                <a:cubicBezTo>
                  <a:pt x="1" y="939"/>
                  <a:pt x="880" y="1"/>
                  <a:pt x="1997" y="1"/>
                </a:cubicBezTo>
                <a:cubicBezTo>
                  <a:pt x="3114" y="1"/>
                  <a:pt x="3978" y="939"/>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6"/>
          <p:cNvSpPr/>
          <p:nvPr/>
        </p:nvSpPr>
        <p:spPr>
          <a:xfrm>
            <a:off x="617468" y="1768392"/>
            <a:ext cx="124125" cy="124094"/>
          </a:xfrm>
          <a:custGeom>
            <a:avLst/>
            <a:gdLst/>
            <a:ahLst/>
            <a:cxnLst/>
            <a:rect l="l" t="t" r="r" b="b"/>
            <a:pathLst>
              <a:path w="3979" h="3978" extrusionOk="0">
                <a:moveTo>
                  <a:pt x="3978" y="1982"/>
                </a:moveTo>
                <a:cubicBezTo>
                  <a:pt x="3978" y="3099"/>
                  <a:pt x="3114" y="3978"/>
                  <a:pt x="1997" y="3978"/>
                </a:cubicBezTo>
                <a:cubicBezTo>
                  <a:pt x="880" y="3978"/>
                  <a:pt x="1" y="3099"/>
                  <a:pt x="1" y="1982"/>
                </a:cubicBezTo>
                <a:cubicBezTo>
                  <a:pt x="1" y="939"/>
                  <a:pt x="880" y="0"/>
                  <a:pt x="1997" y="0"/>
                </a:cubicBezTo>
                <a:cubicBezTo>
                  <a:pt x="3114" y="0"/>
                  <a:pt x="3978" y="939"/>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6"/>
          <p:cNvSpPr/>
          <p:nvPr/>
        </p:nvSpPr>
        <p:spPr>
          <a:xfrm>
            <a:off x="617468" y="2008656"/>
            <a:ext cx="124125" cy="123626"/>
          </a:xfrm>
          <a:custGeom>
            <a:avLst/>
            <a:gdLst/>
            <a:ahLst/>
            <a:cxnLst/>
            <a:rect l="l" t="t" r="r" b="b"/>
            <a:pathLst>
              <a:path w="3979" h="3963" extrusionOk="0">
                <a:moveTo>
                  <a:pt x="3978" y="1982"/>
                </a:moveTo>
                <a:cubicBezTo>
                  <a:pt x="3978" y="3099"/>
                  <a:pt x="3114" y="3963"/>
                  <a:pt x="1997" y="3963"/>
                </a:cubicBezTo>
                <a:cubicBezTo>
                  <a:pt x="880" y="3963"/>
                  <a:pt x="1" y="3099"/>
                  <a:pt x="1" y="1982"/>
                </a:cubicBezTo>
                <a:cubicBezTo>
                  <a:pt x="1" y="924"/>
                  <a:pt x="880" y="0"/>
                  <a:pt x="1997" y="0"/>
                </a:cubicBezTo>
                <a:cubicBezTo>
                  <a:pt x="3114" y="0"/>
                  <a:pt x="3978" y="924"/>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6"/>
          <p:cNvSpPr/>
          <p:nvPr/>
        </p:nvSpPr>
        <p:spPr>
          <a:xfrm>
            <a:off x="617468" y="2246580"/>
            <a:ext cx="124125" cy="124125"/>
          </a:xfrm>
          <a:custGeom>
            <a:avLst/>
            <a:gdLst/>
            <a:ahLst/>
            <a:cxnLst/>
            <a:rect l="l" t="t" r="r" b="b"/>
            <a:pathLst>
              <a:path w="3979" h="3979" extrusionOk="0">
                <a:moveTo>
                  <a:pt x="3978" y="1997"/>
                </a:moveTo>
                <a:cubicBezTo>
                  <a:pt x="3978" y="3114"/>
                  <a:pt x="3114" y="3978"/>
                  <a:pt x="1997" y="3978"/>
                </a:cubicBezTo>
                <a:cubicBezTo>
                  <a:pt x="880" y="3978"/>
                  <a:pt x="1" y="3114"/>
                  <a:pt x="1" y="1997"/>
                </a:cubicBezTo>
                <a:cubicBezTo>
                  <a:pt x="1" y="880"/>
                  <a:pt x="880" y="1"/>
                  <a:pt x="1997" y="1"/>
                </a:cubicBezTo>
                <a:cubicBezTo>
                  <a:pt x="3114" y="1"/>
                  <a:pt x="3978" y="880"/>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6"/>
          <p:cNvSpPr/>
          <p:nvPr/>
        </p:nvSpPr>
        <p:spPr>
          <a:xfrm>
            <a:off x="617468" y="2486844"/>
            <a:ext cx="124125" cy="124125"/>
          </a:xfrm>
          <a:custGeom>
            <a:avLst/>
            <a:gdLst/>
            <a:ahLst/>
            <a:cxnLst/>
            <a:rect l="l" t="t" r="r" b="b"/>
            <a:pathLst>
              <a:path w="3979" h="3979" extrusionOk="0">
                <a:moveTo>
                  <a:pt x="3978" y="1982"/>
                </a:moveTo>
                <a:cubicBezTo>
                  <a:pt x="3978" y="3099"/>
                  <a:pt x="3114" y="3978"/>
                  <a:pt x="1997" y="3978"/>
                </a:cubicBezTo>
                <a:cubicBezTo>
                  <a:pt x="880" y="3978"/>
                  <a:pt x="1" y="3099"/>
                  <a:pt x="1" y="1982"/>
                </a:cubicBezTo>
                <a:cubicBezTo>
                  <a:pt x="1" y="865"/>
                  <a:pt x="880" y="1"/>
                  <a:pt x="1997" y="1"/>
                </a:cubicBezTo>
                <a:cubicBezTo>
                  <a:pt x="3114" y="1"/>
                  <a:pt x="3978" y="865"/>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6"/>
          <p:cNvSpPr/>
          <p:nvPr/>
        </p:nvSpPr>
        <p:spPr>
          <a:xfrm>
            <a:off x="617468" y="2727108"/>
            <a:ext cx="124125" cy="123657"/>
          </a:xfrm>
          <a:custGeom>
            <a:avLst/>
            <a:gdLst/>
            <a:ahLst/>
            <a:cxnLst/>
            <a:rect l="l" t="t" r="r" b="b"/>
            <a:pathLst>
              <a:path w="3979" h="3964" extrusionOk="0">
                <a:moveTo>
                  <a:pt x="3978" y="1982"/>
                </a:moveTo>
                <a:cubicBezTo>
                  <a:pt x="3978" y="3099"/>
                  <a:pt x="3114" y="3964"/>
                  <a:pt x="1997" y="3964"/>
                </a:cubicBezTo>
                <a:cubicBezTo>
                  <a:pt x="880" y="3964"/>
                  <a:pt x="1" y="3099"/>
                  <a:pt x="1" y="1982"/>
                </a:cubicBezTo>
                <a:cubicBezTo>
                  <a:pt x="1" y="865"/>
                  <a:pt x="880" y="1"/>
                  <a:pt x="1997" y="1"/>
                </a:cubicBezTo>
                <a:cubicBezTo>
                  <a:pt x="3114" y="1"/>
                  <a:pt x="3978" y="865"/>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6"/>
          <p:cNvSpPr/>
          <p:nvPr/>
        </p:nvSpPr>
        <p:spPr>
          <a:xfrm>
            <a:off x="617468" y="2966904"/>
            <a:ext cx="124125" cy="124125"/>
          </a:xfrm>
          <a:custGeom>
            <a:avLst/>
            <a:gdLst/>
            <a:ahLst/>
            <a:cxnLst/>
            <a:rect l="l" t="t" r="r" b="b"/>
            <a:pathLst>
              <a:path w="3979" h="3979" extrusionOk="0">
                <a:moveTo>
                  <a:pt x="3978" y="1997"/>
                </a:moveTo>
                <a:cubicBezTo>
                  <a:pt x="3978" y="3114"/>
                  <a:pt x="3114" y="3979"/>
                  <a:pt x="1997" y="3979"/>
                </a:cubicBezTo>
                <a:cubicBezTo>
                  <a:pt x="880" y="3979"/>
                  <a:pt x="1" y="3114"/>
                  <a:pt x="1" y="1997"/>
                </a:cubicBezTo>
                <a:cubicBezTo>
                  <a:pt x="1" y="880"/>
                  <a:pt x="880" y="1"/>
                  <a:pt x="1997" y="1"/>
                </a:cubicBezTo>
                <a:cubicBezTo>
                  <a:pt x="3114" y="1"/>
                  <a:pt x="3978" y="880"/>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6"/>
          <p:cNvSpPr/>
          <p:nvPr/>
        </p:nvSpPr>
        <p:spPr>
          <a:xfrm>
            <a:off x="617468" y="3205327"/>
            <a:ext cx="124125" cy="123657"/>
          </a:xfrm>
          <a:custGeom>
            <a:avLst/>
            <a:gdLst/>
            <a:ahLst/>
            <a:cxnLst/>
            <a:rect l="l" t="t" r="r" b="b"/>
            <a:pathLst>
              <a:path w="3979" h="3964" extrusionOk="0">
                <a:moveTo>
                  <a:pt x="3978" y="1982"/>
                </a:moveTo>
                <a:cubicBezTo>
                  <a:pt x="3978" y="3039"/>
                  <a:pt x="3114" y="3963"/>
                  <a:pt x="1997" y="3963"/>
                </a:cubicBezTo>
                <a:cubicBezTo>
                  <a:pt x="880" y="3963"/>
                  <a:pt x="1" y="3039"/>
                  <a:pt x="1" y="1982"/>
                </a:cubicBezTo>
                <a:cubicBezTo>
                  <a:pt x="1" y="864"/>
                  <a:pt x="880" y="0"/>
                  <a:pt x="1997" y="0"/>
                </a:cubicBezTo>
                <a:cubicBezTo>
                  <a:pt x="3114" y="0"/>
                  <a:pt x="3978" y="864"/>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6"/>
          <p:cNvSpPr/>
          <p:nvPr/>
        </p:nvSpPr>
        <p:spPr>
          <a:xfrm>
            <a:off x="617468" y="3445123"/>
            <a:ext cx="124125" cy="124125"/>
          </a:xfrm>
          <a:custGeom>
            <a:avLst/>
            <a:gdLst/>
            <a:ahLst/>
            <a:cxnLst/>
            <a:rect l="l" t="t" r="r" b="b"/>
            <a:pathLst>
              <a:path w="3979" h="3979" extrusionOk="0">
                <a:moveTo>
                  <a:pt x="3978" y="1997"/>
                </a:moveTo>
                <a:cubicBezTo>
                  <a:pt x="3978" y="3054"/>
                  <a:pt x="3114" y="3978"/>
                  <a:pt x="1997" y="3978"/>
                </a:cubicBezTo>
                <a:cubicBezTo>
                  <a:pt x="880" y="3978"/>
                  <a:pt x="1" y="3054"/>
                  <a:pt x="1" y="1997"/>
                </a:cubicBezTo>
                <a:cubicBezTo>
                  <a:pt x="1" y="879"/>
                  <a:pt x="880" y="0"/>
                  <a:pt x="1997" y="0"/>
                </a:cubicBezTo>
                <a:cubicBezTo>
                  <a:pt x="3114" y="0"/>
                  <a:pt x="3978" y="879"/>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6"/>
          <p:cNvSpPr/>
          <p:nvPr/>
        </p:nvSpPr>
        <p:spPr>
          <a:xfrm>
            <a:off x="617468" y="3677495"/>
            <a:ext cx="124125" cy="124094"/>
          </a:xfrm>
          <a:custGeom>
            <a:avLst/>
            <a:gdLst/>
            <a:ahLst/>
            <a:cxnLst/>
            <a:rect l="l" t="t" r="r" b="b"/>
            <a:pathLst>
              <a:path w="3979" h="3978" extrusionOk="0">
                <a:moveTo>
                  <a:pt x="3978" y="1996"/>
                </a:moveTo>
                <a:cubicBezTo>
                  <a:pt x="3978" y="3054"/>
                  <a:pt x="3114" y="3978"/>
                  <a:pt x="1997" y="3978"/>
                </a:cubicBezTo>
                <a:cubicBezTo>
                  <a:pt x="880" y="3978"/>
                  <a:pt x="1" y="3054"/>
                  <a:pt x="1" y="1996"/>
                </a:cubicBezTo>
                <a:cubicBezTo>
                  <a:pt x="1" y="879"/>
                  <a:pt x="880" y="0"/>
                  <a:pt x="1997" y="0"/>
                </a:cubicBezTo>
                <a:cubicBezTo>
                  <a:pt x="3114" y="0"/>
                  <a:pt x="3978" y="879"/>
                  <a:pt x="3978" y="199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6"/>
          <p:cNvSpPr/>
          <p:nvPr/>
        </p:nvSpPr>
        <p:spPr>
          <a:xfrm>
            <a:off x="617468" y="3917758"/>
            <a:ext cx="124125" cy="124094"/>
          </a:xfrm>
          <a:custGeom>
            <a:avLst/>
            <a:gdLst/>
            <a:ahLst/>
            <a:cxnLst/>
            <a:rect l="l" t="t" r="r" b="b"/>
            <a:pathLst>
              <a:path w="3979" h="3978" extrusionOk="0">
                <a:moveTo>
                  <a:pt x="3978" y="1982"/>
                </a:moveTo>
                <a:cubicBezTo>
                  <a:pt x="3978" y="3039"/>
                  <a:pt x="3114" y="3978"/>
                  <a:pt x="1997" y="3978"/>
                </a:cubicBezTo>
                <a:cubicBezTo>
                  <a:pt x="880" y="3978"/>
                  <a:pt x="1" y="3039"/>
                  <a:pt x="1" y="1982"/>
                </a:cubicBezTo>
                <a:cubicBezTo>
                  <a:pt x="1" y="864"/>
                  <a:pt x="880" y="0"/>
                  <a:pt x="1997" y="0"/>
                </a:cubicBezTo>
                <a:cubicBezTo>
                  <a:pt x="3114" y="0"/>
                  <a:pt x="3978" y="864"/>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6"/>
          <p:cNvSpPr/>
          <p:nvPr/>
        </p:nvSpPr>
        <p:spPr>
          <a:xfrm>
            <a:off x="617468" y="4153842"/>
            <a:ext cx="124125" cy="124094"/>
          </a:xfrm>
          <a:custGeom>
            <a:avLst/>
            <a:gdLst/>
            <a:ahLst/>
            <a:cxnLst/>
            <a:rect l="l" t="t" r="r" b="b"/>
            <a:pathLst>
              <a:path w="3979" h="3978" extrusionOk="0">
                <a:moveTo>
                  <a:pt x="3978" y="1996"/>
                </a:moveTo>
                <a:cubicBezTo>
                  <a:pt x="3978" y="3114"/>
                  <a:pt x="3114" y="3978"/>
                  <a:pt x="1997" y="3978"/>
                </a:cubicBezTo>
                <a:cubicBezTo>
                  <a:pt x="880" y="3978"/>
                  <a:pt x="1" y="3114"/>
                  <a:pt x="1" y="1996"/>
                </a:cubicBezTo>
                <a:cubicBezTo>
                  <a:pt x="1" y="939"/>
                  <a:pt x="880" y="0"/>
                  <a:pt x="1997" y="0"/>
                </a:cubicBezTo>
                <a:cubicBezTo>
                  <a:pt x="3114" y="0"/>
                  <a:pt x="3978" y="939"/>
                  <a:pt x="3978" y="199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6"/>
          <p:cNvSpPr/>
          <p:nvPr/>
        </p:nvSpPr>
        <p:spPr>
          <a:xfrm>
            <a:off x="617468" y="4394106"/>
            <a:ext cx="124125" cy="124094"/>
          </a:xfrm>
          <a:custGeom>
            <a:avLst/>
            <a:gdLst/>
            <a:ahLst/>
            <a:cxnLst/>
            <a:rect l="l" t="t" r="r" b="b"/>
            <a:pathLst>
              <a:path w="3979" h="3978" extrusionOk="0">
                <a:moveTo>
                  <a:pt x="3978" y="1981"/>
                </a:moveTo>
                <a:cubicBezTo>
                  <a:pt x="3978" y="3099"/>
                  <a:pt x="3114" y="3978"/>
                  <a:pt x="1997" y="3978"/>
                </a:cubicBezTo>
                <a:cubicBezTo>
                  <a:pt x="880" y="3978"/>
                  <a:pt x="1" y="3099"/>
                  <a:pt x="1" y="1981"/>
                </a:cubicBezTo>
                <a:cubicBezTo>
                  <a:pt x="1" y="939"/>
                  <a:pt x="880" y="0"/>
                  <a:pt x="1997" y="0"/>
                </a:cubicBezTo>
                <a:cubicBezTo>
                  <a:pt x="3114" y="0"/>
                  <a:pt x="3978" y="939"/>
                  <a:pt x="3978" y="198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6"/>
          <p:cNvSpPr/>
          <p:nvPr/>
        </p:nvSpPr>
        <p:spPr>
          <a:xfrm>
            <a:off x="617468" y="4634370"/>
            <a:ext cx="124125" cy="123626"/>
          </a:xfrm>
          <a:custGeom>
            <a:avLst/>
            <a:gdLst/>
            <a:ahLst/>
            <a:cxnLst/>
            <a:rect l="l" t="t" r="r" b="b"/>
            <a:pathLst>
              <a:path w="3979" h="3963" extrusionOk="0">
                <a:moveTo>
                  <a:pt x="3978" y="1981"/>
                </a:moveTo>
                <a:cubicBezTo>
                  <a:pt x="3978" y="3099"/>
                  <a:pt x="3114" y="3963"/>
                  <a:pt x="1997" y="3963"/>
                </a:cubicBezTo>
                <a:cubicBezTo>
                  <a:pt x="880" y="3963"/>
                  <a:pt x="1" y="3099"/>
                  <a:pt x="1" y="1981"/>
                </a:cubicBezTo>
                <a:cubicBezTo>
                  <a:pt x="1" y="924"/>
                  <a:pt x="880" y="0"/>
                  <a:pt x="1997" y="0"/>
                </a:cubicBezTo>
                <a:cubicBezTo>
                  <a:pt x="3114" y="0"/>
                  <a:pt x="3978" y="924"/>
                  <a:pt x="3978" y="198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6"/>
          <p:cNvSpPr/>
          <p:nvPr/>
        </p:nvSpPr>
        <p:spPr>
          <a:xfrm>
            <a:off x="307951" y="1307361"/>
            <a:ext cx="410401" cy="102756"/>
          </a:xfrm>
          <a:custGeom>
            <a:avLst/>
            <a:gdLst/>
            <a:ahLst/>
            <a:cxnLst/>
            <a:rect l="l" t="t" r="r" b="b"/>
            <a:pathLst>
              <a:path w="13156" h="3294" extrusionOk="0">
                <a:moveTo>
                  <a:pt x="11412" y="1"/>
                </a:moveTo>
                <a:cubicBezTo>
                  <a:pt x="12411" y="1"/>
                  <a:pt x="13155" y="746"/>
                  <a:pt x="13155" y="1684"/>
                </a:cubicBezTo>
                <a:cubicBezTo>
                  <a:pt x="13155" y="2548"/>
                  <a:pt x="12411" y="3293"/>
                  <a:pt x="11412" y="3293"/>
                </a:cubicBezTo>
                <a:lnTo>
                  <a:pt x="1729" y="3293"/>
                </a:lnTo>
                <a:cubicBezTo>
                  <a:pt x="746" y="3293"/>
                  <a:pt x="1" y="2548"/>
                  <a:pt x="1" y="1684"/>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6"/>
          <p:cNvSpPr/>
          <p:nvPr/>
        </p:nvSpPr>
        <p:spPr>
          <a:xfrm>
            <a:off x="307951" y="1069437"/>
            <a:ext cx="410401" cy="102725"/>
          </a:xfrm>
          <a:custGeom>
            <a:avLst/>
            <a:gdLst/>
            <a:ahLst/>
            <a:cxnLst/>
            <a:rect l="l" t="t" r="r" b="b"/>
            <a:pathLst>
              <a:path w="13156" h="3293" extrusionOk="0">
                <a:moveTo>
                  <a:pt x="11412" y="0"/>
                </a:moveTo>
                <a:cubicBezTo>
                  <a:pt x="12411" y="0"/>
                  <a:pt x="13155" y="745"/>
                  <a:pt x="13155" y="1669"/>
                </a:cubicBezTo>
                <a:cubicBezTo>
                  <a:pt x="13155" y="2548"/>
                  <a:pt x="12411" y="3293"/>
                  <a:pt x="11412" y="3293"/>
                </a:cubicBezTo>
                <a:lnTo>
                  <a:pt x="1729" y="3293"/>
                </a:lnTo>
                <a:cubicBezTo>
                  <a:pt x="746" y="3293"/>
                  <a:pt x="1" y="2548"/>
                  <a:pt x="1" y="166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6"/>
          <p:cNvSpPr/>
          <p:nvPr/>
        </p:nvSpPr>
        <p:spPr>
          <a:xfrm>
            <a:off x="307951" y="831044"/>
            <a:ext cx="410401" cy="102725"/>
          </a:xfrm>
          <a:custGeom>
            <a:avLst/>
            <a:gdLst/>
            <a:ahLst/>
            <a:cxnLst/>
            <a:rect l="l" t="t" r="r" b="b"/>
            <a:pathLst>
              <a:path w="13156" h="3293" extrusionOk="0">
                <a:moveTo>
                  <a:pt x="11412" y="0"/>
                </a:moveTo>
                <a:cubicBezTo>
                  <a:pt x="12411" y="0"/>
                  <a:pt x="13155" y="745"/>
                  <a:pt x="13155" y="1624"/>
                </a:cubicBezTo>
                <a:cubicBezTo>
                  <a:pt x="13155" y="2548"/>
                  <a:pt x="12411" y="3292"/>
                  <a:pt x="11412" y="3292"/>
                </a:cubicBezTo>
                <a:lnTo>
                  <a:pt x="1729" y="3292"/>
                </a:lnTo>
                <a:cubicBezTo>
                  <a:pt x="746" y="3292"/>
                  <a:pt x="1" y="2548"/>
                  <a:pt x="1" y="1624"/>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6"/>
          <p:cNvSpPr/>
          <p:nvPr/>
        </p:nvSpPr>
        <p:spPr>
          <a:xfrm>
            <a:off x="307951" y="2023972"/>
            <a:ext cx="410401" cy="100885"/>
          </a:xfrm>
          <a:custGeom>
            <a:avLst/>
            <a:gdLst/>
            <a:ahLst/>
            <a:cxnLst/>
            <a:rect l="l" t="t" r="r" b="b"/>
            <a:pathLst>
              <a:path w="13156" h="3234" extrusionOk="0">
                <a:moveTo>
                  <a:pt x="11412" y="1"/>
                </a:moveTo>
                <a:cubicBezTo>
                  <a:pt x="12411" y="1"/>
                  <a:pt x="13155" y="686"/>
                  <a:pt x="13155" y="1610"/>
                </a:cubicBezTo>
                <a:cubicBezTo>
                  <a:pt x="13155" y="2489"/>
                  <a:pt x="12411" y="3234"/>
                  <a:pt x="11412" y="3234"/>
                </a:cubicBezTo>
                <a:lnTo>
                  <a:pt x="1729" y="3234"/>
                </a:lnTo>
                <a:cubicBezTo>
                  <a:pt x="746" y="3234"/>
                  <a:pt x="1" y="2489"/>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6"/>
          <p:cNvSpPr/>
          <p:nvPr/>
        </p:nvSpPr>
        <p:spPr>
          <a:xfrm>
            <a:off x="307951" y="1786048"/>
            <a:ext cx="410401" cy="100417"/>
          </a:xfrm>
          <a:custGeom>
            <a:avLst/>
            <a:gdLst/>
            <a:ahLst/>
            <a:cxnLst/>
            <a:rect l="l" t="t" r="r" b="b"/>
            <a:pathLst>
              <a:path w="13156" h="3219" extrusionOk="0">
                <a:moveTo>
                  <a:pt x="11412" y="0"/>
                </a:moveTo>
                <a:cubicBezTo>
                  <a:pt x="12411" y="0"/>
                  <a:pt x="13155" y="671"/>
                  <a:pt x="13155" y="1609"/>
                </a:cubicBezTo>
                <a:cubicBezTo>
                  <a:pt x="13155" y="2473"/>
                  <a:pt x="12411" y="3218"/>
                  <a:pt x="11412" y="3218"/>
                </a:cubicBezTo>
                <a:lnTo>
                  <a:pt x="1729" y="3218"/>
                </a:lnTo>
                <a:cubicBezTo>
                  <a:pt x="746" y="3218"/>
                  <a:pt x="1" y="2473"/>
                  <a:pt x="1" y="1609"/>
                </a:cubicBezTo>
                <a:cubicBezTo>
                  <a:pt x="1" y="671"/>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6"/>
          <p:cNvSpPr/>
          <p:nvPr/>
        </p:nvSpPr>
        <p:spPr>
          <a:xfrm>
            <a:off x="307951" y="1547625"/>
            <a:ext cx="410401" cy="100885"/>
          </a:xfrm>
          <a:custGeom>
            <a:avLst/>
            <a:gdLst/>
            <a:ahLst/>
            <a:cxnLst/>
            <a:rect l="l" t="t" r="r" b="b"/>
            <a:pathLst>
              <a:path w="13156" h="3234" extrusionOk="0">
                <a:moveTo>
                  <a:pt x="11412" y="1"/>
                </a:moveTo>
                <a:cubicBezTo>
                  <a:pt x="12411" y="1"/>
                  <a:pt x="13155" y="686"/>
                  <a:pt x="13155" y="1610"/>
                </a:cubicBezTo>
                <a:cubicBezTo>
                  <a:pt x="13155" y="2489"/>
                  <a:pt x="12411" y="3234"/>
                  <a:pt x="11412" y="3234"/>
                </a:cubicBezTo>
                <a:lnTo>
                  <a:pt x="1729" y="3234"/>
                </a:lnTo>
                <a:cubicBezTo>
                  <a:pt x="746" y="3234"/>
                  <a:pt x="1" y="2489"/>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6"/>
          <p:cNvSpPr/>
          <p:nvPr/>
        </p:nvSpPr>
        <p:spPr>
          <a:xfrm>
            <a:off x="307951" y="2738743"/>
            <a:ext cx="410401" cy="100417"/>
          </a:xfrm>
          <a:custGeom>
            <a:avLst/>
            <a:gdLst/>
            <a:ahLst/>
            <a:cxnLst/>
            <a:rect l="l" t="t" r="r" b="b"/>
            <a:pathLst>
              <a:path w="13156" h="3219" extrusionOk="0">
                <a:moveTo>
                  <a:pt x="11412" y="0"/>
                </a:moveTo>
                <a:cubicBezTo>
                  <a:pt x="12411" y="0"/>
                  <a:pt x="13155" y="745"/>
                  <a:pt x="13155" y="1609"/>
                </a:cubicBezTo>
                <a:cubicBezTo>
                  <a:pt x="13155" y="2533"/>
                  <a:pt x="12411" y="3218"/>
                  <a:pt x="11412" y="3218"/>
                </a:cubicBezTo>
                <a:lnTo>
                  <a:pt x="1729" y="3218"/>
                </a:lnTo>
                <a:cubicBezTo>
                  <a:pt x="746" y="3218"/>
                  <a:pt x="1" y="2533"/>
                  <a:pt x="1" y="160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6"/>
          <p:cNvSpPr/>
          <p:nvPr/>
        </p:nvSpPr>
        <p:spPr>
          <a:xfrm>
            <a:off x="307951" y="2500320"/>
            <a:ext cx="410401" cy="100885"/>
          </a:xfrm>
          <a:custGeom>
            <a:avLst/>
            <a:gdLst/>
            <a:ahLst/>
            <a:cxnLst/>
            <a:rect l="l" t="t" r="r" b="b"/>
            <a:pathLst>
              <a:path w="13156" h="3234" extrusionOk="0">
                <a:moveTo>
                  <a:pt x="11412" y="1"/>
                </a:moveTo>
                <a:cubicBezTo>
                  <a:pt x="12411" y="1"/>
                  <a:pt x="13155" y="746"/>
                  <a:pt x="13155" y="1610"/>
                </a:cubicBezTo>
                <a:cubicBezTo>
                  <a:pt x="13155" y="2548"/>
                  <a:pt x="12411" y="3234"/>
                  <a:pt x="11412" y="3234"/>
                </a:cubicBezTo>
                <a:lnTo>
                  <a:pt x="1729" y="3234"/>
                </a:lnTo>
                <a:cubicBezTo>
                  <a:pt x="746" y="3234"/>
                  <a:pt x="1" y="2548"/>
                  <a:pt x="1" y="1610"/>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6"/>
          <p:cNvSpPr/>
          <p:nvPr/>
        </p:nvSpPr>
        <p:spPr>
          <a:xfrm>
            <a:off x="307951" y="2262396"/>
            <a:ext cx="410401" cy="100417"/>
          </a:xfrm>
          <a:custGeom>
            <a:avLst/>
            <a:gdLst/>
            <a:ahLst/>
            <a:cxnLst/>
            <a:rect l="l" t="t" r="r" b="b"/>
            <a:pathLst>
              <a:path w="13156" h="3219" extrusionOk="0">
                <a:moveTo>
                  <a:pt x="11412" y="0"/>
                </a:moveTo>
                <a:cubicBezTo>
                  <a:pt x="12411" y="0"/>
                  <a:pt x="13155" y="745"/>
                  <a:pt x="13155" y="1609"/>
                </a:cubicBezTo>
                <a:cubicBezTo>
                  <a:pt x="13155" y="2473"/>
                  <a:pt x="12411" y="3218"/>
                  <a:pt x="11412" y="3218"/>
                </a:cubicBezTo>
                <a:lnTo>
                  <a:pt x="1729" y="3218"/>
                </a:lnTo>
                <a:cubicBezTo>
                  <a:pt x="746" y="3218"/>
                  <a:pt x="1" y="2473"/>
                  <a:pt x="1" y="160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6"/>
          <p:cNvSpPr/>
          <p:nvPr/>
        </p:nvSpPr>
        <p:spPr>
          <a:xfrm>
            <a:off x="307951" y="3212751"/>
            <a:ext cx="410401" cy="102725"/>
          </a:xfrm>
          <a:custGeom>
            <a:avLst/>
            <a:gdLst/>
            <a:ahLst/>
            <a:cxnLst/>
            <a:rect l="l" t="t" r="r" b="b"/>
            <a:pathLst>
              <a:path w="13156" h="3293" extrusionOk="0">
                <a:moveTo>
                  <a:pt x="11412" y="1"/>
                </a:moveTo>
                <a:cubicBezTo>
                  <a:pt x="12411" y="1"/>
                  <a:pt x="13155" y="746"/>
                  <a:pt x="13155" y="1684"/>
                </a:cubicBezTo>
                <a:cubicBezTo>
                  <a:pt x="13155" y="2548"/>
                  <a:pt x="12411" y="3293"/>
                  <a:pt x="11412" y="3293"/>
                </a:cubicBezTo>
                <a:lnTo>
                  <a:pt x="1729" y="3293"/>
                </a:lnTo>
                <a:cubicBezTo>
                  <a:pt x="746" y="3293"/>
                  <a:pt x="1" y="2548"/>
                  <a:pt x="1" y="1684"/>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6"/>
          <p:cNvSpPr/>
          <p:nvPr/>
        </p:nvSpPr>
        <p:spPr>
          <a:xfrm>
            <a:off x="307951" y="2974827"/>
            <a:ext cx="410401" cy="102725"/>
          </a:xfrm>
          <a:custGeom>
            <a:avLst/>
            <a:gdLst/>
            <a:ahLst/>
            <a:cxnLst/>
            <a:rect l="l" t="t" r="r" b="b"/>
            <a:pathLst>
              <a:path w="13156" h="3293" extrusionOk="0">
                <a:moveTo>
                  <a:pt x="11412" y="0"/>
                </a:moveTo>
                <a:cubicBezTo>
                  <a:pt x="12411" y="0"/>
                  <a:pt x="13155" y="745"/>
                  <a:pt x="13155" y="1669"/>
                </a:cubicBezTo>
                <a:cubicBezTo>
                  <a:pt x="13155" y="2548"/>
                  <a:pt x="12411" y="3292"/>
                  <a:pt x="11412" y="3292"/>
                </a:cubicBezTo>
                <a:lnTo>
                  <a:pt x="1729" y="3292"/>
                </a:lnTo>
                <a:cubicBezTo>
                  <a:pt x="746" y="3292"/>
                  <a:pt x="1" y="2548"/>
                  <a:pt x="1" y="166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6"/>
          <p:cNvSpPr/>
          <p:nvPr/>
        </p:nvSpPr>
        <p:spPr>
          <a:xfrm>
            <a:off x="307951" y="3929363"/>
            <a:ext cx="410401" cy="100885"/>
          </a:xfrm>
          <a:custGeom>
            <a:avLst/>
            <a:gdLst/>
            <a:ahLst/>
            <a:cxnLst/>
            <a:rect l="l" t="t" r="r" b="b"/>
            <a:pathLst>
              <a:path w="13156" h="3234" extrusionOk="0">
                <a:moveTo>
                  <a:pt x="11412" y="1"/>
                </a:moveTo>
                <a:cubicBezTo>
                  <a:pt x="12411" y="1"/>
                  <a:pt x="13155" y="686"/>
                  <a:pt x="13155" y="1610"/>
                </a:cubicBezTo>
                <a:cubicBezTo>
                  <a:pt x="13155" y="2488"/>
                  <a:pt x="12411" y="3233"/>
                  <a:pt x="11412" y="3233"/>
                </a:cubicBezTo>
                <a:lnTo>
                  <a:pt x="1729" y="3233"/>
                </a:lnTo>
                <a:cubicBezTo>
                  <a:pt x="746" y="3233"/>
                  <a:pt x="1" y="2488"/>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6"/>
          <p:cNvSpPr/>
          <p:nvPr/>
        </p:nvSpPr>
        <p:spPr>
          <a:xfrm>
            <a:off x="307951" y="3691439"/>
            <a:ext cx="410401" cy="100386"/>
          </a:xfrm>
          <a:custGeom>
            <a:avLst/>
            <a:gdLst/>
            <a:ahLst/>
            <a:cxnLst/>
            <a:rect l="l" t="t" r="r" b="b"/>
            <a:pathLst>
              <a:path w="13156" h="3218" extrusionOk="0">
                <a:moveTo>
                  <a:pt x="11412" y="0"/>
                </a:moveTo>
                <a:cubicBezTo>
                  <a:pt x="12411" y="0"/>
                  <a:pt x="13155" y="670"/>
                  <a:pt x="13155" y="1609"/>
                </a:cubicBezTo>
                <a:cubicBezTo>
                  <a:pt x="13155" y="2473"/>
                  <a:pt x="12411" y="3218"/>
                  <a:pt x="11412" y="3218"/>
                </a:cubicBezTo>
                <a:lnTo>
                  <a:pt x="1729" y="3218"/>
                </a:lnTo>
                <a:cubicBezTo>
                  <a:pt x="746" y="3218"/>
                  <a:pt x="1" y="2473"/>
                  <a:pt x="1" y="1609"/>
                </a:cubicBezTo>
                <a:cubicBezTo>
                  <a:pt x="1" y="670"/>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6"/>
          <p:cNvSpPr/>
          <p:nvPr/>
        </p:nvSpPr>
        <p:spPr>
          <a:xfrm>
            <a:off x="307951" y="3453015"/>
            <a:ext cx="410401" cy="100885"/>
          </a:xfrm>
          <a:custGeom>
            <a:avLst/>
            <a:gdLst/>
            <a:ahLst/>
            <a:cxnLst/>
            <a:rect l="l" t="t" r="r" b="b"/>
            <a:pathLst>
              <a:path w="13156" h="3234" extrusionOk="0">
                <a:moveTo>
                  <a:pt x="11412" y="1"/>
                </a:moveTo>
                <a:cubicBezTo>
                  <a:pt x="12411" y="1"/>
                  <a:pt x="13155" y="686"/>
                  <a:pt x="13155" y="1610"/>
                </a:cubicBezTo>
                <a:cubicBezTo>
                  <a:pt x="13155" y="2489"/>
                  <a:pt x="12411" y="3233"/>
                  <a:pt x="11412" y="3233"/>
                </a:cubicBezTo>
                <a:lnTo>
                  <a:pt x="1729" y="3233"/>
                </a:lnTo>
                <a:cubicBezTo>
                  <a:pt x="746" y="3233"/>
                  <a:pt x="1" y="2489"/>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6"/>
          <p:cNvSpPr/>
          <p:nvPr/>
        </p:nvSpPr>
        <p:spPr>
          <a:xfrm>
            <a:off x="307951" y="4644103"/>
            <a:ext cx="410401" cy="100417"/>
          </a:xfrm>
          <a:custGeom>
            <a:avLst/>
            <a:gdLst/>
            <a:ahLst/>
            <a:cxnLst/>
            <a:rect l="l" t="t" r="r" b="b"/>
            <a:pathLst>
              <a:path w="13156" h="3219" extrusionOk="0">
                <a:moveTo>
                  <a:pt x="11412" y="1"/>
                </a:moveTo>
                <a:cubicBezTo>
                  <a:pt x="12411" y="1"/>
                  <a:pt x="13155" y="746"/>
                  <a:pt x="13155" y="1610"/>
                </a:cubicBezTo>
                <a:cubicBezTo>
                  <a:pt x="13155" y="2533"/>
                  <a:pt x="12411" y="3219"/>
                  <a:pt x="11412" y="3219"/>
                </a:cubicBezTo>
                <a:lnTo>
                  <a:pt x="1729" y="3219"/>
                </a:lnTo>
                <a:cubicBezTo>
                  <a:pt x="746" y="3219"/>
                  <a:pt x="1" y="2533"/>
                  <a:pt x="1" y="1610"/>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6"/>
          <p:cNvSpPr/>
          <p:nvPr/>
        </p:nvSpPr>
        <p:spPr>
          <a:xfrm>
            <a:off x="307951" y="4405711"/>
            <a:ext cx="410401" cy="100885"/>
          </a:xfrm>
          <a:custGeom>
            <a:avLst/>
            <a:gdLst/>
            <a:ahLst/>
            <a:cxnLst/>
            <a:rect l="l" t="t" r="r" b="b"/>
            <a:pathLst>
              <a:path w="13156" h="3234" extrusionOk="0">
                <a:moveTo>
                  <a:pt x="11412" y="0"/>
                </a:moveTo>
                <a:cubicBezTo>
                  <a:pt x="12411" y="0"/>
                  <a:pt x="13155" y="745"/>
                  <a:pt x="13155" y="1609"/>
                </a:cubicBezTo>
                <a:cubicBezTo>
                  <a:pt x="13155" y="2548"/>
                  <a:pt x="12411" y="3233"/>
                  <a:pt x="11412" y="3233"/>
                </a:cubicBezTo>
                <a:lnTo>
                  <a:pt x="1729" y="3233"/>
                </a:lnTo>
                <a:cubicBezTo>
                  <a:pt x="746" y="3233"/>
                  <a:pt x="1" y="2548"/>
                  <a:pt x="1" y="160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6"/>
          <p:cNvSpPr/>
          <p:nvPr/>
        </p:nvSpPr>
        <p:spPr>
          <a:xfrm>
            <a:off x="307951" y="4167755"/>
            <a:ext cx="410401" cy="100417"/>
          </a:xfrm>
          <a:custGeom>
            <a:avLst/>
            <a:gdLst/>
            <a:ahLst/>
            <a:cxnLst/>
            <a:rect l="l" t="t" r="r" b="b"/>
            <a:pathLst>
              <a:path w="13156" h="3219" extrusionOk="0">
                <a:moveTo>
                  <a:pt x="11412" y="1"/>
                </a:moveTo>
                <a:cubicBezTo>
                  <a:pt x="12411" y="1"/>
                  <a:pt x="13155" y="746"/>
                  <a:pt x="13155" y="1610"/>
                </a:cubicBezTo>
                <a:cubicBezTo>
                  <a:pt x="13155" y="2474"/>
                  <a:pt x="12411" y="3219"/>
                  <a:pt x="11412" y="3219"/>
                </a:cubicBezTo>
                <a:lnTo>
                  <a:pt x="1729" y="3219"/>
                </a:lnTo>
                <a:cubicBezTo>
                  <a:pt x="746" y="3219"/>
                  <a:pt x="1" y="2474"/>
                  <a:pt x="1" y="1610"/>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6"/>
          <p:cNvSpPr txBox="1">
            <a:spLocks noGrp="1"/>
          </p:cNvSpPr>
          <p:nvPr>
            <p:ph type="title"/>
          </p:nvPr>
        </p:nvSpPr>
        <p:spPr>
          <a:xfrm>
            <a:off x="1152725" y="849425"/>
            <a:ext cx="7000200" cy="549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800"/>
              <a:buNone/>
              <a:defRPr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1180" name="Google Shape;1180;p6"/>
          <p:cNvGrpSpPr/>
          <p:nvPr/>
        </p:nvGrpSpPr>
        <p:grpSpPr>
          <a:xfrm>
            <a:off x="8161422" y="1364994"/>
            <a:ext cx="350390" cy="1470478"/>
            <a:chOff x="8180472" y="1441194"/>
            <a:chExt cx="350390" cy="1470478"/>
          </a:xfrm>
        </p:grpSpPr>
        <p:sp>
          <p:nvSpPr>
            <p:cNvPr id="1181" name="Google Shape;1181;p6"/>
            <p:cNvSpPr/>
            <p:nvPr/>
          </p:nvSpPr>
          <p:spPr>
            <a:xfrm>
              <a:off x="8218121" y="1441194"/>
              <a:ext cx="232476" cy="203480"/>
            </a:xfrm>
            <a:custGeom>
              <a:avLst/>
              <a:gdLst/>
              <a:ahLst/>
              <a:cxnLst/>
              <a:rect l="l" t="t" r="r" b="b"/>
              <a:pathLst>
                <a:path w="12844" h="11242" extrusionOk="0">
                  <a:moveTo>
                    <a:pt x="4732" y="1"/>
                  </a:moveTo>
                  <a:cubicBezTo>
                    <a:pt x="4305" y="1"/>
                    <a:pt x="3751" y="152"/>
                    <a:pt x="3033" y="550"/>
                  </a:cubicBezTo>
                  <a:cubicBezTo>
                    <a:pt x="1" y="2329"/>
                    <a:pt x="1379" y="10249"/>
                    <a:pt x="2106" y="10976"/>
                  </a:cubicBezTo>
                  <a:cubicBezTo>
                    <a:pt x="2250" y="11149"/>
                    <a:pt x="2690" y="11242"/>
                    <a:pt x="3310" y="11242"/>
                  </a:cubicBezTo>
                  <a:cubicBezTo>
                    <a:pt x="5392" y="11242"/>
                    <a:pt x="9498" y="10189"/>
                    <a:pt x="11179" y="7543"/>
                  </a:cubicBezTo>
                  <a:cubicBezTo>
                    <a:pt x="12843" y="4808"/>
                    <a:pt x="11484" y="584"/>
                    <a:pt x="8673" y="584"/>
                  </a:cubicBezTo>
                  <a:cubicBezTo>
                    <a:pt x="7929" y="584"/>
                    <a:pt x="7084" y="880"/>
                    <a:pt x="6166" y="1578"/>
                  </a:cubicBezTo>
                  <a:cubicBezTo>
                    <a:pt x="6166" y="1578"/>
                    <a:pt x="6108" y="1"/>
                    <a:pt x="47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6"/>
            <p:cNvSpPr/>
            <p:nvPr/>
          </p:nvSpPr>
          <p:spPr>
            <a:xfrm>
              <a:off x="8180472" y="1493740"/>
              <a:ext cx="183281" cy="193760"/>
            </a:xfrm>
            <a:custGeom>
              <a:avLst/>
              <a:gdLst/>
              <a:ahLst/>
              <a:cxnLst/>
              <a:rect l="l" t="t" r="r" b="b"/>
              <a:pathLst>
                <a:path w="10126" h="10705" extrusionOk="0">
                  <a:moveTo>
                    <a:pt x="9938" y="1"/>
                  </a:moveTo>
                  <a:cubicBezTo>
                    <a:pt x="9874" y="1"/>
                    <a:pt x="9825" y="83"/>
                    <a:pt x="9825" y="153"/>
                  </a:cubicBezTo>
                  <a:cubicBezTo>
                    <a:pt x="9599" y="680"/>
                    <a:pt x="9299" y="1306"/>
                    <a:pt x="9098" y="1807"/>
                  </a:cubicBezTo>
                  <a:cubicBezTo>
                    <a:pt x="8873" y="2033"/>
                    <a:pt x="8772" y="2334"/>
                    <a:pt x="8672" y="2660"/>
                  </a:cubicBezTo>
                  <a:lnTo>
                    <a:pt x="8146" y="3386"/>
                  </a:lnTo>
                  <a:cubicBezTo>
                    <a:pt x="7519" y="4439"/>
                    <a:pt x="6893" y="5366"/>
                    <a:pt x="6066" y="6193"/>
                  </a:cubicBezTo>
                  <a:cubicBezTo>
                    <a:pt x="5639" y="6720"/>
                    <a:pt x="5213" y="7046"/>
                    <a:pt x="4812" y="7447"/>
                  </a:cubicBezTo>
                  <a:cubicBezTo>
                    <a:pt x="4286" y="7873"/>
                    <a:pt x="3860" y="8299"/>
                    <a:pt x="3334" y="8599"/>
                  </a:cubicBezTo>
                  <a:cubicBezTo>
                    <a:pt x="2406" y="9326"/>
                    <a:pt x="1253" y="9752"/>
                    <a:pt x="101" y="10279"/>
                  </a:cubicBezTo>
                  <a:cubicBezTo>
                    <a:pt x="0" y="10279"/>
                    <a:pt x="0" y="10379"/>
                    <a:pt x="0" y="10479"/>
                  </a:cubicBezTo>
                  <a:cubicBezTo>
                    <a:pt x="101" y="10579"/>
                    <a:pt x="201" y="10705"/>
                    <a:pt x="326" y="10705"/>
                  </a:cubicBezTo>
                  <a:cubicBezTo>
                    <a:pt x="527" y="10579"/>
                    <a:pt x="827" y="10479"/>
                    <a:pt x="1153" y="10379"/>
                  </a:cubicBezTo>
                  <a:cubicBezTo>
                    <a:pt x="1454" y="10279"/>
                    <a:pt x="1780" y="10178"/>
                    <a:pt x="2081" y="10078"/>
                  </a:cubicBezTo>
                  <a:lnTo>
                    <a:pt x="2933" y="9652"/>
                  </a:lnTo>
                  <a:cubicBezTo>
                    <a:pt x="3233" y="9552"/>
                    <a:pt x="3459" y="9326"/>
                    <a:pt x="3760" y="9226"/>
                  </a:cubicBezTo>
                  <a:cubicBezTo>
                    <a:pt x="4286" y="8925"/>
                    <a:pt x="4812" y="8499"/>
                    <a:pt x="5339" y="8073"/>
                  </a:cubicBezTo>
                  <a:cubicBezTo>
                    <a:pt x="5740" y="7672"/>
                    <a:pt x="6266" y="7246"/>
                    <a:pt x="6692" y="6820"/>
                  </a:cubicBezTo>
                  <a:cubicBezTo>
                    <a:pt x="7519" y="5893"/>
                    <a:pt x="8246" y="4840"/>
                    <a:pt x="8873" y="3687"/>
                  </a:cubicBezTo>
                  <a:cubicBezTo>
                    <a:pt x="9399" y="2660"/>
                    <a:pt x="9925" y="1507"/>
                    <a:pt x="10126" y="254"/>
                  </a:cubicBezTo>
                  <a:cubicBezTo>
                    <a:pt x="10126" y="153"/>
                    <a:pt x="10126" y="53"/>
                    <a:pt x="10025" y="53"/>
                  </a:cubicBezTo>
                  <a:cubicBezTo>
                    <a:pt x="9995" y="16"/>
                    <a:pt x="9965" y="1"/>
                    <a:pt x="9938" y="1"/>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6"/>
            <p:cNvSpPr/>
            <p:nvPr/>
          </p:nvSpPr>
          <p:spPr>
            <a:xfrm>
              <a:off x="8256150" y="1780623"/>
              <a:ext cx="274712" cy="634218"/>
            </a:xfrm>
            <a:custGeom>
              <a:avLst/>
              <a:gdLst/>
              <a:ahLst/>
              <a:cxnLst/>
              <a:rect l="l" t="t" r="r" b="b"/>
              <a:pathLst>
                <a:path w="12758" h="29454" extrusionOk="0">
                  <a:moveTo>
                    <a:pt x="4169" y="1"/>
                  </a:moveTo>
                  <a:cubicBezTo>
                    <a:pt x="3919" y="1"/>
                    <a:pt x="4691" y="2871"/>
                    <a:pt x="3660" y="5644"/>
                  </a:cubicBezTo>
                  <a:cubicBezTo>
                    <a:pt x="2632" y="8351"/>
                    <a:pt x="1" y="12311"/>
                    <a:pt x="953" y="15243"/>
                  </a:cubicBezTo>
                  <a:cubicBezTo>
                    <a:pt x="2006" y="18175"/>
                    <a:pt x="2733" y="18902"/>
                    <a:pt x="2507" y="19729"/>
                  </a:cubicBezTo>
                  <a:cubicBezTo>
                    <a:pt x="2306" y="20682"/>
                    <a:pt x="327" y="22035"/>
                    <a:pt x="527" y="24642"/>
                  </a:cubicBezTo>
                  <a:cubicBezTo>
                    <a:pt x="753" y="27248"/>
                    <a:pt x="4813" y="29454"/>
                    <a:pt x="4813" y="29454"/>
                  </a:cubicBezTo>
                  <a:cubicBezTo>
                    <a:pt x="6893" y="28401"/>
                    <a:pt x="10452" y="23689"/>
                    <a:pt x="10352" y="21083"/>
                  </a:cubicBezTo>
                  <a:cubicBezTo>
                    <a:pt x="10352" y="18476"/>
                    <a:pt x="8146" y="16396"/>
                    <a:pt x="8672" y="14717"/>
                  </a:cubicBezTo>
                  <a:cubicBezTo>
                    <a:pt x="9199" y="13163"/>
                    <a:pt x="12758" y="8977"/>
                    <a:pt x="11705" y="6045"/>
                  </a:cubicBezTo>
                  <a:cubicBezTo>
                    <a:pt x="10778" y="3138"/>
                    <a:pt x="5239" y="406"/>
                    <a:pt x="4186" y="5"/>
                  </a:cubicBezTo>
                  <a:cubicBezTo>
                    <a:pt x="4180" y="2"/>
                    <a:pt x="4174" y="1"/>
                    <a:pt x="41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6"/>
            <p:cNvSpPr/>
            <p:nvPr/>
          </p:nvSpPr>
          <p:spPr>
            <a:xfrm>
              <a:off x="8310111" y="1819985"/>
              <a:ext cx="101483" cy="692421"/>
            </a:xfrm>
            <a:custGeom>
              <a:avLst/>
              <a:gdLst/>
              <a:ahLst/>
              <a:cxnLst/>
              <a:rect l="l" t="t" r="r" b="b"/>
              <a:pathLst>
                <a:path w="4713" h="32157" extrusionOk="0">
                  <a:moveTo>
                    <a:pt x="2833" y="1"/>
                  </a:moveTo>
                  <a:cubicBezTo>
                    <a:pt x="2800" y="1"/>
                    <a:pt x="2766" y="15"/>
                    <a:pt x="2733" y="57"/>
                  </a:cubicBezTo>
                  <a:cubicBezTo>
                    <a:pt x="2633" y="157"/>
                    <a:pt x="2633" y="257"/>
                    <a:pt x="2733" y="357"/>
                  </a:cubicBezTo>
                  <a:cubicBezTo>
                    <a:pt x="3134" y="884"/>
                    <a:pt x="3460" y="1510"/>
                    <a:pt x="3660" y="2137"/>
                  </a:cubicBezTo>
                  <a:cubicBezTo>
                    <a:pt x="3886" y="2763"/>
                    <a:pt x="3986" y="3390"/>
                    <a:pt x="3986" y="4117"/>
                  </a:cubicBezTo>
                  <a:cubicBezTo>
                    <a:pt x="4086" y="4743"/>
                    <a:pt x="3986" y="5370"/>
                    <a:pt x="3886" y="6097"/>
                  </a:cubicBezTo>
                  <a:cubicBezTo>
                    <a:pt x="3760" y="6723"/>
                    <a:pt x="3560" y="7450"/>
                    <a:pt x="3359" y="8077"/>
                  </a:cubicBezTo>
                  <a:cubicBezTo>
                    <a:pt x="3034" y="9455"/>
                    <a:pt x="2633" y="10708"/>
                    <a:pt x="2307" y="12062"/>
                  </a:cubicBezTo>
                  <a:cubicBezTo>
                    <a:pt x="2106" y="12788"/>
                    <a:pt x="2006" y="13515"/>
                    <a:pt x="2006" y="14242"/>
                  </a:cubicBezTo>
                  <a:cubicBezTo>
                    <a:pt x="2006" y="14969"/>
                    <a:pt x="2106" y="15721"/>
                    <a:pt x="2407" y="16448"/>
                  </a:cubicBezTo>
                  <a:lnTo>
                    <a:pt x="2833" y="17375"/>
                  </a:lnTo>
                  <a:cubicBezTo>
                    <a:pt x="2933" y="17701"/>
                    <a:pt x="3034" y="18001"/>
                    <a:pt x="3134" y="18327"/>
                  </a:cubicBezTo>
                  <a:cubicBezTo>
                    <a:pt x="3359" y="18954"/>
                    <a:pt x="3460" y="19681"/>
                    <a:pt x="3560" y="20307"/>
                  </a:cubicBezTo>
                  <a:cubicBezTo>
                    <a:pt x="3660" y="21661"/>
                    <a:pt x="3560" y="23014"/>
                    <a:pt x="3359" y="24367"/>
                  </a:cubicBezTo>
                  <a:cubicBezTo>
                    <a:pt x="3034" y="25746"/>
                    <a:pt x="2633" y="26999"/>
                    <a:pt x="2106" y="28252"/>
                  </a:cubicBezTo>
                  <a:cubicBezTo>
                    <a:pt x="1580" y="29505"/>
                    <a:pt x="853" y="30758"/>
                    <a:pt x="1" y="31786"/>
                  </a:cubicBezTo>
                  <a:cubicBezTo>
                    <a:pt x="1" y="31886"/>
                    <a:pt x="1" y="32012"/>
                    <a:pt x="126" y="32112"/>
                  </a:cubicBezTo>
                  <a:cubicBezTo>
                    <a:pt x="160" y="32145"/>
                    <a:pt x="193" y="32156"/>
                    <a:pt x="223" y="32156"/>
                  </a:cubicBezTo>
                  <a:cubicBezTo>
                    <a:pt x="282" y="32156"/>
                    <a:pt x="327" y="32112"/>
                    <a:pt x="327" y="32112"/>
                  </a:cubicBezTo>
                  <a:cubicBezTo>
                    <a:pt x="2106" y="29906"/>
                    <a:pt x="3460" y="27300"/>
                    <a:pt x="4086" y="24493"/>
                  </a:cubicBezTo>
                  <a:cubicBezTo>
                    <a:pt x="4387" y="23114"/>
                    <a:pt x="4387" y="21661"/>
                    <a:pt x="4287" y="20207"/>
                  </a:cubicBezTo>
                  <a:cubicBezTo>
                    <a:pt x="4186" y="19580"/>
                    <a:pt x="4086" y="18854"/>
                    <a:pt x="3886" y="18102"/>
                  </a:cubicBezTo>
                  <a:cubicBezTo>
                    <a:pt x="3760" y="17801"/>
                    <a:pt x="3660" y="17475"/>
                    <a:pt x="3560" y="17074"/>
                  </a:cubicBezTo>
                  <a:lnTo>
                    <a:pt x="3134" y="16122"/>
                  </a:lnTo>
                  <a:cubicBezTo>
                    <a:pt x="2933" y="15495"/>
                    <a:pt x="2833" y="14869"/>
                    <a:pt x="2833" y="14242"/>
                  </a:cubicBezTo>
                  <a:cubicBezTo>
                    <a:pt x="2833" y="13616"/>
                    <a:pt x="2933" y="12889"/>
                    <a:pt x="3034" y="12262"/>
                  </a:cubicBezTo>
                  <a:cubicBezTo>
                    <a:pt x="3359" y="10909"/>
                    <a:pt x="3760" y="9656"/>
                    <a:pt x="4086" y="8302"/>
                  </a:cubicBezTo>
                  <a:cubicBezTo>
                    <a:pt x="4287" y="7575"/>
                    <a:pt x="4387" y="6949"/>
                    <a:pt x="4512" y="6197"/>
                  </a:cubicBezTo>
                  <a:cubicBezTo>
                    <a:pt x="4613" y="5470"/>
                    <a:pt x="4713" y="4743"/>
                    <a:pt x="4613" y="4016"/>
                  </a:cubicBezTo>
                  <a:cubicBezTo>
                    <a:pt x="4512" y="3290"/>
                    <a:pt x="4387" y="2663"/>
                    <a:pt x="4086" y="1936"/>
                  </a:cubicBezTo>
                  <a:cubicBezTo>
                    <a:pt x="3886" y="1310"/>
                    <a:pt x="3560" y="683"/>
                    <a:pt x="3034" y="57"/>
                  </a:cubicBezTo>
                  <a:cubicBezTo>
                    <a:pt x="2967" y="57"/>
                    <a:pt x="2900" y="1"/>
                    <a:pt x="2833" y="1"/>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6"/>
            <p:cNvSpPr/>
            <p:nvPr/>
          </p:nvSpPr>
          <p:spPr>
            <a:xfrm>
              <a:off x="8364094" y="2531254"/>
              <a:ext cx="107942" cy="237094"/>
            </a:xfrm>
            <a:custGeom>
              <a:avLst/>
              <a:gdLst/>
              <a:ahLst/>
              <a:cxnLst/>
              <a:rect l="l" t="t" r="r" b="b"/>
              <a:pathLst>
                <a:path w="5013" h="11011" extrusionOk="0">
                  <a:moveTo>
                    <a:pt x="3295" y="1"/>
                  </a:moveTo>
                  <a:cubicBezTo>
                    <a:pt x="2151" y="1"/>
                    <a:pt x="1565" y="1005"/>
                    <a:pt x="1253" y="1987"/>
                  </a:cubicBezTo>
                  <a:cubicBezTo>
                    <a:pt x="627" y="3767"/>
                    <a:pt x="326" y="5646"/>
                    <a:pt x="226" y="7526"/>
                  </a:cubicBezTo>
                  <a:lnTo>
                    <a:pt x="226" y="7752"/>
                  </a:lnTo>
                  <a:cubicBezTo>
                    <a:pt x="126" y="8378"/>
                    <a:pt x="126" y="9005"/>
                    <a:pt x="126" y="9506"/>
                  </a:cubicBezTo>
                  <a:cubicBezTo>
                    <a:pt x="0" y="10032"/>
                    <a:pt x="226" y="10559"/>
                    <a:pt x="627" y="10884"/>
                  </a:cubicBezTo>
                  <a:cubicBezTo>
                    <a:pt x="752" y="10884"/>
                    <a:pt x="852" y="10985"/>
                    <a:pt x="953" y="10985"/>
                  </a:cubicBezTo>
                  <a:cubicBezTo>
                    <a:pt x="1005" y="11002"/>
                    <a:pt x="1065" y="11011"/>
                    <a:pt x="1129" y="11011"/>
                  </a:cubicBezTo>
                  <a:cubicBezTo>
                    <a:pt x="1425" y="11011"/>
                    <a:pt x="1797" y="10827"/>
                    <a:pt x="1880" y="10559"/>
                  </a:cubicBezTo>
                  <a:cubicBezTo>
                    <a:pt x="2406" y="10133"/>
                    <a:pt x="2732" y="9406"/>
                    <a:pt x="3033" y="8879"/>
                  </a:cubicBezTo>
                  <a:cubicBezTo>
                    <a:pt x="4186" y="6899"/>
                    <a:pt x="4812" y="4619"/>
                    <a:pt x="4913" y="2313"/>
                  </a:cubicBezTo>
                  <a:cubicBezTo>
                    <a:pt x="5013" y="1260"/>
                    <a:pt x="4712" y="107"/>
                    <a:pt x="3459" y="7"/>
                  </a:cubicBezTo>
                  <a:cubicBezTo>
                    <a:pt x="3403" y="3"/>
                    <a:pt x="3349" y="1"/>
                    <a:pt x="329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6"/>
            <p:cNvSpPr/>
            <p:nvPr/>
          </p:nvSpPr>
          <p:spPr>
            <a:xfrm>
              <a:off x="8292303" y="2821731"/>
              <a:ext cx="88003" cy="89941"/>
            </a:xfrm>
            <a:custGeom>
              <a:avLst/>
              <a:gdLst/>
              <a:ahLst/>
              <a:cxnLst/>
              <a:rect l="l" t="t" r="r" b="b"/>
              <a:pathLst>
                <a:path w="4087" h="4177" extrusionOk="0">
                  <a:moveTo>
                    <a:pt x="2833" y="1"/>
                  </a:moveTo>
                  <a:cubicBezTo>
                    <a:pt x="2507" y="1"/>
                    <a:pt x="2307" y="1"/>
                    <a:pt x="1981" y="101"/>
                  </a:cubicBezTo>
                  <a:cubicBezTo>
                    <a:pt x="1354" y="402"/>
                    <a:pt x="828" y="828"/>
                    <a:pt x="627" y="1555"/>
                  </a:cubicBezTo>
                  <a:cubicBezTo>
                    <a:pt x="1" y="2507"/>
                    <a:pt x="527" y="3660"/>
                    <a:pt x="1354" y="4061"/>
                  </a:cubicBezTo>
                  <a:cubicBezTo>
                    <a:pt x="1540" y="4141"/>
                    <a:pt x="1750" y="4177"/>
                    <a:pt x="1964" y="4177"/>
                  </a:cubicBezTo>
                  <a:cubicBezTo>
                    <a:pt x="2356" y="4177"/>
                    <a:pt x="2758" y="4055"/>
                    <a:pt x="3034" y="3861"/>
                  </a:cubicBezTo>
                  <a:cubicBezTo>
                    <a:pt x="3560" y="3535"/>
                    <a:pt x="3861" y="3034"/>
                    <a:pt x="4086" y="2507"/>
                  </a:cubicBezTo>
                  <a:lnTo>
                    <a:pt x="4086" y="1555"/>
                  </a:lnTo>
                  <a:cubicBezTo>
                    <a:pt x="4086" y="1354"/>
                    <a:pt x="3961" y="1029"/>
                    <a:pt x="3861" y="728"/>
                  </a:cubicBezTo>
                  <a:cubicBezTo>
                    <a:pt x="3861" y="527"/>
                    <a:pt x="3660" y="302"/>
                    <a:pt x="3460" y="101"/>
                  </a:cubicBezTo>
                  <a:cubicBezTo>
                    <a:pt x="3234" y="1"/>
                    <a:pt x="3034" y="1"/>
                    <a:pt x="28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6"/>
            <p:cNvSpPr/>
            <p:nvPr/>
          </p:nvSpPr>
          <p:spPr>
            <a:xfrm>
              <a:off x="8445035" y="2807175"/>
              <a:ext cx="43194" cy="52905"/>
            </a:xfrm>
            <a:custGeom>
              <a:avLst/>
              <a:gdLst/>
              <a:ahLst/>
              <a:cxnLst/>
              <a:rect l="l" t="t" r="r" b="b"/>
              <a:pathLst>
                <a:path w="2006" h="2457" extrusionOk="0">
                  <a:moveTo>
                    <a:pt x="1066" y="0"/>
                  </a:moveTo>
                  <a:cubicBezTo>
                    <a:pt x="872" y="0"/>
                    <a:pt x="690" y="50"/>
                    <a:pt x="527" y="151"/>
                  </a:cubicBezTo>
                  <a:cubicBezTo>
                    <a:pt x="226" y="451"/>
                    <a:pt x="1" y="777"/>
                    <a:pt x="1" y="1203"/>
                  </a:cubicBezTo>
                  <a:cubicBezTo>
                    <a:pt x="1" y="1504"/>
                    <a:pt x="1" y="1705"/>
                    <a:pt x="126" y="1930"/>
                  </a:cubicBezTo>
                  <a:cubicBezTo>
                    <a:pt x="226" y="1930"/>
                    <a:pt x="226" y="2030"/>
                    <a:pt x="327" y="2131"/>
                  </a:cubicBezTo>
                  <a:lnTo>
                    <a:pt x="427" y="2231"/>
                  </a:lnTo>
                  <a:cubicBezTo>
                    <a:pt x="427" y="2231"/>
                    <a:pt x="527" y="2331"/>
                    <a:pt x="627" y="2331"/>
                  </a:cubicBezTo>
                  <a:cubicBezTo>
                    <a:pt x="853" y="2456"/>
                    <a:pt x="953" y="2456"/>
                    <a:pt x="1254" y="2456"/>
                  </a:cubicBezTo>
                  <a:cubicBezTo>
                    <a:pt x="1379" y="2456"/>
                    <a:pt x="1580" y="2331"/>
                    <a:pt x="1680" y="2231"/>
                  </a:cubicBezTo>
                  <a:cubicBezTo>
                    <a:pt x="1880" y="2030"/>
                    <a:pt x="1880" y="1705"/>
                    <a:pt x="2006" y="1504"/>
                  </a:cubicBezTo>
                  <a:cubicBezTo>
                    <a:pt x="2006" y="1203"/>
                    <a:pt x="1880" y="978"/>
                    <a:pt x="1680" y="777"/>
                  </a:cubicBezTo>
                  <a:cubicBezTo>
                    <a:pt x="1780" y="777"/>
                    <a:pt x="1780" y="677"/>
                    <a:pt x="1880" y="677"/>
                  </a:cubicBezTo>
                  <a:cubicBezTo>
                    <a:pt x="1880" y="451"/>
                    <a:pt x="1780" y="251"/>
                    <a:pt x="1680" y="151"/>
                  </a:cubicBezTo>
                  <a:cubicBezTo>
                    <a:pt x="1467" y="50"/>
                    <a:pt x="1260"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8" name="Google Shape;1188;p6"/>
          <p:cNvGrpSpPr/>
          <p:nvPr/>
        </p:nvGrpSpPr>
        <p:grpSpPr>
          <a:xfrm>
            <a:off x="727209" y="3244569"/>
            <a:ext cx="350390" cy="1470478"/>
            <a:chOff x="8180472" y="1441194"/>
            <a:chExt cx="350390" cy="1470478"/>
          </a:xfrm>
        </p:grpSpPr>
        <p:sp>
          <p:nvSpPr>
            <p:cNvPr id="1189" name="Google Shape;1189;p6"/>
            <p:cNvSpPr/>
            <p:nvPr/>
          </p:nvSpPr>
          <p:spPr>
            <a:xfrm>
              <a:off x="8218121" y="1441194"/>
              <a:ext cx="232476" cy="203480"/>
            </a:xfrm>
            <a:custGeom>
              <a:avLst/>
              <a:gdLst/>
              <a:ahLst/>
              <a:cxnLst/>
              <a:rect l="l" t="t" r="r" b="b"/>
              <a:pathLst>
                <a:path w="12844" h="11242" extrusionOk="0">
                  <a:moveTo>
                    <a:pt x="4732" y="1"/>
                  </a:moveTo>
                  <a:cubicBezTo>
                    <a:pt x="4305" y="1"/>
                    <a:pt x="3751" y="152"/>
                    <a:pt x="3033" y="550"/>
                  </a:cubicBezTo>
                  <a:cubicBezTo>
                    <a:pt x="1" y="2329"/>
                    <a:pt x="1379" y="10249"/>
                    <a:pt x="2106" y="10976"/>
                  </a:cubicBezTo>
                  <a:cubicBezTo>
                    <a:pt x="2250" y="11149"/>
                    <a:pt x="2690" y="11242"/>
                    <a:pt x="3310" y="11242"/>
                  </a:cubicBezTo>
                  <a:cubicBezTo>
                    <a:pt x="5392" y="11242"/>
                    <a:pt x="9498" y="10189"/>
                    <a:pt x="11179" y="7543"/>
                  </a:cubicBezTo>
                  <a:cubicBezTo>
                    <a:pt x="12843" y="4808"/>
                    <a:pt x="11484" y="584"/>
                    <a:pt x="8673" y="584"/>
                  </a:cubicBezTo>
                  <a:cubicBezTo>
                    <a:pt x="7929" y="584"/>
                    <a:pt x="7084" y="880"/>
                    <a:pt x="6166" y="1578"/>
                  </a:cubicBezTo>
                  <a:cubicBezTo>
                    <a:pt x="6166" y="1578"/>
                    <a:pt x="6108" y="1"/>
                    <a:pt x="47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6"/>
            <p:cNvSpPr/>
            <p:nvPr/>
          </p:nvSpPr>
          <p:spPr>
            <a:xfrm>
              <a:off x="8180472" y="1493740"/>
              <a:ext cx="183281" cy="193760"/>
            </a:xfrm>
            <a:custGeom>
              <a:avLst/>
              <a:gdLst/>
              <a:ahLst/>
              <a:cxnLst/>
              <a:rect l="l" t="t" r="r" b="b"/>
              <a:pathLst>
                <a:path w="10126" h="10705" extrusionOk="0">
                  <a:moveTo>
                    <a:pt x="9938" y="1"/>
                  </a:moveTo>
                  <a:cubicBezTo>
                    <a:pt x="9874" y="1"/>
                    <a:pt x="9825" y="83"/>
                    <a:pt x="9825" y="153"/>
                  </a:cubicBezTo>
                  <a:cubicBezTo>
                    <a:pt x="9599" y="680"/>
                    <a:pt x="9299" y="1306"/>
                    <a:pt x="9098" y="1807"/>
                  </a:cubicBezTo>
                  <a:cubicBezTo>
                    <a:pt x="8873" y="2033"/>
                    <a:pt x="8772" y="2334"/>
                    <a:pt x="8672" y="2660"/>
                  </a:cubicBezTo>
                  <a:lnTo>
                    <a:pt x="8146" y="3386"/>
                  </a:lnTo>
                  <a:cubicBezTo>
                    <a:pt x="7519" y="4439"/>
                    <a:pt x="6893" y="5366"/>
                    <a:pt x="6066" y="6193"/>
                  </a:cubicBezTo>
                  <a:cubicBezTo>
                    <a:pt x="5639" y="6720"/>
                    <a:pt x="5213" y="7046"/>
                    <a:pt x="4812" y="7447"/>
                  </a:cubicBezTo>
                  <a:cubicBezTo>
                    <a:pt x="4286" y="7873"/>
                    <a:pt x="3860" y="8299"/>
                    <a:pt x="3334" y="8599"/>
                  </a:cubicBezTo>
                  <a:cubicBezTo>
                    <a:pt x="2406" y="9326"/>
                    <a:pt x="1253" y="9752"/>
                    <a:pt x="101" y="10279"/>
                  </a:cubicBezTo>
                  <a:cubicBezTo>
                    <a:pt x="0" y="10279"/>
                    <a:pt x="0" y="10379"/>
                    <a:pt x="0" y="10479"/>
                  </a:cubicBezTo>
                  <a:cubicBezTo>
                    <a:pt x="101" y="10579"/>
                    <a:pt x="201" y="10705"/>
                    <a:pt x="326" y="10705"/>
                  </a:cubicBezTo>
                  <a:cubicBezTo>
                    <a:pt x="527" y="10579"/>
                    <a:pt x="827" y="10479"/>
                    <a:pt x="1153" y="10379"/>
                  </a:cubicBezTo>
                  <a:cubicBezTo>
                    <a:pt x="1454" y="10279"/>
                    <a:pt x="1780" y="10178"/>
                    <a:pt x="2081" y="10078"/>
                  </a:cubicBezTo>
                  <a:lnTo>
                    <a:pt x="2933" y="9652"/>
                  </a:lnTo>
                  <a:cubicBezTo>
                    <a:pt x="3233" y="9552"/>
                    <a:pt x="3459" y="9326"/>
                    <a:pt x="3760" y="9226"/>
                  </a:cubicBezTo>
                  <a:cubicBezTo>
                    <a:pt x="4286" y="8925"/>
                    <a:pt x="4812" y="8499"/>
                    <a:pt x="5339" y="8073"/>
                  </a:cubicBezTo>
                  <a:cubicBezTo>
                    <a:pt x="5740" y="7672"/>
                    <a:pt x="6266" y="7246"/>
                    <a:pt x="6692" y="6820"/>
                  </a:cubicBezTo>
                  <a:cubicBezTo>
                    <a:pt x="7519" y="5893"/>
                    <a:pt x="8246" y="4840"/>
                    <a:pt x="8873" y="3687"/>
                  </a:cubicBezTo>
                  <a:cubicBezTo>
                    <a:pt x="9399" y="2660"/>
                    <a:pt x="9925" y="1507"/>
                    <a:pt x="10126" y="254"/>
                  </a:cubicBezTo>
                  <a:cubicBezTo>
                    <a:pt x="10126" y="153"/>
                    <a:pt x="10126" y="53"/>
                    <a:pt x="10025" y="53"/>
                  </a:cubicBezTo>
                  <a:cubicBezTo>
                    <a:pt x="9995" y="16"/>
                    <a:pt x="9965" y="1"/>
                    <a:pt x="9938" y="1"/>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6"/>
            <p:cNvSpPr/>
            <p:nvPr/>
          </p:nvSpPr>
          <p:spPr>
            <a:xfrm>
              <a:off x="8256150" y="1780623"/>
              <a:ext cx="274712" cy="634218"/>
            </a:xfrm>
            <a:custGeom>
              <a:avLst/>
              <a:gdLst/>
              <a:ahLst/>
              <a:cxnLst/>
              <a:rect l="l" t="t" r="r" b="b"/>
              <a:pathLst>
                <a:path w="12758" h="29454" extrusionOk="0">
                  <a:moveTo>
                    <a:pt x="4169" y="1"/>
                  </a:moveTo>
                  <a:cubicBezTo>
                    <a:pt x="3919" y="1"/>
                    <a:pt x="4691" y="2871"/>
                    <a:pt x="3660" y="5644"/>
                  </a:cubicBezTo>
                  <a:cubicBezTo>
                    <a:pt x="2632" y="8351"/>
                    <a:pt x="1" y="12311"/>
                    <a:pt x="953" y="15243"/>
                  </a:cubicBezTo>
                  <a:cubicBezTo>
                    <a:pt x="2006" y="18175"/>
                    <a:pt x="2733" y="18902"/>
                    <a:pt x="2507" y="19729"/>
                  </a:cubicBezTo>
                  <a:cubicBezTo>
                    <a:pt x="2306" y="20682"/>
                    <a:pt x="327" y="22035"/>
                    <a:pt x="527" y="24642"/>
                  </a:cubicBezTo>
                  <a:cubicBezTo>
                    <a:pt x="753" y="27248"/>
                    <a:pt x="4813" y="29454"/>
                    <a:pt x="4813" y="29454"/>
                  </a:cubicBezTo>
                  <a:cubicBezTo>
                    <a:pt x="6893" y="28401"/>
                    <a:pt x="10452" y="23689"/>
                    <a:pt x="10352" y="21083"/>
                  </a:cubicBezTo>
                  <a:cubicBezTo>
                    <a:pt x="10352" y="18476"/>
                    <a:pt x="8146" y="16396"/>
                    <a:pt x="8672" y="14717"/>
                  </a:cubicBezTo>
                  <a:cubicBezTo>
                    <a:pt x="9199" y="13163"/>
                    <a:pt x="12758" y="8977"/>
                    <a:pt x="11705" y="6045"/>
                  </a:cubicBezTo>
                  <a:cubicBezTo>
                    <a:pt x="10778" y="3138"/>
                    <a:pt x="5239" y="406"/>
                    <a:pt x="4186" y="5"/>
                  </a:cubicBezTo>
                  <a:cubicBezTo>
                    <a:pt x="4180" y="2"/>
                    <a:pt x="4174" y="1"/>
                    <a:pt x="41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6"/>
            <p:cNvSpPr/>
            <p:nvPr/>
          </p:nvSpPr>
          <p:spPr>
            <a:xfrm>
              <a:off x="8310111" y="1819985"/>
              <a:ext cx="101483" cy="692421"/>
            </a:xfrm>
            <a:custGeom>
              <a:avLst/>
              <a:gdLst/>
              <a:ahLst/>
              <a:cxnLst/>
              <a:rect l="l" t="t" r="r" b="b"/>
              <a:pathLst>
                <a:path w="4713" h="32157" extrusionOk="0">
                  <a:moveTo>
                    <a:pt x="2833" y="1"/>
                  </a:moveTo>
                  <a:cubicBezTo>
                    <a:pt x="2800" y="1"/>
                    <a:pt x="2766" y="15"/>
                    <a:pt x="2733" y="57"/>
                  </a:cubicBezTo>
                  <a:cubicBezTo>
                    <a:pt x="2633" y="157"/>
                    <a:pt x="2633" y="257"/>
                    <a:pt x="2733" y="357"/>
                  </a:cubicBezTo>
                  <a:cubicBezTo>
                    <a:pt x="3134" y="884"/>
                    <a:pt x="3460" y="1510"/>
                    <a:pt x="3660" y="2137"/>
                  </a:cubicBezTo>
                  <a:cubicBezTo>
                    <a:pt x="3886" y="2763"/>
                    <a:pt x="3986" y="3390"/>
                    <a:pt x="3986" y="4117"/>
                  </a:cubicBezTo>
                  <a:cubicBezTo>
                    <a:pt x="4086" y="4743"/>
                    <a:pt x="3986" y="5370"/>
                    <a:pt x="3886" y="6097"/>
                  </a:cubicBezTo>
                  <a:cubicBezTo>
                    <a:pt x="3760" y="6723"/>
                    <a:pt x="3560" y="7450"/>
                    <a:pt x="3359" y="8077"/>
                  </a:cubicBezTo>
                  <a:cubicBezTo>
                    <a:pt x="3034" y="9455"/>
                    <a:pt x="2633" y="10708"/>
                    <a:pt x="2307" y="12062"/>
                  </a:cubicBezTo>
                  <a:cubicBezTo>
                    <a:pt x="2106" y="12788"/>
                    <a:pt x="2006" y="13515"/>
                    <a:pt x="2006" y="14242"/>
                  </a:cubicBezTo>
                  <a:cubicBezTo>
                    <a:pt x="2006" y="14969"/>
                    <a:pt x="2106" y="15721"/>
                    <a:pt x="2407" y="16448"/>
                  </a:cubicBezTo>
                  <a:lnTo>
                    <a:pt x="2833" y="17375"/>
                  </a:lnTo>
                  <a:cubicBezTo>
                    <a:pt x="2933" y="17701"/>
                    <a:pt x="3034" y="18001"/>
                    <a:pt x="3134" y="18327"/>
                  </a:cubicBezTo>
                  <a:cubicBezTo>
                    <a:pt x="3359" y="18954"/>
                    <a:pt x="3460" y="19681"/>
                    <a:pt x="3560" y="20307"/>
                  </a:cubicBezTo>
                  <a:cubicBezTo>
                    <a:pt x="3660" y="21661"/>
                    <a:pt x="3560" y="23014"/>
                    <a:pt x="3359" y="24367"/>
                  </a:cubicBezTo>
                  <a:cubicBezTo>
                    <a:pt x="3034" y="25746"/>
                    <a:pt x="2633" y="26999"/>
                    <a:pt x="2106" y="28252"/>
                  </a:cubicBezTo>
                  <a:cubicBezTo>
                    <a:pt x="1580" y="29505"/>
                    <a:pt x="853" y="30758"/>
                    <a:pt x="1" y="31786"/>
                  </a:cubicBezTo>
                  <a:cubicBezTo>
                    <a:pt x="1" y="31886"/>
                    <a:pt x="1" y="32012"/>
                    <a:pt x="126" y="32112"/>
                  </a:cubicBezTo>
                  <a:cubicBezTo>
                    <a:pt x="160" y="32145"/>
                    <a:pt x="193" y="32156"/>
                    <a:pt x="223" y="32156"/>
                  </a:cubicBezTo>
                  <a:cubicBezTo>
                    <a:pt x="282" y="32156"/>
                    <a:pt x="327" y="32112"/>
                    <a:pt x="327" y="32112"/>
                  </a:cubicBezTo>
                  <a:cubicBezTo>
                    <a:pt x="2106" y="29906"/>
                    <a:pt x="3460" y="27300"/>
                    <a:pt x="4086" y="24493"/>
                  </a:cubicBezTo>
                  <a:cubicBezTo>
                    <a:pt x="4387" y="23114"/>
                    <a:pt x="4387" y="21661"/>
                    <a:pt x="4287" y="20207"/>
                  </a:cubicBezTo>
                  <a:cubicBezTo>
                    <a:pt x="4186" y="19580"/>
                    <a:pt x="4086" y="18854"/>
                    <a:pt x="3886" y="18102"/>
                  </a:cubicBezTo>
                  <a:cubicBezTo>
                    <a:pt x="3760" y="17801"/>
                    <a:pt x="3660" y="17475"/>
                    <a:pt x="3560" y="17074"/>
                  </a:cubicBezTo>
                  <a:lnTo>
                    <a:pt x="3134" y="16122"/>
                  </a:lnTo>
                  <a:cubicBezTo>
                    <a:pt x="2933" y="15495"/>
                    <a:pt x="2833" y="14869"/>
                    <a:pt x="2833" y="14242"/>
                  </a:cubicBezTo>
                  <a:cubicBezTo>
                    <a:pt x="2833" y="13616"/>
                    <a:pt x="2933" y="12889"/>
                    <a:pt x="3034" y="12262"/>
                  </a:cubicBezTo>
                  <a:cubicBezTo>
                    <a:pt x="3359" y="10909"/>
                    <a:pt x="3760" y="9656"/>
                    <a:pt x="4086" y="8302"/>
                  </a:cubicBezTo>
                  <a:cubicBezTo>
                    <a:pt x="4287" y="7575"/>
                    <a:pt x="4387" y="6949"/>
                    <a:pt x="4512" y="6197"/>
                  </a:cubicBezTo>
                  <a:cubicBezTo>
                    <a:pt x="4613" y="5470"/>
                    <a:pt x="4713" y="4743"/>
                    <a:pt x="4613" y="4016"/>
                  </a:cubicBezTo>
                  <a:cubicBezTo>
                    <a:pt x="4512" y="3290"/>
                    <a:pt x="4387" y="2663"/>
                    <a:pt x="4086" y="1936"/>
                  </a:cubicBezTo>
                  <a:cubicBezTo>
                    <a:pt x="3886" y="1310"/>
                    <a:pt x="3560" y="683"/>
                    <a:pt x="3034" y="57"/>
                  </a:cubicBezTo>
                  <a:cubicBezTo>
                    <a:pt x="2967" y="57"/>
                    <a:pt x="2900" y="1"/>
                    <a:pt x="2833" y="1"/>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6"/>
            <p:cNvSpPr/>
            <p:nvPr/>
          </p:nvSpPr>
          <p:spPr>
            <a:xfrm>
              <a:off x="8364094" y="2531254"/>
              <a:ext cx="107942" cy="237094"/>
            </a:xfrm>
            <a:custGeom>
              <a:avLst/>
              <a:gdLst/>
              <a:ahLst/>
              <a:cxnLst/>
              <a:rect l="l" t="t" r="r" b="b"/>
              <a:pathLst>
                <a:path w="5013" h="11011" extrusionOk="0">
                  <a:moveTo>
                    <a:pt x="3295" y="1"/>
                  </a:moveTo>
                  <a:cubicBezTo>
                    <a:pt x="2151" y="1"/>
                    <a:pt x="1565" y="1005"/>
                    <a:pt x="1253" y="1987"/>
                  </a:cubicBezTo>
                  <a:cubicBezTo>
                    <a:pt x="627" y="3767"/>
                    <a:pt x="326" y="5646"/>
                    <a:pt x="226" y="7526"/>
                  </a:cubicBezTo>
                  <a:lnTo>
                    <a:pt x="226" y="7752"/>
                  </a:lnTo>
                  <a:cubicBezTo>
                    <a:pt x="126" y="8378"/>
                    <a:pt x="126" y="9005"/>
                    <a:pt x="126" y="9506"/>
                  </a:cubicBezTo>
                  <a:cubicBezTo>
                    <a:pt x="0" y="10032"/>
                    <a:pt x="226" y="10559"/>
                    <a:pt x="627" y="10884"/>
                  </a:cubicBezTo>
                  <a:cubicBezTo>
                    <a:pt x="752" y="10884"/>
                    <a:pt x="852" y="10985"/>
                    <a:pt x="953" y="10985"/>
                  </a:cubicBezTo>
                  <a:cubicBezTo>
                    <a:pt x="1005" y="11002"/>
                    <a:pt x="1065" y="11011"/>
                    <a:pt x="1129" y="11011"/>
                  </a:cubicBezTo>
                  <a:cubicBezTo>
                    <a:pt x="1425" y="11011"/>
                    <a:pt x="1797" y="10827"/>
                    <a:pt x="1880" y="10559"/>
                  </a:cubicBezTo>
                  <a:cubicBezTo>
                    <a:pt x="2406" y="10133"/>
                    <a:pt x="2732" y="9406"/>
                    <a:pt x="3033" y="8879"/>
                  </a:cubicBezTo>
                  <a:cubicBezTo>
                    <a:pt x="4186" y="6899"/>
                    <a:pt x="4812" y="4619"/>
                    <a:pt x="4913" y="2313"/>
                  </a:cubicBezTo>
                  <a:cubicBezTo>
                    <a:pt x="5013" y="1260"/>
                    <a:pt x="4712" y="107"/>
                    <a:pt x="3459" y="7"/>
                  </a:cubicBezTo>
                  <a:cubicBezTo>
                    <a:pt x="3403" y="3"/>
                    <a:pt x="3349" y="1"/>
                    <a:pt x="329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6"/>
            <p:cNvSpPr/>
            <p:nvPr/>
          </p:nvSpPr>
          <p:spPr>
            <a:xfrm>
              <a:off x="8292303" y="2821731"/>
              <a:ext cx="88003" cy="89941"/>
            </a:xfrm>
            <a:custGeom>
              <a:avLst/>
              <a:gdLst/>
              <a:ahLst/>
              <a:cxnLst/>
              <a:rect l="l" t="t" r="r" b="b"/>
              <a:pathLst>
                <a:path w="4087" h="4177" extrusionOk="0">
                  <a:moveTo>
                    <a:pt x="2833" y="1"/>
                  </a:moveTo>
                  <a:cubicBezTo>
                    <a:pt x="2507" y="1"/>
                    <a:pt x="2307" y="1"/>
                    <a:pt x="1981" y="101"/>
                  </a:cubicBezTo>
                  <a:cubicBezTo>
                    <a:pt x="1354" y="402"/>
                    <a:pt x="828" y="828"/>
                    <a:pt x="627" y="1555"/>
                  </a:cubicBezTo>
                  <a:cubicBezTo>
                    <a:pt x="1" y="2507"/>
                    <a:pt x="527" y="3660"/>
                    <a:pt x="1354" y="4061"/>
                  </a:cubicBezTo>
                  <a:cubicBezTo>
                    <a:pt x="1540" y="4141"/>
                    <a:pt x="1750" y="4177"/>
                    <a:pt x="1964" y="4177"/>
                  </a:cubicBezTo>
                  <a:cubicBezTo>
                    <a:pt x="2356" y="4177"/>
                    <a:pt x="2758" y="4055"/>
                    <a:pt x="3034" y="3861"/>
                  </a:cubicBezTo>
                  <a:cubicBezTo>
                    <a:pt x="3560" y="3535"/>
                    <a:pt x="3861" y="3034"/>
                    <a:pt x="4086" y="2507"/>
                  </a:cubicBezTo>
                  <a:lnTo>
                    <a:pt x="4086" y="1555"/>
                  </a:lnTo>
                  <a:cubicBezTo>
                    <a:pt x="4086" y="1354"/>
                    <a:pt x="3961" y="1029"/>
                    <a:pt x="3861" y="728"/>
                  </a:cubicBezTo>
                  <a:cubicBezTo>
                    <a:pt x="3861" y="527"/>
                    <a:pt x="3660" y="302"/>
                    <a:pt x="3460" y="101"/>
                  </a:cubicBezTo>
                  <a:cubicBezTo>
                    <a:pt x="3234" y="1"/>
                    <a:pt x="3034" y="1"/>
                    <a:pt x="28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6"/>
            <p:cNvSpPr/>
            <p:nvPr/>
          </p:nvSpPr>
          <p:spPr>
            <a:xfrm>
              <a:off x="8445035" y="2807175"/>
              <a:ext cx="43194" cy="52905"/>
            </a:xfrm>
            <a:custGeom>
              <a:avLst/>
              <a:gdLst/>
              <a:ahLst/>
              <a:cxnLst/>
              <a:rect l="l" t="t" r="r" b="b"/>
              <a:pathLst>
                <a:path w="2006" h="2457" extrusionOk="0">
                  <a:moveTo>
                    <a:pt x="1066" y="0"/>
                  </a:moveTo>
                  <a:cubicBezTo>
                    <a:pt x="872" y="0"/>
                    <a:pt x="690" y="50"/>
                    <a:pt x="527" y="151"/>
                  </a:cubicBezTo>
                  <a:cubicBezTo>
                    <a:pt x="226" y="451"/>
                    <a:pt x="1" y="777"/>
                    <a:pt x="1" y="1203"/>
                  </a:cubicBezTo>
                  <a:cubicBezTo>
                    <a:pt x="1" y="1504"/>
                    <a:pt x="1" y="1705"/>
                    <a:pt x="126" y="1930"/>
                  </a:cubicBezTo>
                  <a:cubicBezTo>
                    <a:pt x="226" y="1930"/>
                    <a:pt x="226" y="2030"/>
                    <a:pt x="327" y="2131"/>
                  </a:cubicBezTo>
                  <a:lnTo>
                    <a:pt x="427" y="2231"/>
                  </a:lnTo>
                  <a:cubicBezTo>
                    <a:pt x="427" y="2231"/>
                    <a:pt x="527" y="2331"/>
                    <a:pt x="627" y="2331"/>
                  </a:cubicBezTo>
                  <a:cubicBezTo>
                    <a:pt x="853" y="2456"/>
                    <a:pt x="953" y="2456"/>
                    <a:pt x="1254" y="2456"/>
                  </a:cubicBezTo>
                  <a:cubicBezTo>
                    <a:pt x="1379" y="2456"/>
                    <a:pt x="1580" y="2331"/>
                    <a:pt x="1680" y="2231"/>
                  </a:cubicBezTo>
                  <a:cubicBezTo>
                    <a:pt x="1880" y="2030"/>
                    <a:pt x="1880" y="1705"/>
                    <a:pt x="2006" y="1504"/>
                  </a:cubicBezTo>
                  <a:cubicBezTo>
                    <a:pt x="2006" y="1203"/>
                    <a:pt x="1880" y="978"/>
                    <a:pt x="1680" y="777"/>
                  </a:cubicBezTo>
                  <a:cubicBezTo>
                    <a:pt x="1780" y="777"/>
                    <a:pt x="1780" y="677"/>
                    <a:pt x="1880" y="677"/>
                  </a:cubicBezTo>
                  <a:cubicBezTo>
                    <a:pt x="1880" y="451"/>
                    <a:pt x="1780" y="251"/>
                    <a:pt x="1680" y="151"/>
                  </a:cubicBezTo>
                  <a:cubicBezTo>
                    <a:pt x="1467" y="50"/>
                    <a:pt x="1260"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260"/>
        <p:cNvGrpSpPr/>
        <p:nvPr/>
      </p:nvGrpSpPr>
      <p:grpSpPr>
        <a:xfrm>
          <a:off x="0" y="0"/>
          <a:ext cx="0" cy="0"/>
          <a:chOff x="0" y="0"/>
          <a:chExt cx="0" cy="0"/>
        </a:xfrm>
      </p:grpSpPr>
      <p:sp>
        <p:nvSpPr>
          <p:cNvPr id="1261" name="Google Shape;1261;p8"/>
          <p:cNvSpPr/>
          <p:nvPr/>
        </p:nvSpPr>
        <p:spPr>
          <a:xfrm>
            <a:off x="495075" y="646175"/>
            <a:ext cx="8153847" cy="4261144"/>
          </a:xfrm>
          <a:custGeom>
            <a:avLst/>
            <a:gdLst/>
            <a:ahLst/>
            <a:cxnLst/>
            <a:rect l="l" t="t" r="r" b="b"/>
            <a:pathLst>
              <a:path w="254987" h="136313" extrusionOk="0">
                <a:moveTo>
                  <a:pt x="0" y="1"/>
                </a:moveTo>
                <a:lnTo>
                  <a:pt x="0" y="136313"/>
                </a:lnTo>
                <a:lnTo>
                  <a:pt x="254987" y="136313"/>
                </a:lnTo>
                <a:lnTo>
                  <a:pt x="25498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8"/>
          <p:cNvSpPr/>
          <p:nvPr/>
        </p:nvSpPr>
        <p:spPr>
          <a:xfrm>
            <a:off x="334903" y="3164430"/>
            <a:ext cx="325364" cy="102725"/>
          </a:xfrm>
          <a:custGeom>
            <a:avLst/>
            <a:gdLst/>
            <a:ahLst/>
            <a:cxnLst/>
            <a:rect l="l" t="t" r="r" b="b"/>
            <a:pathLst>
              <a:path w="10430" h="3293" extrusionOk="0">
                <a:moveTo>
                  <a:pt x="9059" y="0"/>
                </a:moveTo>
                <a:cubicBezTo>
                  <a:pt x="9803" y="0"/>
                  <a:pt x="10429" y="745"/>
                  <a:pt x="10429" y="1684"/>
                </a:cubicBezTo>
                <a:cubicBezTo>
                  <a:pt x="10429" y="2548"/>
                  <a:pt x="9803" y="3293"/>
                  <a:pt x="9059" y="3293"/>
                </a:cubicBezTo>
                <a:lnTo>
                  <a:pt x="1371" y="3293"/>
                </a:lnTo>
                <a:cubicBezTo>
                  <a:pt x="627" y="3293"/>
                  <a:pt x="1" y="2548"/>
                  <a:pt x="1" y="1684"/>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8"/>
          <p:cNvSpPr/>
          <p:nvPr/>
        </p:nvSpPr>
        <p:spPr>
          <a:xfrm>
            <a:off x="334903" y="2926475"/>
            <a:ext cx="325364" cy="102756"/>
          </a:xfrm>
          <a:custGeom>
            <a:avLst/>
            <a:gdLst/>
            <a:ahLst/>
            <a:cxnLst/>
            <a:rect l="l" t="t" r="r" b="b"/>
            <a:pathLst>
              <a:path w="10430" h="3294" extrusionOk="0">
                <a:moveTo>
                  <a:pt x="9059" y="1"/>
                </a:moveTo>
                <a:cubicBezTo>
                  <a:pt x="9803" y="1"/>
                  <a:pt x="10429" y="746"/>
                  <a:pt x="10429" y="1610"/>
                </a:cubicBezTo>
                <a:cubicBezTo>
                  <a:pt x="10429" y="2548"/>
                  <a:pt x="9803" y="3293"/>
                  <a:pt x="9059" y="3293"/>
                </a:cubicBezTo>
                <a:lnTo>
                  <a:pt x="1371" y="3293"/>
                </a:lnTo>
                <a:cubicBezTo>
                  <a:pt x="627" y="3293"/>
                  <a:pt x="1" y="2548"/>
                  <a:pt x="1" y="1610"/>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8"/>
          <p:cNvSpPr/>
          <p:nvPr/>
        </p:nvSpPr>
        <p:spPr>
          <a:xfrm>
            <a:off x="334903" y="2688083"/>
            <a:ext cx="325364" cy="100885"/>
          </a:xfrm>
          <a:custGeom>
            <a:avLst/>
            <a:gdLst/>
            <a:ahLst/>
            <a:cxnLst/>
            <a:rect l="l" t="t" r="r" b="b"/>
            <a:pathLst>
              <a:path w="10430" h="3234" extrusionOk="0">
                <a:moveTo>
                  <a:pt x="9059" y="0"/>
                </a:moveTo>
                <a:cubicBezTo>
                  <a:pt x="9803" y="0"/>
                  <a:pt x="10429" y="745"/>
                  <a:pt x="10429" y="1624"/>
                </a:cubicBezTo>
                <a:cubicBezTo>
                  <a:pt x="10429" y="2548"/>
                  <a:pt x="9803" y="3233"/>
                  <a:pt x="9059" y="3233"/>
                </a:cubicBezTo>
                <a:lnTo>
                  <a:pt x="1371" y="3233"/>
                </a:lnTo>
                <a:cubicBezTo>
                  <a:pt x="627" y="3233"/>
                  <a:pt x="1" y="2548"/>
                  <a:pt x="1" y="1624"/>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8"/>
          <p:cNvSpPr/>
          <p:nvPr/>
        </p:nvSpPr>
        <p:spPr>
          <a:xfrm>
            <a:off x="334903" y="3881042"/>
            <a:ext cx="325364" cy="100853"/>
          </a:xfrm>
          <a:custGeom>
            <a:avLst/>
            <a:gdLst/>
            <a:ahLst/>
            <a:cxnLst/>
            <a:rect l="l" t="t" r="r" b="b"/>
            <a:pathLst>
              <a:path w="10430" h="3233" extrusionOk="0">
                <a:moveTo>
                  <a:pt x="9059" y="0"/>
                </a:moveTo>
                <a:cubicBezTo>
                  <a:pt x="9803" y="0"/>
                  <a:pt x="10429" y="686"/>
                  <a:pt x="10429" y="1609"/>
                </a:cubicBezTo>
                <a:cubicBezTo>
                  <a:pt x="10429" y="2488"/>
                  <a:pt x="9803" y="3233"/>
                  <a:pt x="9059" y="3233"/>
                </a:cubicBezTo>
                <a:lnTo>
                  <a:pt x="1371" y="3233"/>
                </a:lnTo>
                <a:cubicBezTo>
                  <a:pt x="627" y="3233"/>
                  <a:pt x="1" y="2488"/>
                  <a:pt x="1" y="1609"/>
                </a:cubicBezTo>
                <a:cubicBezTo>
                  <a:pt x="1" y="686"/>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8"/>
          <p:cNvSpPr/>
          <p:nvPr/>
        </p:nvSpPr>
        <p:spPr>
          <a:xfrm>
            <a:off x="334903" y="3642619"/>
            <a:ext cx="325364" cy="100885"/>
          </a:xfrm>
          <a:custGeom>
            <a:avLst/>
            <a:gdLst/>
            <a:ahLst/>
            <a:cxnLst/>
            <a:rect l="l" t="t" r="r" b="b"/>
            <a:pathLst>
              <a:path w="10430" h="3234" extrusionOk="0">
                <a:moveTo>
                  <a:pt x="9059" y="1"/>
                </a:moveTo>
                <a:cubicBezTo>
                  <a:pt x="9803" y="1"/>
                  <a:pt x="10429" y="686"/>
                  <a:pt x="10429" y="1625"/>
                </a:cubicBezTo>
                <a:cubicBezTo>
                  <a:pt x="10429" y="2489"/>
                  <a:pt x="9803" y="3234"/>
                  <a:pt x="9059" y="3234"/>
                </a:cubicBezTo>
                <a:lnTo>
                  <a:pt x="1371" y="3234"/>
                </a:lnTo>
                <a:cubicBezTo>
                  <a:pt x="627" y="3234"/>
                  <a:pt x="1" y="2489"/>
                  <a:pt x="1" y="1625"/>
                </a:cubicBezTo>
                <a:cubicBezTo>
                  <a:pt x="1" y="68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8"/>
          <p:cNvSpPr/>
          <p:nvPr/>
        </p:nvSpPr>
        <p:spPr>
          <a:xfrm>
            <a:off x="334903" y="3402823"/>
            <a:ext cx="325364" cy="102756"/>
          </a:xfrm>
          <a:custGeom>
            <a:avLst/>
            <a:gdLst/>
            <a:ahLst/>
            <a:cxnLst/>
            <a:rect l="l" t="t" r="r" b="b"/>
            <a:pathLst>
              <a:path w="10430" h="3294" extrusionOk="0">
                <a:moveTo>
                  <a:pt x="9059" y="1"/>
                </a:moveTo>
                <a:cubicBezTo>
                  <a:pt x="9803" y="1"/>
                  <a:pt x="10429" y="746"/>
                  <a:pt x="10429" y="1669"/>
                </a:cubicBezTo>
                <a:cubicBezTo>
                  <a:pt x="10429" y="2548"/>
                  <a:pt x="9803" y="3293"/>
                  <a:pt x="9059" y="3293"/>
                </a:cubicBezTo>
                <a:lnTo>
                  <a:pt x="1371" y="3293"/>
                </a:lnTo>
                <a:cubicBezTo>
                  <a:pt x="627" y="3293"/>
                  <a:pt x="1" y="2548"/>
                  <a:pt x="1" y="1669"/>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8"/>
          <p:cNvSpPr/>
          <p:nvPr/>
        </p:nvSpPr>
        <p:spPr>
          <a:xfrm>
            <a:off x="334903" y="4595314"/>
            <a:ext cx="325364" cy="100885"/>
          </a:xfrm>
          <a:custGeom>
            <a:avLst/>
            <a:gdLst/>
            <a:ahLst/>
            <a:cxnLst/>
            <a:rect l="l" t="t" r="r" b="b"/>
            <a:pathLst>
              <a:path w="10430" h="3234" extrusionOk="0">
                <a:moveTo>
                  <a:pt x="9059" y="1"/>
                </a:moveTo>
                <a:cubicBezTo>
                  <a:pt x="9803" y="1"/>
                  <a:pt x="10429" y="746"/>
                  <a:pt x="10429" y="1624"/>
                </a:cubicBezTo>
                <a:cubicBezTo>
                  <a:pt x="10429" y="2548"/>
                  <a:pt x="9803" y="3233"/>
                  <a:pt x="9059" y="3233"/>
                </a:cubicBezTo>
                <a:lnTo>
                  <a:pt x="1371" y="3233"/>
                </a:lnTo>
                <a:cubicBezTo>
                  <a:pt x="627" y="3233"/>
                  <a:pt x="1" y="2548"/>
                  <a:pt x="1" y="1624"/>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8"/>
          <p:cNvSpPr/>
          <p:nvPr/>
        </p:nvSpPr>
        <p:spPr>
          <a:xfrm>
            <a:off x="334903" y="4357390"/>
            <a:ext cx="325364" cy="100853"/>
          </a:xfrm>
          <a:custGeom>
            <a:avLst/>
            <a:gdLst/>
            <a:ahLst/>
            <a:cxnLst/>
            <a:rect l="l" t="t" r="r" b="b"/>
            <a:pathLst>
              <a:path w="10430" h="3233" extrusionOk="0">
                <a:moveTo>
                  <a:pt x="9059" y="0"/>
                </a:moveTo>
                <a:cubicBezTo>
                  <a:pt x="9803" y="0"/>
                  <a:pt x="10429" y="745"/>
                  <a:pt x="10429" y="1609"/>
                </a:cubicBezTo>
                <a:cubicBezTo>
                  <a:pt x="10429" y="2488"/>
                  <a:pt x="9803" y="3233"/>
                  <a:pt x="9059" y="3233"/>
                </a:cubicBezTo>
                <a:lnTo>
                  <a:pt x="1371" y="3233"/>
                </a:lnTo>
                <a:cubicBezTo>
                  <a:pt x="627" y="3233"/>
                  <a:pt x="1" y="2488"/>
                  <a:pt x="1" y="160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8"/>
          <p:cNvSpPr/>
          <p:nvPr/>
        </p:nvSpPr>
        <p:spPr>
          <a:xfrm>
            <a:off x="334903" y="4118966"/>
            <a:ext cx="325364" cy="100885"/>
          </a:xfrm>
          <a:custGeom>
            <a:avLst/>
            <a:gdLst/>
            <a:ahLst/>
            <a:cxnLst/>
            <a:rect l="l" t="t" r="r" b="b"/>
            <a:pathLst>
              <a:path w="10430" h="3234" extrusionOk="0">
                <a:moveTo>
                  <a:pt x="9059" y="1"/>
                </a:moveTo>
                <a:cubicBezTo>
                  <a:pt x="9803" y="1"/>
                  <a:pt x="10429" y="686"/>
                  <a:pt x="10429" y="1625"/>
                </a:cubicBezTo>
                <a:cubicBezTo>
                  <a:pt x="10429" y="2489"/>
                  <a:pt x="9803" y="3234"/>
                  <a:pt x="9059" y="3234"/>
                </a:cubicBezTo>
                <a:lnTo>
                  <a:pt x="1371" y="3234"/>
                </a:lnTo>
                <a:cubicBezTo>
                  <a:pt x="627" y="3234"/>
                  <a:pt x="1" y="2489"/>
                  <a:pt x="1" y="1625"/>
                </a:cubicBezTo>
                <a:cubicBezTo>
                  <a:pt x="1" y="68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8"/>
          <p:cNvSpPr/>
          <p:nvPr/>
        </p:nvSpPr>
        <p:spPr>
          <a:xfrm>
            <a:off x="334903" y="1259040"/>
            <a:ext cx="325364" cy="102725"/>
          </a:xfrm>
          <a:custGeom>
            <a:avLst/>
            <a:gdLst/>
            <a:ahLst/>
            <a:cxnLst/>
            <a:rect l="l" t="t" r="r" b="b"/>
            <a:pathLst>
              <a:path w="10430" h="3293" extrusionOk="0">
                <a:moveTo>
                  <a:pt x="9059" y="1"/>
                </a:moveTo>
                <a:cubicBezTo>
                  <a:pt x="9803" y="1"/>
                  <a:pt x="10429" y="745"/>
                  <a:pt x="10429" y="1684"/>
                </a:cubicBezTo>
                <a:cubicBezTo>
                  <a:pt x="10429" y="2548"/>
                  <a:pt x="9803" y="3293"/>
                  <a:pt x="9059" y="3293"/>
                </a:cubicBezTo>
                <a:lnTo>
                  <a:pt x="1371" y="3293"/>
                </a:lnTo>
                <a:cubicBezTo>
                  <a:pt x="627" y="3293"/>
                  <a:pt x="1" y="2548"/>
                  <a:pt x="1" y="1684"/>
                </a:cubicBezTo>
                <a:cubicBezTo>
                  <a:pt x="1" y="745"/>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8"/>
          <p:cNvSpPr/>
          <p:nvPr/>
        </p:nvSpPr>
        <p:spPr>
          <a:xfrm>
            <a:off x="334903" y="1021116"/>
            <a:ext cx="325364" cy="102725"/>
          </a:xfrm>
          <a:custGeom>
            <a:avLst/>
            <a:gdLst/>
            <a:ahLst/>
            <a:cxnLst/>
            <a:rect l="l" t="t" r="r" b="b"/>
            <a:pathLst>
              <a:path w="10430" h="3293" extrusionOk="0">
                <a:moveTo>
                  <a:pt x="9059" y="0"/>
                </a:moveTo>
                <a:cubicBezTo>
                  <a:pt x="9803" y="0"/>
                  <a:pt x="10429" y="745"/>
                  <a:pt x="10429" y="1609"/>
                </a:cubicBezTo>
                <a:cubicBezTo>
                  <a:pt x="10429" y="2548"/>
                  <a:pt x="9803" y="3292"/>
                  <a:pt x="9059" y="3292"/>
                </a:cubicBezTo>
                <a:lnTo>
                  <a:pt x="1371" y="3292"/>
                </a:lnTo>
                <a:cubicBezTo>
                  <a:pt x="627" y="3292"/>
                  <a:pt x="1" y="2548"/>
                  <a:pt x="1" y="160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8"/>
          <p:cNvSpPr/>
          <p:nvPr/>
        </p:nvSpPr>
        <p:spPr>
          <a:xfrm>
            <a:off x="334903" y="782692"/>
            <a:ext cx="325364" cy="100885"/>
          </a:xfrm>
          <a:custGeom>
            <a:avLst/>
            <a:gdLst/>
            <a:ahLst/>
            <a:cxnLst/>
            <a:rect l="l" t="t" r="r" b="b"/>
            <a:pathLst>
              <a:path w="10430" h="3234" extrusionOk="0">
                <a:moveTo>
                  <a:pt x="9059" y="1"/>
                </a:moveTo>
                <a:cubicBezTo>
                  <a:pt x="9803" y="1"/>
                  <a:pt x="10429" y="746"/>
                  <a:pt x="10429" y="1625"/>
                </a:cubicBezTo>
                <a:cubicBezTo>
                  <a:pt x="10429" y="2548"/>
                  <a:pt x="9803" y="3233"/>
                  <a:pt x="9059" y="3233"/>
                </a:cubicBezTo>
                <a:lnTo>
                  <a:pt x="1371" y="3233"/>
                </a:lnTo>
                <a:cubicBezTo>
                  <a:pt x="627" y="3233"/>
                  <a:pt x="1" y="2548"/>
                  <a:pt x="1" y="1625"/>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8"/>
          <p:cNvSpPr/>
          <p:nvPr/>
        </p:nvSpPr>
        <p:spPr>
          <a:xfrm>
            <a:off x="334903" y="1975651"/>
            <a:ext cx="325364" cy="100885"/>
          </a:xfrm>
          <a:custGeom>
            <a:avLst/>
            <a:gdLst/>
            <a:ahLst/>
            <a:cxnLst/>
            <a:rect l="l" t="t" r="r" b="b"/>
            <a:pathLst>
              <a:path w="10430" h="3234" extrusionOk="0">
                <a:moveTo>
                  <a:pt x="9059" y="1"/>
                </a:moveTo>
                <a:cubicBezTo>
                  <a:pt x="9803" y="1"/>
                  <a:pt x="10429" y="686"/>
                  <a:pt x="10429" y="1609"/>
                </a:cubicBezTo>
                <a:cubicBezTo>
                  <a:pt x="10429" y="2488"/>
                  <a:pt x="9803" y="3233"/>
                  <a:pt x="9059" y="3233"/>
                </a:cubicBezTo>
                <a:lnTo>
                  <a:pt x="1371" y="3233"/>
                </a:lnTo>
                <a:cubicBezTo>
                  <a:pt x="627" y="3233"/>
                  <a:pt x="1" y="2488"/>
                  <a:pt x="1" y="1609"/>
                </a:cubicBezTo>
                <a:cubicBezTo>
                  <a:pt x="1" y="68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8"/>
          <p:cNvSpPr/>
          <p:nvPr/>
        </p:nvSpPr>
        <p:spPr>
          <a:xfrm>
            <a:off x="334903" y="1737259"/>
            <a:ext cx="325364" cy="100853"/>
          </a:xfrm>
          <a:custGeom>
            <a:avLst/>
            <a:gdLst/>
            <a:ahLst/>
            <a:cxnLst/>
            <a:rect l="l" t="t" r="r" b="b"/>
            <a:pathLst>
              <a:path w="10430" h="3233" extrusionOk="0">
                <a:moveTo>
                  <a:pt x="9059" y="0"/>
                </a:moveTo>
                <a:cubicBezTo>
                  <a:pt x="9803" y="0"/>
                  <a:pt x="10429" y="685"/>
                  <a:pt x="10429" y="1624"/>
                </a:cubicBezTo>
                <a:cubicBezTo>
                  <a:pt x="10429" y="2488"/>
                  <a:pt x="9803" y="3233"/>
                  <a:pt x="9059" y="3233"/>
                </a:cubicBezTo>
                <a:lnTo>
                  <a:pt x="1371" y="3233"/>
                </a:lnTo>
                <a:cubicBezTo>
                  <a:pt x="627" y="3233"/>
                  <a:pt x="1" y="2488"/>
                  <a:pt x="1" y="1624"/>
                </a:cubicBezTo>
                <a:cubicBezTo>
                  <a:pt x="1" y="68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8"/>
          <p:cNvSpPr/>
          <p:nvPr/>
        </p:nvSpPr>
        <p:spPr>
          <a:xfrm>
            <a:off x="334903" y="1497463"/>
            <a:ext cx="325364" cy="102725"/>
          </a:xfrm>
          <a:custGeom>
            <a:avLst/>
            <a:gdLst/>
            <a:ahLst/>
            <a:cxnLst/>
            <a:rect l="l" t="t" r="r" b="b"/>
            <a:pathLst>
              <a:path w="10430" h="3293" extrusionOk="0">
                <a:moveTo>
                  <a:pt x="9059" y="0"/>
                </a:moveTo>
                <a:cubicBezTo>
                  <a:pt x="9803" y="0"/>
                  <a:pt x="10429" y="745"/>
                  <a:pt x="10429" y="1669"/>
                </a:cubicBezTo>
                <a:cubicBezTo>
                  <a:pt x="10429" y="2547"/>
                  <a:pt x="9803" y="3292"/>
                  <a:pt x="9059" y="3292"/>
                </a:cubicBezTo>
                <a:lnTo>
                  <a:pt x="1371" y="3292"/>
                </a:lnTo>
                <a:cubicBezTo>
                  <a:pt x="627" y="3292"/>
                  <a:pt x="1" y="2547"/>
                  <a:pt x="1" y="166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8"/>
          <p:cNvSpPr/>
          <p:nvPr/>
        </p:nvSpPr>
        <p:spPr>
          <a:xfrm>
            <a:off x="334903" y="2689923"/>
            <a:ext cx="325364" cy="100885"/>
          </a:xfrm>
          <a:custGeom>
            <a:avLst/>
            <a:gdLst/>
            <a:ahLst/>
            <a:cxnLst/>
            <a:rect l="l" t="t" r="r" b="b"/>
            <a:pathLst>
              <a:path w="10430" h="3234" extrusionOk="0">
                <a:moveTo>
                  <a:pt x="9059" y="1"/>
                </a:moveTo>
                <a:cubicBezTo>
                  <a:pt x="9803" y="1"/>
                  <a:pt x="10429" y="746"/>
                  <a:pt x="10429" y="1625"/>
                </a:cubicBezTo>
                <a:cubicBezTo>
                  <a:pt x="10429" y="2548"/>
                  <a:pt x="9803" y="3234"/>
                  <a:pt x="9059" y="3234"/>
                </a:cubicBezTo>
                <a:lnTo>
                  <a:pt x="1371" y="3234"/>
                </a:lnTo>
                <a:cubicBezTo>
                  <a:pt x="627" y="3234"/>
                  <a:pt x="1" y="2548"/>
                  <a:pt x="1" y="1625"/>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8"/>
          <p:cNvSpPr/>
          <p:nvPr/>
        </p:nvSpPr>
        <p:spPr>
          <a:xfrm>
            <a:off x="334903" y="2451999"/>
            <a:ext cx="325364" cy="100885"/>
          </a:xfrm>
          <a:custGeom>
            <a:avLst/>
            <a:gdLst/>
            <a:ahLst/>
            <a:cxnLst/>
            <a:rect l="l" t="t" r="r" b="b"/>
            <a:pathLst>
              <a:path w="10430" h="3234" extrusionOk="0">
                <a:moveTo>
                  <a:pt x="9059" y="0"/>
                </a:moveTo>
                <a:cubicBezTo>
                  <a:pt x="9803" y="0"/>
                  <a:pt x="10429" y="745"/>
                  <a:pt x="10429" y="1609"/>
                </a:cubicBezTo>
                <a:cubicBezTo>
                  <a:pt x="10429" y="2488"/>
                  <a:pt x="9803" y="3233"/>
                  <a:pt x="9059" y="3233"/>
                </a:cubicBezTo>
                <a:lnTo>
                  <a:pt x="1371" y="3233"/>
                </a:lnTo>
                <a:cubicBezTo>
                  <a:pt x="627" y="3233"/>
                  <a:pt x="1" y="2488"/>
                  <a:pt x="1" y="160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8"/>
          <p:cNvSpPr/>
          <p:nvPr/>
        </p:nvSpPr>
        <p:spPr>
          <a:xfrm>
            <a:off x="334903" y="2213607"/>
            <a:ext cx="325364" cy="100853"/>
          </a:xfrm>
          <a:custGeom>
            <a:avLst/>
            <a:gdLst/>
            <a:ahLst/>
            <a:cxnLst/>
            <a:rect l="l" t="t" r="r" b="b"/>
            <a:pathLst>
              <a:path w="10430" h="3233" extrusionOk="0">
                <a:moveTo>
                  <a:pt x="9059" y="0"/>
                </a:moveTo>
                <a:cubicBezTo>
                  <a:pt x="9803" y="0"/>
                  <a:pt x="10429" y="685"/>
                  <a:pt x="10429" y="1624"/>
                </a:cubicBezTo>
                <a:cubicBezTo>
                  <a:pt x="10429" y="2488"/>
                  <a:pt x="9803" y="3233"/>
                  <a:pt x="9059" y="3233"/>
                </a:cubicBezTo>
                <a:lnTo>
                  <a:pt x="1371" y="3233"/>
                </a:lnTo>
                <a:cubicBezTo>
                  <a:pt x="627" y="3233"/>
                  <a:pt x="1" y="2488"/>
                  <a:pt x="1" y="1624"/>
                </a:cubicBezTo>
                <a:cubicBezTo>
                  <a:pt x="1" y="68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8"/>
          <p:cNvSpPr/>
          <p:nvPr/>
        </p:nvSpPr>
        <p:spPr>
          <a:xfrm>
            <a:off x="617468" y="819409"/>
            <a:ext cx="124125" cy="124125"/>
          </a:xfrm>
          <a:custGeom>
            <a:avLst/>
            <a:gdLst/>
            <a:ahLst/>
            <a:cxnLst/>
            <a:rect l="l" t="t" r="r" b="b"/>
            <a:pathLst>
              <a:path w="3979" h="3979" extrusionOk="0">
                <a:moveTo>
                  <a:pt x="3978" y="1997"/>
                </a:moveTo>
                <a:cubicBezTo>
                  <a:pt x="3978" y="3055"/>
                  <a:pt x="3114" y="3978"/>
                  <a:pt x="1997" y="3978"/>
                </a:cubicBezTo>
                <a:cubicBezTo>
                  <a:pt x="880" y="3978"/>
                  <a:pt x="1" y="3055"/>
                  <a:pt x="1" y="1997"/>
                </a:cubicBezTo>
                <a:cubicBezTo>
                  <a:pt x="1" y="880"/>
                  <a:pt x="880" y="1"/>
                  <a:pt x="1997" y="1"/>
                </a:cubicBezTo>
                <a:cubicBezTo>
                  <a:pt x="3114" y="1"/>
                  <a:pt x="3978" y="880"/>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8"/>
          <p:cNvSpPr/>
          <p:nvPr/>
        </p:nvSpPr>
        <p:spPr>
          <a:xfrm>
            <a:off x="617468" y="1059673"/>
            <a:ext cx="124125" cy="124125"/>
          </a:xfrm>
          <a:custGeom>
            <a:avLst/>
            <a:gdLst/>
            <a:ahLst/>
            <a:cxnLst/>
            <a:rect l="l" t="t" r="r" b="b"/>
            <a:pathLst>
              <a:path w="3979" h="3979" extrusionOk="0">
                <a:moveTo>
                  <a:pt x="3978" y="1982"/>
                </a:moveTo>
                <a:cubicBezTo>
                  <a:pt x="3978" y="3040"/>
                  <a:pt x="3114" y="3978"/>
                  <a:pt x="1997" y="3978"/>
                </a:cubicBezTo>
                <a:cubicBezTo>
                  <a:pt x="880" y="3978"/>
                  <a:pt x="1" y="3040"/>
                  <a:pt x="1" y="1982"/>
                </a:cubicBezTo>
                <a:cubicBezTo>
                  <a:pt x="1" y="865"/>
                  <a:pt x="880" y="1"/>
                  <a:pt x="1997" y="1"/>
                </a:cubicBezTo>
                <a:cubicBezTo>
                  <a:pt x="3114" y="1"/>
                  <a:pt x="3978" y="865"/>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8"/>
          <p:cNvSpPr/>
          <p:nvPr/>
        </p:nvSpPr>
        <p:spPr>
          <a:xfrm>
            <a:off x="617468" y="1295756"/>
            <a:ext cx="124125" cy="124125"/>
          </a:xfrm>
          <a:custGeom>
            <a:avLst/>
            <a:gdLst/>
            <a:ahLst/>
            <a:cxnLst/>
            <a:rect l="l" t="t" r="r" b="b"/>
            <a:pathLst>
              <a:path w="3979" h="3979" extrusionOk="0">
                <a:moveTo>
                  <a:pt x="3978" y="1997"/>
                </a:moveTo>
                <a:cubicBezTo>
                  <a:pt x="3978" y="3114"/>
                  <a:pt x="3114" y="3978"/>
                  <a:pt x="1997" y="3978"/>
                </a:cubicBezTo>
                <a:cubicBezTo>
                  <a:pt x="880" y="3978"/>
                  <a:pt x="1" y="3114"/>
                  <a:pt x="1" y="1997"/>
                </a:cubicBezTo>
                <a:cubicBezTo>
                  <a:pt x="1" y="939"/>
                  <a:pt x="880" y="1"/>
                  <a:pt x="1997" y="1"/>
                </a:cubicBezTo>
                <a:cubicBezTo>
                  <a:pt x="3114" y="1"/>
                  <a:pt x="3978" y="939"/>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8"/>
          <p:cNvSpPr/>
          <p:nvPr/>
        </p:nvSpPr>
        <p:spPr>
          <a:xfrm>
            <a:off x="617468" y="1536020"/>
            <a:ext cx="124125" cy="124125"/>
          </a:xfrm>
          <a:custGeom>
            <a:avLst/>
            <a:gdLst/>
            <a:ahLst/>
            <a:cxnLst/>
            <a:rect l="l" t="t" r="r" b="b"/>
            <a:pathLst>
              <a:path w="3979" h="3979" extrusionOk="0">
                <a:moveTo>
                  <a:pt x="3978" y="1982"/>
                </a:moveTo>
                <a:cubicBezTo>
                  <a:pt x="3978" y="3099"/>
                  <a:pt x="3114" y="3978"/>
                  <a:pt x="1997" y="3978"/>
                </a:cubicBezTo>
                <a:cubicBezTo>
                  <a:pt x="880" y="3978"/>
                  <a:pt x="1" y="3099"/>
                  <a:pt x="1" y="1982"/>
                </a:cubicBezTo>
                <a:cubicBezTo>
                  <a:pt x="1" y="939"/>
                  <a:pt x="880" y="1"/>
                  <a:pt x="1997" y="1"/>
                </a:cubicBezTo>
                <a:cubicBezTo>
                  <a:pt x="3114" y="1"/>
                  <a:pt x="3978" y="939"/>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8"/>
          <p:cNvSpPr/>
          <p:nvPr/>
        </p:nvSpPr>
        <p:spPr>
          <a:xfrm>
            <a:off x="617468" y="1768392"/>
            <a:ext cx="124125" cy="124094"/>
          </a:xfrm>
          <a:custGeom>
            <a:avLst/>
            <a:gdLst/>
            <a:ahLst/>
            <a:cxnLst/>
            <a:rect l="l" t="t" r="r" b="b"/>
            <a:pathLst>
              <a:path w="3979" h="3978" extrusionOk="0">
                <a:moveTo>
                  <a:pt x="3978" y="1982"/>
                </a:moveTo>
                <a:cubicBezTo>
                  <a:pt x="3978" y="3099"/>
                  <a:pt x="3114" y="3978"/>
                  <a:pt x="1997" y="3978"/>
                </a:cubicBezTo>
                <a:cubicBezTo>
                  <a:pt x="880" y="3978"/>
                  <a:pt x="1" y="3099"/>
                  <a:pt x="1" y="1982"/>
                </a:cubicBezTo>
                <a:cubicBezTo>
                  <a:pt x="1" y="939"/>
                  <a:pt x="880" y="0"/>
                  <a:pt x="1997" y="0"/>
                </a:cubicBezTo>
                <a:cubicBezTo>
                  <a:pt x="3114" y="0"/>
                  <a:pt x="3978" y="939"/>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8"/>
          <p:cNvSpPr/>
          <p:nvPr/>
        </p:nvSpPr>
        <p:spPr>
          <a:xfrm>
            <a:off x="617468" y="2008656"/>
            <a:ext cx="124125" cy="123626"/>
          </a:xfrm>
          <a:custGeom>
            <a:avLst/>
            <a:gdLst/>
            <a:ahLst/>
            <a:cxnLst/>
            <a:rect l="l" t="t" r="r" b="b"/>
            <a:pathLst>
              <a:path w="3979" h="3963" extrusionOk="0">
                <a:moveTo>
                  <a:pt x="3978" y="1982"/>
                </a:moveTo>
                <a:cubicBezTo>
                  <a:pt x="3978" y="3099"/>
                  <a:pt x="3114" y="3963"/>
                  <a:pt x="1997" y="3963"/>
                </a:cubicBezTo>
                <a:cubicBezTo>
                  <a:pt x="880" y="3963"/>
                  <a:pt x="1" y="3099"/>
                  <a:pt x="1" y="1982"/>
                </a:cubicBezTo>
                <a:cubicBezTo>
                  <a:pt x="1" y="924"/>
                  <a:pt x="880" y="0"/>
                  <a:pt x="1997" y="0"/>
                </a:cubicBezTo>
                <a:cubicBezTo>
                  <a:pt x="3114" y="0"/>
                  <a:pt x="3978" y="924"/>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8"/>
          <p:cNvSpPr/>
          <p:nvPr/>
        </p:nvSpPr>
        <p:spPr>
          <a:xfrm>
            <a:off x="617468" y="2246580"/>
            <a:ext cx="124125" cy="124125"/>
          </a:xfrm>
          <a:custGeom>
            <a:avLst/>
            <a:gdLst/>
            <a:ahLst/>
            <a:cxnLst/>
            <a:rect l="l" t="t" r="r" b="b"/>
            <a:pathLst>
              <a:path w="3979" h="3979" extrusionOk="0">
                <a:moveTo>
                  <a:pt x="3978" y="1997"/>
                </a:moveTo>
                <a:cubicBezTo>
                  <a:pt x="3978" y="3114"/>
                  <a:pt x="3114" y="3978"/>
                  <a:pt x="1997" y="3978"/>
                </a:cubicBezTo>
                <a:cubicBezTo>
                  <a:pt x="880" y="3978"/>
                  <a:pt x="1" y="3114"/>
                  <a:pt x="1" y="1997"/>
                </a:cubicBezTo>
                <a:cubicBezTo>
                  <a:pt x="1" y="880"/>
                  <a:pt x="880" y="1"/>
                  <a:pt x="1997" y="1"/>
                </a:cubicBezTo>
                <a:cubicBezTo>
                  <a:pt x="3114" y="1"/>
                  <a:pt x="3978" y="880"/>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8"/>
          <p:cNvSpPr/>
          <p:nvPr/>
        </p:nvSpPr>
        <p:spPr>
          <a:xfrm>
            <a:off x="617468" y="2486844"/>
            <a:ext cx="124125" cy="124125"/>
          </a:xfrm>
          <a:custGeom>
            <a:avLst/>
            <a:gdLst/>
            <a:ahLst/>
            <a:cxnLst/>
            <a:rect l="l" t="t" r="r" b="b"/>
            <a:pathLst>
              <a:path w="3979" h="3979" extrusionOk="0">
                <a:moveTo>
                  <a:pt x="3978" y="1982"/>
                </a:moveTo>
                <a:cubicBezTo>
                  <a:pt x="3978" y="3099"/>
                  <a:pt x="3114" y="3978"/>
                  <a:pt x="1997" y="3978"/>
                </a:cubicBezTo>
                <a:cubicBezTo>
                  <a:pt x="880" y="3978"/>
                  <a:pt x="1" y="3099"/>
                  <a:pt x="1" y="1982"/>
                </a:cubicBezTo>
                <a:cubicBezTo>
                  <a:pt x="1" y="865"/>
                  <a:pt x="880" y="1"/>
                  <a:pt x="1997" y="1"/>
                </a:cubicBezTo>
                <a:cubicBezTo>
                  <a:pt x="3114" y="1"/>
                  <a:pt x="3978" y="865"/>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8"/>
          <p:cNvSpPr/>
          <p:nvPr/>
        </p:nvSpPr>
        <p:spPr>
          <a:xfrm>
            <a:off x="617468" y="2727108"/>
            <a:ext cx="124125" cy="123657"/>
          </a:xfrm>
          <a:custGeom>
            <a:avLst/>
            <a:gdLst/>
            <a:ahLst/>
            <a:cxnLst/>
            <a:rect l="l" t="t" r="r" b="b"/>
            <a:pathLst>
              <a:path w="3979" h="3964" extrusionOk="0">
                <a:moveTo>
                  <a:pt x="3978" y="1982"/>
                </a:moveTo>
                <a:cubicBezTo>
                  <a:pt x="3978" y="3099"/>
                  <a:pt x="3114" y="3964"/>
                  <a:pt x="1997" y="3964"/>
                </a:cubicBezTo>
                <a:cubicBezTo>
                  <a:pt x="880" y="3964"/>
                  <a:pt x="1" y="3099"/>
                  <a:pt x="1" y="1982"/>
                </a:cubicBezTo>
                <a:cubicBezTo>
                  <a:pt x="1" y="865"/>
                  <a:pt x="880" y="1"/>
                  <a:pt x="1997" y="1"/>
                </a:cubicBezTo>
                <a:cubicBezTo>
                  <a:pt x="3114" y="1"/>
                  <a:pt x="3978" y="865"/>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8"/>
          <p:cNvSpPr/>
          <p:nvPr/>
        </p:nvSpPr>
        <p:spPr>
          <a:xfrm>
            <a:off x="617468" y="2966904"/>
            <a:ext cx="124125" cy="124125"/>
          </a:xfrm>
          <a:custGeom>
            <a:avLst/>
            <a:gdLst/>
            <a:ahLst/>
            <a:cxnLst/>
            <a:rect l="l" t="t" r="r" b="b"/>
            <a:pathLst>
              <a:path w="3979" h="3979" extrusionOk="0">
                <a:moveTo>
                  <a:pt x="3978" y="1997"/>
                </a:moveTo>
                <a:cubicBezTo>
                  <a:pt x="3978" y="3114"/>
                  <a:pt x="3114" y="3979"/>
                  <a:pt x="1997" y="3979"/>
                </a:cubicBezTo>
                <a:cubicBezTo>
                  <a:pt x="880" y="3979"/>
                  <a:pt x="1" y="3114"/>
                  <a:pt x="1" y="1997"/>
                </a:cubicBezTo>
                <a:cubicBezTo>
                  <a:pt x="1" y="880"/>
                  <a:pt x="880" y="1"/>
                  <a:pt x="1997" y="1"/>
                </a:cubicBezTo>
                <a:cubicBezTo>
                  <a:pt x="3114" y="1"/>
                  <a:pt x="3978" y="880"/>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8"/>
          <p:cNvSpPr/>
          <p:nvPr/>
        </p:nvSpPr>
        <p:spPr>
          <a:xfrm>
            <a:off x="617468" y="3205327"/>
            <a:ext cx="124125" cy="123657"/>
          </a:xfrm>
          <a:custGeom>
            <a:avLst/>
            <a:gdLst/>
            <a:ahLst/>
            <a:cxnLst/>
            <a:rect l="l" t="t" r="r" b="b"/>
            <a:pathLst>
              <a:path w="3979" h="3964" extrusionOk="0">
                <a:moveTo>
                  <a:pt x="3978" y="1982"/>
                </a:moveTo>
                <a:cubicBezTo>
                  <a:pt x="3978" y="3039"/>
                  <a:pt x="3114" y="3963"/>
                  <a:pt x="1997" y="3963"/>
                </a:cubicBezTo>
                <a:cubicBezTo>
                  <a:pt x="880" y="3963"/>
                  <a:pt x="1" y="3039"/>
                  <a:pt x="1" y="1982"/>
                </a:cubicBezTo>
                <a:cubicBezTo>
                  <a:pt x="1" y="864"/>
                  <a:pt x="880" y="0"/>
                  <a:pt x="1997" y="0"/>
                </a:cubicBezTo>
                <a:cubicBezTo>
                  <a:pt x="3114" y="0"/>
                  <a:pt x="3978" y="864"/>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8"/>
          <p:cNvSpPr/>
          <p:nvPr/>
        </p:nvSpPr>
        <p:spPr>
          <a:xfrm>
            <a:off x="617468" y="3445123"/>
            <a:ext cx="124125" cy="124125"/>
          </a:xfrm>
          <a:custGeom>
            <a:avLst/>
            <a:gdLst/>
            <a:ahLst/>
            <a:cxnLst/>
            <a:rect l="l" t="t" r="r" b="b"/>
            <a:pathLst>
              <a:path w="3979" h="3979" extrusionOk="0">
                <a:moveTo>
                  <a:pt x="3978" y="1997"/>
                </a:moveTo>
                <a:cubicBezTo>
                  <a:pt x="3978" y="3054"/>
                  <a:pt x="3114" y="3978"/>
                  <a:pt x="1997" y="3978"/>
                </a:cubicBezTo>
                <a:cubicBezTo>
                  <a:pt x="880" y="3978"/>
                  <a:pt x="1" y="3054"/>
                  <a:pt x="1" y="1997"/>
                </a:cubicBezTo>
                <a:cubicBezTo>
                  <a:pt x="1" y="879"/>
                  <a:pt x="880" y="0"/>
                  <a:pt x="1997" y="0"/>
                </a:cubicBezTo>
                <a:cubicBezTo>
                  <a:pt x="3114" y="0"/>
                  <a:pt x="3978" y="879"/>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8"/>
          <p:cNvSpPr/>
          <p:nvPr/>
        </p:nvSpPr>
        <p:spPr>
          <a:xfrm>
            <a:off x="617468" y="3677495"/>
            <a:ext cx="124125" cy="124094"/>
          </a:xfrm>
          <a:custGeom>
            <a:avLst/>
            <a:gdLst/>
            <a:ahLst/>
            <a:cxnLst/>
            <a:rect l="l" t="t" r="r" b="b"/>
            <a:pathLst>
              <a:path w="3979" h="3978" extrusionOk="0">
                <a:moveTo>
                  <a:pt x="3978" y="1996"/>
                </a:moveTo>
                <a:cubicBezTo>
                  <a:pt x="3978" y="3054"/>
                  <a:pt x="3114" y="3978"/>
                  <a:pt x="1997" y="3978"/>
                </a:cubicBezTo>
                <a:cubicBezTo>
                  <a:pt x="880" y="3978"/>
                  <a:pt x="1" y="3054"/>
                  <a:pt x="1" y="1996"/>
                </a:cubicBezTo>
                <a:cubicBezTo>
                  <a:pt x="1" y="879"/>
                  <a:pt x="880" y="0"/>
                  <a:pt x="1997" y="0"/>
                </a:cubicBezTo>
                <a:cubicBezTo>
                  <a:pt x="3114" y="0"/>
                  <a:pt x="3978" y="879"/>
                  <a:pt x="3978" y="199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8"/>
          <p:cNvSpPr/>
          <p:nvPr/>
        </p:nvSpPr>
        <p:spPr>
          <a:xfrm>
            <a:off x="617468" y="3917758"/>
            <a:ext cx="124125" cy="124094"/>
          </a:xfrm>
          <a:custGeom>
            <a:avLst/>
            <a:gdLst/>
            <a:ahLst/>
            <a:cxnLst/>
            <a:rect l="l" t="t" r="r" b="b"/>
            <a:pathLst>
              <a:path w="3979" h="3978" extrusionOk="0">
                <a:moveTo>
                  <a:pt x="3978" y="1982"/>
                </a:moveTo>
                <a:cubicBezTo>
                  <a:pt x="3978" y="3039"/>
                  <a:pt x="3114" y="3978"/>
                  <a:pt x="1997" y="3978"/>
                </a:cubicBezTo>
                <a:cubicBezTo>
                  <a:pt x="880" y="3978"/>
                  <a:pt x="1" y="3039"/>
                  <a:pt x="1" y="1982"/>
                </a:cubicBezTo>
                <a:cubicBezTo>
                  <a:pt x="1" y="864"/>
                  <a:pt x="880" y="0"/>
                  <a:pt x="1997" y="0"/>
                </a:cubicBezTo>
                <a:cubicBezTo>
                  <a:pt x="3114" y="0"/>
                  <a:pt x="3978" y="864"/>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8"/>
          <p:cNvSpPr/>
          <p:nvPr/>
        </p:nvSpPr>
        <p:spPr>
          <a:xfrm>
            <a:off x="617468" y="4153842"/>
            <a:ext cx="124125" cy="124094"/>
          </a:xfrm>
          <a:custGeom>
            <a:avLst/>
            <a:gdLst/>
            <a:ahLst/>
            <a:cxnLst/>
            <a:rect l="l" t="t" r="r" b="b"/>
            <a:pathLst>
              <a:path w="3979" h="3978" extrusionOk="0">
                <a:moveTo>
                  <a:pt x="3978" y="1996"/>
                </a:moveTo>
                <a:cubicBezTo>
                  <a:pt x="3978" y="3114"/>
                  <a:pt x="3114" y="3978"/>
                  <a:pt x="1997" y="3978"/>
                </a:cubicBezTo>
                <a:cubicBezTo>
                  <a:pt x="880" y="3978"/>
                  <a:pt x="1" y="3114"/>
                  <a:pt x="1" y="1996"/>
                </a:cubicBezTo>
                <a:cubicBezTo>
                  <a:pt x="1" y="939"/>
                  <a:pt x="880" y="0"/>
                  <a:pt x="1997" y="0"/>
                </a:cubicBezTo>
                <a:cubicBezTo>
                  <a:pt x="3114" y="0"/>
                  <a:pt x="3978" y="939"/>
                  <a:pt x="3978" y="199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8"/>
          <p:cNvSpPr/>
          <p:nvPr/>
        </p:nvSpPr>
        <p:spPr>
          <a:xfrm>
            <a:off x="617468" y="4394106"/>
            <a:ext cx="124125" cy="124094"/>
          </a:xfrm>
          <a:custGeom>
            <a:avLst/>
            <a:gdLst/>
            <a:ahLst/>
            <a:cxnLst/>
            <a:rect l="l" t="t" r="r" b="b"/>
            <a:pathLst>
              <a:path w="3979" h="3978" extrusionOk="0">
                <a:moveTo>
                  <a:pt x="3978" y="1981"/>
                </a:moveTo>
                <a:cubicBezTo>
                  <a:pt x="3978" y="3099"/>
                  <a:pt x="3114" y="3978"/>
                  <a:pt x="1997" y="3978"/>
                </a:cubicBezTo>
                <a:cubicBezTo>
                  <a:pt x="880" y="3978"/>
                  <a:pt x="1" y="3099"/>
                  <a:pt x="1" y="1981"/>
                </a:cubicBezTo>
                <a:cubicBezTo>
                  <a:pt x="1" y="939"/>
                  <a:pt x="880" y="0"/>
                  <a:pt x="1997" y="0"/>
                </a:cubicBezTo>
                <a:cubicBezTo>
                  <a:pt x="3114" y="0"/>
                  <a:pt x="3978" y="939"/>
                  <a:pt x="3978" y="198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8"/>
          <p:cNvSpPr/>
          <p:nvPr/>
        </p:nvSpPr>
        <p:spPr>
          <a:xfrm>
            <a:off x="617468" y="4634370"/>
            <a:ext cx="124125" cy="123626"/>
          </a:xfrm>
          <a:custGeom>
            <a:avLst/>
            <a:gdLst/>
            <a:ahLst/>
            <a:cxnLst/>
            <a:rect l="l" t="t" r="r" b="b"/>
            <a:pathLst>
              <a:path w="3979" h="3963" extrusionOk="0">
                <a:moveTo>
                  <a:pt x="3978" y="1981"/>
                </a:moveTo>
                <a:cubicBezTo>
                  <a:pt x="3978" y="3099"/>
                  <a:pt x="3114" y="3963"/>
                  <a:pt x="1997" y="3963"/>
                </a:cubicBezTo>
                <a:cubicBezTo>
                  <a:pt x="880" y="3963"/>
                  <a:pt x="1" y="3099"/>
                  <a:pt x="1" y="1981"/>
                </a:cubicBezTo>
                <a:cubicBezTo>
                  <a:pt x="1" y="924"/>
                  <a:pt x="880" y="0"/>
                  <a:pt x="1997" y="0"/>
                </a:cubicBezTo>
                <a:cubicBezTo>
                  <a:pt x="3114" y="0"/>
                  <a:pt x="3978" y="924"/>
                  <a:pt x="3978" y="198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8"/>
          <p:cNvSpPr/>
          <p:nvPr/>
        </p:nvSpPr>
        <p:spPr>
          <a:xfrm>
            <a:off x="307951" y="1307361"/>
            <a:ext cx="410401" cy="102756"/>
          </a:xfrm>
          <a:custGeom>
            <a:avLst/>
            <a:gdLst/>
            <a:ahLst/>
            <a:cxnLst/>
            <a:rect l="l" t="t" r="r" b="b"/>
            <a:pathLst>
              <a:path w="13156" h="3294" extrusionOk="0">
                <a:moveTo>
                  <a:pt x="11412" y="1"/>
                </a:moveTo>
                <a:cubicBezTo>
                  <a:pt x="12411" y="1"/>
                  <a:pt x="13155" y="746"/>
                  <a:pt x="13155" y="1684"/>
                </a:cubicBezTo>
                <a:cubicBezTo>
                  <a:pt x="13155" y="2548"/>
                  <a:pt x="12411" y="3293"/>
                  <a:pt x="11412" y="3293"/>
                </a:cubicBezTo>
                <a:lnTo>
                  <a:pt x="1729" y="3293"/>
                </a:lnTo>
                <a:cubicBezTo>
                  <a:pt x="746" y="3293"/>
                  <a:pt x="1" y="2548"/>
                  <a:pt x="1" y="1684"/>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8"/>
          <p:cNvSpPr/>
          <p:nvPr/>
        </p:nvSpPr>
        <p:spPr>
          <a:xfrm>
            <a:off x="307951" y="1069437"/>
            <a:ext cx="410401" cy="102725"/>
          </a:xfrm>
          <a:custGeom>
            <a:avLst/>
            <a:gdLst/>
            <a:ahLst/>
            <a:cxnLst/>
            <a:rect l="l" t="t" r="r" b="b"/>
            <a:pathLst>
              <a:path w="13156" h="3293" extrusionOk="0">
                <a:moveTo>
                  <a:pt x="11412" y="0"/>
                </a:moveTo>
                <a:cubicBezTo>
                  <a:pt x="12411" y="0"/>
                  <a:pt x="13155" y="745"/>
                  <a:pt x="13155" y="1669"/>
                </a:cubicBezTo>
                <a:cubicBezTo>
                  <a:pt x="13155" y="2548"/>
                  <a:pt x="12411" y="3293"/>
                  <a:pt x="11412" y="3293"/>
                </a:cubicBezTo>
                <a:lnTo>
                  <a:pt x="1729" y="3293"/>
                </a:lnTo>
                <a:cubicBezTo>
                  <a:pt x="746" y="3293"/>
                  <a:pt x="1" y="2548"/>
                  <a:pt x="1" y="166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8"/>
          <p:cNvSpPr/>
          <p:nvPr/>
        </p:nvSpPr>
        <p:spPr>
          <a:xfrm>
            <a:off x="307951" y="831044"/>
            <a:ext cx="410401" cy="102725"/>
          </a:xfrm>
          <a:custGeom>
            <a:avLst/>
            <a:gdLst/>
            <a:ahLst/>
            <a:cxnLst/>
            <a:rect l="l" t="t" r="r" b="b"/>
            <a:pathLst>
              <a:path w="13156" h="3293" extrusionOk="0">
                <a:moveTo>
                  <a:pt x="11412" y="0"/>
                </a:moveTo>
                <a:cubicBezTo>
                  <a:pt x="12411" y="0"/>
                  <a:pt x="13155" y="745"/>
                  <a:pt x="13155" y="1624"/>
                </a:cubicBezTo>
                <a:cubicBezTo>
                  <a:pt x="13155" y="2548"/>
                  <a:pt x="12411" y="3292"/>
                  <a:pt x="11412" y="3292"/>
                </a:cubicBezTo>
                <a:lnTo>
                  <a:pt x="1729" y="3292"/>
                </a:lnTo>
                <a:cubicBezTo>
                  <a:pt x="746" y="3292"/>
                  <a:pt x="1" y="2548"/>
                  <a:pt x="1" y="1624"/>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8"/>
          <p:cNvSpPr/>
          <p:nvPr/>
        </p:nvSpPr>
        <p:spPr>
          <a:xfrm>
            <a:off x="307951" y="2023972"/>
            <a:ext cx="410401" cy="100885"/>
          </a:xfrm>
          <a:custGeom>
            <a:avLst/>
            <a:gdLst/>
            <a:ahLst/>
            <a:cxnLst/>
            <a:rect l="l" t="t" r="r" b="b"/>
            <a:pathLst>
              <a:path w="13156" h="3234" extrusionOk="0">
                <a:moveTo>
                  <a:pt x="11412" y="1"/>
                </a:moveTo>
                <a:cubicBezTo>
                  <a:pt x="12411" y="1"/>
                  <a:pt x="13155" y="686"/>
                  <a:pt x="13155" y="1610"/>
                </a:cubicBezTo>
                <a:cubicBezTo>
                  <a:pt x="13155" y="2489"/>
                  <a:pt x="12411" y="3234"/>
                  <a:pt x="11412" y="3234"/>
                </a:cubicBezTo>
                <a:lnTo>
                  <a:pt x="1729" y="3234"/>
                </a:lnTo>
                <a:cubicBezTo>
                  <a:pt x="746" y="3234"/>
                  <a:pt x="1" y="2489"/>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8"/>
          <p:cNvSpPr/>
          <p:nvPr/>
        </p:nvSpPr>
        <p:spPr>
          <a:xfrm>
            <a:off x="307951" y="1786048"/>
            <a:ext cx="410401" cy="100417"/>
          </a:xfrm>
          <a:custGeom>
            <a:avLst/>
            <a:gdLst/>
            <a:ahLst/>
            <a:cxnLst/>
            <a:rect l="l" t="t" r="r" b="b"/>
            <a:pathLst>
              <a:path w="13156" h="3219" extrusionOk="0">
                <a:moveTo>
                  <a:pt x="11412" y="0"/>
                </a:moveTo>
                <a:cubicBezTo>
                  <a:pt x="12411" y="0"/>
                  <a:pt x="13155" y="671"/>
                  <a:pt x="13155" y="1609"/>
                </a:cubicBezTo>
                <a:cubicBezTo>
                  <a:pt x="13155" y="2473"/>
                  <a:pt x="12411" y="3218"/>
                  <a:pt x="11412" y="3218"/>
                </a:cubicBezTo>
                <a:lnTo>
                  <a:pt x="1729" y="3218"/>
                </a:lnTo>
                <a:cubicBezTo>
                  <a:pt x="746" y="3218"/>
                  <a:pt x="1" y="2473"/>
                  <a:pt x="1" y="1609"/>
                </a:cubicBezTo>
                <a:cubicBezTo>
                  <a:pt x="1" y="671"/>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8"/>
          <p:cNvSpPr/>
          <p:nvPr/>
        </p:nvSpPr>
        <p:spPr>
          <a:xfrm>
            <a:off x="307951" y="1547625"/>
            <a:ext cx="410401" cy="100885"/>
          </a:xfrm>
          <a:custGeom>
            <a:avLst/>
            <a:gdLst/>
            <a:ahLst/>
            <a:cxnLst/>
            <a:rect l="l" t="t" r="r" b="b"/>
            <a:pathLst>
              <a:path w="13156" h="3234" extrusionOk="0">
                <a:moveTo>
                  <a:pt x="11412" y="1"/>
                </a:moveTo>
                <a:cubicBezTo>
                  <a:pt x="12411" y="1"/>
                  <a:pt x="13155" y="686"/>
                  <a:pt x="13155" y="1610"/>
                </a:cubicBezTo>
                <a:cubicBezTo>
                  <a:pt x="13155" y="2489"/>
                  <a:pt x="12411" y="3234"/>
                  <a:pt x="11412" y="3234"/>
                </a:cubicBezTo>
                <a:lnTo>
                  <a:pt x="1729" y="3234"/>
                </a:lnTo>
                <a:cubicBezTo>
                  <a:pt x="746" y="3234"/>
                  <a:pt x="1" y="2489"/>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8"/>
          <p:cNvSpPr/>
          <p:nvPr/>
        </p:nvSpPr>
        <p:spPr>
          <a:xfrm>
            <a:off x="307951" y="2738743"/>
            <a:ext cx="410401" cy="100417"/>
          </a:xfrm>
          <a:custGeom>
            <a:avLst/>
            <a:gdLst/>
            <a:ahLst/>
            <a:cxnLst/>
            <a:rect l="l" t="t" r="r" b="b"/>
            <a:pathLst>
              <a:path w="13156" h="3219" extrusionOk="0">
                <a:moveTo>
                  <a:pt x="11412" y="0"/>
                </a:moveTo>
                <a:cubicBezTo>
                  <a:pt x="12411" y="0"/>
                  <a:pt x="13155" y="745"/>
                  <a:pt x="13155" y="1609"/>
                </a:cubicBezTo>
                <a:cubicBezTo>
                  <a:pt x="13155" y="2533"/>
                  <a:pt x="12411" y="3218"/>
                  <a:pt x="11412" y="3218"/>
                </a:cubicBezTo>
                <a:lnTo>
                  <a:pt x="1729" y="3218"/>
                </a:lnTo>
                <a:cubicBezTo>
                  <a:pt x="746" y="3218"/>
                  <a:pt x="1" y="2533"/>
                  <a:pt x="1" y="160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8"/>
          <p:cNvSpPr/>
          <p:nvPr/>
        </p:nvSpPr>
        <p:spPr>
          <a:xfrm>
            <a:off x="307951" y="2500320"/>
            <a:ext cx="410401" cy="100885"/>
          </a:xfrm>
          <a:custGeom>
            <a:avLst/>
            <a:gdLst/>
            <a:ahLst/>
            <a:cxnLst/>
            <a:rect l="l" t="t" r="r" b="b"/>
            <a:pathLst>
              <a:path w="13156" h="3234" extrusionOk="0">
                <a:moveTo>
                  <a:pt x="11412" y="1"/>
                </a:moveTo>
                <a:cubicBezTo>
                  <a:pt x="12411" y="1"/>
                  <a:pt x="13155" y="746"/>
                  <a:pt x="13155" y="1610"/>
                </a:cubicBezTo>
                <a:cubicBezTo>
                  <a:pt x="13155" y="2548"/>
                  <a:pt x="12411" y="3234"/>
                  <a:pt x="11412" y="3234"/>
                </a:cubicBezTo>
                <a:lnTo>
                  <a:pt x="1729" y="3234"/>
                </a:lnTo>
                <a:cubicBezTo>
                  <a:pt x="746" y="3234"/>
                  <a:pt x="1" y="2548"/>
                  <a:pt x="1" y="1610"/>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8"/>
          <p:cNvSpPr/>
          <p:nvPr/>
        </p:nvSpPr>
        <p:spPr>
          <a:xfrm>
            <a:off x="307951" y="2262396"/>
            <a:ext cx="410401" cy="100417"/>
          </a:xfrm>
          <a:custGeom>
            <a:avLst/>
            <a:gdLst/>
            <a:ahLst/>
            <a:cxnLst/>
            <a:rect l="l" t="t" r="r" b="b"/>
            <a:pathLst>
              <a:path w="13156" h="3219" extrusionOk="0">
                <a:moveTo>
                  <a:pt x="11412" y="0"/>
                </a:moveTo>
                <a:cubicBezTo>
                  <a:pt x="12411" y="0"/>
                  <a:pt x="13155" y="745"/>
                  <a:pt x="13155" y="1609"/>
                </a:cubicBezTo>
                <a:cubicBezTo>
                  <a:pt x="13155" y="2473"/>
                  <a:pt x="12411" y="3218"/>
                  <a:pt x="11412" y="3218"/>
                </a:cubicBezTo>
                <a:lnTo>
                  <a:pt x="1729" y="3218"/>
                </a:lnTo>
                <a:cubicBezTo>
                  <a:pt x="746" y="3218"/>
                  <a:pt x="1" y="2473"/>
                  <a:pt x="1" y="160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8"/>
          <p:cNvSpPr/>
          <p:nvPr/>
        </p:nvSpPr>
        <p:spPr>
          <a:xfrm>
            <a:off x="307951" y="3212751"/>
            <a:ext cx="410401" cy="102725"/>
          </a:xfrm>
          <a:custGeom>
            <a:avLst/>
            <a:gdLst/>
            <a:ahLst/>
            <a:cxnLst/>
            <a:rect l="l" t="t" r="r" b="b"/>
            <a:pathLst>
              <a:path w="13156" h="3293" extrusionOk="0">
                <a:moveTo>
                  <a:pt x="11412" y="1"/>
                </a:moveTo>
                <a:cubicBezTo>
                  <a:pt x="12411" y="1"/>
                  <a:pt x="13155" y="746"/>
                  <a:pt x="13155" y="1684"/>
                </a:cubicBezTo>
                <a:cubicBezTo>
                  <a:pt x="13155" y="2548"/>
                  <a:pt x="12411" y="3293"/>
                  <a:pt x="11412" y="3293"/>
                </a:cubicBezTo>
                <a:lnTo>
                  <a:pt x="1729" y="3293"/>
                </a:lnTo>
                <a:cubicBezTo>
                  <a:pt x="746" y="3293"/>
                  <a:pt x="1" y="2548"/>
                  <a:pt x="1" y="1684"/>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8"/>
          <p:cNvSpPr/>
          <p:nvPr/>
        </p:nvSpPr>
        <p:spPr>
          <a:xfrm>
            <a:off x="307951" y="2974827"/>
            <a:ext cx="410401" cy="102725"/>
          </a:xfrm>
          <a:custGeom>
            <a:avLst/>
            <a:gdLst/>
            <a:ahLst/>
            <a:cxnLst/>
            <a:rect l="l" t="t" r="r" b="b"/>
            <a:pathLst>
              <a:path w="13156" h="3293" extrusionOk="0">
                <a:moveTo>
                  <a:pt x="11412" y="0"/>
                </a:moveTo>
                <a:cubicBezTo>
                  <a:pt x="12411" y="0"/>
                  <a:pt x="13155" y="745"/>
                  <a:pt x="13155" y="1669"/>
                </a:cubicBezTo>
                <a:cubicBezTo>
                  <a:pt x="13155" y="2548"/>
                  <a:pt x="12411" y="3292"/>
                  <a:pt x="11412" y="3292"/>
                </a:cubicBezTo>
                <a:lnTo>
                  <a:pt x="1729" y="3292"/>
                </a:lnTo>
                <a:cubicBezTo>
                  <a:pt x="746" y="3292"/>
                  <a:pt x="1" y="2548"/>
                  <a:pt x="1" y="166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8"/>
          <p:cNvSpPr/>
          <p:nvPr/>
        </p:nvSpPr>
        <p:spPr>
          <a:xfrm>
            <a:off x="307951" y="3929363"/>
            <a:ext cx="410401" cy="100885"/>
          </a:xfrm>
          <a:custGeom>
            <a:avLst/>
            <a:gdLst/>
            <a:ahLst/>
            <a:cxnLst/>
            <a:rect l="l" t="t" r="r" b="b"/>
            <a:pathLst>
              <a:path w="13156" h="3234" extrusionOk="0">
                <a:moveTo>
                  <a:pt x="11412" y="1"/>
                </a:moveTo>
                <a:cubicBezTo>
                  <a:pt x="12411" y="1"/>
                  <a:pt x="13155" y="686"/>
                  <a:pt x="13155" y="1610"/>
                </a:cubicBezTo>
                <a:cubicBezTo>
                  <a:pt x="13155" y="2488"/>
                  <a:pt x="12411" y="3233"/>
                  <a:pt x="11412" y="3233"/>
                </a:cubicBezTo>
                <a:lnTo>
                  <a:pt x="1729" y="3233"/>
                </a:lnTo>
                <a:cubicBezTo>
                  <a:pt x="746" y="3233"/>
                  <a:pt x="1" y="2488"/>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8"/>
          <p:cNvSpPr/>
          <p:nvPr/>
        </p:nvSpPr>
        <p:spPr>
          <a:xfrm>
            <a:off x="307951" y="3691439"/>
            <a:ext cx="410401" cy="100386"/>
          </a:xfrm>
          <a:custGeom>
            <a:avLst/>
            <a:gdLst/>
            <a:ahLst/>
            <a:cxnLst/>
            <a:rect l="l" t="t" r="r" b="b"/>
            <a:pathLst>
              <a:path w="13156" h="3218" extrusionOk="0">
                <a:moveTo>
                  <a:pt x="11412" y="0"/>
                </a:moveTo>
                <a:cubicBezTo>
                  <a:pt x="12411" y="0"/>
                  <a:pt x="13155" y="670"/>
                  <a:pt x="13155" y="1609"/>
                </a:cubicBezTo>
                <a:cubicBezTo>
                  <a:pt x="13155" y="2473"/>
                  <a:pt x="12411" y="3218"/>
                  <a:pt x="11412" y="3218"/>
                </a:cubicBezTo>
                <a:lnTo>
                  <a:pt x="1729" y="3218"/>
                </a:lnTo>
                <a:cubicBezTo>
                  <a:pt x="746" y="3218"/>
                  <a:pt x="1" y="2473"/>
                  <a:pt x="1" y="1609"/>
                </a:cubicBezTo>
                <a:cubicBezTo>
                  <a:pt x="1" y="670"/>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8"/>
          <p:cNvSpPr/>
          <p:nvPr/>
        </p:nvSpPr>
        <p:spPr>
          <a:xfrm>
            <a:off x="307951" y="3453015"/>
            <a:ext cx="410401" cy="100885"/>
          </a:xfrm>
          <a:custGeom>
            <a:avLst/>
            <a:gdLst/>
            <a:ahLst/>
            <a:cxnLst/>
            <a:rect l="l" t="t" r="r" b="b"/>
            <a:pathLst>
              <a:path w="13156" h="3234" extrusionOk="0">
                <a:moveTo>
                  <a:pt x="11412" y="1"/>
                </a:moveTo>
                <a:cubicBezTo>
                  <a:pt x="12411" y="1"/>
                  <a:pt x="13155" y="686"/>
                  <a:pt x="13155" y="1610"/>
                </a:cubicBezTo>
                <a:cubicBezTo>
                  <a:pt x="13155" y="2489"/>
                  <a:pt x="12411" y="3233"/>
                  <a:pt x="11412" y="3233"/>
                </a:cubicBezTo>
                <a:lnTo>
                  <a:pt x="1729" y="3233"/>
                </a:lnTo>
                <a:cubicBezTo>
                  <a:pt x="746" y="3233"/>
                  <a:pt x="1" y="2489"/>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8"/>
          <p:cNvSpPr/>
          <p:nvPr/>
        </p:nvSpPr>
        <p:spPr>
          <a:xfrm>
            <a:off x="307951" y="4644103"/>
            <a:ext cx="410401" cy="100417"/>
          </a:xfrm>
          <a:custGeom>
            <a:avLst/>
            <a:gdLst/>
            <a:ahLst/>
            <a:cxnLst/>
            <a:rect l="l" t="t" r="r" b="b"/>
            <a:pathLst>
              <a:path w="13156" h="3219" extrusionOk="0">
                <a:moveTo>
                  <a:pt x="11412" y="1"/>
                </a:moveTo>
                <a:cubicBezTo>
                  <a:pt x="12411" y="1"/>
                  <a:pt x="13155" y="746"/>
                  <a:pt x="13155" y="1610"/>
                </a:cubicBezTo>
                <a:cubicBezTo>
                  <a:pt x="13155" y="2533"/>
                  <a:pt x="12411" y="3219"/>
                  <a:pt x="11412" y="3219"/>
                </a:cubicBezTo>
                <a:lnTo>
                  <a:pt x="1729" y="3219"/>
                </a:lnTo>
                <a:cubicBezTo>
                  <a:pt x="746" y="3219"/>
                  <a:pt x="1" y="2533"/>
                  <a:pt x="1" y="1610"/>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8"/>
          <p:cNvSpPr/>
          <p:nvPr/>
        </p:nvSpPr>
        <p:spPr>
          <a:xfrm>
            <a:off x="307951" y="4405711"/>
            <a:ext cx="410401" cy="100885"/>
          </a:xfrm>
          <a:custGeom>
            <a:avLst/>
            <a:gdLst/>
            <a:ahLst/>
            <a:cxnLst/>
            <a:rect l="l" t="t" r="r" b="b"/>
            <a:pathLst>
              <a:path w="13156" h="3234" extrusionOk="0">
                <a:moveTo>
                  <a:pt x="11412" y="0"/>
                </a:moveTo>
                <a:cubicBezTo>
                  <a:pt x="12411" y="0"/>
                  <a:pt x="13155" y="745"/>
                  <a:pt x="13155" y="1609"/>
                </a:cubicBezTo>
                <a:cubicBezTo>
                  <a:pt x="13155" y="2548"/>
                  <a:pt x="12411" y="3233"/>
                  <a:pt x="11412" y="3233"/>
                </a:cubicBezTo>
                <a:lnTo>
                  <a:pt x="1729" y="3233"/>
                </a:lnTo>
                <a:cubicBezTo>
                  <a:pt x="746" y="3233"/>
                  <a:pt x="1" y="2548"/>
                  <a:pt x="1" y="160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8"/>
          <p:cNvSpPr/>
          <p:nvPr/>
        </p:nvSpPr>
        <p:spPr>
          <a:xfrm>
            <a:off x="307951" y="4167755"/>
            <a:ext cx="410401" cy="100417"/>
          </a:xfrm>
          <a:custGeom>
            <a:avLst/>
            <a:gdLst/>
            <a:ahLst/>
            <a:cxnLst/>
            <a:rect l="l" t="t" r="r" b="b"/>
            <a:pathLst>
              <a:path w="13156" h="3219" extrusionOk="0">
                <a:moveTo>
                  <a:pt x="11412" y="1"/>
                </a:moveTo>
                <a:cubicBezTo>
                  <a:pt x="12411" y="1"/>
                  <a:pt x="13155" y="746"/>
                  <a:pt x="13155" y="1610"/>
                </a:cubicBezTo>
                <a:cubicBezTo>
                  <a:pt x="13155" y="2474"/>
                  <a:pt x="12411" y="3219"/>
                  <a:pt x="11412" y="3219"/>
                </a:cubicBezTo>
                <a:lnTo>
                  <a:pt x="1729" y="3219"/>
                </a:lnTo>
                <a:cubicBezTo>
                  <a:pt x="746" y="3219"/>
                  <a:pt x="1" y="2474"/>
                  <a:pt x="1" y="1610"/>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8"/>
          <p:cNvSpPr txBox="1">
            <a:spLocks noGrp="1"/>
          </p:cNvSpPr>
          <p:nvPr>
            <p:ph type="title"/>
          </p:nvPr>
        </p:nvSpPr>
        <p:spPr>
          <a:xfrm>
            <a:off x="1414175" y="712175"/>
            <a:ext cx="6367800" cy="40908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grpSp>
        <p:nvGrpSpPr>
          <p:cNvPr id="1315" name="Google Shape;1315;p8"/>
          <p:cNvGrpSpPr/>
          <p:nvPr/>
        </p:nvGrpSpPr>
        <p:grpSpPr>
          <a:xfrm>
            <a:off x="8219597" y="3244569"/>
            <a:ext cx="350390" cy="1470478"/>
            <a:chOff x="8180472" y="1441194"/>
            <a:chExt cx="350390" cy="1470478"/>
          </a:xfrm>
        </p:grpSpPr>
        <p:sp>
          <p:nvSpPr>
            <p:cNvPr id="1316" name="Google Shape;1316;p8"/>
            <p:cNvSpPr/>
            <p:nvPr/>
          </p:nvSpPr>
          <p:spPr>
            <a:xfrm>
              <a:off x="8218121" y="1441194"/>
              <a:ext cx="232476" cy="203480"/>
            </a:xfrm>
            <a:custGeom>
              <a:avLst/>
              <a:gdLst/>
              <a:ahLst/>
              <a:cxnLst/>
              <a:rect l="l" t="t" r="r" b="b"/>
              <a:pathLst>
                <a:path w="12844" h="11242" extrusionOk="0">
                  <a:moveTo>
                    <a:pt x="4732" y="1"/>
                  </a:moveTo>
                  <a:cubicBezTo>
                    <a:pt x="4305" y="1"/>
                    <a:pt x="3751" y="152"/>
                    <a:pt x="3033" y="550"/>
                  </a:cubicBezTo>
                  <a:cubicBezTo>
                    <a:pt x="1" y="2329"/>
                    <a:pt x="1379" y="10249"/>
                    <a:pt x="2106" y="10976"/>
                  </a:cubicBezTo>
                  <a:cubicBezTo>
                    <a:pt x="2250" y="11149"/>
                    <a:pt x="2690" y="11242"/>
                    <a:pt x="3310" y="11242"/>
                  </a:cubicBezTo>
                  <a:cubicBezTo>
                    <a:pt x="5392" y="11242"/>
                    <a:pt x="9498" y="10189"/>
                    <a:pt x="11179" y="7543"/>
                  </a:cubicBezTo>
                  <a:cubicBezTo>
                    <a:pt x="12843" y="4808"/>
                    <a:pt x="11484" y="584"/>
                    <a:pt x="8673" y="584"/>
                  </a:cubicBezTo>
                  <a:cubicBezTo>
                    <a:pt x="7929" y="584"/>
                    <a:pt x="7084" y="880"/>
                    <a:pt x="6166" y="1578"/>
                  </a:cubicBezTo>
                  <a:cubicBezTo>
                    <a:pt x="6166" y="1578"/>
                    <a:pt x="6108" y="1"/>
                    <a:pt x="47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8"/>
            <p:cNvSpPr/>
            <p:nvPr/>
          </p:nvSpPr>
          <p:spPr>
            <a:xfrm>
              <a:off x="8180472" y="1493740"/>
              <a:ext cx="183281" cy="193760"/>
            </a:xfrm>
            <a:custGeom>
              <a:avLst/>
              <a:gdLst/>
              <a:ahLst/>
              <a:cxnLst/>
              <a:rect l="l" t="t" r="r" b="b"/>
              <a:pathLst>
                <a:path w="10126" h="10705" extrusionOk="0">
                  <a:moveTo>
                    <a:pt x="9938" y="1"/>
                  </a:moveTo>
                  <a:cubicBezTo>
                    <a:pt x="9874" y="1"/>
                    <a:pt x="9825" y="83"/>
                    <a:pt x="9825" y="153"/>
                  </a:cubicBezTo>
                  <a:cubicBezTo>
                    <a:pt x="9599" y="680"/>
                    <a:pt x="9299" y="1306"/>
                    <a:pt x="9098" y="1807"/>
                  </a:cubicBezTo>
                  <a:cubicBezTo>
                    <a:pt x="8873" y="2033"/>
                    <a:pt x="8772" y="2334"/>
                    <a:pt x="8672" y="2660"/>
                  </a:cubicBezTo>
                  <a:lnTo>
                    <a:pt x="8146" y="3386"/>
                  </a:lnTo>
                  <a:cubicBezTo>
                    <a:pt x="7519" y="4439"/>
                    <a:pt x="6893" y="5366"/>
                    <a:pt x="6066" y="6193"/>
                  </a:cubicBezTo>
                  <a:cubicBezTo>
                    <a:pt x="5639" y="6720"/>
                    <a:pt x="5213" y="7046"/>
                    <a:pt x="4812" y="7447"/>
                  </a:cubicBezTo>
                  <a:cubicBezTo>
                    <a:pt x="4286" y="7873"/>
                    <a:pt x="3860" y="8299"/>
                    <a:pt x="3334" y="8599"/>
                  </a:cubicBezTo>
                  <a:cubicBezTo>
                    <a:pt x="2406" y="9326"/>
                    <a:pt x="1253" y="9752"/>
                    <a:pt x="101" y="10279"/>
                  </a:cubicBezTo>
                  <a:cubicBezTo>
                    <a:pt x="0" y="10279"/>
                    <a:pt x="0" y="10379"/>
                    <a:pt x="0" y="10479"/>
                  </a:cubicBezTo>
                  <a:cubicBezTo>
                    <a:pt x="101" y="10579"/>
                    <a:pt x="201" y="10705"/>
                    <a:pt x="326" y="10705"/>
                  </a:cubicBezTo>
                  <a:cubicBezTo>
                    <a:pt x="527" y="10579"/>
                    <a:pt x="827" y="10479"/>
                    <a:pt x="1153" y="10379"/>
                  </a:cubicBezTo>
                  <a:cubicBezTo>
                    <a:pt x="1454" y="10279"/>
                    <a:pt x="1780" y="10178"/>
                    <a:pt x="2081" y="10078"/>
                  </a:cubicBezTo>
                  <a:lnTo>
                    <a:pt x="2933" y="9652"/>
                  </a:lnTo>
                  <a:cubicBezTo>
                    <a:pt x="3233" y="9552"/>
                    <a:pt x="3459" y="9326"/>
                    <a:pt x="3760" y="9226"/>
                  </a:cubicBezTo>
                  <a:cubicBezTo>
                    <a:pt x="4286" y="8925"/>
                    <a:pt x="4812" y="8499"/>
                    <a:pt x="5339" y="8073"/>
                  </a:cubicBezTo>
                  <a:cubicBezTo>
                    <a:pt x="5740" y="7672"/>
                    <a:pt x="6266" y="7246"/>
                    <a:pt x="6692" y="6820"/>
                  </a:cubicBezTo>
                  <a:cubicBezTo>
                    <a:pt x="7519" y="5893"/>
                    <a:pt x="8246" y="4840"/>
                    <a:pt x="8873" y="3687"/>
                  </a:cubicBezTo>
                  <a:cubicBezTo>
                    <a:pt x="9399" y="2660"/>
                    <a:pt x="9925" y="1507"/>
                    <a:pt x="10126" y="254"/>
                  </a:cubicBezTo>
                  <a:cubicBezTo>
                    <a:pt x="10126" y="153"/>
                    <a:pt x="10126" y="53"/>
                    <a:pt x="10025" y="53"/>
                  </a:cubicBezTo>
                  <a:cubicBezTo>
                    <a:pt x="9995" y="16"/>
                    <a:pt x="9965" y="1"/>
                    <a:pt x="9938" y="1"/>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8"/>
            <p:cNvSpPr/>
            <p:nvPr/>
          </p:nvSpPr>
          <p:spPr>
            <a:xfrm>
              <a:off x="8256150" y="1780623"/>
              <a:ext cx="274712" cy="634218"/>
            </a:xfrm>
            <a:custGeom>
              <a:avLst/>
              <a:gdLst/>
              <a:ahLst/>
              <a:cxnLst/>
              <a:rect l="l" t="t" r="r" b="b"/>
              <a:pathLst>
                <a:path w="12758" h="29454" extrusionOk="0">
                  <a:moveTo>
                    <a:pt x="4169" y="1"/>
                  </a:moveTo>
                  <a:cubicBezTo>
                    <a:pt x="3919" y="1"/>
                    <a:pt x="4691" y="2871"/>
                    <a:pt x="3660" y="5644"/>
                  </a:cubicBezTo>
                  <a:cubicBezTo>
                    <a:pt x="2632" y="8351"/>
                    <a:pt x="1" y="12311"/>
                    <a:pt x="953" y="15243"/>
                  </a:cubicBezTo>
                  <a:cubicBezTo>
                    <a:pt x="2006" y="18175"/>
                    <a:pt x="2733" y="18902"/>
                    <a:pt x="2507" y="19729"/>
                  </a:cubicBezTo>
                  <a:cubicBezTo>
                    <a:pt x="2306" y="20682"/>
                    <a:pt x="327" y="22035"/>
                    <a:pt x="527" y="24642"/>
                  </a:cubicBezTo>
                  <a:cubicBezTo>
                    <a:pt x="753" y="27248"/>
                    <a:pt x="4813" y="29454"/>
                    <a:pt x="4813" y="29454"/>
                  </a:cubicBezTo>
                  <a:cubicBezTo>
                    <a:pt x="6893" y="28401"/>
                    <a:pt x="10452" y="23689"/>
                    <a:pt x="10352" y="21083"/>
                  </a:cubicBezTo>
                  <a:cubicBezTo>
                    <a:pt x="10352" y="18476"/>
                    <a:pt x="8146" y="16396"/>
                    <a:pt x="8672" y="14717"/>
                  </a:cubicBezTo>
                  <a:cubicBezTo>
                    <a:pt x="9199" y="13163"/>
                    <a:pt x="12758" y="8977"/>
                    <a:pt x="11705" y="6045"/>
                  </a:cubicBezTo>
                  <a:cubicBezTo>
                    <a:pt x="10778" y="3138"/>
                    <a:pt x="5239" y="406"/>
                    <a:pt x="4186" y="5"/>
                  </a:cubicBezTo>
                  <a:cubicBezTo>
                    <a:pt x="4180" y="2"/>
                    <a:pt x="4174" y="1"/>
                    <a:pt x="41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8"/>
            <p:cNvSpPr/>
            <p:nvPr/>
          </p:nvSpPr>
          <p:spPr>
            <a:xfrm>
              <a:off x="8310111" y="1819985"/>
              <a:ext cx="101483" cy="692421"/>
            </a:xfrm>
            <a:custGeom>
              <a:avLst/>
              <a:gdLst/>
              <a:ahLst/>
              <a:cxnLst/>
              <a:rect l="l" t="t" r="r" b="b"/>
              <a:pathLst>
                <a:path w="4713" h="32157" extrusionOk="0">
                  <a:moveTo>
                    <a:pt x="2833" y="1"/>
                  </a:moveTo>
                  <a:cubicBezTo>
                    <a:pt x="2800" y="1"/>
                    <a:pt x="2766" y="15"/>
                    <a:pt x="2733" y="57"/>
                  </a:cubicBezTo>
                  <a:cubicBezTo>
                    <a:pt x="2633" y="157"/>
                    <a:pt x="2633" y="257"/>
                    <a:pt x="2733" y="357"/>
                  </a:cubicBezTo>
                  <a:cubicBezTo>
                    <a:pt x="3134" y="884"/>
                    <a:pt x="3460" y="1510"/>
                    <a:pt x="3660" y="2137"/>
                  </a:cubicBezTo>
                  <a:cubicBezTo>
                    <a:pt x="3886" y="2763"/>
                    <a:pt x="3986" y="3390"/>
                    <a:pt x="3986" y="4117"/>
                  </a:cubicBezTo>
                  <a:cubicBezTo>
                    <a:pt x="4086" y="4743"/>
                    <a:pt x="3986" y="5370"/>
                    <a:pt x="3886" y="6097"/>
                  </a:cubicBezTo>
                  <a:cubicBezTo>
                    <a:pt x="3760" y="6723"/>
                    <a:pt x="3560" y="7450"/>
                    <a:pt x="3359" y="8077"/>
                  </a:cubicBezTo>
                  <a:cubicBezTo>
                    <a:pt x="3034" y="9455"/>
                    <a:pt x="2633" y="10708"/>
                    <a:pt x="2307" y="12062"/>
                  </a:cubicBezTo>
                  <a:cubicBezTo>
                    <a:pt x="2106" y="12788"/>
                    <a:pt x="2006" y="13515"/>
                    <a:pt x="2006" y="14242"/>
                  </a:cubicBezTo>
                  <a:cubicBezTo>
                    <a:pt x="2006" y="14969"/>
                    <a:pt x="2106" y="15721"/>
                    <a:pt x="2407" y="16448"/>
                  </a:cubicBezTo>
                  <a:lnTo>
                    <a:pt x="2833" y="17375"/>
                  </a:lnTo>
                  <a:cubicBezTo>
                    <a:pt x="2933" y="17701"/>
                    <a:pt x="3034" y="18001"/>
                    <a:pt x="3134" y="18327"/>
                  </a:cubicBezTo>
                  <a:cubicBezTo>
                    <a:pt x="3359" y="18954"/>
                    <a:pt x="3460" y="19681"/>
                    <a:pt x="3560" y="20307"/>
                  </a:cubicBezTo>
                  <a:cubicBezTo>
                    <a:pt x="3660" y="21661"/>
                    <a:pt x="3560" y="23014"/>
                    <a:pt x="3359" y="24367"/>
                  </a:cubicBezTo>
                  <a:cubicBezTo>
                    <a:pt x="3034" y="25746"/>
                    <a:pt x="2633" y="26999"/>
                    <a:pt x="2106" y="28252"/>
                  </a:cubicBezTo>
                  <a:cubicBezTo>
                    <a:pt x="1580" y="29505"/>
                    <a:pt x="853" y="30758"/>
                    <a:pt x="1" y="31786"/>
                  </a:cubicBezTo>
                  <a:cubicBezTo>
                    <a:pt x="1" y="31886"/>
                    <a:pt x="1" y="32012"/>
                    <a:pt x="126" y="32112"/>
                  </a:cubicBezTo>
                  <a:cubicBezTo>
                    <a:pt x="160" y="32145"/>
                    <a:pt x="193" y="32156"/>
                    <a:pt x="223" y="32156"/>
                  </a:cubicBezTo>
                  <a:cubicBezTo>
                    <a:pt x="282" y="32156"/>
                    <a:pt x="327" y="32112"/>
                    <a:pt x="327" y="32112"/>
                  </a:cubicBezTo>
                  <a:cubicBezTo>
                    <a:pt x="2106" y="29906"/>
                    <a:pt x="3460" y="27300"/>
                    <a:pt x="4086" y="24493"/>
                  </a:cubicBezTo>
                  <a:cubicBezTo>
                    <a:pt x="4387" y="23114"/>
                    <a:pt x="4387" y="21661"/>
                    <a:pt x="4287" y="20207"/>
                  </a:cubicBezTo>
                  <a:cubicBezTo>
                    <a:pt x="4186" y="19580"/>
                    <a:pt x="4086" y="18854"/>
                    <a:pt x="3886" y="18102"/>
                  </a:cubicBezTo>
                  <a:cubicBezTo>
                    <a:pt x="3760" y="17801"/>
                    <a:pt x="3660" y="17475"/>
                    <a:pt x="3560" y="17074"/>
                  </a:cubicBezTo>
                  <a:lnTo>
                    <a:pt x="3134" y="16122"/>
                  </a:lnTo>
                  <a:cubicBezTo>
                    <a:pt x="2933" y="15495"/>
                    <a:pt x="2833" y="14869"/>
                    <a:pt x="2833" y="14242"/>
                  </a:cubicBezTo>
                  <a:cubicBezTo>
                    <a:pt x="2833" y="13616"/>
                    <a:pt x="2933" y="12889"/>
                    <a:pt x="3034" y="12262"/>
                  </a:cubicBezTo>
                  <a:cubicBezTo>
                    <a:pt x="3359" y="10909"/>
                    <a:pt x="3760" y="9656"/>
                    <a:pt x="4086" y="8302"/>
                  </a:cubicBezTo>
                  <a:cubicBezTo>
                    <a:pt x="4287" y="7575"/>
                    <a:pt x="4387" y="6949"/>
                    <a:pt x="4512" y="6197"/>
                  </a:cubicBezTo>
                  <a:cubicBezTo>
                    <a:pt x="4613" y="5470"/>
                    <a:pt x="4713" y="4743"/>
                    <a:pt x="4613" y="4016"/>
                  </a:cubicBezTo>
                  <a:cubicBezTo>
                    <a:pt x="4512" y="3290"/>
                    <a:pt x="4387" y="2663"/>
                    <a:pt x="4086" y="1936"/>
                  </a:cubicBezTo>
                  <a:cubicBezTo>
                    <a:pt x="3886" y="1310"/>
                    <a:pt x="3560" y="683"/>
                    <a:pt x="3034" y="57"/>
                  </a:cubicBezTo>
                  <a:cubicBezTo>
                    <a:pt x="2967" y="57"/>
                    <a:pt x="2900" y="1"/>
                    <a:pt x="2833" y="1"/>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8"/>
            <p:cNvSpPr/>
            <p:nvPr/>
          </p:nvSpPr>
          <p:spPr>
            <a:xfrm>
              <a:off x="8364094" y="2531254"/>
              <a:ext cx="107942" cy="237094"/>
            </a:xfrm>
            <a:custGeom>
              <a:avLst/>
              <a:gdLst/>
              <a:ahLst/>
              <a:cxnLst/>
              <a:rect l="l" t="t" r="r" b="b"/>
              <a:pathLst>
                <a:path w="5013" h="11011" extrusionOk="0">
                  <a:moveTo>
                    <a:pt x="3295" y="1"/>
                  </a:moveTo>
                  <a:cubicBezTo>
                    <a:pt x="2151" y="1"/>
                    <a:pt x="1565" y="1005"/>
                    <a:pt x="1253" y="1987"/>
                  </a:cubicBezTo>
                  <a:cubicBezTo>
                    <a:pt x="627" y="3767"/>
                    <a:pt x="326" y="5646"/>
                    <a:pt x="226" y="7526"/>
                  </a:cubicBezTo>
                  <a:lnTo>
                    <a:pt x="226" y="7752"/>
                  </a:lnTo>
                  <a:cubicBezTo>
                    <a:pt x="126" y="8378"/>
                    <a:pt x="126" y="9005"/>
                    <a:pt x="126" y="9506"/>
                  </a:cubicBezTo>
                  <a:cubicBezTo>
                    <a:pt x="0" y="10032"/>
                    <a:pt x="226" y="10559"/>
                    <a:pt x="627" y="10884"/>
                  </a:cubicBezTo>
                  <a:cubicBezTo>
                    <a:pt x="752" y="10884"/>
                    <a:pt x="852" y="10985"/>
                    <a:pt x="953" y="10985"/>
                  </a:cubicBezTo>
                  <a:cubicBezTo>
                    <a:pt x="1005" y="11002"/>
                    <a:pt x="1065" y="11011"/>
                    <a:pt x="1129" y="11011"/>
                  </a:cubicBezTo>
                  <a:cubicBezTo>
                    <a:pt x="1425" y="11011"/>
                    <a:pt x="1797" y="10827"/>
                    <a:pt x="1880" y="10559"/>
                  </a:cubicBezTo>
                  <a:cubicBezTo>
                    <a:pt x="2406" y="10133"/>
                    <a:pt x="2732" y="9406"/>
                    <a:pt x="3033" y="8879"/>
                  </a:cubicBezTo>
                  <a:cubicBezTo>
                    <a:pt x="4186" y="6899"/>
                    <a:pt x="4812" y="4619"/>
                    <a:pt x="4913" y="2313"/>
                  </a:cubicBezTo>
                  <a:cubicBezTo>
                    <a:pt x="5013" y="1260"/>
                    <a:pt x="4712" y="107"/>
                    <a:pt x="3459" y="7"/>
                  </a:cubicBezTo>
                  <a:cubicBezTo>
                    <a:pt x="3403" y="3"/>
                    <a:pt x="3349" y="1"/>
                    <a:pt x="3295" y="1"/>
                  </a:cubicBezTo>
                  <a:close/>
                </a:path>
              </a:pathLst>
            </a:custGeom>
            <a:solidFill>
              <a:srgbClr val="F2A0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8"/>
            <p:cNvSpPr/>
            <p:nvPr/>
          </p:nvSpPr>
          <p:spPr>
            <a:xfrm>
              <a:off x="8292303" y="2821731"/>
              <a:ext cx="88003" cy="89941"/>
            </a:xfrm>
            <a:custGeom>
              <a:avLst/>
              <a:gdLst/>
              <a:ahLst/>
              <a:cxnLst/>
              <a:rect l="l" t="t" r="r" b="b"/>
              <a:pathLst>
                <a:path w="4087" h="4177" extrusionOk="0">
                  <a:moveTo>
                    <a:pt x="2833" y="1"/>
                  </a:moveTo>
                  <a:cubicBezTo>
                    <a:pt x="2507" y="1"/>
                    <a:pt x="2307" y="1"/>
                    <a:pt x="1981" y="101"/>
                  </a:cubicBezTo>
                  <a:cubicBezTo>
                    <a:pt x="1354" y="402"/>
                    <a:pt x="828" y="828"/>
                    <a:pt x="627" y="1555"/>
                  </a:cubicBezTo>
                  <a:cubicBezTo>
                    <a:pt x="1" y="2507"/>
                    <a:pt x="527" y="3660"/>
                    <a:pt x="1354" y="4061"/>
                  </a:cubicBezTo>
                  <a:cubicBezTo>
                    <a:pt x="1540" y="4141"/>
                    <a:pt x="1750" y="4177"/>
                    <a:pt x="1964" y="4177"/>
                  </a:cubicBezTo>
                  <a:cubicBezTo>
                    <a:pt x="2356" y="4177"/>
                    <a:pt x="2758" y="4055"/>
                    <a:pt x="3034" y="3861"/>
                  </a:cubicBezTo>
                  <a:cubicBezTo>
                    <a:pt x="3560" y="3535"/>
                    <a:pt x="3861" y="3034"/>
                    <a:pt x="4086" y="2507"/>
                  </a:cubicBezTo>
                  <a:lnTo>
                    <a:pt x="4086" y="1555"/>
                  </a:lnTo>
                  <a:cubicBezTo>
                    <a:pt x="4086" y="1354"/>
                    <a:pt x="3961" y="1029"/>
                    <a:pt x="3861" y="728"/>
                  </a:cubicBezTo>
                  <a:cubicBezTo>
                    <a:pt x="3861" y="527"/>
                    <a:pt x="3660" y="302"/>
                    <a:pt x="3460" y="101"/>
                  </a:cubicBezTo>
                  <a:cubicBezTo>
                    <a:pt x="3234" y="1"/>
                    <a:pt x="3034" y="1"/>
                    <a:pt x="28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8"/>
            <p:cNvSpPr/>
            <p:nvPr/>
          </p:nvSpPr>
          <p:spPr>
            <a:xfrm>
              <a:off x="8445035" y="2807175"/>
              <a:ext cx="43194" cy="52905"/>
            </a:xfrm>
            <a:custGeom>
              <a:avLst/>
              <a:gdLst/>
              <a:ahLst/>
              <a:cxnLst/>
              <a:rect l="l" t="t" r="r" b="b"/>
              <a:pathLst>
                <a:path w="2006" h="2457" extrusionOk="0">
                  <a:moveTo>
                    <a:pt x="1066" y="0"/>
                  </a:moveTo>
                  <a:cubicBezTo>
                    <a:pt x="872" y="0"/>
                    <a:pt x="690" y="50"/>
                    <a:pt x="527" y="151"/>
                  </a:cubicBezTo>
                  <a:cubicBezTo>
                    <a:pt x="226" y="451"/>
                    <a:pt x="1" y="777"/>
                    <a:pt x="1" y="1203"/>
                  </a:cubicBezTo>
                  <a:cubicBezTo>
                    <a:pt x="1" y="1504"/>
                    <a:pt x="1" y="1705"/>
                    <a:pt x="126" y="1930"/>
                  </a:cubicBezTo>
                  <a:cubicBezTo>
                    <a:pt x="226" y="1930"/>
                    <a:pt x="226" y="2030"/>
                    <a:pt x="327" y="2131"/>
                  </a:cubicBezTo>
                  <a:lnTo>
                    <a:pt x="427" y="2231"/>
                  </a:lnTo>
                  <a:cubicBezTo>
                    <a:pt x="427" y="2231"/>
                    <a:pt x="527" y="2331"/>
                    <a:pt x="627" y="2331"/>
                  </a:cubicBezTo>
                  <a:cubicBezTo>
                    <a:pt x="853" y="2456"/>
                    <a:pt x="953" y="2456"/>
                    <a:pt x="1254" y="2456"/>
                  </a:cubicBezTo>
                  <a:cubicBezTo>
                    <a:pt x="1379" y="2456"/>
                    <a:pt x="1580" y="2331"/>
                    <a:pt x="1680" y="2231"/>
                  </a:cubicBezTo>
                  <a:cubicBezTo>
                    <a:pt x="1880" y="2030"/>
                    <a:pt x="1880" y="1705"/>
                    <a:pt x="2006" y="1504"/>
                  </a:cubicBezTo>
                  <a:cubicBezTo>
                    <a:pt x="2006" y="1203"/>
                    <a:pt x="1880" y="978"/>
                    <a:pt x="1680" y="777"/>
                  </a:cubicBezTo>
                  <a:cubicBezTo>
                    <a:pt x="1780" y="777"/>
                    <a:pt x="1780" y="677"/>
                    <a:pt x="1880" y="677"/>
                  </a:cubicBezTo>
                  <a:cubicBezTo>
                    <a:pt x="1880" y="451"/>
                    <a:pt x="1780" y="251"/>
                    <a:pt x="1680" y="151"/>
                  </a:cubicBezTo>
                  <a:cubicBezTo>
                    <a:pt x="1467" y="50"/>
                    <a:pt x="1260"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23" name="Google Shape;1323;p8"/>
          <p:cNvGrpSpPr/>
          <p:nvPr/>
        </p:nvGrpSpPr>
        <p:grpSpPr>
          <a:xfrm>
            <a:off x="6477428" y="4097776"/>
            <a:ext cx="1710712" cy="768478"/>
            <a:chOff x="6477428" y="4097776"/>
            <a:chExt cx="1710712" cy="768478"/>
          </a:xfrm>
        </p:grpSpPr>
        <p:sp>
          <p:nvSpPr>
            <p:cNvPr id="1324" name="Google Shape;1324;p8"/>
            <p:cNvSpPr/>
            <p:nvPr/>
          </p:nvSpPr>
          <p:spPr>
            <a:xfrm flipH="1">
              <a:off x="7796983" y="4506879"/>
              <a:ext cx="278946" cy="310982"/>
            </a:xfrm>
            <a:custGeom>
              <a:avLst/>
              <a:gdLst/>
              <a:ahLst/>
              <a:cxnLst/>
              <a:rect l="l" t="t" r="r" b="b"/>
              <a:pathLst>
                <a:path w="8237" h="9183" extrusionOk="0">
                  <a:moveTo>
                    <a:pt x="3326" y="0"/>
                  </a:moveTo>
                  <a:cubicBezTo>
                    <a:pt x="1217" y="0"/>
                    <a:pt x="1" y="2521"/>
                    <a:pt x="967" y="5097"/>
                  </a:cubicBezTo>
                  <a:cubicBezTo>
                    <a:pt x="1900" y="7748"/>
                    <a:pt x="5091" y="9183"/>
                    <a:pt x="6802" y="9183"/>
                  </a:cubicBezTo>
                  <a:cubicBezTo>
                    <a:pt x="7138" y="9183"/>
                    <a:pt x="7417" y="9127"/>
                    <a:pt x="7611" y="9015"/>
                  </a:cubicBezTo>
                  <a:cubicBezTo>
                    <a:pt x="8237" y="8642"/>
                    <a:pt x="7045" y="1134"/>
                    <a:pt x="4378" y="195"/>
                  </a:cubicBezTo>
                  <a:cubicBezTo>
                    <a:pt x="4009" y="62"/>
                    <a:pt x="3657" y="0"/>
                    <a:pt x="3326" y="0"/>
                  </a:cubicBezTo>
                  <a:close/>
                </a:path>
              </a:pathLst>
            </a:custGeom>
            <a:solidFill>
              <a:srgbClr val="53A5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8"/>
            <p:cNvSpPr/>
            <p:nvPr/>
          </p:nvSpPr>
          <p:spPr>
            <a:xfrm flipH="1">
              <a:off x="7776292" y="4550464"/>
              <a:ext cx="220495" cy="288970"/>
            </a:xfrm>
            <a:custGeom>
              <a:avLst/>
              <a:gdLst/>
              <a:ahLst/>
              <a:cxnLst/>
              <a:rect l="l" t="t" r="r" b="b"/>
              <a:pathLst>
                <a:path w="6511" h="8533" extrusionOk="0">
                  <a:moveTo>
                    <a:pt x="111" y="1"/>
                  </a:moveTo>
                  <a:cubicBezTo>
                    <a:pt x="95" y="1"/>
                    <a:pt x="77" y="8"/>
                    <a:pt x="60" y="26"/>
                  </a:cubicBezTo>
                  <a:cubicBezTo>
                    <a:pt x="0" y="26"/>
                    <a:pt x="0" y="85"/>
                    <a:pt x="0" y="160"/>
                  </a:cubicBezTo>
                  <a:cubicBezTo>
                    <a:pt x="0" y="160"/>
                    <a:pt x="179" y="770"/>
                    <a:pt x="551" y="1709"/>
                  </a:cubicBezTo>
                  <a:cubicBezTo>
                    <a:pt x="685" y="1947"/>
                    <a:pt x="805" y="2201"/>
                    <a:pt x="924" y="2454"/>
                  </a:cubicBezTo>
                  <a:cubicBezTo>
                    <a:pt x="983" y="2573"/>
                    <a:pt x="1058" y="2692"/>
                    <a:pt x="1117" y="2826"/>
                  </a:cubicBezTo>
                  <a:cubicBezTo>
                    <a:pt x="1177" y="3005"/>
                    <a:pt x="1237" y="3139"/>
                    <a:pt x="1356" y="3258"/>
                  </a:cubicBezTo>
                  <a:cubicBezTo>
                    <a:pt x="1490" y="3512"/>
                    <a:pt x="1669" y="3810"/>
                    <a:pt x="1803" y="4063"/>
                  </a:cubicBezTo>
                  <a:cubicBezTo>
                    <a:pt x="1981" y="4376"/>
                    <a:pt x="2175" y="4629"/>
                    <a:pt x="2354" y="4927"/>
                  </a:cubicBezTo>
                  <a:cubicBezTo>
                    <a:pt x="2548" y="5180"/>
                    <a:pt x="2786" y="5493"/>
                    <a:pt x="2980" y="5746"/>
                  </a:cubicBezTo>
                  <a:cubicBezTo>
                    <a:pt x="3158" y="5985"/>
                    <a:pt x="3412" y="6238"/>
                    <a:pt x="3590" y="6491"/>
                  </a:cubicBezTo>
                  <a:cubicBezTo>
                    <a:pt x="3725" y="6610"/>
                    <a:pt x="3844" y="6670"/>
                    <a:pt x="3903" y="6789"/>
                  </a:cubicBezTo>
                  <a:cubicBezTo>
                    <a:pt x="4037" y="6923"/>
                    <a:pt x="4157" y="7042"/>
                    <a:pt x="4276" y="7102"/>
                  </a:cubicBezTo>
                  <a:cubicBezTo>
                    <a:pt x="4469" y="7296"/>
                    <a:pt x="4708" y="7474"/>
                    <a:pt x="4901" y="7608"/>
                  </a:cubicBezTo>
                  <a:cubicBezTo>
                    <a:pt x="5080" y="7787"/>
                    <a:pt x="5274" y="7906"/>
                    <a:pt x="5453" y="8040"/>
                  </a:cubicBezTo>
                  <a:cubicBezTo>
                    <a:pt x="5646" y="8160"/>
                    <a:pt x="5765" y="8219"/>
                    <a:pt x="5900" y="8279"/>
                  </a:cubicBezTo>
                  <a:cubicBezTo>
                    <a:pt x="6198" y="8413"/>
                    <a:pt x="6332" y="8532"/>
                    <a:pt x="6332" y="8532"/>
                  </a:cubicBezTo>
                  <a:cubicBezTo>
                    <a:pt x="6391" y="8532"/>
                    <a:pt x="6451" y="8532"/>
                    <a:pt x="6451" y="8472"/>
                  </a:cubicBezTo>
                  <a:cubicBezTo>
                    <a:pt x="6510" y="8413"/>
                    <a:pt x="6510" y="8353"/>
                    <a:pt x="6451" y="8353"/>
                  </a:cubicBezTo>
                  <a:lnTo>
                    <a:pt x="6451" y="8279"/>
                  </a:lnTo>
                  <a:cubicBezTo>
                    <a:pt x="6451" y="8279"/>
                    <a:pt x="6272" y="8219"/>
                    <a:pt x="6078" y="8040"/>
                  </a:cubicBezTo>
                  <a:cubicBezTo>
                    <a:pt x="5959" y="7981"/>
                    <a:pt x="5765" y="7906"/>
                    <a:pt x="5646" y="7787"/>
                  </a:cubicBezTo>
                  <a:cubicBezTo>
                    <a:pt x="5453" y="7668"/>
                    <a:pt x="5274" y="7534"/>
                    <a:pt x="5080" y="7355"/>
                  </a:cubicBezTo>
                  <a:cubicBezTo>
                    <a:pt x="4901" y="7236"/>
                    <a:pt x="4708" y="7042"/>
                    <a:pt x="4529" y="6864"/>
                  </a:cubicBezTo>
                  <a:cubicBezTo>
                    <a:pt x="4276" y="6670"/>
                    <a:pt x="4157" y="6417"/>
                    <a:pt x="3903" y="6178"/>
                  </a:cubicBezTo>
                  <a:cubicBezTo>
                    <a:pt x="3725" y="5985"/>
                    <a:pt x="3531" y="5746"/>
                    <a:pt x="3292" y="5493"/>
                  </a:cubicBezTo>
                  <a:cubicBezTo>
                    <a:pt x="3099" y="5240"/>
                    <a:pt x="2920" y="4927"/>
                    <a:pt x="2726" y="4688"/>
                  </a:cubicBezTo>
                  <a:cubicBezTo>
                    <a:pt x="2548" y="4435"/>
                    <a:pt x="2354" y="4122"/>
                    <a:pt x="2175" y="3884"/>
                  </a:cubicBezTo>
                  <a:cubicBezTo>
                    <a:pt x="1981" y="3571"/>
                    <a:pt x="1862" y="3318"/>
                    <a:pt x="1669" y="3065"/>
                  </a:cubicBezTo>
                  <a:cubicBezTo>
                    <a:pt x="1549" y="2767"/>
                    <a:pt x="1356" y="2513"/>
                    <a:pt x="1237" y="2260"/>
                  </a:cubicBezTo>
                  <a:cubicBezTo>
                    <a:pt x="1117" y="2022"/>
                    <a:pt x="983" y="1769"/>
                    <a:pt x="864" y="1575"/>
                  </a:cubicBezTo>
                  <a:cubicBezTo>
                    <a:pt x="685" y="1143"/>
                    <a:pt x="492" y="770"/>
                    <a:pt x="373" y="458"/>
                  </a:cubicBezTo>
                  <a:cubicBezTo>
                    <a:pt x="238" y="219"/>
                    <a:pt x="179" y="85"/>
                    <a:pt x="179" y="85"/>
                  </a:cubicBezTo>
                  <a:cubicBezTo>
                    <a:pt x="179" y="43"/>
                    <a:pt x="149" y="1"/>
                    <a:pt x="111"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8"/>
            <p:cNvSpPr/>
            <p:nvPr/>
          </p:nvSpPr>
          <p:spPr>
            <a:xfrm flipH="1">
              <a:off x="7906469" y="4561063"/>
              <a:ext cx="138779" cy="129026"/>
            </a:xfrm>
            <a:custGeom>
              <a:avLst/>
              <a:gdLst/>
              <a:ahLst/>
              <a:cxnLst/>
              <a:rect l="l" t="t" r="r" b="b"/>
              <a:pathLst>
                <a:path w="4098" h="3810" extrusionOk="0">
                  <a:moveTo>
                    <a:pt x="3984" y="1"/>
                  </a:moveTo>
                  <a:cubicBezTo>
                    <a:pt x="3941" y="1"/>
                    <a:pt x="3904" y="43"/>
                    <a:pt x="3904" y="85"/>
                  </a:cubicBezTo>
                  <a:cubicBezTo>
                    <a:pt x="3725" y="338"/>
                    <a:pt x="3666" y="651"/>
                    <a:pt x="3532" y="889"/>
                  </a:cubicBezTo>
                  <a:cubicBezTo>
                    <a:pt x="3412" y="1202"/>
                    <a:pt x="3353" y="1456"/>
                    <a:pt x="3293" y="1768"/>
                  </a:cubicBezTo>
                  <a:cubicBezTo>
                    <a:pt x="3159" y="2081"/>
                    <a:pt x="3159" y="2379"/>
                    <a:pt x="3100" y="2692"/>
                  </a:cubicBezTo>
                  <a:lnTo>
                    <a:pt x="3100" y="3199"/>
                  </a:lnTo>
                  <a:cubicBezTo>
                    <a:pt x="2980" y="3124"/>
                    <a:pt x="2861" y="3065"/>
                    <a:pt x="2727" y="3005"/>
                  </a:cubicBezTo>
                  <a:cubicBezTo>
                    <a:pt x="2668" y="2945"/>
                    <a:pt x="2608" y="2945"/>
                    <a:pt x="2548" y="2886"/>
                  </a:cubicBezTo>
                  <a:lnTo>
                    <a:pt x="2295" y="2826"/>
                  </a:lnTo>
                  <a:cubicBezTo>
                    <a:pt x="2176" y="2752"/>
                    <a:pt x="2042" y="2692"/>
                    <a:pt x="1863" y="2692"/>
                  </a:cubicBezTo>
                  <a:lnTo>
                    <a:pt x="1669" y="2632"/>
                  </a:lnTo>
                  <a:cubicBezTo>
                    <a:pt x="1610" y="2573"/>
                    <a:pt x="1550" y="2573"/>
                    <a:pt x="1431" y="2573"/>
                  </a:cubicBezTo>
                  <a:lnTo>
                    <a:pt x="999" y="2454"/>
                  </a:lnTo>
                  <a:lnTo>
                    <a:pt x="552" y="2454"/>
                  </a:lnTo>
                  <a:cubicBezTo>
                    <a:pt x="433" y="2454"/>
                    <a:pt x="254" y="2379"/>
                    <a:pt x="120" y="2379"/>
                  </a:cubicBezTo>
                  <a:cubicBezTo>
                    <a:pt x="61" y="2379"/>
                    <a:pt x="1" y="2454"/>
                    <a:pt x="1" y="2513"/>
                  </a:cubicBezTo>
                  <a:cubicBezTo>
                    <a:pt x="1" y="2573"/>
                    <a:pt x="61" y="2632"/>
                    <a:pt x="61" y="2632"/>
                  </a:cubicBezTo>
                  <a:lnTo>
                    <a:pt x="120" y="2632"/>
                  </a:lnTo>
                  <a:cubicBezTo>
                    <a:pt x="254" y="2632"/>
                    <a:pt x="373" y="2692"/>
                    <a:pt x="552" y="2692"/>
                  </a:cubicBezTo>
                  <a:lnTo>
                    <a:pt x="746" y="2752"/>
                  </a:lnTo>
                  <a:cubicBezTo>
                    <a:pt x="805" y="2752"/>
                    <a:pt x="865" y="2752"/>
                    <a:pt x="925" y="2826"/>
                  </a:cubicBezTo>
                  <a:lnTo>
                    <a:pt x="1372" y="2886"/>
                  </a:lnTo>
                  <a:cubicBezTo>
                    <a:pt x="1431" y="2886"/>
                    <a:pt x="1491" y="2945"/>
                    <a:pt x="1550" y="2945"/>
                  </a:cubicBezTo>
                  <a:lnTo>
                    <a:pt x="1744" y="3005"/>
                  </a:lnTo>
                  <a:cubicBezTo>
                    <a:pt x="1923" y="3065"/>
                    <a:pt x="2042" y="3124"/>
                    <a:pt x="2176" y="3199"/>
                  </a:cubicBezTo>
                  <a:lnTo>
                    <a:pt x="2355" y="3258"/>
                  </a:lnTo>
                  <a:cubicBezTo>
                    <a:pt x="2414" y="3318"/>
                    <a:pt x="2489" y="3318"/>
                    <a:pt x="2548" y="3377"/>
                  </a:cubicBezTo>
                  <a:cubicBezTo>
                    <a:pt x="2668" y="3437"/>
                    <a:pt x="2787" y="3497"/>
                    <a:pt x="2921" y="3571"/>
                  </a:cubicBezTo>
                  <a:cubicBezTo>
                    <a:pt x="3040" y="3631"/>
                    <a:pt x="3159" y="3690"/>
                    <a:pt x="3293" y="3750"/>
                  </a:cubicBezTo>
                  <a:cubicBezTo>
                    <a:pt x="3293" y="3809"/>
                    <a:pt x="3353" y="3809"/>
                    <a:pt x="3412" y="3809"/>
                  </a:cubicBezTo>
                  <a:cubicBezTo>
                    <a:pt x="3532" y="3809"/>
                    <a:pt x="3606" y="3690"/>
                    <a:pt x="3606" y="3571"/>
                  </a:cubicBezTo>
                  <a:lnTo>
                    <a:pt x="3606" y="3318"/>
                  </a:lnTo>
                  <a:cubicBezTo>
                    <a:pt x="3532" y="3258"/>
                    <a:pt x="3532" y="3199"/>
                    <a:pt x="3532" y="3124"/>
                  </a:cubicBezTo>
                  <a:lnTo>
                    <a:pt x="3532" y="2692"/>
                  </a:lnTo>
                  <a:lnTo>
                    <a:pt x="3532" y="2513"/>
                  </a:lnTo>
                  <a:cubicBezTo>
                    <a:pt x="3532" y="2454"/>
                    <a:pt x="3606" y="2379"/>
                    <a:pt x="3606" y="2260"/>
                  </a:cubicBezTo>
                  <a:cubicBezTo>
                    <a:pt x="3606" y="2141"/>
                    <a:pt x="3606" y="2007"/>
                    <a:pt x="3666" y="1828"/>
                  </a:cubicBezTo>
                  <a:cubicBezTo>
                    <a:pt x="3725" y="1575"/>
                    <a:pt x="3785" y="1262"/>
                    <a:pt x="3845" y="1024"/>
                  </a:cubicBezTo>
                  <a:cubicBezTo>
                    <a:pt x="3904" y="711"/>
                    <a:pt x="4038" y="457"/>
                    <a:pt x="4098" y="145"/>
                  </a:cubicBezTo>
                  <a:cubicBezTo>
                    <a:pt x="4098" y="85"/>
                    <a:pt x="4098" y="25"/>
                    <a:pt x="4038" y="25"/>
                  </a:cubicBezTo>
                  <a:cubicBezTo>
                    <a:pt x="4021" y="8"/>
                    <a:pt x="4002" y="1"/>
                    <a:pt x="3984"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8"/>
            <p:cNvSpPr/>
            <p:nvPr/>
          </p:nvSpPr>
          <p:spPr>
            <a:xfrm flipH="1">
              <a:off x="7851980" y="4620936"/>
              <a:ext cx="144807" cy="153408"/>
            </a:xfrm>
            <a:custGeom>
              <a:avLst/>
              <a:gdLst/>
              <a:ahLst/>
              <a:cxnLst/>
              <a:rect l="l" t="t" r="r" b="b"/>
              <a:pathLst>
                <a:path w="4276" h="4530" extrusionOk="0">
                  <a:moveTo>
                    <a:pt x="4157" y="0"/>
                  </a:moveTo>
                  <a:cubicBezTo>
                    <a:pt x="4097" y="0"/>
                    <a:pt x="4037" y="0"/>
                    <a:pt x="4037" y="60"/>
                  </a:cubicBezTo>
                  <a:cubicBezTo>
                    <a:pt x="3963" y="239"/>
                    <a:pt x="3903" y="432"/>
                    <a:pt x="3844" y="611"/>
                  </a:cubicBezTo>
                  <a:cubicBezTo>
                    <a:pt x="3844" y="745"/>
                    <a:pt x="3784" y="924"/>
                    <a:pt x="3725" y="1118"/>
                  </a:cubicBezTo>
                  <a:cubicBezTo>
                    <a:pt x="3665" y="1490"/>
                    <a:pt x="3590" y="1803"/>
                    <a:pt x="3531" y="2175"/>
                  </a:cubicBezTo>
                  <a:cubicBezTo>
                    <a:pt x="3531" y="2295"/>
                    <a:pt x="3471" y="2354"/>
                    <a:pt x="3471" y="2414"/>
                  </a:cubicBezTo>
                  <a:lnTo>
                    <a:pt x="3471" y="2727"/>
                  </a:lnTo>
                  <a:cubicBezTo>
                    <a:pt x="3471" y="2920"/>
                    <a:pt x="3412" y="3099"/>
                    <a:pt x="3412" y="3293"/>
                  </a:cubicBezTo>
                  <a:cubicBezTo>
                    <a:pt x="3412" y="3352"/>
                    <a:pt x="3412" y="3472"/>
                    <a:pt x="3471" y="3531"/>
                  </a:cubicBezTo>
                  <a:lnTo>
                    <a:pt x="3471" y="3844"/>
                  </a:lnTo>
                  <a:lnTo>
                    <a:pt x="3471" y="4017"/>
                  </a:lnTo>
                  <a:lnTo>
                    <a:pt x="3471" y="4017"/>
                  </a:lnTo>
                  <a:cubicBezTo>
                    <a:pt x="3284" y="3971"/>
                    <a:pt x="3099" y="3916"/>
                    <a:pt x="2920" y="3844"/>
                  </a:cubicBezTo>
                  <a:lnTo>
                    <a:pt x="2473" y="3784"/>
                  </a:lnTo>
                  <a:lnTo>
                    <a:pt x="1981" y="3665"/>
                  </a:lnTo>
                  <a:cubicBezTo>
                    <a:pt x="1862" y="3591"/>
                    <a:pt x="1669" y="3591"/>
                    <a:pt x="1549" y="3591"/>
                  </a:cubicBezTo>
                  <a:cubicBezTo>
                    <a:pt x="1356" y="3531"/>
                    <a:pt x="1237" y="3531"/>
                    <a:pt x="1058" y="3472"/>
                  </a:cubicBezTo>
                  <a:lnTo>
                    <a:pt x="611" y="3472"/>
                  </a:lnTo>
                  <a:cubicBezTo>
                    <a:pt x="432" y="3412"/>
                    <a:pt x="313" y="3412"/>
                    <a:pt x="119" y="3412"/>
                  </a:cubicBezTo>
                  <a:cubicBezTo>
                    <a:pt x="60" y="3412"/>
                    <a:pt x="0" y="3472"/>
                    <a:pt x="0" y="3531"/>
                  </a:cubicBezTo>
                  <a:cubicBezTo>
                    <a:pt x="0" y="3591"/>
                    <a:pt x="60" y="3665"/>
                    <a:pt x="119" y="3665"/>
                  </a:cubicBezTo>
                  <a:cubicBezTo>
                    <a:pt x="238" y="3665"/>
                    <a:pt x="432" y="3725"/>
                    <a:pt x="551" y="3725"/>
                  </a:cubicBezTo>
                  <a:cubicBezTo>
                    <a:pt x="611" y="3725"/>
                    <a:pt x="745" y="3725"/>
                    <a:pt x="805" y="3784"/>
                  </a:cubicBezTo>
                  <a:lnTo>
                    <a:pt x="983" y="3784"/>
                  </a:lnTo>
                  <a:cubicBezTo>
                    <a:pt x="1177" y="3844"/>
                    <a:pt x="1296" y="3844"/>
                    <a:pt x="1490" y="3904"/>
                  </a:cubicBezTo>
                  <a:cubicBezTo>
                    <a:pt x="1609" y="3963"/>
                    <a:pt x="1803" y="3963"/>
                    <a:pt x="1922" y="4038"/>
                  </a:cubicBezTo>
                  <a:cubicBezTo>
                    <a:pt x="2548" y="4157"/>
                    <a:pt x="3099" y="4336"/>
                    <a:pt x="3725" y="4529"/>
                  </a:cubicBezTo>
                  <a:lnTo>
                    <a:pt x="3784" y="4529"/>
                  </a:lnTo>
                  <a:cubicBezTo>
                    <a:pt x="3903" y="4529"/>
                    <a:pt x="4037" y="4410"/>
                    <a:pt x="3963" y="4276"/>
                  </a:cubicBezTo>
                  <a:lnTo>
                    <a:pt x="3903" y="4038"/>
                  </a:lnTo>
                  <a:lnTo>
                    <a:pt x="3903" y="3784"/>
                  </a:lnTo>
                  <a:cubicBezTo>
                    <a:pt x="3903" y="3725"/>
                    <a:pt x="3844" y="3591"/>
                    <a:pt x="3844" y="3531"/>
                  </a:cubicBezTo>
                  <a:lnTo>
                    <a:pt x="3844" y="3293"/>
                  </a:lnTo>
                  <a:lnTo>
                    <a:pt x="3844" y="2727"/>
                  </a:lnTo>
                  <a:cubicBezTo>
                    <a:pt x="3903" y="2607"/>
                    <a:pt x="3903" y="2414"/>
                    <a:pt x="3903" y="2235"/>
                  </a:cubicBezTo>
                  <a:cubicBezTo>
                    <a:pt x="3963" y="1863"/>
                    <a:pt x="4037" y="1550"/>
                    <a:pt x="4037" y="1177"/>
                  </a:cubicBezTo>
                  <a:cubicBezTo>
                    <a:pt x="4097" y="864"/>
                    <a:pt x="4157" y="492"/>
                    <a:pt x="4276" y="120"/>
                  </a:cubicBezTo>
                  <a:cubicBezTo>
                    <a:pt x="4276" y="60"/>
                    <a:pt x="4216" y="60"/>
                    <a:pt x="4157"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8"/>
            <p:cNvSpPr/>
            <p:nvPr/>
          </p:nvSpPr>
          <p:spPr>
            <a:xfrm rot="-1328962" flipH="1">
              <a:off x="7735800" y="4362458"/>
              <a:ext cx="53370" cy="73993"/>
            </a:xfrm>
            <a:custGeom>
              <a:avLst/>
              <a:gdLst/>
              <a:ahLst/>
              <a:cxnLst/>
              <a:rect l="l" t="t" r="r" b="b"/>
              <a:pathLst>
                <a:path w="1576" h="2185" extrusionOk="0">
                  <a:moveTo>
                    <a:pt x="454" y="1"/>
                  </a:moveTo>
                  <a:cubicBezTo>
                    <a:pt x="226" y="1"/>
                    <a:pt x="0" y="236"/>
                    <a:pt x="85" y="501"/>
                  </a:cubicBezTo>
                  <a:cubicBezTo>
                    <a:pt x="219" y="814"/>
                    <a:pt x="532" y="1186"/>
                    <a:pt x="711" y="1440"/>
                  </a:cubicBezTo>
                  <a:cubicBezTo>
                    <a:pt x="905" y="1678"/>
                    <a:pt x="1083" y="2110"/>
                    <a:pt x="1456" y="2185"/>
                  </a:cubicBezTo>
                  <a:lnTo>
                    <a:pt x="1515" y="2110"/>
                  </a:lnTo>
                  <a:cubicBezTo>
                    <a:pt x="1575" y="1812"/>
                    <a:pt x="1337" y="1440"/>
                    <a:pt x="1203" y="1186"/>
                  </a:cubicBezTo>
                  <a:cubicBezTo>
                    <a:pt x="1024" y="874"/>
                    <a:pt x="964" y="442"/>
                    <a:pt x="711" y="129"/>
                  </a:cubicBezTo>
                  <a:cubicBezTo>
                    <a:pt x="638" y="39"/>
                    <a:pt x="546" y="1"/>
                    <a:pt x="454" y="1"/>
                  </a:cubicBezTo>
                  <a:close/>
                </a:path>
              </a:pathLst>
            </a:custGeom>
            <a:solidFill>
              <a:srgbClr val="53A5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8"/>
            <p:cNvSpPr/>
            <p:nvPr/>
          </p:nvSpPr>
          <p:spPr>
            <a:xfrm rot="-1328962" flipH="1">
              <a:off x="7693112" y="4357676"/>
              <a:ext cx="33830" cy="91602"/>
            </a:xfrm>
            <a:custGeom>
              <a:avLst/>
              <a:gdLst/>
              <a:ahLst/>
              <a:cxnLst/>
              <a:rect l="l" t="t" r="r" b="b"/>
              <a:pathLst>
                <a:path w="999" h="2705" extrusionOk="0">
                  <a:moveTo>
                    <a:pt x="359" y="0"/>
                  </a:moveTo>
                  <a:cubicBezTo>
                    <a:pt x="175" y="0"/>
                    <a:pt x="1" y="100"/>
                    <a:pt x="1" y="312"/>
                  </a:cubicBezTo>
                  <a:cubicBezTo>
                    <a:pt x="1" y="1176"/>
                    <a:pt x="60" y="2099"/>
                    <a:pt x="746" y="2665"/>
                  </a:cubicBezTo>
                  <a:cubicBezTo>
                    <a:pt x="773" y="2693"/>
                    <a:pt x="801" y="2704"/>
                    <a:pt x="829" y="2704"/>
                  </a:cubicBezTo>
                  <a:cubicBezTo>
                    <a:pt x="919" y="2704"/>
                    <a:pt x="999" y="2575"/>
                    <a:pt x="999" y="2472"/>
                  </a:cubicBezTo>
                  <a:cubicBezTo>
                    <a:pt x="746" y="1920"/>
                    <a:pt x="552" y="1176"/>
                    <a:pt x="746" y="550"/>
                  </a:cubicBezTo>
                  <a:cubicBezTo>
                    <a:pt x="893" y="194"/>
                    <a:pt x="616" y="0"/>
                    <a:pt x="359" y="0"/>
                  </a:cubicBezTo>
                  <a:close/>
                </a:path>
              </a:pathLst>
            </a:custGeom>
            <a:solidFill>
              <a:srgbClr val="53A5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8"/>
            <p:cNvSpPr/>
            <p:nvPr/>
          </p:nvSpPr>
          <p:spPr>
            <a:xfrm rot="-1328962" flipH="1">
              <a:off x="7633573" y="4363891"/>
              <a:ext cx="47071" cy="65730"/>
            </a:xfrm>
            <a:custGeom>
              <a:avLst/>
              <a:gdLst/>
              <a:ahLst/>
              <a:cxnLst/>
              <a:rect l="l" t="t" r="r" b="b"/>
              <a:pathLst>
                <a:path w="1390" h="1941" extrusionOk="0">
                  <a:moveTo>
                    <a:pt x="946" y="0"/>
                  </a:moveTo>
                  <a:cubicBezTo>
                    <a:pt x="880" y="0"/>
                    <a:pt x="811" y="23"/>
                    <a:pt x="746" y="77"/>
                  </a:cubicBezTo>
                  <a:cubicBezTo>
                    <a:pt x="373" y="330"/>
                    <a:pt x="194" y="628"/>
                    <a:pt x="60" y="1075"/>
                  </a:cubicBezTo>
                  <a:cubicBezTo>
                    <a:pt x="1" y="1373"/>
                    <a:pt x="60" y="1626"/>
                    <a:pt x="254" y="1879"/>
                  </a:cubicBezTo>
                  <a:cubicBezTo>
                    <a:pt x="295" y="1921"/>
                    <a:pt x="346" y="1941"/>
                    <a:pt x="394" y="1941"/>
                  </a:cubicBezTo>
                  <a:cubicBezTo>
                    <a:pt x="485" y="1941"/>
                    <a:pt x="567" y="1872"/>
                    <a:pt x="567" y="1745"/>
                  </a:cubicBezTo>
                  <a:lnTo>
                    <a:pt x="626" y="1626"/>
                  </a:lnTo>
                  <a:cubicBezTo>
                    <a:pt x="686" y="1507"/>
                    <a:pt x="746" y="1373"/>
                    <a:pt x="805" y="1254"/>
                  </a:cubicBezTo>
                  <a:cubicBezTo>
                    <a:pt x="939" y="1000"/>
                    <a:pt x="1118" y="822"/>
                    <a:pt x="1237" y="568"/>
                  </a:cubicBezTo>
                  <a:cubicBezTo>
                    <a:pt x="1390" y="322"/>
                    <a:pt x="1190" y="0"/>
                    <a:pt x="946" y="0"/>
                  </a:cubicBezTo>
                  <a:close/>
                </a:path>
              </a:pathLst>
            </a:custGeom>
            <a:solidFill>
              <a:srgbClr val="53A5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8"/>
            <p:cNvSpPr/>
            <p:nvPr/>
          </p:nvSpPr>
          <p:spPr>
            <a:xfrm flipH="1">
              <a:off x="7498194" y="4637869"/>
              <a:ext cx="155068" cy="228386"/>
            </a:xfrm>
            <a:custGeom>
              <a:avLst/>
              <a:gdLst/>
              <a:ahLst/>
              <a:cxnLst/>
              <a:rect l="l" t="t" r="r" b="b"/>
              <a:pathLst>
                <a:path w="4579" h="6744" extrusionOk="0">
                  <a:moveTo>
                    <a:pt x="735" y="0"/>
                  </a:moveTo>
                  <a:cubicBezTo>
                    <a:pt x="384" y="0"/>
                    <a:pt x="1" y="307"/>
                    <a:pt x="150" y="737"/>
                  </a:cubicBezTo>
                  <a:cubicBezTo>
                    <a:pt x="1089" y="2972"/>
                    <a:pt x="1893" y="5459"/>
                    <a:pt x="4128" y="6696"/>
                  </a:cubicBezTo>
                  <a:cubicBezTo>
                    <a:pt x="4171" y="6729"/>
                    <a:pt x="4214" y="6743"/>
                    <a:pt x="4254" y="6743"/>
                  </a:cubicBezTo>
                  <a:cubicBezTo>
                    <a:pt x="4449" y="6743"/>
                    <a:pt x="4579" y="6402"/>
                    <a:pt x="4381" y="6204"/>
                  </a:cubicBezTo>
                  <a:cubicBezTo>
                    <a:pt x="2638" y="4774"/>
                    <a:pt x="1893" y="2540"/>
                    <a:pt x="1208" y="364"/>
                  </a:cubicBezTo>
                  <a:cubicBezTo>
                    <a:pt x="1141" y="109"/>
                    <a:pt x="944" y="0"/>
                    <a:pt x="7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8"/>
            <p:cNvSpPr/>
            <p:nvPr/>
          </p:nvSpPr>
          <p:spPr>
            <a:xfrm flipH="1">
              <a:off x="7490914" y="4676204"/>
              <a:ext cx="57469" cy="139998"/>
            </a:xfrm>
            <a:custGeom>
              <a:avLst/>
              <a:gdLst/>
              <a:ahLst/>
              <a:cxnLst/>
              <a:rect l="l" t="t" r="r" b="b"/>
              <a:pathLst>
                <a:path w="1697" h="4134" extrusionOk="0">
                  <a:moveTo>
                    <a:pt x="502" y="1"/>
                  </a:moveTo>
                  <a:cubicBezTo>
                    <a:pt x="258" y="1"/>
                    <a:pt x="1" y="172"/>
                    <a:pt x="33" y="469"/>
                  </a:cubicBezTo>
                  <a:cubicBezTo>
                    <a:pt x="227" y="1661"/>
                    <a:pt x="480" y="3016"/>
                    <a:pt x="1225" y="4015"/>
                  </a:cubicBezTo>
                  <a:cubicBezTo>
                    <a:pt x="1284" y="4098"/>
                    <a:pt x="1358" y="4133"/>
                    <a:pt x="1428" y="4133"/>
                  </a:cubicBezTo>
                  <a:cubicBezTo>
                    <a:pt x="1570" y="4133"/>
                    <a:pt x="1697" y="3990"/>
                    <a:pt x="1657" y="3821"/>
                  </a:cubicBezTo>
                  <a:cubicBezTo>
                    <a:pt x="1344" y="2644"/>
                    <a:pt x="971" y="1586"/>
                    <a:pt x="912" y="409"/>
                  </a:cubicBezTo>
                  <a:cubicBezTo>
                    <a:pt x="912" y="127"/>
                    <a:pt x="712" y="1"/>
                    <a:pt x="5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8"/>
            <p:cNvSpPr/>
            <p:nvPr/>
          </p:nvSpPr>
          <p:spPr>
            <a:xfrm flipH="1">
              <a:off x="7441031" y="4671734"/>
              <a:ext cx="40672" cy="104812"/>
            </a:xfrm>
            <a:custGeom>
              <a:avLst/>
              <a:gdLst/>
              <a:ahLst/>
              <a:cxnLst/>
              <a:rect l="l" t="t" r="r" b="b"/>
              <a:pathLst>
                <a:path w="1201" h="3095" extrusionOk="0">
                  <a:moveTo>
                    <a:pt x="639" y="0"/>
                  </a:moveTo>
                  <a:cubicBezTo>
                    <a:pt x="477" y="0"/>
                    <a:pt x="327" y="88"/>
                    <a:pt x="298" y="303"/>
                  </a:cubicBezTo>
                  <a:cubicBezTo>
                    <a:pt x="179" y="1167"/>
                    <a:pt x="1" y="2091"/>
                    <a:pt x="239" y="3029"/>
                  </a:cubicBezTo>
                  <a:cubicBezTo>
                    <a:pt x="262" y="3075"/>
                    <a:pt x="304" y="3094"/>
                    <a:pt x="351" y="3094"/>
                  </a:cubicBezTo>
                  <a:cubicBezTo>
                    <a:pt x="427" y="3094"/>
                    <a:pt x="515" y="3043"/>
                    <a:pt x="552" y="2970"/>
                  </a:cubicBezTo>
                  <a:cubicBezTo>
                    <a:pt x="671" y="2165"/>
                    <a:pt x="671" y="1286"/>
                    <a:pt x="1043" y="541"/>
                  </a:cubicBezTo>
                  <a:cubicBezTo>
                    <a:pt x="1201" y="236"/>
                    <a:pt x="904" y="0"/>
                    <a:pt x="6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8"/>
            <p:cNvSpPr/>
            <p:nvPr/>
          </p:nvSpPr>
          <p:spPr>
            <a:xfrm rot="-1328962" flipH="1">
              <a:off x="7965785" y="4101133"/>
              <a:ext cx="36472" cy="95361"/>
            </a:xfrm>
            <a:custGeom>
              <a:avLst/>
              <a:gdLst/>
              <a:ahLst/>
              <a:cxnLst/>
              <a:rect l="l" t="t" r="r" b="b"/>
              <a:pathLst>
                <a:path w="1077" h="2816" extrusionOk="0">
                  <a:moveTo>
                    <a:pt x="473" y="0"/>
                  </a:moveTo>
                  <a:cubicBezTo>
                    <a:pt x="260" y="0"/>
                    <a:pt x="60" y="133"/>
                    <a:pt x="60" y="423"/>
                  </a:cubicBezTo>
                  <a:cubicBezTo>
                    <a:pt x="0" y="1168"/>
                    <a:pt x="194" y="2106"/>
                    <a:pt x="685" y="2717"/>
                  </a:cubicBezTo>
                  <a:cubicBezTo>
                    <a:pt x="728" y="2787"/>
                    <a:pt x="780" y="2816"/>
                    <a:pt x="830" y="2816"/>
                  </a:cubicBezTo>
                  <a:cubicBezTo>
                    <a:pt x="918" y="2816"/>
                    <a:pt x="998" y="2722"/>
                    <a:pt x="998" y="2598"/>
                  </a:cubicBezTo>
                  <a:cubicBezTo>
                    <a:pt x="939" y="1913"/>
                    <a:pt x="745" y="1362"/>
                    <a:pt x="939" y="676"/>
                  </a:cubicBezTo>
                  <a:cubicBezTo>
                    <a:pt x="1076" y="247"/>
                    <a:pt x="763" y="0"/>
                    <a:pt x="4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8"/>
            <p:cNvSpPr/>
            <p:nvPr/>
          </p:nvSpPr>
          <p:spPr>
            <a:xfrm rot="-1328962" flipH="1">
              <a:off x="7921656" y="4128631"/>
              <a:ext cx="47918" cy="104064"/>
            </a:xfrm>
            <a:custGeom>
              <a:avLst/>
              <a:gdLst/>
              <a:ahLst/>
              <a:cxnLst/>
              <a:rect l="l" t="t" r="r" b="b"/>
              <a:pathLst>
                <a:path w="1415" h="3073" extrusionOk="0">
                  <a:moveTo>
                    <a:pt x="975" y="0"/>
                  </a:moveTo>
                  <a:cubicBezTo>
                    <a:pt x="879" y="0"/>
                    <a:pt x="788" y="49"/>
                    <a:pt x="745" y="168"/>
                  </a:cubicBezTo>
                  <a:cubicBezTo>
                    <a:pt x="447" y="1047"/>
                    <a:pt x="1" y="2104"/>
                    <a:pt x="254" y="3028"/>
                  </a:cubicBezTo>
                  <a:cubicBezTo>
                    <a:pt x="254" y="3058"/>
                    <a:pt x="269" y="3073"/>
                    <a:pt x="291" y="3073"/>
                  </a:cubicBezTo>
                  <a:cubicBezTo>
                    <a:pt x="313" y="3073"/>
                    <a:pt x="343" y="3058"/>
                    <a:pt x="373" y="3028"/>
                  </a:cubicBezTo>
                  <a:cubicBezTo>
                    <a:pt x="567" y="2104"/>
                    <a:pt x="745" y="1285"/>
                    <a:pt x="1252" y="481"/>
                  </a:cubicBezTo>
                  <a:cubicBezTo>
                    <a:pt x="1415" y="226"/>
                    <a:pt x="1182" y="0"/>
                    <a:pt x="9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8"/>
            <p:cNvSpPr/>
            <p:nvPr/>
          </p:nvSpPr>
          <p:spPr>
            <a:xfrm rot="-1328962" flipH="1">
              <a:off x="8136008" y="4275358"/>
              <a:ext cx="43583" cy="53878"/>
            </a:xfrm>
            <a:custGeom>
              <a:avLst/>
              <a:gdLst/>
              <a:ahLst/>
              <a:cxnLst/>
              <a:rect l="l" t="t" r="r" b="b"/>
              <a:pathLst>
                <a:path w="1287" h="1591" extrusionOk="0">
                  <a:moveTo>
                    <a:pt x="508" y="1"/>
                  </a:moveTo>
                  <a:cubicBezTo>
                    <a:pt x="240" y="1"/>
                    <a:pt x="1" y="304"/>
                    <a:pt x="229" y="576"/>
                  </a:cubicBezTo>
                  <a:cubicBezTo>
                    <a:pt x="289" y="695"/>
                    <a:pt x="423" y="814"/>
                    <a:pt x="542" y="888"/>
                  </a:cubicBezTo>
                  <a:cubicBezTo>
                    <a:pt x="795" y="1127"/>
                    <a:pt x="914" y="1380"/>
                    <a:pt x="1168" y="1559"/>
                  </a:cubicBezTo>
                  <a:cubicBezTo>
                    <a:pt x="1185" y="1581"/>
                    <a:pt x="1203" y="1590"/>
                    <a:pt x="1220" y="1590"/>
                  </a:cubicBezTo>
                  <a:cubicBezTo>
                    <a:pt x="1258" y="1590"/>
                    <a:pt x="1287" y="1541"/>
                    <a:pt x="1287" y="1499"/>
                  </a:cubicBezTo>
                  <a:cubicBezTo>
                    <a:pt x="1287" y="1186"/>
                    <a:pt x="1108" y="888"/>
                    <a:pt x="1034" y="635"/>
                  </a:cubicBezTo>
                  <a:cubicBezTo>
                    <a:pt x="974" y="516"/>
                    <a:pt x="974" y="382"/>
                    <a:pt x="855" y="263"/>
                  </a:cubicBezTo>
                  <a:cubicBezTo>
                    <a:pt x="855" y="203"/>
                    <a:pt x="795" y="203"/>
                    <a:pt x="795" y="144"/>
                  </a:cubicBezTo>
                  <a:cubicBezTo>
                    <a:pt x="710" y="43"/>
                    <a:pt x="607" y="1"/>
                    <a:pt x="50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8"/>
            <p:cNvSpPr/>
            <p:nvPr/>
          </p:nvSpPr>
          <p:spPr>
            <a:xfrm rot="-1328962" flipH="1">
              <a:off x="8099755" y="4265233"/>
              <a:ext cx="56959" cy="62073"/>
            </a:xfrm>
            <a:custGeom>
              <a:avLst/>
              <a:gdLst/>
              <a:ahLst/>
              <a:cxnLst/>
              <a:rect l="l" t="t" r="r" b="b"/>
              <a:pathLst>
                <a:path w="1682" h="1833" extrusionOk="0">
                  <a:moveTo>
                    <a:pt x="458" y="1"/>
                  </a:moveTo>
                  <a:cubicBezTo>
                    <a:pt x="0" y="1"/>
                    <a:pt x="36" y="818"/>
                    <a:pt x="564" y="818"/>
                  </a:cubicBezTo>
                  <a:cubicBezTo>
                    <a:pt x="430" y="818"/>
                    <a:pt x="624" y="878"/>
                    <a:pt x="683" y="878"/>
                  </a:cubicBezTo>
                  <a:cubicBezTo>
                    <a:pt x="743" y="878"/>
                    <a:pt x="862" y="997"/>
                    <a:pt x="936" y="1131"/>
                  </a:cubicBezTo>
                  <a:cubicBezTo>
                    <a:pt x="1115" y="1310"/>
                    <a:pt x="1234" y="1623"/>
                    <a:pt x="1488" y="1801"/>
                  </a:cubicBezTo>
                  <a:cubicBezTo>
                    <a:pt x="1506" y="1824"/>
                    <a:pt x="1530" y="1833"/>
                    <a:pt x="1556" y="1833"/>
                  </a:cubicBezTo>
                  <a:cubicBezTo>
                    <a:pt x="1616" y="1833"/>
                    <a:pt x="1681" y="1784"/>
                    <a:pt x="1681" y="1742"/>
                  </a:cubicBezTo>
                  <a:cubicBezTo>
                    <a:pt x="1681" y="1369"/>
                    <a:pt x="1488" y="937"/>
                    <a:pt x="1309" y="625"/>
                  </a:cubicBezTo>
                  <a:cubicBezTo>
                    <a:pt x="1115" y="312"/>
                    <a:pt x="936" y="73"/>
                    <a:pt x="564" y="14"/>
                  </a:cubicBezTo>
                  <a:cubicBezTo>
                    <a:pt x="526" y="5"/>
                    <a:pt x="491" y="1"/>
                    <a:pt x="4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8"/>
            <p:cNvSpPr/>
            <p:nvPr/>
          </p:nvSpPr>
          <p:spPr>
            <a:xfrm rot="-1328962" flipH="1">
              <a:off x="7487341" y="4234718"/>
              <a:ext cx="90349" cy="123096"/>
            </a:xfrm>
            <a:custGeom>
              <a:avLst/>
              <a:gdLst/>
              <a:ahLst/>
              <a:cxnLst/>
              <a:rect l="l" t="t" r="r" b="b"/>
              <a:pathLst>
                <a:path w="2668" h="3635" extrusionOk="0">
                  <a:moveTo>
                    <a:pt x="1650" y="1"/>
                  </a:moveTo>
                  <a:cubicBezTo>
                    <a:pt x="1485" y="1"/>
                    <a:pt x="1321" y="41"/>
                    <a:pt x="1178" y="119"/>
                  </a:cubicBezTo>
                  <a:cubicBezTo>
                    <a:pt x="805" y="373"/>
                    <a:pt x="627" y="805"/>
                    <a:pt x="567" y="1237"/>
                  </a:cubicBezTo>
                  <a:cubicBezTo>
                    <a:pt x="433" y="1490"/>
                    <a:pt x="314" y="1684"/>
                    <a:pt x="254" y="1922"/>
                  </a:cubicBezTo>
                  <a:cubicBezTo>
                    <a:pt x="120" y="2235"/>
                    <a:pt x="1" y="2667"/>
                    <a:pt x="120" y="3039"/>
                  </a:cubicBezTo>
                  <a:cubicBezTo>
                    <a:pt x="232" y="3399"/>
                    <a:pt x="591" y="3635"/>
                    <a:pt x="958" y="3635"/>
                  </a:cubicBezTo>
                  <a:cubicBezTo>
                    <a:pt x="1032" y="3635"/>
                    <a:pt x="1106" y="3625"/>
                    <a:pt x="1178" y="3605"/>
                  </a:cubicBezTo>
                  <a:cubicBezTo>
                    <a:pt x="1610" y="3412"/>
                    <a:pt x="1863" y="3099"/>
                    <a:pt x="2116" y="2801"/>
                  </a:cubicBezTo>
                  <a:cubicBezTo>
                    <a:pt x="2355" y="2488"/>
                    <a:pt x="2489" y="2056"/>
                    <a:pt x="2548" y="1684"/>
                  </a:cubicBezTo>
                  <a:cubicBezTo>
                    <a:pt x="2608" y="1311"/>
                    <a:pt x="2668" y="864"/>
                    <a:pt x="2489" y="492"/>
                  </a:cubicBezTo>
                  <a:cubicBezTo>
                    <a:pt x="2319" y="163"/>
                    <a:pt x="1983" y="1"/>
                    <a:pt x="16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8"/>
            <p:cNvSpPr/>
            <p:nvPr/>
          </p:nvSpPr>
          <p:spPr>
            <a:xfrm rot="-1328962" flipH="1">
              <a:off x="6491676" y="4688995"/>
              <a:ext cx="233594" cy="121301"/>
            </a:xfrm>
            <a:custGeom>
              <a:avLst/>
              <a:gdLst/>
              <a:ahLst/>
              <a:cxnLst/>
              <a:rect l="l" t="t" r="r" b="b"/>
              <a:pathLst>
                <a:path w="6898" h="3582" extrusionOk="0">
                  <a:moveTo>
                    <a:pt x="1922" y="1"/>
                  </a:moveTo>
                  <a:cubicBezTo>
                    <a:pt x="1490" y="1"/>
                    <a:pt x="998" y="195"/>
                    <a:pt x="686" y="567"/>
                  </a:cubicBezTo>
                  <a:cubicBezTo>
                    <a:pt x="0" y="1431"/>
                    <a:pt x="566" y="2548"/>
                    <a:pt x="1430" y="3040"/>
                  </a:cubicBezTo>
                  <a:cubicBezTo>
                    <a:pt x="2126" y="3388"/>
                    <a:pt x="2986" y="3581"/>
                    <a:pt x="3784" y="3581"/>
                  </a:cubicBezTo>
                  <a:cubicBezTo>
                    <a:pt x="3978" y="3581"/>
                    <a:pt x="4167" y="3570"/>
                    <a:pt x="4350" y="3547"/>
                  </a:cubicBezTo>
                  <a:cubicBezTo>
                    <a:pt x="4902" y="3547"/>
                    <a:pt x="5527" y="3412"/>
                    <a:pt x="6019" y="3174"/>
                  </a:cubicBezTo>
                  <a:cubicBezTo>
                    <a:pt x="6585" y="2921"/>
                    <a:pt x="6898" y="2295"/>
                    <a:pt x="6764" y="1684"/>
                  </a:cubicBezTo>
                  <a:cubicBezTo>
                    <a:pt x="6704" y="1550"/>
                    <a:pt x="6585" y="1431"/>
                    <a:pt x="6466" y="1312"/>
                  </a:cubicBezTo>
                  <a:cubicBezTo>
                    <a:pt x="6391" y="1237"/>
                    <a:pt x="6332" y="1118"/>
                    <a:pt x="6213" y="1118"/>
                  </a:cubicBezTo>
                  <a:cubicBezTo>
                    <a:pt x="5214" y="999"/>
                    <a:pt x="4231" y="746"/>
                    <a:pt x="3293" y="373"/>
                  </a:cubicBezTo>
                  <a:cubicBezTo>
                    <a:pt x="2861" y="254"/>
                    <a:pt x="2429" y="1"/>
                    <a:pt x="1922" y="1"/>
                  </a:cubicBezTo>
                  <a:close/>
                </a:path>
              </a:pathLst>
            </a:custGeom>
            <a:solidFill>
              <a:srgbClr val="53A5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8"/>
            <p:cNvSpPr/>
            <p:nvPr/>
          </p:nvSpPr>
          <p:spPr>
            <a:xfrm rot="-1328962" flipH="1">
              <a:off x="6792074" y="4400120"/>
              <a:ext cx="590792" cy="298715"/>
            </a:xfrm>
            <a:custGeom>
              <a:avLst/>
              <a:gdLst/>
              <a:ahLst/>
              <a:cxnLst/>
              <a:rect l="l" t="t" r="r" b="b"/>
              <a:pathLst>
                <a:path w="17446" h="8821" extrusionOk="0">
                  <a:moveTo>
                    <a:pt x="44" y="0"/>
                  </a:moveTo>
                  <a:cubicBezTo>
                    <a:pt x="15" y="0"/>
                    <a:pt x="0" y="11"/>
                    <a:pt x="0" y="36"/>
                  </a:cubicBezTo>
                  <a:cubicBezTo>
                    <a:pt x="0" y="781"/>
                    <a:pt x="372" y="4684"/>
                    <a:pt x="1862" y="5935"/>
                  </a:cubicBezTo>
                  <a:cubicBezTo>
                    <a:pt x="2417" y="6400"/>
                    <a:pt x="3197" y="6546"/>
                    <a:pt x="4019" y="6546"/>
                  </a:cubicBezTo>
                  <a:cubicBezTo>
                    <a:pt x="5435" y="6546"/>
                    <a:pt x="6979" y="6112"/>
                    <a:pt x="7733" y="6112"/>
                  </a:cubicBezTo>
                  <a:cubicBezTo>
                    <a:pt x="7764" y="6112"/>
                    <a:pt x="7793" y="6112"/>
                    <a:pt x="7821" y="6114"/>
                  </a:cubicBezTo>
                  <a:cubicBezTo>
                    <a:pt x="8939" y="6173"/>
                    <a:pt x="9624" y="7976"/>
                    <a:pt x="11173" y="8602"/>
                  </a:cubicBezTo>
                  <a:cubicBezTo>
                    <a:pt x="11517" y="8754"/>
                    <a:pt x="11963" y="8820"/>
                    <a:pt x="12460" y="8820"/>
                  </a:cubicBezTo>
                  <a:cubicBezTo>
                    <a:pt x="14201" y="8820"/>
                    <a:pt x="16576" y="8008"/>
                    <a:pt x="17445" y="7231"/>
                  </a:cubicBezTo>
                  <a:cubicBezTo>
                    <a:pt x="17445" y="7231"/>
                    <a:pt x="17073" y="4311"/>
                    <a:pt x="15583" y="3566"/>
                  </a:cubicBezTo>
                  <a:cubicBezTo>
                    <a:pt x="15134" y="3342"/>
                    <a:pt x="14701" y="3265"/>
                    <a:pt x="14298" y="3265"/>
                  </a:cubicBezTo>
                  <a:cubicBezTo>
                    <a:pt x="13421" y="3265"/>
                    <a:pt x="12690" y="3631"/>
                    <a:pt x="12251" y="3631"/>
                  </a:cubicBezTo>
                  <a:cubicBezTo>
                    <a:pt x="12223" y="3631"/>
                    <a:pt x="12197" y="3629"/>
                    <a:pt x="12171" y="3626"/>
                  </a:cubicBezTo>
                  <a:cubicBezTo>
                    <a:pt x="11605" y="3566"/>
                    <a:pt x="11352" y="2956"/>
                    <a:pt x="9862" y="1645"/>
                  </a:cubicBezTo>
                  <a:cubicBezTo>
                    <a:pt x="9101" y="1008"/>
                    <a:pt x="8008" y="846"/>
                    <a:pt x="6865" y="846"/>
                  </a:cubicBezTo>
                  <a:cubicBezTo>
                    <a:pt x="5684" y="846"/>
                    <a:pt x="4448" y="1019"/>
                    <a:pt x="3471" y="1019"/>
                  </a:cubicBezTo>
                  <a:cubicBezTo>
                    <a:pt x="1789" y="965"/>
                    <a:pt x="314" y="0"/>
                    <a:pt x="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8"/>
            <p:cNvSpPr/>
            <p:nvPr/>
          </p:nvSpPr>
          <p:spPr>
            <a:xfrm rot="-1328962" flipH="1">
              <a:off x="6687782" y="4463385"/>
              <a:ext cx="672506" cy="221674"/>
            </a:xfrm>
            <a:custGeom>
              <a:avLst/>
              <a:gdLst/>
              <a:ahLst/>
              <a:cxnLst/>
              <a:rect l="l" t="t" r="r" b="b"/>
              <a:pathLst>
                <a:path w="19859" h="6546" extrusionOk="0">
                  <a:moveTo>
                    <a:pt x="157" y="0"/>
                  </a:moveTo>
                  <a:cubicBezTo>
                    <a:pt x="123" y="0"/>
                    <a:pt x="90" y="15"/>
                    <a:pt x="60" y="45"/>
                  </a:cubicBezTo>
                  <a:cubicBezTo>
                    <a:pt x="0" y="45"/>
                    <a:pt x="0" y="105"/>
                    <a:pt x="60" y="164"/>
                  </a:cubicBezTo>
                  <a:cubicBezTo>
                    <a:pt x="254" y="596"/>
                    <a:pt x="567" y="969"/>
                    <a:pt x="865" y="1281"/>
                  </a:cubicBezTo>
                  <a:cubicBezTo>
                    <a:pt x="1237" y="1594"/>
                    <a:pt x="1609" y="1848"/>
                    <a:pt x="2056" y="2026"/>
                  </a:cubicBezTo>
                  <a:cubicBezTo>
                    <a:pt x="2429" y="2220"/>
                    <a:pt x="2861" y="2399"/>
                    <a:pt x="3352" y="2458"/>
                  </a:cubicBezTo>
                  <a:cubicBezTo>
                    <a:pt x="3784" y="2592"/>
                    <a:pt x="4216" y="2652"/>
                    <a:pt x="4663" y="2712"/>
                  </a:cubicBezTo>
                  <a:cubicBezTo>
                    <a:pt x="5587" y="2831"/>
                    <a:pt x="6451" y="2831"/>
                    <a:pt x="7330" y="2965"/>
                  </a:cubicBezTo>
                  <a:cubicBezTo>
                    <a:pt x="7762" y="3084"/>
                    <a:pt x="8135" y="3144"/>
                    <a:pt x="8567" y="3337"/>
                  </a:cubicBezTo>
                  <a:cubicBezTo>
                    <a:pt x="8939" y="3457"/>
                    <a:pt x="9311" y="3710"/>
                    <a:pt x="9624" y="3948"/>
                  </a:cubicBezTo>
                  <a:lnTo>
                    <a:pt x="10116" y="4380"/>
                  </a:lnTo>
                  <a:cubicBezTo>
                    <a:pt x="10250" y="4574"/>
                    <a:pt x="10429" y="4693"/>
                    <a:pt x="10622" y="4887"/>
                  </a:cubicBezTo>
                  <a:cubicBezTo>
                    <a:pt x="10995" y="5125"/>
                    <a:pt x="11367" y="5378"/>
                    <a:pt x="11799" y="5572"/>
                  </a:cubicBezTo>
                  <a:cubicBezTo>
                    <a:pt x="12604" y="6004"/>
                    <a:pt x="13468" y="6242"/>
                    <a:pt x="14406" y="6436"/>
                  </a:cubicBezTo>
                  <a:cubicBezTo>
                    <a:pt x="14932" y="6510"/>
                    <a:pt x="15464" y="6546"/>
                    <a:pt x="15994" y="6546"/>
                  </a:cubicBezTo>
                  <a:cubicBezTo>
                    <a:pt x="17279" y="6546"/>
                    <a:pt x="18558" y="6335"/>
                    <a:pt x="19740" y="5944"/>
                  </a:cubicBezTo>
                  <a:cubicBezTo>
                    <a:pt x="19799" y="5944"/>
                    <a:pt x="19859" y="5870"/>
                    <a:pt x="19799" y="5810"/>
                  </a:cubicBezTo>
                  <a:cubicBezTo>
                    <a:pt x="19799" y="5768"/>
                    <a:pt x="19770" y="5726"/>
                    <a:pt x="19731" y="5726"/>
                  </a:cubicBezTo>
                  <a:cubicBezTo>
                    <a:pt x="19715" y="5726"/>
                    <a:pt x="19698" y="5733"/>
                    <a:pt x="19680" y="5751"/>
                  </a:cubicBezTo>
                  <a:cubicBezTo>
                    <a:pt x="18816" y="5944"/>
                    <a:pt x="17937" y="6064"/>
                    <a:pt x="17073" y="6123"/>
                  </a:cubicBezTo>
                  <a:cubicBezTo>
                    <a:pt x="16842" y="6139"/>
                    <a:pt x="16609" y="6147"/>
                    <a:pt x="16376" y="6147"/>
                  </a:cubicBezTo>
                  <a:cubicBezTo>
                    <a:pt x="15739" y="6147"/>
                    <a:pt x="15099" y="6091"/>
                    <a:pt x="14466" y="6004"/>
                  </a:cubicBezTo>
                  <a:cubicBezTo>
                    <a:pt x="13602" y="5810"/>
                    <a:pt x="12783" y="5572"/>
                    <a:pt x="11978" y="5125"/>
                  </a:cubicBezTo>
                  <a:cubicBezTo>
                    <a:pt x="11606" y="4946"/>
                    <a:pt x="11233" y="4753"/>
                    <a:pt x="10920" y="4455"/>
                  </a:cubicBezTo>
                  <a:cubicBezTo>
                    <a:pt x="10742" y="4321"/>
                    <a:pt x="10548" y="4201"/>
                    <a:pt x="10429" y="4082"/>
                  </a:cubicBezTo>
                  <a:lnTo>
                    <a:pt x="9937" y="3576"/>
                  </a:lnTo>
                  <a:cubicBezTo>
                    <a:pt x="9565" y="3263"/>
                    <a:pt x="9192" y="3024"/>
                    <a:pt x="8760" y="2831"/>
                  </a:cubicBezTo>
                  <a:cubicBezTo>
                    <a:pt x="8313" y="2712"/>
                    <a:pt x="7822" y="2592"/>
                    <a:pt x="7390" y="2518"/>
                  </a:cubicBezTo>
                  <a:cubicBezTo>
                    <a:pt x="6451" y="2399"/>
                    <a:pt x="5587" y="2339"/>
                    <a:pt x="4723" y="2280"/>
                  </a:cubicBezTo>
                  <a:cubicBezTo>
                    <a:pt x="4291" y="2220"/>
                    <a:pt x="3844" y="2146"/>
                    <a:pt x="3412" y="2086"/>
                  </a:cubicBezTo>
                  <a:cubicBezTo>
                    <a:pt x="2980" y="1967"/>
                    <a:pt x="2548" y="1907"/>
                    <a:pt x="2176" y="1714"/>
                  </a:cubicBezTo>
                  <a:cubicBezTo>
                    <a:pt x="1803" y="1535"/>
                    <a:pt x="1431" y="1281"/>
                    <a:pt x="1058" y="1028"/>
                  </a:cubicBezTo>
                  <a:cubicBezTo>
                    <a:pt x="745" y="790"/>
                    <a:pt x="433" y="417"/>
                    <a:pt x="254" y="105"/>
                  </a:cubicBezTo>
                  <a:lnTo>
                    <a:pt x="254" y="45"/>
                  </a:lnTo>
                  <a:cubicBezTo>
                    <a:pt x="224" y="15"/>
                    <a:pt x="190" y="0"/>
                    <a:pt x="157"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2" name="Google Shape;1342;p8"/>
          <p:cNvGrpSpPr/>
          <p:nvPr/>
        </p:nvGrpSpPr>
        <p:grpSpPr>
          <a:xfrm>
            <a:off x="8255228" y="2734429"/>
            <a:ext cx="195926" cy="380418"/>
            <a:chOff x="8292303" y="2531254"/>
            <a:chExt cx="195926" cy="380418"/>
          </a:xfrm>
        </p:grpSpPr>
        <p:sp>
          <p:nvSpPr>
            <p:cNvPr id="1343" name="Google Shape;1343;p8"/>
            <p:cNvSpPr/>
            <p:nvPr/>
          </p:nvSpPr>
          <p:spPr>
            <a:xfrm>
              <a:off x="8364094" y="2531254"/>
              <a:ext cx="107942" cy="237094"/>
            </a:xfrm>
            <a:custGeom>
              <a:avLst/>
              <a:gdLst/>
              <a:ahLst/>
              <a:cxnLst/>
              <a:rect l="l" t="t" r="r" b="b"/>
              <a:pathLst>
                <a:path w="5013" h="11011" extrusionOk="0">
                  <a:moveTo>
                    <a:pt x="3295" y="1"/>
                  </a:moveTo>
                  <a:cubicBezTo>
                    <a:pt x="2151" y="1"/>
                    <a:pt x="1565" y="1005"/>
                    <a:pt x="1253" y="1987"/>
                  </a:cubicBezTo>
                  <a:cubicBezTo>
                    <a:pt x="627" y="3767"/>
                    <a:pt x="326" y="5646"/>
                    <a:pt x="226" y="7526"/>
                  </a:cubicBezTo>
                  <a:lnTo>
                    <a:pt x="226" y="7752"/>
                  </a:lnTo>
                  <a:cubicBezTo>
                    <a:pt x="126" y="8378"/>
                    <a:pt x="126" y="9005"/>
                    <a:pt x="126" y="9506"/>
                  </a:cubicBezTo>
                  <a:cubicBezTo>
                    <a:pt x="0" y="10032"/>
                    <a:pt x="226" y="10559"/>
                    <a:pt x="627" y="10884"/>
                  </a:cubicBezTo>
                  <a:cubicBezTo>
                    <a:pt x="752" y="10884"/>
                    <a:pt x="852" y="10985"/>
                    <a:pt x="953" y="10985"/>
                  </a:cubicBezTo>
                  <a:cubicBezTo>
                    <a:pt x="1005" y="11002"/>
                    <a:pt x="1065" y="11011"/>
                    <a:pt x="1129" y="11011"/>
                  </a:cubicBezTo>
                  <a:cubicBezTo>
                    <a:pt x="1425" y="11011"/>
                    <a:pt x="1797" y="10827"/>
                    <a:pt x="1880" y="10559"/>
                  </a:cubicBezTo>
                  <a:cubicBezTo>
                    <a:pt x="2406" y="10133"/>
                    <a:pt x="2732" y="9406"/>
                    <a:pt x="3033" y="8879"/>
                  </a:cubicBezTo>
                  <a:cubicBezTo>
                    <a:pt x="4186" y="6899"/>
                    <a:pt x="4812" y="4619"/>
                    <a:pt x="4913" y="2313"/>
                  </a:cubicBezTo>
                  <a:cubicBezTo>
                    <a:pt x="5013" y="1260"/>
                    <a:pt x="4712" y="107"/>
                    <a:pt x="3459" y="7"/>
                  </a:cubicBezTo>
                  <a:cubicBezTo>
                    <a:pt x="3403" y="3"/>
                    <a:pt x="3349" y="1"/>
                    <a:pt x="3295" y="1"/>
                  </a:cubicBezTo>
                  <a:close/>
                </a:path>
              </a:pathLst>
            </a:custGeom>
            <a:solidFill>
              <a:srgbClr val="F2A0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8"/>
            <p:cNvSpPr/>
            <p:nvPr/>
          </p:nvSpPr>
          <p:spPr>
            <a:xfrm>
              <a:off x="8292303" y="2821731"/>
              <a:ext cx="88003" cy="89941"/>
            </a:xfrm>
            <a:custGeom>
              <a:avLst/>
              <a:gdLst/>
              <a:ahLst/>
              <a:cxnLst/>
              <a:rect l="l" t="t" r="r" b="b"/>
              <a:pathLst>
                <a:path w="4087" h="4177" extrusionOk="0">
                  <a:moveTo>
                    <a:pt x="2833" y="1"/>
                  </a:moveTo>
                  <a:cubicBezTo>
                    <a:pt x="2507" y="1"/>
                    <a:pt x="2307" y="1"/>
                    <a:pt x="1981" y="101"/>
                  </a:cubicBezTo>
                  <a:cubicBezTo>
                    <a:pt x="1354" y="402"/>
                    <a:pt x="828" y="828"/>
                    <a:pt x="627" y="1555"/>
                  </a:cubicBezTo>
                  <a:cubicBezTo>
                    <a:pt x="1" y="2507"/>
                    <a:pt x="527" y="3660"/>
                    <a:pt x="1354" y="4061"/>
                  </a:cubicBezTo>
                  <a:cubicBezTo>
                    <a:pt x="1540" y="4141"/>
                    <a:pt x="1750" y="4177"/>
                    <a:pt x="1964" y="4177"/>
                  </a:cubicBezTo>
                  <a:cubicBezTo>
                    <a:pt x="2356" y="4177"/>
                    <a:pt x="2758" y="4055"/>
                    <a:pt x="3034" y="3861"/>
                  </a:cubicBezTo>
                  <a:cubicBezTo>
                    <a:pt x="3560" y="3535"/>
                    <a:pt x="3861" y="3034"/>
                    <a:pt x="4086" y="2507"/>
                  </a:cubicBezTo>
                  <a:lnTo>
                    <a:pt x="4086" y="1555"/>
                  </a:lnTo>
                  <a:cubicBezTo>
                    <a:pt x="4086" y="1354"/>
                    <a:pt x="3961" y="1029"/>
                    <a:pt x="3861" y="728"/>
                  </a:cubicBezTo>
                  <a:cubicBezTo>
                    <a:pt x="3861" y="527"/>
                    <a:pt x="3660" y="302"/>
                    <a:pt x="3460" y="101"/>
                  </a:cubicBezTo>
                  <a:cubicBezTo>
                    <a:pt x="3234" y="1"/>
                    <a:pt x="3034" y="1"/>
                    <a:pt x="28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8"/>
            <p:cNvSpPr/>
            <p:nvPr/>
          </p:nvSpPr>
          <p:spPr>
            <a:xfrm>
              <a:off x="8445035" y="2807175"/>
              <a:ext cx="43194" cy="52905"/>
            </a:xfrm>
            <a:custGeom>
              <a:avLst/>
              <a:gdLst/>
              <a:ahLst/>
              <a:cxnLst/>
              <a:rect l="l" t="t" r="r" b="b"/>
              <a:pathLst>
                <a:path w="2006" h="2457" extrusionOk="0">
                  <a:moveTo>
                    <a:pt x="1066" y="0"/>
                  </a:moveTo>
                  <a:cubicBezTo>
                    <a:pt x="872" y="0"/>
                    <a:pt x="690" y="50"/>
                    <a:pt x="527" y="151"/>
                  </a:cubicBezTo>
                  <a:cubicBezTo>
                    <a:pt x="226" y="451"/>
                    <a:pt x="1" y="777"/>
                    <a:pt x="1" y="1203"/>
                  </a:cubicBezTo>
                  <a:cubicBezTo>
                    <a:pt x="1" y="1504"/>
                    <a:pt x="1" y="1705"/>
                    <a:pt x="126" y="1930"/>
                  </a:cubicBezTo>
                  <a:cubicBezTo>
                    <a:pt x="226" y="1930"/>
                    <a:pt x="226" y="2030"/>
                    <a:pt x="327" y="2131"/>
                  </a:cubicBezTo>
                  <a:lnTo>
                    <a:pt x="427" y="2231"/>
                  </a:lnTo>
                  <a:cubicBezTo>
                    <a:pt x="427" y="2231"/>
                    <a:pt x="527" y="2331"/>
                    <a:pt x="627" y="2331"/>
                  </a:cubicBezTo>
                  <a:cubicBezTo>
                    <a:pt x="853" y="2456"/>
                    <a:pt x="953" y="2456"/>
                    <a:pt x="1254" y="2456"/>
                  </a:cubicBezTo>
                  <a:cubicBezTo>
                    <a:pt x="1379" y="2456"/>
                    <a:pt x="1580" y="2331"/>
                    <a:pt x="1680" y="2231"/>
                  </a:cubicBezTo>
                  <a:cubicBezTo>
                    <a:pt x="1880" y="2030"/>
                    <a:pt x="1880" y="1705"/>
                    <a:pt x="2006" y="1504"/>
                  </a:cubicBezTo>
                  <a:cubicBezTo>
                    <a:pt x="2006" y="1203"/>
                    <a:pt x="1880" y="978"/>
                    <a:pt x="1680" y="777"/>
                  </a:cubicBezTo>
                  <a:cubicBezTo>
                    <a:pt x="1780" y="777"/>
                    <a:pt x="1780" y="677"/>
                    <a:pt x="1880" y="677"/>
                  </a:cubicBezTo>
                  <a:cubicBezTo>
                    <a:pt x="1880" y="451"/>
                    <a:pt x="1780" y="251"/>
                    <a:pt x="1680" y="151"/>
                  </a:cubicBezTo>
                  <a:cubicBezTo>
                    <a:pt x="1467" y="50"/>
                    <a:pt x="1260"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6" name="Google Shape;1346;p8"/>
          <p:cNvGrpSpPr/>
          <p:nvPr/>
        </p:nvGrpSpPr>
        <p:grpSpPr>
          <a:xfrm>
            <a:off x="886253" y="764529"/>
            <a:ext cx="2092559" cy="2131825"/>
            <a:chOff x="886253" y="764529"/>
            <a:chExt cx="2092559" cy="2131825"/>
          </a:xfrm>
        </p:grpSpPr>
        <p:grpSp>
          <p:nvGrpSpPr>
            <p:cNvPr id="1347" name="Google Shape;1347;p8"/>
            <p:cNvGrpSpPr/>
            <p:nvPr/>
          </p:nvGrpSpPr>
          <p:grpSpPr>
            <a:xfrm rot="10800000">
              <a:off x="886253" y="915736"/>
              <a:ext cx="350390" cy="1470478"/>
              <a:chOff x="8180472" y="1441194"/>
              <a:chExt cx="350390" cy="1470478"/>
            </a:xfrm>
          </p:grpSpPr>
          <p:sp>
            <p:nvSpPr>
              <p:cNvPr id="1348" name="Google Shape;1348;p8"/>
              <p:cNvSpPr/>
              <p:nvPr/>
            </p:nvSpPr>
            <p:spPr>
              <a:xfrm>
                <a:off x="8218121" y="1441194"/>
                <a:ext cx="232476" cy="203480"/>
              </a:xfrm>
              <a:custGeom>
                <a:avLst/>
                <a:gdLst/>
                <a:ahLst/>
                <a:cxnLst/>
                <a:rect l="l" t="t" r="r" b="b"/>
                <a:pathLst>
                  <a:path w="12844" h="11242" extrusionOk="0">
                    <a:moveTo>
                      <a:pt x="4732" y="1"/>
                    </a:moveTo>
                    <a:cubicBezTo>
                      <a:pt x="4305" y="1"/>
                      <a:pt x="3751" y="152"/>
                      <a:pt x="3033" y="550"/>
                    </a:cubicBezTo>
                    <a:cubicBezTo>
                      <a:pt x="1" y="2329"/>
                      <a:pt x="1379" y="10249"/>
                      <a:pt x="2106" y="10976"/>
                    </a:cubicBezTo>
                    <a:cubicBezTo>
                      <a:pt x="2250" y="11149"/>
                      <a:pt x="2690" y="11242"/>
                      <a:pt x="3310" y="11242"/>
                    </a:cubicBezTo>
                    <a:cubicBezTo>
                      <a:pt x="5392" y="11242"/>
                      <a:pt x="9498" y="10189"/>
                      <a:pt x="11179" y="7543"/>
                    </a:cubicBezTo>
                    <a:cubicBezTo>
                      <a:pt x="12843" y="4808"/>
                      <a:pt x="11484" y="584"/>
                      <a:pt x="8673" y="584"/>
                    </a:cubicBezTo>
                    <a:cubicBezTo>
                      <a:pt x="7929" y="584"/>
                      <a:pt x="7084" y="880"/>
                      <a:pt x="6166" y="1578"/>
                    </a:cubicBezTo>
                    <a:cubicBezTo>
                      <a:pt x="6166" y="1578"/>
                      <a:pt x="6108" y="1"/>
                      <a:pt x="47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8"/>
              <p:cNvSpPr/>
              <p:nvPr/>
            </p:nvSpPr>
            <p:spPr>
              <a:xfrm>
                <a:off x="8180472" y="1493740"/>
                <a:ext cx="183281" cy="193760"/>
              </a:xfrm>
              <a:custGeom>
                <a:avLst/>
                <a:gdLst/>
                <a:ahLst/>
                <a:cxnLst/>
                <a:rect l="l" t="t" r="r" b="b"/>
                <a:pathLst>
                  <a:path w="10126" h="10705" extrusionOk="0">
                    <a:moveTo>
                      <a:pt x="9938" y="1"/>
                    </a:moveTo>
                    <a:cubicBezTo>
                      <a:pt x="9874" y="1"/>
                      <a:pt x="9825" y="83"/>
                      <a:pt x="9825" y="153"/>
                    </a:cubicBezTo>
                    <a:cubicBezTo>
                      <a:pt x="9599" y="680"/>
                      <a:pt x="9299" y="1306"/>
                      <a:pt x="9098" y="1807"/>
                    </a:cubicBezTo>
                    <a:cubicBezTo>
                      <a:pt x="8873" y="2033"/>
                      <a:pt x="8772" y="2334"/>
                      <a:pt x="8672" y="2660"/>
                    </a:cubicBezTo>
                    <a:lnTo>
                      <a:pt x="8146" y="3386"/>
                    </a:lnTo>
                    <a:cubicBezTo>
                      <a:pt x="7519" y="4439"/>
                      <a:pt x="6893" y="5366"/>
                      <a:pt x="6066" y="6193"/>
                    </a:cubicBezTo>
                    <a:cubicBezTo>
                      <a:pt x="5639" y="6720"/>
                      <a:pt x="5213" y="7046"/>
                      <a:pt x="4812" y="7447"/>
                    </a:cubicBezTo>
                    <a:cubicBezTo>
                      <a:pt x="4286" y="7873"/>
                      <a:pt x="3860" y="8299"/>
                      <a:pt x="3334" y="8599"/>
                    </a:cubicBezTo>
                    <a:cubicBezTo>
                      <a:pt x="2406" y="9326"/>
                      <a:pt x="1253" y="9752"/>
                      <a:pt x="101" y="10279"/>
                    </a:cubicBezTo>
                    <a:cubicBezTo>
                      <a:pt x="0" y="10279"/>
                      <a:pt x="0" y="10379"/>
                      <a:pt x="0" y="10479"/>
                    </a:cubicBezTo>
                    <a:cubicBezTo>
                      <a:pt x="101" y="10579"/>
                      <a:pt x="201" y="10705"/>
                      <a:pt x="326" y="10705"/>
                    </a:cubicBezTo>
                    <a:cubicBezTo>
                      <a:pt x="527" y="10579"/>
                      <a:pt x="827" y="10479"/>
                      <a:pt x="1153" y="10379"/>
                    </a:cubicBezTo>
                    <a:cubicBezTo>
                      <a:pt x="1454" y="10279"/>
                      <a:pt x="1780" y="10178"/>
                      <a:pt x="2081" y="10078"/>
                    </a:cubicBezTo>
                    <a:lnTo>
                      <a:pt x="2933" y="9652"/>
                    </a:lnTo>
                    <a:cubicBezTo>
                      <a:pt x="3233" y="9552"/>
                      <a:pt x="3459" y="9326"/>
                      <a:pt x="3760" y="9226"/>
                    </a:cubicBezTo>
                    <a:cubicBezTo>
                      <a:pt x="4286" y="8925"/>
                      <a:pt x="4812" y="8499"/>
                      <a:pt x="5339" y="8073"/>
                    </a:cubicBezTo>
                    <a:cubicBezTo>
                      <a:pt x="5740" y="7672"/>
                      <a:pt x="6266" y="7246"/>
                      <a:pt x="6692" y="6820"/>
                    </a:cubicBezTo>
                    <a:cubicBezTo>
                      <a:pt x="7519" y="5893"/>
                      <a:pt x="8246" y="4840"/>
                      <a:pt x="8873" y="3687"/>
                    </a:cubicBezTo>
                    <a:cubicBezTo>
                      <a:pt x="9399" y="2660"/>
                      <a:pt x="9925" y="1507"/>
                      <a:pt x="10126" y="254"/>
                    </a:cubicBezTo>
                    <a:cubicBezTo>
                      <a:pt x="10126" y="153"/>
                      <a:pt x="10126" y="53"/>
                      <a:pt x="10025" y="53"/>
                    </a:cubicBezTo>
                    <a:cubicBezTo>
                      <a:pt x="9995" y="16"/>
                      <a:pt x="9965" y="1"/>
                      <a:pt x="9938" y="1"/>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8"/>
              <p:cNvSpPr/>
              <p:nvPr/>
            </p:nvSpPr>
            <p:spPr>
              <a:xfrm>
                <a:off x="8256150" y="1780623"/>
                <a:ext cx="274712" cy="634218"/>
              </a:xfrm>
              <a:custGeom>
                <a:avLst/>
                <a:gdLst/>
                <a:ahLst/>
                <a:cxnLst/>
                <a:rect l="l" t="t" r="r" b="b"/>
                <a:pathLst>
                  <a:path w="12758" h="29454" extrusionOk="0">
                    <a:moveTo>
                      <a:pt x="4169" y="1"/>
                    </a:moveTo>
                    <a:cubicBezTo>
                      <a:pt x="3919" y="1"/>
                      <a:pt x="4691" y="2871"/>
                      <a:pt x="3660" y="5644"/>
                    </a:cubicBezTo>
                    <a:cubicBezTo>
                      <a:pt x="2632" y="8351"/>
                      <a:pt x="1" y="12311"/>
                      <a:pt x="953" y="15243"/>
                    </a:cubicBezTo>
                    <a:cubicBezTo>
                      <a:pt x="2006" y="18175"/>
                      <a:pt x="2733" y="18902"/>
                      <a:pt x="2507" y="19729"/>
                    </a:cubicBezTo>
                    <a:cubicBezTo>
                      <a:pt x="2306" y="20682"/>
                      <a:pt x="327" y="22035"/>
                      <a:pt x="527" y="24642"/>
                    </a:cubicBezTo>
                    <a:cubicBezTo>
                      <a:pt x="753" y="27248"/>
                      <a:pt x="4813" y="29454"/>
                      <a:pt x="4813" y="29454"/>
                    </a:cubicBezTo>
                    <a:cubicBezTo>
                      <a:pt x="6893" y="28401"/>
                      <a:pt x="10452" y="23689"/>
                      <a:pt x="10352" y="21083"/>
                    </a:cubicBezTo>
                    <a:cubicBezTo>
                      <a:pt x="10352" y="18476"/>
                      <a:pt x="8146" y="16396"/>
                      <a:pt x="8672" y="14717"/>
                    </a:cubicBezTo>
                    <a:cubicBezTo>
                      <a:pt x="9199" y="13163"/>
                      <a:pt x="12758" y="8977"/>
                      <a:pt x="11705" y="6045"/>
                    </a:cubicBezTo>
                    <a:cubicBezTo>
                      <a:pt x="10778" y="3138"/>
                      <a:pt x="5239" y="406"/>
                      <a:pt x="4186" y="5"/>
                    </a:cubicBezTo>
                    <a:cubicBezTo>
                      <a:pt x="4180" y="2"/>
                      <a:pt x="4174" y="1"/>
                      <a:pt x="41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8"/>
              <p:cNvSpPr/>
              <p:nvPr/>
            </p:nvSpPr>
            <p:spPr>
              <a:xfrm>
                <a:off x="8310111" y="1819985"/>
                <a:ext cx="101483" cy="692421"/>
              </a:xfrm>
              <a:custGeom>
                <a:avLst/>
                <a:gdLst/>
                <a:ahLst/>
                <a:cxnLst/>
                <a:rect l="l" t="t" r="r" b="b"/>
                <a:pathLst>
                  <a:path w="4713" h="32157" extrusionOk="0">
                    <a:moveTo>
                      <a:pt x="2833" y="1"/>
                    </a:moveTo>
                    <a:cubicBezTo>
                      <a:pt x="2800" y="1"/>
                      <a:pt x="2766" y="15"/>
                      <a:pt x="2733" y="57"/>
                    </a:cubicBezTo>
                    <a:cubicBezTo>
                      <a:pt x="2633" y="157"/>
                      <a:pt x="2633" y="257"/>
                      <a:pt x="2733" y="357"/>
                    </a:cubicBezTo>
                    <a:cubicBezTo>
                      <a:pt x="3134" y="884"/>
                      <a:pt x="3460" y="1510"/>
                      <a:pt x="3660" y="2137"/>
                    </a:cubicBezTo>
                    <a:cubicBezTo>
                      <a:pt x="3886" y="2763"/>
                      <a:pt x="3986" y="3390"/>
                      <a:pt x="3986" y="4117"/>
                    </a:cubicBezTo>
                    <a:cubicBezTo>
                      <a:pt x="4086" y="4743"/>
                      <a:pt x="3986" y="5370"/>
                      <a:pt x="3886" y="6097"/>
                    </a:cubicBezTo>
                    <a:cubicBezTo>
                      <a:pt x="3760" y="6723"/>
                      <a:pt x="3560" y="7450"/>
                      <a:pt x="3359" y="8077"/>
                    </a:cubicBezTo>
                    <a:cubicBezTo>
                      <a:pt x="3034" y="9455"/>
                      <a:pt x="2633" y="10708"/>
                      <a:pt x="2307" y="12062"/>
                    </a:cubicBezTo>
                    <a:cubicBezTo>
                      <a:pt x="2106" y="12788"/>
                      <a:pt x="2006" y="13515"/>
                      <a:pt x="2006" y="14242"/>
                    </a:cubicBezTo>
                    <a:cubicBezTo>
                      <a:pt x="2006" y="14969"/>
                      <a:pt x="2106" y="15721"/>
                      <a:pt x="2407" y="16448"/>
                    </a:cubicBezTo>
                    <a:lnTo>
                      <a:pt x="2833" y="17375"/>
                    </a:lnTo>
                    <a:cubicBezTo>
                      <a:pt x="2933" y="17701"/>
                      <a:pt x="3034" y="18001"/>
                      <a:pt x="3134" y="18327"/>
                    </a:cubicBezTo>
                    <a:cubicBezTo>
                      <a:pt x="3359" y="18954"/>
                      <a:pt x="3460" y="19681"/>
                      <a:pt x="3560" y="20307"/>
                    </a:cubicBezTo>
                    <a:cubicBezTo>
                      <a:pt x="3660" y="21661"/>
                      <a:pt x="3560" y="23014"/>
                      <a:pt x="3359" y="24367"/>
                    </a:cubicBezTo>
                    <a:cubicBezTo>
                      <a:pt x="3034" y="25746"/>
                      <a:pt x="2633" y="26999"/>
                      <a:pt x="2106" y="28252"/>
                    </a:cubicBezTo>
                    <a:cubicBezTo>
                      <a:pt x="1580" y="29505"/>
                      <a:pt x="853" y="30758"/>
                      <a:pt x="1" y="31786"/>
                    </a:cubicBezTo>
                    <a:cubicBezTo>
                      <a:pt x="1" y="31886"/>
                      <a:pt x="1" y="32012"/>
                      <a:pt x="126" y="32112"/>
                    </a:cubicBezTo>
                    <a:cubicBezTo>
                      <a:pt x="160" y="32145"/>
                      <a:pt x="193" y="32156"/>
                      <a:pt x="223" y="32156"/>
                    </a:cubicBezTo>
                    <a:cubicBezTo>
                      <a:pt x="282" y="32156"/>
                      <a:pt x="327" y="32112"/>
                      <a:pt x="327" y="32112"/>
                    </a:cubicBezTo>
                    <a:cubicBezTo>
                      <a:pt x="2106" y="29906"/>
                      <a:pt x="3460" y="27300"/>
                      <a:pt x="4086" y="24493"/>
                    </a:cubicBezTo>
                    <a:cubicBezTo>
                      <a:pt x="4387" y="23114"/>
                      <a:pt x="4387" y="21661"/>
                      <a:pt x="4287" y="20207"/>
                    </a:cubicBezTo>
                    <a:cubicBezTo>
                      <a:pt x="4186" y="19580"/>
                      <a:pt x="4086" y="18854"/>
                      <a:pt x="3886" y="18102"/>
                    </a:cubicBezTo>
                    <a:cubicBezTo>
                      <a:pt x="3760" y="17801"/>
                      <a:pt x="3660" y="17475"/>
                      <a:pt x="3560" y="17074"/>
                    </a:cubicBezTo>
                    <a:lnTo>
                      <a:pt x="3134" y="16122"/>
                    </a:lnTo>
                    <a:cubicBezTo>
                      <a:pt x="2933" y="15495"/>
                      <a:pt x="2833" y="14869"/>
                      <a:pt x="2833" y="14242"/>
                    </a:cubicBezTo>
                    <a:cubicBezTo>
                      <a:pt x="2833" y="13616"/>
                      <a:pt x="2933" y="12889"/>
                      <a:pt x="3034" y="12262"/>
                    </a:cubicBezTo>
                    <a:cubicBezTo>
                      <a:pt x="3359" y="10909"/>
                      <a:pt x="3760" y="9656"/>
                      <a:pt x="4086" y="8302"/>
                    </a:cubicBezTo>
                    <a:cubicBezTo>
                      <a:pt x="4287" y="7575"/>
                      <a:pt x="4387" y="6949"/>
                      <a:pt x="4512" y="6197"/>
                    </a:cubicBezTo>
                    <a:cubicBezTo>
                      <a:pt x="4613" y="5470"/>
                      <a:pt x="4713" y="4743"/>
                      <a:pt x="4613" y="4016"/>
                    </a:cubicBezTo>
                    <a:cubicBezTo>
                      <a:pt x="4512" y="3290"/>
                      <a:pt x="4387" y="2663"/>
                      <a:pt x="4086" y="1936"/>
                    </a:cubicBezTo>
                    <a:cubicBezTo>
                      <a:pt x="3886" y="1310"/>
                      <a:pt x="3560" y="683"/>
                      <a:pt x="3034" y="57"/>
                    </a:cubicBezTo>
                    <a:cubicBezTo>
                      <a:pt x="2967" y="57"/>
                      <a:pt x="2900" y="1"/>
                      <a:pt x="2833" y="1"/>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8"/>
              <p:cNvSpPr/>
              <p:nvPr/>
            </p:nvSpPr>
            <p:spPr>
              <a:xfrm>
                <a:off x="8364094" y="2531254"/>
                <a:ext cx="107942" cy="237094"/>
              </a:xfrm>
              <a:custGeom>
                <a:avLst/>
                <a:gdLst/>
                <a:ahLst/>
                <a:cxnLst/>
                <a:rect l="l" t="t" r="r" b="b"/>
                <a:pathLst>
                  <a:path w="5013" h="11011" extrusionOk="0">
                    <a:moveTo>
                      <a:pt x="3295" y="1"/>
                    </a:moveTo>
                    <a:cubicBezTo>
                      <a:pt x="2151" y="1"/>
                      <a:pt x="1565" y="1005"/>
                      <a:pt x="1253" y="1987"/>
                    </a:cubicBezTo>
                    <a:cubicBezTo>
                      <a:pt x="627" y="3767"/>
                      <a:pt x="326" y="5646"/>
                      <a:pt x="226" y="7526"/>
                    </a:cubicBezTo>
                    <a:lnTo>
                      <a:pt x="226" y="7752"/>
                    </a:lnTo>
                    <a:cubicBezTo>
                      <a:pt x="126" y="8378"/>
                      <a:pt x="126" y="9005"/>
                      <a:pt x="126" y="9506"/>
                    </a:cubicBezTo>
                    <a:cubicBezTo>
                      <a:pt x="0" y="10032"/>
                      <a:pt x="226" y="10559"/>
                      <a:pt x="627" y="10884"/>
                    </a:cubicBezTo>
                    <a:cubicBezTo>
                      <a:pt x="752" y="10884"/>
                      <a:pt x="852" y="10985"/>
                      <a:pt x="953" y="10985"/>
                    </a:cubicBezTo>
                    <a:cubicBezTo>
                      <a:pt x="1005" y="11002"/>
                      <a:pt x="1065" y="11011"/>
                      <a:pt x="1129" y="11011"/>
                    </a:cubicBezTo>
                    <a:cubicBezTo>
                      <a:pt x="1425" y="11011"/>
                      <a:pt x="1797" y="10827"/>
                      <a:pt x="1880" y="10559"/>
                    </a:cubicBezTo>
                    <a:cubicBezTo>
                      <a:pt x="2406" y="10133"/>
                      <a:pt x="2732" y="9406"/>
                      <a:pt x="3033" y="8879"/>
                    </a:cubicBezTo>
                    <a:cubicBezTo>
                      <a:pt x="4186" y="6899"/>
                      <a:pt x="4812" y="4619"/>
                      <a:pt x="4913" y="2313"/>
                    </a:cubicBezTo>
                    <a:cubicBezTo>
                      <a:pt x="5013" y="1260"/>
                      <a:pt x="4712" y="107"/>
                      <a:pt x="3459" y="7"/>
                    </a:cubicBezTo>
                    <a:cubicBezTo>
                      <a:pt x="3403" y="3"/>
                      <a:pt x="3349" y="1"/>
                      <a:pt x="3295" y="1"/>
                    </a:cubicBezTo>
                    <a:close/>
                  </a:path>
                </a:pathLst>
              </a:custGeom>
              <a:solidFill>
                <a:srgbClr val="F2A0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8"/>
              <p:cNvSpPr/>
              <p:nvPr/>
            </p:nvSpPr>
            <p:spPr>
              <a:xfrm>
                <a:off x="8292303" y="2821731"/>
                <a:ext cx="88003" cy="89941"/>
              </a:xfrm>
              <a:custGeom>
                <a:avLst/>
                <a:gdLst/>
                <a:ahLst/>
                <a:cxnLst/>
                <a:rect l="l" t="t" r="r" b="b"/>
                <a:pathLst>
                  <a:path w="4087" h="4177" extrusionOk="0">
                    <a:moveTo>
                      <a:pt x="2833" y="1"/>
                    </a:moveTo>
                    <a:cubicBezTo>
                      <a:pt x="2507" y="1"/>
                      <a:pt x="2307" y="1"/>
                      <a:pt x="1981" y="101"/>
                    </a:cubicBezTo>
                    <a:cubicBezTo>
                      <a:pt x="1354" y="402"/>
                      <a:pt x="828" y="828"/>
                      <a:pt x="627" y="1555"/>
                    </a:cubicBezTo>
                    <a:cubicBezTo>
                      <a:pt x="1" y="2507"/>
                      <a:pt x="527" y="3660"/>
                      <a:pt x="1354" y="4061"/>
                    </a:cubicBezTo>
                    <a:cubicBezTo>
                      <a:pt x="1540" y="4141"/>
                      <a:pt x="1750" y="4177"/>
                      <a:pt x="1964" y="4177"/>
                    </a:cubicBezTo>
                    <a:cubicBezTo>
                      <a:pt x="2356" y="4177"/>
                      <a:pt x="2758" y="4055"/>
                      <a:pt x="3034" y="3861"/>
                    </a:cubicBezTo>
                    <a:cubicBezTo>
                      <a:pt x="3560" y="3535"/>
                      <a:pt x="3861" y="3034"/>
                      <a:pt x="4086" y="2507"/>
                    </a:cubicBezTo>
                    <a:lnTo>
                      <a:pt x="4086" y="1555"/>
                    </a:lnTo>
                    <a:cubicBezTo>
                      <a:pt x="4086" y="1354"/>
                      <a:pt x="3961" y="1029"/>
                      <a:pt x="3861" y="728"/>
                    </a:cubicBezTo>
                    <a:cubicBezTo>
                      <a:pt x="3861" y="527"/>
                      <a:pt x="3660" y="302"/>
                      <a:pt x="3460" y="101"/>
                    </a:cubicBezTo>
                    <a:cubicBezTo>
                      <a:pt x="3234" y="1"/>
                      <a:pt x="3034" y="1"/>
                      <a:pt x="28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8"/>
              <p:cNvSpPr/>
              <p:nvPr/>
            </p:nvSpPr>
            <p:spPr>
              <a:xfrm>
                <a:off x="8445035" y="2807175"/>
                <a:ext cx="43194" cy="52905"/>
              </a:xfrm>
              <a:custGeom>
                <a:avLst/>
                <a:gdLst/>
                <a:ahLst/>
                <a:cxnLst/>
                <a:rect l="l" t="t" r="r" b="b"/>
                <a:pathLst>
                  <a:path w="2006" h="2457" extrusionOk="0">
                    <a:moveTo>
                      <a:pt x="1066" y="0"/>
                    </a:moveTo>
                    <a:cubicBezTo>
                      <a:pt x="872" y="0"/>
                      <a:pt x="690" y="50"/>
                      <a:pt x="527" y="151"/>
                    </a:cubicBezTo>
                    <a:cubicBezTo>
                      <a:pt x="226" y="451"/>
                      <a:pt x="1" y="777"/>
                      <a:pt x="1" y="1203"/>
                    </a:cubicBezTo>
                    <a:cubicBezTo>
                      <a:pt x="1" y="1504"/>
                      <a:pt x="1" y="1705"/>
                      <a:pt x="126" y="1930"/>
                    </a:cubicBezTo>
                    <a:cubicBezTo>
                      <a:pt x="226" y="1930"/>
                      <a:pt x="226" y="2030"/>
                      <a:pt x="327" y="2131"/>
                    </a:cubicBezTo>
                    <a:lnTo>
                      <a:pt x="427" y="2231"/>
                    </a:lnTo>
                    <a:cubicBezTo>
                      <a:pt x="427" y="2231"/>
                      <a:pt x="527" y="2331"/>
                      <a:pt x="627" y="2331"/>
                    </a:cubicBezTo>
                    <a:cubicBezTo>
                      <a:pt x="853" y="2456"/>
                      <a:pt x="953" y="2456"/>
                      <a:pt x="1254" y="2456"/>
                    </a:cubicBezTo>
                    <a:cubicBezTo>
                      <a:pt x="1379" y="2456"/>
                      <a:pt x="1580" y="2331"/>
                      <a:pt x="1680" y="2231"/>
                    </a:cubicBezTo>
                    <a:cubicBezTo>
                      <a:pt x="1880" y="2030"/>
                      <a:pt x="1880" y="1705"/>
                      <a:pt x="2006" y="1504"/>
                    </a:cubicBezTo>
                    <a:cubicBezTo>
                      <a:pt x="2006" y="1203"/>
                      <a:pt x="1880" y="978"/>
                      <a:pt x="1680" y="777"/>
                    </a:cubicBezTo>
                    <a:cubicBezTo>
                      <a:pt x="1780" y="777"/>
                      <a:pt x="1780" y="677"/>
                      <a:pt x="1880" y="677"/>
                    </a:cubicBezTo>
                    <a:cubicBezTo>
                      <a:pt x="1880" y="451"/>
                      <a:pt x="1780" y="251"/>
                      <a:pt x="1680" y="151"/>
                    </a:cubicBezTo>
                    <a:cubicBezTo>
                      <a:pt x="1467" y="50"/>
                      <a:pt x="1260"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55" name="Google Shape;1355;p8"/>
            <p:cNvGrpSpPr/>
            <p:nvPr/>
          </p:nvGrpSpPr>
          <p:grpSpPr>
            <a:xfrm rot="10800000">
              <a:off x="1268100" y="764529"/>
              <a:ext cx="1710712" cy="768478"/>
              <a:chOff x="6477428" y="4097776"/>
              <a:chExt cx="1710712" cy="768478"/>
            </a:xfrm>
          </p:grpSpPr>
          <p:sp>
            <p:nvSpPr>
              <p:cNvPr id="1356" name="Google Shape;1356;p8"/>
              <p:cNvSpPr/>
              <p:nvPr/>
            </p:nvSpPr>
            <p:spPr>
              <a:xfrm flipH="1">
                <a:off x="7796983" y="4506879"/>
                <a:ext cx="278946" cy="310982"/>
              </a:xfrm>
              <a:custGeom>
                <a:avLst/>
                <a:gdLst/>
                <a:ahLst/>
                <a:cxnLst/>
                <a:rect l="l" t="t" r="r" b="b"/>
                <a:pathLst>
                  <a:path w="8237" h="9183" extrusionOk="0">
                    <a:moveTo>
                      <a:pt x="3326" y="0"/>
                    </a:moveTo>
                    <a:cubicBezTo>
                      <a:pt x="1217" y="0"/>
                      <a:pt x="1" y="2521"/>
                      <a:pt x="967" y="5097"/>
                    </a:cubicBezTo>
                    <a:cubicBezTo>
                      <a:pt x="1900" y="7748"/>
                      <a:pt x="5091" y="9183"/>
                      <a:pt x="6802" y="9183"/>
                    </a:cubicBezTo>
                    <a:cubicBezTo>
                      <a:pt x="7138" y="9183"/>
                      <a:pt x="7417" y="9127"/>
                      <a:pt x="7611" y="9015"/>
                    </a:cubicBezTo>
                    <a:cubicBezTo>
                      <a:pt x="8237" y="8642"/>
                      <a:pt x="7045" y="1134"/>
                      <a:pt x="4378" y="195"/>
                    </a:cubicBezTo>
                    <a:cubicBezTo>
                      <a:pt x="4009" y="62"/>
                      <a:pt x="3657" y="0"/>
                      <a:pt x="3326" y="0"/>
                    </a:cubicBezTo>
                    <a:close/>
                  </a:path>
                </a:pathLst>
              </a:custGeom>
              <a:solidFill>
                <a:srgbClr val="53A5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8"/>
              <p:cNvSpPr/>
              <p:nvPr/>
            </p:nvSpPr>
            <p:spPr>
              <a:xfrm flipH="1">
                <a:off x="7776292" y="4550464"/>
                <a:ext cx="220495" cy="288970"/>
              </a:xfrm>
              <a:custGeom>
                <a:avLst/>
                <a:gdLst/>
                <a:ahLst/>
                <a:cxnLst/>
                <a:rect l="l" t="t" r="r" b="b"/>
                <a:pathLst>
                  <a:path w="6511" h="8533" extrusionOk="0">
                    <a:moveTo>
                      <a:pt x="111" y="1"/>
                    </a:moveTo>
                    <a:cubicBezTo>
                      <a:pt x="95" y="1"/>
                      <a:pt x="77" y="8"/>
                      <a:pt x="60" y="26"/>
                    </a:cubicBezTo>
                    <a:cubicBezTo>
                      <a:pt x="0" y="26"/>
                      <a:pt x="0" y="85"/>
                      <a:pt x="0" y="160"/>
                    </a:cubicBezTo>
                    <a:cubicBezTo>
                      <a:pt x="0" y="160"/>
                      <a:pt x="179" y="770"/>
                      <a:pt x="551" y="1709"/>
                    </a:cubicBezTo>
                    <a:cubicBezTo>
                      <a:pt x="685" y="1947"/>
                      <a:pt x="805" y="2201"/>
                      <a:pt x="924" y="2454"/>
                    </a:cubicBezTo>
                    <a:cubicBezTo>
                      <a:pt x="983" y="2573"/>
                      <a:pt x="1058" y="2692"/>
                      <a:pt x="1117" y="2826"/>
                    </a:cubicBezTo>
                    <a:cubicBezTo>
                      <a:pt x="1177" y="3005"/>
                      <a:pt x="1237" y="3139"/>
                      <a:pt x="1356" y="3258"/>
                    </a:cubicBezTo>
                    <a:cubicBezTo>
                      <a:pt x="1490" y="3512"/>
                      <a:pt x="1669" y="3810"/>
                      <a:pt x="1803" y="4063"/>
                    </a:cubicBezTo>
                    <a:cubicBezTo>
                      <a:pt x="1981" y="4376"/>
                      <a:pt x="2175" y="4629"/>
                      <a:pt x="2354" y="4927"/>
                    </a:cubicBezTo>
                    <a:cubicBezTo>
                      <a:pt x="2548" y="5180"/>
                      <a:pt x="2786" y="5493"/>
                      <a:pt x="2980" y="5746"/>
                    </a:cubicBezTo>
                    <a:cubicBezTo>
                      <a:pt x="3158" y="5985"/>
                      <a:pt x="3412" y="6238"/>
                      <a:pt x="3590" y="6491"/>
                    </a:cubicBezTo>
                    <a:cubicBezTo>
                      <a:pt x="3725" y="6610"/>
                      <a:pt x="3844" y="6670"/>
                      <a:pt x="3903" y="6789"/>
                    </a:cubicBezTo>
                    <a:cubicBezTo>
                      <a:pt x="4037" y="6923"/>
                      <a:pt x="4157" y="7042"/>
                      <a:pt x="4276" y="7102"/>
                    </a:cubicBezTo>
                    <a:cubicBezTo>
                      <a:pt x="4469" y="7296"/>
                      <a:pt x="4708" y="7474"/>
                      <a:pt x="4901" y="7608"/>
                    </a:cubicBezTo>
                    <a:cubicBezTo>
                      <a:pt x="5080" y="7787"/>
                      <a:pt x="5274" y="7906"/>
                      <a:pt x="5453" y="8040"/>
                    </a:cubicBezTo>
                    <a:cubicBezTo>
                      <a:pt x="5646" y="8160"/>
                      <a:pt x="5765" y="8219"/>
                      <a:pt x="5900" y="8279"/>
                    </a:cubicBezTo>
                    <a:cubicBezTo>
                      <a:pt x="6198" y="8413"/>
                      <a:pt x="6332" y="8532"/>
                      <a:pt x="6332" y="8532"/>
                    </a:cubicBezTo>
                    <a:cubicBezTo>
                      <a:pt x="6391" y="8532"/>
                      <a:pt x="6451" y="8532"/>
                      <a:pt x="6451" y="8472"/>
                    </a:cubicBezTo>
                    <a:cubicBezTo>
                      <a:pt x="6510" y="8413"/>
                      <a:pt x="6510" y="8353"/>
                      <a:pt x="6451" y="8353"/>
                    </a:cubicBezTo>
                    <a:lnTo>
                      <a:pt x="6451" y="8279"/>
                    </a:lnTo>
                    <a:cubicBezTo>
                      <a:pt x="6451" y="8279"/>
                      <a:pt x="6272" y="8219"/>
                      <a:pt x="6078" y="8040"/>
                    </a:cubicBezTo>
                    <a:cubicBezTo>
                      <a:pt x="5959" y="7981"/>
                      <a:pt x="5765" y="7906"/>
                      <a:pt x="5646" y="7787"/>
                    </a:cubicBezTo>
                    <a:cubicBezTo>
                      <a:pt x="5453" y="7668"/>
                      <a:pt x="5274" y="7534"/>
                      <a:pt x="5080" y="7355"/>
                    </a:cubicBezTo>
                    <a:cubicBezTo>
                      <a:pt x="4901" y="7236"/>
                      <a:pt x="4708" y="7042"/>
                      <a:pt x="4529" y="6864"/>
                    </a:cubicBezTo>
                    <a:cubicBezTo>
                      <a:pt x="4276" y="6670"/>
                      <a:pt x="4157" y="6417"/>
                      <a:pt x="3903" y="6178"/>
                    </a:cubicBezTo>
                    <a:cubicBezTo>
                      <a:pt x="3725" y="5985"/>
                      <a:pt x="3531" y="5746"/>
                      <a:pt x="3292" y="5493"/>
                    </a:cubicBezTo>
                    <a:cubicBezTo>
                      <a:pt x="3099" y="5240"/>
                      <a:pt x="2920" y="4927"/>
                      <a:pt x="2726" y="4688"/>
                    </a:cubicBezTo>
                    <a:cubicBezTo>
                      <a:pt x="2548" y="4435"/>
                      <a:pt x="2354" y="4122"/>
                      <a:pt x="2175" y="3884"/>
                    </a:cubicBezTo>
                    <a:cubicBezTo>
                      <a:pt x="1981" y="3571"/>
                      <a:pt x="1862" y="3318"/>
                      <a:pt x="1669" y="3065"/>
                    </a:cubicBezTo>
                    <a:cubicBezTo>
                      <a:pt x="1549" y="2767"/>
                      <a:pt x="1356" y="2513"/>
                      <a:pt x="1237" y="2260"/>
                    </a:cubicBezTo>
                    <a:cubicBezTo>
                      <a:pt x="1117" y="2022"/>
                      <a:pt x="983" y="1769"/>
                      <a:pt x="864" y="1575"/>
                    </a:cubicBezTo>
                    <a:cubicBezTo>
                      <a:pt x="685" y="1143"/>
                      <a:pt x="492" y="770"/>
                      <a:pt x="373" y="458"/>
                    </a:cubicBezTo>
                    <a:cubicBezTo>
                      <a:pt x="238" y="219"/>
                      <a:pt x="179" y="85"/>
                      <a:pt x="179" y="85"/>
                    </a:cubicBezTo>
                    <a:cubicBezTo>
                      <a:pt x="179" y="43"/>
                      <a:pt x="149" y="1"/>
                      <a:pt x="111"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8"/>
              <p:cNvSpPr/>
              <p:nvPr/>
            </p:nvSpPr>
            <p:spPr>
              <a:xfrm flipH="1">
                <a:off x="7906469" y="4561063"/>
                <a:ext cx="138779" cy="129026"/>
              </a:xfrm>
              <a:custGeom>
                <a:avLst/>
                <a:gdLst/>
                <a:ahLst/>
                <a:cxnLst/>
                <a:rect l="l" t="t" r="r" b="b"/>
                <a:pathLst>
                  <a:path w="4098" h="3810" extrusionOk="0">
                    <a:moveTo>
                      <a:pt x="3984" y="1"/>
                    </a:moveTo>
                    <a:cubicBezTo>
                      <a:pt x="3941" y="1"/>
                      <a:pt x="3904" y="43"/>
                      <a:pt x="3904" y="85"/>
                    </a:cubicBezTo>
                    <a:cubicBezTo>
                      <a:pt x="3725" y="338"/>
                      <a:pt x="3666" y="651"/>
                      <a:pt x="3532" y="889"/>
                    </a:cubicBezTo>
                    <a:cubicBezTo>
                      <a:pt x="3412" y="1202"/>
                      <a:pt x="3353" y="1456"/>
                      <a:pt x="3293" y="1768"/>
                    </a:cubicBezTo>
                    <a:cubicBezTo>
                      <a:pt x="3159" y="2081"/>
                      <a:pt x="3159" y="2379"/>
                      <a:pt x="3100" y="2692"/>
                    </a:cubicBezTo>
                    <a:lnTo>
                      <a:pt x="3100" y="3199"/>
                    </a:lnTo>
                    <a:cubicBezTo>
                      <a:pt x="2980" y="3124"/>
                      <a:pt x="2861" y="3065"/>
                      <a:pt x="2727" y="3005"/>
                    </a:cubicBezTo>
                    <a:cubicBezTo>
                      <a:pt x="2668" y="2945"/>
                      <a:pt x="2608" y="2945"/>
                      <a:pt x="2548" y="2886"/>
                    </a:cubicBezTo>
                    <a:lnTo>
                      <a:pt x="2295" y="2826"/>
                    </a:lnTo>
                    <a:cubicBezTo>
                      <a:pt x="2176" y="2752"/>
                      <a:pt x="2042" y="2692"/>
                      <a:pt x="1863" y="2692"/>
                    </a:cubicBezTo>
                    <a:lnTo>
                      <a:pt x="1669" y="2632"/>
                    </a:lnTo>
                    <a:cubicBezTo>
                      <a:pt x="1610" y="2573"/>
                      <a:pt x="1550" y="2573"/>
                      <a:pt x="1431" y="2573"/>
                    </a:cubicBezTo>
                    <a:lnTo>
                      <a:pt x="999" y="2454"/>
                    </a:lnTo>
                    <a:lnTo>
                      <a:pt x="552" y="2454"/>
                    </a:lnTo>
                    <a:cubicBezTo>
                      <a:pt x="433" y="2454"/>
                      <a:pt x="254" y="2379"/>
                      <a:pt x="120" y="2379"/>
                    </a:cubicBezTo>
                    <a:cubicBezTo>
                      <a:pt x="61" y="2379"/>
                      <a:pt x="1" y="2454"/>
                      <a:pt x="1" y="2513"/>
                    </a:cubicBezTo>
                    <a:cubicBezTo>
                      <a:pt x="1" y="2573"/>
                      <a:pt x="61" y="2632"/>
                      <a:pt x="61" y="2632"/>
                    </a:cubicBezTo>
                    <a:lnTo>
                      <a:pt x="120" y="2632"/>
                    </a:lnTo>
                    <a:cubicBezTo>
                      <a:pt x="254" y="2632"/>
                      <a:pt x="373" y="2692"/>
                      <a:pt x="552" y="2692"/>
                    </a:cubicBezTo>
                    <a:lnTo>
                      <a:pt x="746" y="2752"/>
                    </a:lnTo>
                    <a:cubicBezTo>
                      <a:pt x="805" y="2752"/>
                      <a:pt x="865" y="2752"/>
                      <a:pt x="925" y="2826"/>
                    </a:cubicBezTo>
                    <a:lnTo>
                      <a:pt x="1372" y="2886"/>
                    </a:lnTo>
                    <a:cubicBezTo>
                      <a:pt x="1431" y="2886"/>
                      <a:pt x="1491" y="2945"/>
                      <a:pt x="1550" y="2945"/>
                    </a:cubicBezTo>
                    <a:lnTo>
                      <a:pt x="1744" y="3005"/>
                    </a:lnTo>
                    <a:cubicBezTo>
                      <a:pt x="1923" y="3065"/>
                      <a:pt x="2042" y="3124"/>
                      <a:pt x="2176" y="3199"/>
                    </a:cubicBezTo>
                    <a:lnTo>
                      <a:pt x="2355" y="3258"/>
                    </a:lnTo>
                    <a:cubicBezTo>
                      <a:pt x="2414" y="3318"/>
                      <a:pt x="2489" y="3318"/>
                      <a:pt x="2548" y="3377"/>
                    </a:cubicBezTo>
                    <a:cubicBezTo>
                      <a:pt x="2668" y="3437"/>
                      <a:pt x="2787" y="3497"/>
                      <a:pt x="2921" y="3571"/>
                    </a:cubicBezTo>
                    <a:cubicBezTo>
                      <a:pt x="3040" y="3631"/>
                      <a:pt x="3159" y="3690"/>
                      <a:pt x="3293" y="3750"/>
                    </a:cubicBezTo>
                    <a:cubicBezTo>
                      <a:pt x="3293" y="3809"/>
                      <a:pt x="3353" y="3809"/>
                      <a:pt x="3412" y="3809"/>
                    </a:cubicBezTo>
                    <a:cubicBezTo>
                      <a:pt x="3532" y="3809"/>
                      <a:pt x="3606" y="3690"/>
                      <a:pt x="3606" y="3571"/>
                    </a:cubicBezTo>
                    <a:lnTo>
                      <a:pt x="3606" y="3318"/>
                    </a:lnTo>
                    <a:cubicBezTo>
                      <a:pt x="3532" y="3258"/>
                      <a:pt x="3532" y="3199"/>
                      <a:pt x="3532" y="3124"/>
                    </a:cubicBezTo>
                    <a:lnTo>
                      <a:pt x="3532" y="2692"/>
                    </a:lnTo>
                    <a:lnTo>
                      <a:pt x="3532" y="2513"/>
                    </a:lnTo>
                    <a:cubicBezTo>
                      <a:pt x="3532" y="2454"/>
                      <a:pt x="3606" y="2379"/>
                      <a:pt x="3606" y="2260"/>
                    </a:cubicBezTo>
                    <a:cubicBezTo>
                      <a:pt x="3606" y="2141"/>
                      <a:pt x="3606" y="2007"/>
                      <a:pt x="3666" y="1828"/>
                    </a:cubicBezTo>
                    <a:cubicBezTo>
                      <a:pt x="3725" y="1575"/>
                      <a:pt x="3785" y="1262"/>
                      <a:pt x="3845" y="1024"/>
                    </a:cubicBezTo>
                    <a:cubicBezTo>
                      <a:pt x="3904" y="711"/>
                      <a:pt x="4038" y="457"/>
                      <a:pt x="4098" y="145"/>
                    </a:cubicBezTo>
                    <a:cubicBezTo>
                      <a:pt x="4098" y="85"/>
                      <a:pt x="4098" y="25"/>
                      <a:pt x="4038" y="25"/>
                    </a:cubicBezTo>
                    <a:cubicBezTo>
                      <a:pt x="4021" y="8"/>
                      <a:pt x="4002" y="1"/>
                      <a:pt x="3984"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8"/>
              <p:cNvSpPr/>
              <p:nvPr/>
            </p:nvSpPr>
            <p:spPr>
              <a:xfrm flipH="1">
                <a:off x="7851980" y="4620936"/>
                <a:ext cx="144807" cy="153408"/>
              </a:xfrm>
              <a:custGeom>
                <a:avLst/>
                <a:gdLst/>
                <a:ahLst/>
                <a:cxnLst/>
                <a:rect l="l" t="t" r="r" b="b"/>
                <a:pathLst>
                  <a:path w="4276" h="4530" extrusionOk="0">
                    <a:moveTo>
                      <a:pt x="4157" y="0"/>
                    </a:moveTo>
                    <a:cubicBezTo>
                      <a:pt x="4097" y="0"/>
                      <a:pt x="4037" y="0"/>
                      <a:pt x="4037" y="60"/>
                    </a:cubicBezTo>
                    <a:cubicBezTo>
                      <a:pt x="3963" y="239"/>
                      <a:pt x="3903" y="432"/>
                      <a:pt x="3844" y="611"/>
                    </a:cubicBezTo>
                    <a:cubicBezTo>
                      <a:pt x="3844" y="745"/>
                      <a:pt x="3784" y="924"/>
                      <a:pt x="3725" y="1118"/>
                    </a:cubicBezTo>
                    <a:cubicBezTo>
                      <a:pt x="3665" y="1490"/>
                      <a:pt x="3590" y="1803"/>
                      <a:pt x="3531" y="2175"/>
                    </a:cubicBezTo>
                    <a:cubicBezTo>
                      <a:pt x="3531" y="2295"/>
                      <a:pt x="3471" y="2354"/>
                      <a:pt x="3471" y="2414"/>
                    </a:cubicBezTo>
                    <a:lnTo>
                      <a:pt x="3471" y="2727"/>
                    </a:lnTo>
                    <a:cubicBezTo>
                      <a:pt x="3471" y="2920"/>
                      <a:pt x="3412" y="3099"/>
                      <a:pt x="3412" y="3293"/>
                    </a:cubicBezTo>
                    <a:cubicBezTo>
                      <a:pt x="3412" y="3352"/>
                      <a:pt x="3412" y="3472"/>
                      <a:pt x="3471" y="3531"/>
                    </a:cubicBezTo>
                    <a:lnTo>
                      <a:pt x="3471" y="3844"/>
                    </a:lnTo>
                    <a:lnTo>
                      <a:pt x="3471" y="4017"/>
                    </a:lnTo>
                    <a:lnTo>
                      <a:pt x="3471" y="4017"/>
                    </a:lnTo>
                    <a:cubicBezTo>
                      <a:pt x="3284" y="3971"/>
                      <a:pt x="3099" y="3916"/>
                      <a:pt x="2920" y="3844"/>
                    </a:cubicBezTo>
                    <a:lnTo>
                      <a:pt x="2473" y="3784"/>
                    </a:lnTo>
                    <a:lnTo>
                      <a:pt x="1981" y="3665"/>
                    </a:lnTo>
                    <a:cubicBezTo>
                      <a:pt x="1862" y="3591"/>
                      <a:pt x="1669" y="3591"/>
                      <a:pt x="1549" y="3591"/>
                    </a:cubicBezTo>
                    <a:cubicBezTo>
                      <a:pt x="1356" y="3531"/>
                      <a:pt x="1237" y="3531"/>
                      <a:pt x="1058" y="3472"/>
                    </a:cubicBezTo>
                    <a:lnTo>
                      <a:pt x="611" y="3472"/>
                    </a:lnTo>
                    <a:cubicBezTo>
                      <a:pt x="432" y="3412"/>
                      <a:pt x="313" y="3412"/>
                      <a:pt x="119" y="3412"/>
                    </a:cubicBezTo>
                    <a:cubicBezTo>
                      <a:pt x="60" y="3412"/>
                      <a:pt x="0" y="3472"/>
                      <a:pt x="0" y="3531"/>
                    </a:cubicBezTo>
                    <a:cubicBezTo>
                      <a:pt x="0" y="3591"/>
                      <a:pt x="60" y="3665"/>
                      <a:pt x="119" y="3665"/>
                    </a:cubicBezTo>
                    <a:cubicBezTo>
                      <a:pt x="238" y="3665"/>
                      <a:pt x="432" y="3725"/>
                      <a:pt x="551" y="3725"/>
                    </a:cubicBezTo>
                    <a:cubicBezTo>
                      <a:pt x="611" y="3725"/>
                      <a:pt x="745" y="3725"/>
                      <a:pt x="805" y="3784"/>
                    </a:cubicBezTo>
                    <a:lnTo>
                      <a:pt x="983" y="3784"/>
                    </a:lnTo>
                    <a:cubicBezTo>
                      <a:pt x="1177" y="3844"/>
                      <a:pt x="1296" y="3844"/>
                      <a:pt x="1490" y="3904"/>
                    </a:cubicBezTo>
                    <a:cubicBezTo>
                      <a:pt x="1609" y="3963"/>
                      <a:pt x="1803" y="3963"/>
                      <a:pt x="1922" y="4038"/>
                    </a:cubicBezTo>
                    <a:cubicBezTo>
                      <a:pt x="2548" y="4157"/>
                      <a:pt x="3099" y="4336"/>
                      <a:pt x="3725" y="4529"/>
                    </a:cubicBezTo>
                    <a:lnTo>
                      <a:pt x="3784" y="4529"/>
                    </a:lnTo>
                    <a:cubicBezTo>
                      <a:pt x="3903" y="4529"/>
                      <a:pt x="4037" y="4410"/>
                      <a:pt x="3963" y="4276"/>
                    </a:cubicBezTo>
                    <a:lnTo>
                      <a:pt x="3903" y="4038"/>
                    </a:lnTo>
                    <a:lnTo>
                      <a:pt x="3903" y="3784"/>
                    </a:lnTo>
                    <a:cubicBezTo>
                      <a:pt x="3903" y="3725"/>
                      <a:pt x="3844" y="3591"/>
                      <a:pt x="3844" y="3531"/>
                    </a:cubicBezTo>
                    <a:lnTo>
                      <a:pt x="3844" y="3293"/>
                    </a:lnTo>
                    <a:lnTo>
                      <a:pt x="3844" y="2727"/>
                    </a:lnTo>
                    <a:cubicBezTo>
                      <a:pt x="3903" y="2607"/>
                      <a:pt x="3903" y="2414"/>
                      <a:pt x="3903" y="2235"/>
                    </a:cubicBezTo>
                    <a:cubicBezTo>
                      <a:pt x="3963" y="1863"/>
                      <a:pt x="4037" y="1550"/>
                      <a:pt x="4037" y="1177"/>
                    </a:cubicBezTo>
                    <a:cubicBezTo>
                      <a:pt x="4097" y="864"/>
                      <a:pt x="4157" y="492"/>
                      <a:pt x="4276" y="120"/>
                    </a:cubicBezTo>
                    <a:cubicBezTo>
                      <a:pt x="4276" y="60"/>
                      <a:pt x="4216" y="60"/>
                      <a:pt x="4157"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8"/>
              <p:cNvSpPr/>
              <p:nvPr/>
            </p:nvSpPr>
            <p:spPr>
              <a:xfrm rot="-1328962" flipH="1">
                <a:off x="7735800" y="4362458"/>
                <a:ext cx="53370" cy="73993"/>
              </a:xfrm>
              <a:custGeom>
                <a:avLst/>
                <a:gdLst/>
                <a:ahLst/>
                <a:cxnLst/>
                <a:rect l="l" t="t" r="r" b="b"/>
                <a:pathLst>
                  <a:path w="1576" h="2185" extrusionOk="0">
                    <a:moveTo>
                      <a:pt x="454" y="1"/>
                    </a:moveTo>
                    <a:cubicBezTo>
                      <a:pt x="226" y="1"/>
                      <a:pt x="0" y="236"/>
                      <a:pt x="85" y="501"/>
                    </a:cubicBezTo>
                    <a:cubicBezTo>
                      <a:pt x="219" y="814"/>
                      <a:pt x="532" y="1186"/>
                      <a:pt x="711" y="1440"/>
                    </a:cubicBezTo>
                    <a:cubicBezTo>
                      <a:pt x="905" y="1678"/>
                      <a:pt x="1083" y="2110"/>
                      <a:pt x="1456" y="2185"/>
                    </a:cubicBezTo>
                    <a:lnTo>
                      <a:pt x="1515" y="2110"/>
                    </a:lnTo>
                    <a:cubicBezTo>
                      <a:pt x="1575" y="1812"/>
                      <a:pt x="1337" y="1440"/>
                      <a:pt x="1203" y="1186"/>
                    </a:cubicBezTo>
                    <a:cubicBezTo>
                      <a:pt x="1024" y="874"/>
                      <a:pt x="964" y="442"/>
                      <a:pt x="711" y="129"/>
                    </a:cubicBezTo>
                    <a:cubicBezTo>
                      <a:pt x="638" y="39"/>
                      <a:pt x="546" y="1"/>
                      <a:pt x="454" y="1"/>
                    </a:cubicBezTo>
                    <a:close/>
                  </a:path>
                </a:pathLst>
              </a:custGeom>
              <a:solidFill>
                <a:srgbClr val="53A5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8"/>
              <p:cNvSpPr/>
              <p:nvPr/>
            </p:nvSpPr>
            <p:spPr>
              <a:xfrm rot="-1328962" flipH="1">
                <a:off x="7693112" y="4357676"/>
                <a:ext cx="33830" cy="91602"/>
              </a:xfrm>
              <a:custGeom>
                <a:avLst/>
                <a:gdLst/>
                <a:ahLst/>
                <a:cxnLst/>
                <a:rect l="l" t="t" r="r" b="b"/>
                <a:pathLst>
                  <a:path w="999" h="2705" extrusionOk="0">
                    <a:moveTo>
                      <a:pt x="359" y="0"/>
                    </a:moveTo>
                    <a:cubicBezTo>
                      <a:pt x="175" y="0"/>
                      <a:pt x="1" y="100"/>
                      <a:pt x="1" y="312"/>
                    </a:cubicBezTo>
                    <a:cubicBezTo>
                      <a:pt x="1" y="1176"/>
                      <a:pt x="60" y="2099"/>
                      <a:pt x="746" y="2665"/>
                    </a:cubicBezTo>
                    <a:cubicBezTo>
                      <a:pt x="773" y="2693"/>
                      <a:pt x="801" y="2704"/>
                      <a:pt x="829" y="2704"/>
                    </a:cubicBezTo>
                    <a:cubicBezTo>
                      <a:pt x="919" y="2704"/>
                      <a:pt x="999" y="2575"/>
                      <a:pt x="999" y="2472"/>
                    </a:cubicBezTo>
                    <a:cubicBezTo>
                      <a:pt x="746" y="1920"/>
                      <a:pt x="552" y="1176"/>
                      <a:pt x="746" y="550"/>
                    </a:cubicBezTo>
                    <a:cubicBezTo>
                      <a:pt x="893" y="194"/>
                      <a:pt x="616" y="0"/>
                      <a:pt x="359" y="0"/>
                    </a:cubicBezTo>
                    <a:close/>
                  </a:path>
                </a:pathLst>
              </a:custGeom>
              <a:solidFill>
                <a:srgbClr val="53A5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8"/>
              <p:cNvSpPr/>
              <p:nvPr/>
            </p:nvSpPr>
            <p:spPr>
              <a:xfrm rot="-1328962" flipH="1">
                <a:off x="7633573" y="4363891"/>
                <a:ext cx="47071" cy="65730"/>
              </a:xfrm>
              <a:custGeom>
                <a:avLst/>
                <a:gdLst/>
                <a:ahLst/>
                <a:cxnLst/>
                <a:rect l="l" t="t" r="r" b="b"/>
                <a:pathLst>
                  <a:path w="1390" h="1941" extrusionOk="0">
                    <a:moveTo>
                      <a:pt x="946" y="0"/>
                    </a:moveTo>
                    <a:cubicBezTo>
                      <a:pt x="880" y="0"/>
                      <a:pt x="811" y="23"/>
                      <a:pt x="746" y="77"/>
                    </a:cubicBezTo>
                    <a:cubicBezTo>
                      <a:pt x="373" y="330"/>
                      <a:pt x="194" y="628"/>
                      <a:pt x="60" y="1075"/>
                    </a:cubicBezTo>
                    <a:cubicBezTo>
                      <a:pt x="1" y="1373"/>
                      <a:pt x="60" y="1626"/>
                      <a:pt x="254" y="1879"/>
                    </a:cubicBezTo>
                    <a:cubicBezTo>
                      <a:pt x="295" y="1921"/>
                      <a:pt x="346" y="1941"/>
                      <a:pt x="394" y="1941"/>
                    </a:cubicBezTo>
                    <a:cubicBezTo>
                      <a:pt x="485" y="1941"/>
                      <a:pt x="567" y="1872"/>
                      <a:pt x="567" y="1745"/>
                    </a:cubicBezTo>
                    <a:lnTo>
                      <a:pt x="626" y="1626"/>
                    </a:lnTo>
                    <a:cubicBezTo>
                      <a:pt x="686" y="1507"/>
                      <a:pt x="746" y="1373"/>
                      <a:pt x="805" y="1254"/>
                    </a:cubicBezTo>
                    <a:cubicBezTo>
                      <a:pt x="939" y="1000"/>
                      <a:pt x="1118" y="822"/>
                      <a:pt x="1237" y="568"/>
                    </a:cubicBezTo>
                    <a:cubicBezTo>
                      <a:pt x="1390" y="322"/>
                      <a:pt x="1190" y="0"/>
                      <a:pt x="946" y="0"/>
                    </a:cubicBezTo>
                    <a:close/>
                  </a:path>
                </a:pathLst>
              </a:custGeom>
              <a:solidFill>
                <a:srgbClr val="53A5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8"/>
              <p:cNvSpPr/>
              <p:nvPr/>
            </p:nvSpPr>
            <p:spPr>
              <a:xfrm flipH="1">
                <a:off x="7498194" y="4637869"/>
                <a:ext cx="155068" cy="228386"/>
              </a:xfrm>
              <a:custGeom>
                <a:avLst/>
                <a:gdLst/>
                <a:ahLst/>
                <a:cxnLst/>
                <a:rect l="l" t="t" r="r" b="b"/>
                <a:pathLst>
                  <a:path w="4579" h="6744" extrusionOk="0">
                    <a:moveTo>
                      <a:pt x="735" y="0"/>
                    </a:moveTo>
                    <a:cubicBezTo>
                      <a:pt x="384" y="0"/>
                      <a:pt x="1" y="307"/>
                      <a:pt x="150" y="737"/>
                    </a:cubicBezTo>
                    <a:cubicBezTo>
                      <a:pt x="1089" y="2972"/>
                      <a:pt x="1893" y="5459"/>
                      <a:pt x="4128" y="6696"/>
                    </a:cubicBezTo>
                    <a:cubicBezTo>
                      <a:pt x="4171" y="6729"/>
                      <a:pt x="4214" y="6743"/>
                      <a:pt x="4254" y="6743"/>
                    </a:cubicBezTo>
                    <a:cubicBezTo>
                      <a:pt x="4449" y="6743"/>
                      <a:pt x="4579" y="6402"/>
                      <a:pt x="4381" y="6204"/>
                    </a:cubicBezTo>
                    <a:cubicBezTo>
                      <a:pt x="2638" y="4774"/>
                      <a:pt x="1893" y="2540"/>
                      <a:pt x="1208" y="364"/>
                    </a:cubicBezTo>
                    <a:cubicBezTo>
                      <a:pt x="1141" y="109"/>
                      <a:pt x="944" y="0"/>
                      <a:pt x="7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8"/>
              <p:cNvSpPr/>
              <p:nvPr/>
            </p:nvSpPr>
            <p:spPr>
              <a:xfrm flipH="1">
                <a:off x="7490914" y="4676204"/>
                <a:ext cx="57469" cy="139998"/>
              </a:xfrm>
              <a:custGeom>
                <a:avLst/>
                <a:gdLst/>
                <a:ahLst/>
                <a:cxnLst/>
                <a:rect l="l" t="t" r="r" b="b"/>
                <a:pathLst>
                  <a:path w="1697" h="4134" extrusionOk="0">
                    <a:moveTo>
                      <a:pt x="502" y="1"/>
                    </a:moveTo>
                    <a:cubicBezTo>
                      <a:pt x="258" y="1"/>
                      <a:pt x="1" y="172"/>
                      <a:pt x="33" y="469"/>
                    </a:cubicBezTo>
                    <a:cubicBezTo>
                      <a:pt x="227" y="1661"/>
                      <a:pt x="480" y="3016"/>
                      <a:pt x="1225" y="4015"/>
                    </a:cubicBezTo>
                    <a:cubicBezTo>
                      <a:pt x="1284" y="4098"/>
                      <a:pt x="1358" y="4133"/>
                      <a:pt x="1428" y="4133"/>
                    </a:cubicBezTo>
                    <a:cubicBezTo>
                      <a:pt x="1570" y="4133"/>
                      <a:pt x="1697" y="3990"/>
                      <a:pt x="1657" y="3821"/>
                    </a:cubicBezTo>
                    <a:cubicBezTo>
                      <a:pt x="1344" y="2644"/>
                      <a:pt x="971" y="1586"/>
                      <a:pt x="912" y="409"/>
                    </a:cubicBezTo>
                    <a:cubicBezTo>
                      <a:pt x="912" y="127"/>
                      <a:pt x="712" y="1"/>
                      <a:pt x="5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8"/>
              <p:cNvSpPr/>
              <p:nvPr/>
            </p:nvSpPr>
            <p:spPr>
              <a:xfrm flipH="1">
                <a:off x="7441031" y="4671734"/>
                <a:ext cx="40672" cy="104812"/>
              </a:xfrm>
              <a:custGeom>
                <a:avLst/>
                <a:gdLst/>
                <a:ahLst/>
                <a:cxnLst/>
                <a:rect l="l" t="t" r="r" b="b"/>
                <a:pathLst>
                  <a:path w="1201" h="3095" extrusionOk="0">
                    <a:moveTo>
                      <a:pt x="639" y="0"/>
                    </a:moveTo>
                    <a:cubicBezTo>
                      <a:pt x="477" y="0"/>
                      <a:pt x="327" y="88"/>
                      <a:pt x="298" y="303"/>
                    </a:cubicBezTo>
                    <a:cubicBezTo>
                      <a:pt x="179" y="1167"/>
                      <a:pt x="1" y="2091"/>
                      <a:pt x="239" y="3029"/>
                    </a:cubicBezTo>
                    <a:cubicBezTo>
                      <a:pt x="262" y="3075"/>
                      <a:pt x="304" y="3094"/>
                      <a:pt x="351" y="3094"/>
                    </a:cubicBezTo>
                    <a:cubicBezTo>
                      <a:pt x="427" y="3094"/>
                      <a:pt x="515" y="3043"/>
                      <a:pt x="552" y="2970"/>
                    </a:cubicBezTo>
                    <a:cubicBezTo>
                      <a:pt x="671" y="2165"/>
                      <a:pt x="671" y="1286"/>
                      <a:pt x="1043" y="541"/>
                    </a:cubicBezTo>
                    <a:cubicBezTo>
                      <a:pt x="1201" y="236"/>
                      <a:pt x="904" y="0"/>
                      <a:pt x="6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8"/>
              <p:cNvSpPr/>
              <p:nvPr/>
            </p:nvSpPr>
            <p:spPr>
              <a:xfrm rot="-1328962" flipH="1">
                <a:off x="7965785" y="4101133"/>
                <a:ext cx="36472" cy="95361"/>
              </a:xfrm>
              <a:custGeom>
                <a:avLst/>
                <a:gdLst/>
                <a:ahLst/>
                <a:cxnLst/>
                <a:rect l="l" t="t" r="r" b="b"/>
                <a:pathLst>
                  <a:path w="1077" h="2816" extrusionOk="0">
                    <a:moveTo>
                      <a:pt x="473" y="0"/>
                    </a:moveTo>
                    <a:cubicBezTo>
                      <a:pt x="260" y="0"/>
                      <a:pt x="60" y="133"/>
                      <a:pt x="60" y="423"/>
                    </a:cubicBezTo>
                    <a:cubicBezTo>
                      <a:pt x="0" y="1168"/>
                      <a:pt x="194" y="2106"/>
                      <a:pt x="685" y="2717"/>
                    </a:cubicBezTo>
                    <a:cubicBezTo>
                      <a:pt x="728" y="2787"/>
                      <a:pt x="780" y="2816"/>
                      <a:pt x="830" y="2816"/>
                    </a:cubicBezTo>
                    <a:cubicBezTo>
                      <a:pt x="918" y="2816"/>
                      <a:pt x="998" y="2722"/>
                      <a:pt x="998" y="2598"/>
                    </a:cubicBezTo>
                    <a:cubicBezTo>
                      <a:pt x="939" y="1913"/>
                      <a:pt x="745" y="1362"/>
                      <a:pt x="939" y="676"/>
                    </a:cubicBezTo>
                    <a:cubicBezTo>
                      <a:pt x="1076" y="247"/>
                      <a:pt x="763" y="0"/>
                      <a:pt x="4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8"/>
              <p:cNvSpPr/>
              <p:nvPr/>
            </p:nvSpPr>
            <p:spPr>
              <a:xfrm rot="-1328962" flipH="1">
                <a:off x="7921656" y="4128631"/>
                <a:ext cx="47918" cy="104064"/>
              </a:xfrm>
              <a:custGeom>
                <a:avLst/>
                <a:gdLst/>
                <a:ahLst/>
                <a:cxnLst/>
                <a:rect l="l" t="t" r="r" b="b"/>
                <a:pathLst>
                  <a:path w="1415" h="3073" extrusionOk="0">
                    <a:moveTo>
                      <a:pt x="975" y="0"/>
                    </a:moveTo>
                    <a:cubicBezTo>
                      <a:pt x="879" y="0"/>
                      <a:pt x="788" y="49"/>
                      <a:pt x="745" y="168"/>
                    </a:cubicBezTo>
                    <a:cubicBezTo>
                      <a:pt x="447" y="1047"/>
                      <a:pt x="1" y="2104"/>
                      <a:pt x="254" y="3028"/>
                    </a:cubicBezTo>
                    <a:cubicBezTo>
                      <a:pt x="254" y="3058"/>
                      <a:pt x="269" y="3073"/>
                      <a:pt x="291" y="3073"/>
                    </a:cubicBezTo>
                    <a:cubicBezTo>
                      <a:pt x="313" y="3073"/>
                      <a:pt x="343" y="3058"/>
                      <a:pt x="373" y="3028"/>
                    </a:cubicBezTo>
                    <a:cubicBezTo>
                      <a:pt x="567" y="2104"/>
                      <a:pt x="745" y="1285"/>
                      <a:pt x="1252" y="481"/>
                    </a:cubicBezTo>
                    <a:cubicBezTo>
                      <a:pt x="1415" y="226"/>
                      <a:pt x="1182" y="0"/>
                      <a:pt x="9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8"/>
              <p:cNvSpPr/>
              <p:nvPr/>
            </p:nvSpPr>
            <p:spPr>
              <a:xfrm rot="-1328962" flipH="1">
                <a:off x="8136008" y="4275358"/>
                <a:ext cx="43583" cy="53878"/>
              </a:xfrm>
              <a:custGeom>
                <a:avLst/>
                <a:gdLst/>
                <a:ahLst/>
                <a:cxnLst/>
                <a:rect l="l" t="t" r="r" b="b"/>
                <a:pathLst>
                  <a:path w="1287" h="1591" extrusionOk="0">
                    <a:moveTo>
                      <a:pt x="508" y="1"/>
                    </a:moveTo>
                    <a:cubicBezTo>
                      <a:pt x="240" y="1"/>
                      <a:pt x="1" y="304"/>
                      <a:pt x="229" y="576"/>
                    </a:cubicBezTo>
                    <a:cubicBezTo>
                      <a:pt x="289" y="695"/>
                      <a:pt x="423" y="814"/>
                      <a:pt x="542" y="888"/>
                    </a:cubicBezTo>
                    <a:cubicBezTo>
                      <a:pt x="795" y="1127"/>
                      <a:pt x="914" y="1380"/>
                      <a:pt x="1168" y="1559"/>
                    </a:cubicBezTo>
                    <a:cubicBezTo>
                      <a:pt x="1185" y="1581"/>
                      <a:pt x="1203" y="1590"/>
                      <a:pt x="1220" y="1590"/>
                    </a:cubicBezTo>
                    <a:cubicBezTo>
                      <a:pt x="1258" y="1590"/>
                      <a:pt x="1287" y="1541"/>
                      <a:pt x="1287" y="1499"/>
                    </a:cubicBezTo>
                    <a:cubicBezTo>
                      <a:pt x="1287" y="1186"/>
                      <a:pt x="1108" y="888"/>
                      <a:pt x="1034" y="635"/>
                    </a:cubicBezTo>
                    <a:cubicBezTo>
                      <a:pt x="974" y="516"/>
                      <a:pt x="974" y="382"/>
                      <a:pt x="855" y="263"/>
                    </a:cubicBezTo>
                    <a:cubicBezTo>
                      <a:pt x="855" y="203"/>
                      <a:pt x="795" y="203"/>
                      <a:pt x="795" y="144"/>
                    </a:cubicBezTo>
                    <a:cubicBezTo>
                      <a:pt x="710" y="43"/>
                      <a:pt x="607" y="1"/>
                      <a:pt x="50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8"/>
              <p:cNvSpPr/>
              <p:nvPr/>
            </p:nvSpPr>
            <p:spPr>
              <a:xfrm rot="-1328962" flipH="1">
                <a:off x="8099755" y="4265233"/>
                <a:ext cx="56959" cy="62073"/>
              </a:xfrm>
              <a:custGeom>
                <a:avLst/>
                <a:gdLst/>
                <a:ahLst/>
                <a:cxnLst/>
                <a:rect l="l" t="t" r="r" b="b"/>
                <a:pathLst>
                  <a:path w="1682" h="1833" extrusionOk="0">
                    <a:moveTo>
                      <a:pt x="458" y="1"/>
                    </a:moveTo>
                    <a:cubicBezTo>
                      <a:pt x="0" y="1"/>
                      <a:pt x="36" y="818"/>
                      <a:pt x="564" y="818"/>
                    </a:cubicBezTo>
                    <a:cubicBezTo>
                      <a:pt x="430" y="818"/>
                      <a:pt x="624" y="878"/>
                      <a:pt x="683" y="878"/>
                    </a:cubicBezTo>
                    <a:cubicBezTo>
                      <a:pt x="743" y="878"/>
                      <a:pt x="862" y="997"/>
                      <a:pt x="936" y="1131"/>
                    </a:cubicBezTo>
                    <a:cubicBezTo>
                      <a:pt x="1115" y="1310"/>
                      <a:pt x="1234" y="1623"/>
                      <a:pt x="1488" y="1801"/>
                    </a:cubicBezTo>
                    <a:cubicBezTo>
                      <a:pt x="1506" y="1824"/>
                      <a:pt x="1530" y="1833"/>
                      <a:pt x="1556" y="1833"/>
                    </a:cubicBezTo>
                    <a:cubicBezTo>
                      <a:pt x="1616" y="1833"/>
                      <a:pt x="1681" y="1784"/>
                      <a:pt x="1681" y="1742"/>
                    </a:cubicBezTo>
                    <a:cubicBezTo>
                      <a:pt x="1681" y="1369"/>
                      <a:pt x="1488" y="937"/>
                      <a:pt x="1309" y="625"/>
                    </a:cubicBezTo>
                    <a:cubicBezTo>
                      <a:pt x="1115" y="312"/>
                      <a:pt x="936" y="73"/>
                      <a:pt x="564" y="14"/>
                    </a:cubicBezTo>
                    <a:cubicBezTo>
                      <a:pt x="526" y="5"/>
                      <a:pt x="491" y="1"/>
                      <a:pt x="4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8"/>
              <p:cNvSpPr/>
              <p:nvPr/>
            </p:nvSpPr>
            <p:spPr>
              <a:xfrm rot="-1328962" flipH="1">
                <a:off x="7487341" y="4234718"/>
                <a:ext cx="90349" cy="123096"/>
              </a:xfrm>
              <a:custGeom>
                <a:avLst/>
                <a:gdLst/>
                <a:ahLst/>
                <a:cxnLst/>
                <a:rect l="l" t="t" r="r" b="b"/>
                <a:pathLst>
                  <a:path w="2668" h="3635" extrusionOk="0">
                    <a:moveTo>
                      <a:pt x="1650" y="1"/>
                    </a:moveTo>
                    <a:cubicBezTo>
                      <a:pt x="1485" y="1"/>
                      <a:pt x="1321" y="41"/>
                      <a:pt x="1178" y="119"/>
                    </a:cubicBezTo>
                    <a:cubicBezTo>
                      <a:pt x="805" y="373"/>
                      <a:pt x="627" y="805"/>
                      <a:pt x="567" y="1237"/>
                    </a:cubicBezTo>
                    <a:cubicBezTo>
                      <a:pt x="433" y="1490"/>
                      <a:pt x="314" y="1684"/>
                      <a:pt x="254" y="1922"/>
                    </a:cubicBezTo>
                    <a:cubicBezTo>
                      <a:pt x="120" y="2235"/>
                      <a:pt x="1" y="2667"/>
                      <a:pt x="120" y="3039"/>
                    </a:cubicBezTo>
                    <a:cubicBezTo>
                      <a:pt x="232" y="3399"/>
                      <a:pt x="591" y="3635"/>
                      <a:pt x="958" y="3635"/>
                    </a:cubicBezTo>
                    <a:cubicBezTo>
                      <a:pt x="1032" y="3635"/>
                      <a:pt x="1106" y="3625"/>
                      <a:pt x="1178" y="3605"/>
                    </a:cubicBezTo>
                    <a:cubicBezTo>
                      <a:pt x="1610" y="3412"/>
                      <a:pt x="1863" y="3099"/>
                      <a:pt x="2116" y="2801"/>
                    </a:cubicBezTo>
                    <a:cubicBezTo>
                      <a:pt x="2355" y="2488"/>
                      <a:pt x="2489" y="2056"/>
                      <a:pt x="2548" y="1684"/>
                    </a:cubicBezTo>
                    <a:cubicBezTo>
                      <a:pt x="2608" y="1311"/>
                      <a:pt x="2668" y="864"/>
                      <a:pt x="2489" y="492"/>
                    </a:cubicBezTo>
                    <a:cubicBezTo>
                      <a:pt x="2319" y="163"/>
                      <a:pt x="1983" y="1"/>
                      <a:pt x="16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8"/>
              <p:cNvSpPr/>
              <p:nvPr/>
            </p:nvSpPr>
            <p:spPr>
              <a:xfrm rot="-1328962" flipH="1">
                <a:off x="6491676" y="4688995"/>
                <a:ext cx="233594" cy="121301"/>
              </a:xfrm>
              <a:custGeom>
                <a:avLst/>
                <a:gdLst/>
                <a:ahLst/>
                <a:cxnLst/>
                <a:rect l="l" t="t" r="r" b="b"/>
                <a:pathLst>
                  <a:path w="6898" h="3582" extrusionOk="0">
                    <a:moveTo>
                      <a:pt x="1922" y="1"/>
                    </a:moveTo>
                    <a:cubicBezTo>
                      <a:pt x="1490" y="1"/>
                      <a:pt x="998" y="195"/>
                      <a:pt x="686" y="567"/>
                    </a:cubicBezTo>
                    <a:cubicBezTo>
                      <a:pt x="0" y="1431"/>
                      <a:pt x="566" y="2548"/>
                      <a:pt x="1430" y="3040"/>
                    </a:cubicBezTo>
                    <a:cubicBezTo>
                      <a:pt x="2126" y="3388"/>
                      <a:pt x="2986" y="3581"/>
                      <a:pt x="3784" y="3581"/>
                    </a:cubicBezTo>
                    <a:cubicBezTo>
                      <a:pt x="3978" y="3581"/>
                      <a:pt x="4167" y="3570"/>
                      <a:pt x="4350" y="3547"/>
                    </a:cubicBezTo>
                    <a:cubicBezTo>
                      <a:pt x="4902" y="3547"/>
                      <a:pt x="5527" y="3412"/>
                      <a:pt x="6019" y="3174"/>
                    </a:cubicBezTo>
                    <a:cubicBezTo>
                      <a:pt x="6585" y="2921"/>
                      <a:pt x="6898" y="2295"/>
                      <a:pt x="6764" y="1684"/>
                    </a:cubicBezTo>
                    <a:cubicBezTo>
                      <a:pt x="6704" y="1550"/>
                      <a:pt x="6585" y="1431"/>
                      <a:pt x="6466" y="1312"/>
                    </a:cubicBezTo>
                    <a:cubicBezTo>
                      <a:pt x="6391" y="1237"/>
                      <a:pt x="6332" y="1118"/>
                      <a:pt x="6213" y="1118"/>
                    </a:cubicBezTo>
                    <a:cubicBezTo>
                      <a:pt x="5214" y="999"/>
                      <a:pt x="4231" y="746"/>
                      <a:pt x="3293" y="373"/>
                    </a:cubicBezTo>
                    <a:cubicBezTo>
                      <a:pt x="2861" y="254"/>
                      <a:pt x="2429" y="1"/>
                      <a:pt x="1922" y="1"/>
                    </a:cubicBezTo>
                    <a:close/>
                  </a:path>
                </a:pathLst>
              </a:custGeom>
              <a:solidFill>
                <a:srgbClr val="53A5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8"/>
              <p:cNvSpPr/>
              <p:nvPr/>
            </p:nvSpPr>
            <p:spPr>
              <a:xfrm rot="-1328962" flipH="1">
                <a:off x="6792074" y="4400120"/>
                <a:ext cx="590792" cy="298715"/>
              </a:xfrm>
              <a:custGeom>
                <a:avLst/>
                <a:gdLst/>
                <a:ahLst/>
                <a:cxnLst/>
                <a:rect l="l" t="t" r="r" b="b"/>
                <a:pathLst>
                  <a:path w="17446" h="8821" extrusionOk="0">
                    <a:moveTo>
                      <a:pt x="44" y="0"/>
                    </a:moveTo>
                    <a:cubicBezTo>
                      <a:pt x="15" y="0"/>
                      <a:pt x="0" y="11"/>
                      <a:pt x="0" y="36"/>
                    </a:cubicBezTo>
                    <a:cubicBezTo>
                      <a:pt x="0" y="781"/>
                      <a:pt x="372" y="4684"/>
                      <a:pt x="1862" y="5935"/>
                    </a:cubicBezTo>
                    <a:cubicBezTo>
                      <a:pt x="2417" y="6400"/>
                      <a:pt x="3197" y="6546"/>
                      <a:pt x="4019" y="6546"/>
                    </a:cubicBezTo>
                    <a:cubicBezTo>
                      <a:pt x="5435" y="6546"/>
                      <a:pt x="6979" y="6112"/>
                      <a:pt x="7733" y="6112"/>
                    </a:cubicBezTo>
                    <a:cubicBezTo>
                      <a:pt x="7764" y="6112"/>
                      <a:pt x="7793" y="6112"/>
                      <a:pt x="7821" y="6114"/>
                    </a:cubicBezTo>
                    <a:cubicBezTo>
                      <a:pt x="8939" y="6173"/>
                      <a:pt x="9624" y="7976"/>
                      <a:pt x="11173" y="8602"/>
                    </a:cubicBezTo>
                    <a:cubicBezTo>
                      <a:pt x="11517" y="8754"/>
                      <a:pt x="11963" y="8820"/>
                      <a:pt x="12460" y="8820"/>
                    </a:cubicBezTo>
                    <a:cubicBezTo>
                      <a:pt x="14201" y="8820"/>
                      <a:pt x="16576" y="8008"/>
                      <a:pt x="17445" y="7231"/>
                    </a:cubicBezTo>
                    <a:cubicBezTo>
                      <a:pt x="17445" y="7231"/>
                      <a:pt x="17073" y="4311"/>
                      <a:pt x="15583" y="3566"/>
                    </a:cubicBezTo>
                    <a:cubicBezTo>
                      <a:pt x="15134" y="3342"/>
                      <a:pt x="14701" y="3265"/>
                      <a:pt x="14298" y="3265"/>
                    </a:cubicBezTo>
                    <a:cubicBezTo>
                      <a:pt x="13421" y="3265"/>
                      <a:pt x="12690" y="3631"/>
                      <a:pt x="12251" y="3631"/>
                    </a:cubicBezTo>
                    <a:cubicBezTo>
                      <a:pt x="12223" y="3631"/>
                      <a:pt x="12197" y="3629"/>
                      <a:pt x="12171" y="3626"/>
                    </a:cubicBezTo>
                    <a:cubicBezTo>
                      <a:pt x="11605" y="3566"/>
                      <a:pt x="11352" y="2956"/>
                      <a:pt x="9862" y="1645"/>
                    </a:cubicBezTo>
                    <a:cubicBezTo>
                      <a:pt x="9101" y="1008"/>
                      <a:pt x="8008" y="846"/>
                      <a:pt x="6865" y="846"/>
                    </a:cubicBezTo>
                    <a:cubicBezTo>
                      <a:pt x="5684" y="846"/>
                      <a:pt x="4448" y="1019"/>
                      <a:pt x="3471" y="1019"/>
                    </a:cubicBezTo>
                    <a:cubicBezTo>
                      <a:pt x="1789" y="965"/>
                      <a:pt x="314" y="0"/>
                      <a:pt x="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8"/>
              <p:cNvSpPr/>
              <p:nvPr/>
            </p:nvSpPr>
            <p:spPr>
              <a:xfrm rot="-1328962" flipH="1">
                <a:off x="6687782" y="4463385"/>
                <a:ext cx="672506" cy="221674"/>
              </a:xfrm>
              <a:custGeom>
                <a:avLst/>
                <a:gdLst/>
                <a:ahLst/>
                <a:cxnLst/>
                <a:rect l="l" t="t" r="r" b="b"/>
                <a:pathLst>
                  <a:path w="19859" h="6546" extrusionOk="0">
                    <a:moveTo>
                      <a:pt x="157" y="0"/>
                    </a:moveTo>
                    <a:cubicBezTo>
                      <a:pt x="123" y="0"/>
                      <a:pt x="90" y="15"/>
                      <a:pt x="60" y="45"/>
                    </a:cubicBezTo>
                    <a:cubicBezTo>
                      <a:pt x="0" y="45"/>
                      <a:pt x="0" y="105"/>
                      <a:pt x="60" y="164"/>
                    </a:cubicBezTo>
                    <a:cubicBezTo>
                      <a:pt x="254" y="596"/>
                      <a:pt x="567" y="969"/>
                      <a:pt x="865" y="1281"/>
                    </a:cubicBezTo>
                    <a:cubicBezTo>
                      <a:pt x="1237" y="1594"/>
                      <a:pt x="1609" y="1848"/>
                      <a:pt x="2056" y="2026"/>
                    </a:cubicBezTo>
                    <a:cubicBezTo>
                      <a:pt x="2429" y="2220"/>
                      <a:pt x="2861" y="2399"/>
                      <a:pt x="3352" y="2458"/>
                    </a:cubicBezTo>
                    <a:cubicBezTo>
                      <a:pt x="3784" y="2592"/>
                      <a:pt x="4216" y="2652"/>
                      <a:pt x="4663" y="2712"/>
                    </a:cubicBezTo>
                    <a:cubicBezTo>
                      <a:pt x="5587" y="2831"/>
                      <a:pt x="6451" y="2831"/>
                      <a:pt x="7330" y="2965"/>
                    </a:cubicBezTo>
                    <a:cubicBezTo>
                      <a:pt x="7762" y="3084"/>
                      <a:pt x="8135" y="3144"/>
                      <a:pt x="8567" y="3337"/>
                    </a:cubicBezTo>
                    <a:cubicBezTo>
                      <a:pt x="8939" y="3457"/>
                      <a:pt x="9311" y="3710"/>
                      <a:pt x="9624" y="3948"/>
                    </a:cubicBezTo>
                    <a:lnTo>
                      <a:pt x="10116" y="4380"/>
                    </a:lnTo>
                    <a:cubicBezTo>
                      <a:pt x="10250" y="4574"/>
                      <a:pt x="10429" y="4693"/>
                      <a:pt x="10622" y="4887"/>
                    </a:cubicBezTo>
                    <a:cubicBezTo>
                      <a:pt x="10995" y="5125"/>
                      <a:pt x="11367" y="5378"/>
                      <a:pt x="11799" y="5572"/>
                    </a:cubicBezTo>
                    <a:cubicBezTo>
                      <a:pt x="12604" y="6004"/>
                      <a:pt x="13468" y="6242"/>
                      <a:pt x="14406" y="6436"/>
                    </a:cubicBezTo>
                    <a:cubicBezTo>
                      <a:pt x="14932" y="6510"/>
                      <a:pt x="15464" y="6546"/>
                      <a:pt x="15994" y="6546"/>
                    </a:cubicBezTo>
                    <a:cubicBezTo>
                      <a:pt x="17279" y="6546"/>
                      <a:pt x="18558" y="6335"/>
                      <a:pt x="19740" y="5944"/>
                    </a:cubicBezTo>
                    <a:cubicBezTo>
                      <a:pt x="19799" y="5944"/>
                      <a:pt x="19859" y="5870"/>
                      <a:pt x="19799" y="5810"/>
                    </a:cubicBezTo>
                    <a:cubicBezTo>
                      <a:pt x="19799" y="5768"/>
                      <a:pt x="19770" y="5726"/>
                      <a:pt x="19731" y="5726"/>
                    </a:cubicBezTo>
                    <a:cubicBezTo>
                      <a:pt x="19715" y="5726"/>
                      <a:pt x="19698" y="5733"/>
                      <a:pt x="19680" y="5751"/>
                    </a:cubicBezTo>
                    <a:cubicBezTo>
                      <a:pt x="18816" y="5944"/>
                      <a:pt x="17937" y="6064"/>
                      <a:pt x="17073" y="6123"/>
                    </a:cubicBezTo>
                    <a:cubicBezTo>
                      <a:pt x="16842" y="6139"/>
                      <a:pt x="16609" y="6147"/>
                      <a:pt x="16376" y="6147"/>
                    </a:cubicBezTo>
                    <a:cubicBezTo>
                      <a:pt x="15739" y="6147"/>
                      <a:pt x="15099" y="6091"/>
                      <a:pt x="14466" y="6004"/>
                    </a:cubicBezTo>
                    <a:cubicBezTo>
                      <a:pt x="13602" y="5810"/>
                      <a:pt x="12783" y="5572"/>
                      <a:pt x="11978" y="5125"/>
                    </a:cubicBezTo>
                    <a:cubicBezTo>
                      <a:pt x="11606" y="4946"/>
                      <a:pt x="11233" y="4753"/>
                      <a:pt x="10920" y="4455"/>
                    </a:cubicBezTo>
                    <a:cubicBezTo>
                      <a:pt x="10742" y="4321"/>
                      <a:pt x="10548" y="4201"/>
                      <a:pt x="10429" y="4082"/>
                    </a:cubicBezTo>
                    <a:lnTo>
                      <a:pt x="9937" y="3576"/>
                    </a:lnTo>
                    <a:cubicBezTo>
                      <a:pt x="9565" y="3263"/>
                      <a:pt x="9192" y="3024"/>
                      <a:pt x="8760" y="2831"/>
                    </a:cubicBezTo>
                    <a:cubicBezTo>
                      <a:pt x="8313" y="2712"/>
                      <a:pt x="7822" y="2592"/>
                      <a:pt x="7390" y="2518"/>
                    </a:cubicBezTo>
                    <a:cubicBezTo>
                      <a:pt x="6451" y="2399"/>
                      <a:pt x="5587" y="2339"/>
                      <a:pt x="4723" y="2280"/>
                    </a:cubicBezTo>
                    <a:cubicBezTo>
                      <a:pt x="4291" y="2220"/>
                      <a:pt x="3844" y="2146"/>
                      <a:pt x="3412" y="2086"/>
                    </a:cubicBezTo>
                    <a:cubicBezTo>
                      <a:pt x="2980" y="1967"/>
                      <a:pt x="2548" y="1907"/>
                      <a:pt x="2176" y="1714"/>
                    </a:cubicBezTo>
                    <a:cubicBezTo>
                      <a:pt x="1803" y="1535"/>
                      <a:pt x="1431" y="1281"/>
                      <a:pt x="1058" y="1028"/>
                    </a:cubicBezTo>
                    <a:cubicBezTo>
                      <a:pt x="745" y="790"/>
                      <a:pt x="433" y="417"/>
                      <a:pt x="254" y="105"/>
                    </a:cubicBezTo>
                    <a:lnTo>
                      <a:pt x="254" y="45"/>
                    </a:lnTo>
                    <a:cubicBezTo>
                      <a:pt x="224" y="15"/>
                      <a:pt x="190" y="0"/>
                      <a:pt x="157"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4" name="Google Shape;1374;p8"/>
            <p:cNvGrpSpPr/>
            <p:nvPr/>
          </p:nvGrpSpPr>
          <p:grpSpPr>
            <a:xfrm rot="10800000">
              <a:off x="1005085" y="2515936"/>
              <a:ext cx="195926" cy="380418"/>
              <a:chOff x="8292303" y="2531254"/>
              <a:chExt cx="195926" cy="380418"/>
            </a:xfrm>
          </p:grpSpPr>
          <p:sp>
            <p:nvSpPr>
              <p:cNvPr id="1375" name="Google Shape;1375;p8"/>
              <p:cNvSpPr/>
              <p:nvPr/>
            </p:nvSpPr>
            <p:spPr>
              <a:xfrm>
                <a:off x="8364094" y="2531254"/>
                <a:ext cx="107942" cy="237094"/>
              </a:xfrm>
              <a:custGeom>
                <a:avLst/>
                <a:gdLst/>
                <a:ahLst/>
                <a:cxnLst/>
                <a:rect l="l" t="t" r="r" b="b"/>
                <a:pathLst>
                  <a:path w="5013" h="11011" extrusionOk="0">
                    <a:moveTo>
                      <a:pt x="3295" y="1"/>
                    </a:moveTo>
                    <a:cubicBezTo>
                      <a:pt x="2151" y="1"/>
                      <a:pt x="1565" y="1005"/>
                      <a:pt x="1253" y="1987"/>
                    </a:cubicBezTo>
                    <a:cubicBezTo>
                      <a:pt x="627" y="3767"/>
                      <a:pt x="326" y="5646"/>
                      <a:pt x="226" y="7526"/>
                    </a:cubicBezTo>
                    <a:lnTo>
                      <a:pt x="226" y="7752"/>
                    </a:lnTo>
                    <a:cubicBezTo>
                      <a:pt x="126" y="8378"/>
                      <a:pt x="126" y="9005"/>
                      <a:pt x="126" y="9506"/>
                    </a:cubicBezTo>
                    <a:cubicBezTo>
                      <a:pt x="0" y="10032"/>
                      <a:pt x="226" y="10559"/>
                      <a:pt x="627" y="10884"/>
                    </a:cubicBezTo>
                    <a:cubicBezTo>
                      <a:pt x="752" y="10884"/>
                      <a:pt x="852" y="10985"/>
                      <a:pt x="953" y="10985"/>
                    </a:cubicBezTo>
                    <a:cubicBezTo>
                      <a:pt x="1005" y="11002"/>
                      <a:pt x="1065" y="11011"/>
                      <a:pt x="1129" y="11011"/>
                    </a:cubicBezTo>
                    <a:cubicBezTo>
                      <a:pt x="1425" y="11011"/>
                      <a:pt x="1797" y="10827"/>
                      <a:pt x="1880" y="10559"/>
                    </a:cubicBezTo>
                    <a:cubicBezTo>
                      <a:pt x="2406" y="10133"/>
                      <a:pt x="2732" y="9406"/>
                      <a:pt x="3033" y="8879"/>
                    </a:cubicBezTo>
                    <a:cubicBezTo>
                      <a:pt x="4186" y="6899"/>
                      <a:pt x="4812" y="4619"/>
                      <a:pt x="4913" y="2313"/>
                    </a:cubicBezTo>
                    <a:cubicBezTo>
                      <a:pt x="5013" y="1260"/>
                      <a:pt x="4712" y="107"/>
                      <a:pt x="3459" y="7"/>
                    </a:cubicBezTo>
                    <a:cubicBezTo>
                      <a:pt x="3403" y="3"/>
                      <a:pt x="3349" y="1"/>
                      <a:pt x="3295" y="1"/>
                    </a:cubicBezTo>
                    <a:close/>
                  </a:path>
                </a:pathLst>
              </a:custGeom>
              <a:solidFill>
                <a:srgbClr val="F2A0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8"/>
              <p:cNvSpPr/>
              <p:nvPr/>
            </p:nvSpPr>
            <p:spPr>
              <a:xfrm>
                <a:off x="8292303" y="2821731"/>
                <a:ext cx="88003" cy="89941"/>
              </a:xfrm>
              <a:custGeom>
                <a:avLst/>
                <a:gdLst/>
                <a:ahLst/>
                <a:cxnLst/>
                <a:rect l="l" t="t" r="r" b="b"/>
                <a:pathLst>
                  <a:path w="4087" h="4177" extrusionOk="0">
                    <a:moveTo>
                      <a:pt x="2833" y="1"/>
                    </a:moveTo>
                    <a:cubicBezTo>
                      <a:pt x="2507" y="1"/>
                      <a:pt x="2307" y="1"/>
                      <a:pt x="1981" y="101"/>
                    </a:cubicBezTo>
                    <a:cubicBezTo>
                      <a:pt x="1354" y="402"/>
                      <a:pt x="828" y="828"/>
                      <a:pt x="627" y="1555"/>
                    </a:cubicBezTo>
                    <a:cubicBezTo>
                      <a:pt x="1" y="2507"/>
                      <a:pt x="527" y="3660"/>
                      <a:pt x="1354" y="4061"/>
                    </a:cubicBezTo>
                    <a:cubicBezTo>
                      <a:pt x="1540" y="4141"/>
                      <a:pt x="1750" y="4177"/>
                      <a:pt x="1964" y="4177"/>
                    </a:cubicBezTo>
                    <a:cubicBezTo>
                      <a:pt x="2356" y="4177"/>
                      <a:pt x="2758" y="4055"/>
                      <a:pt x="3034" y="3861"/>
                    </a:cubicBezTo>
                    <a:cubicBezTo>
                      <a:pt x="3560" y="3535"/>
                      <a:pt x="3861" y="3034"/>
                      <a:pt x="4086" y="2507"/>
                    </a:cubicBezTo>
                    <a:lnTo>
                      <a:pt x="4086" y="1555"/>
                    </a:lnTo>
                    <a:cubicBezTo>
                      <a:pt x="4086" y="1354"/>
                      <a:pt x="3961" y="1029"/>
                      <a:pt x="3861" y="728"/>
                    </a:cubicBezTo>
                    <a:cubicBezTo>
                      <a:pt x="3861" y="527"/>
                      <a:pt x="3660" y="302"/>
                      <a:pt x="3460" y="101"/>
                    </a:cubicBezTo>
                    <a:cubicBezTo>
                      <a:pt x="3234" y="1"/>
                      <a:pt x="3034" y="1"/>
                      <a:pt x="28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8"/>
              <p:cNvSpPr/>
              <p:nvPr/>
            </p:nvSpPr>
            <p:spPr>
              <a:xfrm>
                <a:off x="8445035" y="2807175"/>
                <a:ext cx="43194" cy="52905"/>
              </a:xfrm>
              <a:custGeom>
                <a:avLst/>
                <a:gdLst/>
                <a:ahLst/>
                <a:cxnLst/>
                <a:rect l="l" t="t" r="r" b="b"/>
                <a:pathLst>
                  <a:path w="2006" h="2457" extrusionOk="0">
                    <a:moveTo>
                      <a:pt x="1066" y="0"/>
                    </a:moveTo>
                    <a:cubicBezTo>
                      <a:pt x="872" y="0"/>
                      <a:pt x="690" y="50"/>
                      <a:pt x="527" y="151"/>
                    </a:cubicBezTo>
                    <a:cubicBezTo>
                      <a:pt x="226" y="451"/>
                      <a:pt x="1" y="777"/>
                      <a:pt x="1" y="1203"/>
                    </a:cubicBezTo>
                    <a:cubicBezTo>
                      <a:pt x="1" y="1504"/>
                      <a:pt x="1" y="1705"/>
                      <a:pt x="126" y="1930"/>
                    </a:cubicBezTo>
                    <a:cubicBezTo>
                      <a:pt x="226" y="1930"/>
                      <a:pt x="226" y="2030"/>
                      <a:pt x="327" y="2131"/>
                    </a:cubicBezTo>
                    <a:lnTo>
                      <a:pt x="427" y="2231"/>
                    </a:lnTo>
                    <a:cubicBezTo>
                      <a:pt x="427" y="2231"/>
                      <a:pt x="527" y="2331"/>
                      <a:pt x="627" y="2331"/>
                    </a:cubicBezTo>
                    <a:cubicBezTo>
                      <a:pt x="853" y="2456"/>
                      <a:pt x="953" y="2456"/>
                      <a:pt x="1254" y="2456"/>
                    </a:cubicBezTo>
                    <a:cubicBezTo>
                      <a:pt x="1379" y="2456"/>
                      <a:pt x="1580" y="2331"/>
                      <a:pt x="1680" y="2231"/>
                    </a:cubicBezTo>
                    <a:cubicBezTo>
                      <a:pt x="1880" y="2030"/>
                      <a:pt x="1880" y="1705"/>
                      <a:pt x="2006" y="1504"/>
                    </a:cubicBezTo>
                    <a:cubicBezTo>
                      <a:pt x="2006" y="1203"/>
                      <a:pt x="1880" y="978"/>
                      <a:pt x="1680" y="777"/>
                    </a:cubicBezTo>
                    <a:cubicBezTo>
                      <a:pt x="1780" y="777"/>
                      <a:pt x="1780" y="677"/>
                      <a:pt x="1880" y="677"/>
                    </a:cubicBezTo>
                    <a:cubicBezTo>
                      <a:pt x="1880" y="451"/>
                      <a:pt x="1780" y="251"/>
                      <a:pt x="1680" y="151"/>
                    </a:cubicBezTo>
                    <a:cubicBezTo>
                      <a:pt x="1467" y="50"/>
                      <a:pt x="1260"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378"/>
        <p:cNvGrpSpPr/>
        <p:nvPr/>
      </p:nvGrpSpPr>
      <p:grpSpPr>
        <a:xfrm>
          <a:off x="0" y="0"/>
          <a:ext cx="0" cy="0"/>
          <a:chOff x="0" y="0"/>
          <a:chExt cx="0" cy="0"/>
        </a:xfrm>
      </p:grpSpPr>
      <p:sp>
        <p:nvSpPr>
          <p:cNvPr id="1379" name="Google Shape;1379;p9"/>
          <p:cNvSpPr/>
          <p:nvPr/>
        </p:nvSpPr>
        <p:spPr>
          <a:xfrm>
            <a:off x="8271482" y="813225"/>
            <a:ext cx="654059" cy="565027"/>
          </a:xfrm>
          <a:custGeom>
            <a:avLst/>
            <a:gdLst/>
            <a:ahLst/>
            <a:cxnLst/>
            <a:rect l="l" t="t" r="r" b="b"/>
            <a:pathLst>
              <a:path w="18123" h="14875" extrusionOk="0">
                <a:moveTo>
                  <a:pt x="13360" y="1"/>
                </a:moveTo>
                <a:cubicBezTo>
                  <a:pt x="10125" y="1"/>
                  <a:pt x="5819" y="1242"/>
                  <a:pt x="3463" y="4440"/>
                </a:cubicBezTo>
                <a:cubicBezTo>
                  <a:pt x="1" y="8998"/>
                  <a:pt x="1539" y="14875"/>
                  <a:pt x="6518" y="14875"/>
                </a:cubicBezTo>
                <a:cubicBezTo>
                  <a:pt x="6616" y="14875"/>
                  <a:pt x="6715" y="14873"/>
                  <a:pt x="6815" y="14868"/>
                </a:cubicBezTo>
                <a:cubicBezTo>
                  <a:pt x="12104" y="14615"/>
                  <a:pt x="18122" y="1952"/>
                  <a:pt x="17243" y="1028"/>
                </a:cubicBezTo>
                <a:cubicBezTo>
                  <a:pt x="16626" y="384"/>
                  <a:pt x="15159" y="1"/>
                  <a:pt x="13360"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9"/>
          <p:cNvSpPr/>
          <p:nvPr/>
        </p:nvSpPr>
        <p:spPr>
          <a:xfrm>
            <a:off x="8271475" y="2161531"/>
            <a:ext cx="654059" cy="566622"/>
          </a:xfrm>
          <a:custGeom>
            <a:avLst/>
            <a:gdLst/>
            <a:ahLst/>
            <a:cxnLst/>
            <a:rect l="l" t="t" r="r" b="b"/>
            <a:pathLst>
              <a:path w="18123" h="14916" extrusionOk="0">
                <a:moveTo>
                  <a:pt x="13360" y="1"/>
                </a:moveTo>
                <a:cubicBezTo>
                  <a:pt x="10125" y="1"/>
                  <a:pt x="5819" y="1255"/>
                  <a:pt x="3463" y="4405"/>
                </a:cubicBezTo>
                <a:cubicBezTo>
                  <a:pt x="1" y="9037"/>
                  <a:pt x="1539" y="14915"/>
                  <a:pt x="6518" y="14915"/>
                </a:cubicBezTo>
                <a:cubicBezTo>
                  <a:pt x="6616" y="14915"/>
                  <a:pt x="6715" y="14913"/>
                  <a:pt x="6815" y="14908"/>
                </a:cubicBezTo>
                <a:cubicBezTo>
                  <a:pt x="12104" y="14595"/>
                  <a:pt x="18122" y="1992"/>
                  <a:pt x="17243" y="1053"/>
                </a:cubicBezTo>
                <a:cubicBezTo>
                  <a:pt x="16626" y="388"/>
                  <a:pt x="15159" y="1"/>
                  <a:pt x="133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9"/>
          <p:cNvSpPr/>
          <p:nvPr/>
        </p:nvSpPr>
        <p:spPr>
          <a:xfrm>
            <a:off x="8271619" y="2837811"/>
            <a:ext cx="653915" cy="564950"/>
          </a:xfrm>
          <a:custGeom>
            <a:avLst/>
            <a:gdLst/>
            <a:ahLst/>
            <a:cxnLst/>
            <a:rect l="l" t="t" r="r" b="b"/>
            <a:pathLst>
              <a:path w="18119" h="14872" extrusionOk="0">
                <a:moveTo>
                  <a:pt x="13369" y="0"/>
                </a:moveTo>
                <a:cubicBezTo>
                  <a:pt x="10132" y="0"/>
                  <a:pt x="5818" y="1243"/>
                  <a:pt x="3459" y="4436"/>
                </a:cubicBezTo>
                <a:cubicBezTo>
                  <a:pt x="1" y="8989"/>
                  <a:pt x="1531" y="14872"/>
                  <a:pt x="6497" y="14872"/>
                </a:cubicBezTo>
                <a:cubicBezTo>
                  <a:pt x="6600" y="14872"/>
                  <a:pt x="6705" y="14869"/>
                  <a:pt x="6811" y="14864"/>
                </a:cubicBezTo>
                <a:cubicBezTo>
                  <a:pt x="12100" y="14551"/>
                  <a:pt x="18118" y="1948"/>
                  <a:pt x="17239" y="1024"/>
                </a:cubicBezTo>
                <a:cubicBezTo>
                  <a:pt x="16623" y="382"/>
                  <a:pt x="15161" y="0"/>
                  <a:pt x="133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9"/>
          <p:cNvSpPr/>
          <p:nvPr/>
        </p:nvSpPr>
        <p:spPr>
          <a:xfrm>
            <a:off x="8271619" y="3512420"/>
            <a:ext cx="653915" cy="564950"/>
          </a:xfrm>
          <a:custGeom>
            <a:avLst/>
            <a:gdLst/>
            <a:ahLst/>
            <a:cxnLst/>
            <a:rect l="l" t="t" r="r" b="b"/>
            <a:pathLst>
              <a:path w="18119" h="14872" extrusionOk="0">
                <a:moveTo>
                  <a:pt x="13369" y="0"/>
                </a:moveTo>
                <a:cubicBezTo>
                  <a:pt x="10132" y="0"/>
                  <a:pt x="5818" y="1243"/>
                  <a:pt x="3459" y="4435"/>
                </a:cubicBezTo>
                <a:cubicBezTo>
                  <a:pt x="1" y="9003"/>
                  <a:pt x="1531" y="14871"/>
                  <a:pt x="6496" y="14871"/>
                </a:cubicBezTo>
                <a:cubicBezTo>
                  <a:pt x="6599" y="14871"/>
                  <a:pt x="6705" y="14869"/>
                  <a:pt x="6811" y="14864"/>
                </a:cubicBezTo>
                <a:cubicBezTo>
                  <a:pt x="12100" y="14625"/>
                  <a:pt x="18118" y="1963"/>
                  <a:pt x="17239" y="1024"/>
                </a:cubicBezTo>
                <a:cubicBezTo>
                  <a:pt x="16623" y="381"/>
                  <a:pt x="15161" y="0"/>
                  <a:pt x="133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9"/>
          <p:cNvSpPr/>
          <p:nvPr/>
        </p:nvSpPr>
        <p:spPr>
          <a:xfrm>
            <a:off x="8272052" y="4187028"/>
            <a:ext cx="653482" cy="564038"/>
          </a:xfrm>
          <a:custGeom>
            <a:avLst/>
            <a:gdLst/>
            <a:ahLst/>
            <a:cxnLst/>
            <a:rect l="l" t="t" r="r" b="b"/>
            <a:pathLst>
              <a:path w="18107" h="14848" extrusionOk="0">
                <a:moveTo>
                  <a:pt x="13332" y="1"/>
                </a:moveTo>
                <a:cubicBezTo>
                  <a:pt x="10098" y="1"/>
                  <a:pt x="5800" y="1253"/>
                  <a:pt x="3447" y="4409"/>
                </a:cubicBezTo>
                <a:cubicBezTo>
                  <a:pt x="0" y="8947"/>
                  <a:pt x="1509" y="14848"/>
                  <a:pt x="6434" y="14848"/>
                </a:cubicBezTo>
                <a:cubicBezTo>
                  <a:pt x="6554" y="14848"/>
                  <a:pt x="6676" y="14844"/>
                  <a:pt x="6799" y="14837"/>
                </a:cubicBezTo>
                <a:cubicBezTo>
                  <a:pt x="12088" y="14584"/>
                  <a:pt x="18106" y="1981"/>
                  <a:pt x="17227" y="1057"/>
                </a:cubicBezTo>
                <a:cubicBezTo>
                  <a:pt x="16609" y="390"/>
                  <a:pt x="15136" y="1"/>
                  <a:pt x="133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9"/>
          <p:cNvSpPr/>
          <p:nvPr/>
        </p:nvSpPr>
        <p:spPr>
          <a:xfrm>
            <a:off x="7242621" y="698746"/>
            <a:ext cx="19559" cy="33160"/>
          </a:xfrm>
          <a:custGeom>
            <a:avLst/>
            <a:gdLst/>
            <a:ahLst/>
            <a:cxnLst/>
            <a:rect l="l" t="t" r="r" b="b"/>
            <a:pathLst>
              <a:path w="627" h="1063" extrusionOk="0">
                <a:moveTo>
                  <a:pt x="379" y="0"/>
                </a:moveTo>
                <a:cubicBezTo>
                  <a:pt x="354" y="0"/>
                  <a:pt x="331" y="8"/>
                  <a:pt x="314" y="25"/>
                </a:cubicBezTo>
                <a:cubicBezTo>
                  <a:pt x="254" y="85"/>
                  <a:pt x="195" y="144"/>
                  <a:pt x="120" y="219"/>
                </a:cubicBezTo>
                <a:cubicBezTo>
                  <a:pt x="61" y="338"/>
                  <a:pt x="61" y="397"/>
                  <a:pt x="61" y="457"/>
                </a:cubicBezTo>
                <a:cubicBezTo>
                  <a:pt x="1" y="651"/>
                  <a:pt x="61" y="830"/>
                  <a:pt x="195" y="1023"/>
                </a:cubicBezTo>
                <a:cubicBezTo>
                  <a:pt x="219" y="1048"/>
                  <a:pt x="254" y="1062"/>
                  <a:pt x="291" y="1062"/>
                </a:cubicBezTo>
                <a:cubicBezTo>
                  <a:pt x="343" y="1062"/>
                  <a:pt x="398" y="1033"/>
                  <a:pt x="433" y="964"/>
                </a:cubicBezTo>
                <a:cubicBezTo>
                  <a:pt x="567" y="830"/>
                  <a:pt x="627" y="710"/>
                  <a:pt x="627" y="591"/>
                </a:cubicBezTo>
                <a:lnTo>
                  <a:pt x="627" y="397"/>
                </a:lnTo>
                <a:cubicBezTo>
                  <a:pt x="627" y="278"/>
                  <a:pt x="627" y="219"/>
                  <a:pt x="567" y="144"/>
                </a:cubicBezTo>
                <a:lnTo>
                  <a:pt x="567" y="85"/>
                </a:lnTo>
                <a:cubicBezTo>
                  <a:pt x="514" y="42"/>
                  <a:pt x="439" y="0"/>
                  <a:pt x="379"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9"/>
          <p:cNvSpPr/>
          <p:nvPr/>
        </p:nvSpPr>
        <p:spPr>
          <a:xfrm>
            <a:off x="7283518" y="746444"/>
            <a:ext cx="19091" cy="37496"/>
          </a:xfrm>
          <a:custGeom>
            <a:avLst/>
            <a:gdLst/>
            <a:ahLst/>
            <a:cxnLst/>
            <a:rect l="l" t="t" r="r" b="b"/>
            <a:pathLst>
              <a:path w="612" h="1202" extrusionOk="0">
                <a:moveTo>
                  <a:pt x="366" y="1"/>
                </a:moveTo>
                <a:cubicBezTo>
                  <a:pt x="318" y="1"/>
                  <a:pt x="269" y="16"/>
                  <a:pt x="239" y="45"/>
                </a:cubicBezTo>
                <a:cubicBezTo>
                  <a:pt x="180" y="105"/>
                  <a:pt x="120" y="239"/>
                  <a:pt x="61" y="299"/>
                </a:cubicBezTo>
                <a:cubicBezTo>
                  <a:pt x="61" y="358"/>
                  <a:pt x="61" y="477"/>
                  <a:pt x="1" y="552"/>
                </a:cubicBezTo>
                <a:cubicBezTo>
                  <a:pt x="1" y="790"/>
                  <a:pt x="61" y="984"/>
                  <a:pt x="180" y="1103"/>
                </a:cubicBezTo>
                <a:lnTo>
                  <a:pt x="239" y="1163"/>
                </a:lnTo>
                <a:cubicBezTo>
                  <a:pt x="264" y="1187"/>
                  <a:pt x="301" y="1202"/>
                  <a:pt x="341" y="1202"/>
                </a:cubicBezTo>
                <a:cubicBezTo>
                  <a:pt x="397" y="1202"/>
                  <a:pt x="458" y="1173"/>
                  <a:pt x="493" y="1103"/>
                </a:cubicBezTo>
                <a:cubicBezTo>
                  <a:pt x="552" y="924"/>
                  <a:pt x="612" y="790"/>
                  <a:pt x="612" y="611"/>
                </a:cubicBezTo>
                <a:lnTo>
                  <a:pt x="612" y="358"/>
                </a:lnTo>
                <a:cubicBezTo>
                  <a:pt x="612" y="299"/>
                  <a:pt x="552" y="179"/>
                  <a:pt x="552" y="105"/>
                </a:cubicBezTo>
                <a:lnTo>
                  <a:pt x="493" y="45"/>
                </a:lnTo>
                <a:cubicBezTo>
                  <a:pt x="463" y="16"/>
                  <a:pt x="414"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9"/>
          <p:cNvSpPr/>
          <p:nvPr/>
        </p:nvSpPr>
        <p:spPr>
          <a:xfrm>
            <a:off x="7337454" y="701835"/>
            <a:ext cx="17688" cy="37247"/>
          </a:xfrm>
          <a:custGeom>
            <a:avLst/>
            <a:gdLst/>
            <a:ahLst/>
            <a:cxnLst/>
            <a:rect l="l" t="t" r="r" b="b"/>
            <a:pathLst>
              <a:path w="567" h="1194" extrusionOk="0">
                <a:moveTo>
                  <a:pt x="253" y="1"/>
                </a:moveTo>
                <a:cubicBezTo>
                  <a:pt x="209" y="1"/>
                  <a:pt x="164" y="15"/>
                  <a:pt x="134" y="45"/>
                </a:cubicBezTo>
                <a:cubicBezTo>
                  <a:pt x="60" y="179"/>
                  <a:pt x="0" y="239"/>
                  <a:pt x="0" y="358"/>
                </a:cubicBezTo>
                <a:lnTo>
                  <a:pt x="0" y="611"/>
                </a:lnTo>
                <a:cubicBezTo>
                  <a:pt x="0" y="790"/>
                  <a:pt x="0" y="924"/>
                  <a:pt x="134" y="1103"/>
                </a:cubicBezTo>
                <a:lnTo>
                  <a:pt x="194" y="1163"/>
                </a:lnTo>
                <a:cubicBezTo>
                  <a:pt x="212" y="1185"/>
                  <a:pt x="235" y="1194"/>
                  <a:pt x="260" y="1194"/>
                </a:cubicBezTo>
                <a:cubicBezTo>
                  <a:pt x="319" y="1194"/>
                  <a:pt x="390" y="1145"/>
                  <a:pt x="432" y="1103"/>
                </a:cubicBezTo>
                <a:cubicBezTo>
                  <a:pt x="566" y="924"/>
                  <a:pt x="566" y="731"/>
                  <a:pt x="566" y="611"/>
                </a:cubicBezTo>
                <a:lnTo>
                  <a:pt x="566" y="298"/>
                </a:lnTo>
                <a:cubicBezTo>
                  <a:pt x="507" y="239"/>
                  <a:pt x="507" y="179"/>
                  <a:pt x="432" y="45"/>
                </a:cubicBezTo>
                <a:lnTo>
                  <a:pt x="373" y="45"/>
                </a:lnTo>
                <a:cubicBezTo>
                  <a:pt x="343" y="15"/>
                  <a:pt x="298" y="1"/>
                  <a:pt x="25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9"/>
          <p:cNvSpPr/>
          <p:nvPr/>
        </p:nvSpPr>
        <p:spPr>
          <a:xfrm>
            <a:off x="7333711" y="808366"/>
            <a:ext cx="19559" cy="31351"/>
          </a:xfrm>
          <a:custGeom>
            <a:avLst/>
            <a:gdLst/>
            <a:ahLst/>
            <a:cxnLst/>
            <a:rect l="l" t="t" r="r" b="b"/>
            <a:pathLst>
              <a:path w="627" h="1005" extrusionOk="0">
                <a:moveTo>
                  <a:pt x="364" y="1"/>
                </a:moveTo>
                <a:cubicBezTo>
                  <a:pt x="310" y="1"/>
                  <a:pt x="247" y="19"/>
                  <a:pt x="180" y="57"/>
                </a:cubicBezTo>
                <a:cubicBezTo>
                  <a:pt x="120" y="116"/>
                  <a:pt x="60" y="176"/>
                  <a:pt x="60" y="235"/>
                </a:cubicBezTo>
                <a:cubicBezTo>
                  <a:pt x="1" y="295"/>
                  <a:pt x="1" y="429"/>
                  <a:pt x="1" y="489"/>
                </a:cubicBezTo>
                <a:cubicBezTo>
                  <a:pt x="1" y="608"/>
                  <a:pt x="1" y="802"/>
                  <a:pt x="180" y="921"/>
                </a:cubicBezTo>
                <a:lnTo>
                  <a:pt x="180" y="980"/>
                </a:lnTo>
                <a:cubicBezTo>
                  <a:pt x="201" y="998"/>
                  <a:pt x="227" y="1005"/>
                  <a:pt x="254" y="1005"/>
                </a:cubicBezTo>
                <a:cubicBezTo>
                  <a:pt x="319" y="1005"/>
                  <a:pt x="391" y="963"/>
                  <a:pt x="433" y="921"/>
                </a:cubicBezTo>
                <a:cubicBezTo>
                  <a:pt x="552" y="802"/>
                  <a:pt x="552" y="667"/>
                  <a:pt x="627" y="489"/>
                </a:cubicBezTo>
                <a:cubicBezTo>
                  <a:pt x="627" y="429"/>
                  <a:pt x="627" y="355"/>
                  <a:pt x="552" y="295"/>
                </a:cubicBezTo>
                <a:cubicBezTo>
                  <a:pt x="552" y="235"/>
                  <a:pt x="552" y="176"/>
                  <a:pt x="493" y="116"/>
                </a:cubicBezTo>
                <a:lnTo>
                  <a:pt x="493" y="57"/>
                </a:lnTo>
                <a:cubicBezTo>
                  <a:pt x="463" y="19"/>
                  <a:pt x="418" y="1"/>
                  <a:pt x="36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9"/>
          <p:cNvSpPr/>
          <p:nvPr/>
        </p:nvSpPr>
        <p:spPr>
          <a:xfrm>
            <a:off x="7385775" y="754960"/>
            <a:ext cx="17688" cy="48071"/>
          </a:xfrm>
          <a:custGeom>
            <a:avLst/>
            <a:gdLst/>
            <a:ahLst/>
            <a:cxnLst/>
            <a:rect l="l" t="t" r="r" b="b"/>
            <a:pathLst>
              <a:path w="567" h="1541" extrusionOk="0">
                <a:moveTo>
                  <a:pt x="308" y="1"/>
                </a:moveTo>
                <a:cubicBezTo>
                  <a:pt x="249" y="1"/>
                  <a:pt x="177" y="43"/>
                  <a:pt x="134" y="85"/>
                </a:cubicBezTo>
                <a:cubicBezTo>
                  <a:pt x="75" y="204"/>
                  <a:pt x="75" y="338"/>
                  <a:pt x="0" y="398"/>
                </a:cubicBezTo>
                <a:lnTo>
                  <a:pt x="0" y="771"/>
                </a:lnTo>
                <a:cubicBezTo>
                  <a:pt x="0" y="1024"/>
                  <a:pt x="0" y="1203"/>
                  <a:pt x="134" y="1456"/>
                </a:cubicBezTo>
                <a:lnTo>
                  <a:pt x="194" y="1515"/>
                </a:lnTo>
                <a:cubicBezTo>
                  <a:pt x="229" y="1533"/>
                  <a:pt x="259" y="1540"/>
                  <a:pt x="285" y="1540"/>
                </a:cubicBezTo>
                <a:cubicBezTo>
                  <a:pt x="349" y="1540"/>
                  <a:pt x="395" y="1498"/>
                  <a:pt x="447" y="1456"/>
                </a:cubicBezTo>
                <a:cubicBezTo>
                  <a:pt x="567" y="1203"/>
                  <a:pt x="567" y="1024"/>
                  <a:pt x="567" y="771"/>
                </a:cubicBezTo>
                <a:lnTo>
                  <a:pt x="567" y="398"/>
                </a:lnTo>
                <a:cubicBezTo>
                  <a:pt x="507" y="338"/>
                  <a:pt x="507" y="204"/>
                  <a:pt x="447" y="85"/>
                </a:cubicBezTo>
                <a:lnTo>
                  <a:pt x="373" y="26"/>
                </a:lnTo>
                <a:cubicBezTo>
                  <a:pt x="355" y="8"/>
                  <a:pt x="333" y="1"/>
                  <a:pt x="30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9"/>
          <p:cNvSpPr/>
          <p:nvPr/>
        </p:nvSpPr>
        <p:spPr>
          <a:xfrm>
            <a:off x="7434564" y="695034"/>
            <a:ext cx="17220" cy="40772"/>
          </a:xfrm>
          <a:custGeom>
            <a:avLst/>
            <a:gdLst/>
            <a:ahLst/>
            <a:cxnLst/>
            <a:rect l="l" t="t" r="r" b="b"/>
            <a:pathLst>
              <a:path w="552" h="1307" extrusionOk="0">
                <a:moveTo>
                  <a:pt x="300" y="0"/>
                </a:moveTo>
                <a:cubicBezTo>
                  <a:pt x="239" y="0"/>
                  <a:pt x="179" y="42"/>
                  <a:pt x="179" y="84"/>
                </a:cubicBezTo>
                <a:lnTo>
                  <a:pt x="120" y="84"/>
                </a:lnTo>
                <a:cubicBezTo>
                  <a:pt x="60" y="204"/>
                  <a:pt x="60" y="263"/>
                  <a:pt x="1" y="338"/>
                </a:cubicBezTo>
                <a:lnTo>
                  <a:pt x="1" y="636"/>
                </a:lnTo>
                <a:cubicBezTo>
                  <a:pt x="1" y="829"/>
                  <a:pt x="1" y="949"/>
                  <a:pt x="60" y="1202"/>
                </a:cubicBezTo>
                <a:lnTo>
                  <a:pt x="120" y="1261"/>
                </a:lnTo>
                <a:cubicBezTo>
                  <a:pt x="150" y="1291"/>
                  <a:pt x="194" y="1306"/>
                  <a:pt x="241" y="1306"/>
                </a:cubicBezTo>
                <a:cubicBezTo>
                  <a:pt x="287" y="1306"/>
                  <a:pt x="336" y="1291"/>
                  <a:pt x="373" y="1261"/>
                </a:cubicBezTo>
                <a:cubicBezTo>
                  <a:pt x="492" y="1083"/>
                  <a:pt x="552" y="889"/>
                  <a:pt x="552" y="710"/>
                </a:cubicBezTo>
                <a:lnTo>
                  <a:pt x="552" y="397"/>
                </a:lnTo>
                <a:cubicBezTo>
                  <a:pt x="552" y="263"/>
                  <a:pt x="492" y="204"/>
                  <a:pt x="433" y="84"/>
                </a:cubicBezTo>
                <a:lnTo>
                  <a:pt x="373" y="25"/>
                </a:lnTo>
                <a:cubicBezTo>
                  <a:pt x="351" y="7"/>
                  <a:pt x="326" y="0"/>
                  <a:pt x="300"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9"/>
          <p:cNvSpPr/>
          <p:nvPr/>
        </p:nvSpPr>
        <p:spPr>
          <a:xfrm>
            <a:off x="7429925" y="677409"/>
            <a:ext cx="19091" cy="40553"/>
          </a:xfrm>
          <a:custGeom>
            <a:avLst/>
            <a:gdLst/>
            <a:ahLst/>
            <a:cxnLst/>
            <a:rect l="l" t="t" r="r" b="b"/>
            <a:pathLst>
              <a:path w="612" h="1300" extrusionOk="0">
                <a:moveTo>
                  <a:pt x="222" y="1"/>
                </a:moveTo>
                <a:cubicBezTo>
                  <a:pt x="148" y="1"/>
                  <a:pt x="104" y="59"/>
                  <a:pt x="60" y="158"/>
                </a:cubicBezTo>
                <a:cubicBezTo>
                  <a:pt x="1" y="217"/>
                  <a:pt x="1" y="337"/>
                  <a:pt x="1" y="396"/>
                </a:cubicBezTo>
                <a:lnTo>
                  <a:pt x="1" y="649"/>
                </a:lnTo>
                <a:cubicBezTo>
                  <a:pt x="1" y="828"/>
                  <a:pt x="60" y="1022"/>
                  <a:pt x="180" y="1201"/>
                </a:cubicBezTo>
                <a:lnTo>
                  <a:pt x="239" y="1275"/>
                </a:lnTo>
                <a:cubicBezTo>
                  <a:pt x="261" y="1292"/>
                  <a:pt x="285" y="1299"/>
                  <a:pt x="310" y="1299"/>
                </a:cubicBezTo>
                <a:cubicBezTo>
                  <a:pt x="372" y="1299"/>
                  <a:pt x="433" y="1254"/>
                  <a:pt x="433" y="1201"/>
                </a:cubicBezTo>
                <a:cubicBezTo>
                  <a:pt x="612" y="1022"/>
                  <a:pt x="612" y="828"/>
                  <a:pt x="612" y="649"/>
                </a:cubicBezTo>
                <a:cubicBezTo>
                  <a:pt x="612" y="530"/>
                  <a:pt x="552" y="396"/>
                  <a:pt x="492" y="337"/>
                </a:cubicBezTo>
                <a:cubicBezTo>
                  <a:pt x="492" y="217"/>
                  <a:pt x="433" y="158"/>
                  <a:pt x="373" y="24"/>
                </a:cubicBezTo>
                <a:lnTo>
                  <a:pt x="314" y="24"/>
                </a:lnTo>
                <a:cubicBezTo>
                  <a:pt x="278" y="8"/>
                  <a:pt x="248" y="1"/>
                  <a:pt x="22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9"/>
          <p:cNvSpPr/>
          <p:nvPr/>
        </p:nvSpPr>
        <p:spPr>
          <a:xfrm>
            <a:off x="7453624" y="775736"/>
            <a:ext cx="19559" cy="38900"/>
          </a:xfrm>
          <a:custGeom>
            <a:avLst/>
            <a:gdLst/>
            <a:ahLst/>
            <a:cxnLst/>
            <a:rect l="l" t="t" r="r" b="b"/>
            <a:pathLst>
              <a:path w="627" h="1247" extrusionOk="0">
                <a:moveTo>
                  <a:pt x="375" y="0"/>
                </a:moveTo>
                <a:cubicBezTo>
                  <a:pt x="328" y="0"/>
                  <a:pt x="284" y="15"/>
                  <a:pt x="254" y="45"/>
                </a:cubicBezTo>
                <a:cubicBezTo>
                  <a:pt x="194" y="105"/>
                  <a:pt x="135" y="224"/>
                  <a:pt x="60" y="283"/>
                </a:cubicBezTo>
                <a:cubicBezTo>
                  <a:pt x="60" y="417"/>
                  <a:pt x="0" y="477"/>
                  <a:pt x="0" y="596"/>
                </a:cubicBezTo>
                <a:cubicBezTo>
                  <a:pt x="0" y="790"/>
                  <a:pt x="60" y="1028"/>
                  <a:pt x="194" y="1222"/>
                </a:cubicBezTo>
                <a:lnTo>
                  <a:pt x="254" y="1222"/>
                </a:lnTo>
                <a:cubicBezTo>
                  <a:pt x="271" y="1239"/>
                  <a:pt x="294" y="1247"/>
                  <a:pt x="319" y="1247"/>
                </a:cubicBezTo>
                <a:cubicBezTo>
                  <a:pt x="379" y="1247"/>
                  <a:pt x="454" y="1204"/>
                  <a:pt x="507" y="1162"/>
                </a:cubicBezTo>
                <a:cubicBezTo>
                  <a:pt x="567" y="969"/>
                  <a:pt x="626" y="790"/>
                  <a:pt x="626" y="656"/>
                </a:cubicBezTo>
                <a:lnTo>
                  <a:pt x="626" y="417"/>
                </a:lnTo>
                <a:cubicBezTo>
                  <a:pt x="626" y="283"/>
                  <a:pt x="567" y="224"/>
                  <a:pt x="567" y="105"/>
                </a:cubicBezTo>
                <a:lnTo>
                  <a:pt x="507" y="45"/>
                </a:lnTo>
                <a:cubicBezTo>
                  <a:pt x="470" y="15"/>
                  <a:pt x="421" y="0"/>
                  <a:pt x="37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9"/>
          <p:cNvSpPr/>
          <p:nvPr/>
        </p:nvSpPr>
        <p:spPr>
          <a:xfrm>
            <a:off x="7389955" y="859089"/>
            <a:ext cx="19091" cy="24020"/>
          </a:xfrm>
          <a:custGeom>
            <a:avLst/>
            <a:gdLst/>
            <a:ahLst/>
            <a:cxnLst/>
            <a:rect l="l" t="t" r="r" b="b"/>
            <a:pathLst>
              <a:path w="612" h="770" extrusionOk="0">
                <a:moveTo>
                  <a:pt x="347" y="0"/>
                </a:moveTo>
                <a:cubicBezTo>
                  <a:pt x="308" y="0"/>
                  <a:pt x="270" y="15"/>
                  <a:pt x="239" y="40"/>
                </a:cubicBezTo>
                <a:cubicBezTo>
                  <a:pt x="120" y="99"/>
                  <a:pt x="120" y="99"/>
                  <a:pt x="60" y="159"/>
                </a:cubicBezTo>
                <a:cubicBezTo>
                  <a:pt x="60" y="218"/>
                  <a:pt x="0" y="293"/>
                  <a:pt x="0" y="352"/>
                </a:cubicBezTo>
                <a:cubicBezTo>
                  <a:pt x="0" y="531"/>
                  <a:pt x="60" y="665"/>
                  <a:pt x="179" y="725"/>
                </a:cubicBezTo>
                <a:cubicBezTo>
                  <a:pt x="209" y="755"/>
                  <a:pt x="257" y="770"/>
                  <a:pt x="306" y="770"/>
                </a:cubicBezTo>
                <a:cubicBezTo>
                  <a:pt x="354" y="770"/>
                  <a:pt x="403" y="755"/>
                  <a:pt x="433" y="725"/>
                </a:cubicBezTo>
                <a:lnTo>
                  <a:pt x="492" y="725"/>
                </a:lnTo>
                <a:cubicBezTo>
                  <a:pt x="552" y="591"/>
                  <a:pt x="611" y="531"/>
                  <a:pt x="611" y="412"/>
                </a:cubicBezTo>
                <a:lnTo>
                  <a:pt x="611" y="293"/>
                </a:lnTo>
                <a:cubicBezTo>
                  <a:pt x="552" y="218"/>
                  <a:pt x="552" y="159"/>
                  <a:pt x="492" y="99"/>
                </a:cubicBezTo>
                <a:cubicBezTo>
                  <a:pt x="457" y="29"/>
                  <a:pt x="402" y="0"/>
                  <a:pt x="34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9"/>
          <p:cNvSpPr/>
          <p:nvPr/>
        </p:nvSpPr>
        <p:spPr>
          <a:xfrm>
            <a:off x="7279338" y="843242"/>
            <a:ext cx="19559" cy="20183"/>
          </a:xfrm>
          <a:custGeom>
            <a:avLst/>
            <a:gdLst/>
            <a:ahLst/>
            <a:cxnLst/>
            <a:rect l="l" t="t" r="r" b="b"/>
            <a:pathLst>
              <a:path w="627" h="647" extrusionOk="0">
                <a:moveTo>
                  <a:pt x="314" y="0"/>
                </a:moveTo>
                <a:cubicBezTo>
                  <a:pt x="269" y="0"/>
                  <a:pt x="224" y="19"/>
                  <a:pt x="195" y="56"/>
                </a:cubicBezTo>
                <a:cubicBezTo>
                  <a:pt x="135" y="116"/>
                  <a:pt x="60" y="116"/>
                  <a:pt x="60" y="175"/>
                </a:cubicBezTo>
                <a:cubicBezTo>
                  <a:pt x="1" y="235"/>
                  <a:pt x="1" y="294"/>
                  <a:pt x="1" y="354"/>
                </a:cubicBezTo>
                <a:cubicBezTo>
                  <a:pt x="60" y="428"/>
                  <a:pt x="60" y="488"/>
                  <a:pt x="195" y="607"/>
                </a:cubicBezTo>
                <a:cubicBezTo>
                  <a:pt x="244" y="632"/>
                  <a:pt x="293" y="646"/>
                  <a:pt x="339" y="646"/>
                </a:cubicBezTo>
                <a:cubicBezTo>
                  <a:pt x="405" y="646"/>
                  <a:pt x="464" y="617"/>
                  <a:pt x="507" y="548"/>
                </a:cubicBezTo>
                <a:cubicBezTo>
                  <a:pt x="627" y="488"/>
                  <a:pt x="627" y="354"/>
                  <a:pt x="627" y="294"/>
                </a:cubicBezTo>
                <a:cubicBezTo>
                  <a:pt x="627" y="235"/>
                  <a:pt x="627" y="175"/>
                  <a:pt x="567" y="175"/>
                </a:cubicBezTo>
                <a:cubicBezTo>
                  <a:pt x="567" y="116"/>
                  <a:pt x="507" y="56"/>
                  <a:pt x="433" y="56"/>
                </a:cubicBezTo>
                <a:cubicBezTo>
                  <a:pt x="403" y="19"/>
                  <a:pt x="358" y="0"/>
                  <a:pt x="314"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9"/>
          <p:cNvSpPr/>
          <p:nvPr/>
        </p:nvSpPr>
        <p:spPr>
          <a:xfrm>
            <a:off x="4676405" y="698746"/>
            <a:ext cx="19091" cy="33160"/>
          </a:xfrm>
          <a:custGeom>
            <a:avLst/>
            <a:gdLst/>
            <a:ahLst/>
            <a:cxnLst/>
            <a:rect l="l" t="t" r="r" b="b"/>
            <a:pathLst>
              <a:path w="612" h="1063" extrusionOk="0">
                <a:moveTo>
                  <a:pt x="378" y="0"/>
                </a:moveTo>
                <a:cubicBezTo>
                  <a:pt x="354" y="0"/>
                  <a:pt x="331" y="8"/>
                  <a:pt x="314" y="25"/>
                </a:cubicBezTo>
                <a:cubicBezTo>
                  <a:pt x="180" y="85"/>
                  <a:pt x="180" y="144"/>
                  <a:pt x="120" y="219"/>
                </a:cubicBezTo>
                <a:cubicBezTo>
                  <a:pt x="60" y="338"/>
                  <a:pt x="60" y="397"/>
                  <a:pt x="1" y="457"/>
                </a:cubicBezTo>
                <a:cubicBezTo>
                  <a:pt x="1" y="651"/>
                  <a:pt x="1" y="830"/>
                  <a:pt x="120" y="1023"/>
                </a:cubicBezTo>
                <a:lnTo>
                  <a:pt x="180" y="1023"/>
                </a:lnTo>
                <a:cubicBezTo>
                  <a:pt x="204" y="1048"/>
                  <a:pt x="242" y="1062"/>
                  <a:pt x="281" y="1062"/>
                </a:cubicBezTo>
                <a:cubicBezTo>
                  <a:pt x="338" y="1062"/>
                  <a:pt x="398" y="1033"/>
                  <a:pt x="433" y="964"/>
                </a:cubicBezTo>
                <a:cubicBezTo>
                  <a:pt x="552" y="830"/>
                  <a:pt x="612" y="710"/>
                  <a:pt x="612" y="591"/>
                </a:cubicBezTo>
                <a:lnTo>
                  <a:pt x="612" y="397"/>
                </a:lnTo>
                <a:cubicBezTo>
                  <a:pt x="612" y="278"/>
                  <a:pt x="612" y="219"/>
                  <a:pt x="552" y="144"/>
                </a:cubicBezTo>
                <a:lnTo>
                  <a:pt x="552" y="85"/>
                </a:lnTo>
                <a:cubicBezTo>
                  <a:pt x="510" y="42"/>
                  <a:pt x="438" y="0"/>
                  <a:pt x="378"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9"/>
          <p:cNvSpPr/>
          <p:nvPr/>
        </p:nvSpPr>
        <p:spPr>
          <a:xfrm>
            <a:off x="4716834" y="746444"/>
            <a:ext cx="19559" cy="37496"/>
          </a:xfrm>
          <a:custGeom>
            <a:avLst/>
            <a:gdLst/>
            <a:ahLst/>
            <a:cxnLst/>
            <a:rect l="l" t="t" r="r" b="b"/>
            <a:pathLst>
              <a:path w="627" h="1202" extrusionOk="0">
                <a:moveTo>
                  <a:pt x="375" y="1"/>
                </a:moveTo>
                <a:cubicBezTo>
                  <a:pt x="329" y="1"/>
                  <a:pt x="284" y="16"/>
                  <a:pt x="254" y="45"/>
                </a:cubicBezTo>
                <a:cubicBezTo>
                  <a:pt x="195" y="105"/>
                  <a:pt x="135" y="239"/>
                  <a:pt x="61" y="299"/>
                </a:cubicBezTo>
                <a:cubicBezTo>
                  <a:pt x="61" y="358"/>
                  <a:pt x="1" y="477"/>
                  <a:pt x="1" y="552"/>
                </a:cubicBezTo>
                <a:cubicBezTo>
                  <a:pt x="1" y="790"/>
                  <a:pt x="61" y="984"/>
                  <a:pt x="195" y="1103"/>
                </a:cubicBezTo>
                <a:lnTo>
                  <a:pt x="254" y="1163"/>
                </a:lnTo>
                <a:cubicBezTo>
                  <a:pt x="279" y="1187"/>
                  <a:pt x="314" y="1202"/>
                  <a:pt x="346" y="1202"/>
                </a:cubicBezTo>
                <a:cubicBezTo>
                  <a:pt x="392" y="1202"/>
                  <a:pt x="433" y="1173"/>
                  <a:pt x="433" y="1103"/>
                </a:cubicBezTo>
                <a:cubicBezTo>
                  <a:pt x="567" y="924"/>
                  <a:pt x="627" y="790"/>
                  <a:pt x="627" y="611"/>
                </a:cubicBezTo>
                <a:lnTo>
                  <a:pt x="627" y="358"/>
                </a:lnTo>
                <a:cubicBezTo>
                  <a:pt x="627" y="299"/>
                  <a:pt x="567" y="179"/>
                  <a:pt x="567" y="105"/>
                </a:cubicBezTo>
                <a:lnTo>
                  <a:pt x="507" y="105"/>
                </a:lnTo>
                <a:lnTo>
                  <a:pt x="507" y="45"/>
                </a:lnTo>
                <a:cubicBezTo>
                  <a:pt x="470" y="16"/>
                  <a:pt x="422" y="1"/>
                  <a:pt x="37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9"/>
          <p:cNvSpPr/>
          <p:nvPr/>
        </p:nvSpPr>
        <p:spPr>
          <a:xfrm>
            <a:off x="4769366" y="701835"/>
            <a:ext cx="19091" cy="37247"/>
          </a:xfrm>
          <a:custGeom>
            <a:avLst/>
            <a:gdLst/>
            <a:ahLst/>
            <a:cxnLst/>
            <a:rect l="l" t="t" r="r" b="b"/>
            <a:pathLst>
              <a:path w="612" h="1194" extrusionOk="0">
                <a:moveTo>
                  <a:pt x="306" y="1"/>
                </a:moveTo>
                <a:cubicBezTo>
                  <a:pt x="257" y="1"/>
                  <a:pt x="209" y="15"/>
                  <a:pt x="179" y="45"/>
                </a:cubicBezTo>
                <a:cubicBezTo>
                  <a:pt x="120" y="179"/>
                  <a:pt x="60" y="239"/>
                  <a:pt x="60" y="358"/>
                </a:cubicBezTo>
                <a:cubicBezTo>
                  <a:pt x="0" y="418"/>
                  <a:pt x="0" y="492"/>
                  <a:pt x="0" y="611"/>
                </a:cubicBezTo>
                <a:cubicBezTo>
                  <a:pt x="60" y="790"/>
                  <a:pt x="60" y="924"/>
                  <a:pt x="179" y="1103"/>
                </a:cubicBezTo>
                <a:lnTo>
                  <a:pt x="239" y="1163"/>
                </a:lnTo>
                <a:cubicBezTo>
                  <a:pt x="261" y="1185"/>
                  <a:pt x="287" y="1194"/>
                  <a:pt x="315" y="1194"/>
                </a:cubicBezTo>
                <a:cubicBezTo>
                  <a:pt x="379" y="1194"/>
                  <a:pt x="450" y="1145"/>
                  <a:pt x="492" y="1103"/>
                </a:cubicBezTo>
                <a:cubicBezTo>
                  <a:pt x="611" y="924"/>
                  <a:pt x="611" y="731"/>
                  <a:pt x="611" y="611"/>
                </a:cubicBezTo>
                <a:cubicBezTo>
                  <a:pt x="611" y="492"/>
                  <a:pt x="611" y="418"/>
                  <a:pt x="552" y="298"/>
                </a:cubicBezTo>
                <a:cubicBezTo>
                  <a:pt x="552" y="239"/>
                  <a:pt x="492" y="179"/>
                  <a:pt x="432" y="45"/>
                </a:cubicBezTo>
                <a:cubicBezTo>
                  <a:pt x="403" y="15"/>
                  <a:pt x="354" y="1"/>
                  <a:pt x="30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9"/>
          <p:cNvSpPr/>
          <p:nvPr/>
        </p:nvSpPr>
        <p:spPr>
          <a:xfrm>
            <a:off x="4767495" y="808366"/>
            <a:ext cx="19091" cy="31351"/>
          </a:xfrm>
          <a:custGeom>
            <a:avLst/>
            <a:gdLst/>
            <a:ahLst/>
            <a:cxnLst/>
            <a:rect l="l" t="t" r="r" b="b"/>
            <a:pathLst>
              <a:path w="612" h="1005" extrusionOk="0">
                <a:moveTo>
                  <a:pt x="358" y="1"/>
                </a:moveTo>
                <a:cubicBezTo>
                  <a:pt x="302" y="1"/>
                  <a:pt x="239" y="19"/>
                  <a:pt x="180" y="57"/>
                </a:cubicBezTo>
                <a:cubicBezTo>
                  <a:pt x="120" y="116"/>
                  <a:pt x="60" y="176"/>
                  <a:pt x="60" y="235"/>
                </a:cubicBezTo>
                <a:cubicBezTo>
                  <a:pt x="1" y="295"/>
                  <a:pt x="1" y="429"/>
                  <a:pt x="1" y="489"/>
                </a:cubicBezTo>
                <a:cubicBezTo>
                  <a:pt x="1" y="608"/>
                  <a:pt x="1" y="802"/>
                  <a:pt x="120" y="921"/>
                </a:cubicBezTo>
                <a:lnTo>
                  <a:pt x="180" y="980"/>
                </a:lnTo>
                <a:cubicBezTo>
                  <a:pt x="197" y="998"/>
                  <a:pt x="221" y="1005"/>
                  <a:pt x="247" y="1005"/>
                </a:cubicBezTo>
                <a:cubicBezTo>
                  <a:pt x="311" y="1005"/>
                  <a:pt x="391" y="963"/>
                  <a:pt x="433" y="921"/>
                </a:cubicBezTo>
                <a:cubicBezTo>
                  <a:pt x="552" y="802"/>
                  <a:pt x="552" y="667"/>
                  <a:pt x="552" y="489"/>
                </a:cubicBezTo>
                <a:cubicBezTo>
                  <a:pt x="612" y="429"/>
                  <a:pt x="612" y="355"/>
                  <a:pt x="552" y="295"/>
                </a:cubicBezTo>
                <a:cubicBezTo>
                  <a:pt x="552" y="235"/>
                  <a:pt x="552" y="176"/>
                  <a:pt x="492" y="116"/>
                </a:cubicBezTo>
                <a:lnTo>
                  <a:pt x="492" y="57"/>
                </a:lnTo>
                <a:cubicBezTo>
                  <a:pt x="463" y="19"/>
                  <a:pt x="414" y="1"/>
                  <a:pt x="35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9"/>
          <p:cNvSpPr/>
          <p:nvPr/>
        </p:nvSpPr>
        <p:spPr>
          <a:xfrm>
            <a:off x="4817687" y="754960"/>
            <a:ext cx="19559" cy="48071"/>
          </a:xfrm>
          <a:custGeom>
            <a:avLst/>
            <a:gdLst/>
            <a:ahLst/>
            <a:cxnLst/>
            <a:rect l="l" t="t" r="r" b="b"/>
            <a:pathLst>
              <a:path w="627" h="1541" extrusionOk="0">
                <a:moveTo>
                  <a:pt x="341" y="1"/>
                </a:moveTo>
                <a:cubicBezTo>
                  <a:pt x="277" y="1"/>
                  <a:pt x="232" y="43"/>
                  <a:pt x="179" y="85"/>
                </a:cubicBezTo>
                <a:cubicBezTo>
                  <a:pt x="120" y="204"/>
                  <a:pt x="60" y="338"/>
                  <a:pt x="60" y="398"/>
                </a:cubicBezTo>
                <a:cubicBezTo>
                  <a:pt x="60" y="517"/>
                  <a:pt x="60" y="651"/>
                  <a:pt x="1" y="771"/>
                </a:cubicBezTo>
                <a:cubicBezTo>
                  <a:pt x="60" y="1024"/>
                  <a:pt x="60" y="1203"/>
                  <a:pt x="179" y="1456"/>
                </a:cubicBezTo>
                <a:lnTo>
                  <a:pt x="254" y="1515"/>
                </a:lnTo>
                <a:cubicBezTo>
                  <a:pt x="271" y="1533"/>
                  <a:pt x="294" y="1540"/>
                  <a:pt x="319" y="1540"/>
                </a:cubicBezTo>
                <a:cubicBezTo>
                  <a:pt x="378" y="1540"/>
                  <a:pt x="450" y="1498"/>
                  <a:pt x="492" y="1456"/>
                </a:cubicBezTo>
                <a:cubicBezTo>
                  <a:pt x="626" y="1203"/>
                  <a:pt x="626" y="1024"/>
                  <a:pt x="626" y="771"/>
                </a:cubicBezTo>
                <a:lnTo>
                  <a:pt x="626" y="398"/>
                </a:lnTo>
                <a:cubicBezTo>
                  <a:pt x="552" y="338"/>
                  <a:pt x="552" y="204"/>
                  <a:pt x="492" y="85"/>
                </a:cubicBezTo>
                <a:cubicBezTo>
                  <a:pt x="433" y="85"/>
                  <a:pt x="433" y="26"/>
                  <a:pt x="433" y="26"/>
                </a:cubicBezTo>
                <a:cubicBezTo>
                  <a:pt x="398" y="8"/>
                  <a:pt x="368" y="1"/>
                  <a:pt x="34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9"/>
          <p:cNvSpPr/>
          <p:nvPr/>
        </p:nvSpPr>
        <p:spPr>
          <a:xfrm>
            <a:off x="4866040" y="695034"/>
            <a:ext cx="19528" cy="40772"/>
          </a:xfrm>
          <a:custGeom>
            <a:avLst/>
            <a:gdLst/>
            <a:ahLst/>
            <a:cxnLst/>
            <a:rect l="l" t="t" r="r" b="b"/>
            <a:pathLst>
              <a:path w="626" h="1307" extrusionOk="0">
                <a:moveTo>
                  <a:pt x="367" y="0"/>
                </a:moveTo>
                <a:cubicBezTo>
                  <a:pt x="308" y="0"/>
                  <a:pt x="236" y="42"/>
                  <a:pt x="194" y="84"/>
                </a:cubicBezTo>
                <a:cubicBezTo>
                  <a:pt x="119" y="204"/>
                  <a:pt x="119" y="263"/>
                  <a:pt x="60" y="338"/>
                </a:cubicBezTo>
                <a:lnTo>
                  <a:pt x="60" y="636"/>
                </a:lnTo>
                <a:cubicBezTo>
                  <a:pt x="0" y="829"/>
                  <a:pt x="0" y="949"/>
                  <a:pt x="119" y="1202"/>
                </a:cubicBezTo>
                <a:lnTo>
                  <a:pt x="194" y="1261"/>
                </a:lnTo>
                <a:cubicBezTo>
                  <a:pt x="224" y="1291"/>
                  <a:pt x="253" y="1306"/>
                  <a:pt x="283" y="1306"/>
                </a:cubicBezTo>
                <a:cubicBezTo>
                  <a:pt x="313" y="1306"/>
                  <a:pt x="343" y="1291"/>
                  <a:pt x="373" y="1261"/>
                </a:cubicBezTo>
                <a:cubicBezTo>
                  <a:pt x="566" y="1083"/>
                  <a:pt x="626" y="889"/>
                  <a:pt x="626" y="710"/>
                </a:cubicBezTo>
                <a:lnTo>
                  <a:pt x="626" y="397"/>
                </a:lnTo>
                <a:cubicBezTo>
                  <a:pt x="626" y="263"/>
                  <a:pt x="566" y="204"/>
                  <a:pt x="492" y="84"/>
                </a:cubicBezTo>
                <a:lnTo>
                  <a:pt x="432" y="25"/>
                </a:lnTo>
                <a:cubicBezTo>
                  <a:pt x="415" y="7"/>
                  <a:pt x="392" y="0"/>
                  <a:pt x="36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9"/>
          <p:cNvSpPr/>
          <p:nvPr/>
        </p:nvSpPr>
        <p:spPr>
          <a:xfrm>
            <a:off x="4939441" y="677409"/>
            <a:ext cx="19559" cy="40553"/>
          </a:xfrm>
          <a:custGeom>
            <a:avLst/>
            <a:gdLst/>
            <a:ahLst/>
            <a:cxnLst/>
            <a:rect l="l" t="t" r="r" b="b"/>
            <a:pathLst>
              <a:path w="627" h="1300" extrusionOk="0">
                <a:moveTo>
                  <a:pt x="222" y="1"/>
                </a:moveTo>
                <a:cubicBezTo>
                  <a:pt x="140" y="1"/>
                  <a:pt x="75" y="59"/>
                  <a:pt x="75" y="158"/>
                </a:cubicBezTo>
                <a:cubicBezTo>
                  <a:pt x="1" y="217"/>
                  <a:pt x="1" y="337"/>
                  <a:pt x="1" y="396"/>
                </a:cubicBezTo>
                <a:lnTo>
                  <a:pt x="1" y="649"/>
                </a:lnTo>
                <a:cubicBezTo>
                  <a:pt x="1" y="828"/>
                  <a:pt x="75" y="1022"/>
                  <a:pt x="195" y="1201"/>
                </a:cubicBezTo>
                <a:lnTo>
                  <a:pt x="195" y="1275"/>
                </a:lnTo>
                <a:cubicBezTo>
                  <a:pt x="229" y="1292"/>
                  <a:pt x="258" y="1299"/>
                  <a:pt x="284" y="1299"/>
                </a:cubicBezTo>
                <a:cubicBezTo>
                  <a:pt x="349" y="1299"/>
                  <a:pt x="395" y="1254"/>
                  <a:pt x="448" y="1201"/>
                </a:cubicBezTo>
                <a:cubicBezTo>
                  <a:pt x="567" y="1022"/>
                  <a:pt x="627" y="828"/>
                  <a:pt x="627" y="649"/>
                </a:cubicBezTo>
                <a:cubicBezTo>
                  <a:pt x="567" y="530"/>
                  <a:pt x="567" y="396"/>
                  <a:pt x="507" y="337"/>
                </a:cubicBezTo>
                <a:cubicBezTo>
                  <a:pt x="507" y="217"/>
                  <a:pt x="448" y="158"/>
                  <a:pt x="314" y="24"/>
                </a:cubicBezTo>
                <a:cubicBezTo>
                  <a:pt x="282" y="8"/>
                  <a:pt x="251" y="1"/>
                  <a:pt x="22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9"/>
          <p:cNvSpPr/>
          <p:nvPr/>
        </p:nvSpPr>
        <p:spPr>
          <a:xfrm>
            <a:off x="4887408" y="775736"/>
            <a:ext cx="19559" cy="38900"/>
          </a:xfrm>
          <a:custGeom>
            <a:avLst/>
            <a:gdLst/>
            <a:ahLst/>
            <a:cxnLst/>
            <a:rect l="l" t="t" r="r" b="b"/>
            <a:pathLst>
              <a:path w="627" h="1247" extrusionOk="0">
                <a:moveTo>
                  <a:pt x="373" y="0"/>
                </a:moveTo>
                <a:cubicBezTo>
                  <a:pt x="328" y="0"/>
                  <a:pt x="283" y="15"/>
                  <a:pt x="254" y="45"/>
                </a:cubicBezTo>
                <a:cubicBezTo>
                  <a:pt x="179" y="105"/>
                  <a:pt x="120" y="224"/>
                  <a:pt x="60" y="283"/>
                </a:cubicBezTo>
                <a:cubicBezTo>
                  <a:pt x="0" y="417"/>
                  <a:pt x="0" y="477"/>
                  <a:pt x="0" y="596"/>
                </a:cubicBezTo>
                <a:cubicBezTo>
                  <a:pt x="0" y="790"/>
                  <a:pt x="60" y="1028"/>
                  <a:pt x="179" y="1222"/>
                </a:cubicBezTo>
                <a:lnTo>
                  <a:pt x="254" y="1222"/>
                </a:lnTo>
                <a:cubicBezTo>
                  <a:pt x="271" y="1239"/>
                  <a:pt x="294" y="1247"/>
                  <a:pt x="318" y="1247"/>
                </a:cubicBezTo>
                <a:cubicBezTo>
                  <a:pt x="378" y="1247"/>
                  <a:pt x="450" y="1204"/>
                  <a:pt x="492" y="1162"/>
                </a:cubicBezTo>
                <a:cubicBezTo>
                  <a:pt x="552" y="969"/>
                  <a:pt x="626" y="790"/>
                  <a:pt x="626" y="656"/>
                </a:cubicBezTo>
                <a:lnTo>
                  <a:pt x="626" y="417"/>
                </a:lnTo>
                <a:cubicBezTo>
                  <a:pt x="552" y="283"/>
                  <a:pt x="552" y="224"/>
                  <a:pt x="552" y="105"/>
                </a:cubicBezTo>
                <a:lnTo>
                  <a:pt x="492" y="45"/>
                </a:lnTo>
                <a:cubicBezTo>
                  <a:pt x="462" y="15"/>
                  <a:pt x="417" y="0"/>
                  <a:pt x="373"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9"/>
          <p:cNvSpPr/>
          <p:nvPr/>
        </p:nvSpPr>
        <p:spPr>
          <a:xfrm>
            <a:off x="4823271" y="859089"/>
            <a:ext cx="19559" cy="24020"/>
          </a:xfrm>
          <a:custGeom>
            <a:avLst/>
            <a:gdLst/>
            <a:ahLst/>
            <a:cxnLst/>
            <a:rect l="l" t="t" r="r" b="b"/>
            <a:pathLst>
              <a:path w="627" h="770" extrusionOk="0">
                <a:moveTo>
                  <a:pt x="344" y="0"/>
                </a:moveTo>
                <a:cubicBezTo>
                  <a:pt x="295" y="0"/>
                  <a:pt x="244" y="15"/>
                  <a:pt x="194" y="40"/>
                </a:cubicBezTo>
                <a:cubicBezTo>
                  <a:pt x="135" y="99"/>
                  <a:pt x="135" y="99"/>
                  <a:pt x="75" y="159"/>
                </a:cubicBezTo>
                <a:cubicBezTo>
                  <a:pt x="0" y="218"/>
                  <a:pt x="0" y="293"/>
                  <a:pt x="0" y="352"/>
                </a:cubicBezTo>
                <a:cubicBezTo>
                  <a:pt x="0" y="531"/>
                  <a:pt x="75" y="665"/>
                  <a:pt x="194" y="725"/>
                </a:cubicBezTo>
                <a:cubicBezTo>
                  <a:pt x="224" y="755"/>
                  <a:pt x="269" y="770"/>
                  <a:pt x="315" y="770"/>
                </a:cubicBezTo>
                <a:cubicBezTo>
                  <a:pt x="362" y="770"/>
                  <a:pt x="410" y="755"/>
                  <a:pt x="447" y="725"/>
                </a:cubicBezTo>
                <a:cubicBezTo>
                  <a:pt x="567" y="591"/>
                  <a:pt x="626" y="531"/>
                  <a:pt x="626" y="412"/>
                </a:cubicBezTo>
                <a:lnTo>
                  <a:pt x="626" y="293"/>
                </a:lnTo>
                <a:cubicBezTo>
                  <a:pt x="567" y="218"/>
                  <a:pt x="567" y="159"/>
                  <a:pt x="507" y="99"/>
                </a:cubicBezTo>
                <a:cubicBezTo>
                  <a:pt x="472" y="29"/>
                  <a:pt x="412" y="0"/>
                  <a:pt x="344"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9"/>
          <p:cNvSpPr/>
          <p:nvPr/>
        </p:nvSpPr>
        <p:spPr>
          <a:xfrm>
            <a:off x="4713122" y="843242"/>
            <a:ext cx="19559" cy="20183"/>
          </a:xfrm>
          <a:custGeom>
            <a:avLst/>
            <a:gdLst/>
            <a:ahLst/>
            <a:cxnLst/>
            <a:rect l="l" t="t" r="r" b="b"/>
            <a:pathLst>
              <a:path w="627" h="647" extrusionOk="0">
                <a:moveTo>
                  <a:pt x="304" y="0"/>
                </a:moveTo>
                <a:cubicBezTo>
                  <a:pt x="250" y="0"/>
                  <a:pt x="187" y="19"/>
                  <a:pt x="120" y="56"/>
                </a:cubicBezTo>
                <a:cubicBezTo>
                  <a:pt x="60" y="116"/>
                  <a:pt x="60" y="116"/>
                  <a:pt x="60" y="175"/>
                </a:cubicBezTo>
                <a:cubicBezTo>
                  <a:pt x="1" y="235"/>
                  <a:pt x="1" y="294"/>
                  <a:pt x="1" y="354"/>
                </a:cubicBezTo>
                <a:cubicBezTo>
                  <a:pt x="1" y="428"/>
                  <a:pt x="60" y="488"/>
                  <a:pt x="180" y="607"/>
                </a:cubicBezTo>
                <a:cubicBezTo>
                  <a:pt x="210" y="632"/>
                  <a:pt x="249" y="646"/>
                  <a:pt x="292" y="646"/>
                </a:cubicBezTo>
                <a:cubicBezTo>
                  <a:pt x="353" y="646"/>
                  <a:pt x="423" y="617"/>
                  <a:pt x="492" y="548"/>
                </a:cubicBezTo>
                <a:cubicBezTo>
                  <a:pt x="626" y="488"/>
                  <a:pt x="626" y="354"/>
                  <a:pt x="626" y="294"/>
                </a:cubicBezTo>
                <a:cubicBezTo>
                  <a:pt x="626" y="235"/>
                  <a:pt x="626" y="175"/>
                  <a:pt x="552" y="175"/>
                </a:cubicBezTo>
                <a:cubicBezTo>
                  <a:pt x="552" y="116"/>
                  <a:pt x="492" y="56"/>
                  <a:pt x="433" y="56"/>
                </a:cubicBezTo>
                <a:cubicBezTo>
                  <a:pt x="403" y="19"/>
                  <a:pt x="358" y="0"/>
                  <a:pt x="304"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9"/>
          <p:cNvSpPr/>
          <p:nvPr/>
        </p:nvSpPr>
        <p:spPr>
          <a:xfrm>
            <a:off x="5299619" y="698746"/>
            <a:ext cx="19559" cy="33160"/>
          </a:xfrm>
          <a:custGeom>
            <a:avLst/>
            <a:gdLst/>
            <a:ahLst/>
            <a:cxnLst/>
            <a:rect l="l" t="t" r="r" b="b"/>
            <a:pathLst>
              <a:path w="627" h="1063" extrusionOk="0">
                <a:moveTo>
                  <a:pt x="381" y="0"/>
                </a:moveTo>
                <a:cubicBezTo>
                  <a:pt x="355" y="0"/>
                  <a:pt x="331" y="8"/>
                  <a:pt x="313" y="25"/>
                </a:cubicBezTo>
                <a:cubicBezTo>
                  <a:pt x="194" y="85"/>
                  <a:pt x="194" y="144"/>
                  <a:pt x="135" y="219"/>
                </a:cubicBezTo>
                <a:cubicBezTo>
                  <a:pt x="75" y="338"/>
                  <a:pt x="75" y="397"/>
                  <a:pt x="0" y="457"/>
                </a:cubicBezTo>
                <a:cubicBezTo>
                  <a:pt x="0" y="651"/>
                  <a:pt x="0" y="830"/>
                  <a:pt x="194" y="1023"/>
                </a:cubicBezTo>
                <a:cubicBezTo>
                  <a:pt x="219" y="1048"/>
                  <a:pt x="254" y="1062"/>
                  <a:pt x="291" y="1062"/>
                </a:cubicBezTo>
                <a:cubicBezTo>
                  <a:pt x="345" y="1062"/>
                  <a:pt x="404" y="1033"/>
                  <a:pt x="447" y="964"/>
                </a:cubicBezTo>
                <a:cubicBezTo>
                  <a:pt x="567" y="830"/>
                  <a:pt x="626" y="710"/>
                  <a:pt x="626" y="591"/>
                </a:cubicBezTo>
                <a:lnTo>
                  <a:pt x="626" y="397"/>
                </a:lnTo>
                <a:cubicBezTo>
                  <a:pt x="626" y="278"/>
                  <a:pt x="626" y="219"/>
                  <a:pt x="567" y="144"/>
                </a:cubicBezTo>
                <a:lnTo>
                  <a:pt x="567" y="85"/>
                </a:lnTo>
                <a:cubicBezTo>
                  <a:pt x="524" y="42"/>
                  <a:pt x="445" y="0"/>
                  <a:pt x="38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9"/>
          <p:cNvSpPr/>
          <p:nvPr/>
        </p:nvSpPr>
        <p:spPr>
          <a:xfrm>
            <a:off x="5340516" y="746444"/>
            <a:ext cx="19559" cy="37496"/>
          </a:xfrm>
          <a:custGeom>
            <a:avLst/>
            <a:gdLst/>
            <a:ahLst/>
            <a:cxnLst/>
            <a:rect l="l" t="t" r="r" b="b"/>
            <a:pathLst>
              <a:path w="627" h="1202" extrusionOk="0">
                <a:moveTo>
                  <a:pt x="373" y="1"/>
                </a:moveTo>
                <a:cubicBezTo>
                  <a:pt x="328" y="1"/>
                  <a:pt x="284" y="16"/>
                  <a:pt x="254" y="45"/>
                </a:cubicBezTo>
                <a:cubicBezTo>
                  <a:pt x="179" y="105"/>
                  <a:pt x="120" y="239"/>
                  <a:pt x="60" y="299"/>
                </a:cubicBezTo>
                <a:cubicBezTo>
                  <a:pt x="60" y="358"/>
                  <a:pt x="0" y="477"/>
                  <a:pt x="0" y="552"/>
                </a:cubicBezTo>
                <a:cubicBezTo>
                  <a:pt x="0" y="790"/>
                  <a:pt x="60" y="984"/>
                  <a:pt x="179" y="1103"/>
                </a:cubicBezTo>
                <a:lnTo>
                  <a:pt x="254" y="1163"/>
                </a:lnTo>
                <a:cubicBezTo>
                  <a:pt x="278" y="1187"/>
                  <a:pt x="313" y="1202"/>
                  <a:pt x="346" y="1202"/>
                </a:cubicBezTo>
                <a:cubicBezTo>
                  <a:pt x="392" y="1202"/>
                  <a:pt x="433" y="1173"/>
                  <a:pt x="433" y="1103"/>
                </a:cubicBezTo>
                <a:cubicBezTo>
                  <a:pt x="552" y="924"/>
                  <a:pt x="626" y="790"/>
                  <a:pt x="626" y="611"/>
                </a:cubicBezTo>
                <a:lnTo>
                  <a:pt x="626" y="358"/>
                </a:lnTo>
                <a:cubicBezTo>
                  <a:pt x="626" y="299"/>
                  <a:pt x="552" y="179"/>
                  <a:pt x="552" y="105"/>
                </a:cubicBezTo>
                <a:lnTo>
                  <a:pt x="492" y="45"/>
                </a:lnTo>
                <a:cubicBezTo>
                  <a:pt x="462" y="16"/>
                  <a:pt x="418" y="1"/>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9"/>
          <p:cNvSpPr/>
          <p:nvPr/>
        </p:nvSpPr>
        <p:spPr>
          <a:xfrm>
            <a:off x="5392549" y="701835"/>
            <a:ext cx="19559" cy="37247"/>
          </a:xfrm>
          <a:custGeom>
            <a:avLst/>
            <a:gdLst/>
            <a:ahLst/>
            <a:cxnLst/>
            <a:rect l="l" t="t" r="r" b="b"/>
            <a:pathLst>
              <a:path w="627" h="1194" extrusionOk="0">
                <a:moveTo>
                  <a:pt x="316" y="1"/>
                </a:moveTo>
                <a:cubicBezTo>
                  <a:pt x="269" y="1"/>
                  <a:pt x="224" y="15"/>
                  <a:pt x="195" y="45"/>
                </a:cubicBezTo>
                <a:cubicBezTo>
                  <a:pt x="135" y="179"/>
                  <a:pt x="75" y="239"/>
                  <a:pt x="75" y="358"/>
                </a:cubicBezTo>
                <a:cubicBezTo>
                  <a:pt x="75" y="418"/>
                  <a:pt x="1" y="492"/>
                  <a:pt x="1" y="611"/>
                </a:cubicBezTo>
                <a:cubicBezTo>
                  <a:pt x="75" y="790"/>
                  <a:pt x="75" y="924"/>
                  <a:pt x="195" y="1103"/>
                </a:cubicBezTo>
                <a:lnTo>
                  <a:pt x="254" y="1163"/>
                </a:lnTo>
                <a:cubicBezTo>
                  <a:pt x="272" y="1185"/>
                  <a:pt x="297" y="1194"/>
                  <a:pt x="324" y="1194"/>
                </a:cubicBezTo>
                <a:cubicBezTo>
                  <a:pt x="387" y="1194"/>
                  <a:pt x="466" y="1145"/>
                  <a:pt x="508" y="1103"/>
                </a:cubicBezTo>
                <a:cubicBezTo>
                  <a:pt x="627" y="924"/>
                  <a:pt x="627" y="731"/>
                  <a:pt x="627" y="611"/>
                </a:cubicBezTo>
                <a:lnTo>
                  <a:pt x="627" y="298"/>
                </a:lnTo>
                <a:cubicBezTo>
                  <a:pt x="567" y="239"/>
                  <a:pt x="567" y="179"/>
                  <a:pt x="448" y="45"/>
                </a:cubicBezTo>
                <a:cubicBezTo>
                  <a:pt x="411" y="15"/>
                  <a:pt x="362" y="1"/>
                  <a:pt x="31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9"/>
          <p:cNvSpPr/>
          <p:nvPr/>
        </p:nvSpPr>
        <p:spPr>
          <a:xfrm>
            <a:off x="5390708" y="808366"/>
            <a:ext cx="19559" cy="31351"/>
          </a:xfrm>
          <a:custGeom>
            <a:avLst/>
            <a:gdLst/>
            <a:ahLst/>
            <a:cxnLst/>
            <a:rect l="l" t="t" r="r" b="b"/>
            <a:pathLst>
              <a:path w="627" h="1005" extrusionOk="0">
                <a:moveTo>
                  <a:pt x="367" y="1"/>
                </a:moveTo>
                <a:cubicBezTo>
                  <a:pt x="313" y="1"/>
                  <a:pt x="254" y="19"/>
                  <a:pt x="194" y="57"/>
                </a:cubicBezTo>
                <a:cubicBezTo>
                  <a:pt x="134" y="116"/>
                  <a:pt x="60" y="176"/>
                  <a:pt x="60" y="235"/>
                </a:cubicBezTo>
                <a:cubicBezTo>
                  <a:pt x="0" y="295"/>
                  <a:pt x="0" y="429"/>
                  <a:pt x="0" y="489"/>
                </a:cubicBezTo>
                <a:cubicBezTo>
                  <a:pt x="0" y="608"/>
                  <a:pt x="0" y="802"/>
                  <a:pt x="134" y="921"/>
                </a:cubicBezTo>
                <a:lnTo>
                  <a:pt x="194" y="980"/>
                </a:lnTo>
                <a:cubicBezTo>
                  <a:pt x="212" y="998"/>
                  <a:pt x="234" y="1005"/>
                  <a:pt x="259" y="1005"/>
                </a:cubicBezTo>
                <a:cubicBezTo>
                  <a:pt x="318" y="1005"/>
                  <a:pt x="390" y="963"/>
                  <a:pt x="432" y="921"/>
                </a:cubicBezTo>
                <a:cubicBezTo>
                  <a:pt x="567" y="802"/>
                  <a:pt x="567" y="667"/>
                  <a:pt x="626" y="489"/>
                </a:cubicBezTo>
                <a:cubicBezTo>
                  <a:pt x="626" y="429"/>
                  <a:pt x="626" y="355"/>
                  <a:pt x="567" y="295"/>
                </a:cubicBezTo>
                <a:cubicBezTo>
                  <a:pt x="567" y="235"/>
                  <a:pt x="567" y="176"/>
                  <a:pt x="507" y="116"/>
                </a:cubicBezTo>
                <a:lnTo>
                  <a:pt x="507" y="57"/>
                </a:lnTo>
                <a:cubicBezTo>
                  <a:pt x="470" y="19"/>
                  <a:pt x="421" y="1"/>
                  <a:pt x="367"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9"/>
          <p:cNvSpPr/>
          <p:nvPr/>
        </p:nvSpPr>
        <p:spPr>
          <a:xfrm>
            <a:off x="5443210" y="754960"/>
            <a:ext cx="17251" cy="48071"/>
          </a:xfrm>
          <a:custGeom>
            <a:avLst/>
            <a:gdLst/>
            <a:ahLst/>
            <a:cxnLst/>
            <a:rect l="l" t="t" r="r" b="b"/>
            <a:pathLst>
              <a:path w="553" h="1541" extrusionOk="0">
                <a:moveTo>
                  <a:pt x="273" y="1"/>
                </a:moveTo>
                <a:cubicBezTo>
                  <a:pt x="204" y="1"/>
                  <a:pt x="162" y="43"/>
                  <a:pt x="120" y="85"/>
                </a:cubicBezTo>
                <a:cubicBezTo>
                  <a:pt x="60" y="204"/>
                  <a:pt x="1" y="338"/>
                  <a:pt x="1" y="398"/>
                </a:cubicBezTo>
                <a:lnTo>
                  <a:pt x="1" y="771"/>
                </a:lnTo>
                <a:cubicBezTo>
                  <a:pt x="1" y="1024"/>
                  <a:pt x="1" y="1203"/>
                  <a:pt x="120" y="1456"/>
                </a:cubicBezTo>
                <a:lnTo>
                  <a:pt x="180" y="1515"/>
                </a:lnTo>
                <a:cubicBezTo>
                  <a:pt x="197" y="1533"/>
                  <a:pt x="221" y="1540"/>
                  <a:pt x="247" y="1540"/>
                </a:cubicBezTo>
                <a:cubicBezTo>
                  <a:pt x="311" y="1540"/>
                  <a:pt x="391" y="1498"/>
                  <a:pt x="433" y="1456"/>
                </a:cubicBezTo>
                <a:cubicBezTo>
                  <a:pt x="552" y="1203"/>
                  <a:pt x="552" y="1024"/>
                  <a:pt x="552" y="771"/>
                </a:cubicBezTo>
                <a:lnTo>
                  <a:pt x="552" y="398"/>
                </a:lnTo>
                <a:cubicBezTo>
                  <a:pt x="492" y="338"/>
                  <a:pt x="492" y="204"/>
                  <a:pt x="433" y="85"/>
                </a:cubicBezTo>
                <a:cubicBezTo>
                  <a:pt x="373" y="85"/>
                  <a:pt x="373" y="26"/>
                  <a:pt x="373" y="26"/>
                </a:cubicBezTo>
                <a:cubicBezTo>
                  <a:pt x="334" y="8"/>
                  <a:pt x="301" y="1"/>
                  <a:pt x="2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9"/>
          <p:cNvSpPr/>
          <p:nvPr/>
        </p:nvSpPr>
        <p:spPr>
          <a:xfrm>
            <a:off x="5489690" y="695034"/>
            <a:ext cx="19091" cy="40772"/>
          </a:xfrm>
          <a:custGeom>
            <a:avLst/>
            <a:gdLst/>
            <a:ahLst/>
            <a:cxnLst/>
            <a:rect l="l" t="t" r="r" b="b"/>
            <a:pathLst>
              <a:path w="612" h="1307" extrusionOk="0">
                <a:moveTo>
                  <a:pt x="365" y="0"/>
                </a:moveTo>
                <a:cubicBezTo>
                  <a:pt x="301" y="0"/>
                  <a:pt x="221" y="42"/>
                  <a:pt x="179" y="84"/>
                </a:cubicBezTo>
                <a:cubicBezTo>
                  <a:pt x="120" y="204"/>
                  <a:pt x="120" y="263"/>
                  <a:pt x="60" y="338"/>
                </a:cubicBezTo>
                <a:lnTo>
                  <a:pt x="60" y="636"/>
                </a:lnTo>
                <a:cubicBezTo>
                  <a:pt x="1" y="829"/>
                  <a:pt x="60" y="949"/>
                  <a:pt x="120" y="1202"/>
                </a:cubicBezTo>
                <a:lnTo>
                  <a:pt x="179" y="1261"/>
                </a:lnTo>
                <a:cubicBezTo>
                  <a:pt x="209" y="1291"/>
                  <a:pt x="243" y="1306"/>
                  <a:pt x="276" y="1306"/>
                </a:cubicBezTo>
                <a:cubicBezTo>
                  <a:pt x="310" y="1306"/>
                  <a:pt x="343" y="1291"/>
                  <a:pt x="373" y="1261"/>
                </a:cubicBezTo>
                <a:cubicBezTo>
                  <a:pt x="552" y="1083"/>
                  <a:pt x="611" y="889"/>
                  <a:pt x="611" y="710"/>
                </a:cubicBezTo>
                <a:lnTo>
                  <a:pt x="611" y="397"/>
                </a:lnTo>
                <a:cubicBezTo>
                  <a:pt x="611" y="263"/>
                  <a:pt x="552" y="204"/>
                  <a:pt x="492" y="84"/>
                </a:cubicBezTo>
                <a:lnTo>
                  <a:pt x="433" y="25"/>
                </a:lnTo>
                <a:cubicBezTo>
                  <a:pt x="415" y="7"/>
                  <a:pt x="391" y="0"/>
                  <a:pt x="36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9"/>
          <p:cNvSpPr/>
          <p:nvPr/>
        </p:nvSpPr>
        <p:spPr>
          <a:xfrm>
            <a:off x="5563123" y="677409"/>
            <a:ext cx="19559" cy="40553"/>
          </a:xfrm>
          <a:custGeom>
            <a:avLst/>
            <a:gdLst/>
            <a:ahLst/>
            <a:cxnLst/>
            <a:rect l="l" t="t" r="r" b="b"/>
            <a:pathLst>
              <a:path w="627" h="1300" extrusionOk="0">
                <a:moveTo>
                  <a:pt x="228" y="1"/>
                </a:moveTo>
                <a:cubicBezTo>
                  <a:pt x="156" y="1"/>
                  <a:pt x="104" y="59"/>
                  <a:pt x="60" y="158"/>
                </a:cubicBezTo>
                <a:cubicBezTo>
                  <a:pt x="0" y="217"/>
                  <a:pt x="0" y="337"/>
                  <a:pt x="0" y="396"/>
                </a:cubicBezTo>
                <a:lnTo>
                  <a:pt x="0" y="649"/>
                </a:lnTo>
                <a:cubicBezTo>
                  <a:pt x="0" y="828"/>
                  <a:pt x="60" y="1022"/>
                  <a:pt x="194" y="1201"/>
                </a:cubicBezTo>
                <a:lnTo>
                  <a:pt x="194" y="1275"/>
                </a:lnTo>
                <a:cubicBezTo>
                  <a:pt x="228" y="1292"/>
                  <a:pt x="257" y="1299"/>
                  <a:pt x="283" y="1299"/>
                </a:cubicBezTo>
                <a:cubicBezTo>
                  <a:pt x="347" y="1299"/>
                  <a:pt x="390" y="1254"/>
                  <a:pt x="432" y="1201"/>
                </a:cubicBezTo>
                <a:cubicBezTo>
                  <a:pt x="567" y="1022"/>
                  <a:pt x="626" y="828"/>
                  <a:pt x="626" y="649"/>
                </a:cubicBezTo>
                <a:cubicBezTo>
                  <a:pt x="567" y="530"/>
                  <a:pt x="567" y="396"/>
                  <a:pt x="492" y="337"/>
                </a:cubicBezTo>
                <a:cubicBezTo>
                  <a:pt x="492" y="217"/>
                  <a:pt x="432" y="158"/>
                  <a:pt x="313" y="24"/>
                </a:cubicBezTo>
                <a:cubicBezTo>
                  <a:pt x="282" y="8"/>
                  <a:pt x="254" y="1"/>
                  <a:pt x="22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9"/>
          <p:cNvSpPr/>
          <p:nvPr/>
        </p:nvSpPr>
        <p:spPr>
          <a:xfrm>
            <a:off x="5511059" y="775736"/>
            <a:ext cx="19091" cy="38900"/>
          </a:xfrm>
          <a:custGeom>
            <a:avLst/>
            <a:gdLst/>
            <a:ahLst/>
            <a:cxnLst/>
            <a:rect l="l" t="t" r="r" b="b"/>
            <a:pathLst>
              <a:path w="612" h="1247" extrusionOk="0">
                <a:moveTo>
                  <a:pt x="366" y="0"/>
                </a:moveTo>
                <a:cubicBezTo>
                  <a:pt x="317" y="0"/>
                  <a:pt x="269" y="15"/>
                  <a:pt x="239" y="45"/>
                </a:cubicBezTo>
                <a:cubicBezTo>
                  <a:pt x="180" y="105"/>
                  <a:pt x="120" y="224"/>
                  <a:pt x="60" y="283"/>
                </a:cubicBezTo>
                <a:cubicBezTo>
                  <a:pt x="60" y="417"/>
                  <a:pt x="1" y="477"/>
                  <a:pt x="1" y="596"/>
                </a:cubicBezTo>
                <a:cubicBezTo>
                  <a:pt x="1" y="790"/>
                  <a:pt x="60" y="1028"/>
                  <a:pt x="180" y="1222"/>
                </a:cubicBezTo>
                <a:lnTo>
                  <a:pt x="239" y="1222"/>
                </a:lnTo>
                <a:cubicBezTo>
                  <a:pt x="257" y="1239"/>
                  <a:pt x="281" y="1247"/>
                  <a:pt x="307" y="1247"/>
                </a:cubicBezTo>
                <a:cubicBezTo>
                  <a:pt x="371" y="1247"/>
                  <a:pt x="450" y="1204"/>
                  <a:pt x="492" y="1162"/>
                </a:cubicBezTo>
                <a:cubicBezTo>
                  <a:pt x="552" y="969"/>
                  <a:pt x="612" y="790"/>
                  <a:pt x="612" y="656"/>
                </a:cubicBezTo>
                <a:lnTo>
                  <a:pt x="612" y="417"/>
                </a:lnTo>
                <a:cubicBezTo>
                  <a:pt x="612" y="283"/>
                  <a:pt x="552" y="224"/>
                  <a:pt x="552" y="105"/>
                </a:cubicBezTo>
                <a:lnTo>
                  <a:pt x="492" y="45"/>
                </a:lnTo>
                <a:cubicBezTo>
                  <a:pt x="463" y="15"/>
                  <a:pt x="414" y="0"/>
                  <a:pt x="366"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9"/>
          <p:cNvSpPr/>
          <p:nvPr/>
        </p:nvSpPr>
        <p:spPr>
          <a:xfrm>
            <a:off x="5446953" y="859089"/>
            <a:ext cx="19528" cy="24020"/>
          </a:xfrm>
          <a:custGeom>
            <a:avLst/>
            <a:gdLst/>
            <a:ahLst/>
            <a:cxnLst/>
            <a:rect l="l" t="t" r="r" b="b"/>
            <a:pathLst>
              <a:path w="626" h="770" extrusionOk="0">
                <a:moveTo>
                  <a:pt x="350" y="0"/>
                </a:moveTo>
                <a:cubicBezTo>
                  <a:pt x="313" y="0"/>
                  <a:pt x="278" y="15"/>
                  <a:pt x="253" y="40"/>
                </a:cubicBezTo>
                <a:cubicBezTo>
                  <a:pt x="119" y="99"/>
                  <a:pt x="119" y="99"/>
                  <a:pt x="60" y="159"/>
                </a:cubicBezTo>
                <a:cubicBezTo>
                  <a:pt x="0" y="218"/>
                  <a:pt x="0" y="293"/>
                  <a:pt x="0" y="352"/>
                </a:cubicBezTo>
                <a:cubicBezTo>
                  <a:pt x="0" y="531"/>
                  <a:pt x="60" y="665"/>
                  <a:pt x="194" y="725"/>
                </a:cubicBezTo>
                <a:cubicBezTo>
                  <a:pt x="223" y="755"/>
                  <a:pt x="268" y="770"/>
                  <a:pt x="313" y="770"/>
                </a:cubicBezTo>
                <a:cubicBezTo>
                  <a:pt x="358" y="770"/>
                  <a:pt x="402" y="755"/>
                  <a:pt x="432" y="725"/>
                </a:cubicBezTo>
                <a:lnTo>
                  <a:pt x="492" y="725"/>
                </a:lnTo>
                <a:cubicBezTo>
                  <a:pt x="566" y="591"/>
                  <a:pt x="626" y="531"/>
                  <a:pt x="626" y="412"/>
                </a:cubicBezTo>
                <a:lnTo>
                  <a:pt x="626" y="293"/>
                </a:lnTo>
                <a:cubicBezTo>
                  <a:pt x="566" y="218"/>
                  <a:pt x="566" y="159"/>
                  <a:pt x="492" y="99"/>
                </a:cubicBezTo>
                <a:cubicBezTo>
                  <a:pt x="457" y="29"/>
                  <a:pt x="401" y="0"/>
                  <a:pt x="350"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9"/>
          <p:cNvSpPr/>
          <p:nvPr/>
        </p:nvSpPr>
        <p:spPr>
          <a:xfrm>
            <a:off x="5336803" y="843242"/>
            <a:ext cx="19091" cy="20183"/>
          </a:xfrm>
          <a:custGeom>
            <a:avLst/>
            <a:gdLst/>
            <a:ahLst/>
            <a:cxnLst/>
            <a:rect l="l" t="t" r="r" b="b"/>
            <a:pathLst>
              <a:path w="612" h="647" extrusionOk="0">
                <a:moveTo>
                  <a:pt x="298" y="0"/>
                </a:moveTo>
                <a:cubicBezTo>
                  <a:pt x="242" y="0"/>
                  <a:pt x="179" y="19"/>
                  <a:pt x="119" y="56"/>
                </a:cubicBezTo>
                <a:cubicBezTo>
                  <a:pt x="60" y="116"/>
                  <a:pt x="60" y="116"/>
                  <a:pt x="60" y="175"/>
                </a:cubicBezTo>
                <a:cubicBezTo>
                  <a:pt x="0" y="235"/>
                  <a:pt x="0" y="294"/>
                  <a:pt x="0" y="354"/>
                </a:cubicBezTo>
                <a:cubicBezTo>
                  <a:pt x="0" y="428"/>
                  <a:pt x="60" y="488"/>
                  <a:pt x="179" y="607"/>
                </a:cubicBezTo>
                <a:cubicBezTo>
                  <a:pt x="228" y="632"/>
                  <a:pt x="270" y="646"/>
                  <a:pt x="311" y="646"/>
                </a:cubicBezTo>
                <a:cubicBezTo>
                  <a:pt x="368" y="646"/>
                  <a:pt x="422" y="617"/>
                  <a:pt x="492" y="548"/>
                </a:cubicBezTo>
                <a:cubicBezTo>
                  <a:pt x="611" y="488"/>
                  <a:pt x="611" y="354"/>
                  <a:pt x="611" y="294"/>
                </a:cubicBezTo>
                <a:cubicBezTo>
                  <a:pt x="611" y="235"/>
                  <a:pt x="611" y="175"/>
                  <a:pt x="552" y="175"/>
                </a:cubicBezTo>
                <a:cubicBezTo>
                  <a:pt x="552" y="116"/>
                  <a:pt x="492" y="56"/>
                  <a:pt x="432" y="56"/>
                </a:cubicBezTo>
                <a:cubicBezTo>
                  <a:pt x="403" y="19"/>
                  <a:pt x="354" y="0"/>
                  <a:pt x="298"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9"/>
          <p:cNvSpPr/>
          <p:nvPr/>
        </p:nvSpPr>
        <p:spPr>
          <a:xfrm>
            <a:off x="5999501" y="698746"/>
            <a:ext cx="19528" cy="33160"/>
          </a:xfrm>
          <a:custGeom>
            <a:avLst/>
            <a:gdLst/>
            <a:ahLst/>
            <a:cxnLst/>
            <a:rect l="l" t="t" r="r" b="b"/>
            <a:pathLst>
              <a:path w="626" h="1063" extrusionOk="0">
                <a:moveTo>
                  <a:pt x="378" y="0"/>
                </a:moveTo>
                <a:cubicBezTo>
                  <a:pt x="353" y="0"/>
                  <a:pt x="330" y="8"/>
                  <a:pt x="313" y="25"/>
                </a:cubicBezTo>
                <a:cubicBezTo>
                  <a:pt x="194" y="85"/>
                  <a:pt x="194" y="144"/>
                  <a:pt x="119" y="219"/>
                </a:cubicBezTo>
                <a:cubicBezTo>
                  <a:pt x="60" y="338"/>
                  <a:pt x="60" y="397"/>
                  <a:pt x="60" y="457"/>
                </a:cubicBezTo>
                <a:cubicBezTo>
                  <a:pt x="0" y="651"/>
                  <a:pt x="60" y="830"/>
                  <a:pt x="194" y="1023"/>
                </a:cubicBezTo>
                <a:cubicBezTo>
                  <a:pt x="218" y="1048"/>
                  <a:pt x="253" y="1062"/>
                  <a:pt x="290" y="1062"/>
                </a:cubicBezTo>
                <a:cubicBezTo>
                  <a:pt x="342" y="1062"/>
                  <a:pt x="397" y="1033"/>
                  <a:pt x="432" y="964"/>
                </a:cubicBezTo>
                <a:cubicBezTo>
                  <a:pt x="566" y="830"/>
                  <a:pt x="626" y="710"/>
                  <a:pt x="626" y="591"/>
                </a:cubicBezTo>
                <a:lnTo>
                  <a:pt x="626" y="397"/>
                </a:lnTo>
                <a:cubicBezTo>
                  <a:pt x="626" y="278"/>
                  <a:pt x="626" y="219"/>
                  <a:pt x="566" y="144"/>
                </a:cubicBezTo>
                <a:lnTo>
                  <a:pt x="566" y="85"/>
                </a:lnTo>
                <a:cubicBezTo>
                  <a:pt x="513" y="42"/>
                  <a:pt x="438" y="0"/>
                  <a:pt x="378"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9"/>
          <p:cNvSpPr/>
          <p:nvPr/>
        </p:nvSpPr>
        <p:spPr>
          <a:xfrm>
            <a:off x="6040366" y="746444"/>
            <a:ext cx="19091" cy="37496"/>
          </a:xfrm>
          <a:custGeom>
            <a:avLst/>
            <a:gdLst/>
            <a:ahLst/>
            <a:cxnLst/>
            <a:rect l="l" t="t" r="r" b="b"/>
            <a:pathLst>
              <a:path w="612" h="1202" extrusionOk="0">
                <a:moveTo>
                  <a:pt x="366" y="1"/>
                </a:moveTo>
                <a:cubicBezTo>
                  <a:pt x="318" y="1"/>
                  <a:pt x="269" y="16"/>
                  <a:pt x="239" y="45"/>
                </a:cubicBezTo>
                <a:cubicBezTo>
                  <a:pt x="180" y="105"/>
                  <a:pt x="120" y="239"/>
                  <a:pt x="61" y="299"/>
                </a:cubicBezTo>
                <a:cubicBezTo>
                  <a:pt x="61" y="358"/>
                  <a:pt x="1" y="477"/>
                  <a:pt x="1" y="552"/>
                </a:cubicBezTo>
                <a:cubicBezTo>
                  <a:pt x="1" y="790"/>
                  <a:pt x="61" y="984"/>
                  <a:pt x="180" y="1103"/>
                </a:cubicBezTo>
                <a:lnTo>
                  <a:pt x="239" y="1163"/>
                </a:lnTo>
                <a:cubicBezTo>
                  <a:pt x="264" y="1187"/>
                  <a:pt x="301" y="1202"/>
                  <a:pt x="337" y="1202"/>
                </a:cubicBezTo>
                <a:cubicBezTo>
                  <a:pt x="387" y="1202"/>
                  <a:pt x="433" y="1173"/>
                  <a:pt x="433" y="1103"/>
                </a:cubicBezTo>
                <a:lnTo>
                  <a:pt x="493" y="1103"/>
                </a:lnTo>
                <a:cubicBezTo>
                  <a:pt x="552" y="924"/>
                  <a:pt x="612" y="790"/>
                  <a:pt x="612" y="611"/>
                </a:cubicBezTo>
                <a:lnTo>
                  <a:pt x="612" y="358"/>
                </a:lnTo>
                <a:cubicBezTo>
                  <a:pt x="612" y="299"/>
                  <a:pt x="552" y="179"/>
                  <a:pt x="552" y="105"/>
                </a:cubicBezTo>
                <a:lnTo>
                  <a:pt x="493" y="45"/>
                </a:lnTo>
                <a:cubicBezTo>
                  <a:pt x="463" y="16"/>
                  <a:pt x="414"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9"/>
          <p:cNvSpPr/>
          <p:nvPr/>
        </p:nvSpPr>
        <p:spPr>
          <a:xfrm>
            <a:off x="6094302" y="701835"/>
            <a:ext cx="17688" cy="37247"/>
          </a:xfrm>
          <a:custGeom>
            <a:avLst/>
            <a:gdLst/>
            <a:ahLst/>
            <a:cxnLst/>
            <a:rect l="l" t="t" r="r" b="b"/>
            <a:pathLst>
              <a:path w="567" h="1194" extrusionOk="0">
                <a:moveTo>
                  <a:pt x="253" y="1"/>
                </a:moveTo>
                <a:cubicBezTo>
                  <a:pt x="209" y="1"/>
                  <a:pt x="164" y="15"/>
                  <a:pt x="134" y="45"/>
                </a:cubicBezTo>
                <a:cubicBezTo>
                  <a:pt x="60" y="179"/>
                  <a:pt x="0" y="239"/>
                  <a:pt x="0" y="358"/>
                </a:cubicBezTo>
                <a:lnTo>
                  <a:pt x="0" y="611"/>
                </a:lnTo>
                <a:cubicBezTo>
                  <a:pt x="0" y="790"/>
                  <a:pt x="0" y="924"/>
                  <a:pt x="134" y="1103"/>
                </a:cubicBezTo>
                <a:lnTo>
                  <a:pt x="194" y="1163"/>
                </a:lnTo>
                <a:cubicBezTo>
                  <a:pt x="212" y="1185"/>
                  <a:pt x="235" y="1194"/>
                  <a:pt x="260" y="1194"/>
                </a:cubicBezTo>
                <a:cubicBezTo>
                  <a:pt x="319" y="1194"/>
                  <a:pt x="390" y="1145"/>
                  <a:pt x="432" y="1103"/>
                </a:cubicBezTo>
                <a:cubicBezTo>
                  <a:pt x="566" y="924"/>
                  <a:pt x="566" y="731"/>
                  <a:pt x="566" y="611"/>
                </a:cubicBezTo>
                <a:lnTo>
                  <a:pt x="566" y="298"/>
                </a:lnTo>
                <a:cubicBezTo>
                  <a:pt x="507" y="239"/>
                  <a:pt x="507" y="179"/>
                  <a:pt x="432" y="45"/>
                </a:cubicBezTo>
                <a:lnTo>
                  <a:pt x="373" y="45"/>
                </a:lnTo>
                <a:cubicBezTo>
                  <a:pt x="343" y="15"/>
                  <a:pt x="298" y="1"/>
                  <a:pt x="25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9"/>
          <p:cNvSpPr/>
          <p:nvPr/>
        </p:nvSpPr>
        <p:spPr>
          <a:xfrm>
            <a:off x="6090559" y="808366"/>
            <a:ext cx="19559" cy="31351"/>
          </a:xfrm>
          <a:custGeom>
            <a:avLst/>
            <a:gdLst/>
            <a:ahLst/>
            <a:cxnLst/>
            <a:rect l="l" t="t" r="r" b="b"/>
            <a:pathLst>
              <a:path w="627" h="1005" extrusionOk="0">
                <a:moveTo>
                  <a:pt x="364" y="1"/>
                </a:moveTo>
                <a:cubicBezTo>
                  <a:pt x="310" y="1"/>
                  <a:pt x="247" y="19"/>
                  <a:pt x="180" y="57"/>
                </a:cubicBezTo>
                <a:cubicBezTo>
                  <a:pt x="120" y="116"/>
                  <a:pt x="61" y="176"/>
                  <a:pt x="61" y="235"/>
                </a:cubicBezTo>
                <a:cubicBezTo>
                  <a:pt x="1" y="295"/>
                  <a:pt x="1" y="429"/>
                  <a:pt x="1" y="489"/>
                </a:cubicBezTo>
                <a:cubicBezTo>
                  <a:pt x="1" y="608"/>
                  <a:pt x="1" y="802"/>
                  <a:pt x="180" y="921"/>
                </a:cubicBezTo>
                <a:lnTo>
                  <a:pt x="180" y="980"/>
                </a:lnTo>
                <a:cubicBezTo>
                  <a:pt x="202" y="998"/>
                  <a:pt x="227" y="1005"/>
                  <a:pt x="254" y="1005"/>
                </a:cubicBezTo>
                <a:cubicBezTo>
                  <a:pt x="319" y="1005"/>
                  <a:pt x="391" y="963"/>
                  <a:pt x="433" y="921"/>
                </a:cubicBezTo>
                <a:cubicBezTo>
                  <a:pt x="552" y="802"/>
                  <a:pt x="552" y="667"/>
                  <a:pt x="627" y="489"/>
                </a:cubicBezTo>
                <a:cubicBezTo>
                  <a:pt x="627" y="429"/>
                  <a:pt x="627" y="355"/>
                  <a:pt x="552" y="295"/>
                </a:cubicBezTo>
                <a:cubicBezTo>
                  <a:pt x="552" y="235"/>
                  <a:pt x="552" y="176"/>
                  <a:pt x="493" y="116"/>
                </a:cubicBezTo>
                <a:lnTo>
                  <a:pt x="493" y="57"/>
                </a:lnTo>
                <a:cubicBezTo>
                  <a:pt x="463" y="19"/>
                  <a:pt x="418" y="1"/>
                  <a:pt x="36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9"/>
          <p:cNvSpPr/>
          <p:nvPr/>
        </p:nvSpPr>
        <p:spPr>
          <a:xfrm>
            <a:off x="6142623" y="754960"/>
            <a:ext cx="17688" cy="48071"/>
          </a:xfrm>
          <a:custGeom>
            <a:avLst/>
            <a:gdLst/>
            <a:ahLst/>
            <a:cxnLst/>
            <a:rect l="l" t="t" r="r" b="b"/>
            <a:pathLst>
              <a:path w="567" h="1541" extrusionOk="0">
                <a:moveTo>
                  <a:pt x="282" y="1"/>
                </a:moveTo>
                <a:cubicBezTo>
                  <a:pt x="219" y="1"/>
                  <a:pt x="177" y="43"/>
                  <a:pt x="135" y="85"/>
                </a:cubicBezTo>
                <a:cubicBezTo>
                  <a:pt x="75" y="204"/>
                  <a:pt x="75" y="338"/>
                  <a:pt x="0" y="398"/>
                </a:cubicBezTo>
                <a:lnTo>
                  <a:pt x="0" y="771"/>
                </a:lnTo>
                <a:cubicBezTo>
                  <a:pt x="0" y="1024"/>
                  <a:pt x="0" y="1203"/>
                  <a:pt x="135" y="1456"/>
                </a:cubicBezTo>
                <a:lnTo>
                  <a:pt x="194" y="1515"/>
                </a:lnTo>
                <a:cubicBezTo>
                  <a:pt x="229" y="1533"/>
                  <a:pt x="259" y="1540"/>
                  <a:pt x="285" y="1540"/>
                </a:cubicBezTo>
                <a:cubicBezTo>
                  <a:pt x="349" y="1540"/>
                  <a:pt x="395" y="1498"/>
                  <a:pt x="447" y="1456"/>
                </a:cubicBezTo>
                <a:cubicBezTo>
                  <a:pt x="567" y="1203"/>
                  <a:pt x="567" y="1024"/>
                  <a:pt x="567" y="771"/>
                </a:cubicBezTo>
                <a:lnTo>
                  <a:pt x="567" y="398"/>
                </a:lnTo>
                <a:cubicBezTo>
                  <a:pt x="507" y="338"/>
                  <a:pt x="507" y="204"/>
                  <a:pt x="447" y="85"/>
                </a:cubicBezTo>
                <a:lnTo>
                  <a:pt x="373" y="26"/>
                </a:lnTo>
                <a:cubicBezTo>
                  <a:pt x="338" y="8"/>
                  <a:pt x="308" y="1"/>
                  <a:pt x="28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9"/>
          <p:cNvSpPr/>
          <p:nvPr/>
        </p:nvSpPr>
        <p:spPr>
          <a:xfrm>
            <a:off x="6189104" y="695034"/>
            <a:ext cx="19528" cy="40772"/>
          </a:xfrm>
          <a:custGeom>
            <a:avLst/>
            <a:gdLst/>
            <a:ahLst/>
            <a:cxnLst/>
            <a:rect l="l" t="t" r="r" b="b"/>
            <a:pathLst>
              <a:path w="626" h="1307" extrusionOk="0">
                <a:moveTo>
                  <a:pt x="373" y="0"/>
                </a:moveTo>
                <a:cubicBezTo>
                  <a:pt x="308" y="0"/>
                  <a:pt x="236" y="42"/>
                  <a:pt x="194" y="84"/>
                </a:cubicBezTo>
                <a:cubicBezTo>
                  <a:pt x="134" y="204"/>
                  <a:pt x="134" y="263"/>
                  <a:pt x="75" y="338"/>
                </a:cubicBezTo>
                <a:lnTo>
                  <a:pt x="75" y="636"/>
                </a:lnTo>
                <a:cubicBezTo>
                  <a:pt x="0" y="829"/>
                  <a:pt x="75" y="949"/>
                  <a:pt x="134" y="1202"/>
                </a:cubicBezTo>
                <a:lnTo>
                  <a:pt x="194" y="1261"/>
                </a:lnTo>
                <a:cubicBezTo>
                  <a:pt x="224" y="1291"/>
                  <a:pt x="253" y="1306"/>
                  <a:pt x="293" y="1306"/>
                </a:cubicBezTo>
                <a:cubicBezTo>
                  <a:pt x="332" y="1306"/>
                  <a:pt x="380" y="1291"/>
                  <a:pt x="447" y="1261"/>
                </a:cubicBezTo>
                <a:cubicBezTo>
                  <a:pt x="566" y="1083"/>
                  <a:pt x="626" y="889"/>
                  <a:pt x="626" y="710"/>
                </a:cubicBezTo>
                <a:lnTo>
                  <a:pt x="626" y="397"/>
                </a:lnTo>
                <a:cubicBezTo>
                  <a:pt x="626" y="263"/>
                  <a:pt x="566" y="204"/>
                  <a:pt x="507" y="84"/>
                </a:cubicBezTo>
                <a:lnTo>
                  <a:pt x="447" y="25"/>
                </a:lnTo>
                <a:cubicBezTo>
                  <a:pt x="425" y="7"/>
                  <a:pt x="400" y="0"/>
                  <a:pt x="373"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9"/>
          <p:cNvSpPr/>
          <p:nvPr/>
        </p:nvSpPr>
        <p:spPr>
          <a:xfrm>
            <a:off x="6186774" y="677409"/>
            <a:ext cx="19091" cy="40553"/>
          </a:xfrm>
          <a:custGeom>
            <a:avLst/>
            <a:gdLst/>
            <a:ahLst/>
            <a:cxnLst/>
            <a:rect l="l" t="t" r="r" b="b"/>
            <a:pathLst>
              <a:path w="612" h="1300" extrusionOk="0">
                <a:moveTo>
                  <a:pt x="222" y="1"/>
                </a:moveTo>
                <a:cubicBezTo>
                  <a:pt x="148" y="1"/>
                  <a:pt x="104" y="59"/>
                  <a:pt x="61" y="158"/>
                </a:cubicBezTo>
                <a:cubicBezTo>
                  <a:pt x="1" y="217"/>
                  <a:pt x="1" y="337"/>
                  <a:pt x="1" y="396"/>
                </a:cubicBezTo>
                <a:lnTo>
                  <a:pt x="1" y="649"/>
                </a:lnTo>
                <a:cubicBezTo>
                  <a:pt x="1" y="828"/>
                  <a:pt x="61" y="1022"/>
                  <a:pt x="180" y="1201"/>
                </a:cubicBezTo>
                <a:lnTo>
                  <a:pt x="239" y="1275"/>
                </a:lnTo>
                <a:cubicBezTo>
                  <a:pt x="261" y="1292"/>
                  <a:pt x="281" y="1299"/>
                  <a:pt x="300" y="1299"/>
                </a:cubicBezTo>
                <a:cubicBezTo>
                  <a:pt x="348" y="1299"/>
                  <a:pt x="390" y="1254"/>
                  <a:pt x="433" y="1201"/>
                </a:cubicBezTo>
                <a:cubicBezTo>
                  <a:pt x="552" y="1022"/>
                  <a:pt x="612" y="828"/>
                  <a:pt x="612" y="649"/>
                </a:cubicBezTo>
                <a:cubicBezTo>
                  <a:pt x="552" y="530"/>
                  <a:pt x="552" y="396"/>
                  <a:pt x="493" y="337"/>
                </a:cubicBezTo>
                <a:cubicBezTo>
                  <a:pt x="493" y="217"/>
                  <a:pt x="433" y="158"/>
                  <a:pt x="314" y="24"/>
                </a:cubicBezTo>
                <a:cubicBezTo>
                  <a:pt x="279" y="8"/>
                  <a:pt x="248" y="1"/>
                  <a:pt x="22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9"/>
          <p:cNvSpPr/>
          <p:nvPr/>
        </p:nvSpPr>
        <p:spPr>
          <a:xfrm>
            <a:off x="6210472" y="775736"/>
            <a:ext cx="19559" cy="38900"/>
          </a:xfrm>
          <a:custGeom>
            <a:avLst/>
            <a:gdLst/>
            <a:ahLst/>
            <a:cxnLst/>
            <a:rect l="l" t="t" r="r" b="b"/>
            <a:pathLst>
              <a:path w="627" h="1247" extrusionOk="0">
                <a:moveTo>
                  <a:pt x="375" y="0"/>
                </a:moveTo>
                <a:cubicBezTo>
                  <a:pt x="328" y="0"/>
                  <a:pt x="284" y="15"/>
                  <a:pt x="254" y="45"/>
                </a:cubicBezTo>
                <a:cubicBezTo>
                  <a:pt x="194" y="105"/>
                  <a:pt x="135" y="224"/>
                  <a:pt x="60" y="283"/>
                </a:cubicBezTo>
                <a:cubicBezTo>
                  <a:pt x="60" y="417"/>
                  <a:pt x="0" y="477"/>
                  <a:pt x="0" y="596"/>
                </a:cubicBezTo>
                <a:cubicBezTo>
                  <a:pt x="0" y="790"/>
                  <a:pt x="60" y="1028"/>
                  <a:pt x="194" y="1222"/>
                </a:cubicBezTo>
                <a:lnTo>
                  <a:pt x="254" y="1222"/>
                </a:lnTo>
                <a:cubicBezTo>
                  <a:pt x="271" y="1239"/>
                  <a:pt x="294" y="1247"/>
                  <a:pt x="319" y="1247"/>
                </a:cubicBezTo>
                <a:cubicBezTo>
                  <a:pt x="379" y="1247"/>
                  <a:pt x="454" y="1204"/>
                  <a:pt x="507" y="1162"/>
                </a:cubicBezTo>
                <a:cubicBezTo>
                  <a:pt x="567" y="969"/>
                  <a:pt x="626" y="790"/>
                  <a:pt x="626" y="656"/>
                </a:cubicBezTo>
                <a:lnTo>
                  <a:pt x="626" y="417"/>
                </a:lnTo>
                <a:cubicBezTo>
                  <a:pt x="626" y="283"/>
                  <a:pt x="567" y="224"/>
                  <a:pt x="567" y="105"/>
                </a:cubicBezTo>
                <a:lnTo>
                  <a:pt x="507" y="45"/>
                </a:lnTo>
                <a:cubicBezTo>
                  <a:pt x="470" y="15"/>
                  <a:pt x="421" y="0"/>
                  <a:pt x="37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9"/>
          <p:cNvSpPr/>
          <p:nvPr/>
        </p:nvSpPr>
        <p:spPr>
          <a:xfrm>
            <a:off x="6146803" y="859089"/>
            <a:ext cx="19091" cy="24020"/>
          </a:xfrm>
          <a:custGeom>
            <a:avLst/>
            <a:gdLst/>
            <a:ahLst/>
            <a:cxnLst/>
            <a:rect l="l" t="t" r="r" b="b"/>
            <a:pathLst>
              <a:path w="612" h="770" extrusionOk="0">
                <a:moveTo>
                  <a:pt x="347" y="0"/>
                </a:moveTo>
                <a:cubicBezTo>
                  <a:pt x="308" y="0"/>
                  <a:pt x="270" y="15"/>
                  <a:pt x="239" y="40"/>
                </a:cubicBezTo>
                <a:cubicBezTo>
                  <a:pt x="120" y="99"/>
                  <a:pt x="120" y="99"/>
                  <a:pt x="60" y="159"/>
                </a:cubicBezTo>
                <a:cubicBezTo>
                  <a:pt x="60" y="218"/>
                  <a:pt x="1" y="293"/>
                  <a:pt x="1" y="352"/>
                </a:cubicBezTo>
                <a:cubicBezTo>
                  <a:pt x="1" y="531"/>
                  <a:pt x="60" y="665"/>
                  <a:pt x="179" y="725"/>
                </a:cubicBezTo>
                <a:cubicBezTo>
                  <a:pt x="209" y="755"/>
                  <a:pt x="258" y="770"/>
                  <a:pt x="306" y="770"/>
                </a:cubicBezTo>
                <a:cubicBezTo>
                  <a:pt x="354" y="770"/>
                  <a:pt x="403" y="755"/>
                  <a:pt x="433" y="725"/>
                </a:cubicBezTo>
                <a:lnTo>
                  <a:pt x="492" y="725"/>
                </a:lnTo>
                <a:cubicBezTo>
                  <a:pt x="552" y="591"/>
                  <a:pt x="611" y="531"/>
                  <a:pt x="611" y="412"/>
                </a:cubicBezTo>
                <a:lnTo>
                  <a:pt x="611" y="293"/>
                </a:lnTo>
                <a:cubicBezTo>
                  <a:pt x="552" y="218"/>
                  <a:pt x="552" y="159"/>
                  <a:pt x="492" y="99"/>
                </a:cubicBezTo>
                <a:cubicBezTo>
                  <a:pt x="457" y="29"/>
                  <a:pt x="402" y="0"/>
                  <a:pt x="34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9"/>
          <p:cNvSpPr/>
          <p:nvPr/>
        </p:nvSpPr>
        <p:spPr>
          <a:xfrm>
            <a:off x="6036186" y="843242"/>
            <a:ext cx="19559" cy="20183"/>
          </a:xfrm>
          <a:custGeom>
            <a:avLst/>
            <a:gdLst/>
            <a:ahLst/>
            <a:cxnLst/>
            <a:rect l="l" t="t" r="r" b="b"/>
            <a:pathLst>
              <a:path w="627" h="647" extrusionOk="0">
                <a:moveTo>
                  <a:pt x="306" y="0"/>
                </a:moveTo>
                <a:cubicBezTo>
                  <a:pt x="254" y="0"/>
                  <a:pt x="195" y="19"/>
                  <a:pt x="135" y="56"/>
                </a:cubicBezTo>
                <a:cubicBezTo>
                  <a:pt x="61" y="116"/>
                  <a:pt x="61" y="116"/>
                  <a:pt x="61" y="175"/>
                </a:cubicBezTo>
                <a:cubicBezTo>
                  <a:pt x="1" y="235"/>
                  <a:pt x="1" y="294"/>
                  <a:pt x="1" y="354"/>
                </a:cubicBezTo>
                <a:cubicBezTo>
                  <a:pt x="61" y="428"/>
                  <a:pt x="61" y="488"/>
                  <a:pt x="195" y="607"/>
                </a:cubicBezTo>
                <a:cubicBezTo>
                  <a:pt x="244" y="632"/>
                  <a:pt x="283" y="646"/>
                  <a:pt x="322" y="646"/>
                </a:cubicBezTo>
                <a:cubicBezTo>
                  <a:pt x="376" y="646"/>
                  <a:pt x="429" y="617"/>
                  <a:pt x="507" y="548"/>
                </a:cubicBezTo>
                <a:cubicBezTo>
                  <a:pt x="627" y="488"/>
                  <a:pt x="627" y="354"/>
                  <a:pt x="627" y="294"/>
                </a:cubicBezTo>
                <a:cubicBezTo>
                  <a:pt x="627" y="235"/>
                  <a:pt x="627" y="175"/>
                  <a:pt x="567" y="175"/>
                </a:cubicBezTo>
                <a:cubicBezTo>
                  <a:pt x="567" y="116"/>
                  <a:pt x="507" y="56"/>
                  <a:pt x="433" y="56"/>
                </a:cubicBezTo>
                <a:cubicBezTo>
                  <a:pt x="403" y="19"/>
                  <a:pt x="358" y="0"/>
                  <a:pt x="306"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9"/>
          <p:cNvSpPr/>
          <p:nvPr/>
        </p:nvSpPr>
        <p:spPr>
          <a:xfrm>
            <a:off x="6626863" y="698746"/>
            <a:ext cx="19559" cy="33160"/>
          </a:xfrm>
          <a:custGeom>
            <a:avLst/>
            <a:gdLst/>
            <a:ahLst/>
            <a:cxnLst/>
            <a:rect l="l" t="t" r="r" b="b"/>
            <a:pathLst>
              <a:path w="627" h="1063" extrusionOk="0">
                <a:moveTo>
                  <a:pt x="379" y="0"/>
                </a:moveTo>
                <a:cubicBezTo>
                  <a:pt x="354" y="0"/>
                  <a:pt x="331" y="8"/>
                  <a:pt x="314" y="25"/>
                </a:cubicBezTo>
                <a:cubicBezTo>
                  <a:pt x="254" y="85"/>
                  <a:pt x="194" y="144"/>
                  <a:pt x="120" y="219"/>
                </a:cubicBezTo>
                <a:cubicBezTo>
                  <a:pt x="60" y="338"/>
                  <a:pt x="60" y="397"/>
                  <a:pt x="60" y="457"/>
                </a:cubicBezTo>
                <a:cubicBezTo>
                  <a:pt x="1" y="651"/>
                  <a:pt x="60" y="830"/>
                  <a:pt x="194" y="1023"/>
                </a:cubicBezTo>
                <a:cubicBezTo>
                  <a:pt x="219" y="1048"/>
                  <a:pt x="254" y="1062"/>
                  <a:pt x="291" y="1062"/>
                </a:cubicBezTo>
                <a:cubicBezTo>
                  <a:pt x="342" y="1062"/>
                  <a:pt x="398" y="1033"/>
                  <a:pt x="433" y="964"/>
                </a:cubicBezTo>
                <a:cubicBezTo>
                  <a:pt x="567" y="830"/>
                  <a:pt x="626" y="710"/>
                  <a:pt x="626" y="591"/>
                </a:cubicBezTo>
                <a:lnTo>
                  <a:pt x="626" y="397"/>
                </a:lnTo>
                <a:cubicBezTo>
                  <a:pt x="626" y="278"/>
                  <a:pt x="626" y="219"/>
                  <a:pt x="567" y="144"/>
                </a:cubicBezTo>
                <a:lnTo>
                  <a:pt x="567" y="85"/>
                </a:lnTo>
                <a:cubicBezTo>
                  <a:pt x="514" y="42"/>
                  <a:pt x="439" y="0"/>
                  <a:pt x="379"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9"/>
          <p:cNvSpPr/>
          <p:nvPr/>
        </p:nvSpPr>
        <p:spPr>
          <a:xfrm>
            <a:off x="6667760" y="746444"/>
            <a:ext cx="19091" cy="37496"/>
          </a:xfrm>
          <a:custGeom>
            <a:avLst/>
            <a:gdLst/>
            <a:ahLst/>
            <a:cxnLst/>
            <a:rect l="l" t="t" r="r" b="b"/>
            <a:pathLst>
              <a:path w="612" h="1202" extrusionOk="0">
                <a:moveTo>
                  <a:pt x="366" y="1"/>
                </a:moveTo>
                <a:cubicBezTo>
                  <a:pt x="317" y="1"/>
                  <a:pt x="269" y="16"/>
                  <a:pt x="239" y="45"/>
                </a:cubicBezTo>
                <a:cubicBezTo>
                  <a:pt x="179" y="105"/>
                  <a:pt x="120" y="239"/>
                  <a:pt x="60" y="299"/>
                </a:cubicBezTo>
                <a:cubicBezTo>
                  <a:pt x="60" y="358"/>
                  <a:pt x="60" y="477"/>
                  <a:pt x="1" y="552"/>
                </a:cubicBezTo>
                <a:cubicBezTo>
                  <a:pt x="1" y="790"/>
                  <a:pt x="60" y="984"/>
                  <a:pt x="179" y="1103"/>
                </a:cubicBezTo>
                <a:lnTo>
                  <a:pt x="239" y="1163"/>
                </a:lnTo>
                <a:cubicBezTo>
                  <a:pt x="264" y="1187"/>
                  <a:pt x="301" y="1202"/>
                  <a:pt x="341" y="1202"/>
                </a:cubicBezTo>
                <a:cubicBezTo>
                  <a:pt x="397" y="1202"/>
                  <a:pt x="457" y="1173"/>
                  <a:pt x="492" y="1103"/>
                </a:cubicBezTo>
                <a:cubicBezTo>
                  <a:pt x="552" y="924"/>
                  <a:pt x="611" y="790"/>
                  <a:pt x="611" y="611"/>
                </a:cubicBezTo>
                <a:lnTo>
                  <a:pt x="611" y="358"/>
                </a:lnTo>
                <a:cubicBezTo>
                  <a:pt x="611" y="299"/>
                  <a:pt x="611" y="179"/>
                  <a:pt x="552" y="105"/>
                </a:cubicBezTo>
                <a:lnTo>
                  <a:pt x="492" y="45"/>
                </a:lnTo>
                <a:cubicBezTo>
                  <a:pt x="463" y="16"/>
                  <a:pt x="414"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9"/>
          <p:cNvSpPr/>
          <p:nvPr/>
        </p:nvSpPr>
        <p:spPr>
          <a:xfrm>
            <a:off x="6721665" y="701835"/>
            <a:ext cx="17688" cy="37247"/>
          </a:xfrm>
          <a:custGeom>
            <a:avLst/>
            <a:gdLst/>
            <a:ahLst/>
            <a:cxnLst/>
            <a:rect l="l" t="t" r="r" b="b"/>
            <a:pathLst>
              <a:path w="567" h="1194" extrusionOk="0">
                <a:moveTo>
                  <a:pt x="254" y="1"/>
                </a:moveTo>
                <a:cubicBezTo>
                  <a:pt x="209" y="1"/>
                  <a:pt x="165" y="15"/>
                  <a:pt x="135" y="45"/>
                </a:cubicBezTo>
                <a:cubicBezTo>
                  <a:pt x="60" y="179"/>
                  <a:pt x="1" y="239"/>
                  <a:pt x="1" y="358"/>
                </a:cubicBezTo>
                <a:lnTo>
                  <a:pt x="1" y="611"/>
                </a:lnTo>
                <a:cubicBezTo>
                  <a:pt x="1" y="790"/>
                  <a:pt x="1" y="924"/>
                  <a:pt x="135" y="1103"/>
                </a:cubicBezTo>
                <a:lnTo>
                  <a:pt x="194" y="1163"/>
                </a:lnTo>
                <a:cubicBezTo>
                  <a:pt x="212" y="1185"/>
                  <a:pt x="235" y="1194"/>
                  <a:pt x="261" y="1194"/>
                </a:cubicBezTo>
                <a:cubicBezTo>
                  <a:pt x="320" y="1194"/>
                  <a:pt x="391" y="1145"/>
                  <a:pt x="433" y="1103"/>
                </a:cubicBezTo>
                <a:cubicBezTo>
                  <a:pt x="567" y="924"/>
                  <a:pt x="567" y="731"/>
                  <a:pt x="567" y="611"/>
                </a:cubicBezTo>
                <a:lnTo>
                  <a:pt x="567" y="298"/>
                </a:lnTo>
                <a:cubicBezTo>
                  <a:pt x="507" y="239"/>
                  <a:pt x="507" y="179"/>
                  <a:pt x="433" y="45"/>
                </a:cubicBezTo>
                <a:lnTo>
                  <a:pt x="373" y="45"/>
                </a:lnTo>
                <a:cubicBezTo>
                  <a:pt x="343" y="15"/>
                  <a:pt x="299" y="1"/>
                  <a:pt x="25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9"/>
          <p:cNvSpPr/>
          <p:nvPr/>
        </p:nvSpPr>
        <p:spPr>
          <a:xfrm>
            <a:off x="6717953" y="808366"/>
            <a:ext cx="19559" cy="31351"/>
          </a:xfrm>
          <a:custGeom>
            <a:avLst/>
            <a:gdLst/>
            <a:ahLst/>
            <a:cxnLst/>
            <a:rect l="l" t="t" r="r" b="b"/>
            <a:pathLst>
              <a:path w="627" h="1005" extrusionOk="0">
                <a:moveTo>
                  <a:pt x="364" y="1"/>
                </a:moveTo>
                <a:cubicBezTo>
                  <a:pt x="310" y="1"/>
                  <a:pt x="246" y="19"/>
                  <a:pt x="179" y="57"/>
                </a:cubicBezTo>
                <a:cubicBezTo>
                  <a:pt x="120" y="116"/>
                  <a:pt x="60" y="176"/>
                  <a:pt x="60" y="235"/>
                </a:cubicBezTo>
                <a:cubicBezTo>
                  <a:pt x="1" y="295"/>
                  <a:pt x="1" y="429"/>
                  <a:pt x="1" y="489"/>
                </a:cubicBezTo>
                <a:cubicBezTo>
                  <a:pt x="1" y="608"/>
                  <a:pt x="1" y="802"/>
                  <a:pt x="179" y="921"/>
                </a:cubicBezTo>
                <a:lnTo>
                  <a:pt x="179" y="980"/>
                </a:lnTo>
                <a:cubicBezTo>
                  <a:pt x="201" y="998"/>
                  <a:pt x="227" y="1005"/>
                  <a:pt x="254" y="1005"/>
                </a:cubicBezTo>
                <a:cubicBezTo>
                  <a:pt x="319" y="1005"/>
                  <a:pt x="391" y="963"/>
                  <a:pt x="433" y="921"/>
                </a:cubicBezTo>
                <a:cubicBezTo>
                  <a:pt x="552" y="802"/>
                  <a:pt x="552" y="667"/>
                  <a:pt x="626" y="489"/>
                </a:cubicBezTo>
                <a:cubicBezTo>
                  <a:pt x="626" y="429"/>
                  <a:pt x="626" y="355"/>
                  <a:pt x="552" y="295"/>
                </a:cubicBezTo>
                <a:cubicBezTo>
                  <a:pt x="552" y="235"/>
                  <a:pt x="552" y="176"/>
                  <a:pt x="492" y="116"/>
                </a:cubicBezTo>
                <a:lnTo>
                  <a:pt x="492" y="57"/>
                </a:lnTo>
                <a:cubicBezTo>
                  <a:pt x="462" y="19"/>
                  <a:pt x="418" y="1"/>
                  <a:pt x="36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9"/>
          <p:cNvSpPr/>
          <p:nvPr/>
        </p:nvSpPr>
        <p:spPr>
          <a:xfrm>
            <a:off x="6770017" y="754960"/>
            <a:ext cx="17688" cy="48071"/>
          </a:xfrm>
          <a:custGeom>
            <a:avLst/>
            <a:gdLst/>
            <a:ahLst/>
            <a:cxnLst/>
            <a:rect l="l" t="t" r="r" b="b"/>
            <a:pathLst>
              <a:path w="567" h="1541" extrusionOk="0">
                <a:moveTo>
                  <a:pt x="308" y="1"/>
                </a:moveTo>
                <a:cubicBezTo>
                  <a:pt x="248" y="1"/>
                  <a:pt x="176" y="43"/>
                  <a:pt x="134" y="85"/>
                </a:cubicBezTo>
                <a:cubicBezTo>
                  <a:pt x="75" y="204"/>
                  <a:pt x="75" y="338"/>
                  <a:pt x="0" y="398"/>
                </a:cubicBezTo>
                <a:lnTo>
                  <a:pt x="0" y="771"/>
                </a:lnTo>
                <a:cubicBezTo>
                  <a:pt x="0" y="1024"/>
                  <a:pt x="0" y="1203"/>
                  <a:pt x="134" y="1456"/>
                </a:cubicBezTo>
                <a:cubicBezTo>
                  <a:pt x="194" y="1456"/>
                  <a:pt x="194" y="1515"/>
                  <a:pt x="194" y="1515"/>
                </a:cubicBezTo>
                <a:cubicBezTo>
                  <a:pt x="229" y="1533"/>
                  <a:pt x="259" y="1540"/>
                  <a:pt x="285" y="1540"/>
                </a:cubicBezTo>
                <a:cubicBezTo>
                  <a:pt x="349" y="1540"/>
                  <a:pt x="394" y="1498"/>
                  <a:pt x="447" y="1456"/>
                </a:cubicBezTo>
                <a:cubicBezTo>
                  <a:pt x="566" y="1203"/>
                  <a:pt x="566" y="1024"/>
                  <a:pt x="566" y="771"/>
                </a:cubicBezTo>
                <a:lnTo>
                  <a:pt x="566" y="398"/>
                </a:lnTo>
                <a:cubicBezTo>
                  <a:pt x="507" y="338"/>
                  <a:pt x="507" y="204"/>
                  <a:pt x="447" y="85"/>
                </a:cubicBezTo>
                <a:lnTo>
                  <a:pt x="373" y="26"/>
                </a:lnTo>
                <a:cubicBezTo>
                  <a:pt x="355" y="8"/>
                  <a:pt x="333" y="1"/>
                  <a:pt x="30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9"/>
          <p:cNvSpPr/>
          <p:nvPr/>
        </p:nvSpPr>
        <p:spPr>
          <a:xfrm>
            <a:off x="6818806" y="695034"/>
            <a:ext cx="19091" cy="40772"/>
          </a:xfrm>
          <a:custGeom>
            <a:avLst/>
            <a:gdLst/>
            <a:ahLst/>
            <a:cxnLst/>
            <a:rect l="l" t="t" r="r" b="b"/>
            <a:pathLst>
              <a:path w="612" h="1307" extrusionOk="0">
                <a:moveTo>
                  <a:pt x="321" y="0"/>
                </a:moveTo>
                <a:cubicBezTo>
                  <a:pt x="239" y="0"/>
                  <a:pt x="179" y="42"/>
                  <a:pt x="179" y="84"/>
                </a:cubicBezTo>
                <a:cubicBezTo>
                  <a:pt x="120" y="204"/>
                  <a:pt x="60" y="263"/>
                  <a:pt x="60" y="338"/>
                </a:cubicBezTo>
                <a:cubicBezTo>
                  <a:pt x="0" y="457"/>
                  <a:pt x="0" y="516"/>
                  <a:pt x="0" y="636"/>
                </a:cubicBezTo>
                <a:cubicBezTo>
                  <a:pt x="0" y="829"/>
                  <a:pt x="0" y="949"/>
                  <a:pt x="60" y="1202"/>
                </a:cubicBezTo>
                <a:lnTo>
                  <a:pt x="120" y="1261"/>
                </a:lnTo>
                <a:cubicBezTo>
                  <a:pt x="149" y="1291"/>
                  <a:pt x="194" y="1306"/>
                  <a:pt x="241" y="1306"/>
                </a:cubicBezTo>
                <a:cubicBezTo>
                  <a:pt x="287" y="1306"/>
                  <a:pt x="336" y="1291"/>
                  <a:pt x="373" y="1261"/>
                </a:cubicBezTo>
                <a:cubicBezTo>
                  <a:pt x="492" y="1083"/>
                  <a:pt x="552" y="889"/>
                  <a:pt x="552" y="710"/>
                </a:cubicBezTo>
                <a:cubicBezTo>
                  <a:pt x="611" y="576"/>
                  <a:pt x="611" y="457"/>
                  <a:pt x="552" y="397"/>
                </a:cubicBezTo>
                <a:cubicBezTo>
                  <a:pt x="552" y="263"/>
                  <a:pt x="492" y="204"/>
                  <a:pt x="432" y="84"/>
                </a:cubicBezTo>
                <a:lnTo>
                  <a:pt x="432" y="25"/>
                </a:lnTo>
                <a:cubicBezTo>
                  <a:pt x="393" y="7"/>
                  <a:pt x="355" y="0"/>
                  <a:pt x="32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9"/>
          <p:cNvSpPr/>
          <p:nvPr/>
        </p:nvSpPr>
        <p:spPr>
          <a:xfrm>
            <a:off x="6814167" y="677409"/>
            <a:ext cx="19091" cy="40553"/>
          </a:xfrm>
          <a:custGeom>
            <a:avLst/>
            <a:gdLst/>
            <a:ahLst/>
            <a:cxnLst/>
            <a:rect l="l" t="t" r="r" b="b"/>
            <a:pathLst>
              <a:path w="612" h="1300" extrusionOk="0">
                <a:moveTo>
                  <a:pt x="222" y="1"/>
                </a:moveTo>
                <a:cubicBezTo>
                  <a:pt x="148" y="1"/>
                  <a:pt x="104" y="59"/>
                  <a:pt x="60" y="158"/>
                </a:cubicBezTo>
                <a:cubicBezTo>
                  <a:pt x="1" y="217"/>
                  <a:pt x="1" y="337"/>
                  <a:pt x="1" y="396"/>
                </a:cubicBezTo>
                <a:lnTo>
                  <a:pt x="1" y="649"/>
                </a:lnTo>
                <a:cubicBezTo>
                  <a:pt x="1" y="828"/>
                  <a:pt x="60" y="1022"/>
                  <a:pt x="179" y="1201"/>
                </a:cubicBezTo>
                <a:lnTo>
                  <a:pt x="239" y="1275"/>
                </a:lnTo>
                <a:cubicBezTo>
                  <a:pt x="260" y="1292"/>
                  <a:pt x="285" y="1299"/>
                  <a:pt x="310" y="1299"/>
                </a:cubicBezTo>
                <a:cubicBezTo>
                  <a:pt x="372" y="1299"/>
                  <a:pt x="433" y="1254"/>
                  <a:pt x="433" y="1201"/>
                </a:cubicBezTo>
                <a:cubicBezTo>
                  <a:pt x="611" y="1022"/>
                  <a:pt x="611" y="828"/>
                  <a:pt x="611" y="649"/>
                </a:cubicBezTo>
                <a:cubicBezTo>
                  <a:pt x="611" y="530"/>
                  <a:pt x="552" y="396"/>
                  <a:pt x="552" y="337"/>
                </a:cubicBezTo>
                <a:cubicBezTo>
                  <a:pt x="492" y="217"/>
                  <a:pt x="433" y="158"/>
                  <a:pt x="373" y="24"/>
                </a:cubicBezTo>
                <a:lnTo>
                  <a:pt x="313" y="24"/>
                </a:lnTo>
                <a:cubicBezTo>
                  <a:pt x="278" y="8"/>
                  <a:pt x="248" y="1"/>
                  <a:pt x="22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9"/>
          <p:cNvSpPr/>
          <p:nvPr/>
        </p:nvSpPr>
        <p:spPr>
          <a:xfrm>
            <a:off x="6837866" y="775736"/>
            <a:ext cx="19528" cy="38900"/>
          </a:xfrm>
          <a:custGeom>
            <a:avLst/>
            <a:gdLst/>
            <a:ahLst/>
            <a:cxnLst/>
            <a:rect l="l" t="t" r="r" b="b"/>
            <a:pathLst>
              <a:path w="626" h="1247" extrusionOk="0">
                <a:moveTo>
                  <a:pt x="374" y="0"/>
                </a:moveTo>
                <a:cubicBezTo>
                  <a:pt x="328" y="0"/>
                  <a:pt x="283" y="15"/>
                  <a:pt x="253" y="45"/>
                </a:cubicBezTo>
                <a:cubicBezTo>
                  <a:pt x="194" y="105"/>
                  <a:pt x="134" y="224"/>
                  <a:pt x="60" y="283"/>
                </a:cubicBezTo>
                <a:cubicBezTo>
                  <a:pt x="60" y="417"/>
                  <a:pt x="0" y="477"/>
                  <a:pt x="0" y="596"/>
                </a:cubicBezTo>
                <a:cubicBezTo>
                  <a:pt x="0" y="790"/>
                  <a:pt x="60" y="1028"/>
                  <a:pt x="194" y="1222"/>
                </a:cubicBezTo>
                <a:lnTo>
                  <a:pt x="253" y="1222"/>
                </a:lnTo>
                <a:cubicBezTo>
                  <a:pt x="271" y="1239"/>
                  <a:pt x="293" y="1247"/>
                  <a:pt x="319" y="1247"/>
                </a:cubicBezTo>
                <a:cubicBezTo>
                  <a:pt x="379" y="1247"/>
                  <a:pt x="454" y="1204"/>
                  <a:pt x="507" y="1162"/>
                </a:cubicBezTo>
                <a:cubicBezTo>
                  <a:pt x="566" y="969"/>
                  <a:pt x="626" y="790"/>
                  <a:pt x="626" y="656"/>
                </a:cubicBezTo>
                <a:lnTo>
                  <a:pt x="626" y="417"/>
                </a:lnTo>
                <a:cubicBezTo>
                  <a:pt x="626" y="283"/>
                  <a:pt x="566" y="224"/>
                  <a:pt x="566" y="105"/>
                </a:cubicBezTo>
                <a:lnTo>
                  <a:pt x="507" y="45"/>
                </a:lnTo>
                <a:cubicBezTo>
                  <a:pt x="469" y="15"/>
                  <a:pt x="421" y="0"/>
                  <a:pt x="374"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9"/>
          <p:cNvSpPr/>
          <p:nvPr/>
        </p:nvSpPr>
        <p:spPr>
          <a:xfrm>
            <a:off x="6774197" y="859089"/>
            <a:ext cx="19091" cy="24020"/>
          </a:xfrm>
          <a:custGeom>
            <a:avLst/>
            <a:gdLst/>
            <a:ahLst/>
            <a:cxnLst/>
            <a:rect l="l" t="t" r="r" b="b"/>
            <a:pathLst>
              <a:path w="612" h="770" extrusionOk="0">
                <a:moveTo>
                  <a:pt x="347" y="0"/>
                </a:moveTo>
                <a:cubicBezTo>
                  <a:pt x="308" y="0"/>
                  <a:pt x="269" y="15"/>
                  <a:pt x="239" y="40"/>
                </a:cubicBezTo>
                <a:cubicBezTo>
                  <a:pt x="119" y="99"/>
                  <a:pt x="119" y="99"/>
                  <a:pt x="60" y="159"/>
                </a:cubicBezTo>
                <a:cubicBezTo>
                  <a:pt x="60" y="218"/>
                  <a:pt x="0" y="293"/>
                  <a:pt x="0" y="352"/>
                </a:cubicBezTo>
                <a:cubicBezTo>
                  <a:pt x="0" y="531"/>
                  <a:pt x="60" y="665"/>
                  <a:pt x="179" y="725"/>
                </a:cubicBezTo>
                <a:cubicBezTo>
                  <a:pt x="209" y="755"/>
                  <a:pt x="257" y="770"/>
                  <a:pt x="313" y="770"/>
                </a:cubicBezTo>
                <a:cubicBezTo>
                  <a:pt x="369" y="770"/>
                  <a:pt x="432" y="755"/>
                  <a:pt x="492" y="725"/>
                </a:cubicBezTo>
                <a:cubicBezTo>
                  <a:pt x="551" y="591"/>
                  <a:pt x="611" y="531"/>
                  <a:pt x="611" y="412"/>
                </a:cubicBezTo>
                <a:lnTo>
                  <a:pt x="611" y="293"/>
                </a:lnTo>
                <a:cubicBezTo>
                  <a:pt x="551" y="218"/>
                  <a:pt x="551" y="159"/>
                  <a:pt x="492" y="99"/>
                </a:cubicBezTo>
                <a:cubicBezTo>
                  <a:pt x="457" y="29"/>
                  <a:pt x="402" y="0"/>
                  <a:pt x="34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9"/>
          <p:cNvSpPr/>
          <p:nvPr/>
        </p:nvSpPr>
        <p:spPr>
          <a:xfrm>
            <a:off x="6663580" y="843242"/>
            <a:ext cx="19559" cy="20183"/>
          </a:xfrm>
          <a:custGeom>
            <a:avLst/>
            <a:gdLst/>
            <a:ahLst/>
            <a:cxnLst/>
            <a:rect l="l" t="t" r="r" b="b"/>
            <a:pathLst>
              <a:path w="627" h="647" extrusionOk="0">
                <a:moveTo>
                  <a:pt x="313" y="0"/>
                </a:moveTo>
                <a:cubicBezTo>
                  <a:pt x="269" y="0"/>
                  <a:pt x="224" y="19"/>
                  <a:pt x="194" y="56"/>
                </a:cubicBezTo>
                <a:cubicBezTo>
                  <a:pt x="135" y="116"/>
                  <a:pt x="60" y="116"/>
                  <a:pt x="60" y="175"/>
                </a:cubicBezTo>
                <a:cubicBezTo>
                  <a:pt x="1" y="235"/>
                  <a:pt x="1" y="294"/>
                  <a:pt x="1" y="354"/>
                </a:cubicBezTo>
                <a:cubicBezTo>
                  <a:pt x="60" y="428"/>
                  <a:pt x="60" y="488"/>
                  <a:pt x="194" y="607"/>
                </a:cubicBezTo>
                <a:cubicBezTo>
                  <a:pt x="244" y="632"/>
                  <a:pt x="293" y="646"/>
                  <a:pt x="339" y="646"/>
                </a:cubicBezTo>
                <a:cubicBezTo>
                  <a:pt x="405" y="646"/>
                  <a:pt x="463" y="617"/>
                  <a:pt x="507" y="548"/>
                </a:cubicBezTo>
                <a:cubicBezTo>
                  <a:pt x="626" y="488"/>
                  <a:pt x="626" y="354"/>
                  <a:pt x="626" y="294"/>
                </a:cubicBezTo>
                <a:cubicBezTo>
                  <a:pt x="626" y="235"/>
                  <a:pt x="626" y="175"/>
                  <a:pt x="567" y="175"/>
                </a:cubicBezTo>
                <a:cubicBezTo>
                  <a:pt x="567" y="116"/>
                  <a:pt x="507" y="56"/>
                  <a:pt x="433" y="56"/>
                </a:cubicBezTo>
                <a:cubicBezTo>
                  <a:pt x="403" y="19"/>
                  <a:pt x="358" y="0"/>
                  <a:pt x="313"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9"/>
          <p:cNvSpPr/>
          <p:nvPr/>
        </p:nvSpPr>
        <p:spPr>
          <a:xfrm>
            <a:off x="7870015" y="698746"/>
            <a:ext cx="21400" cy="33160"/>
          </a:xfrm>
          <a:custGeom>
            <a:avLst/>
            <a:gdLst/>
            <a:ahLst/>
            <a:cxnLst/>
            <a:rect l="l" t="t" r="r" b="b"/>
            <a:pathLst>
              <a:path w="686" h="1063" extrusionOk="0">
                <a:moveTo>
                  <a:pt x="405" y="0"/>
                </a:moveTo>
                <a:cubicBezTo>
                  <a:pt x="378" y="0"/>
                  <a:pt x="348" y="8"/>
                  <a:pt x="314" y="25"/>
                </a:cubicBezTo>
                <a:cubicBezTo>
                  <a:pt x="254" y="85"/>
                  <a:pt x="194" y="144"/>
                  <a:pt x="120" y="219"/>
                </a:cubicBezTo>
                <a:cubicBezTo>
                  <a:pt x="60" y="338"/>
                  <a:pt x="60" y="397"/>
                  <a:pt x="60" y="457"/>
                </a:cubicBezTo>
                <a:cubicBezTo>
                  <a:pt x="1" y="651"/>
                  <a:pt x="60" y="830"/>
                  <a:pt x="194" y="1023"/>
                </a:cubicBezTo>
                <a:cubicBezTo>
                  <a:pt x="219" y="1048"/>
                  <a:pt x="254" y="1062"/>
                  <a:pt x="291" y="1062"/>
                </a:cubicBezTo>
                <a:cubicBezTo>
                  <a:pt x="342" y="1062"/>
                  <a:pt x="398" y="1033"/>
                  <a:pt x="433" y="964"/>
                </a:cubicBezTo>
                <a:cubicBezTo>
                  <a:pt x="567" y="830"/>
                  <a:pt x="626" y="710"/>
                  <a:pt x="626" y="591"/>
                </a:cubicBezTo>
                <a:cubicBezTo>
                  <a:pt x="626" y="517"/>
                  <a:pt x="686" y="457"/>
                  <a:pt x="626" y="397"/>
                </a:cubicBezTo>
                <a:cubicBezTo>
                  <a:pt x="626" y="278"/>
                  <a:pt x="626" y="219"/>
                  <a:pt x="567" y="144"/>
                </a:cubicBezTo>
                <a:lnTo>
                  <a:pt x="567" y="85"/>
                </a:lnTo>
                <a:cubicBezTo>
                  <a:pt x="514" y="42"/>
                  <a:pt x="469" y="0"/>
                  <a:pt x="40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9"/>
          <p:cNvSpPr/>
          <p:nvPr/>
        </p:nvSpPr>
        <p:spPr>
          <a:xfrm>
            <a:off x="7910912" y="746444"/>
            <a:ext cx="19091" cy="37496"/>
          </a:xfrm>
          <a:custGeom>
            <a:avLst/>
            <a:gdLst/>
            <a:ahLst/>
            <a:cxnLst/>
            <a:rect l="l" t="t" r="r" b="b"/>
            <a:pathLst>
              <a:path w="612" h="1202" extrusionOk="0">
                <a:moveTo>
                  <a:pt x="366" y="1"/>
                </a:moveTo>
                <a:cubicBezTo>
                  <a:pt x="317" y="1"/>
                  <a:pt x="269" y="16"/>
                  <a:pt x="239" y="45"/>
                </a:cubicBezTo>
                <a:cubicBezTo>
                  <a:pt x="179" y="105"/>
                  <a:pt x="120" y="239"/>
                  <a:pt x="120" y="299"/>
                </a:cubicBezTo>
                <a:cubicBezTo>
                  <a:pt x="60" y="358"/>
                  <a:pt x="60" y="477"/>
                  <a:pt x="1" y="552"/>
                </a:cubicBezTo>
                <a:cubicBezTo>
                  <a:pt x="1" y="790"/>
                  <a:pt x="60" y="984"/>
                  <a:pt x="179" y="1103"/>
                </a:cubicBezTo>
                <a:lnTo>
                  <a:pt x="239" y="1163"/>
                </a:lnTo>
                <a:cubicBezTo>
                  <a:pt x="264" y="1187"/>
                  <a:pt x="301" y="1202"/>
                  <a:pt x="341" y="1202"/>
                </a:cubicBezTo>
                <a:cubicBezTo>
                  <a:pt x="397" y="1202"/>
                  <a:pt x="457" y="1173"/>
                  <a:pt x="492" y="1103"/>
                </a:cubicBezTo>
                <a:cubicBezTo>
                  <a:pt x="552" y="924"/>
                  <a:pt x="611" y="790"/>
                  <a:pt x="611" y="611"/>
                </a:cubicBezTo>
                <a:lnTo>
                  <a:pt x="611" y="358"/>
                </a:lnTo>
                <a:cubicBezTo>
                  <a:pt x="611" y="299"/>
                  <a:pt x="611" y="179"/>
                  <a:pt x="552" y="105"/>
                </a:cubicBezTo>
                <a:lnTo>
                  <a:pt x="492" y="45"/>
                </a:lnTo>
                <a:cubicBezTo>
                  <a:pt x="462" y="16"/>
                  <a:pt x="414"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9"/>
          <p:cNvSpPr/>
          <p:nvPr/>
        </p:nvSpPr>
        <p:spPr>
          <a:xfrm>
            <a:off x="7964817" y="701835"/>
            <a:ext cx="17688" cy="37247"/>
          </a:xfrm>
          <a:custGeom>
            <a:avLst/>
            <a:gdLst/>
            <a:ahLst/>
            <a:cxnLst/>
            <a:rect l="l" t="t" r="r" b="b"/>
            <a:pathLst>
              <a:path w="567" h="1194" extrusionOk="0">
                <a:moveTo>
                  <a:pt x="254" y="1"/>
                </a:moveTo>
                <a:cubicBezTo>
                  <a:pt x="209" y="1"/>
                  <a:pt x="165" y="15"/>
                  <a:pt x="135" y="45"/>
                </a:cubicBezTo>
                <a:cubicBezTo>
                  <a:pt x="60" y="179"/>
                  <a:pt x="60" y="239"/>
                  <a:pt x="1" y="358"/>
                </a:cubicBezTo>
                <a:lnTo>
                  <a:pt x="1" y="611"/>
                </a:lnTo>
                <a:cubicBezTo>
                  <a:pt x="1" y="790"/>
                  <a:pt x="1" y="924"/>
                  <a:pt x="135" y="1103"/>
                </a:cubicBezTo>
                <a:lnTo>
                  <a:pt x="194" y="1163"/>
                </a:lnTo>
                <a:cubicBezTo>
                  <a:pt x="212" y="1185"/>
                  <a:pt x="235" y="1194"/>
                  <a:pt x="261" y="1194"/>
                </a:cubicBezTo>
                <a:cubicBezTo>
                  <a:pt x="320" y="1194"/>
                  <a:pt x="391" y="1145"/>
                  <a:pt x="433" y="1103"/>
                </a:cubicBezTo>
                <a:cubicBezTo>
                  <a:pt x="567" y="924"/>
                  <a:pt x="567" y="731"/>
                  <a:pt x="567" y="611"/>
                </a:cubicBezTo>
                <a:lnTo>
                  <a:pt x="567" y="298"/>
                </a:lnTo>
                <a:cubicBezTo>
                  <a:pt x="507" y="239"/>
                  <a:pt x="507" y="179"/>
                  <a:pt x="433" y="45"/>
                </a:cubicBezTo>
                <a:lnTo>
                  <a:pt x="373" y="45"/>
                </a:lnTo>
                <a:cubicBezTo>
                  <a:pt x="343" y="15"/>
                  <a:pt x="299" y="1"/>
                  <a:pt x="25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9"/>
          <p:cNvSpPr/>
          <p:nvPr/>
        </p:nvSpPr>
        <p:spPr>
          <a:xfrm>
            <a:off x="7961105" y="808366"/>
            <a:ext cx="19559" cy="31351"/>
          </a:xfrm>
          <a:custGeom>
            <a:avLst/>
            <a:gdLst/>
            <a:ahLst/>
            <a:cxnLst/>
            <a:rect l="l" t="t" r="r" b="b"/>
            <a:pathLst>
              <a:path w="627" h="1005" extrusionOk="0">
                <a:moveTo>
                  <a:pt x="373" y="1"/>
                </a:moveTo>
                <a:cubicBezTo>
                  <a:pt x="328" y="1"/>
                  <a:pt x="284" y="19"/>
                  <a:pt x="254" y="57"/>
                </a:cubicBezTo>
                <a:cubicBezTo>
                  <a:pt x="120" y="116"/>
                  <a:pt x="120" y="176"/>
                  <a:pt x="60" y="235"/>
                </a:cubicBezTo>
                <a:cubicBezTo>
                  <a:pt x="1" y="295"/>
                  <a:pt x="1" y="429"/>
                  <a:pt x="1" y="489"/>
                </a:cubicBezTo>
                <a:cubicBezTo>
                  <a:pt x="1" y="608"/>
                  <a:pt x="60" y="802"/>
                  <a:pt x="179" y="921"/>
                </a:cubicBezTo>
                <a:lnTo>
                  <a:pt x="179" y="980"/>
                </a:lnTo>
                <a:cubicBezTo>
                  <a:pt x="201" y="998"/>
                  <a:pt x="227" y="1005"/>
                  <a:pt x="254" y="1005"/>
                </a:cubicBezTo>
                <a:cubicBezTo>
                  <a:pt x="319" y="1005"/>
                  <a:pt x="390" y="963"/>
                  <a:pt x="433" y="921"/>
                </a:cubicBezTo>
                <a:cubicBezTo>
                  <a:pt x="552" y="802"/>
                  <a:pt x="626" y="667"/>
                  <a:pt x="626" y="489"/>
                </a:cubicBezTo>
                <a:cubicBezTo>
                  <a:pt x="626" y="429"/>
                  <a:pt x="626" y="355"/>
                  <a:pt x="552" y="295"/>
                </a:cubicBezTo>
                <a:cubicBezTo>
                  <a:pt x="552" y="235"/>
                  <a:pt x="552" y="176"/>
                  <a:pt x="492" y="116"/>
                </a:cubicBezTo>
                <a:lnTo>
                  <a:pt x="492" y="57"/>
                </a:lnTo>
                <a:cubicBezTo>
                  <a:pt x="462" y="19"/>
                  <a:pt x="418" y="1"/>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9"/>
          <p:cNvSpPr/>
          <p:nvPr/>
        </p:nvSpPr>
        <p:spPr>
          <a:xfrm>
            <a:off x="8013169" y="754960"/>
            <a:ext cx="17688" cy="48071"/>
          </a:xfrm>
          <a:custGeom>
            <a:avLst/>
            <a:gdLst/>
            <a:ahLst/>
            <a:cxnLst/>
            <a:rect l="l" t="t" r="r" b="b"/>
            <a:pathLst>
              <a:path w="567" h="1541" extrusionOk="0">
                <a:moveTo>
                  <a:pt x="308" y="1"/>
                </a:moveTo>
                <a:cubicBezTo>
                  <a:pt x="248" y="1"/>
                  <a:pt x="176" y="43"/>
                  <a:pt x="134" y="85"/>
                </a:cubicBezTo>
                <a:cubicBezTo>
                  <a:pt x="75" y="204"/>
                  <a:pt x="75" y="338"/>
                  <a:pt x="0" y="398"/>
                </a:cubicBezTo>
                <a:lnTo>
                  <a:pt x="0" y="771"/>
                </a:lnTo>
                <a:cubicBezTo>
                  <a:pt x="0" y="1024"/>
                  <a:pt x="0" y="1203"/>
                  <a:pt x="134" y="1456"/>
                </a:cubicBezTo>
                <a:cubicBezTo>
                  <a:pt x="194" y="1456"/>
                  <a:pt x="194" y="1515"/>
                  <a:pt x="194" y="1515"/>
                </a:cubicBezTo>
                <a:cubicBezTo>
                  <a:pt x="229" y="1533"/>
                  <a:pt x="258" y="1540"/>
                  <a:pt x="285" y="1540"/>
                </a:cubicBezTo>
                <a:cubicBezTo>
                  <a:pt x="349" y="1540"/>
                  <a:pt x="394" y="1498"/>
                  <a:pt x="447" y="1456"/>
                </a:cubicBezTo>
                <a:cubicBezTo>
                  <a:pt x="566" y="1203"/>
                  <a:pt x="566" y="1024"/>
                  <a:pt x="566" y="771"/>
                </a:cubicBezTo>
                <a:lnTo>
                  <a:pt x="566" y="398"/>
                </a:lnTo>
                <a:cubicBezTo>
                  <a:pt x="507" y="338"/>
                  <a:pt x="507" y="204"/>
                  <a:pt x="447" y="85"/>
                </a:cubicBezTo>
                <a:lnTo>
                  <a:pt x="373" y="26"/>
                </a:lnTo>
                <a:cubicBezTo>
                  <a:pt x="355" y="8"/>
                  <a:pt x="333" y="1"/>
                  <a:pt x="30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9"/>
          <p:cNvSpPr/>
          <p:nvPr/>
        </p:nvSpPr>
        <p:spPr>
          <a:xfrm>
            <a:off x="8061958" y="695034"/>
            <a:ext cx="19091" cy="40772"/>
          </a:xfrm>
          <a:custGeom>
            <a:avLst/>
            <a:gdLst/>
            <a:ahLst/>
            <a:cxnLst/>
            <a:rect l="l" t="t" r="r" b="b"/>
            <a:pathLst>
              <a:path w="612" h="1307" extrusionOk="0">
                <a:moveTo>
                  <a:pt x="332" y="0"/>
                </a:moveTo>
                <a:cubicBezTo>
                  <a:pt x="263" y="0"/>
                  <a:pt x="221" y="42"/>
                  <a:pt x="179" y="84"/>
                </a:cubicBezTo>
                <a:cubicBezTo>
                  <a:pt x="120" y="204"/>
                  <a:pt x="60" y="263"/>
                  <a:pt x="60" y="338"/>
                </a:cubicBezTo>
                <a:cubicBezTo>
                  <a:pt x="0" y="457"/>
                  <a:pt x="0" y="516"/>
                  <a:pt x="0" y="636"/>
                </a:cubicBezTo>
                <a:cubicBezTo>
                  <a:pt x="0" y="829"/>
                  <a:pt x="0" y="949"/>
                  <a:pt x="60" y="1202"/>
                </a:cubicBezTo>
                <a:lnTo>
                  <a:pt x="120" y="1261"/>
                </a:lnTo>
                <a:cubicBezTo>
                  <a:pt x="149" y="1291"/>
                  <a:pt x="194" y="1306"/>
                  <a:pt x="241" y="1306"/>
                </a:cubicBezTo>
                <a:cubicBezTo>
                  <a:pt x="287" y="1306"/>
                  <a:pt x="336" y="1291"/>
                  <a:pt x="373" y="1261"/>
                </a:cubicBezTo>
                <a:cubicBezTo>
                  <a:pt x="492" y="1083"/>
                  <a:pt x="552" y="889"/>
                  <a:pt x="552" y="710"/>
                </a:cubicBezTo>
                <a:cubicBezTo>
                  <a:pt x="611" y="576"/>
                  <a:pt x="611" y="457"/>
                  <a:pt x="552" y="397"/>
                </a:cubicBezTo>
                <a:cubicBezTo>
                  <a:pt x="552" y="263"/>
                  <a:pt x="492" y="204"/>
                  <a:pt x="432" y="84"/>
                </a:cubicBezTo>
                <a:lnTo>
                  <a:pt x="432" y="25"/>
                </a:lnTo>
                <a:cubicBezTo>
                  <a:pt x="393" y="7"/>
                  <a:pt x="360" y="0"/>
                  <a:pt x="332"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9"/>
          <p:cNvSpPr/>
          <p:nvPr/>
        </p:nvSpPr>
        <p:spPr>
          <a:xfrm>
            <a:off x="8057319" y="677409"/>
            <a:ext cx="19091" cy="40553"/>
          </a:xfrm>
          <a:custGeom>
            <a:avLst/>
            <a:gdLst/>
            <a:ahLst/>
            <a:cxnLst/>
            <a:rect l="l" t="t" r="r" b="b"/>
            <a:pathLst>
              <a:path w="612" h="1300" extrusionOk="0">
                <a:moveTo>
                  <a:pt x="222" y="1"/>
                </a:moveTo>
                <a:cubicBezTo>
                  <a:pt x="148" y="1"/>
                  <a:pt x="104" y="59"/>
                  <a:pt x="60" y="158"/>
                </a:cubicBezTo>
                <a:cubicBezTo>
                  <a:pt x="1" y="217"/>
                  <a:pt x="1" y="337"/>
                  <a:pt x="1" y="396"/>
                </a:cubicBezTo>
                <a:lnTo>
                  <a:pt x="1" y="649"/>
                </a:lnTo>
                <a:cubicBezTo>
                  <a:pt x="60" y="828"/>
                  <a:pt x="60" y="1022"/>
                  <a:pt x="179" y="1201"/>
                </a:cubicBezTo>
                <a:lnTo>
                  <a:pt x="239" y="1275"/>
                </a:lnTo>
                <a:cubicBezTo>
                  <a:pt x="260" y="1292"/>
                  <a:pt x="285" y="1299"/>
                  <a:pt x="310" y="1299"/>
                </a:cubicBezTo>
                <a:cubicBezTo>
                  <a:pt x="372" y="1299"/>
                  <a:pt x="433" y="1254"/>
                  <a:pt x="433" y="1201"/>
                </a:cubicBezTo>
                <a:cubicBezTo>
                  <a:pt x="611" y="1022"/>
                  <a:pt x="611" y="828"/>
                  <a:pt x="611" y="649"/>
                </a:cubicBezTo>
                <a:cubicBezTo>
                  <a:pt x="611" y="530"/>
                  <a:pt x="552" y="396"/>
                  <a:pt x="552" y="337"/>
                </a:cubicBezTo>
                <a:cubicBezTo>
                  <a:pt x="492" y="217"/>
                  <a:pt x="433" y="158"/>
                  <a:pt x="373" y="24"/>
                </a:cubicBezTo>
                <a:lnTo>
                  <a:pt x="313" y="24"/>
                </a:lnTo>
                <a:cubicBezTo>
                  <a:pt x="278" y="8"/>
                  <a:pt x="248" y="1"/>
                  <a:pt x="22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9"/>
          <p:cNvSpPr/>
          <p:nvPr/>
        </p:nvSpPr>
        <p:spPr>
          <a:xfrm>
            <a:off x="8081018" y="775736"/>
            <a:ext cx="19528" cy="38900"/>
          </a:xfrm>
          <a:custGeom>
            <a:avLst/>
            <a:gdLst/>
            <a:ahLst/>
            <a:cxnLst/>
            <a:rect l="l" t="t" r="r" b="b"/>
            <a:pathLst>
              <a:path w="626" h="1247" extrusionOk="0">
                <a:moveTo>
                  <a:pt x="397" y="0"/>
                </a:moveTo>
                <a:cubicBezTo>
                  <a:pt x="358" y="0"/>
                  <a:pt x="313" y="15"/>
                  <a:pt x="253" y="45"/>
                </a:cubicBezTo>
                <a:cubicBezTo>
                  <a:pt x="194" y="105"/>
                  <a:pt x="134" y="224"/>
                  <a:pt x="60" y="283"/>
                </a:cubicBezTo>
                <a:cubicBezTo>
                  <a:pt x="60" y="417"/>
                  <a:pt x="0" y="477"/>
                  <a:pt x="0" y="596"/>
                </a:cubicBezTo>
                <a:cubicBezTo>
                  <a:pt x="0" y="790"/>
                  <a:pt x="60" y="1028"/>
                  <a:pt x="194" y="1222"/>
                </a:cubicBezTo>
                <a:lnTo>
                  <a:pt x="253" y="1222"/>
                </a:lnTo>
                <a:cubicBezTo>
                  <a:pt x="271" y="1239"/>
                  <a:pt x="293" y="1247"/>
                  <a:pt x="318" y="1247"/>
                </a:cubicBezTo>
                <a:cubicBezTo>
                  <a:pt x="379" y="1247"/>
                  <a:pt x="454" y="1204"/>
                  <a:pt x="507" y="1162"/>
                </a:cubicBezTo>
                <a:cubicBezTo>
                  <a:pt x="566" y="969"/>
                  <a:pt x="626" y="790"/>
                  <a:pt x="626" y="656"/>
                </a:cubicBezTo>
                <a:lnTo>
                  <a:pt x="626" y="417"/>
                </a:lnTo>
                <a:cubicBezTo>
                  <a:pt x="626" y="283"/>
                  <a:pt x="626" y="224"/>
                  <a:pt x="566" y="105"/>
                </a:cubicBezTo>
                <a:lnTo>
                  <a:pt x="507" y="45"/>
                </a:lnTo>
                <a:cubicBezTo>
                  <a:pt x="469" y="15"/>
                  <a:pt x="436" y="0"/>
                  <a:pt x="39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9"/>
          <p:cNvSpPr/>
          <p:nvPr/>
        </p:nvSpPr>
        <p:spPr>
          <a:xfrm>
            <a:off x="8017349" y="859089"/>
            <a:ext cx="19060" cy="24020"/>
          </a:xfrm>
          <a:custGeom>
            <a:avLst/>
            <a:gdLst/>
            <a:ahLst/>
            <a:cxnLst/>
            <a:rect l="l" t="t" r="r" b="b"/>
            <a:pathLst>
              <a:path w="611" h="770" extrusionOk="0">
                <a:moveTo>
                  <a:pt x="347" y="0"/>
                </a:moveTo>
                <a:cubicBezTo>
                  <a:pt x="308" y="0"/>
                  <a:pt x="269" y="15"/>
                  <a:pt x="239" y="40"/>
                </a:cubicBezTo>
                <a:cubicBezTo>
                  <a:pt x="119" y="99"/>
                  <a:pt x="119" y="99"/>
                  <a:pt x="60" y="159"/>
                </a:cubicBezTo>
                <a:cubicBezTo>
                  <a:pt x="60" y="218"/>
                  <a:pt x="60" y="293"/>
                  <a:pt x="0" y="352"/>
                </a:cubicBezTo>
                <a:cubicBezTo>
                  <a:pt x="0" y="531"/>
                  <a:pt x="60" y="665"/>
                  <a:pt x="179" y="725"/>
                </a:cubicBezTo>
                <a:cubicBezTo>
                  <a:pt x="209" y="755"/>
                  <a:pt x="257" y="770"/>
                  <a:pt x="313" y="770"/>
                </a:cubicBezTo>
                <a:cubicBezTo>
                  <a:pt x="369" y="770"/>
                  <a:pt x="432" y="755"/>
                  <a:pt x="492" y="725"/>
                </a:cubicBezTo>
                <a:cubicBezTo>
                  <a:pt x="611" y="591"/>
                  <a:pt x="611" y="531"/>
                  <a:pt x="611" y="412"/>
                </a:cubicBezTo>
                <a:lnTo>
                  <a:pt x="611" y="293"/>
                </a:lnTo>
                <a:cubicBezTo>
                  <a:pt x="611" y="218"/>
                  <a:pt x="551" y="159"/>
                  <a:pt x="492" y="99"/>
                </a:cubicBezTo>
                <a:cubicBezTo>
                  <a:pt x="457" y="29"/>
                  <a:pt x="402" y="0"/>
                  <a:pt x="34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9"/>
          <p:cNvSpPr/>
          <p:nvPr/>
        </p:nvSpPr>
        <p:spPr>
          <a:xfrm>
            <a:off x="7906732" y="843242"/>
            <a:ext cx="19559" cy="20183"/>
          </a:xfrm>
          <a:custGeom>
            <a:avLst/>
            <a:gdLst/>
            <a:ahLst/>
            <a:cxnLst/>
            <a:rect l="l" t="t" r="r" b="b"/>
            <a:pathLst>
              <a:path w="627" h="647" extrusionOk="0">
                <a:moveTo>
                  <a:pt x="313" y="0"/>
                </a:moveTo>
                <a:cubicBezTo>
                  <a:pt x="269" y="0"/>
                  <a:pt x="224" y="19"/>
                  <a:pt x="194" y="56"/>
                </a:cubicBezTo>
                <a:cubicBezTo>
                  <a:pt x="135" y="116"/>
                  <a:pt x="60" y="116"/>
                  <a:pt x="60" y="175"/>
                </a:cubicBezTo>
                <a:cubicBezTo>
                  <a:pt x="1" y="235"/>
                  <a:pt x="1" y="294"/>
                  <a:pt x="1" y="354"/>
                </a:cubicBezTo>
                <a:cubicBezTo>
                  <a:pt x="60" y="428"/>
                  <a:pt x="60" y="488"/>
                  <a:pt x="194" y="607"/>
                </a:cubicBezTo>
                <a:cubicBezTo>
                  <a:pt x="244" y="632"/>
                  <a:pt x="293" y="646"/>
                  <a:pt x="339" y="646"/>
                </a:cubicBezTo>
                <a:cubicBezTo>
                  <a:pt x="404" y="646"/>
                  <a:pt x="463" y="617"/>
                  <a:pt x="507" y="548"/>
                </a:cubicBezTo>
                <a:cubicBezTo>
                  <a:pt x="626" y="488"/>
                  <a:pt x="626" y="354"/>
                  <a:pt x="626" y="294"/>
                </a:cubicBezTo>
                <a:cubicBezTo>
                  <a:pt x="626" y="235"/>
                  <a:pt x="626" y="175"/>
                  <a:pt x="567" y="175"/>
                </a:cubicBezTo>
                <a:cubicBezTo>
                  <a:pt x="567" y="116"/>
                  <a:pt x="507" y="56"/>
                  <a:pt x="433" y="56"/>
                </a:cubicBezTo>
                <a:cubicBezTo>
                  <a:pt x="403" y="19"/>
                  <a:pt x="358" y="0"/>
                  <a:pt x="313"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9"/>
          <p:cNvSpPr/>
          <p:nvPr/>
        </p:nvSpPr>
        <p:spPr>
          <a:xfrm>
            <a:off x="3421649" y="694566"/>
            <a:ext cx="21400" cy="31476"/>
          </a:xfrm>
          <a:custGeom>
            <a:avLst/>
            <a:gdLst/>
            <a:ahLst/>
            <a:cxnLst/>
            <a:rect l="l" t="t" r="r" b="b"/>
            <a:pathLst>
              <a:path w="686" h="1009" extrusionOk="0">
                <a:moveTo>
                  <a:pt x="435" y="1"/>
                </a:moveTo>
                <a:cubicBezTo>
                  <a:pt x="402" y="1"/>
                  <a:pt x="363" y="15"/>
                  <a:pt x="313" y="40"/>
                </a:cubicBezTo>
                <a:cubicBezTo>
                  <a:pt x="239" y="99"/>
                  <a:pt x="179" y="159"/>
                  <a:pt x="120" y="219"/>
                </a:cubicBezTo>
                <a:cubicBezTo>
                  <a:pt x="60" y="278"/>
                  <a:pt x="60" y="412"/>
                  <a:pt x="60" y="472"/>
                </a:cubicBezTo>
                <a:cubicBezTo>
                  <a:pt x="0" y="651"/>
                  <a:pt x="60" y="844"/>
                  <a:pt x="179" y="964"/>
                </a:cubicBezTo>
                <a:cubicBezTo>
                  <a:pt x="246" y="993"/>
                  <a:pt x="295" y="1008"/>
                  <a:pt x="334" y="1008"/>
                </a:cubicBezTo>
                <a:cubicBezTo>
                  <a:pt x="373" y="1008"/>
                  <a:pt x="403" y="993"/>
                  <a:pt x="432" y="964"/>
                </a:cubicBezTo>
                <a:cubicBezTo>
                  <a:pt x="552" y="844"/>
                  <a:pt x="611" y="651"/>
                  <a:pt x="611" y="531"/>
                </a:cubicBezTo>
                <a:cubicBezTo>
                  <a:pt x="686" y="472"/>
                  <a:pt x="686" y="412"/>
                  <a:pt x="611" y="353"/>
                </a:cubicBezTo>
                <a:lnTo>
                  <a:pt x="611" y="99"/>
                </a:lnTo>
                <a:lnTo>
                  <a:pt x="552" y="99"/>
                </a:lnTo>
                <a:cubicBezTo>
                  <a:pt x="517" y="30"/>
                  <a:pt x="482" y="1"/>
                  <a:pt x="43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9"/>
          <p:cNvSpPr/>
          <p:nvPr/>
        </p:nvSpPr>
        <p:spPr>
          <a:xfrm>
            <a:off x="3462077" y="741047"/>
            <a:ext cx="19559" cy="37964"/>
          </a:xfrm>
          <a:custGeom>
            <a:avLst/>
            <a:gdLst/>
            <a:ahLst/>
            <a:cxnLst/>
            <a:rect l="l" t="t" r="r" b="b"/>
            <a:pathLst>
              <a:path w="627" h="1217" extrusionOk="0">
                <a:moveTo>
                  <a:pt x="377" y="0"/>
                </a:moveTo>
                <a:cubicBezTo>
                  <a:pt x="342" y="0"/>
                  <a:pt x="303" y="15"/>
                  <a:pt x="254" y="40"/>
                </a:cubicBezTo>
                <a:cubicBezTo>
                  <a:pt x="194" y="159"/>
                  <a:pt x="135" y="218"/>
                  <a:pt x="135" y="278"/>
                </a:cubicBezTo>
                <a:cubicBezTo>
                  <a:pt x="60" y="412"/>
                  <a:pt x="60" y="472"/>
                  <a:pt x="60" y="591"/>
                </a:cubicBezTo>
                <a:cubicBezTo>
                  <a:pt x="1" y="784"/>
                  <a:pt x="60" y="963"/>
                  <a:pt x="194" y="1157"/>
                </a:cubicBezTo>
                <a:lnTo>
                  <a:pt x="254" y="1217"/>
                </a:lnTo>
                <a:cubicBezTo>
                  <a:pt x="313" y="1217"/>
                  <a:pt x="433" y="1217"/>
                  <a:pt x="507" y="1157"/>
                </a:cubicBezTo>
                <a:cubicBezTo>
                  <a:pt x="626" y="963"/>
                  <a:pt x="626" y="784"/>
                  <a:pt x="626" y="650"/>
                </a:cubicBezTo>
                <a:lnTo>
                  <a:pt x="626" y="412"/>
                </a:lnTo>
                <a:cubicBezTo>
                  <a:pt x="626" y="278"/>
                  <a:pt x="626" y="218"/>
                  <a:pt x="567" y="99"/>
                </a:cubicBezTo>
                <a:lnTo>
                  <a:pt x="507" y="99"/>
                </a:lnTo>
                <a:cubicBezTo>
                  <a:pt x="463" y="29"/>
                  <a:pt x="425" y="0"/>
                  <a:pt x="37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9"/>
          <p:cNvSpPr/>
          <p:nvPr/>
        </p:nvSpPr>
        <p:spPr>
          <a:xfrm>
            <a:off x="3516450" y="696438"/>
            <a:ext cx="17220" cy="37496"/>
          </a:xfrm>
          <a:custGeom>
            <a:avLst/>
            <a:gdLst/>
            <a:ahLst/>
            <a:cxnLst/>
            <a:rect l="l" t="t" r="r" b="b"/>
            <a:pathLst>
              <a:path w="552" h="1202" extrusionOk="0">
                <a:moveTo>
                  <a:pt x="271" y="0"/>
                </a:moveTo>
                <a:cubicBezTo>
                  <a:pt x="215" y="0"/>
                  <a:pt x="155" y="29"/>
                  <a:pt x="120" y="99"/>
                </a:cubicBezTo>
                <a:cubicBezTo>
                  <a:pt x="60" y="159"/>
                  <a:pt x="60" y="293"/>
                  <a:pt x="1" y="352"/>
                </a:cubicBezTo>
                <a:lnTo>
                  <a:pt x="1" y="591"/>
                </a:lnTo>
                <a:cubicBezTo>
                  <a:pt x="1" y="784"/>
                  <a:pt x="1" y="963"/>
                  <a:pt x="179" y="1157"/>
                </a:cubicBezTo>
                <a:cubicBezTo>
                  <a:pt x="246" y="1187"/>
                  <a:pt x="295" y="1201"/>
                  <a:pt x="334" y="1201"/>
                </a:cubicBezTo>
                <a:cubicBezTo>
                  <a:pt x="373" y="1201"/>
                  <a:pt x="403" y="1187"/>
                  <a:pt x="433" y="1157"/>
                </a:cubicBezTo>
                <a:cubicBezTo>
                  <a:pt x="552" y="963"/>
                  <a:pt x="552" y="784"/>
                  <a:pt x="552" y="591"/>
                </a:cubicBezTo>
                <a:lnTo>
                  <a:pt x="552" y="352"/>
                </a:lnTo>
                <a:cubicBezTo>
                  <a:pt x="492" y="218"/>
                  <a:pt x="492" y="159"/>
                  <a:pt x="433" y="99"/>
                </a:cubicBezTo>
                <a:lnTo>
                  <a:pt x="373" y="39"/>
                </a:lnTo>
                <a:cubicBezTo>
                  <a:pt x="348" y="15"/>
                  <a:pt x="311" y="0"/>
                  <a:pt x="27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9"/>
          <p:cNvSpPr/>
          <p:nvPr/>
        </p:nvSpPr>
        <p:spPr>
          <a:xfrm>
            <a:off x="3512738" y="802844"/>
            <a:ext cx="19091" cy="31944"/>
          </a:xfrm>
          <a:custGeom>
            <a:avLst/>
            <a:gdLst/>
            <a:ahLst/>
            <a:cxnLst/>
            <a:rect l="l" t="t" r="r" b="b"/>
            <a:pathLst>
              <a:path w="612" h="1024" extrusionOk="0">
                <a:moveTo>
                  <a:pt x="341" y="1"/>
                </a:moveTo>
                <a:cubicBezTo>
                  <a:pt x="301" y="1"/>
                  <a:pt x="263" y="15"/>
                  <a:pt x="239" y="40"/>
                </a:cubicBezTo>
                <a:cubicBezTo>
                  <a:pt x="120" y="100"/>
                  <a:pt x="120" y="159"/>
                  <a:pt x="60" y="293"/>
                </a:cubicBezTo>
                <a:cubicBezTo>
                  <a:pt x="0" y="353"/>
                  <a:pt x="0" y="412"/>
                  <a:pt x="0" y="472"/>
                </a:cubicBezTo>
                <a:cubicBezTo>
                  <a:pt x="0" y="666"/>
                  <a:pt x="60" y="844"/>
                  <a:pt x="179" y="979"/>
                </a:cubicBezTo>
                <a:cubicBezTo>
                  <a:pt x="239" y="1008"/>
                  <a:pt x="287" y="1023"/>
                  <a:pt x="328" y="1023"/>
                </a:cubicBezTo>
                <a:cubicBezTo>
                  <a:pt x="369" y="1023"/>
                  <a:pt x="403" y="1008"/>
                  <a:pt x="432" y="979"/>
                </a:cubicBezTo>
                <a:cubicBezTo>
                  <a:pt x="552" y="785"/>
                  <a:pt x="611" y="666"/>
                  <a:pt x="611" y="532"/>
                </a:cubicBezTo>
                <a:lnTo>
                  <a:pt x="611" y="353"/>
                </a:lnTo>
                <a:cubicBezTo>
                  <a:pt x="552" y="293"/>
                  <a:pt x="552" y="159"/>
                  <a:pt x="492" y="100"/>
                </a:cubicBezTo>
                <a:cubicBezTo>
                  <a:pt x="457" y="30"/>
                  <a:pt x="397" y="1"/>
                  <a:pt x="34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9"/>
          <p:cNvSpPr/>
          <p:nvPr/>
        </p:nvSpPr>
        <p:spPr>
          <a:xfrm>
            <a:off x="3564771" y="749688"/>
            <a:ext cx="19559" cy="48851"/>
          </a:xfrm>
          <a:custGeom>
            <a:avLst/>
            <a:gdLst/>
            <a:ahLst/>
            <a:cxnLst/>
            <a:rect l="l" t="t" r="r" b="b"/>
            <a:pathLst>
              <a:path w="627" h="1566" extrusionOk="0">
                <a:moveTo>
                  <a:pt x="373" y="1"/>
                </a:moveTo>
                <a:cubicBezTo>
                  <a:pt x="314" y="1"/>
                  <a:pt x="195" y="1"/>
                  <a:pt x="120" y="75"/>
                </a:cubicBezTo>
                <a:cubicBezTo>
                  <a:pt x="61" y="195"/>
                  <a:pt x="61" y="314"/>
                  <a:pt x="1" y="448"/>
                </a:cubicBezTo>
                <a:lnTo>
                  <a:pt x="1" y="746"/>
                </a:lnTo>
                <a:cubicBezTo>
                  <a:pt x="1" y="999"/>
                  <a:pt x="1" y="1252"/>
                  <a:pt x="120" y="1491"/>
                </a:cubicBezTo>
                <a:cubicBezTo>
                  <a:pt x="195" y="1491"/>
                  <a:pt x="195" y="1491"/>
                  <a:pt x="254" y="1565"/>
                </a:cubicBezTo>
                <a:cubicBezTo>
                  <a:pt x="314" y="1565"/>
                  <a:pt x="373" y="1565"/>
                  <a:pt x="433" y="1431"/>
                </a:cubicBezTo>
                <a:cubicBezTo>
                  <a:pt x="567" y="1252"/>
                  <a:pt x="567" y="999"/>
                  <a:pt x="627" y="746"/>
                </a:cubicBezTo>
                <a:cubicBezTo>
                  <a:pt x="627" y="686"/>
                  <a:pt x="567" y="567"/>
                  <a:pt x="567" y="448"/>
                </a:cubicBezTo>
                <a:cubicBezTo>
                  <a:pt x="567" y="314"/>
                  <a:pt x="493" y="195"/>
                  <a:pt x="433" y="75"/>
                </a:cubicBezTo>
                <a:cubicBezTo>
                  <a:pt x="433"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9"/>
          <p:cNvSpPr/>
          <p:nvPr/>
        </p:nvSpPr>
        <p:spPr>
          <a:xfrm>
            <a:off x="3613124" y="690417"/>
            <a:ext cx="19528" cy="39805"/>
          </a:xfrm>
          <a:custGeom>
            <a:avLst/>
            <a:gdLst/>
            <a:ahLst/>
            <a:cxnLst/>
            <a:rect l="l" t="t" r="r" b="b"/>
            <a:pathLst>
              <a:path w="626" h="1276" extrusionOk="0">
                <a:moveTo>
                  <a:pt x="314" y="1"/>
                </a:moveTo>
                <a:cubicBezTo>
                  <a:pt x="265" y="1"/>
                  <a:pt x="230" y="33"/>
                  <a:pt x="194" y="113"/>
                </a:cubicBezTo>
                <a:cubicBezTo>
                  <a:pt x="134" y="173"/>
                  <a:pt x="60" y="292"/>
                  <a:pt x="60" y="352"/>
                </a:cubicBezTo>
                <a:cubicBezTo>
                  <a:pt x="0" y="411"/>
                  <a:pt x="0" y="545"/>
                  <a:pt x="0" y="605"/>
                </a:cubicBezTo>
                <a:cubicBezTo>
                  <a:pt x="0" y="784"/>
                  <a:pt x="0" y="977"/>
                  <a:pt x="60" y="1156"/>
                </a:cubicBezTo>
                <a:lnTo>
                  <a:pt x="134" y="1231"/>
                </a:lnTo>
                <a:cubicBezTo>
                  <a:pt x="164" y="1260"/>
                  <a:pt x="209" y="1275"/>
                  <a:pt x="254" y="1275"/>
                </a:cubicBezTo>
                <a:cubicBezTo>
                  <a:pt x="298" y="1275"/>
                  <a:pt x="343" y="1260"/>
                  <a:pt x="373" y="1231"/>
                </a:cubicBezTo>
                <a:cubicBezTo>
                  <a:pt x="507" y="1037"/>
                  <a:pt x="566" y="858"/>
                  <a:pt x="626" y="664"/>
                </a:cubicBezTo>
                <a:cubicBezTo>
                  <a:pt x="626" y="545"/>
                  <a:pt x="626" y="486"/>
                  <a:pt x="566" y="352"/>
                </a:cubicBezTo>
                <a:cubicBezTo>
                  <a:pt x="566" y="292"/>
                  <a:pt x="507" y="173"/>
                  <a:pt x="432" y="113"/>
                </a:cubicBezTo>
                <a:lnTo>
                  <a:pt x="432" y="39"/>
                </a:lnTo>
                <a:cubicBezTo>
                  <a:pt x="385" y="15"/>
                  <a:pt x="346" y="1"/>
                  <a:pt x="31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9"/>
          <p:cNvSpPr/>
          <p:nvPr/>
        </p:nvSpPr>
        <p:spPr>
          <a:xfrm>
            <a:off x="3684685" y="672543"/>
            <a:ext cx="19559" cy="40023"/>
          </a:xfrm>
          <a:custGeom>
            <a:avLst/>
            <a:gdLst/>
            <a:ahLst/>
            <a:cxnLst/>
            <a:rect l="l" t="t" r="r" b="b"/>
            <a:pathLst>
              <a:path w="627" h="1283" extrusionOk="0">
                <a:moveTo>
                  <a:pt x="313" y="1"/>
                </a:moveTo>
                <a:cubicBezTo>
                  <a:pt x="194" y="1"/>
                  <a:pt x="135" y="61"/>
                  <a:pt x="75" y="120"/>
                </a:cubicBezTo>
                <a:cubicBezTo>
                  <a:pt x="75" y="239"/>
                  <a:pt x="0" y="314"/>
                  <a:pt x="0" y="433"/>
                </a:cubicBezTo>
                <a:lnTo>
                  <a:pt x="0" y="686"/>
                </a:lnTo>
                <a:cubicBezTo>
                  <a:pt x="75" y="865"/>
                  <a:pt x="75" y="984"/>
                  <a:pt x="194" y="1178"/>
                </a:cubicBezTo>
                <a:lnTo>
                  <a:pt x="194" y="1237"/>
                </a:lnTo>
                <a:lnTo>
                  <a:pt x="254" y="1237"/>
                </a:lnTo>
                <a:cubicBezTo>
                  <a:pt x="284" y="1267"/>
                  <a:pt x="332" y="1282"/>
                  <a:pt x="380" y="1282"/>
                </a:cubicBezTo>
                <a:cubicBezTo>
                  <a:pt x="429" y="1282"/>
                  <a:pt x="477" y="1267"/>
                  <a:pt x="507" y="1237"/>
                </a:cubicBezTo>
                <a:cubicBezTo>
                  <a:pt x="626" y="1059"/>
                  <a:pt x="626" y="805"/>
                  <a:pt x="626" y="612"/>
                </a:cubicBezTo>
                <a:cubicBezTo>
                  <a:pt x="626" y="493"/>
                  <a:pt x="567" y="433"/>
                  <a:pt x="567" y="314"/>
                </a:cubicBezTo>
                <a:cubicBezTo>
                  <a:pt x="507" y="239"/>
                  <a:pt x="447" y="120"/>
                  <a:pt x="373" y="61"/>
                </a:cubicBezTo>
                <a:lnTo>
                  <a:pt x="313"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9"/>
          <p:cNvSpPr/>
          <p:nvPr/>
        </p:nvSpPr>
        <p:spPr>
          <a:xfrm>
            <a:off x="3632621" y="770308"/>
            <a:ext cx="19559" cy="39836"/>
          </a:xfrm>
          <a:custGeom>
            <a:avLst/>
            <a:gdLst/>
            <a:ahLst/>
            <a:cxnLst/>
            <a:rect l="l" t="t" r="r" b="b"/>
            <a:pathLst>
              <a:path w="627" h="1277" extrusionOk="0">
                <a:moveTo>
                  <a:pt x="345" y="1"/>
                </a:moveTo>
                <a:cubicBezTo>
                  <a:pt x="319" y="1"/>
                  <a:pt x="289" y="8"/>
                  <a:pt x="254" y="25"/>
                </a:cubicBezTo>
                <a:cubicBezTo>
                  <a:pt x="180" y="159"/>
                  <a:pt x="120" y="219"/>
                  <a:pt x="120" y="338"/>
                </a:cubicBezTo>
                <a:cubicBezTo>
                  <a:pt x="61" y="398"/>
                  <a:pt x="61" y="532"/>
                  <a:pt x="1" y="651"/>
                </a:cubicBezTo>
                <a:cubicBezTo>
                  <a:pt x="1" y="830"/>
                  <a:pt x="61" y="1023"/>
                  <a:pt x="180" y="1202"/>
                </a:cubicBezTo>
                <a:lnTo>
                  <a:pt x="254" y="1277"/>
                </a:lnTo>
                <a:cubicBezTo>
                  <a:pt x="373" y="1277"/>
                  <a:pt x="433" y="1277"/>
                  <a:pt x="493" y="1202"/>
                </a:cubicBezTo>
                <a:lnTo>
                  <a:pt x="493" y="1143"/>
                </a:lnTo>
                <a:cubicBezTo>
                  <a:pt x="627" y="964"/>
                  <a:pt x="627" y="830"/>
                  <a:pt x="627" y="651"/>
                </a:cubicBezTo>
                <a:lnTo>
                  <a:pt x="627" y="398"/>
                </a:lnTo>
                <a:cubicBezTo>
                  <a:pt x="627" y="338"/>
                  <a:pt x="627" y="219"/>
                  <a:pt x="552" y="159"/>
                </a:cubicBezTo>
                <a:lnTo>
                  <a:pt x="493" y="85"/>
                </a:lnTo>
                <a:cubicBezTo>
                  <a:pt x="450" y="43"/>
                  <a:pt x="408" y="1"/>
                  <a:pt x="34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9"/>
          <p:cNvSpPr/>
          <p:nvPr/>
        </p:nvSpPr>
        <p:spPr>
          <a:xfrm>
            <a:off x="3570823" y="854253"/>
            <a:ext cx="17220" cy="25018"/>
          </a:xfrm>
          <a:custGeom>
            <a:avLst/>
            <a:gdLst/>
            <a:ahLst/>
            <a:cxnLst/>
            <a:rect l="l" t="t" r="r" b="b"/>
            <a:pathLst>
              <a:path w="552" h="802" extrusionOk="0">
                <a:moveTo>
                  <a:pt x="179" y="1"/>
                </a:moveTo>
                <a:cubicBezTo>
                  <a:pt x="120" y="75"/>
                  <a:pt x="60" y="135"/>
                  <a:pt x="1" y="195"/>
                </a:cubicBezTo>
                <a:lnTo>
                  <a:pt x="1" y="373"/>
                </a:lnTo>
                <a:cubicBezTo>
                  <a:pt x="1" y="507"/>
                  <a:pt x="1" y="627"/>
                  <a:pt x="120" y="746"/>
                </a:cubicBezTo>
                <a:cubicBezTo>
                  <a:pt x="179" y="783"/>
                  <a:pt x="224" y="802"/>
                  <a:pt x="271" y="802"/>
                </a:cubicBezTo>
                <a:cubicBezTo>
                  <a:pt x="317" y="802"/>
                  <a:pt x="366" y="783"/>
                  <a:pt x="433" y="746"/>
                </a:cubicBezTo>
                <a:lnTo>
                  <a:pt x="433" y="686"/>
                </a:lnTo>
                <a:cubicBezTo>
                  <a:pt x="552" y="627"/>
                  <a:pt x="552" y="507"/>
                  <a:pt x="552" y="448"/>
                </a:cubicBezTo>
                <a:lnTo>
                  <a:pt x="552" y="254"/>
                </a:lnTo>
                <a:cubicBezTo>
                  <a:pt x="552" y="195"/>
                  <a:pt x="492" y="135"/>
                  <a:pt x="433" y="75"/>
                </a:cubicBezTo>
                <a:cubicBezTo>
                  <a:pt x="373" y="1"/>
                  <a:pt x="239" y="1"/>
                  <a:pt x="179"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9"/>
          <p:cNvSpPr/>
          <p:nvPr/>
        </p:nvSpPr>
        <p:spPr>
          <a:xfrm>
            <a:off x="3460206" y="837533"/>
            <a:ext cx="17719" cy="20495"/>
          </a:xfrm>
          <a:custGeom>
            <a:avLst/>
            <a:gdLst/>
            <a:ahLst/>
            <a:cxnLst/>
            <a:rect l="l" t="t" r="r" b="b"/>
            <a:pathLst>
              <a:path w="568" h="657" extrusionOk="0">
                <a:moveTo>
                  <a:pt x="252" y="1"/>
                </a:moveTo>
                <a:cubicBezTo>
                  <a:pt x="206" y="1"/>
                  <a:pt x="157" y="15"/>
                  <a:pt x="120" y="45"/>
                </a:cubicBezTo>
                <a:cubicBezTo>
                  <a:pt x="61" y="105"/>
                  <a:pt x="1" y="164"/>
                  <a:pt x="1" y="239"/>
                </a:cubicBezTo>
                <a:lnTo>
                  <a:pt x="1" y="358"/>
                </a:lnTo>
                <a:cubicBezTo>
                  <a:pt x="1" y="418"/>
                  <a:pt x="1" y="537"/>
                  <a:pt x="120" y="611"/>
                </a:cubicBezTo>
                <a:cubicBezTo>
                  <a:pt x="187" y="641"/>
                  <a:pt x="250" y="656"/>
                  <a:pt x="304" y="656"/>
                </a:cubicBezTo>
                <a:cubicBezTo>
                  <a:pt x="359" y="656"/>
                  <a:pt x="403" y="641"/>
                  <a:pt x="433" y="611"/>
                </a:cubicBezTo>
                <a:cubicBezTo>
                  <a:pt x="567" y="477"/>
                  <a:pt x="567" y="418"/>
                  <a:pt x="567" y="299"/>
                </a:cubicBezTo>
                <a:lnTo>
                  <a:pt x="567" y="164"/>
                </a:lnTo>
                <a:cubicBezTo>
                  <a:pt x="493" y="105"/>
                  <a:pt x="433" y="105"/>
                  <a:pt x="373" y="45"/>
                </a:cubicBezTo>
                <a:cubicBezTo>
                  <a:pt x="344" y="15"/>
                  <a:pt x="299" y="1"/>
                  <a:pt x="25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9"/>
          <p:cNvSpPr/>
          <p:nvPr/>
        </p:nvSpPr>
        <p:spPr>
          <a:xfrm>
            <a:off x="912115" y="694566"/>
            <a:ext cx="19559" cy="31476"/>
          </a:xfrm>
          <a:custGeom>
            <a:avLst/>
            <a:gdLst/>
            <a:ahLst/>
            <a:cxnLst/>
            <a:rect l="l" t="t" r="r" b="b"/>
            <a:pathLst>
              <a:path w="627" h="1009" extrusionOk="0">
                <a:moveTo>
                  <a:pt x="415" y="1"/>
                </a:moveTo>
                <a:cubicBezTo>
                  <a:pt x="375" y="1"/>
                  <a:pt x="338" y="15"/>
                  <a:pt x="313" y="40"/>
                </a:cubicBezTo>
                <a:cubicBezTo>
                  <a:pt x="254" y="99"/>
                  <a:pt x="194" y="159"/>
                  <a:pt x="135" y="219"/>
                </a:cubicBezTo>
                <a:cubicBezTo>
                  <a:pt x="75" y="278"/>
                  <a:pt x="75" y="412"/>
                  <a:pt x="75" y="472"/>
                </a:cubicBezTo>
                <a:cubicBezTo>
                  <a:pt x="0" y="651"/>
                  <a:pt x="75" y="844"/>
                  <a:pt x="194" y="964"/>
                </a:cubicBezTo>
                <a:cubicBezTo>
                  <a:pt x="224" y="993"/>
                  <a:pt x="269" y="1008"/>
                  <a:pt x="315" y="1008"/>
                </a:cubicBezTo>
                <a:cubicBezTo>
                  <a:pt x="362" y="1008"/>
                  <a:pt x="410" y="993"/>
                  <a:pt x="447" y="964"/>
                </a:cubicBezTo>
                <a:cubicBezTo>
                  <a:pt x="567" y="844"/>
                  <a:pt x="626" y="651"/>
                  <a:pt x="626" y="531"/>
                </a:cubicBezTo>
                <a:lnTo>
                  <a:pt x="626" y="353"/>
                </a:lnTo>
                <a:cubicBezTo>
                  <a:pt x="626" y="278"/>
                  <a:pt x="626" y="219"/>
                  <a:pt x="567" y="99"/>
                </a:cubicBezTo>
                <a:cubicBezTo>
                  <a:pt x="532" y="30"/>
                  <a:pt x="471" y="1"/>
                  <a:pt x="41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9"/>
          <p:cNvSpPr/>
          <p:nvPr/>
        </p:nvSpPr>
        <p:spPr>
          <a:xfrm>
            <a:off x="953011" y="741047"/>
            <a:ext cx="19559" cy="37964"/>
          </a:xfrm>
          <a:custGeom>
            <a:avLst/>
            <a:gdLst/>
            <a:ahLst/>
            <a:cxnLst/>
            <a:rect l="l" t="t" r="r" b="b"/>
            <a:pathLst>
              <a:path w="627" h="1217" extrusionOk="0">
                <a:moveTo>
                  <a:pt x="350" y="0"/>
                </a:moveTo>
                <a:cubicBezTo>
                  <a:pt x="313" y="0"/>
                  <a:pt x="278" y="15"/>
                  <a:pt x="254" y="40"/>
                </a:cubicBezTo>
                <a:cubicBezTo>
                  <a:pt x="179" y="159"/>
                  <a:pt x="120" y="218"/>
                  <a:pt x="60" y="278"/>
                </a:cubicBezTo>
                <a:cubicBezTo>
                  <a:pt x="60" y="412"/>
                  <a:pt x="60" y="472"/>
                  <a:pt x="0" y="591"/>
                </a:cubicBezTo>
                <a:cubicBezTo>
                  <a:pt x="0" y="784"/>
                  <a:pt x="60" y="963"/>
                  <a:pt x="179" y="1157"/>
                </a:cubicBezTo>
                <a:lnTo>
                  <a:pt x="254" y="1217"/>
                </a:lnTo>
                <a:cubicBezTo>
                  <a:pt x="313" y="1217"/>
                  <a:pt x="432" y="1217"/>
                  <a:pt x="492" y="1157"/>
                </a:cubicBezTo>
                <a:cubicBezTo>
                  <a:pt x="552" y="963"/>
                  <a:pt x="626" y="784"/>
                  <a:pt x="626" y="650"/>
                </a:cubicBezTo>
                <a:lnTo>
                  <a:pt x="626" y="412"/>
                </a:lnTo>
                <a:cubicBezTo>
                  <a:pt x="626" y="278"/>
                  <a:pt x="552" y="218"/>
                  <a:pt x="552" y="99"/>
                </a:cubicBezTo>
                <a:lnTo>
                  <a:pt x="492" y="99"/>
                </a:lnTo>
                <a:cubicBezTo>
                  <a:pt x="457" y="29"/>
                  <a:pt x="402" y="0"/>
                  <a:pt x="350"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9"/>
          <p:cNvSpPr/>
          <p:nvPr/>
        </p:nvSpPr>
        <p:spPr>
          <a:xfrm>
            <a:off x="1007384" y="696438"/>
            <a:ext cx="17220" cy="37496"/>
          </a:xfrm>
          <a:custGeom>
            <a:avLst/>
            <a:gdLst/>
            <a:ahLst/>
            <a:cxnLst/>
            <a:rect l="l" t="t" r="r" b="b"/>
            <a:pathLst>
              <a:path w="552" h="1202" extrusionOk="0">
                <a:moveTo>
                  <a:pt x="265" y="0"/>
                </a:moveTo>
                <a:cubicBezTo>
                  <a:pt x="210" y="0"/>
                  <a:pt x="155" y="29"/>
                  <a:pt x="120" y="99"/>
                </a:cubicBezTo>
                <a:cubicBezTo>
                  <a:pt x="60" y="159"/>
                  <a:pt x="0" y="293"/>
                  <a:pt x="0" y="352"/>
                </a:cubicBezTo>
                <a:lnTo>
                  <a:pt x="0" y="591"/>
                </a:lnTo>
                <a:cubicBezTo>
                  <a:pt x="0" y="784"/>
                  <a:pt x="0" y="963"/>
                  <a:pt x="120" y="1157"/>
                </a:cubicBezTo>
                <a:lnTo>
                  <a:pt x="179" y="1157"/>
                </a:lnTo>
                <a:cubicBezTo>
                  <a:pt x="209" y="1187"/>
                  <a:pt x="257" y="1201"/>
                  <a:pt x="306" y="1201"/>
                </a:cubicBezTo>
                <a:cubicBezTo>
                  <a:pt x="354" y="1201"/>
                  <a:pt x="403" y="1187"/>
                  <a:pt x="432" y="1157"/>
                </a:cubicBezTo>
                <a:cubicBezTo>
                  <a:pt x="552" y="963"/>
                  <a:pt x="552" y="784"/>
                  <a:pt x="552" y="591"/>
                </a:cubicBezTo>
                <a:lnTo>
                  <a:pt x="552" y="352"/>
                </a:lnTo>
                <a:cubicBezTo>
                  <a:pt x="492" y="218"/>
                  <a:pt x="492" y="159"/>
                  <a:pt x="432" y="99"/>
                </a:cubicBezTo>
                <a:lnTo>
                  <a:pt x="373" y="39"/>
                </a:lnTo>
                <a:cubicBezTo>
                  <a:pt x="342" y="15"/>
                  <a:pt x="304" y="0"/>
                  <a:pt x="26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9"/>
          <p:cNvSpPr/>
          <p:nvPr/>
        </p:nvSpPr>
        <p:spPr>
          <a:xfrm>
            <a:off x="1046180" y="749688"/>
            <a:ext cx="17251" cy="48851"/>
          </a:xfrm>
          <a:custGeom>
            <a:avLst/>
            <a:gdLst/>
            <a:ahLst/>
            <a:cxnLst/>
            <a:rect l="l" t="t" r="r" b="b"/>
            <a:pathLst>
              <a:path w="553" h="1566" extrusionOk="0">
                <a:moveTo>
                  <a:pt x="373" y="1"/>
                </a:moveTo>
                <a:cubicBezTo>
                  <a:pt x="314" y="1"/>
                  <a:pt x="180" y="1"/>
                  <a:pt x="120" y="75"/>
                </a:cubicBezTo>
                <a:cubicBezTo>
                  <a:pt x="60" y="195"/>
                  <a:pt x="60" y="314"/>
                  <a:pt x="1" y="448"/>
                </a:cubicBezTo>
                <a:lnTo>
                  <a:pt x="1" y="746"/>
                </a:lnTo>
                <a:cubicBezTo>
                  <a:pt x="1" y="999"/>
                  <a:pt x="1" y="1252"/>
                  <a:pt x="120" y="1491"/>
                </a:cubicBezTo>
                <a:cubicBezTo>
                  <a:pt x="120" y="1491"/>
                  <a:pt x="180" y="1491"/>
                  <a:pt x="180" y="1565"/>
                </a:cubicBezTo>
                <a:cubicBezTo>
                  <a:pt x="314" y="1565"/>
                  <a:pt x="373" y="1565"/>
                  <a:pt x="433" y="1431"/>
                </a:cubicBezTo>
                <a:cubicBezTo>
                  <a:pt x="552" y="1252"/>
                  <a:pt x="552" y="999"/>
                  <a:pt x="552" y="746"/>
                </a:cubicBezTo>
                <a:lnTo>
                  <a:pt x="552" y="448"/>
                </a:lnTo>
                <a:cubicBezTo>
                  <a:pt x="492" y="314"/>
                  <a:pt x="492" y="195"/>
                  <a:pt x="433" y="75"/>
                </a:cubicBezTo>
                <a:cubicBezTo>
                  <a:pt x="433"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9"/>
          <p:cNvSpPr/>
          <p:nvPr/>
        </p:nvSpPr>
        <p:spPr>
          <a:xfrm>
            <a:off x="1104058" y="690417"/>
            <a:ext cx="19528" cy="39805"/>
          </a:xfrm>
          <a:custGeom>
            <a:avLst/>
            <a:gdLst/>
            <a:ahLst/>
            <a:cxnLst/>
            <a:rect l="l" t="t" r="r" b="b"/>
            <a:pathLst>
              <a:path w="626" h="1276" extrusionOk="0">
                <a:moveTo>
                  <a:pt x="292" y="1"/>
                </a:moveTo>
                <a:cubicBezTo>
                  <a:pt x="227" y="1"/>
                  <a:pt x="179" y="33"/>
                  <a:pt x="179" y="113"/>
                </a:cubicBezTo>
                <a:cubicBezTo>
                  <a:pt x="60" y="173"/>
                  <a:pt x="60" y="292"/>
                  <a:pt x="60" y="352"/>
                </a:cubicBezTo>
                <a:cubicBezTo>
                  <a:pt x="0" y="411"/>
                  <a:pt x="0" y="545"/>
                  <a:pt x="0" y="605"/>
                </a:cubicBezTo>
                <a:cubicBezTo>
                  <a:pt x="0" y="784"/>
                  <a:pt x="0" y="977"/>
                  <a:pt x="60" y="1156"/>
                </a:cubicBezTo>
                <a:lnTo>
                  <a:pt x="119" y="1231"/>
                </a:lnTo>
                <a:cubicBezTo>
                  <a:pt x="149" y="1260"/>
                  <a:pt x="198" y="1275"/>
                  <a:pt x="246" y="1275"/>
                </a:cubicBezTo>
                <a:cubicBezTo>
                  <a:pt x="294" y="1275"/>
                  <a:pt x="343" y="1260"/>
                  <a:pt x="373" y="1231"/>
                </a:cubicBezTo>
                <a:cubicBezTo>
                  <a:pt x="492" y="1037"/>
                  <a:pt x="551" y="858"/>
                  <a:pt x="551" y="664"/>
                </a:cubicBezTo>
                <a:cubicBezTo>
                  <a:pt x="551" y="545"/>
                  <a:pt x="626" y="486"/>
                  <a:pt x="551" y="352"/>
                </a:cubicBezTo>
                <a:cubicBezTo>
                  <a:pt x="551" y="292"/>
                  <a:pt x="492" y="173"/>
                  <a:pt x="432" y="113"/>
                </a:cubicBezTo>
                <a:lnTo>
                  <a:pt x="432" y="39"/>
                </a:lnTo>
                <a:cubicBezTo>
                  <a:pt x="385" y="15"/>
                  <a:pt x="334" y="1"/>
                  <a:pt x="29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9"/>
          <p:cNvSpPr/>
          <p:nvPr/>
        </p:nvSpPr>
        <p:spPr>
          <a:xfrm>
            <a:off x="1175619" y="672543"/>
            <a:ext cx="19559" cy="40023"/>
          </a:xfrm>
          <a:custGeom>
            <a:avLst/>
            <a:gdLst/>
            <a:ahLst/>
            <a:cxnLst/>
            <a:rect l="l" t="t" r="r" b="b"/>
            <a:pathLst>
              <a:path w="627" h="1283" extrusionOk="0">
                <a:moveTo>
                  <a:pt x="313" y="1"/>
                </a:moveTo>
                <a:cubicBezTo>
                  <a:pt x="194" y="1"/>
                  <a:pt x="120" y="61"/>
                  <a:pt x="60" y="120"/>
                </a:cubicBezTo>
                <a:cubicBezTo>
                  <a:pt x="0" y="239"/>
                  <a:pt x="0" y="314"/>
                  <a:pt x="0" y="433"/>
                </a:cubicBezTo>
                <a:lnTo>
                  <a:pt x="0" y="686"/>
                </a:lnTo>
                <a:cubicBezTo>
                  <a:pt x="0" y="865"/>
                  <a:pt x="60" y="984"/>
                  <a:pt x="194" y="1178"/>
                </a:cubicBezTo>
                <a:lnTo>
                  <a:pt x="194" y="1237"/>
                </a:lnTo>
                <a:lnTo>
                  <a:pt x="254" y="1237"/>
                </a:lnTo>
                <a:cubicBezTo>
                  <a:pt x="283" y="1267"/>
                  <a:pt x="328" y="1282"/>
                  <a:pt x="365" y="1282"/>
                </a:cubicBezTo>
                <a:cubicBezTo>
                  <a:pt x="403" y="1282"/>
                  <a:pt x="432" y="1267"/>
                  <a:pt x="432" y="1237"/>
                </a:cubicBezTo>
                <a:cubicBezTo>
                  <a:pt x="626" y="1059"/>
                  <a:pt x="626" y="805"/>
                  <a:pt x="626" y="612"/>
                </a:cubicBezTo>
                <a:cubicBezTo>
                  <a:pt x="626" y="493"/>
                  <a:pt x="566" y="433"/>
                  <a:pt x="566" y="314"/>
                </a:cubicBezTo>
                <a:cubicBezTo>
                  <a:pt x="492" y="239"/>
                  <a:pt x="432" y="120"/>
                  <a:pt x="373" y="61"/>
                </a:cubicBezTo>
                <a:lnTo>
                  <a:pt x="313"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9"/>
          <p:cNvSpPr/>
          <p:nvPr/>
        </p:nvSpPr>
        <p:spPr>
          <a:xfrm>
            <a:off x="1114029" y="770308"/>
            <a:ext cx="19091" cy="39836"/>
          </a:xfrm>
          <a:custGeom>
            <a:avLst/>
            <a:gdLst/>
            <a:ahLst/>
            <a:cxnLst/>
            <a:rect l="l" t="t" r="r" b="b"/>
            <a:pathLst>
              <a:path w="612" h="1277" extrusionOk="0">
                <a:moveTo>
                  <a:pt x="307" y="1"/>
                </a:moveTo>
                <a:cubicBezTo>
                  <a:pt x="281" y="1"/>
                  <a:pt x="257" y="8"/>
                  <a:pt x="239" y="25"/>
                </a:cubicBezTo>
                <a:cubicBezTo>
                  <a:pt x="180" y="159"/>
                  <a:pt x="120" y="219"/>
                  <a:pt x="60" y="338"/>
                </a:cubicBezTo>
                <a:cubicBezTo>
                  <a:pt x="60" y="398"/>
                  <a:pt x="1" y="532"/>
                  <a:pt x="1" y="651"/>
                </a:cubicBezTo>
                <a:cubicBezTo>
                  <a:pt x="1" y="830"/>
                  <a:pt x="60" y="1023"/>
                  <a:pt x="180" y="1202"/>
                </a:cubicBezTo>
                <a:lnTo>
                  <a:pt x="239" y="1277"/>
                </a:lnTo>
                <a:cubicBezTo>
                  <a:pt x="299" y="1277"/>
                  <a:pt x="433" y="1277"/>
                  <a:pt x="492" y="1202"/>
                </a:cubicBezTo>
                <a:lnTo>
                  <a:pt x="492" y="1143"/>
                </a:lnTo>
                <a:cubicBezTo>
                  <a:pt x="552" y="964"/>
                  <a:pt x="612" y="830"/>
                  <a:pt x="612" y="651"/>
                </a:cubicBezTo>
                <a:lnTo>
                  <a:pt x="612" y="398"/>
                </a:lnTo>
                <a:cubicBezTo>
                  <a:pt x="612" y="338"/>
                  <a:pt x="552" y="219"/>
                  <a:pt x="552" y="159"/>
                </a:cubicBezTo>
                <a:lnTo>
                  <a:pt x="492" y="85"/>
                </a:lnTo>
                <a:cubicBezTo>
                  <a:pt x="450" y="43"/>
                  <a:pt x="371" y="1"/>
                  <a:pt x="307"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9"/>
          <p:cNvSpPr/>
          <p:nvPr/>
        </p:nvSpPr>
        <p:spPr>
          <a:xfrm>
            <a:off x="949299" y="837533"/>
            <a:ext cx="19091" cy="20495"/>
          </a:xfrm>
          <a:custGeom>
            <a:avLst/>
            <a:gdLst/>
            <a:ahLst/>
            <a:cxnLst/>
            <a:rect l="l" t="t" r="r" b="b"/>
            <a:pathLst>
              <a:path w="612" h="657" extrusionOk="0">
                <a:moveTo>
                  <a:pt x="306" y="1"/>
                </a:moveTo>
                <a:cubicBezTo>
                  <a:pt x="257" y="1"/>
                  <a:pt x="209" y="15"/>
                  <a:pt x="179" y="45"/>
                </a:cubicBezTo>
                <a:cubicBezTo>
                  <a:pt x="119" y="105"/>
                  <a:pt x="60" y="164"/>
                  <a:pt x="60" y="239"/>
                </a:cubicBezTo>
                <a:cubicBezTo>
                  <a:pt x="0" y="299"/>
                  <a:pt x="0" y="299"/>
                  <a:pt x="0" y="358"/>
                </a:cubicBezTo>
                <a:cubicBezTo>
                  <a:pt x="60" y="418"/>
                  <a:pt x="60" y="537"/>
                  <a:pt x="179" y="611"/>
                </a:cubicBezTo>
                <a:cubicBezTo>
                  <a:pt x="239" y="641"/>
                  <a:pt x="302" y="656"/>
                  <a:pt x="358" y="656"/>
                </a:cubicBezTo>
                <a:cubicBezTo>
                  <a:pt x="414" y="656"/>
                  <a:pt x="462" y="641"/>
                  <a:pt x="492" y="611"/>
                </a:cubicBezTo>
                <a:cubicBezTo>
                  <a:pt x="611" y="477"/>
                  <a:pt x="611" y="418"/>
                  <a:pt x="611" y="299"/>
                </a:cubicBezTo>
                <a:cubicBezTo>
                  <a:pt x="611" y="299"/>
                  <a:pt x="611" y="239"/>
                  <a:pt x="551" y="164"/>
                </a:cubicBezTo>
                <a:cubicBezTo>
                  <a:pt x="551" y="105"/>
                  <a:pt x="492" y="105"/>
                  <a:pt x="432" y="45"/>
                </a:cubicBezTo>
                <a:cubicBezTo>
                  <a:pt x="403" y="15"/>
                  <a:pt x="354" y="1"/>
                  <a:pt x="30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9"/>
          <p:cNvSpPr/>
          <p:nvPr/>
        </p:nvSpPr>
        <p:spPr>
          <a:xfrm>
            <a:off x="1535765" y="694566"/>
            <a:ext cx="21431" cy="31476"/>
          </a:xfrm>
          <a:custGeom>
            <a:avLst/>
            <a:gdLst/>
            <a:ahLst/>
            <a:cxnLst/>
            <a:rect l="l" t="t" r="r" b="b"/>
            <a:pathLst>
              <a:path w="687" h="1009" extrusionOk="0">
                <a:moveTo>
                  <a:pt x="411" y="1"/>
                </a:moveTo>
                <a:cubicBezTo>
                  <a:pt x="373" y="1"/>
                  <a:pt x="339" y="15"/>
                  <a:pt x="314" y="40"/>
                </a:cubicBezTo>
                <a:lnTo>
                  <a:pt x="120" y="219"/>
                </a:lnTo>
                <a:cubicBezTo>
                  <a:pt x="61" y="278"/>
                  <a:pt x="61" y="412"/>
                  <a:pt x="61" y="472"/>
                </a:cubicBezTo>
                <a:cubicBezTo>
                  <a:pt x="1" y="651"/>
                  <a:pt x="61" y="844"/>
                  <a:pt x="195" y="964"/>
                </a:cubicBezTo>
                <a:cubicBezTo>
                  <a:pt x="224" y="993"/>
                  <a:pt x="269" y="1008"/>
                  <a:pt x="314" y="1008"/>
                </a:cubicBezTo>
                <a:cubicBezTo>
                  <a:pt x="359" y="1008"/>
                  <a:pt x="403" y="993"/>
                  <a:pt x="433" y="964"/>
                </a:cubicBezTo>
                <a:cubicBezTo>
                  <a:pt x="567" y="844"/>
                  <a:pt x="627" y="651"/>
                  <a:pt x="627" y="531"/>
                </a:cubicBezTo>
                <a:cubicBezTo>
                  <a:pt x="627" y="472"/>
                  <a:pt x="686" y="412"/>
                  <a:pt x="627" y="353"/>
                </a:cubicBezTo>
                <a:cubicBezTo>
                  <a:pt x="627" y="278"/>
                  <a:pt x="627" y="219"/>
                  <a:pt x="567" y="99"/>
                </a:cubicBezTo>
                <a:cubicBezTo>
                  <a:pt x="523" y="30"/>
                  <a:pt x="464" y="1"/>
                  <a:pt x="41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9"/>
          <p:cNvSpPr/>
          <p:nvPr/>
        </p:nvSpPr>
        <p:spPr>
          <a:xfrm>
            <a:off x="1576662" y="741047"/>
            <a:ext cx="19091" cy="37964"/>
          </a:xfrm>
          <a:custGeom>
            <a:avLst/>
            <a:gdLst/>
            <a:ahLst/>
            <a:cxnLst/>
            <a:rect l="l" t="t" r="r" b="b"/>
            <a:pathLst>
              <a:path w="612" h="1217" extrusionOk="0">
                <a:moveTo>
                  <a:pt x="341" y="0"/>
                </a:moveTo>
                <a:cubicBezTo>
                  <a:pt x="301" y="0"/>
                  <a:pt x="264" y="15"/>
                  <a:pt x="239" y="40"/>
                </a:cubicBezTo>
                <a:cubicBezTo>
                  <a:pt x="180" y="159"/>
                  <a:pt x="120" y="218"/>
                  <a:pt x="120" y="278"/>
                </a:cubicBezTo>
                <a:cubicBezTo>
                  <a:pt x="61" y="412"/>
                  <a:pt x="61" y="472"/>
                  <a:pt x="1" y="591"/>
                </a:cubicBezTo>
                <a:cubicBezTo>
                  <a:pt x="1" y="784"/>
                  <a:pt x="61" y="963"/>
                  <a:pt x="180" y="1157"/>
                </a:cubicBezTo>
                <a:lnTo>
                  <a:pt x="239" y="1217"/>
                </a:lnTo>
                <a:cubicBezTo>
                  <a:pt x="299" y="1217"/>
                  <a:pt x="433" y="1217"/>
                  <a:pt x="493" y="1157"/>
                </a:cubicBezTo>
                <a:cubicBezTo>
                  <a:pt x="552" y="963"/>
                  <a:pt x="612" y="784"/>
                  <a:pt x="612" y="650"/>
                </a:cubicBezTo>
                <a:lnTo>
                  <a:pt x="612" y="412"/>
                </a:lnTo>
                <a:cubicBezTo>
                  <a:pt x="612" y="278"/>
                  <a:pt x="612" y="218"/>
                  <a:pt x="552" y="99"/>
                </a:cubicBezTo>
                <a:lnTo>
                  <a:pt x="493" y="99"/>
                </a:lnTo>
                <a:cubicBezTo>
                  <a:pt x="458" y="29"/>
                  <a:pt x="397" y="0"/>
                  <a:pt x="34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9"/>
          <p:cNvSpPr/>
          <p:nvPr/>
        </p:nvSpPr>
        <p:spPr>
          <a:xfrm>
            <a:off x="1630598" y="696438"/>
            <a:ext cx="17688" cy="37496"/>
          </a:xfrm>
          <a:custGeom>
            <a:avLst/>
            <a:gdLst/>
            <a:ahLst/>
            <a:cxnLst/>
            <a:rect l="l" t="t" r="r" b="b"/>
            <a:pathLst>
              <a:path w="567" h="1202" extrusionOk="0">
                <a:moveTo>
                  <a:pt x="276" y="0"/>
                </a:moveTo>
                <a:cubicBezTo>
                  <a:pt x="224" y="0"/>
                  <a:pt x="169" y="29"/>
                  <a:pt x="134" y="99"/>
                </a:cubicBezTo>
                <a:cubicBezTo>
                  <a:pt x="60" y="159"/>
                  <a:pt x="60" y="293"/>
                  <a:pt x="0" y="352"/>
                </a:cubicBezTo>
                <a:lnTo>
                  <a:pt x="0" y="591"/>
                </a:lnTo>
                <a:cubicBezTo>
                  <a:pt x="0" y="784"/>
                  <a:pt x="0" y="963"/>
                  <a:pt x="134" y="1157"/>
                </a:cubicBezTo>
                <a:lnTo>
                  <a:pt x="194" y="1157"/>
                </a:lnTo>
                <a:cubicBezTo>
                  <a:pt x="224" y="1187"/>
                  <a:pt x="268" y="1201"/>
                  <a:pt x="313" y="1201"/>
                </a:cubicBezTo>
                <a:cubicBezTo>
                  <a:pt x="358" y="1201"/>
                  <a:pt x="402" y="1187"/>
                  <a:pt x="432" y="1157"/>
                </a:cubicBezTo>
                <a:cubicBezTo>
                  <a:pt x="566" y="963"/>
                  <a:pt x="566" y="784"/>
                  <a:pt x="566" y="591"/>
                </a:cubicBezTo>
                <a:lnTo>
                  <a:pt x="566" y="352"/>
                </a:lnTo>
                <a:cubicBezTo>
                  <a:pt x="507" y="218"/>
                  <a:pt x="507" y="159"/>
                  <a:pt x="432" y="99"/>
                </a:cubicBezTo>
                <a:lnTo>
                  <a:pt x="373" y="39"/>
                </a:lnTo>
                <a:cubicBezTo>
                  <a:pt x="348" y="15"/>
                  <a:pt x="313" y="0"/>
                  <a:pt x="276"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9"/>
          <p:cNvSpPr/>
          <p:nvPr/>
        </p:nvSpPr>
        <p:spPr>
          <a:xfrm>
            <a:off x="1626855" y="802844"/>
            <a:ext cx="19559" cy="31944"/>
          </a:xfrm>
          <a:custGeom>
            <a:avLst/>
            <a:gdLst/>
            <a:ahLst/>
            <a:cxnLst/>
            <a:rect l="l" t="t" r="r" b="b"/>
            <a:pathLst>
              <a:path w="627" h="1024" extrusionOk="0">
                <a:moveTo>
                  <a:pt x="335" y="1"/>
                </a:moveTo>
                <a:cubicBezTo>
                  <a:pt x="288" y="1"/>
                  <a:pt x="235" y="15"/>
                  <a:pt x="180" y="40"/>
                </a:cubicBezTo>
                <a:cubicBezTo>
                  <a:pt x="120" y="100"/>
                  <a:pt x="120" y="159"/>
                  <a:pt x="60" y="293"/>
                </a:cubicBezTo>
                <a:cubicBezTo>
                  <a:pt x="1" y="353"/>
                  <a:pt x="1" y="412"/>
                  <a:pt x="1" y="472"/>
                </a:cubicBezTo>
                <a:cubicBezTo>
                  <a:pt x="1" y="666"/>
                  <a:pt x="60" y="844"/>
                  <a:pt x="180" y="979"/>
                </a:cubicBezTo>
                <a:cubicBezTo>
                  <a:pt x="217" y="1008"/>
                  <a:pt x="265" y="1023"/>
                  <a:pt x="312" y="1023"/>
                </a:cubicBezTo>
                <a:cubicBezTo>
                  <a:pt x="358" y="1023"/>
                  <a:pt x="403" y="1008"/>
                  <a:pt x="433" y="979"/>
                </a:cubicBezTo>
                <a:cubicBezTo>
                  <a:pt x="552" y="785"/>
                  <a:pt x="627" y="666"/>
                  <a:pt x="627" y="532"/>
                </a:cubicBezTo>
                <a:cubicBezTo>
                  <a:pt x="627" y="472"/>
                  <a:pt x="627" y="412"/>
                  <a:pt x="552" y="353"/>
                </a:cubicBezTo>
                <a:cubicBezTo>
                  <a:pt x="552" y="293"/>
                  <a:pt x="552" y="159"/>
                  <a:pt x="493" y="100"/>
                </a:cubicBezTo>
                <a:cubicBezTo>
                  <a:pt x="458" y="30"/>
                  <a:pt x="402" y="1"/>
                  <a:pt x="33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9"/>
          <p:cNvSpPr/>
          <p:nvPr/>
        </p:nvSpPr>
        <p:spPr>
          <a:xfrm>
            <a:off x="1678919" y="749688"/>
            <a:ext cx="17688" cy="48851"/>
          </a:xfrm>
          <a:custGeom>
            <a:avLst/>
            <a:gdLst/>
            <a:ahLst/>
            <a:cxnLst/>
            <a:rect l="l" t="t" r="r" b="b"/>
            <a:pathLst>
              <a:path w="567" h="1566" extrusionOk="0">
                <a:moveTo>
                  <a:pt x="373" y="1"/>
                </a:moveTo>
                <a:cubicBezTo>
                  <a:pt x="313" y="1"/>
                  <a:pt x="194" y="1"/>
                  <a:pt x="135" y="75"/>
                </a:cubicBezTo>
                <a:cubicBezTo>
                  <a:pt x="75" y="195"/>
                  <a:pt x="75" y="314"/>
                  <a:pt x="0" y="448"/>
                </a:cubicBezTo>
                <a:lnTo>
                  <a:pt x="0" y="746"/>
                </a:lnTo>
                <a:cubicBezTo>
                  <a:pt x="0" y="999"/>
                  <a:pt x="0" y="1252"/>
                  <a:pt x="135" y="1491"/>
                </a:cubicBezTo>
                <a:cubicBezTo>
                  <a:pt x="194" y="1491"/>
                  <a:pt x="194" y="1491"/>
                  <a:pt x="194" y="1565"/>
                </a:cubicBezTo>
                <a:cubicBezTo>
                  <a:pt x="313" y="1565"/>
                  <a:pt x="373" y="1565"/>
                  <a:pt x="447" y="1431"/>
                </a:cubicBezTo>
                <a:cubicBezTo>
                  <a:pt x="567" y="1252"/>
                  <a:pt x="567" y="999"/>
                  <a:pt x="567" y="746"/>
                </a:cubicBezTo>
                <a:lnTo>
                  <a:pt x="567" y="448"/>
                </a:lnTo>
                <a:cubicBezTo>
                  <a:pt x="507" y="314"/>
                  <a:pt x="507" y="195"/>
                  <a:pt x="447" y="75"/>
                </a:cubicBezTo>
                <a:cubicBezTo>
                  <a:pt x="447"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9"/>
          <p:cNvSpPr/>
          <p:nvPr/>
        </p:nvSpPr>
        <p:spPr>
          <a:xfrm>
            <a:off x="1727708" y="690417"/>
            <a:ext cx="19091" cy="39805"/>
          </a:xfrm>
          <a:custGeom>
            <a:avLst/>
            <a:gdLst/>
            <a:ahLst/>
            <a:cxnLst/>
            <a:rect l="l" t="t" r="r" b="b"/>
            <a:pathLst>
              <a:path w="612" h="1276" extrusionOk="0">
                <a:moveTo>
                  <a:pt x="303" y="1"/>
                </a:moveTo>
                <a:cubicBezTo>
                  <a:pt x="251" y="1"/>
                  <a:pt x="215" y="33"/>
                  <a:pt x="179" y="113"/>
                </a:cubicBezTo>
                <a:cubicBezTo>
                  <a:pt x="120" y="173"/>
                  <a:pt x="60" y="292"/>
                  <a:pt x="60" y="352"/>
                </a:cubicBezTo>
                <a:cubicBezTo>
                  <a:pt x="1" y="411"/>
                  <a:pt x="1" y="545"/>
                  <a:pt x="1" y="605"/>
                </a:cubicBezTo>
                <a:cubicBezTo>
                  <a:pt x="1" y="784"/>
                  <a:pt x="1" y="977"/>
                  <a:pt x="60" y="1156"/>
                </a:cubicBezTo>
                <a:lnTo>
                  <a:pt x="120" y="1231"/>
                </a:lnTo>
                <a:cubicBezTo>
                  <a:pt x="150" y="1260"/>
                  <a:pt x="194" y="1275"/>
                  <a:pt x="241" y="1275"/>
                </a:cubicBezTo>
                <a:cubicBezTo>
                  <a:pt x="287" y="1275"/>
                  <a:pt x="336" y="1260"/>
                  <a:pt x="373" y="1231"/>
                </a:cubicBezTo>
                <a:cubicBezTo>
                  <a:pt x="492" y="1037"/>
                  <a:pt x="552" y="858"/>
                  <a:pt x="552" y="664"/>
                </a:cubicBezTo>
                <a:cubicBezTo>
                  <a:pt x="611" y="545"/>
                  <a:pt x="611" y="486"/>
                  <a:pt x="552" y="352"/>
                </a:cubicBezTo>
                <a:cubicBezTo>
                  <a:pt x="552" y="292"/>
                  <a:pt x="492" y="173"/>
                  <a:pt x="433" y="113"/>
                </a:cubicBezTo>
                <a:lnTo>
                  <a:pt x="433" y="39"/>
                </a:lnTo>
                <a:cubicBezTo>
                  <a:pt x="379" y="15"/>
                  <a:pt x="337" y="1"/>
                  <a:pt x="30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9"/>
          <p:cNvSpPr/>
          <p:nvPr/>
        </p:nvSpPr>
        <p:spPr>
          <a:xfrm>
            <a:off x="1799269" y="672543"/>
            <a:ext cx="19091" cy="40023"/>
          </a:xfrm>
          <a:custGeom>
            <a:avLst/>
            <a:gdLst/>
            <a:ahLst/>
            <a:cxnLst/>
            <a:rect l="l" t="t" r="r" b="b"/>
            <a:pathLst>
              <a:path w="612" h="1283" extrusionOk="0">
                <a:moveTo>
                  <a:pt x="314" y="1"/>
                </a:moveTo>
                <a:cubicBezTo>
                  <a:pt x="180" y="1"/>
                  <a:pt x="120" y="61"/>
                  <a:pt x="60" y="120"/>
                </a:cubicBezTo>
                <a:cubicBezTo>
                  <a:pt x="1" y="239"/>
                  <a:pt x="1" y="314"/>
                  <a:pt x="1" y="433"/>
                </a:cubicBezTo>
                <a:lnTo>
                  <a:pt x="1" y="686"/>
                </a:lnTo>
                <a:cubicBezTo>
                  <a:pt x="60" y="865"/>
                  <a:pt x="60" y="984"/>
                  <a:pt x="180" y="1178"/>
                </a:cubicBezTo>
                <a:lnTo>
                  <a:pt x="180" y="1237"/>
                </a:lnTo>
                <a:lnTo>
                  <a:pt x="239" y="1237"/>
                </a:lnTo>
                <a:cubicBezTo>
                  <a:pt x="277" y="1267"/>
                  <a:pt x="325" y="1282"/>
                  <a:pt x="364" y="1282"/>
                </a:cubicBezTo>
                <a:cubicBezTo>
                  <a:pt x="403" y="1282"/>
                  <a:pt x="433" y="1267"/>
                  <a:pt x="433" y="1237"/>
                </a:cubicBezTo>
                <a:cubicBezTo>
                  <a:pt x="612" y="1059"/>
                  <a:pt x="612" y="805"/>
                  <a:pt x="612" y="612"/>
                </a:cubicBezTo>
                <a:cubicBezTo>
                  <a:pt x="612" y="493"/>
                  <a:pt x="552" y="433"/>
                  <a:pt x="552" y="314"/>
                </a:cubicBezTo>
                <a:cubicBezTo>
                  <a:pt x="493" y="239"/>
                  <a:pt x="433" y="120"/>
                  <a:pt x="373" y="61"/>
                </a:cubicBezTo>
                <a:lnTo>
                  <a:pt x="314"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9"/>
          <p:cNvSpPr/>
          <p:nvPr/>
        </p:nvSpPr>
        <p:spPr>
          <a:xfrm>
            <a:off x="1746768" y="770308"/>
            <a:ext cx="19559" cy="39836"/>
          </a:xfrm>
          <a:custGeom>
            <a:avLst/>
            <a:gdLst/>
            <a:ahLst/>
            <a:cxnLst/>
            <a:rect l="l" t="t" r="r" b="b"/>
            <a:pathLst>
              <a:path w="627" h="1277" extrusionOk="0">
                <a:moveTo>
                  <a:pt x="345" y="1"/>
                </a:moveTo>
                <a:cubicBezTo>
                  <a:pt x="318" y="1"/>
                  <a:pt x="289" y="8"/>
                  <a:pt x="254" y="25"/>
                </a:cubicBezTo>
                <a:cubicBezTo>
                  <a:pt x="194" y="159"/>
                  <a:pt x="135" y="219"/>
                  <a:pt x="60" y="338"/>
                </a:cubicBezTo>
                <a:cubicBezTo>
                  <a:pt x="60" y="398"/>
                  <a:pt x="0" y="532"/>
                  <a:pt x="0" y="651"/>
                </a:cubicBezTo>
                <a:cubicBezTo>
                  <a:pt x="0" y="830"/>
                  <a:pt x="60" y="1023"/>
                  <a:pt x="194" y="1202"/>
                </a:cubicBezTo>
                <a:lnTo>
                  <a:pt x="254" y="1277"/>
                </a:lnTo>
                <a:cubicBezTo>
                  <a:pt x="313" y="1277"/>
                  <a:pt x="433" y="1277"/>
                  <a:pt x="507" y="1202"/>
                </a:cubicBezTo>
                <a:lnTo>
                  <a:pt x="507" y="1143"/>
                </a:lnTo>
                <a:cubicBezTo>
                  <a:pt x="567" y="964"/>
                  <a:pt x="626" y="830"/>
                  <a:pt x="626" y="651"/>
                </a:cubicBezTo>
                <a:lnTo>
                  <a:pt x="626" y="398"/>
                </a:lnTo>
                <a:cubicBezTo>
                  <a:pt x="626" y="338"/>
                  <a:pt x="626" y="219"/>
                  <a:pt x="567" y="159"/>
                </a:cubicBezTo>
                <a:lnTo>
                  <a:pt x="507" y="85"/>
                </a:lnTo>
                <a:cubicBezTo>
                  <a:pt x="454" y="43"/>
                  <a:pt x="409" y="1"/>
                  <a:pt x="34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9"/>
          <p:cNvSpPr/>
          <p:nvPr/>
        </p:nvSpPr>
        <p:spPr>
          <a:xfrm>
            <a:off x="1683099" y="854253"/>
            <a:ext cx="19091" cy="25018"/>
          </a:xfrm>
          <a:custGeom>
            <a:avLst/>
            <a:gdLst/>
            <a:ahLst/>
            <a:cxnLst/>
            <a:rect l="l" t="t" r="r" b="b"/>
            <a:pathLst>
              <a:path w="612" h="802" extrusionOk="0">
                <a:moveTo>
                  <a:pt x="239" y="1"/>
                </a:moveTo>
                <a:cubicBezTo>
                  <a:pt x="120" y="75"/>
                  <a:pt x="120" y="135"/>
                  <a:pt x="60" y="195"/>
                </a:cubicBezTo>
                <a:cubicBezTo>
                  <a:pt x="60" y="254"/>
                  <a:pt x="60" y="314"/>
                  <a:pt x="1" y="373"/>
                </a:cubicBezTo>
                <a:cubicBezTo>
                  <a:pt x="1" y="507"/>
                  <a:pt x="60" y="627"/>
                  <a:pt x="179" y="746"/>
                </a:cubicBezTo>
                <a:cubicBezTo>
                  <a:pt x="209" y="783"/>
                  <a:pt x="257" y="802"/>
                  <a:pt x="313" y="802"/>
                </a:cubicBezTo>
                <a:cubicBezTo>
                  <a:pt x="369" y="802"/>
                  <a:pt x="433" y="783"/>
                  <a:pt x="492" y="746"/>
                </a:cubicBezTo>
                <a:lnTo>
                  <a:pt x="492" y="686"/>
                </a:lnTo>
                <a:cubicBezTo>
                  <a:pt x="611" y="627"/>
                  <a:pt x="611" y="507"/>
                  <a:pt x="611" y="448"/>
                </a:cubicBezTo>
                <a:lnTo>
                  <a:pt x="611" y="254"/>
                </a:lnTo>
                <a:cubicBezTo>
                  <a:pt x="552" y="195"/>
                  <a:pt x="552" y="135"/>
                  <a:pt x="492" y="75"/>
                </a:cubicBezTo>
                <a:cubicBezTo>
                  <a:pt x="433" y="1"/>
                  <a:pt x="313" y="1"/>
                  <a:pt x="239"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9"/>
          <p:cNvSpPr/>
          <p:nvPr/>
        </p:nvSpPr>
        <p:spPr>
          <a:xfrm>
            <a:off x="1572482" y="837533"/>
            <a:ext cx="19559" cy="20495"/>
          </a:xfrm>
          <a:custGeom>
            <a:avLst/>
            <a:gdLst/>
            <a:ahLst/>
            <a:cxnLst/>
            <a:rect l="l" t="t" r="r" b="b"/>
            <a:pathLst>
              <a:path w="627" h="657" extrusionOk="0">
                <a:moveTo>
                  <a:pt x="314" y="1"/>
                </a:moveTo>
                <a:cubicBezTo>
                  <a:pt x="269" y="1"/>
                  <a:pt x="224" y="15"/>
                  <a:pt x="195" y="45"/>
                </a:cubicBezTo>
                <a:cubicBezTo>
                  <a:pt x="135" y="105"/>
                  <a:pt x="60" y="164"/>
                  <a:pt x="60" y="239"/>
                </a:cubicBezTo>
                <a:cubicBezTo>
                  <a:pt x="1" y="299"/>
                  <a:pt x="1" y="299"/>
                  <a:pt x="1" y="358"/>
                </a:cubicBezTo>
                <a:cubicBezTo>
                  <a:pt x="60" y="418"/>
                  <a:pt x="60" y="537"/>
                  <a:pt x="195" y="611"/>
                </a:cubicBezTo>
                <a:cubicBezTo>
                  <a:pt x="254" y="641"/>
                  <a:pt x="314" y="656"/>
                  <a:pt x="368" y="656"/>
                </a:cubicBezTo>
                <a:cubicBezTo>
                  <a:pt x="422" y="656"/>
                  <a:pt x="470" y="641"/>
                  <a:pt x="507" y="611"/>
                </a:cubicBezTo>
                <a:cubicBezTo>
                  <a:pt x="627" y="477"/>
                  <a:pt x="627" y="418"/>
                  <a:pt x="627" y="299"/>
                </a:cubicBezTo>
                <a:cubicBezTo>
                  <a:pt x="627" y="299"/>
                  <a:pt x="627" y="239"/>
                  <a:pt x="567" y="164"/>
                </a:cubicBezTo>
                <a:cubicBezTo>
                  <a:pt x="567" y="105"/>
                  <a:pt x="507" y="105"/>
                  <a:pt x="433" y="45"/>
                </a:cubicBezTo>
                <a:cubicBezTo>
                  <a:pt x="403" y="15"/>
                  <a:pt x="358" y="1"/>
                  <a:pt x="31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9"/>
          <p:cNvSpPr/>
          <p:nvPr/>
        </p:nvSpPr>
        <p:spPr>
          <a:xfrm>
            <a:off x="2178497" y="694566"/>
            <a:ext cx="21400" cy="31476"/>
          </a:xfrm>
          <a:custGeom>
            <a:avLst/>
            <a:gdLst/>
            <a:ahLst/>
            <a:cxnLst/>
            <a:rect l="l" t="t" r="r" b="b"/>
            <a:pathLst>
              <a:path w="686" h="1009" extrusionOk="0">
                <a:moveTo>
                  <a:pt x="435" y="1"/>
                </a:moveTo>
                <a:cubicBezTo>
                  <a:pt x="402" y="1"/>
                  <a:pt x="363" y="15"/>
                  <a:pt x="313" y="40"/>
                </a:cubicBezTo>
                <a:cubicBezTo>
                  <a:pt x="239" y="99"/>
                  <a:pt x="179" y="159"/>
                  <a:pt x="120" y="219"/>
                </a:cubicBezTo>
                <a:cubicBezTo>
                  <a:pt x="60" y="278"/>
                  <a:pt x="60" y="412"/>
                  <a:pt x="60" y="472"/>
                </a:cubicBezTo>
                <a:cubicBezTo>
                  <a:pt x="1" y="651"/>
                  <a:pt x="60" y="844"/>
                  <a:pt x="179" y="964"/>
                </a:cubicBezTo>
                <a:cubicBezTo>
                  <a:pt x="209" y="993"/>
                  <a:pt x="257" y="1008"/>
                  <a:pt x="306" y="1008"/>
                </a:cubicBezTo>
                <a:cubicBezTo>
                  <a:pt x="354" y="1008"/>
                  <a:pt x="403" y="993"/>
                  <a:pt x="433" y="964"/>
                </a:cubicBezTo>
                <a:cubicBezTo>
                  <a:pt x="552" y="844"/>
                  <a:pt x="611" y="651"/>
                  <a:pt x="611" y="531"/>
                </a:cubicBezTo>
                <a:cubicBezTo>
                  <a:pt x="611" y="472"/>
                  <a:pt x="686" y="412"/>
                  <a:pt x="611" y="353"/>
                </a:cubicBezTo>
                <a:cubicBezTo>
                  <a:pt x="611" y="278"/>
                  <a:pt x="611" y="219"/>
                  <a:pt x="552" y="99"/>
                </a:cubicBezTo>
                <a:cubicBezTo>
                  <a:pt x="517" y="30"/>
                  <a:pt x="482" y="1"/>
                  <a:pt x="43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9"/>
          <p:cNvSpPr/>
          <p:nvPr/>
        </p:nvSpPr>
        <p:spPr>
          <a:xfrm>
            <a:off x="2218925" y="741047"/>
            <a:ext cx="19559" cy="37964"/>
          </a:xfrm>
          <a:custGeom>
            <a:avLst/>
            <a:gdLst/>
            <a:ahLst/>
            <a:cxnLst/>
            <a:rect l="l" t="t" r="r" b="b"/>
            <a:pathLst>
              <a:path w="627" h="1217" extrusionOk="0">
                <a:moveTo>
                  <a:pt x="377" y="0"/>
                </a:moveTo>
                <a:cubicBezTo>
                  <a:pt x="342" y="0"/>
                  <a:pt x="303" y="15"/>
                  <a:pt x="254" y="40"/>
                </a:cubicBezTo>
                <a:cubicBezTo>
                  <a:pt x="194" y="159"/>
                  <a:pt x="135" y="218"/>
                  <a:pt x="135" y="278"/>
                </a:cubicBezTo>
                <a:cubicBezTo>
                  <a:pt x="60" y="412"/>
                  <a:pt x="60" y="472"/>
                  <a:pt x="60" y="591"/>
                </a:cubicBezTo>
                <a:cubicBezTo>
                  <a:pt x="1" y="784"/>
                  <a:pt x="60" y="963"/>
                  <a:pt x="194" y="1157"/>
                </a:cubicBezTo>
                <a:lnTo>
                  <a:pt x="254" y="1217"/>
                </a:lnTo>
                <a:cubicBezTo>
                  <a:pt x="313" y="1217"/>
                  <a:pt x="433" y="1217"/>
                  <a:pt x="507" y="1157"/>
                </a:cubicBezTo>
                <a:cubicBezTo>
                  <a:pt x="567" y="963"/>
                  <a:pt x="626" y="784"/>
                  <a:pt x="626" y="650"/>
                </a:cubicBezTo>
                <a:lnTo>
                  <a:pt x="626" y="412"/>
                </a:lnTo>
                <a:cubicBezTo>
                  <a:pt x="626" y="278"/>
                  <a:pt x="626" y="218"/>
                  <a:pt x="567" y="99"/>
                </a:cubicBezTo>
                <a:lnTo>
                  <a:pt x="507" y="99"/>
                </a:lnTo>
                <a:cubicBezTo>
                  <a:pt x="463" y="29"/>
                  <a:pt x="425" y="0"/>
                  <a:pt x="37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9"/>
          <p:cNvSpPr/>
          <p:nvPr/>
        </p:nvSpPr>
        <p:spPr>
          <a:xfrm>
            <a:off x="2273298" y="696438"/>
            <a:ext cx="17220" cy="37496"/>
          </a:xfrm>
          <a:custGeom>
            <a:avLst/>
            <a:gdLst/>
            <a:ahLst/>
            <a:cxnLst/>
            <a:rect l="l" t="t" r="r" b="b"/>
            <a:pathLst>
              <a:path w="552" h="1202" extrusionOk="0">
                <a:moveTo>
                  <a:pt x="271" y="0"/>
                </a:moveTo>
                <a:cubicBezTo>
                  <a:pt x="215" y="0"/>
                  <a:pt x="155" y="29"/>
                  <a:pt x="120" y="99"/>
                </a:cubicBezTo>
                <a:cubicBezTo>
                  <a:pt x="60" y="159"/>
                  <a:pt x="60" y="293"/>
                  <a:pt x="1" y="352"/>
                </a:cubicBezTo>
                <a:lnTo>
                  <a:pt x="1" y="591"/>
                </a:lnTo>
                <a:cubicBezTo>
                  <a:pt x="1" y="784"/>
                  <a:pt x="1" y="963"/>
                  <a:pt x="120" y="1157"/>
                </a:cubicBezTo>
                <a:lnTo>
                  <a:pt x="179" y="1157"/>
                </a:lnTo>
                <a:cubicBezTo>
                  <a:pt x="217" y="1187"/>
                  <a:pt x="265" y="1201"/>
                  <a:pt x="312" y="1201"/>
                </a:cubicBezTo>
                <a:cubicBezTo>
                  <a:pt x="358" y="1201"/>
                  <a:pt x="403" y="1187"/>
                  <a:pt x="433" y="1157"/>
                </a:cubicBezTo>
                <a:cubicBezTo>
                  <a:pt x="552" y="963"/>
                  <a:pt x="552" y="784"/>
                  <a:pt x="552" y="591"/>
                </a:cubicBezTo>
                <a:lnTo>
                  <a:pt x="552" y="352"/>
                </a:lnTo>
                <a:cubicBezTo>
                  <a:pt x="492" y="218"/>
                  <a:pt x="492" y="159"/>
                  <a:pt x="433" y="99"/>
                </a:cubicBezTo>
                <a:lnTo>
                  <a:pt x="373" y="39"/>
                </a:lnTo>
                <a:cubicBezTo>
                  <a:pt x="348" y="15"/>
                  <a:pt x="311" y="0"/>
                  <a:pt x="27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9"/>
          <p:cNvSpPr/>
          <p:nvPr/>
        </p:nvSpPr>
        <p:spPr>
          <a:xfrm>
            <a:off x="2269586" y="802844"/>
            <a:ext cx="19091" cy="31944"/>
          </a:xfrm>
          <a:custGeom>
            <a:avLst/>
            <a:gdLst/>
            <a:ahLst/>
            <a:cxnLst/>
            <a:rect l="l" t="t" r="r" b="b"/>
            <a:pathLst>
              <a:path w="612" h="1024" extrusionOk="0">
                <a:moveTo>
                  <a:pt x="341" y="1"/>
                </a:moveTo>
                <a:cubicBezTo>
                  <a:pt x="301" y="1"/>
                  <a:pt x="263" y="15"/>
                  <a:pt x="239" y="40"/>
                </a:cubicBezTo>
                <a:cubicBezTo>
                  <a:pt x="120" y="100"/>
                  <a:pt x="120" y="159"/>
                  <a:pt x="60" y="293"/>
                </a:cubicBezTo>
                <a:cubicBezTo>
                  <a:pt x="0" y="353"/>
                  <a:pt x="0" y="412"/>
                  <a:pt x="0" y="472"/>
                </a:cubicBezTo>
                <a:cubicBezTo>
                  <a:pt x="0" y="666"/>
                  <a:pt x="60" y="844"/>
                  <a:pt x="179" y="979"/>
                </a:cubicBezTo>
                <a:cubicBezTo>
                  <a:pt x="209" y="1008"/>
                  <a:pt x="257" y="1023"/>
                  <a:pt x="306" y="1023"/>
                </a:cubicBezTo>
                <a:cubicBezTo>
                  <a:pt x="354" y="1023"/>
                  <a:pt x="403" y="1008"/>
                  <a:pt x="432" y="979"/>
                </a:cubicBezTo>
                <a:cubicBezTo>
                  <a:pt x="552" y="785"/>
                  <a:pt x="611" y="666"/>
                  <a:pt x="611" y="532"/>
                </a:cubicBezTo>
                <a:lnTo>
                  <a:pt x="611" y="353"/>
                </a:lnTo>
                <a:cubicBezTo>
                  <a:pt x="552" y="293"/>
                  <a:pt x="552" y="159"/>
                  <a:pt x="492" y="100"/>
                </a:cubicBezTo>
                <a:cubicBezTo>
                  <a:pt x="457" y="30"/>
                  <a:pt x="397" y="1"/>
                  <a:pt x="34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9"/>
          <p:cNvSpPr/>
          <p:nvPr/>
        </p:nvSpPr>
        <p:spPr>
          <a:xfrm>
            <a:off x="2321619" y="749688"/>
            <a:ext cx="19559" cy="48851"/>
          </a:xfrm>
          <a:custGeom>
            <a:avLst/>
            <a:gdLst/>
            <a:ahLst/>
            <a:cxnLst/>
            <a:rect l="l" t="t" r="r" b="b"/>
            <a:pathLst>
              <a:path w="627" h="1566" extrusionOk="0">
                <a:moveTo>
                  <a:pt x="373" y="1"/>
                </a:moveTo>
                <a:cubicBezTo>
                  <a:pt x="314" y="1"/>
                  <a:pt x="195" y="1"/>
                  <a:pt x="120" y="75"/>
                </a:cubicBezTo>
                <a:cubicBezTo>
                  <a:pt x="61" y="195"/>
                  <a:pt x="61" y="314"/>
                  <a:pt x="1" y="448"/>
                </a:cubicBezTo>
                <a:lnTo>
                  <a:pt x="1" y="746"/>
                </a:lnTo>
                <a:cubicBezTo>
                  <a:pt x="1" y="999"/>
                  <a:pt x="1" y="1252"/>
                  <a:pt x="120" y="1491"/>
                </a:cubicBezTo>
                <a:cubicBezTo>
                  <a:pt x="195" y="1491"/>
                  <a:pt x="195" y="1491"/>
                  <a:pt x="195" y="1565"/>
                </a:cubicBezTo>
                <a:cubicBezTo>
                  <a:pt x="314" y="1565"/>
                  <a:pt x="373" y="1565"/>
                  <a:pt x="433" y="1431"/>
                </a:cubicBezTo>
                <a:cubicBezTo>
                  <a:pt x="567" y="1252"/>
                  <a:pt x="567" y="999"/>
                  <a:pt x="627" y="746"/>
                </a:cubicBezTo>
                <a:cubicBezTo>
                  <a:pt x="567" y="686"/>
                  <a:pt x="567" y="567"/>
                  <a:pt x="567" y="448"/>
                </a:cubicBezTo>
                <a:cubicBezTo>
                  <a:pt x="567" y="314"/>
                  <a:pt x="493" y="195"/>
                  <a:pt x="433" y="75"/>
                </a:cubicBezTo>
                <a:cubicBezTo>
                  <a:pt x="433"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9"/>
          <p:cNvSpPr/>
          <p:nvPr/>
        </p:nvSpPr>
        <p:spPr>
          <a:xfrm>
            <a:off x="2369972" y="690417"/>
            <a:ext cx="19528" cy="39805"/>
          </a:xfrm>
          <a:custGeom>
            <a:avLst/>
            <a:gdLst/>
            <a:ahLst/>
            <a:cxnLst/>
            <a:rect l="l" t="t" r="r" b="b"/>
            <a:pathLst>
              <a:path w="626" h="1276" extrusionOk="0">
                <a:moveTo>
                  <a:pt x="314" y="1"/>
                </a:moveTo>
                <a:cubicBezTo>
                  <a:pt x="265" y="1"/>
                  <a:pt x="230" y="33"/>
                  <a:pt x="194" y="113"/>
                </a:cubicBezTo>
                <a:cubicBezTo>
                  <a:pt x="134" y="173"/>
                  <a:pt x="60" y="292"/>
                  <a:pt x="60" y="352"/>
                </a:cubicBezTo>
                <a:cubicBezTo>
                  <a:pt x="0" y="411"/>
                  <a:pt x="0" y="545"/>
                  <a:pt x="0" y="605"/>
                </a:cubicBezTo>
                <a:cubicBezTo>
                  <a:pt x="0" y="784"/>
                  <a:pt x="0" y="977"/>
                  <a:pt x="60" y="1156"/>
                </a:cubicBezTo>
                <a:lnTo>
                  <a:pt x="134" y="1231"/>
                </a:lnTo>
                <a:cubicBezTo>
                  <a:pt x="164" y="1260"/>
                  <a:pt x="209" y="1275"/>
                  <a:pt x="254" y="1275"/>
                </a:cubicBezTo>
                <a:cubicBezTo>
                  <a:pt x="298" y="1275"/>
                  <a:pt x="343" y="1260"/>
                  <a:pt x="373" y="1231"/>
                </a:cubicBezTo>
                <a:cubicBezTo>
                  <a:pt x="507" y="1037"/>
                  <a:pt x="566" y="858"/>
                  <a:pt x="626" y="664"/>
                </a:cubicBezTo>
                <a:cubicBezTo>
                  <a:pt x="626" y="545"/>
                  <a:pt x="626" y="486"/>
                  <a:pt x="566" y="352"/>
                </a:cubicBezTo>
                <a:cubicBezTo>
                  <a:pt x="566" y="292"/>
                  <a:pt x="507" y="173"/>
                  <a:pt x="432" y="113"/>
                </a:cubicBezTo>
                <a:lnTo>
                  <a:pt x="432" y="39"/>
                </a:lnTo>
                <a:cubicBezTo>
                  <a:pt x="385" y="15"/>
                  <a:pt x="347" y="1"/>
                  <a:pt x="31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9"/>
          <p:cNvSpPr/>
          <p:nvPr/>
        </p:nvSpPr>
        <p:spPr>
          <a:xfrm>
            <a:off x="2441533" y="672543"/>
            <a:ext cx="19559" cy="40023"/>
          </a:xfrm>
          <a:custGeom>
            <a:avLst/>
            <a:gdLst/>
            <a:ahLst/>
            <a:cxnLst/>
            <a:rect l="l" t="t" r="r" b="b"/>
            <a:pathLst>
              <a:path w="627" h="1283" extrusionOk="0">
                <a:moveTo>
                  <a:pt x="313" y="1"/>
                </a:moveTo>
                <a:cubicBezTo>
                  <a:pt x="194" y="1"/>
                  <a:pt x="135" y="61"/>
                  <a:pt x="75" y="120"/>
                </a:cubicBezTo>
                <a:cubicBezTo>
                  <a:pt x="75" y="239"/>
                  <a:pt x="1" y="314"/>
                  <a:pt x="1" y="433"/>
                </a:cubicBezTo>
                <a:lnTo>
                  <a:pt x="1" y="686"/>
                </a:lnTo>
                <a:cubicBezTo>
                  <a:pt x="75" y="865"/>
                  <a:pt x="75" y="984"/>
                  <a:pt x="194" y="1178"/>
                </a:cubicBezTo>
                <a:lnTo>
                  <a:pt x="194" y="1237"/>
                </a:lnTo>
                <a:lnTo>
                  <a:pt x="254" y="1237"/>
                </a:lnTo>
                <a:cubicBezTo>
                  <a:pt x="284" y="1267"/>
                  <a:pt x="332" y="1282"/>
                  <a:pt x="380" y="1282"/>
                </a:cubicBezTo>
                <a:cubicBezTo>
                  <a:pt x="429" y="1282"/>
                  <a:pt x="477" y="1267"/>
                  <a:pt x="507" y="1237"/>
                </a:cubicBezTo>
                <a:cubicBezTo>
                  <a:pt x="626" y="1059"/>
                  <a:pt x="626" y="805"/>
                  <a:pt x="626" y="612"/>
                </a:cubicBezTo>
                <a:cubicBezTo>
                  <a:pt x="626" y="493"/>
                  <a:pt x="567" y="433"/>
                  <a:pt x="567" y="314"/>
                </a:cubicBezTo>
                <a:cubicBezTo>
                  <a:pt x="507" y="239"/>
                  <a:pt x="447" y="120"/>
                  <a:pt x="373" y="61"/>
                </a:cubicBezTo>
                <a:lnTo>
                  <a:pt x="313"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9"/>
          <p:cNvSpPr/>
          <p:nvPr/>
        </p:nvSpPr>
        <p:spPr>
          <a:xfrm>
            <a:off x="2389469" y="770308"/>
            <a:ext cx="19559" cy="39836"/>
          </a:xfrm>
          <a:custGeom>
            <a:avLst/>
            <a:gdLst/>
            <a:ahLst/>
            <a:cxnLst/>
            <a:rect l="l" t="t" r="r" b="b"/>
            <a:pathLst>
              <a:path w="627" h="1277" extrusionOk="0">
                <a:moveTo>
                  <a:pt x="345" y="1"/>
                </a:moveTo>
                <a:cubicBezTo>
                  <a:pt x="319" y="1"/>
                  <a:pt x="289" y="8"/>
                  <a:pt x="254" y="25"/>
                </a:cubicBezTo>
                <a:cubicBezTo>
                  <a:pt x="180" y="159"/>
                  <a:pt x="120" y="219"/>
                  <a:pt x="61" y="338"/>
                </a:cubicBezTo>
                <a:cubicBezTo>
                  <a:pt x="61" y="398"/>
                  <a:pt x="61" y="532"/>
                  <a:pt x="1" y="651"/>
                </a:cubicBezTo>
                <a:cubicBezTo>
                  <a:pt x="1" y="830"/>
                  <a:pt x="61" y="1023"/>
                  <a:pt x="180" y="1202"/>
                </a:cubicBezTo>
                <a:lnTo>
                  <a:pt x="254" y="1277"/>
                </a:lnTo>
                <a:cubicBezTo>
                  <a:pt x="373" y="1277"/>
                  <a:pt x="433" y="1277"/>
                  <a:pt x="493" y="1202"/>
                </a:cubicBezTo>
                <a:lnTo>
                  <a:pt x="493" y="1143"/>
                </a:lnTo>
                <a:cubicBezTo>
                  <a:pt x="552" y="964"/>
                  <a:pt x="627" y="830"/>
                  <a:pt x="627" y="651"/>
                </a:cubicBezTo>
                <a:lnTo>
                  <a:pt x="627" y="398"/>
                </a:lnTo>
                <a:cubicBezTo>
                  <a:pt x="627" y="338"/>
                  <a:pt x="627" y="219"/>
                  <a:pt x="552" y="159"/>
                </a:cubicBezTo>
                <a:lnTo>
                  <a:pt x="493" y="85"/>
                </a:lnTo>
                <a:cubicBezTo>
                  <a:pt x="450" y="43"/>
                  <a:pt x="408" y="1"/>
                  <a:pt x="34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9"/>
          <p:cNvSpPr/>
          <p:nvPr/>
        </p:nvSpPr>
        <p:spPr>
          <a:xfrm>
            <a:off x="2325363" y="854253"/>
            <a:ext cx="19528" cy="25018"/>
          </a:xfrm>
          <a:custGeom>
            <a:avLst/>
            <a:gdLst/>
            <a:ahLst/>
            <a:cxnLst/>
            <a:rect l="l" t="t" r="r" b="b"/>
            <a:pathLst>
              <a:path w="626" h="802" extrusionOk="0">
                <a:moveTo>
                  <a:pt x="253" y="1"/>
                </a:moveTo>
                <a:cubicBezTo>
                  <a:pt x="194" y="75"/>
                  <a:pt x="134" y="135"/>
                  <a:pt x="75" y="195"/>
                </a:cubicBezTo>
                <a:cubicBezTo>
                  <a:pt x="75" y="254"/>
                  <a:pt x="75" y="314"/>
                  <a:pt x="0" y="373"/>
                </a:cubicBezTo>
                <a:cubicBezTo>
                  <a:pt x="0" y="507"/>
                  <a:pt x="75" y="627"/>
                  <a:pt x="194" y="746"/>
                </a:cubicBezTo>
                <a:cubicBezTo>
                  <a:pt x="224" y="783"/>
                  <a:pt x="268" y="802"/>
                  <a:pt x="322" y="802"/>
                </a:cubicBezTo>
                <a:cubicBezTo>
                  <a:pt x="376" y="802"/>
                  <a:pt x="440" y="783"/>
                  <a:pt x="507" y="746"/>
                </a:cubicBezTo>
                <a:lnTo>
                  <a:pt x="507" y="686"/>
                </a:lnTo>
                <a:cubicBezTo>
                  <a:pt x="626" y="627"/>
                  <a:pt x="626" y="507"/>
                  <a:pt x="626" y="448"/>
                </a:cubicBezTo>
                <a:lnTo>
                  <a:pt x="626" y="254"/>
                </a:lnTo>
                <a:cubicBezTo>
                  <a:pt x="626" y="195"/>
                  <a:pt x="566" y="135"/>
                  <a:pt x="507" y="75"/>
                </a:cubicBezTo>
                <a:cubicBezTo>
                  <a:pt x="447" y="1"/>
                  <a:pt x="313" y="1"/>
                  <a:pt x="25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9"/>
          <p:cNvSpPr/>
          <p:nvPr/>
        </p:nvSpPr>
        <p:spPr>
          <a:xfrm>
            <a:off x="2215213" y="837533"/>
            <a:ext cx="19559" cy="20495"/>
          </a:xfrm>
          <a:custGeom>
            <a:avLst/>
            <a:gdLst/>
            <a:ahLst/>
            <a:cxnLst/>
            <a:rect l="l" t="t" r="r" b="b"/>
            <a:pathLst>
              <a:path w="627" h="657" extrusionOk="0">
                <a:moveTo>
                  <a:pt x="311" y="1"/>
                </a:moveTo>
                <a:cubicBezTo>
                  <a:pt x="265" y="1"/>
                  <a:pt x="216" y="15"/>
                  <a:pt x="179" y="45"/>
                </a:cubicBezTo>
                <a:cubicBezTo>
                  <a:pt x="120" y="105"/>
                  <a:pt x="60" y="164"/>
                  <a:pt x="60" y="239"/>
                </a:cubicBezTo>
                <a:cubicBezTo>
                  <a:pt x="0" y="299"/>
                  <a:pt x="0" y="299"/>
                  <a:pt x="0" y="358"/>
                </a:cubicBezTo>
                <a:cubicBezTo>
                  <a:pt x="60" y="418"/>
                  <a:pt x="60" y="537"/>
                  <a:pt x="179" y="611"/>
                </a:cubicBezTo>
                <a:cubicBezTo>
                  <a:pt x="246" y="641"/>
                  <a:pt x="310" y="656"/>
                  <a:pt x="364" y="656"/>
                </a:cubicBezTo>
                <a:cubicBezTo>
                  <a:pt x="418" y="656"/>
                  <a:pt x="462" y="641"/>
                  <a:pt x="492" y="611"/>
                </a:cubicBezTo>
                <a:cubicBezTo>
                  <a:pt x="626" y="477"/>
                  <a:pt x="626" y="418"/>
                  <a:pt x="626" y="299"/>
                </a:cubicBezTo>
                <a:cubicBezTo>
                  <a:pt x="626" y="299"/>
                  <a:pt x="626" y="239"/>
                  <a:pt x="552" y="164"/>
                </a:cubicBezTo>
                <a:cubicBezTo>
                  <a:pt x="552" y="105"/>
                  <a:pt x="492" y="105"/>
                  <a:pt x="432" y="45"/>
                </a:cubicBezTo>
                <a:cubicBezTo>
                  <a:pt x="403" y="15"/>
                  <a:pt x="358" y="1"/>
                  <a:pt x="31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9"/>
          <p:cNvSpPr/>
          <p:nvPr/>
        </p:nvSpPr>
        <p:spPr>
          <a:xfrm>
            <a:off x="2807731" y="694566"/>
            <a:ext cx="19559" cy="31476"/>
          </a:xfrm>
          <a:custGeom>
            <a:avLst/>
            <a:gdLst/>
            <a:ahLst/>
            <a:cxnLst/>
            <a:rect l="l" t="t" r="r" b="b"/>
            <a:pathLst>
              <a:path w="627" h="1009" extrusionOk="0">
                <a:moveTo>
                  <a:pt x="376" y="1"/>
                </a:moveTo>
                <a:cubicBezTo>
                  <a:pt x="343" y="1"/>
                  <a:pt x="303" y="15"/>
                  <a:pt x="254" y="40"/>
                </a:cubicBezTo>
                <a:cubicBezTo>
                  <a:pt x="180" y="99"/>
                  <a:pt x="120" y="159"/>
                  <a:pt x="60" y="219"/>
                </a:cubicBezTo>
                <a:cubicBezTo>
                  <a:pt x="1" y="278"/>
                  <a:pt x="1" y="412"/>
                  <a:pt x="1" y="472"/>
                </a:cubicBezTo>
                <a:cubicBezTo>
                  <a:pt x="1" y="651"/>
                  <a:pt x="1" y="844"/>
                  <a:pt x="120" y="964"/>
                </a:cubicBezTo>
                <a:cubicBezTo>
                  <a:pt x="187" y="993"/>
                  <a:pt x="235" y="1008"/>
                  <a:pt x="275" y="1008"/>
                </a:cubicBezTo>
                <a:cubicBezTo>
                  <a:pt x="314" y="1008"/>
                  <a:pt x="343" y="993"/>
                  <a:pt x="373" y="964"/>
                </a:cubicBezTo>
                <a:lnTo>
                  <a:pt x="433" y="964"/>
                </a:lnTo>
                <a:cubicBezTo>
                  <a:pt x="492" y="844"/>
                  <a:pt x="552" y="651"/>
                  <a:pt x="552" y="531"/>
                </a:cubicBezTo>
                <a:cubicBezTo>
                  <a:pt x="626" y="472"/>
                  <a:pt x="626" y="412"/>
                  <a:pt x="626" y="353"/>
                </a:cubicBezTo>
                <a:cubicBezTo>
                  <a:pt x="552" y="278"/>
                  <a:pt x="552" y="219"/>
                  <a:pt x="552" y="99"/>
                </a:cubicBezTo>
                <a:lnTo>
                  <a:pt x="492" y="99"/>
                </a:lnTo>
                <a:cubicBezTo>
                  <a:pt x="458" y="30"/>
                  <a:pt x="423" y="1"/>
                  <a:pt x="37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9"/>
          <p:cNvSpPr/>
          <p:nvPr/>
        </p:nvSpPr>
        <p:spPr>
          <a:xfrm>
            <a:off x="2848160" y="741047"/>
            <a:ext cx="17688" cy="37964"/>
          </a:xfrm>
          <a:custGeom>
            <a:avLst/>
            <a:gdLst/>
            <a:ahLst/>
            <a:cxnLst/>
            <a:rect l="l" t="t" r="r" b="b"/>
            <a:pathLst>
              <a:path w="567" h="1217" extrusionOk="0">
                <a:moveTo>
                  <a:pt x="317" y="0"/>
                </a:moveTo>
                <a:cubicBezTo>
                  <a:pt x="283" y="0"/>
                  <a:pt x="244" y="15"/>
                  <a:pt x="195" y="40"/>
                </a:cubicBezTo>
                <a:cubicBezTo>
                  <a:pt x="135" y="159"/>
                  <a:pt x="75" y="218"/>
                  <a:pt x="75" y="278"/>
                </a:cubicBezTo>
                <a:cubicBezTo>
                  <a:pt x="1" y="412"/>
                  <a:pt x="1" y="472"/>
                  <a:pt x="1" y="591"/>
                </a:cubicBezTo>
                <a:cubicBezTo>
                  <a:pt x="1" y="784"/>
                  <a:pt x="1" y="963"/>
                  <a:pt x="135" y="1157"/>
                </a:cubicBezTo>
                <a:lnTo>
                  <a:pt x="195" y="1217"/>
                </a:lnTo>
                <a:cubicBezTo>
                  <a:pt x="254" y="1217"/>
                  <a:pt x="373" y="1217"/>
                  <a:pt x="448" y="1157"/>
                </a:cubicBezTo>
                <a:cubicBezTo>
                  <a:pt x="567" y="963"/>
                  <a:pt x="567" y="784"/>
                  <a:pt x="567" y="650"/>
                </a:cubicBezTo>
                <a:lnTo>
                  <a:pt x="567" y="412"/>
                </a:lnTo>
                <a:cubicBezTo>
                  <a:pt x="567" y="278"/>
                  <a:pt x="567" y="218"/>
                  <a:pt x="507" y="99"/>
                </a:cubicBezTo>
                <a:lnTo>
                  <a:pt x="448" y="99"/>
                </a:lnTo>
                <a:cubicBezTo>
                  <a:pt x="404" y="29"/>
                  <a:pt x="366" y="0"/>
                  <a:pt x="31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9"/>
          <p:cNvSpPr/>
          <p:nvPr/>
        </p:nvSpPr>
        <p:spPr>
          <a:xfrm>
            <a:off x="2900692" y="696438"/>
            <a:ext cx="19528" cy="37496"/>
          </a:xfrm>
          <a:custGeom>
            <a:avLst/>
            <a:gdLst/>
            <a:ahLst/>
            <a:cxnLst/>
            <a:rect l="l" t="t" r="r" b="b"/>
            <a:pathLst>
              <a:path w="626" h="1202" extrusionOk="0">
                <a:moveTo>
                  <a:pt x="271" y="0"/>
                </a:moveTo>
                <a:cubicBezTo>
                  <a:pt x="215" y="0"/>
                  <a:pt x="154" y="29"/>
                  <a:pt x="119" y="99"/>
                </a:cubicBezTo>
                <a:cubicBezTo>
                  <a:pt x="60" y="159"/>
                  <a:pt x="60" y="293"/>
                  <a:pt x="0" y="352"/>
                </a:cubicBezTo>
                <a:lnTo>
                  <a:pt x="0" y="591"/>
                </a:lnTo>
                <a:cubicBezTo>
                  <a:pt x="0" y="784"/>
                  <a:pt x="60" y="963"/>
                  <a:pt x="179" y="1157"/>
                </a:cubicBezTo>
                <a:cubicBezTo>
                  <a:pt x="246" y="1187"/>
                  <a:pt x="295" y="1201"/>
                  <a:pt x="334" y="1201"/>
                </a:cubicBezTo>
                <a:cubicBezTo>
                  <a:pt x="373" y="1201"/>
                  <a:pt x="403" y="1187"/>
                  <a:pt x="432" y="1157"/>
                </a:cubicBezTo>
                <a:cubicBezTo>
                  <a:pt x="552" y="963"/>
                  <a:pt x="552" y="784"/>
                  <a:pt x="626" y="591"/>
                </a:cubicBezTo>
                <a:cubicBezTo>
                  <a:pt x="552" y="531"/>
                  <a:pt x="552" y="412"/>
                  <a:pt x="552" y="352"/>
                </a:cubicBezTo>
                <a:cubicBezTo>
                  <a:pt x="492" y="218"/>
                  <a:pt x="492" y="159"/>
                  <a:pt x="432" y="99"/>
                </a:cubicBezTo>
                <a:lnTo>
                  <a:pt x="373" y="39"/>
                </a:lnTo>
                <a:cubicBezTo>
                  <a:pt x="348" y="15"/>
                  <a:pt x="311" y="0"/>
                  <a:pt x="27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9"/>
          <p:cNvSpPr/>
          <p:nvPr/>
        </p:nvSpPr>
        <p:spPr>
          <a:xfrm>
            <a:off x="2896980" y="802844"/>
            <a:ext cx="19060" cy="31944"/>
          </a:xfrm>
          <a:custGeom>
            <a:avLst/>
            <a:gdLst/>
            <a:ahLst/>
            <a:cxnLst/>
            <a:rect l="l" t="t" r="r" b="b"/>
            <a:pathLst>
              <a:path w="611" h="1024" extrusionOk="0">
                <a:moveTo>
                  <a:pt x="340" y="1"/>
                </a:moveTo>
                <a:cubicBezTo>
                  <a:pt x="301" y="1"/>
                  <a:pt x="263" y="15"/>
                  <a:pt x="238" y="40"/>
                </a:cubicBezTo>
                <a:cubicBezTo>
                  <a:pt x="119" y="100"/>
                  <a:pt x="119" y="159"/>
                  <a:pt x="60" y="293"/>
                </a:cubicBezTo>
                <a:cubicBezTo>
                  <a:pt x="0" y="353"/>
                  <a:pt x="0" y="412"/>
                  <a:pt x="0" y="472"/>
                </a:cubicBezTo>
                <a:cubicBezTo>
                  <a:pt x="0" y="666"/>
                  <a:pt x="60" y="844"/>
                  <a:pt x="179" y="979"/>
                </a:cubicBezTo>
                <a:cubicBezTo>
                  <a:pt x="238" y="1008"/>
                  <a:pt x="287" y="1023"/>
                  <a:pt x="328" y="1023"/>
                </a:cubicBezTo>
                <a:cubicBezTo>
                  <a:pt x="369" y="1023"/>
                  <a:pt x="402" y="1008"/>
                  <a:pt x="432" y="979"/>
                </a:cubicBezTo>
                <a:cubicBezTo>
                  <a:pt x="551" y="785"/>
                  <a:pt x="611" y="666"/>
                  <a:pt x="611" y="532"/>
                </a:cubicBezTo>
                <a:lnTo>
                  <a:pt x="611" y="353"/>
                </a:lnTo>
                <a:cubicBezTo>
                  <a:pt x="551" y="293"/>
                  <a:pt x="551" y="159"/>
                  <a:pt x="492" y="100"/>
                </a:cubicBezTo>
                <a:cubicBezTo>
                  <a:pt x="457" y="30"/>
                  <a:pt x="396" y="1"/>
                  <a:pt x="340"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9"/>
          <p:cNvSpPr/>
          <p:nvPr/>
        </p:nvSpPr>
        <p:spPr>
          <a:xfrm>
            <a:off x="2949013" y="749688"/>
            <a:ext cx="19559" cy="48851"/>
          </a:xfrm>
          <a:custGeom>
            <a:avLst/>
            <a:gdLst/>
            <a:ahLst/>
            <a:cxnLst/>
            <a:rect l="l" t="t" r="r" b="b"/>
            <a:pathLst>
              <a:path w="627" h="1566" extrusionOk="0">
                <a:moveTo>
                  <a:pt x="373" y="1"/>
                </a:moveTo>
                <a:cubicBezTo>
                  <a:pt x="313" y="1"/>
                  <a:pt x="194" y="1"/>
                  <a:pt x="120" y="75"/>
                </a:cubicBezTo>
                <a:cubicBezTo>
                  <a:pt x="60" y="195"/>
                  <a:pt x="60" y="314"/>
                  <a:pt x="1" y="448"/>
                </a:cubicBezTo>
                <a:lnTo>
                  <a:pt x="1" y="746"/>
                </a:lnTo>
                <a:cubicBezTo>
                  <a:pt x="1" y="999"/>
                  <a:pt x="1" y="1252"/>
                  <a:pt x="120" y="1491"/>
                </a:cubicBezTo>
                <a:cubicBezTo>
                  <a:pt x="194" y="1491"/>
                  <a:pt x="194" y="1491"/>
                  <a:pt x="254" y="1565"/>
                </a:cubicBezTo>
                <a:cubicBezTo>
                  <a:pt x="313" y="1565"/>
                  <a:pt x="373" y="1565"/>
                  <a:pt x="433" y="1431"/>
                </a:cubicBezTo>
                <a:cubicBezTo>
                  <a:pt x="567" y="1252"/>
                  <a:pt x="626" y="999"/>
                  <a:pt x="626" y="746"/>
                </a:cubicBezTo>
                <a:cubicBezTo>
                  <a:pt x="626" y="686"/>
                  <a:pt x="567" y="567"/>
                  <a:pt x="567" y="448"/>
                </a:cubicBezTo>
                <a:cubicBezTo>
                  <a:pt x="567" y="314"/>
                  <a:pt x="492" y="195"/>
                  <a:pt x="433" y="75"/>
                </a:cubicBezTo>
                <a:cubicBezTo>
                  <a:pt x="433"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9"/>
          <p:cNvSpPr/>
          <p:nvPr/>
        </p:nvSpPr>
        <p:spPr>
          <a:xfrm>
            <a:off x="2997334" y="690417"/>
            <a:ext cx="19559" cy="39805"/>
          </a:xfrm>
          <a:custGeom>
            <a:avLst/>
            <a:gdLst/>
            <a:ahLst/>
            <a:cxnLst/>
            <a:rect l="l" t="t" r="r" b="b"/>
            <a:pathLst>
              <a:path w="627" h="1276" extrusionOk="0">
                <a:moveTo>
                  <a:pt x="315" y="1"/>
                </a:moveTo>
                <a:cubicBezTo>
                  <a:pt x="266" y="1"/>
                  <a:pt x="230" y="33"/>
                  <a:pt x="195" y="113"/>
                </a:cubicBezTo>
                <a:cubicBezTo>
                  <a:pt x="135" y="173"/>
                  <a:pt x="61" y="292"/>
                  <a:pt x="61" y="352"/>
                </a:cubicBezTo>
                <a:cubicBezTo>
                  <a:pt x="1" y="411"/>
                  <a:pt x="1" y="545"/>
                  <a:pt x="1" y="605"/>
                </a:cubicBezTo>
                <a:cubicBezTo>
                  <a:pt x="1" y="784"/>
                  <a:pt x="1" y="977"/>
                  <a:pt x="61" y="1156"/>
                </a:cubicBezTo>
                <a:lnTo>
                  <a:pt x="135" y="1231"/>
                </a:lnTo>
                <a:cubicBezTo>
                  <a:pt x="165" y="1260"/>
                  <a:pt x="210" y="1275"/>
                  <a:pt x="254" y="1275"/>
                </a:cubicBezTo>
                <a:cubicBezTo>
                  <a:pt x="299" y="1275"/>
                  <a:pt x="344" y="1260"/>
                  <a:pt x="373" y="1231"/>
                </a:cubicBezTo>
                <a:cubicBezTo>
                  <a:pt x="508" y="1037"/>
                  <a:pt x="567" y="858"/>
                  <a:pt x="627" y="664"/>
                </a:cubicBezTo>
                <a:cubicBezTo>
                  <a:pt x="627" y="545"/>
                  <a:pt x="627" y="486"/>
                  <a:pt x="567" y="352"/>
                </a:cubicBezTo>
                <a:cubicBezTo>
                  <a:pt x="567" y="292"/>
                  <a:pt x="508" y="173"/>
                  <a:pt x="433" y="113"/>
                </a:cubicBezTo>
                <a:lnTo>
                  <a:pt x="433" y="39"/>
                </a:lnTo>
                <a:cubicBezTo>
                  <a:pt x="385" y="15"/>
                  <a:pt x="347" y="1"/>
                  <a:pt x="31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9"/>
          <p:cNvSpPr/>
          <p:nvPr/>
        </p:nvSpPr>
        <p:spPr>
          <a:xfrm>
            <a:off x="3068927" y="672543"/>
            <a:ext cx="19528" cy="40023"/>
          </a:xfrm>
          <a:custGeom>
            <a:avLst/>
            <a:gdLst/>
            <a:ahLst/>
            <a:cxnLst/>
            <a:rect l="l" t="t" r="r" b="b"/>
            <a:pathLst>
              <a:path w="626" h="1283" extrusionOk="0">
                <a:moveTo>
                  <a:pt x="313" y="1"/>
                </a:moveTo>
                <a:cubicBezTo>
                  <a:pt x="253" y="1"/>
                  <a:pt x="134" y="61"/>
                  <a:pt x="75" y="120"/>
                </a:cubicBezTo>
                <a:cubicBezTo>
                  <a:pt x="75" y="239"/>
                  <a:pt x="0" y="314"/>
                  <a:pt x="0" y="433"/>
                </a:cubicBezTo>
                <a:lnTo>
                  <a:pt x="0" y="686"/>
                </a:lnTo>
                <a:cubicBezTo>
                  <a:pt x="75" y="865"/>
                  <a:pt x="75" y="984"/>
                  <a:pt x="194" y="1178"/>
                </a:cubicBezTo>
                <a:lnTo>
                  <a:pt x="194" y="1237"/>
                </a:lnTo>
                <a:lnTo>
                  <a:pt x="253" y="1237"/>
                </a:lnTo>
                <a:cubicBezTo>
                  <a:pt x="283" y="1267"/>
                  <a:pt x="332" y="1282"/>
                  <a:pt x="380" y="1282"/>
                </a:cubicBezTo>
                <a:cubicBezTo>
                  <a:pt x="429" y="1282"/>
                  <a:pt x="477" y="1267"/>
                  <a:pt x="507" y="1237"/>
                </a:cubicBezTo>
                <a:cubicBezTo>
                  <a:pt x="626" y="1059"/>
                  <a:pt x="626" y="805"/>
                  <a:pt x="626" y="612"/>
                </a:cubicBezTo>
                <a:cubicBezTo>
                  <a:pt x="626" y="493"/>
                  <a:pt x="566" y="433"/>
                  <a:pt x="566" y="314"/>
                </a:cubicBezTo>
                <a:cubicBezTo>
                  <a:pt x="507" y="239"/>
                  <a:pt x="447" y="120"/>
                  <a:pt x="373" y="61"/>
                </a:cubicBezTo>
                <a:lnTo>
                  <a:pt x="313"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9"/>
          <p:cNvSpPr/>
          <p:nvPr/>
        </p:nvSpPr>
        <p:spPr>
          <a:xfrm>
            <a:off x="3016862" y="770308"/>
            <a:ext cx="19559" cy="39836"/>
          </a:xfrm>
          <a:custGeom>
            <a:avLst/>
            <a:gdLst/>
            <a:ahLst/>
            <a:cxnLst/>
            <a:rect l="l" t="t" r="r" b="b"/>
            <a:pathLst>
              <a:path w="627" h="1277" extrusionOk="0">
                <a:moveTo>
                  <a:pt x="366" y="1"/>
                </a:moveTo>
                <a:cubicBezTo>
                  <a:pt x="348" y="1"/>
                  <a:pt x="331" y="8"/>
                  <a:pt x="314" y="25"/>
                </a:cubicBezTo>
                <a:cubicBezTo>
                  <a:pt x="179" y="159"/>
                  <a:pt x="120" y="219"/>
                  <a:pt x="120" y="338"/>
                </a:cubicBezTo>
                <a:cubicBezTo>
                  <a:pt x="60" y="398"/>
                  <a:pt x="60" y="532"/>
                  <a:pt x="60" y="651"/>
                </a:cubicBezTo>
                <a:cubicBezTo>
                  <a:pt x="1" y="830"/>
                  <a:pt x="60" y="1023"/>
                  <a:pt x="179" y="1202"/>
                </a:cubicBezTo>
                <a:lnTo>
                  <a:pt x="254" y="1277"/>
                </a:lnTo>
                <a:cubicBezTo>
                  <a:pt x="373" y="1277"/>
                  <a:pt x="433" y="1277"/>
                  <a:pt x="492" y="1202"/>
                </a:cubicBezTo>
                <a:lnTo>
                  <a:pt x="492" y="1143"/>
                </a:lnTo>
                <a:cubicBezTo>
                  <a:pt x="626" y="964"/>
                  <a:pt x="626" y="830"/>
                  <a:pt x="626" y="651"/>
                </a:cubicBezTo>
                <a:lnTo>
                  <a:pt x="626" y="398"/>
                </a:lnTo>
                <a:cubicBezTo>
                  <a:pt x="626" y="338"/>
                  <a:pt x="626" y="219"/>
                  <a:pt x="552" y="159"/>
                </a:cubicBezTo>
                <a:lnTo>
                  <a:pt x="492" y="85"/>
                </a:lnTo>
                <a:cubicBezTo>
                  <a:pt x="450" y="43"/>
                  <a:pt x="408"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9"/>
          <p:cNvSpPr/>
          <p:nvPr/>
        </p:nvSpPr>
        <p:spPr>
          <a:xfrm>
            <a:off x="2955065" y="854253"/>
            <a:ext cx="17220" cy="25018"/>
          </a:xfrm>
          <a:custGeom>
            <a:avLst/>
            <a:gdLst/>
            <a:ahLst/>
            <a:cxnLst/>
            <a:rect l="l" t="t" r="r" b="b"/>
            <a:pathLst>
              <a:path w="552" h="802" extrusionOk="0">
                <a:moveTo>
                  <a:pt x="179" y="1"/>
                </a:moveTo>
                <a:cubicBezTo>
                  <a:pt x="119" y="75"/>
                  <a:pt x="60" y="135"/>
                  <a:pt x="0" y="195"/>
                </a:cubicBezTo>
                <a:lnTo>
                  <a:pt x="0" y="373"/>
                </a:lnTo>
                <a:cubicBezTo>
                  <a:pt x="0" y="507"/>
                  <a:pt x="0" y="627"/>
                  <a:pt x="119" y="746"/>
                </a:cubicBezTo>
                <a:cubicBezTo>
                  <a:pt x="179" y="783"/>
                  <a:pt x="242" y="802"/>
                  <a:pt x="298" y="802"/>
                </a:cubicBezTo>
                <a:cubicBezTo>
                  <a:pt x="354" y="802"/>
                  <a:pt x="403" y="783"/>
                  <a:pt x="432" y="746"/>
                </a:cubicBezTo>
                <a:lnTo>
                  <a:pt x="432" y="686"/>
                </a:lnTo>
                <a:cubicBezTo>
                  <a:pt x="552" y="627"/>
                  <a:pt x="552" y="507"/>
                  <a:pt x="552" y="448"/>
                </a:cubicBezTo>
                <a:lnTo>
                  <a:pt x="552" y="254"/>
                </a:lnTo>
                <a:cubicBezTo>
                  <a:pt x="552" y="195"/>
                  <a:pt x="492" y="135"/>
                  <a:pt x="432" y="75"/>
                </a:cubicBezTo>
                <a:cubicBezTo>
                  <a:pt x="373" y="1"/>
                  <a:pt x="239" y="1"/>
                  <a:pt x="179"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9"/>
          <p:cNvSpPr/>
          <p:nvPr/>
        </p:nvSpPr>
        <p:spPr>
          <a:xfrm>
            <a:off x="2844448" y="837533"/>
            <a:ext cx="17688" cy="20495"/>
          </a:xfrm>
          <a:custGeom>
            <a:avLst/>
            <a:gdLst/>
            <a:ahLst/>
            <a:cxnLst/>
            <a:rect l="l" t="t" r="r" b="b"/>
            <a:pathLst>
              <a:path w="567" h="657" extrusionOk="0">
                <a:moveTo>
                  <a:pt x="252" y="1"/>
                </a:moveTo>
                <a:cubicBezTo>
                  <a:pt x="206" y="1"/>
                  <a:pt x="157" y="15"/>
                  <a:pt x="120" y="45"/>
                </a:cubicBezTo>
                <a:cubicBezTo>
                  <a:pt x="60" y="105"/>
                  <a:pt x="1" y="164"/>
                  <a:pt x="1" y="239"/>
                </a:cubicBezTo>
                <a:lnTo>
                  <a:pt x="1" y="358"/>
                </a:lnTo>
                <a:cubicBezTo>
                  <a:pt x="1" y="418"/>
                  <a:pt x="1" y="537"/>
                  <a:pt x="120" y="611"/>
                </a:cubicBezTo>
                <a:cubicBezTo>
                  <a:pt x="187" y="641"/>
                  <a:pt x="250" y="656"/>
                  <a:pt x="304" y="656"/>
                </a:cubicBezTo>
                <a:cubicBezTo>
                  <a:pt x="358" y="656"/>
                  <a:pt x="403" y="641"/>
                  <a:pt x="433" y="611"/>
                </a:cubicBezTo>
                <a:cubicBezTo>
                  <a:pt x="567" y="477"/>
                  <a:pt x="567" y="418"/>
                  <a:pt x="567" y="299"/>
                </a:cubicBezTo>
                <a:lnTo>
                  <a:pt x="567" y="164"/>
                </a:lnTo>
                <a:cubicBezTo>
                  <a:pt x="492" y="105"/>
                  <a:pt x="492" y="105"/>
                  <a:pt x="373" y="45"/>
                </a:cubicBezTo>
                <a:cubicBezTo>
                  <a:pt x="343" y="15"/>
                  <a:pt x="299" y="1"/>
                  <a:pt x="25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9"/>
          <p:cNvSpPr/>
          <p:nvPr/>
        </p:nvSpPr>
        <p:spPr>
          <a:xfrm>
            <a:off x="4050883" y="694566"/>
            <a:ext cx="19559" cy="31476"/>
          </a:xfrm>
          <a:custGeom>
            <a:avLst/>
            <a:gdLst/>
            <a:ahLst/>
            <a:cxnLst/>
            <a:rect l="l" t="t" r="r" b="b"/>
            <a:pathLst>
              <a:path w="627" h="1009" extrusionOk="0">
                <a:moveTo>
                  <a:pt x="394" y="1"/>
                </a:moveTo>
                <a:cubicBezTo>
                  <a:pt x="353" y="1"/>
                  <a:pt x="303" y="15"/>
                  <a:pt x="254" y="40"/>
                </a:cubicBezTo>
                <a:cubicBezTo>
                  <a:pt x="180" y="99"/>
                  <a:pt x="120" y="159"/>
                  <a:pt x="60" y="219"/>
                </a:cubicBezTo>
                <a:cubicBezTo>
                  <a:pt x="1" y="278"/>
                  <a:pt x="1" y="412"/>
                  <a:pt x="1" y="472"/>
                </a:cubicBezTo>
                <a:cubicBezTo>
                  <a:pt x="1" y="651"/>
                  <a:pt x="1" y="844"/>
                  <a:pt x="120" y="964"/>
                </a:cubicBezTo>
                <a:cubicBezTo>
                  <a:pt x="187" y="993"/>
                  <a:pt x="235" y="1008"/>
                  <a:pt x="274" y="1008"/>
                </a:cubicBezTo>
                <a:cubicBezTo>
                  <a:pt x="314" y="1008"/>
                  <a:pt x="343" y="993"/>
                  <a:pt x="373" y="964"/>
                </a:cubicBezTo>
                <a:lnTo>
                  <a:pt x="433" y="964"/>
                </a:lnTo>
                <a:cubicBezTo>
                  <a:pt x="492" y="844"/>
                  <a:pt x="552" y="651"/>
                  <a:pt x="552" y="531"/>
                </a:cubicBezTo>
                <a:cubicBezTo>
                  <a:pt x="626" y="472"/>
                  <a:pt x="626" y="412"/>
                  <a:pt x="626" y="353"/>
                </a:cubicBezTo>
                <a:cubicBezTo>
                  <a:pt x="552" y="278"/>
                  <a:pt x="552" y="219"/>
                  <a:pt x="552" y="99"/>
                </a:cubicBezTo>
                <a:lnTo>
                  <a:pt x="492" y="99"/>
                </a:lnTo>
                <a:cubicBezTo>
                  <a:pt x="492" y="30"/>
                  <a:pt x="451" y="1"/>
                  <a:pt x="39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9"/>
          <p:cNvSpPr/>
          <p:nvPr/>
        </p:nvSpPr>
        <p:spPr>
          <a:xfrm>
            <a:off x="4091312" y="741047"/>
            <a:ext cx="17688" cy="37964"/>
          </a:xfrm>
          <a:custGeom>
            <a:avLst/>
            <a:gdLst/>
            <a:ahLst/>
            <a:cxnLst/>
            <a:rect l="l" t="t" r="r" b="b"/>
            <a:pathLst>
              <a:path w="567" h="1217" extrusionOk="0">
                <a:moveTo>
                  <a:pt x="321" y="0"/>
                </a:moveTo>
                <a:cubicBezTo>
                  <a:pt x="283" y="0"/>
                  <a:pt x="244" y="15"/>
                  <a:pt x="195" y="40"/>
                </a:cubicBezTo>
                <a:cubicBezTo>
                  <a:pt x="135" y="159"/>
                  <a:pt x="75" y="218"/>
                  <a:pt x="75" y="278"/>
                </a:cubicBezTo>
                <a:cubicBezTo>
                  <a:pt x="1" y="412"/>
                  <a:pt x="1" y="472"/>
                  <a:pt x="1" y="591"/>
                </a:cubicBezTo>
                <a:cubicBezTo>
                  <a:pt x="1" y="784"/>
                  <a:pt x="1" y="963"/>
                  <a:pt x="135" y="1157"/>
                </a:cubicBezTo>
                <a:lnTo>
                  <a:pt x="195" y="1217"/>
                </a:lnTo>
                <a:cubicBezTo>
                  <a:pt x="254" y="1217"/>
                  <a:pt x="373" y="1217"/>
                  <a:pt x="448" y="1157"/>
                </a:cubicBezTo>
                <a:cubicBezTo>
                  <a:pt x="567" y="963"/>
                  <a:pt x="567" y="784"/>
                  <a:pt x="567" y="650"/>
                </a:cubicBezTo>
                <a:lnTo>
                  <a:pt x="567" y="412"/>
                </a:lnTo>
                <a:cubicBezTo>
                  <a:pt x="567" y="278"/>
                  <a:pt x="567" y="218"/>
                  <a:pt x="507" y="99"/>
                </a:cubicBezTo>
                <a:cubicBezTo>
                  <a:pt x="429" y="29"/>
                  <a:pt x="376" y="0"/>
                  <a:pt x="32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9"/>
          <p:cNvSpPr/>
          <p:nvPr/>
        </p:nvSpPr>
        <p:spPr>
          <a:xfrm>
            <a:off x="4143844" y="696438"/>
            <a:ext cx="19528" cy="37496"/>
          </a:xfrm>
          <a:custGeom>
            <a:avLst/>
            <a:gdLst/>
            <a:ahLst/>
            <a:cxnLst/>
            <a:rect l="l" t="t" r="r" b="b"/>
            <a:pathLst>
              <a:path w="626" h="1202" extrusionOk="0">
                <a:moveTo>
                  <a:pt x="271" y="0"/>
                </a:moveTo>
                <a:cubicBezTo>
                  <a:pt x="215" y="0"/>
                  <a:pt x="154" y="29"/>
                  <a:pt x="119" y="99"/>
                </a:cubicBezTo>
                <a:cubicBezTo>
                  <a:pt x="60" y="159"/>
                  <a:pt x="60" y="293"/>
                  <a:pt x="0" y="352"/>
                </a:cubicBezTo>
                <a:lnTo>
                  <a:pt x="0" y="591"/>
                </a:lnTo>
                <a:cubicBezTo>
                  <a:pt x="0" y="784"/>
                  <a:pt x="60" y="963"/>
                  <a:pt x="179" y="1157"/>
                </a:cubicBezTo>
                <a:cubicBezTo>
                  <a:pt x="246" y="1187"/>
                  <a:pt x="294" y="1201"/>
                  <a:pt x="334" y="1201"/>
                </a:cubicBezTo>
                <a:cubicBezTo>
                  <a:pt x="373" y="1201"/>
                  <a:pt x="403" y="1187"/>
                  <a:pt x="432" y="1157"/>
                </a:cubicBezTo>
                <a:cubicBezTo>
                  <a:pt x="551" y="963"/>
                  <a:pt x="626" y="784"/>
                  <a:pt x="626" y="591"/>
                </a:cubicBezTo>
                <a:cubicBezTo>
                  <a:pt x="626" y="531"/>
                  <a:pt x="551" y="412"/>
                  <a:pt x="551" y="352"/>
                </a:cubicBezTo>
                <a:cubicBezTo>
                  <a:pt x="492" y="218"/>
                  <a:pt x="492" y="159"/>
                  <a:pt x="432" y="99"/>
                </a:cubicBezTo>
                <a:lnTo>
                  <a:pt x="373" y="39"/>
                </a:lnTo>
                <a:cubicBezTo>
                  <a:pt x="348" y="15"/>
                  <a:pt x="311" y="0"/>
                  <a:pt x="27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9"/>
          <p:cNvSpPr/>
          <p:nvPr/>
        </p:nvSpPr>
        <p:spPr>
          <a:xfrm>
            <a:off x="4140132" y="802844"/>
            <a:ext cx="19060" cy="31944"/>
          </a:xfrm>
          <a:custGeom>
            <a:avLst/>
            <a:gdLst/>
            <a:ahLst/>
            <a:cxnLst/>
            <a:rect l="l" t="t" r="r" b="b"/>
            <a:pathLst>
              <a:path w="611" h="1024" extrusionOk="0">
                <a:moveTo>
                  <a:pt x="340" y="1"/>
                </a:moveTo>
                <a:cubicBezTo>
                  <a:pt x="301" y="1"/>
                  <a:pt x="263" y="15"/>
                  <a:pt x="238" y="40"/>
                </a:cubicBezTo>
                <a:cubicBezTo>
                  <a:pt x="119" y="100"/>
                  <a:pt x="119" y="159"/>
                  <a:pt x="60" y="293"/>
                </a:cubicBezTo>
                <a:cubicBezTo>
                  <a:pt x="60" y="353"/>
                  <a:pt x="0" y="412"/>
                  <a:pt x="0" y="472"/>
                </a:cubicBezTo>
                <a:cubicBezTo>
                  <a:pt x="0" y="666"/>
                  <a:pt x="60" y="844"/>
                  <a:pt x="179" y="979"/>
                </a:cubicBezTo>
                <a:cubicBezTo>
                  <a:pt x="238" y="1008"/>
                  <a:pt x="287" y="1023"/>
                  <a:pt x="328" y="1023"/>
                </a:cubicBezTo>
                <a:cubicBezTo>
                  <a:pt x="369" y="1023"/>
                  <a:pt x="402" y="1008"/>
                  <a:pt x="432" y="979"/>
                </a:cubicBezTo>
                <a:lnTo>
                  <a:pt x="492" y="979"/>
                </a:lnTo>
                <a:cubicBezTo>
                  <a:pt x="551" y="785"/>
                  <a:pt x="611" y="666"/>
                  <a:pt x="611" y="532"/>
                </a:cubicBezTo>
                <a:lnTo>
                  <a:pt x="611" y="353"/>
                </a:lnTo>
                <a:cubicBezTo>
                  <a:pt x="551" y="293"/>
                  <a:pt x="551" y="159"/>
                  <a:pt x="492" y="100"/>
                </a:cubicBezTo>
                <a:cubicBezTo>
                  <a:pt x="457" y="30"/>
                  <a:pt x="396" y="1"/>
                  <a:pt x="340"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9"/>
          <p:cNvSpPr/>
          <p:nvPr/>
        </p:nvSpPr>
        <p:spPr>
          <a:xfrm>
            <a:off x="4192165" y="749688"/>
            <a:ext cx="19559" cy="48851"/>
          </a:xfrm>
          <a:custGeom>
            <a:avLst/>
            <a:gdLst/>
            <a:ahLst/>
            <a:cxnLst/>
            <a:rect l="l" t="t" r="r" b="b"/>
            <a:pathLst>
              <a:path w="627" h="1566" extrusionOk="0">
                <a:moveTo>
                  <a:pt x="373" y="1"/>
                </a:moveTo>
                <a:cubicBezTo>
                  <a:pt x="313" y="1"/>
                  <a:pt x="194" y="1"/>
                  <a:pt x="120" y="75"/>
                </a:cubicBezTo>
                <a:cubicBezTo>
                  <a:pt x="60" y="195"/>
                  <a:pt x="60" y="314"/>
                  <a:pt x="60" y="448"/>
                </a:cubicBezTo>
                <a:cubicBezTo>
                  <a:pt x="1" y="567"/>
                  <a:pt x="1" y="686"/>
                  <a:pt x="1" y="746"/>
                </a:cubicBezTo>
                <a:cubicBezTo>
                  <a:pt x="1" y="999"/>
                  <a:pt x="60" y="1252"/>
                  <a:pt x="194" y="1491"/>
                </a:cubicBezTo>
                <a:lnTo>
                  <a:pt x="254" y="1565"/>
                </a:lnTo>
                <a:cubicBezTo>
                  <a:pt x="313" y="1565"/>
                  <a:pt x="373" y="1565"/>
                  <a:pt x="433" y="1431"/>
                </a:cubicBezTo>
                <a:cubicBezTo>
                  <a:pt x="567" y="1252"/>
                  <a:pt x="626" y="999"/>
                  <a:pt x="626" y="746"/>
                </a:cubicBezTo>
                <a:cubicBezTo>
                  <a:pt x="626" y="686"/>
                  <a:pt x="626" y="567"/>
                  <a:pt x="567" y="448"/>
                </a:cubicBezTo>
                <a:cubicBezTo>
                  <a:pt x="567" y="314"/>
                  <a:pt x="492" y="195"/>
                  <a:pt x="433" y="75"/>
                </a:cubicBezTo>
                <a:lnTo>
                  <a:pt x="373"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9"/>
          <p:cNvSpPr/>
          <p:nvPr/>
        </p:nvSpPr>
        <p:spPr>
          <a:xfrm>
            <a:off x="4240486" y="690417"/>
            <a:ext cx="19559" cy="39805"/>
          </a:xfrm>
          <a:custGeom>
            <a:avLst/>
            <a:gdLst/>
            <a:ahLst/>
            <a:cxnLst/>
            <a:rect l="l" t="t" r="r" b="b"/>
            <a:pathLst>
              <a:path w="627" h="1276" extrusionOk="0">
                <a:moveTo>
                  <a:pt x="341" y="1"/>
                </a:moveTo>
                <a:cubicBezTo>
                  <a:pt x="288" y="1"/>
                  <a:pt x="230" y="33"/>
                  <a:pt x="195" y="113"/>
                </a:cubicBezTo>
                <a:cubicBezTo>
                  <a:pt x="135" y="173"/>
                  <a:pt x="61" y="292"/>
                  <a:pt x="61" y="352"/>
                </a:cubicBezTo>
                <a:cubicBezTo>
                  <a:pt x="1" y="411"/>
                  <a:pt x="1" y="545"/>
                  <a:pt x="1" y="605"/>
                </a:cubicBezTo>
                <a:cubicBezTo>
                  <a:pt x="1" y="784"/>
                  <a:pt x="1" y="977"/>
                  <a:pt x="61" y="1156"/>
                </a:cubicBezTo>
                <a:lnTo>
                  <a:pt x="135" y="1231"/>
                </a:lnTo>
                <a:cubicBezTo>
                  <a:pt x="165" y="1260"/>
                  <a:pt x="210" y="1275"/>
                  <a:pt x="254" y="1275"/>
                </a:cubicBezTo>
                <a:cubicBezTo>
                  <a:pt x="299" y="1275"/>
                  <a:pt x="344" y="1260"/>
                  <a:pt x="373" y="1231"/>
                </a:cubicBezTo>
                <a:cubicBezTo>
                  <a:pt x="507" y="1037"/>
                  <a:pt x="567" y="858"/>
                  <a:pt x="627" y="664"/>
                </a:cubicBezTo>
                <a:cubicBezTo>
                  <a:pt x="627" y="545"/>
                  <a:pt x="627" y="486"/>
                  <a:pt x="567" y="352"/>
                </a:cubicBezTo>
                <a:cubicBezTo>
                  <a:pt x="567" y="292"/>
                  <a:pt x="567" y="173"/>
                  <a:pt x="433" y="113"/>
                </a:cubicBezTo>
                <a:lnTo>
                  <a:pt x="433" y="39"/>
                </a:lnTo>
                <a:cubicBezTo>
                  <a:pt x="409" y="15"/>
                  <a:pt x="376" y="1"/>
                  <a:pt x="34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9"/>
          <p:cNvSpPr/>
          <p:nvPr/>
        </p:nvSpPr>
        <p:spPr>
          <a:xfrm>
            <a:off x="4312079" y="672543"/>
            <a:ext cx="19528" cy="40023"/>
          </a:xfrm>
          <a:custGeom>
            <a:avLst/>
            <a:gdLst/>
            <a:ahLst/>
            <a:cxnLst/>
            <a:rect l="l" t="t" r="r" b="b"/>
            <a:pathLst>
              <a:path w="626" h="1283" extrusionOk="0">
                <a:moveTo>
                  <a:pt x="313" y="1"/>
                </a:moveTo>
                <a:cubicBezTo>
                  <a:pt x="253" y="1"/>
                  <a:pt x="134" y="61"/>
                  <a:pt x="75" y="120"/>
                </a:cubicBezTo>
                <a:cubicBezTo>
                  <a:pt x="75" y="239"/>
                  <a:pt x="0" y="314"/>
                  <a:pt x="0" y="433"/>
                </a:cubicBezTo>
                <a:lnTo>
                  <a:pt x="0" y="686"/>
                </a:lnTo>
                <a:cubicBezTo>
                  <a:pt x="75" y="865"/>
                  <a:pt x="75" y="984"/>
                  <a:pt x="194" y="1178"/>
                </a:cubicBezTo>
                <a:lnTo>
                  <a:pt x="194" y="1237"/>
                </a:lnTo>
                <a:lnTo>
                  <a:pt x="253" y="1237"/>
                </a:lnTo>
                <a:cubicBezTo>
                  <a:pt x="283" y="1267"/>
                  <a:pt x="332" y="1282"/>
                  <a:pt x="380" y="1282"/>
                </a:cubicBezTo>
                <a:cubicBezTo>
                  <a:pt x="428" y="1282"/>
                  <a:pt x="477" y="1267"/>
                  <a:pt x="507" y="1237"/>
                </a:cubicBezTo>
                <a:cubicBezTo>
                  <a:pt x="626" y="1059"/>
                  <a:pt x="626" y="805"/>
                  <a:pt x="626" y="612"/>
                </a:cubicBezTo>
                <a:cubicBezTo>
                  <a:pt x="626" y="493"/>
                  <a:pt x="626" y="433"/>
                  <a:pt x="566" y="314"/>
                </a:cubicBezTo>
                <a:cubicBezTo>
                  <a:pt x="507" y="239"/>
                  <a:pt x="447" y="120"/>
                  <a:pt x="373" y="61"/>
                </a:cubicBezTo>
                <a:lnTo>
                  <a:pt x="313"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9"/>
          <p:cNvSpPr/>
          <p:nvPr/>
        </p:nvSpPr>
        <p:spPr>
          <a:xfrm>
            <a:off x="4260014" y="770308"/>
            <a:ext cx="19559" cy="39836"/>
          </a:xfrm>
          <a:custGeom>
            <a:avLst/>
            <a:gdLst/>
            <a:ahLst/>
            <a:cxnLst/>
            <a:rect l="l" t="t" r="r" b="b"/>
            <a:pathLst>
              <a:path w="627" h="1277" extrusionOk="0">
                <a:moveTo>
                  <a:pt x="378" y="1"/>
                </a:moveTo>
                <a:cubicBezTo>
                  <a:pt x="354" y="1"/>
                  <a:pt x="331" y="8"/>
                  <a:pt x="314" y="25"/>
                </a:cubicBezTo>
                <a:cubicBezTo>
                  <a:pt x="179" y="159"/>
                  <a:pt x="120" y="219"/>
                  <a:pt x="120" y="338"/>
                </a:cubicBezTo>
                <a:cubicBezTo>
                  <a:pt x="60" y="398"/>
                  <a:pt x="60" y="532"/>
                  <a:pt x="60" y="651"/>
                </a:cubicBezTo>
                <a:cubicBezTo>
                  <a:pt x="1" y="830"/>
                  <a:pt x="60" y="1023"/>
                  <a:pt x="179" y="1202"/>
                </a:cubicBezTo>
                <a:lnTo>
                  <a:pt x="254" y="1277"/>
                </a:lnTo>
                <a:cubicBezTo>
                  <a:pt x="373" y="1277"/>
                  <a:pt x="433" y="1277"/>
                  <a:pt x="492" y="1202"/>
                </a:cubicBezTo>
                <a:lnTo>
                  <a:pt x="492" y="1143"/>
                </a:lnTo>
                <a:cubicBezTo>
                  <a:pt x="626" y="964"/>
                  <a:pt x="626" y="830"/>
                  <a:pt x="626" y="651"/>
                </a:cubicBezTo>
                <a:lnTo>
                  <a:pt x="626" y="398"/>
                </a:lnTo>
                <a:cubicBezTo>
                  <a:pt x="626" y="338"/>
                  <a:pt x="626" y="219"/>
                  <a:pt x="552" y="159"/>
                </a:cubicBezTo>
                <a:lnTo>
                  <a:pt x="552" y="85"/>
                </a:lnTo>
                <a:cubicBezTo>
                  <a:pt x="510" y="43"/>
                  <a:pt x="438" y="1"/>
                  <a:pt x="37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9"/>
          <p:cNvSpPr/>
          <p:nvPr/>
        </p:nvSpPr>
        <p:spPr>
          <a:xfrm>
            <a:off x="4198217" y="854253"/>
            <a:ext cx="17220" cy="25018"/>
          </a:xfrm>
          <a:custGeom>
            <a:avLst/>
            <a:gdLst/>
            <a:ahLst/>
            <a:cxnLst/>
            <a:rect l="l" t="t" r="r" b="b"/>
            <a:pathLst>
              <a:path w="552" h="802" extrusionOk="0">
                <a:moveTo>
                  <a:pt x="179" y="1"/>
                </a:moveTo>
                <a:cubicBezTo>
                  <a:pt x="119" y="75"/>
                  <a:pt x="60" y="135"/>
                  <a:pt x="0" y="195"/>
                </a:cubicBezTo>
                <a:lnTo>
                  <a:pt x="0" y="373"/>
                </a:lnTo>
                <a:cubicBezTo>
                  <a:pt x="0" y="507"/>
                  <a:pt x="0" y="627"/>
                  <a:pt x="119" y="746"/>
                </a:cubicBezTo>
                <a:cubicBezTo>
                  <a:pt x="179" y="783"/>
                  <a:pt x="242" y="802"/>
                  <a:pt x="298" y="802"/>
                </a:cubicBezTo>
                <a:cubicBezTo>
                  <a:pt x="354" y="802"/>
                  <a:pt x="403" y="783"/>
                  <a:pt x="432" y="746"/>
                </a:cubicBezTo>
                <a:lnTo>
                  <a:pt x="432" y="686"/>
                </a:lnTo>
                <a:cubicBezTo>
                  <a:pt x="551" y="627"/>
                  <a:pt x="551" y="507"/>
                  <a:pt x="551" y="448"/>
                </a:cubicBezTo>
                <a:lnTo>
                  <a:pt x="551" y="254"/>
                </a:lnTo>
                <a:cubicBezTo>
                  <a:pt x="551" y="195"/>
                  <a:pt x="492" y="135"/>
                  <a:pt x="432" y="75"/>
                </a:cubicBezTo>
                <a:cubicBezTo>
                  <a:pt x="373" y="1"/>
                  <a:pt x="239" y="1"/>
                  <a:pt x="179"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9"/>
          <p:cNvSpPr/>
          <p:nvPr/>
        </p:nvSpPr>
        <p:spPr>
          <a:xfrm>
            <a:off x="4087600" y="837533"/>
            <a:ext cx="17688" cy="20495"/>
          </a:xfrm>
          <a:custGeom>
            <a:avLst/>
            <a:gdLst/>
            <a:ahLst/>
            <a:cxnLst/>
            <a:rect l="l" t="t" r="r" b="b"/>
            <a:pathLst>
              <a:path w="567" h="657" extrusionOk="0">
                <a:moveTo>
                  <a:pt x="252" y="1"/>
                </a:moveTo>
                <a:cubicBezTo>
                  <a:pt x="206" y="1"/>
                  <a:pt x="157" y="15"/>
                  <a:pt x="120" y="45"/>
                </a:cubicBezTo>
                <a:cubicBezTo>
                  <a:pt x="60" y="105"/>
                  <a:pt x="1" y="164"/>
                  <a:pt x="1" y="239"/>
                </a:cubicBezTo>
                <a:lnTo>
                  <a:pt x="1" y="358"/>
                </a:lnTo>
                <a:cubicBezTo>
                  <a:pt x="1" y="418"/>
                  <a:pt x="1" y="537"/>
                  <a:pt x="194" y="611"/>
                </a:cubicBezTo>
                <a:cubicBezTo>
                  <a:pt x="224" y="641"/>
                  <a:pt x="269" y="656"/>
                  <a:pt x="314" y="656"/>
                </a:cubicBezTo>
                <a:cubicBezTo>
                  <a:pt x="358" y="656"/>
                  <a:pt x="403" y="641"/>
                  <a:pt x="433" y="611"/>
                </a:cubicBezTo>
                <a:cubicBezTo>
                  <a:pt x="567" y="477"/>
                  <a:pt x="567" y="418"/>
                  <a:pt x="567" y="299"/>
                </a:cubicBezTo>
                <a:lnTo>
                  <a:pt x="567" y="164"/>
                </a:lnTo>
                <a:cubicBezTo>
                  <a:pt x="492" y="105"/>
                  <a:pt x="492" y="105"/>
                  <a:pt x="373" y="45"/>
                </a:cubicBezTo>
                <a:cubicBezTo>
                  <a:pt x="343" y="15"/>
                  <a:pt x="299" y="1"/>
                  <a:pt x="25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9"/>
          <p:cNvSpPr/>
          <p:nvPr/>
        </p:nvSpPr>
        <p:spPr>
          <a:xfrm>
            <a:off x="334903" y="3164430"/>
            <a:ext cx="325364" cy="102725"/>
          </a:xfrm>
          <a:custGeom>
            <a:avLst/>
            <a:gdLst/>
            <a:ahLst/>
            <a:cxnLst/>
            <a:rect l="l" t="t" r="r" b="b"/>
            <a:pathLst>
              <a:path w="10430" h="3293" extrusionOk="0">
                <a:moveTo>
                  <a:pt x="9059" y="0"/>
                </a:moveTo>
                <a:cubicBezTo>
                  <a:pt x="9803" y="0"/>
                  <a:pt x="10429" y="745"/>
                  <a:pt x="10429" y="1684"/>
                </a:cubicBezTo>
                <a:cubicBezTo>
                  <a:pt x="10429" y="2548"/>
                  <a:pt x="9803" y="3293"/>
                  <a:pt x="9059" y="3293"/>
                </a:cubicBezTo>
                <a:lnTo>
                  <a:pt x="1371" y="3293"/>
                </a:lnTo>
                <a:cubicBezTo>
                  <a:pt x="627" y="3293"/>
                  <a:pt x="1" y="2548"/>
                  <a:pt x="1" y="1684"/>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9"/>
          <p:cNvSpPr/>
          <p:nvPr/>
        </p:nvSpPr>
        <p:spPr>
          <a:xfrm>
            <a:off x="334903" y="2926475"/>
            <a:ext cx="325364" cy="102756"/>
          </a:xfrm>
          <a:custGeom>
            <a:avLst/>
            <a:gdLst/>
            <a:ahLst/>
            <a:cxnLst/>
            <a:rect l="l" t="t" r="r" b="b"/>
            <a:pathLst>
              <a:path w="10430" h="3294" extrusionOk="0">
                <a:moveTo>
                  <a:pt x="9059" y="1"/>
                </a:moveTo>
                <a:cubicBezTo>
                  <a:pt x="9803" y="1"/>
                  <a:pt x="10429" y="746"/>
                  <a:pt x="10429" y="1610"/>
                </a:cubicBezTo>
                <a:cubicBezTo>
                  <a:pt x="10429" y="2548"/>
                  <a:pt x="9803" y="3293"/>
                  <a:pt x="9059" y="3293"/>
                </a:cubicBezTo>
                <a:lnTo>
                  <a:pt x="1371" y="3293"/>
                </a:lnTo>
                <a:cubicBezTo>
                  <a:pt x="627" y="3293"/>
                  <a:pt x="1" y="2548"/>
                  <a:pt x="1" y="1610"/>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9"/>
          <p:cNvSpPr/>
          <p:nvPr/>
        </p:nvSpPr>
        <p:spPr>
          <a:xfrm>
            <a:off x="334903" y="2688083"/>
            <a:ext cx="325364" cy="100885"/>
          </a:xfrm>
          <a:custGeom>
            <a:avLst/>
            <a:gdLst/>
            <a:ahLst/>
            <a:cxnLst/>
            <a:rect l="l" t="t" r="r" b="b"/>
            <a:pathLst>
              <a:path w="10430" h="3234" extrusionOk="0">
                <a:moveTo>
                  <a:pt x="9059" y="0"/>
                </a:moveTo>
                <a:cubicBezTo>
                  <a:pt x="9803" y="0"/>
                  <a:pt x="10429" y="745"/>
                  <a:pt x="10429" y="1624"/>
                </a:cubicBezTo>
                <a:cubicBezTo>
                  <a:pt x="10429" y="2548"/>
                  <a:pt x="9803" y="3233"/>
                  <a:pt x="9059" y="3233"/>
                </a:cubicBezTo>
                <a:lnTo>
                  <a:pt x="1371" y="3233"/>
                </a:lnTo>
                <a:cubicBezTo>
                  <a:pt x="627" y="3233"/>
                  <a:pt x="1" y="2548"/>
                  <a:pt x="1" y="1624"/>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9"/>
          <p:cNvSpPr/>
          <p:nvPr/>
        </p:nvSpPr>
        <p:spPr>
          <a:xfrm>
            <a:off x="334903" y="3881042"/>
            <a:ext cx="325364" cy="100853"/>
          </a:xfrm>
          <a:custGeom>
            <a:avLst/>
            <a:gdLst/>
            <a:ahLst/>
            <a:cxnLst/>
            <a:rect l="l" t="t" r="r" b="b"/>
            <a:pathLst>
              <a:path w="10430" h="3233" extrusionOk="0">
                <a:moveTo>
                  <a:pt x="9059" y="0"/>
                </a:moveTo>
                <a:cubicBezTo>
                  <a:pt x="9803" y="0"/>
                  <a:pt x="10429" y="686"/>
                  <a:pt x="10429" y="1609"/>
                </a:cubicBezTo>
                <a:cubicBezTo>
                  <a:pt x="10429" y="2488"/>
                  <a:pt x="9803" y="3233"/>
                  <a:pt x="9059" y="3233"/>
                </a:cubicBezTo>
                <a:lnTo>
                  <a:pt x="1371" y="3233"/>
                </a:lnTo>
                <a:cubicBezTo>
                  <a:pt x="627" y="3233"/>
                  <a:pt x="1" y="2488"/>
                  <a:pt x="1" y="1609"/>
                </a:cubicBezTo>
                <a:cubicBezTo>
                  <a:pt x="1" y="686"/>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9"/>
          <p:cNvSpPr/>
          <p:nvPr/>
        </p:nvSpPr>
        <p:spPr>
          <a:xfrm>
            <a:off x="334903" y="3642619"/>
            <a:ext cx="325364" cy="100885"/>
          </a:xfrm>
          <a:custGeom>
            <a:avLst/>
            <a:gdLst/>
            <a:ahLst/>
            <a:cxnLst/>
            <a:rect l="l" t="t" r="r" b="b"/>
            <a:pathLst>
              <a:path w="10430" h="3234" extrusionOk="0">
                <a:moveTo>
                  <a:pt x="9059" y="1"/>
                </a:moveTo>
                <a:cubicBezTo>
                  <a:pt x="9803" y="1"/>
                  <a:pt x="10429" y="686"/>
                  <a:pt x="10429" y="1625"/>
                </a:cubicBezTo>
                <a:cubicBezTo>
                  <a:pt x="10429" y="2489"/>
                  <a:pt x="9803" y="3234"/>
                  <a:pt x="9059" y="3234"/>
                </a:cubicBezTo>
                <a:lnTo>
                  <a:pt x="1371" y="3234"/>
                </a:lnTo>
                <a:cubicBezTo>
                  <a:pt x="627" y="3234"/>
                  <a:pt x="1" y="2489"/>
                  <a:pt x="1" y="1625"/>
                </a:cubicBezTo>
                <a:cubicBezTo>
                  <a:pt x="1" y="68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9"/>
          <p:cNvSpPr/>
          <p:nvPr/>
        </p:nvSpPr>
        <p:spPr>
          <a:xfrm>
            <a:off x="334903" y="3402823"/>
            <a:ext cx="325364" cy="102756"/>
          </a:xfrm>
          <a:custGeom>
            <a:avLst/>
            <a:gdLst/>
            <a:ahLst/>
            <a:cxnLst/>
            <a:rect l="l" t="t" r="r" b="b"/>
            <a:pathLst>
              <a:path w="10430" h="3294" extrusionOk="0">
                <a:moveTo>
                  <a:pt x="9059" y="1"/>
                </a:moveTo>
                <a:cubicBezTo>
                  <a:pt x="9803" y="1"/>
                  <a:pt x="10429" y="746"/>
                  <a:pt x="10429" y="1669"/>
                </a:cubicBezTo>
                <a:cubicBezTo>
                  <a:pt x="10429" y="2548"/>
                  <a:pt x="9803" y="3293"/>
                  <a:pt x="9059" y="3293"/>
                </a:cubicBezTo>
                <a:lnTo>
                  <a:pt x="1371" y="3293"/>
                </a:lnTo>
                <a:cubicBezTo>
                  <a:pt x="627" y="3293"/>
                  <a:pt x="1" y="2548"/>
                  <a:pt x="1" y="1669"/>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9"/>
          <p:cNvSpPr/>
          <p:nvPr/>
        </p:nvSpPr>
        <p:spPr>
          <a:xfrm>
            <a:off x="334903" y="4595314"/>
            <a:ext cx="325364" cy="100885"/>
          </a:xfrm>
          <a:custGeom>
            <a:avLst/>
            <a:gdLst/>
            <a:ahLst/>
            <a:cxnLst/>
            <a:rect l="l" t="t" r="r" b="b"/>
            <a:pathLst>
              <a:path w="10430" h="3234" extrusionOk="0">
                <a:moveTo>
                  <a:pt x="9059" y="1"/>
                </a:moveTo>
                <a:cubicBezTo>
                  <a:pt x="9803" y="1"/>
                  <a:pt x="10429" y="746"/>
                  <a:pt x="10429" y="1624"/>
                </a:cubicBezTo>
                <a:cubicBezTo>
                  <a:pt x="10429" y="2548"/>
                  <a:pt x="9803" y="3233"/>
                  <a:pt x="9059" y="3233"/>
                </a:cubicBezTo>
                <a:lnTo>
                  <a:pt x="1371" y="3233"/>
                </a:lnTo>
                <a:cubicBezTo>
                  <a:pt x="627" y="3233"/>
                  <a:pt x="1" y="2548"/>
                  <a:pt x="1" y="1624"/>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9"/>
          <p:cNvSpPr/>
          <p:nvPr/>
        </p:nvSpPr>
        <p:spPr>
          <a:xfrm>
            <a:off x="334903" y="4357390"/>
            <a:ext cx="325364" cy="100853"/>
          </a:xfrm>
          <a:custGeom>
            <a:avLst/>
            <a:gdLst/>
            <a:ahLst/>
            <a:cxnLst/>
            <a:rect l="l" t="t" r="r" b="b"/>
            <a:pathLst>
              <a:path w="10430" h="3233" extrusionOk="0">
                <a:moveTo>
                  <a:pt x="9059" y="0"/>
                </a:moveTo>
                <a:cubicBezTo>
                  <a:pt x="9803" y="0"/>
                  <a:pt x="10429" y="745"/>
                  <a:pt x="10429" y="1609"/>
                </a:cubicBezTo>
                <a:cubicBezTo>
                  <a:pt x="10429" y="2488"/>
                  <a:pt x="9803" y="3233"/>
                  <a:pt x="9059" y="3233"/>
                </a:cubicBezTo>
                <a:lnTo>
                  <a:pt x="1371" y="3233"/>
                </a:lnTo>
                <a:cubicBezTo>
                  <a:pt x="627" y="3233"/>
                  <a:pt x="1" y="2488"/>
                  <a:pt x="1" y="160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9"/>
          <p:cNvSpPr/>
          <p:nvPr/>
        </p:nvSpPr>
        <p:spPr>
          <a:xfrm>
            <a:off x="334903" y="4118966"/>
            <a:ext cx="325364" cy="100885"/>
          </a:xfrm>
          <a:custGeom>
            <a:avLst/>
            <a:gdLst/>
            <a:ahLst/>
            <a:cxnLst/>
            <a:rect l="l" t="t" r="r" b="b"/>
            <a:pathLst>
              <a:path w="10430" h="3234" extrusionOk="0">
                <a:moveTo>
                  <a:pt x="9059" y="1"/>
                </a:moveTo>
                <a:cubicBezTo>
                  <a:pt x="9803" y="1"/>
                  <a:pt x="10429" y="686"/>
                  <a:pt x="10429" y="1625"/>
                </a:cubicBezTo>
                <a:cubicBezTo>
                  <a:pt x="10429" y="2489"/>
                  <a:pt x="9803" y="3234"/>
                  <a:pt x="9059" y="3234"/>
                </a:cubicBezTo>
                <a:lnTo>
                  <a:pt x="1371" y="3234"/>
                </a:lnTo>
                <a:cubicBezTo>
                  <a:pt x="627" y="3234"/>
                  <a:pt x="1" y="2489"/>
                  <a:pt x="1" y="1625"/>
                </a:cubicBezTo>
                <a:cubicBezTo>
                  <a:pt x="1" y="68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9"/>
          <p:cNvSpPr/>
          <p:nvPr/>
        </p:nvSpPr>
        <p:spPr>
          <a:xfrm>
            <a:off x="334903" y="1259040"/>
            <a:ext cx="325364" cy="102725"/>
          </a:xfrm>
          <a:custGeom>
            <a:avLst/>
            <a:gdLst/>
            <a:ahLst/>
            <a:cxnLst/>
            <a:rect l="l" t="t" r="r" b="b"/>
            <a:pathLst>
              <a:path w="10430" h="3293" extrusionOk="0">
                <a:moveTo>
                  <a:pt x="9059" y="1"/>
                </a:moveTo>
                <a:cubicBezTo>
                  <a:pt x="9803" y="1"/>
                  <a:pt x="10429" y="745"/>
                  <a:pt x="10429" y="1684"/>
                </a:cubicBezTo>
                <a:cubicBezTo>
                  <a:pt x="10429" y="2548"/>
                  <a:pt x="9803" y="3293"/>
                  <a:pt x="9059" y="3293"/>
                </a:cubicBezTo>
                <a:lnTo>
                  <a:pt x="1371" y="3293"/>
                </a:lnTo>
                <a:cubicBezTo>
                  <a:pt x="627" y="3293"/>
                  <a:pt x="1" y="2548"/>
                  <a:pt x="1" y="1684"/>
                </a:cubicBezTo>
                <a:cubicBezTo>
                  <a:pt x="1" y="745"/>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9"/>
          <p:cNvSpPr/>
          <p:nvPr/>
        </p:nvSpPr>
        <p:spPr>
          <a:xfrm>
            <a:off x="334903" y="1021116"/>
            <a:ext cx="325364" cy="102725"/>
          </a:xfrm>
          <a:custGeom>
            <a:avLst/>
            <a:gdLst/>
            <a:ahLst/>
            <a:cxnLst/>
            <a:rect l="l" t="t" r="r" b="b"/>
            <a:pathLst>
              <a:path w="10430" h="3293" extrusionOk="0">
                <a:moveTo>
                  <a:pt x="9059" y="0"/>
                </a:moveTo>
                <a:cubicBezTo>
                  <a:pt x="9803" y="0"/>
                  <a:pt x="10429" y="745"/>
                  <a:pt x="10429" y="1609"/>
                </a:cubicBezTo>
                <a:cubicBezTo>
                  <a:pt x="10429" y="2548"/>
                  <a:pt x="9803" y="3292"/>
                  <a:pt x="9059" y="3292"/>
                </a:cubicBezTo>
                <a:lnTo>
                  <a:pt x="1371" y="3292"/>
                </a:lnTo>
                <a:cubicBezTo>
                  <a:pt x="627" y="3292"/>
                  <a:pt x="1" y="2548"/>
                  <a:pt x="1" y="160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9"/>
          <p:cNvSpPr/>
          <p:nvPr/>
        </p:nvSpPr>
        <p:spPr>
          <a:xfrm>
            <a:off x="334903" y="782692"/>
            <a:ext cx="325364" cy="100885"/>
          </a:xfrm>
          <a:custGeom>
            <a:avLst/>
            <a:gdLst/>
            <a:ahLst/>
            <a:cxnLst/>
            <a:rect l="l" t="t" r="r" b="b"/>
            <a:pathLst>
              <a:path w="10430" h="3234" extrusionOk="0">
                <a:moveTo>
                  <a:pt x="9059" y="1"/>
                </a:moveTo>
                <a:cubicBezTo>
                  <a:pt x="9803" y="1"/>
                  <a:pt x="10429" y="746"/>
                  <a:pt x="10429" y="1625"/>
                </a:cubicBezTo>
                <a:cubicBezTo>
                  <a:pt x="10429" y="2548"/>
                  <a:pt x="9803" y="3233"/>
                  <a:pt x="9059" y="3233"/>
                </a:cubicBezTo>
                <a:lnTo>
                  <a:pt x="1371" y="3233"/>
                </a:lnTo>
                <a:cubicBezTo>
                  <a:pt x="627" y="3233"/>
                  <a:pt x="1" y="2548"/>
                  <a:pt x="1" y="1625"/>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9"/>
          <p:cNvSpPr/>
          <p:nvPr/>
        </p:nvSpPr>
        <p:spPr>
          <a:xfrm>
            <a:off x="334903" y="1975651"/>
            <a:ext cx="325364" cy="100885"/>
          </a:xfrm>
          <a:custGeom>
            <a:avLst/>
            <a:gdLst/>
            <a:ahLst/>
            <a:cxnLst/>
            <a:rect l="l" t="t" r="r" b="b"/>
            <a:pathLst>
              <a:path w="10430" h="3234" extrusionOk="0">
                <a:moveTo>
                  <a:pt x="9059" y="1"/>
                </a:moveTo>
                <a:cubicBezTo>
                  <a:pt x="9803" y="1"/>
                  <a:pt x="10429" y="686"/>
                  <a:pt x="10429" y="1609"/>
                </a:cubicBezTo>
                <a:cubicBezTo>
                  <a:pt x="10429" y="2488"/>
                  <a:pt x="9803" y="3233"/>
                  <a:pt x="9059" y="3233"/>
                </a:cubicBezTo>
                <a:lnTo>
                  <a:pt x="1371" y="3233"/>
                </a:lnTo>
                <a:cubicBezTo>
                  <a:pt x="627" y="3233"/>
                  <a:pt x="1" y="2488"/>
                  <a:pt x="1" y="1609"/>
                </a:cubicBezTo>
                <a:cubicBezTo>
                  <a:pt x="1" y="68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9"/>
          <p:cNvSpPr/>
          <p:nvPr/>
        </p:nvSpPr>
        <p:spPr>
          <a:xfrm>
            <a:off x="334903" y="1737259"/>
            <a:ext cx="325364" cy="100853"/>
          </a:xfrm>
          <a:custGeom>
            <a:avLst/>
            <a:gdLst/>
            <a:ahLst/>
            <a:cxnLst/>
            <a:rect l="l" t="t" r="r" b="b"/>
            <a:pathLst>
              <a:path w="10430" h="3233" extrusionOk="0">
                <a:moveTo>
                  <a:pt x="9059" y="0"/>
                </a:moveTo>
                <a:cubicBezTo>
                  <a:pt x="9803" y="0"/>
                  <a:pt x="10429" y="685"/>
                  <a:pt x="10429" y="1624"/>
                </a:cubicBezTo>
                <a:cubicBezTo>
                  <a:pt x="10429" y="2488"/>
                  <a:pt x="9803" y="3233"/>
                  <a:pt x="9059" y="3233"/>
                </a:cubicBezTo>
                <a:lnTo>
                  <a:pt x="1371" y="3233"/>
                </a:lnTo>
                <a:cubicBezTo>
                  <a:pt x="627" y="3233"/>
                  <a:pt x="1" y="2488"/>
                  <a:pt x="1" y="1624"/>
                </a:cubicBezTo>
                <a:cubicBezTo>
                  <a:pt x="1" y="68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9"/>
          <p:cNvSpPr/>
          <p:nvPr/>
        </p:nvSpPr>
        <p:spPr>
          <a:xfrm>
            <a:off x="334903" y="1497463"/>
            <a:ext cx="325364" cy="102725"/>
          </a:xfrm>
          <a:custGeom>
            <a:avLst/>
            <a:gdLst/>
            <a:ahLst/>
            <a:cxnLst/>
            <a:rect l="l" t="t" r="r" b="b"/>
            <a:pathLst>
              <a:path w="10430" h="3293" extrusionOk="0">
                <a:moveTo>
                  <a:pt x="9059" y="0"/>
                </a:moveTo>
                <a:cubicBezTo>
                  <a:pt x="9803" y="0"/>
                  <a:pt x="10429" y="745"/>
                  <a:pt x="10429" y="1669"/>
                </a:cubicBezTo>
                <a:cubicBezTo>
                  <a:pt x="10429" y="2547"/>
                  <a:pt x="9803" y="3292"/>
                  <a:pt x="9059" y="3292"/>
                </a:cubicBezTo>
                <a:lnTo>
                  <a:pt x="1371" y="3292"/>
                </a:lnTo>
                <a:cubicBezTo>
                  <a:pt x="627" y="3292"/>
                  <a:pt x="1" y="2547"/>
                  <a:pt x="1" y="166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9"/>
          <p:cNvSpPr/>
          <p:nvPr/>
        </p:nvSpPr>
        <p:spPr>
          <a:xfrm>
            <a:off x="334903" y="2689923"/>
            <a:ext cx="325364" cy="100885"/>
          </a:xfrm>
          <a:custGeom>
            <a:avLst/>
            <a:gdLst/>
            <a:ahLst/>
            <a:cxnLst/>
            <a:rect l="l" t="t" r="r" b="b"/>
            <a:pathLst>
              <a:path w="10430" h="3234" extrusionOk="0">
                <a:moveTo>
                  <a:pt x="9059" y="1"/>
                </a:moveTo>
                <a:cubicBezTo>
                  <a:pt x="9803" y="1"/>
                  <a:pt x="10429" y="746"/>
                  <a:pt x="10429" y="1625"/>
                </a:cubicBezTo>
                <a:cubicBezTo>
                  <a:pt x="10429" y="2548"/>
                  <a:pt x="9803" y="3234"/>
                  <a:pt x="9059" y="3234"/>
                </a:cubicBezTo>
                <a:lnTo>
                  <a:pt x="1371" y="3234"/>
                </a:lnTo>
                <a:cubicBezTo>
                  <a:pt x="627" y="3234"/>
                  <a:pt x="1" y="2548"/>
                  <a:pt x="1" y="1625"/>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9"/>
          <p:cNvSpPr/>
          <p:nvPr/>
        </p:nvSpPr>
        <p:spPr>
          <a:xfrm>
            <a:off x="334903" y="2451999"/>
            <a:ext cx="325364" cy="100885"/>
          </a:xfrm>
          <a:custGeom>
            <a:avLst/>
            <a:gdLst/>
            <a:ahLst/>
            <a:cxnLst/>
            <a:rect l="l" t="t" r="r" b="b"/>
            <a:pathLst>
              <a:path w="10430" h="3234" extrusionOk="0">
                <a:moveTo>
                  <a:pt x="9059" y="0"/>
                </a:moveTo>
                <a:cubicBezTo>
                  <a:pt x="9803" y="0"/>
                  <a:pt x="10429" y="745"/>
                  <a:pt x="10429" y="1609"/>
                </a:cubicBezTo>
                <a:cubicBezTo>
                  <a:pt x="10429" y="2488"/>
                  <a:pt x="9803" y="3233"/>
                  <a:pt x="9059" y="3233"/>
                </a:cubicBezTo>
                <a:lnTo>
                  <a:pt x="1371" y="3233"/>
                </a:lnTo>
                <a:cubicBezTo>
                  <a:pt x="627" y="3233"/>
                  <a:pt x="1" y="2488"/>
                  <a:pt x="1" y="160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9"/>
          <p:cNvSpPr/>
          <p:nvPr/>
        </p:nvSpPr>
        <p:spPr>
          <a:xfrm>
            <a:off x="334903" y="2213607"/>
            <a:ext cx="325364" cy="100853"/>
          </a:xfrm>
          <a:custGeom>
            <a:avLst/>
            <a:gdLst/>
            <a:ahLst/>
            <a:cxnLst/>
            <a:rect l="l" t="t" r="r" b="b"/>
            <a:pathLst>
              <a:path w="10430" h="3233" extrusionOk="0">
                <a:moveTo>
                  <a:pt x="9059" y="0"/>
                </a:moveTo>
                <a:cubicBezTo>
                  <a:pt x="9803" y="0"/>
                  <a:pt x="10429" y="685"/>
                  <a:pt x="10429" y="1624"/>
                </a:cubicBezTo>
                <a:cubicBezTo>
                  <a:pt x="10429" y="2488"/>
                  <a:pt x="9803" y="3233"/>
                  <a:pt x="9059" y="3233"/>
                </a:cubicBezTo>
                <a:lnTo>
                  <a:pt x="1371" y="3233"/>
                </a:lnTo>
                <a:cubicBezTo>
                  <a:pt x="627" y="3233"/>
                  <a:pt x="1" y="2488"/>
                  <a:pt x="1" y="1624"/>
                </a:cubicBezTo>
                <a:cubicBezTo>
                  <a:pt x="1" y="68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9"/>
          <p:cNvSpPr/>
          <p:nvPr/>
        </p:nvSpPr>
        <p:spPr>
          <a:xfrm>
            <a:off x="495075" y="646175"/>
            <a:ext cx="8153847" cy="4261144"/>
          </a:xfrm>
          <a:custGeom>
            <a:avLst/>
            <a:gdLst/>
            <a:ahLst/>
            <a:cxnLst/>
            <a:rect l="l" t="t" r="r" b="b"/>
            <a:pathLst>
              <a:path w="254987" h="136313" extrusionOk="0">
                <a:moveTo>
                  <a:pt x="0" y="1"/>
                </a:moveTo>
                <a:lnTo>
                  <a:pt x="0" y="136313"/>
                </a:lnTo>
                <a:lnTo>
                  <a:pt x="254987" y="136313"/>
                </a:lnTo>
                <a:lnTo>
                  <a:pt x="25498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9"/>
          <p:cNvSpPr/>
          <p:nvPr/>
        </p:nvSpPr>
        <p:spPr>
          <a:xfrm>
            <a:off x="617468" y="819409"/>
            <a:ext cx="124125" cy="124125"/>
          </a:xfrm>
          <a:custGeom>
            <a:avLst/>
            <a:gdLst/>
            <a:ahLst/>
            <a:cxnLst/>
            <a:rect l="l" t="t" r="r" b="b"/>
            <a:pathLst>
              <a:path w="3979" h="3979" extrusionOk="0">
                <a:moveTo>
                  <a:pt x="3978" y="1997"/>
                </a:moveTo>
                <a:cubicBezTo>
                  <a:pt x="3978" y="3055"/>
                  <a:pt x="3114" y="3978"/>
                  <a:pt x="1997" y="3978"/>
                </a:cubicBezTo>
                <a:cubicBezTo>
                  <a:pt x="880" y="3978"/>
                  <a:pt x="1" y="3055"/>
                  <a:pt x="1" y="1997"/>
                </a:cubicBezTo>
                <a:cubicBezTo>
                  <a:pt x="1" y="880"/>
                  <a:pt x="880" y="1"/>
                  <a:pt x="1997" y="1"/>
                </a:cubicBezTo>
                <a:cubicBezTo>
                  <a:pt x="3114" y="1"/>
                  <a:pt x="3978" y="880"/>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9"/>
          <p:cNvSpPr/>
          <p:nvPr/>
        </p:nvSpPr>
        <p:spPr>
          <a:xfrm>
            <a:off x="617468" y="1059673"/>
            <a:ext cx="124125" cy="124125"/>
          </a:xfrm>
          <a:custGeom>
            <a:avLst/>
            <a:gdLst/>
            <a:ahLst/>
            <a:cxnLst/>
            <a:rect l="l" t="t" r="r" b="b"/>
            <a:pathLst>
              <a:path w="3979" h="3979" extrusionOk="0">
                <a:moveTo>
                  <a:pt x="3978" y="1982"/>
                </a:moveTo>
                <a:cubicBezTo>
                  <a:pt x="3978" y="3040"/>
                  <a:pt x="3114" y="3978"/>
                  <a:pt x="1997" y="3978"/>
                </a:cubicBezTo>
                <a:cubicBezTo>
                  <a:pt x="880" y="3978"/>
                  <a:pt x="1" y="3040"/>
                  <a:pt x="1" y="1982"/>
                </a:cubicBezTo>
                <a:cubicBezTo>
                  <a:pt x="1" y="865"/>
                  <a:pt x="880" y="1"/>
                  <a:pt x="1997" y="1"/>
                </a:cubicBezTo>
                <a:cubicBezTo>
                  <a:pt x="3114" y="1"/>
                  <a:pt x="3978" y="865"/>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9"/>
          <p:cNvSpPr/>
          <p:nvPr/>
        </p:nvSpPr>
        <p:spPr>
          <a:xfrm>
            <a:off x="617468" y="1295756"/>
            <a:ext cx="124125" cy="124125"/>
          </a:xfrm>
          <a:custGeom>
            <a:avLst/>
            <a:gdLst/>
            <a:ahLst/>
            <a:cxnLst/>
            <a:rect l="l" t="t" r="r" b="b"/>
            <a:pathLst>
              <a:path w="3979" h="3979" extrusionOk="0">
                <a:moveTo>
                  <a:pt x="3978" y="1997"/>
                </a:moveTo>
                <a:cubicBezTo>
                  <a:pt x="3978" y="3114"/>
                  <a:pt x="3114" y="3978"/>
                  <a:pt x="1997" y="3978"/>
                </a:cubicBezTo>
                <a:cubicBezTo>
                  <a:pt x="880" y="3978"/>
                  <a:pt x="1" y="3114"/>
                  <a:pt x="1" y="1997"/>
                </a:cubicBezTo>
                <a:cubicBezTo>
                  <a:pt x="1" y="939"/>
                  <a:pt x="880" y="1"/>
                  <a:pt x="1997" y="1"/>
                </a:cubicBezTo>
                <a:cubicBezTo>
                  <a:pt x="3114" y="1"/>
                  <a:pt x="3978" y="939"/>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9"/>
          <p:cNvSpPr/>
          <p:nvPr/>
        </p:nvSpPr>
        <p:spPr>
          <a:xfrm>
            <a:off x="617468" y="1536020"/>
            <a:ext cx="124125" cy="124125"/>
          </a:xfrm>
          <a:custGeom>
            <a:avLst/>
            <a:gdLst/>
            <a:ahLst/>
            <a:cxnLst/>
            <a:rect l="l" t="t" r="r" b="b"/>
            <a:pathLst>
              <a:path w="3979" h="3979" extrusionOk="0">
                <a:moveTo>
                  <a:pt x="3978" y="1982"/>
                </a:moveTo>
                <a:cubicBezTo>
                  <a:pt x="3978" y="3099"/>
                  <a:pt x="3114" y="3978"/>
                  <a:pt x="1997" y="3978"/>
                </a:cubicBezTo>
                <a:cubicBezTo>
                  <a:pt x="880" y="3978"/>
                  <a:pt x="1" y="3099"/>
                  <a:pt x="1" y="1982"/>
                </a:cubicBezTo>
                <a:cubicBezTo>
                  <a:pt x="1" y="939"/>
                  <a:pt x="880" y="1"/>
                  <a:pt x="1997" y="1"/>
                </a:cubicBezTo>
                <a:cubicBezTo>
                  <a:pt x="3114" y="1"/>
                  <a:pt x="3978" y="939"/>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9"/>
          <p:cNvSpPr/>
          <p:nvPr/>
        </p:nvSpPr>
        <p:spPr>
          <a:xfrm>
            <a:off x="617468" y="1768392"/>
            <a:ext cx="124125" cy="124094"/>
          </a:xfrm>
          <a:custGeom>
            <a:avLst/>
            <a:gdLst/>
            <a:ahLst/>
            <a:cxnLst/>
            <a:rect l="l" t="t" r="r" b="b"/>
            <a:pathLst>
              <a:path w="3979" h="3978" extrusionOk="0">
                <a:moveTo>
                  <a:pt x="3978" y="1982"/>
                </a:moveTo>
                <a:cubicBezTo>
                  <a:pt x="3978" y="3099"/>
                  <a:pt x="3114" y="3978"/>
                  <a:pt x="1997" y="3978"/>
                </a:cubicBezTo>
                <a:cubicBezTo>
                  <a:pt x="880" y="3978"/>
                  <a:pt x="1" y="3099"/>
                  <a:pt x="1" y="1982"/>
                </a:cubicBezTo>
                <a:cubicBezTo>
                  <a:pt x="1" y="939"/>
                  <a:pt x="880" y="0"/>
                  <a:pt x="1997" y="0"/>
                </a:cubicBezTo>
                <a:cubicBezTo>
                  <a:pt x="3114" y="0"/>
                  <a:pt x="3978" y="939"/>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9"/>
          <p:cNvSpPr/>
          <p:nvPr/>
        </p:nvSpPr>
        <p:spPr>
          <a:xfrm>
            <a:off x="617468" y="2008656"/>
            <a:ext cx="124125" cy="123626"/>
          </a:xfrm>
          <a:custGeom>
            <a:avLst/>
            <a:gdLst/>
            <a:ahLst/>
            <a:cxnLst/>
            <a:rect l="l" t="t" r="r" b="b"/>
            <a:pathLst>
              <a:path w="3979" h="3963" extrusionOk="0">
                <a:moveTo>
                  <a:pt x="3978" y="1982"/>
                </a:moveTo>
                <a:cubicBezTo>
                  <a:pt x="3978" y="3099"/>
                  <a:pt x="3114" y="3963"/>
                  <a:pt x="1997" y="3963"/>
                </a:cubicBezTo>
                <a:cubicBezTo>
                  <a:pt x="880" y="3963"/>
                  <a:pt x="1" y="3099"/>
                  <a:pt x="1" y="1982"/>
                </a:cubicBezTo>
                <a:cubicBezTo>
                  <a:pt x="1" y="924"/>
                  <a:pt x="880" y="0"/>
                  <a:pt x="1997" y="0"/>
                </a:cubicBezTo>
                <a:cubicBezTo>
                  <a:pt x="3114" y="0"/>
                  <a:pt x="3978" y="924"/>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9"/>
          <p:cNvSpPr/>
          <p:nvPr/>
        </p:nvSpPr>
        <p:spPr>
          <a:xfrm>
            <a:off x="617468" y="2246580"/>
            <a:ext cx="124125" cy="124125"/>
          </a:xfrm>
          <a:custGeom>
            <a:avLst/>
            <a:gdLst/>
            <a:ahLst/>
            <a:cxnLst/>
            <a:rect l="l" t="t" r="r" b="b"/>
            <a:pathLst>
              <a:path w="3979" h="3979" extrusionOk="0">
                <a:moveTo>
                  <a:pt x="3978" y="1997"/>
                </a:moveTo>
                <a:cubicBezTo>
                  <a:pt x="3978" y="3114"/>
                  <a:pt x="3114" y="3978"/>
                  <a:pt x="1997" y="3978"/>
                </a:cubicBezTo>
                <a:cubicBezTo>
                  <a:pt x="880" y="3978"/>
                  <a:pt x="1" y="3114"/>
                  <a:pt x="1" y="1997"/>
                </a:cubicBezTo>
                <a:cubicBezTo>
                  <a:pt x="1" y="880"/>
                  <a:pt x="880" y="1"/>
                  <a:pt x="1997" y="1"/>
                </a:cubicBezTo>
                <a:cubicBezTo>
                  <a:pt x="3114" y="1"/>
                  <a:pt x="3978" y="880"/>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9"/>
          <p:cNvSpPr/>
          <p:nvPr/>
        </p:nvSpPr>
        <p:spPr>
          <a:xfrm>
            <a:off x="617468" y="2486844"/>
            <a:ext cx="124125" cy="124125"/>
          </a:xfrm>
          <a:custGeom>
            <a:avLst/>
            <a:gdLst/>
            <a:ahLst/>
            <a:cxnLst/>
            <a:rect l="l" t="t" r="r" b="b"/>
            <a:pathLst>
              <a:path w="3979" h="3979" extrusionOk="0">
                <a:moveTo>
                  <a:pt x="3978" y="1982"/>
                </a:moveTo>
                <a:cubicBezTo>
                  <a:pt x="3978" y="3099"/>
                  <a:pt x="3114" y="3978"/>
                  <a:pt x="1997" y="3978"/>
                </a:cubicBezTo>
                <a:cubicBezTo>
                  <a:pt x="880" y="3978"/>
                  <a:pt x="1" y="3099"/>
                  <a:pt x="1" y="1982"/>
                </a:cubicBezTo>
                <a:cubicBezTo>
                  <a:pt x="1" y="865"/>
                  <a:pt x="880" y="1"/>
                  <a:pt x="1997" y="1"/>
                </a:cubicBezTo>
                <a:cubicBezTo>
                  <a:pt x="3114" y="1"/>
                  <a:pt x="3978" y="865"/>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9"/>
          <p:cNvSpPr/>
          <p:nvPr/>
        </p:nvSpPr>
        <p:spPr>
          <a:xfrm>
            <a:off x="617468" y="2727108"/>
            <a:ext cx="124125" cy="123657"/>
          </a:xfrm>
          <a:custGeom>
            <a:avLst/>
            <a:gdLst/>
            <a:ahLst/>
            <a:cxnLst/>
            <a:rect l="l" t="t" r="r" b="b"/>
            <a:pathLst>
              <a:path w="3979" h="3964" extrusionOk="0">
                <a:moveTo>
                  <a:pt x="3978" y="1982"/>
                </a:moveTo>
                <a:cubicBezTo>
                  <a:pt x="3978" y="3099"/>
                  <a:pt x="3114" y="3964"/>
                  <a:pt x="1997" y="3964"/>
                </a:cubicBezTo>
                <a:cubicBezTo>
                  <a:pt x="880" y="3964"/>
                  <a:pt x="1" y="3099"/>
                  <a:pt x="1" y="1982"/>
                </a:cubicBezTo>
                <a:cubicBezTo>
                  <a:pt x="1" y="865"/>
                  <a:pt x="880" y="1"/>
                  <a:pt x="1997" y="1"/>
                </a:cubicBezTo>
                <a:cubicBezTo>
                  <a:pt x="3114" y="1"/>
                  <a:pt x="3978" y="865"/>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9"/>
          <p:cNvSpPr/>
          <p:nvPr/>
        </p:nvSpPr>
        <p:spPr>
          <a:xfrm>
            <a:off x="617468" y="2966904"/>
            <a:ext cx="124125" cy="124125"/>
          </a:xfrm>
          <a:custGeom>
            <a:avLst/>
            <a:gdLst/>
            <a:ahLst/>
            <a:cxnLst/>
            <a:rect l="l" t="t" r="r" b="b"/>
            <a:pathLst>
              <a:path w="3979" h="3979" extrusionOk="0">
                <a:moveTo>
                  <a:pt x="3978" y="1997"/>
                </a:moveTo>
                <a:cubicBezTo>
                  <a:pt x="3978" y="3114"/>
                  <a:pt x="3114" y="3979"/>
                  <a:pt x="1997" y="3979"/>
                </a:cubicBezTo>
                <a:cubicBezTo>
                  <a:pt x="880" y="3979"/>
                  <a:pt x="1" y="3114"/>
                  <a:pt x="1" y="1997"/>
                </a:cubicBezTo>
                <a:cubicBezTo>
                  <a:pt x="1" y="880"/>
                  <a:pt x="880" y="1"/>
                  <a:pt x="1997" y="1"/>
                </a:cubicBezTo>
                <a:cubicBezTo>
                  <a:pt x="3114" y="1"/>
                  <a:pt x="3978" y="880"/>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9"/>
          <p:cNvSpPr/>
          <p:nvPr/>
        </p:nvSpPr>
        <p:spPr>
          <a:xfrm>
            <a:off x="617468" y="3205327"/>
            <a:ext cx="124125" cy="123657"/>
          </a:xfrm>
          <a:custGeom>
            <a:avLst/>
            <a:gdLst/>
            <a:ahLst/>
            <a:cxnLst/>
            <a:rect l="l" t="t" r="r" b="b"/>
            <a:pathLst>
              <a:path w="3979" h="3964" extrusionOk="0">
                <a:moveTo>
                  <a:pt x="3978" y="1982"/>
                </a:moveTo>
                <a:cubicBezTo>
                  <a:pt x="3978" y="3039"/>
                  <a:pt x="3114" y="3963"/>
                  <a:pt x="1997" y="3963"/>
                </a:cubicBezTo>
                <a:cubicBezTo>
                  <a:pt x="880" y="3963"/>
                  <a:pt x="1" y="3039"/>
                  <a:pt x="1" y="1982"/>
                </a:cubicBezTo>
                <a:cubicBezTo>
                  <a:pt x="1" y="864"/>
                  <a:pt x="880" y="0"/>
                  <a:pt x="1997" y="0"/>
                </a:cubicBezTo>
                <a:cubicBezTo>
                  <a:pt x="3114" y="0"/>
                  <a:pt x="3978" y="864"/>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9"/>
          <p:cNvSpPr/>
          <p:nvPr/>
        </p:nvSpPr>
        <p:spPr>
          <a:xfrm>
            <a:off x="617468" y="3445123"/>
            <a:ext cx="124125" cy="124125"/>
          </a:xfrm>
          <a:custGeom>
            <a:avLst/>
            <a:gdLst/>
            <a:ahLst/>
            <a:cxnLst/>
            <a:rect l="l" t="t" r="r" b="b"/>
            <a:pathLst>
              <a:path w="3979" h="3979" extrusionOk="0">
                <a:moveTo>
                  <a:pt x="3978" y="1997"/>
                </a:moveTo>
                <a:cubicBezTo>
                  <a:pt x="3978" y="3054"/>
                  <a:pt x="3114" y="3978"/>
                  <a:pt x="1997" y="3978"/>
                </a:cubicBezTo>
                <a:cubicBezTo>
                  <a:pt x="880" y="3978"/>
                  <a:pt x="1" y="3054"/>
                  <a:pt x="1" y="1997"/>
                </a:cubicBezTo>
                <a:cubicBezTo>
                  <a:pt x="1" y="879"/>
                  <a:pt x="880" y="0"/>
                  <a:pt x="1997" y="0"/>
                </a:cubicBezTo>
                <a:cubicBezTo>
                  <a:pt x="3114" y="0"/>
                  <a:pt x="3978" y="879"/>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9"/>
          <p:cNvSpPr/>
          <p:nvPr/>
        </p:nvSpPr>
        <p:spPr>
          <a:xfrm>
            <a:off x="617468" y="3677495"/>
            <a:ext cx="124125" cy="124094"/>
          </a:xfrm>
          <a:custGeom>
            <a:avLst/>
            <a:gdLst/>
            <a:ahLst/>
            <a:cxnLst/>
            <a:rect l="l" t="t" r="r" b="b"/>
            <a:pathLst>
              <a:path w="3979" h="3978" extrusionOk="0">
                <a:moveTo>
                  <a:pt x="3978" y="1996"/>
                </a:moveTo>
                <a:cubicBezTo>
                  <a:pt x="3978" y="3054"/>
                  <a:pt x="3114" y="3978"/>
                  <a:pt x="1997" y="3978"/>
                </a:cubicBezTo>
                <a:cubicBezTo>
                  <a:pt x="880" y="3978"/>
                  <a:pt x="1" y="3054"/>
                  <a:pt x="1" y="1996"/>
                </a:cubicBezTo>
                <a:cubicBezTo>
                  <a:pt x="1" y="879"/>
                  <a:pt x="880" y="0"/>
                  <a:pt x="1997" y="0"/>
                </a:cubicBezTo>
                <a:cubicBezTo>
                  <a:pt x="3114" y="0"/>
                  <a:pt x="3978" y="879"/>
                  <a:pt x="3978" y="199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9"/>
          <p:cNvSpPr/>
          <p:nvPr/>
        </p:nvSpPr>
        <p:spPr>
          <a:xfrm>
            <a:off x="617468" y="3917758"/>
            <a:ext cx="124125" cy="124094"/>
          </a:xfrm>
          <a:custGeom>
            <a:avLst/>
            <a:gdLst/>
            <a:ahLst/>
            <a:cxnLst/>
            <a:rect l="l" t="t" r="r" b="b"/>
            <a:pathLst>
              <a:path w="3979" h="3978" extrusionOk="0">
                <a:moveTo>
                  <a:pt x="3978" y="1982"/>
                </a:moveTo>
                <a:cubicBezTo>
                  <a:pt x="3978" y="3039"/>
                  <a:pt x="3114" y="3978"/>
                  <a:pt x="1997" y="3978"/>
                </a:cubicBezTo>
                <a:cubicBezTo>
                  <a:pt x="880" y="3978"/>
                  <a:pt x="1" y="3039"/>
                  <a:pt x="1" y="1982"/>
                </a:cubicBezTo>
                <a:cubicBezTo>
                  <a:pt x="1" y="864"/>
                  <a:pt x="880" y="0"/>
                  <a:pt x="1997" y="0"/>
                </a:cubicBezTo>
                <a:cubicBezTo>
                  <a:pt x="3114" y="0"/>
                  <a:pt x="3978" y="864"/>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9"/>
          <p:cNvSpPr/>
          <p:nvPr/>
        </p:nvSpPr>
        <p:spPr>
          <a:xfrm>
            <a:off x="617468" y="4153842"/>
            <a:ext cx="124125" cy="124094"/>
          </a:xfrm>
          <a:custGeom>
            <a:avLst/>
            <a:gdLst/>
            <a:ahLst/>
            <a:cxnLst/>
            <a:rect l="l" t="t" r="r" b="b"/>
            <a:pathLst>
              <a:path w="3979" h="3978" extrusionOk="0">
                <a:moveTo>
                  <a:pt x="3978" y="1996"/>
                </a:moveTo>
                <a:cubicBezTo>
                  <a:pt x="3978" y="3114"/>
                  <a:pt x="3114" y="3978"/>
                  <a:pt x="1997" y="3978"/>
                </a:cubicBezTo>
                <a:cubicBezTo>
                  <a:pt x="880" y="3978"/>
                  <a:pt x="1" y="3114"/>
                  <a:pt x="1" y="1996"/>
                </a:cubicBezTo>
                <a:cubicBezTo>
                  <a:pt x="1" y="939"/>
                  <a:pt x="880" y="0"/>
                  <a:pt x="1997" y="0"/>
                </a:cubicBezTo>
                <a:cubicBezTo>
                  <a:pt x="3114" y="0"/>
                  <a:pt x="3978" y="939"/>
                  <a:pt x="3978" y="199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9"/>
          <p:cNvSpPr/>
          <p:nvPr/>
        </p:nvSpPr>
        <p:spPr>
          <a:xfrm>
            <a:off x="617468" y="4394106"/>
            <a:ext cx="124125" cy="124094"/>
          </a:xfrm>
          <a:custGeom>
            <a:avLst/>
            <a:gdLst/>
            <a:ahLst/>
            <a:cxnLst/>
            <a:rect l="l" t="t" r="r" b="b"/>
            <a:pathLst>
              <a:path w="3979" h="3978" extrusionOk="0">
                <a:moveTo>
                  <a:pt x="3978" y="1981"/>
                </a:moveTo>
                <a:cubicBezTo>
                  <a:pt x="3978" y="3099"/>
                  <a:pt x="3114" y="3978"/>
                  <a:pt x="1997" y="3978"/>
                </a:cubicBezTo>
                <a:cubicBezTo>
                  <a:pt x="880" y="3978"/>
                  <a:pt x="1" y="3099"/>
                  <a:pt x="1" y="1981"/>
                </a:cubicBezTo>
                <a:cubicBezTo>
                  <a:pt x="1" y="939"/>
                  <a:pt x="880" y="0"/>
                  <a:pt x="1997" y="0"/>
                </a:cubicBezTo>
                <a:cubicBezTo>
                  <a:pt x="3114" y="0"/>
                  <a:pt x="3978" y="939"/>
                  <a:pt x="3978" y="198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9"/>
          <p:cNvSpPr/>
          <p:nvPr/>
        </p:nvSpPr>
        <p:spPr>
          <a:xfrm>
            <a:off x="617468" y="4634370"/>
            <a:ext cx="124125" cy="123626"/>
          </a:xfrm>
          <a:custGeom>
            <a:avLst/>
            <a:gdLst/>
            <a:ahLst/>
            <a:cxnLst/>
            <a:rect l="l" t="t" r="r" b="b"/>
            <a:pathLst>
              <a:path w="3979" h="3963" extrusionOk="0">
                <a:moveTo>
                  <a:pt x="3978" y="1981"/>
                </a:moveTo>
                <a:cubicBezTo>
                  <a:pt x="3978" y="3099"/>
                  <a:pt x="3114" y="3963"/>
                  <a:pt x="1997" y="3963"/>
                </a:cubicBezTo>
                <a:cubicBezTo>
                  <a:pt x="880" y="3963"/>
                  <a:pt x="1" y="3099"/>
                  <a:pt x="1" y="1981"/>
                </a:cubicBezTo>
                <a:cubicBezTo>
                  <a:pt x="1" y="924"/>
                  <a:pt x="880" y="0"/>
                  <a:pt x="1997" y="0"/>
                </a:cubicBezTo>
                <a:cubicBezTo>
                  <a:pt x="3114" y="0"/>
                  <a:pt x="3978" y="924"/>
                  <a:pt x="3978" y="198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9"/>
          <p:cNvSpPr/>
          <p:nvPr/>
        </p:nvSpPr>
        <p:spPr>
          <a:xfrm>
            <a:off x="307951" y="1307361"/>
            <a:ext cx="410401" cy="102756"/>
          </a:xfrm>
          <a:custGeom>
            <a:avLst/>
            <a:gdLst/>
            <a:ahLst/>
            <a:cxnLst/>
            <a:rect l="l" t="t" r="r" b="b"/>
            <a:pathLst>
              <a:path w="13156" h="3294" extrusionOk="0">
                <a:moveTo>
                  <a:pt x="11412" y="1"/>
                </a:moveTo>
                <a:cubicBezTo>
                  <a:pt x="12411" y="1"/>
                  <a:pt x="13155" y="746"/>
                  <a:pt x="13155" y="1684"/>
                </a:cubicBezTo>
                <a:cubicBezTo>
                  <a:pt x="13155" y="2548"/>
                  <a:pt x="12411" y="3293"/>
                  <a:pt x="11412" y="3293"/>
                </a:cubicBezTo>
                <a:lnTo>
                  <a:pt x="1729" y="3293"/>
                </a:lnTo>
                <a:cubicBezTo>
                  <a:pt x="746" y="3293"/>
                  <a:pt x="1" y="2548"/>
                  <a:pt x="1" y="1684"/>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9"/>
          <p:cNvSpPr/>
          <p:nvPr/>
        </p:nvSpPr>
        <p:spPr>
          <a:xfrm>
            <a:off x="307951" y="1069437"/>
            <a:ext cx="410401" cy="102725"/>
          </a:xfrm>
          <a:custGeom>
            <a:avLst/>
            <a:gdLst/>
            <a:ahLst/>
            <a:cxnLst/>
            <a:rect l="l" t="t" r="r" b="b"/>
            <a:pathLst>
              <a:path w="13156" h="3293" extrusionOk="0">
                <a:moveTo>
                  <a:pt x="11412" y="0"/>
                </a:moveTo>
                <a:cubicBezTo>
                  <a:pt x="12411" y="0"/>
                  <a:pt x="13155" y="745"/>
                  <a:pt x="13155" y="1669"/>
                </a:cubicBezTo>
                <a:cubicBezTo>
                  <a:pt x="13155" y="2548"/>
                  <a:pt x="12411" y="3293"/>
                  <a:pt x="11412" y="3293"/>
                </a:cubicBezTo>
                <a:lnTo>
                  <a:pt x="1729" y="3293"/>
                </a:lnTo>
                <a:cubicBezTo>
                  <a:pt x="746" y="3293"/>
                  <a:pt x="1" y="2548"/>
                  <a:pt x="1" y="166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9"/>
          <p:cNvSpPr/>
          <p:nvPr/>
        </p:nvSpPr>
        <p:spPr>
          <a:xfrm>
            <a:off x="307951" y="831044"/>
            <a:ext cx="410401" cy="102725"/>
          </a:xfrm>
          <a:custGeom>
            <a:avLst/>
            <a:gdLst/>
            <a:ahLst/>
            <a:cxnLst/>
            <a:rect l="l" t="t" r="r" b="b"/>
            <a:pathLst>
              <a:path w="13156" h="3293" extrusionOk="0">
                <a:moveTo>
                  <a:pt x="11412" y="0"/>
                </a:moveTo>
                <a:cubicBezTo>
                  <a:pt x="12411" y="0"/>
                  <a:pt x="13155" y="745"/>
                  <a:pt x="13155" y="1624"/>
                </a:cubicBezTo>
                <a:cubicBezTo>
                  <a:pt x="13155" y="2548"/>
                  <a:pt x="12411" y="3292"/>
                  <a:pt x="11412" y="3292"/>
                </a:cubicBezTo>
                <a:lnTo>
                  <a:pt x="1729" y="3292"/>
                </a:lnTo>
                <a:cubicBezTo>
                  <a:pt x="746" y="3292"/>
                  <a:pt x="1" y="2548"/>
                  <a:pt x="1" y="1624"/>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9"/>
          <p:cNvSpPr/>
          <p:nvPr/>
        </p:nvSpPr>
        <p:spPr>
          <a:xfrm>
            <a:off x="307951" y="2023972"/>
            <a:ext cx="410401" cy="100885"/>
          </a:xfrm>
          <a:custGeom>
            <a:avLst/>
            <a:gdLst/>
            <a:ahLst/>
            <a:cxnLst/>
            <a:rect l="l" t="t" r="r" b="b"/>
            <a:pathLst>
              <a:path w="13156" h="3234" extrusionOk="0">
                <a:moveTo>
                  <a:pt x="11412" y="1"/>
                </a:moveTo>
                <a:cubicBezTo>
                  <a:pt x="12411" y="1"/>
                  <a:pt x="13155" y="686"/>
                  <a:pt x="13155" y="1610"/>
                </a:cubicBezTo>
                <a:cubicBezTo>
                  <a:pt x="13155" y="2489"/>
                  <a:pt x="12411" y="3234"/>
                  <a:pt x="11412" y="3234"/>
                </a:cubicBezTo>
                <a:lnTo>
                  <a:pt x="1729" y="3234"/>
                </a:lnTo>
                <a:cubicBezTo>
                  <a:pt x="746" y="3234"/>
                  <a:pt x="1" y="2489"/>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9"/>
          <p:cNvSpPr/>
          <p:nvPr/>
        </p:nvSpPr>
        <p:spPr>
          <a:xfrm>
            <a:off x="307951" y="1786048"/>
            <a:ext cx="410401" cy="100417"/>
          </a:xfrm>
          <a:custGeom>
            <a:avLst/>
            <a:gdLst/>
            <a:ahLst/>
            <a:cxnLst/>
            <a:rect l="l" t="t" r="r" b="b"/>
            <a:pathLst>
              <a:path w="13156" h="3219" extrusionOk="0">
                <a:moveTo>
                  <a:pt x="11412" y="0"/>
                </a:moveTo>
                <a:cubicBezTo>
                  <a:pt x="12411" y="0"/>
                  <a:pt x="13155" y="671"/>
                  <a:pt x="13155" y="1609"/>
                </a:cubicBezTo>
                <a:cubicBezTo>
                  <a:pt x="13155" y="2473"/>
                  <a:pt x="12411" y="3218"/>
                  <a:pt x="11412" y="3218"/>
                </a:cubicBezTo>
                <a:lnTo>
                  <a:pt x="1729" y="3218"/>
                </a:lnTo>
                <a:cubicBezTo>
                  <a:pt x="746" y="3218"/>
                  <a:pt x="1" y="2473"/>
                  <a:pt x="1" y="1609"/>
                </a:cubicBezTo>
                <a:cubicBezTo>
                  <a:pt x="1" y="671"/>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9"/>
          <p:cNvSpPr/>
          <p:nvPr/>
        </p:nvSpPr>
        <p:spPr>
          <a:xfrm>
            <a:off x="307951" y="1547625"/>
            <a:ext cx="410401" cy="100885"/>
          </a:xfrm>
          <a:custGeom>
            <a:avLst/>
            <a:gdLst/>
            <a:ahLst/>
            <a:cxnLst/>
            <a:rect l="l" t="t" r="r" b="b"/>
            <a:pathLst>
              <a:path w="13156" h="3234" extrusionOk="0">
                <a:moveTo>
                  <a:pt x="11412" y="1"/>
                </a:moveTo>
                <a:cubicBezTo>
                  <a:pt x="12411" y="1"/>
                  <a:pt x="13155" y="686"/>
                  <a:pt x="13155" y="1610"/>
                </a:cubicBezTo>
                <a:cubicBezTo>
                  <a:pt x="13155" y="2489"/>
                  <a:pt x="12411" y="3234"/>
                  <a:pt x="11412" y="3234"/>
                </a:cubicBezTo>
                <a:lnTo>
                  <a:pt x="1729" y="3234"/>
                </a:lnTo>
                <a:cubicBezTo>
                  <a:pt x="746" y="3234"/>
                  <a:pt x="1" y="2489"/>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9"/>
          <p:cNvSpPr/>
          <p:nvPr/>
        </p:nvSpPr>
        <p:spPr>
          <a:xfrm>
            <a:off x="307951" y="2738743"/>
            <a:ext cx="410401" cy="100417"/>
          </a:xfrm>
          <a:custGeom>
            <a:avLst/>
            <a:gdLst/>
            <a:ahLst/>
            <a:cxnLst/>
            <a:rect l="l" t="t" r="r" b="b"/>
            <a:pathLst>
              <a:path w="13156" h="3219" extrusionOk="0">
                <a:moveTo>
                  <a:pt x="11412" y="0"/>
                </a:moveTo>
                <a:cubicBezTo>
                  <a:pt x="12411" y="0"/>
                  <a:pt x="13155" y="745"/>
                  <a:pt x="13155" y="1609"/>
                </a:cubicBezTo>
                <a:cubicBezTo>
                  <a:pt x="13155" y="2533"/>
                  <a:pt x="12411" y="3218"/>
                  <a:pt x="11412" y="3218"/>
                </a:cubicBezTo>
                <a:lnTo>
                  <a:pt x="1729" y="3218"/>
                </a:lnTo>
                <a:cubicBezTo>
                  <a:pt x="746" y="3218"/>
                  <a:pt x="1" y="2533"/>
                  <a:pt x="1" y="160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9"/>
          <p:cNvSpPr/>
          <p:nvPr/>
        </p:nvSpPr>
        <p:spPr>
          <a:xfrm>
            <a:off x="307951" y="2500320"/>
            <a:ext cx="410401" cy="100885"/>
          </a:xfrm>
          <a:custGeom>
            <a:avLst/>
            <a:gdLst/>
            <a:ahLst/>
            <a:cxnLst/>
            <a:rect l="l" t="t" r="r" b="b"/>
            <a:pathLst>
              <a:path w="13156" h="3234" extrusionOk="0">
                <a:moveTo>
                  <a:pt x="11412" y="1"/>
                </a:moveTo>
                <a:cubicBezTo>
                  <a:pt x="12411" y="1"/>
                  <a:pt x="13155" y="746"/>
                  <a:pt x="13155" y="1610"/>
                </a:cubicBezTo>
                <a:cubicBezTo>
                  <a:pt x="13155" y="2548"/>
                  <a:pt x="12411" y="3234"/>
                  <a:pt x="11412" y="3234"/>
                </a:cubicBezTo>
                <a:lnTo>
                  <a:pt x="1729" y="3234"/>
                </a:lnTo>
                <a:cubicBezTo>
                  <a:pt x="746" y="3234"/>
                  <a:pt x="1" y="2548"/>
                  <a:pt x="1" y="1610"/>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9"/>
          <p:cNvSpPr/>
          <p:nvPr/>
        </p:nvSpPr>
        <p:spPr>
          <a:xfrm>
            <a:off x="307951" y="2262396"/>
            <a:ext cx="410401" cy="100417"/>
          </a:xfrm>
          <a:custGeom>
            <a:avLst/>
            <a:gdLst/>
            <a:ahLst/>
            <a:cxnLst/>
            <a:rect l="l" t="t" r="r" b="b"/>
            <a:pathLst>
              <a:path w="13156" h="3219" extrusionOk="0">
                <a:moveTo>
                  <a:pt x="11412" y="0"/>
                </a:moveTo>
                <a:cubicBezTo>
                  <a:pt x="12411" y="0"/>
                  <a:pt x="13155" y="745"/>
                  <a:pt x="13155" y="1609"/>
                </a:cubicBezTo>
                <a:cubicBezTo>
                  <a:pt x="13155" y="2473"/>
                  <a:pt x="12411" y="3218"/>
                  <a:pt x="11412" y="3218"/>
                </a:cubicBezTo>
                <a:lnTo>
                  <a:pt x="1729" y="3218"/>
                </a:lnTo>
                <a:cubicBezTo>
                  <a:pt x="746" y="3218"/>
                  <a:pt x="1" y="2473"/>
                  <a:pt x="1" y="160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9"/>
          <p:cNvSpPr/>
          <p:nvPr/>
        </p:nvSpPr>
        <p:spPr>
          <a:xfrm>
            <a:off x="307951" y="3212751"/>
            <a:ext cx="410401" cy="102725"/>
          </a:xfrm>
          <a:custGeom>
            <a:avLst/>
            <a:gdLst/>
            <a:ahLst/>
            <a:cxnLst/>
            <a:rect l="l" t="t" r="r" b="b"/>
            <a:pathLst>
              <a:path w="13156" h="3293" extrusionOk="0">
                <a:moveTo>
                  <a:pt x="11412" y="1"/>
                </a:moveTo>
                <a:cubicBezTo>
                  <a:pt x="12411" y="1"/>
                  <a:pt x="13155" y="746"/>
                  <a:pt x="13155" y="1684"/>
                </a:cubicBezTo>
                <a:cubicBezTo>
                  <a:pt x="13155" y="2548"/>
                  <a:pt x="12411" y="3293"/>
                  <a:pt x="11412" y="3293"/>
                </a:cubicBezTo>
                <a:lnTo>
                  <a:pt x="1729" y="3293"/>
                </a:lnTo>
                <a:cubicBezTo>
                  <a:pt x="746" y="3293"/>
                  <a:pt x="1" y="2548"/>
                  <a:pt x="1" y="1684"/>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9"/>
          <p:cNvSpPr/>
          <p:nvPr/>
        </p:nvSpPr>
        <p:spPr>
          <a:xfrm>
            <a:off x="307951" y="2974827"/>
            <a:ext cx="410401" cy="102725"/>
          </a:xfrm>
          <a:custGeom>
            <a:avLst/>
            <a:gdLst/>
            <a:ahLst/>
            <a:cxnLst/>
            <a:rect l="l" t="t" r="r" b="b"/>
            <a:pathLst>
              <a:path w="13156" h="3293" extrusionOk="0">
                <a:moveTo>
                  <a:pt x="11412" y="0"/>
                </a:moveTo>
                <a:cubicBezTo>
                  <a:pt x="12411" y="0"/>
                  <a:pt x="13155" y="745"/>
                  <a:pt x="13155" y="1669"/>
                </a:cubicBezTo>
                <a:cubicBezTo>
                  <a:pt x="13155" y="2548"/>
                  <a:pt x="12411" y="3292"/>
                  <a:pt x="11412" y="3292"/>
                </a:cubicBezTo>
                <a:lnTo>
                  <a:pt x="1729" y="3292"/>
                </a:lnTo>
                <a:cubicBezTo>
                  <a:pt x="746" y="3292"/>
                  <a:pt x="1" y="2548"/>
                  <a:pt x="1" y="166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9"/>
          <p:cNvSpPr/>
          <p:nvPr/>
        </p:nvSpPr>
        <p:spPr>
          <a:xfrm>
            <a:off x="307951" y="3929363"/>
            <a:ext cx="410401" cy="100885"/>
          </a:xfrm>
          <a:custGeom>
            <a:avLst/>
            <a:gdLst/>
            <a:ahLst/>
            <a:cxnLst/>
            <a:rect l="l" t="t" r="r" b="b"/>
            <a:pathLst>
              <a:path w="13156" h="3234" extrusionOk="0">
                <a:moveTo>
                  <a:pt x="11412" y="1"/>
                </a:moveTo>
                <a:cubicBezTo>
                  <a:pt x="12411" y="1"/>
                  <a:pt x="13155" y="686"/>
                  <a:pt x="13155" y="1610"/>
                </a:cubicBezTo>
                <a:cubicBezTo>
                  <a:pt x="13155" y="2488"/>
                  <a:pt x="12411" y="3233"/>
                  <a:pt x="11412" y="3233"/>
                </a:cubicBezTo>
                <a:lnTo>
                  <a:pt x="1729" y="3233"/>
                </a:lnTo>
                <a:cubicBezTo>
                  <a:pt x="746" y="3233"/>
                  <a:pt x="1" y="2488"/>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9"/>
          <p:cNvSpPr/>
          <p:nvPr/>
        </p:nvSpPr>
        <p:spPr>
          <a:xfrm>
            <a:off x="307951" y="3691439"/>
            <a:ext cx="410401" cy="100386"/>
          </a:xfrm>
          <a:custGeom>
            <a:avLst/>
            <a:gdLst/>
            <a:ahLst/>
            <a:cxnLst/>
            <a:rect l="l" t="t" r="r" b="b"/>
            <a:pathLst>
              <a:path w="13156" h="3218" extrusionOk="0">
                <a:moveTo>
                  <a:pt x="11412" y="0"/>
                </a:moveTo>
                <a:cubicBezTo>
                  <a:pt x="12411" y="0"/>
                  <a:pt x="13155" y="670"/>
                  <a:pt x="13155" y="1609"/>
                </a:cubicBezTo>
                <a:cubicBezTo>
                  <a:pt x="13155" y="2473"/>
                  <a:pt x="12411" y="3218"/>
                  <a:pt x="11412" y="3218"/>
                </a:cubicBezTo>
                <a:lnTo>
                  <a:pt x="1729" y="3218"/>
                </a:lnTo>
                <a:cubicBezTo>
                  <a:pt x="746" y="3218"/>
                  <a:pt x="1" y="2473"/>
                  <a:pt x="1" y="1609"/>
                </a:cubicBezTo>
                <a:cubicBezTo>
                  <a:pt x="1" y="670"/>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9"/>
          <p:cNvSpPr/>
          <p:nvPr/>
        </p:nvSpPr>
        <p:spPr>
          <a:xfrm>
            <a:off x="307951" y="3453015"/>
            <a:ext cx="410401" cy="100885"/>
          </a:xfrm>
          <a:custGeom>
            <a:avLst/>
            <a:gdLst/>
            <a:ahLst/>
            <a:cxnLst/>
            <a:rect l="l" t="t" r="r" b="b"/>
            <a:pathLst>
              <a:path w="13156" h="3234" extrusionOk="0">
                <a:moveTo>
                  <a:pt x="11412" y="1"/>
                </a:moveTo>
                <a:cubicBezTo>
                  <a:pt x="12411" y="1"/>
                  <a:pt x="13155" y="686"/>
                  <a:pt x="13155" y="1610"/>
                </a:cubicBezTo>
                <a:cubicBezTo>
                  <a:pt x="13155" y="2489"/>
                  <a:pt x="12411" y="3233"/>
                  <a:pt x="11412" y="3233"/>
                </a:cubicBezTo>
                <a:lnTo>
                  <a:pt x="1729" y="3233"/>
                </a:lnTo>
                <a:cubicBezTo>
                  <a:pt x="746" y="3233"/>
                  <a:pt x="1" y="2489"/>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9"/>
          <p:cNvSpPr/>
          <p:nvPr/>
        </p:nvSpPr>
        <p:spPr>
          <a:xfrm>
            <a:off x="307951" y="4644103"/>
            <a:ext cx="410401" cy="100417"/>
          </a:xfrm>
          <a:custGeom>
            <a:avLst/>
            <a:gdLst/>
            <a:ahLst/>
            <a:cxnLst/>
            <a:rect l="l" t="t" r="r" b="b"/>
            <a:pathLst>
              <a:path w="13156" h="3219" extrusionOk="0">
                <a:moveTo>
                  <a:pt x="11412" y="1"/>
                </a:moveTo>
                <a:cubicBezTo>
                  <a:pt x="12411" y="1"/>
                  <a:pt x="13155" y="746"/>
                  <a:pt x="13155" y="1610"/>
                </a:cubicBezTo>
                <a:cubicBezTo>
                  <a:pt x="13155" y="2533"/>
                  <a:pt x="12411" y="3219"/>
                  <a:pt x="11412" y="3219"/>
                </a:cubicBezTo>
                <a:lnTo>
                  <a:pt x="1729" y="3219"/>
                </a:lnTo>
                <a:cubicBezTo>
                  <a:pt x="746" y="3219"/>
                  <a:pt x="1" y="2533"/>
                  <a:pt x="1" y="1610"/>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9"/>
          <p:cNvSpPr/>
          <p:nvPr/>
        </p:nvSpPr>
        <p:spPr>
          <a:xfrm>
            <a:off x="307951" y="4405711"/>
            <a:ext cx="410401" cy="100885"/>
          </a:xfrm>
          <a:custGeom>
            <a:avLst/>
            <a:gdLst/>
            <a:ahLst/>
            <a:cxnLst/>
            <a:rect l="l" t="t" r="r" b="b"/>
            <a:pathLst>
              <a:path w="13156" h="3234" extrusionOk="0">
                <a:moveTo>
                  <a:pt x="11412" y="0"/>
                </a:moveTo>
                <a:cubicBezTo>
                  <a:pt x="12411" y="0"/>
                  <a:pt x="13155" y="745"/>
                  <a:pt x="13155" y="1609"/>
                </a:cubicBezTo>
                <a:cubicBezTo>
                  <a:pt x="13155" y="2548"/>
                  <a:pt x="12411" y="3233"/>
                  <a:pt x="11412" y="3233"/>
                </a:cubicBezTo>
                <a:lnTo>
                  <a:pt x="1729" y="3233"/>
                </a:lnTo>
                <a:cubicBezTo>
                  <a:pt x="746" y="3233"/>
                  <a:pt x="1" y="2548"/>
                  <a:pt x="1" y="160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9"/>
          <p:cNvSpPr/>
          <p:nvPr/>
        </p:nvSpPr>
        <p:spPr>
          <a:xfrm>
            <a:off x="307951" y="4167755"/>
            <a:ext cx="410401" cy="100417"/>
          </a:xfrm>
          <a:custGeom>
            <a:avLst/>
            <a:gdLst/>
            <a:ahLst/>
            <a:cxnLst/>
            <a:rect l="l" t="t" r="r" b="b"/>
            <a:pathLst>
              <a:path w="13156" h="3219" extrusionOk="0">
                <a:moveTo>
                  <a:pt x="11412" y="1"/>
                </a:moveTo>
                <a:cubicBezTo>
                  <a:pt x="12411" y="1"/>
                  <a:pt x="13155" y="746"/>
                  <a:pt x="13155" y="1610"/>
                </a:cubicBezTo>
                <a:cubicBezTo>
                  <a:pt x="13155" y="2474"/>
                  <a:pt x="12411" y="3219"/>
                  <a:pt x="11412" y="3219"/>
                </a:cubicBezTo>
                <a:lnTo>
                  <a:pt x="1729" y="3219"/>
                </a:lnTo>
                <a:cubicBezTo>
                  <a:pt x="746" y="3219"/>
                  <a:pt x="1" y="2474"/>
                  <a:pt x="1" y="1610"/>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55" name="Google Shape;1555;p9"/>
          <p:cNvGrpSpPr/>
          <p:nvPr/>
        </p:nvGrpSpPr>
        <p:grpSpPr>
          <a:xfrm>
            <a:off x="8219597" y="3244569"/>
            <a:ext cx="350390" cy="1470478"/>
            <a:chOff x="8180472" y="1441194"/>
            <a:chExt cx="350390" cy="1470478"/>
          </a:xfrm>
        </p:grpSpPr>
        <p:sp>
          <p:nvSpPr>
            <p:cNvPr id="1556" name="Google Shape;1556;p9"/>
            <p:cNvSpPr/>
            <p:nvPr/>
          </p:nvSpPr>
          <p:spPr>
            <a:xfrm>
              <a:off x="8218121" y="1441194"/>
              <a:ext cx="232476" cy="203480"/>
            </a:xfrm>
            <a:custGeom>
              <a:avLst/>
              <a:gdLst/>
              <a:ahLst/>
              <a:cxnLst/>
              <a:rect l="l" t="t" r="r" b="b"/>
              <a:pathLst>
                <a:path w="12844" h="11242" extrusionOk="0">
                  <a:moveTo>
                    <a:pt x="4732" y="1"/>
                  </a:moveTo>
                  <a:cubicBezTo>
                    <a:pt x="4305" y="1"/>
                    <a:pt x="3751" y="152"/>
                    <a:pt x="3033" y="550"/>
                  </a:cubicBezTo>
                  <a:cubicBezTo>
                    <a:pt x="1" y="2329"/>
                    <a:pt x="1379" y="10249"/>
                    <a:pt x="2106" y="10976"/>
                  </a:cubicBezTo>
                  <a:cubicBezTo>
                    <a:pt x="2250" y="11149"/>
                    <a:pt x="2690" y="11242"/>
                    <a:pt x="3310" y="11242"/>
                  </a:cubicBezTo>
                  <a:cubicBezTo>
                    <a:pt x="5392" y="11242"/>
                    <a:pt x="9498" y="10189"/>
                    <a:pt x="11179" y="7543"/>
                  </a:cubicBezTo>
                  <a:cubicBezTo>
                    <a:pt x="12843" y="4808"/>
                    <a:pt x="11484" y="584"/>
                    <a:pt x="8673" y="584"/>
                  </a:cubicBezTo>
                  <a:cubicBezTo>
                    <a:pt x="7929" y="584"/>
                    <a:pt x="7084" y="880"/>
                    <a:pt x="6166" y="1578"/>
                  </a:cubicBezTo>
                  <a:cubicBezTo>
                    <a:pt x="6166" y="1578"/>
                    <a:pt x="6108" y="1"/>
                    <a:pt x="47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9"/>
            <p:cNvSpPr/>
            <p:nvPr/>
          </p:nvSpPr>
          <p:spPr>
            <a:xfrm>
              <a:off x="8180472" y="1493740"/>
              <a:ext cx="183281" cy="193760"/>
            </a:xfrm>
            <a:custGeom>
              <a:avLst/>
              <a:gdLst/>
              <a:ahLst/>
              <a:cxnLst/>
              <a:rect l="l" t="t" r="r" b="b"/>
              <a:pathLst>
                <a:path w="10126" h="10705" extrusionOk="0">
                  <a:moveTo>
                    <a:pt x="9938" y="1"/>
                  </a:moveTo>
                  <a:cubicBezTo>
                    <a:pt x="9874" y="1"/>
                    <a:pt x="9825" y="83"/>
                    <a:pt x="9825" y="153"/>
                  </a:cubicBezTo>
                  <a:cubicBezTo>
                    <a:pt x="9599" y="680"/>
                    <a:pt x="9299" y="1306"/>
                    <a:pt x="9098" y="1807"/>
                  </a:cubicBezTo>
                  <a:cubicBezTo>
                    <a:pt x="8873" y="2033"/>
                    <a:pt x="8772" y="2334"/>
                    <a:pt x="8672" y="2660"/>
                  </a:cubicBezTo>
                  <a:lnTo>
                    <a:pt x="8146" y="3386"/>
                  </a:lnTo>
                  <a:cubicBezTo>
                    <a:pt x="7519" y="4439"/>
                    <a:pt x="6893" y="5366"/>
                    <a:pt x="6066" y="6193"/>
                  </a:cubicBezTo>
                  <a:cubicBezTo>
                    <a:pt x="5639" y="6720"/>
                    <a:pt x="5213" y="7046"/>
                    <a:pt x="4812" y="7447"/>
                  </a:cubicBezTo>
                  <a:cubicBezTo>
                    <a:pt x="4286" y="7873"/>
                    <a:pt x="3860" y="8299"/>
                    <a:pt x="3334" y="8599"/>
                  </a:cubicBezTo>
                  <a:cubicBezTo>
                    <a:pt x="2406" y="9326"/>
                    <a:pt x="1253" y="9752"/>
                    <a:pt x="101" y="10279"/>
                  </a:cubicBezTo>
                  <a:cubicBezTo>
                    <a:pt x="0" y="10279"/>
                    <a:pt x="0" y="10379"/>
                    <a:pt x="0" y="10479"/>
                  </a:cubicBezTo>
                  <a:cubicBezTo>
                    <a:pt x="101" y="10579"/>
                    <a:pt x="201" y="10705"/>
                    <a:pt x="326" y="10705"/>
                  </a:cubicBezTo>
                  <a:cubicBezTo>
                    <a:pt x="527" y="10579"/>
                    <a:pt x="827" y="10479"/>
                    <a:pt x="1153" y="10379"/>
                  </a:cubicBezTo>
                  <a:cubicBezTo>
                    <a:pt x="1454" y="10279"/>
                    <a:pt x="1780" y="10178"/>
                    <a:pt x="2081" y="10078"/>
                  </a:cubicBezTo>
                  <a:lnTo>
                    <a:pt x="2933" y="9652"/>
                  </a:lnTo>
                  <a:cubicBezTo>
                    <a:pt x="3233" y="9552"/>
                    <a:pt x="3459" y="9326"/>
                    <a:pt x="3760" y="9226"/>
                  </a:cubicBezTo>
                  <a:cubicBezTo>
                    <a:pt x="4286" y="8925"/>
                    <a:pt x="4812" y="8499"/>
                    <a:pt x="5339" y="8073"/>
                  </a:cubicBezTo>
                  <a:cubicBezTo>
                    <a:pt x="5740" y="7672"/>
                    <a:pt x="6266" y="7246"/>
                    <a:pt x="6692" y="6820"/>
                  </a:cubicBezTo>
                  <a:cubicBezTo>
                    <a:pt x="7519" y="5893"/>
                    <a:pt x="8246" y="4840"/>
                    <a:pt x="8873" y="3687"/>
                  </a:cubicBezTo>
                  <a:cubicBezTo>
                    <a:pt x="9399" y="2660"/>
                    <a:pt x="9925" y="1507"/>
                    <a:pt x="10126" y="254"/>
                  </a:cubicBezTo>
                  <a:cubicBezTo>
                    <a:pt x="10126" y="153"/>
                    <a:pt x="10126" y="53"/>
                    <a:pt x="10025" y="53"/>
                  </a:cubicBezTo>
                  <a:cubicBezTo>
                    <a:pt x="9995" y="16"/>
                    <a:pt x="9965" y="1"/>
                    <a:pt x="9938" y="1"/>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9"/>
            <p:cNvSpPr/>
            <p:nvPr/>
          </p:nvSpPr>
          <p:spPr>
            <a:xfrm>
              <a:off x="8256150" y="1780623"/>
              <a:ext cx="274712" cy="634218"/>
            </a:xfrm>
            <a:custGeom>
              <a:avLst/>
              <a:gdLst/>
              <a:ahLst/>
              <a:cxnLst/>
              <a:rect l="l" t="t" r="r" b="b"/>
              <a:pathLst>
                <a:path w="12758" h="29454" extrusionOk="0">
                  <a:moveTo>
                    <a:pt x="4169" y="1"/>
                  </a:moveTo>
                  <a:cubicBezTo>
                    <a:pt x="3919" y="1"/>
                    <a:pt x="4691" y="2871"/>
                    <a:pt x="3660" y="5644"/>
                  </a:cubicBezTo>
                  <a:cubicBezTo>
                    <a:pt x="2632" y="8351"/>
                    <a:pt x="1" y="12311"/>
                    <a:pt x="953" y="15243"/>
                  </a:cubicBezTo>
                  <a:cubicBezTo>
                    <a:pt x="2006" y="18175"/>
                    <a:pt x="2733" y="18902"/>
                    <a:pt x="2507" y="19729"/>
                  </a:cubicBezTo>
                  <a:cubicBezTo>
                    <a:pt x="2306" y="20682"/>
                    <a:pt x="327" y="22035"/>
                    <a:pt x="527" y="24642"/>
                  </a:cubicBezTo>
                  <a:cubicBezTo>
                    <a:pt x="753" y="27248"/>
                    <a:pt x="4813" y="29454"/>
                    <a:pt x="4813" y="29454"/>
                  </a:cubicBezTo>
                  <a:cubicBezTo>
                    <a:pt x="6893" y="28401"/>
                    <a:pt x="10452" y="23689"/>
                    <a:pt x="10352" y="21083"/>
                  </a:cubicBezTo>
                  <a:cubicBezTo>
                    <a:pt x="10352" y="18476"/>
                    <a:pt x="8146" y="16396"/>
                    <a:pt x="8672" y="14717"/>
                  </a:cubicBezTo>
                  <a:cubicBezTo>
                    <a:pt x="9199" y="13163"/>
                    <a:pt x="12758" y="8977"/>
                    <a:pt x="11705" y="6045"/>
                  </a:cubicBezTo>
                  <a:cubicBezTo>
                    <a:pt x="10778" y="3138"/>
                    <a:pt x="5239" y="406"/>
                    <a:pt x="4186" y="5"/>
                  </a:cubicBezTo>
                  <a:cubicBezTo>
                    <a:pt x="4180" y="2"/>
                    <a:pt x="4174" y="1"/>
                    <a:pt x="41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9"/>
            <p:cNvSpPr/>
            <p:nvPr/>
          </p:nvSpPr>
          <p:spPr>
            <a:xfrm>
              <a:off x="8310111" y="1819985"/>
              <a:ext cx="101483" cy="692421"/>
            </a:xfrm>
            <a:custGeom>
              <a:avLst/>
              <a:gdLst/>
              <a:ahLst/>
              <a:cxnLst/>
              <a:rect l="l" t="t" r="r" b="b"/>
              <a:pathLst>
                <a:path w="4713" h="32157" extrusionOk="0">
                  <a:moveTo>
                    <a:pt x="2833" y="1"/>
                  </a:moveTo>
                  <a:cubicBezTo>
                    <a:pt x="2800" y="1"/>
                    <a:pt x="2766" y="15"/>
                    <a:pt x="2733" y="57"/>
                  </a:cubicBezTo>
                  <a:cubicBezTo>
                    <a:pt x="2633" y="157"/>
                    <a:pt x="2633" y="257"/>
                    <a:pt x="2733" y="357"/>
                  </a:cubicBezTo>
                  <a:cubicBezTo>
                    <a:pt x="3134" y="884"/>
                    <a:pt x="3460" y="1510"/>
                    <a:pt x="3660" y="2137"/>
                  </a:cubicBezTo>
                  <a:cubicBezTo>
                    <a:pt x="3886" y="2763"/>
                    <a:pt x="3986" y="3390"/>
                    <a:pt x="3986" y="4117"/>
                  </a:cubicBezTo>
                  <a:cubicBezTo>
                    <a:pt x="4086" y="4743"/>
                    <a:pt x="3986" y="5370"/>
                    <a:pt x="3886" y="6097"/>
                  </a:cubicBezTo>
                  <a:cubicBezTo>
                    <a:pt x="3760" y="6723"/>
                    <a:pt x="3560" y="7450"/>
                    <a:pt x="3359" y="8077"/>
                  </a:cubicBezTo>
                  <a:cubicBezTo>
                    <a:pt x="3034" y="9455"/>
                    <a:pt x="2633" y="10708"/>
                    <a:pt x="2307" y="12062"/>
                  </a:cubicBezTo>
                  <a:cubicBezTo>
                    <a:pt x="2106" y="12788"/>
                    <a:pt x="2006" y="13515"/>
                    <a:pt x="2006" y="14242"/>
                  </a:cubicBezTo>
                  <a:cubicBezTo>
                    <a:pt x="2006" y="14969"/>
                    <a:pt x="2106" y="15721"/>
                    <a:pt x="2407" y="16448"/>
                  </a:cubicBezTo>
                  <a:lnTo>
                    <a:pt x="2833" y="17375"/>
                  </a:lnTo>
                  <a:cubicBezTo>
                    <a:pt x="2933" y="17701"/>
                    <a:pt x="3034" y="18001"/>
                    <a:pt x="3134" y="18327"/>
                  </a:cubicBezTo>
                  <a:cubicBezTo>
                    <a:pt x="3359" y="18954"/>
                    <a:pt x="3460" y="19681"/>
                    <a:pt x="3560" y="20307"/>
                  </a:cubicBezTo>
                  <a:cubicBezTo>
                    <a:pt x="3660" y="21661"/>
                    <a:pt x="3560" y="23014"/>
                    <a:pt x="3359" y="24367"/>
                  </a:cubicBezTo>
                  <a:cubicBezTo>
                    <a:pt x="3034" y="25746"/>
                    <a:pt x="2633" y="26999"/>
                    <a:pt x="2106" y="28252"/>
                  </a:cubicBezTo>
                  <a:cubicBezTo>
                    <a:pt x="1580" y="29505"/>
                    <a:pt x="853" y="30758"/>
                    <a:pt x="1" y="31786"/>
                  </a:cubicBezTo>
                  <a:cubicBezTo>
                    <a:pt x="1" y="31886"/>
                    <a:pt x="1" y="32012"/>
                    <a:pt x="126" y="32112"/>
                  </a:cubicBezTo>
                  <a:cubicBezTo>
                    <a:pt x="160" y="32145"/>
                    <a:pt x="193" y="32156"/>
                    <a:pt x="223" y="32156"/>
                  </a:cubicBezTo>
                  <a:cubicBezTo>
                    <a:pt x="282" y="32156"/>
                    <a:pt x="327" y="32112"/>
                    <a:pt x="327" y="32112"/>
                  </a:cubicBezTo>
                  <a:cubicBezTo>
                    <a:pt x="2106" y="29906"/>
                    <a:pt x="3460" y="27300"/>
                    <a:pt x="4086" y="24493"/>
                  </a:cubicBezTo>
                  <a:cubicBezTo>
                    <a:pt x="4387" y="23114"/>
                    <a:pt x="4387" y="21661"/>
                    <a:pt x="4287" y="20207"/>
                  </a:cubicBezTo>
                  <a:cubicBezTo>
                    <a:pt x="4186" y="19580"/>
                    <a:pt x="4086" y="18854"/>
                    <a:pt x="3886" y="18102"/>
                  </a:cubicBezTo>
                  <a:cubicBezTo>
                    <a:pt x="3760" y="17801"/>
                    <a:pt x="3660" y="17475"/>
                    <a:pt x="3560" y="17074"/>
                  </a:cubicBezTo>
                  <a:lnTo>
                    <a:pt x="3134" y="16122"/>
                  </a:lnTo>
                  <a:cubicBezTo>
                    <a:pt x="2933" y="15495"/>
                    <a:pt x="2833" y="14869"/>
                    <a:pt x="2833" y="14242"/>
                  </a:cubicBezTo>
                  <a:cubicBezTo>
                    <a:pt x="2833" y="13616"/>
                    <a:pt x="2933" y="12889"/>
                    <a:pt x="3034" y="12262"/>
                  </a:cubicBezTo>
                  <a:cubicBezTo>
                    <a:pt x="3359" y="10909"/>
                    <a:pt x="3760" y="9656"/>
                    <a:pt x="4086" y="8302"/>
                  </a:cubicBezTo>
                  <a:cubicBezTo>
                    <a:pt x="4287" y="7575"/>
                    <a:pt x="4387" y="6949"/>
                    <a:pt x="4512" y="6197"/>
                  </a:cubicBezTo>
                  <a:cubicBezTo>
                    <a:pt x="4613" y="5470"/>
                    <a:pt x="4713" y="4743"/>
                    <a:pt x="4613" y="4016"/>
                  </a:cubicBezTo>
                  <a:cubicBezTo>
                    <a:pt x="4512" y="3290"/>
                    <a:pt x="4387" y="2663"/>
                    <a:pt x="4086" y="1936"/>
                  </a:cubicBezTo>
                  <a:cubicBezTo>
                    <a:pt x="3886" y="1310"/>
                    <a:pt x="3560" y="683"/>
                    <a:pt x="3034" y="57"/>
                  </a:cubicBezTo>
                  <a:cubicBezTo>
                    <a:pt x="2967" y="57"/>
                    <a:pt x="2900" y="1"/>
                    <a:pt x="2833" y="1"/>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9"/>
            <p:cNvSpPr/>
            <p:nvPr/>
          </p:nvSpPr>
          <p:spPr>
            <a:xfrm>
              <a:off x="8364094" y="2531254"/>
              <a:ext cx="107942" cy="237094"/>
            </a:xfrm>
            <a:custGeom>
              <a:avLst/>
              <a:gdLst/>
              <a:ahLst/>
              <a:cxnLst/>
              <a:rect l="l" t="t" r="r" b="b"/>
              <a:pathLst>
                <a:path w="5013" h="11011" extrusionOk="0">
                  <a:moveTo>
                    <a:pt x="3295" y="1"/>
                  </a:moveTo>
                  <a:cubicBezTo>
                    <a:pt x="2151" y="1"/>
                    <a:pt x="1565" y="1005"/>
                    <a:pt x="1253" y="1987"/>
                  </a:cubicBezTo>
                  <a:cubicBezTo>
                    <a:pt x="627" y="3767"/>
                    <a:pt x="326" y="5646"/>
                    <a:pt x="226" y="7526"/>
                  </a:cubicBezTo>
                  <a:lnTo>
                    <a:pt x="226" y="7752"/>
                  </a:lnTo>
                  <a:cubicBezTo>
                    <a:pt x="126" y="8378"/>
                    <a:pt x="126" y="9005"/>
                    <a:pt x="126" y="9506"/>
                  </a:cubicBezTo>
                  <a:cubicBezTo>
                    <a:pt x="0" y="10032"/>
                    <a:pt x="226" y="10559"/>
                    <a:pt x="627" y="10884"/>
                  </a:cubicBezTo>
                  <a:cubicBezTo>
                    <a:pt x="752" y="10884"/>
                    <a:pt x="852" y="10985"/>
                    <a:pt x="953" y="10985"/>
                  </a:cubicBezTo>
                  <a:cubicBezTo>
                    <a:pt x="1005" y="11002"/>
                    <a:pt x="1065" y="11011"/>
                    <a:pt x="1129" y="11011"/>
                  </a:cubicBezTo>
                  <a:cubicBezTo>
                    <a:pt x="1425" y="11011"/>
                    <a:pt x="1797" y="10827"/>
                    <a:pt x="1880" y="10559"/>
                  </a:cubicBezTo>
                  <a:cubicBezTo>
                    <a:pt x="2406" y="10133"/>
                    <a:pt x="2732" y="9406"/>
                    <a:pt x="3033" y="8879"/>
                  </a:cubicBezTo>
                  <a:cubicBezTo>
                    <a:pt x="4186" y="6899"/>
                    <a:pt x="4812" y="4619"/>
                    <a:pt x="4913" y="2313"/>
                  </a:cubicBezTo>
                  <a:cubicBezTo>
                    <a:pt x="5013" y="1260"/>
                    <a:pt x="4712" y="107"/>
                    <a:pt x="3459" y="7"/>
                  </a:cubicBezTo>
                  <a:cubicBezTo>
                    <a:pt x="3403" y="3"/>
                    <a:pt x="3349" y="1"/>
                    <a:pt x="329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9"/>
            <p:cNvSpPr/>
            <p:nvPr/>
          </p:nvSpPr>
          <p:spPr>
            <a:xfrm>
              <a:off x="8292303" y="2821731"/>
              <a:ext cx="88003" cy="89941"/>
            </a:xfrm>
            <a:custGeom>
              <a:avLst/>
              <a:gdLst/>
              <a:ahLst/>
              <a:cxnLst/>
              <a:rect l="l" t="t" r="r" b="b"/>
              <a:pathLst>
                <a:path w="4087" h="4177" extrusionOk="0">
                  <a:moveTo>
                    <a:pt x="2833" y="1"/>
                  </a:moveTo>
                  <a:cubicBezTo>
                    <a:pt x="2507" y="1"/>
                    <a:pt x="2307" y="1"/>
                    <a:pt x="1981" y="101"/>
                  </a:cubicBezTo>
                  <a:cubicBezTo>
                    <a:pt x="1354" y="402"/>
                    <a:pt x="828" y="828"/>
                    <a:pt x="627" y="1555"/>
                  </a:cubicBezTo>
                  <a:cubicBezTo>
                    <a:pt x="1" y="2507"/>
                    <a:pt x="527" y="3660"/>
                    <a:pt x="1354" y="4061"/>
                  </a:cubicBezTo>
                  <a:cubicBezTo>
                    <a:pt x="1540" y="4141"/>
                    <a:pt x="1750" y="4177"/>
                    <a:pt x="1964" y="4177"/>
                  </a:cubicBezTo>
                  <a:cubicBezTo>
                    <a:pt x="2356" y="4177"/>
                    <a:pt x="2758" y="4055"/>
                    <a:pt x="3034" y="3861"/>
                  </a:cubicBezTo>
                  <a:cubicBezTo>
                    <a:pt x="3560" y="3535"/>
                    <a:pt x="3861" y="3034"/>
                    <a:pt x="4086" y="2507"/>
                  </a:cubicBezTo>
                  <a:lnTo>
                    <a:pt x="4086" y="1555"/>
                  </a:lnTo>
                  <a:cubicBezTo>
                    <a:pt x="4086" y="1354"/>
                    <a:pt x="3961" y="1029"/>
                    <a:pt x="3861" y="728"/>
                  </a:cubicBezTo>
                  <a:cubicBezTo>
                    <a:pt x="3861" y="527"/>
                    <a:pt x="3660" y="302"/>
                    <a:pt x="3460" y="101"/>
                  </a:cubicBezTo>
                  <a:cubicBezTo>
                    <a:pt x="3234" y="1"/>
                    <a:pt x="3034" y="1"/>
                    <a:pt x="28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9"/>
            <p:cNvSpPr/>
            <p:nvPr/>
          </p:nvSpPr>
          <p:spPr>
            <a:xfrm>
              <a:off x="8445035" y="2807175"/>
              <a:ext cx="43194" cy="52905"/>
            </a:xfrm>
            <a:custGeom>
              <a:avLst/>
              <a:gdLst/>
              <a:ahLst/>
              <a:cxnLst/>
              <a:rect l="l" t="t" r="r" b="b"/>
              <a:pathLst>
                <a:path w="2006" h="2457" extrusionOk="0">
                  <a:moveTo>
                    <a:pt x="1066" y="0"/>
                  </a:moveTo>
                  <a:cubicBezTo>
                    <a:pt x="872" y="0"/>
                    <a:pt x="690" y="50"/>
                    <a:pt x="527" y="151"/>
                  </a:cubicBezTo>
                  <a:cubicBezTo>
                    <a:pt x="226" y="451"/>
                    <a:pt x="1" y="777"/>
                    <a:pt x="1" y="1203"/>
                  </a:cubicBezTo>
                  <a:cubicBezTo>
                    <a:pt x="1" y="1504"/>
                    <a:pt x="1" y="1705"/>
                    <a:pt x="126" y="1930"/>
                  </a:cubicBezTo>
                  <a:cubicBezTo>
                    <a:pt x="226" y="1930"/>
                    <a:pt x="226" y="2030"/>
                    <a:pt x="327" y="2131"/>
                  </a:cubicBezTo>
                  <a:lnTo>
                    <a:pt x="427" y="2231"/>
                  </a:lnTo>
                  <a:cubicBezTo>
                    <a:pt x="427" y="2231"/>
                    <a:pt x="527" y="2331"/>
                    <a:pt x="627" y="2331"/>
                  </a:cubicBezTo>
                  <a:cubicBezTo>
                    <a:pt x="853" y="2456"/>
                    <a:pt x="953" y="2456"/>
                    <a:pt x="1254" y="2456"/>
                  </a:cubicBezTo>
                  <a:cubicBezTo>
                    <a:pt x="1379" y="2456"/>
                    <a:pt x="1580" y="2331"/>
                    <a:pt x="1680" y="2231"/>
                  </a:cubicBezTo>
                  <a:cubicBezTo>
                    <a:pt x="1880" y="2030"/>
                    <a:pt x="1880" y="1705"/>
                    <a:pt x="2006" y="1504"/>
                  </a:cubicBezTo>
                  <a:cubicBezTo>
                    <a:pt x="2006" y="1203"/>
                    <a:pt x="1880" y="978"/>
                    <a:pt x="1680" y="777"/>
                  </a:cubicBezTo>
                  <a:cubicBezTo>
                    <a:pt x="1780" y="777"/>
                    <a:pt x="1780" y="677"/>
                    <a:pt x="1880" y="677"/>
                  </a:cubicBezTo>
                  <a:cubicBezTo>
                    <a:pt x="1880" y="451"/>
                    <a:pt x="1780" y="251"/>
                    <a:pt x="1680" y="151"/>
                  </a:cubicBezTo>
                  <a:cubicBezTo>
                    <a:pt x="1467" y="50"/>
                    <a:pt x="1260"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63" name="Google Shape;1563;p9"/>
          <p:cNvSpPr txBox="1">
            <a:spLocks noGrp="1"/>
          </p:cNvSpPr>
          <p:nvPr>
            <p:ph type="subTitle" idx="1"/>
          </p:nvPr>
        </p:nvSpPr>
        <p:spPr>
          <a:xfrm>
            <a:off x="2653107" y="1707338"/>
            <a:ext cx="2873400" cy="507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lt1"/>
              </a:buClr>
              <a:buSzPts val="2100"/>
              <a:buNone/>
              <a:defRPr sz="2100" b="1">
                <a:solidFill>
                  <a:schemeClr val="lt1"/>
                </a:solidFill>
                <a:latin typeface="Pangolin"/>
                <a:ea typeface="Pangolin"/>
                <a:cs typeface="Pangolin"/>
                <a:sym typeface="Pangolin"/>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564" name="Google Shape;1564;p9"/>
          <p:cNvSpPr txBox="1">
            <a:spLocks noGrp="1"/>
          </p:cNvSpPr>
          <p:nvPr>
            <p:ph type="body" idx="2"/>
          </p:nvPr>
        </p:nvSpPr>
        <p:spPr>
          <a:xfrm>
            <a:off x="2210425" y="2205175"/>
            <a:ext cx="4891500" cy="2394900"/>
          </a:xfrm>
          <a:prstGeom prst="rect">
            <a:avLst/>
          </a:prstGeom>
        </p:spPr>
        <p:txBody>
          <a:bodyPr spcFirstLastPara="1" wrap="square" lIns="91425" tIns="91425" rIns="91425" bIns="91425" anchor="t" anchorCtr="0">
            <a:noAutofit/>
          </a:bodyPr>
          <a:lstStyle>
            <a:lvl1pPr marL="457200" lvl="0" indent="-342900" rtl="0">
              <a:lnSpc>
                <a:spcPct val="100000"/>
              </a:lnSpc>
              <a:spcBef>
                <a:spcPts val="0"/>
              </a:spcBef>
              <a:spcAft>
                <a:spcPts val="0"/>
              </a:spcAft>
              <a:buClr>
                <a:srgbClr val="FFF7BB"/>
              </a:buClr>
              <a:buSzPts val="1800"/>
              <a:buChar char="●"/>
              <a:defRPr sz="1400"/>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1565" name="Google Shape;1565;p9"/>
          <p:cNvSpPr txBox="1">
            <a:spLocks noGrp="1"/>
          </p:cNvSpPr>
          <p:nvPr>
            <p:ph type="title"/>
          </p:nvPr>
        </p:nvSpPr>
        <p:spPr>
          <a:xfrm>
            <a:off x="1143200" y="849425"/>
            <a:ext cx="7000200" cy="549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800"/>
              <a:buNone/>
              <a:defRPr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1566" name="Google Shape;1566;p9"/>
          <p:cNvGrpSpPr/>
          <p:nvPr/>
        </p:nvGrpSpPr>
        <p:grpSpPr>
          <a:xfrm>
            <a:off x="6477428" y="4097776"/>
            <a:ext cx="1710712" cy="768478"/>
            <a:chOff x="6477428" y="4097776"/>
            <a:chExt cx="1710712" cy="768478"/>
          </a:xfrm>
        </p:grpSpPr>
        <p:sp>
          <p:nvSpPr>
            <p:cNvPr id="1567" name="Google Shape;1567;p9"/>
            <p:cNvSpPr/>
            <p:nvPr/>
          </p:nvSpPr>
          <p:spPr>
            <a:xfrm flipH="1">
              <a:off x="7796983" y="4506879"/>
              <a:ext cx="278946" cy="310982"/>
            </a:xfrm>
            <a:custGeom>
              <a:avLst/>
              <a:gdLst/>
              <a:ahLst/>
              <a:cxnLst/>
              <a:rect l="l" t="t" r="r" b="b"/>
              <a:pathLst>
                <a:path w="8237" h="9183" extrusionOk="0">
                  <a:moveTo>
                    <a:pt x="3326" y="0"/>
                  </a:moveTo>
                  <a:cubicBezTo>
                    <a:pt x="1217" y="0"/>
                    <a:pt x="1" y="2521"/>
                    <a:pt x="967" y="5097"/>
                  </a:cubicBezTo>
                  <a:cubicBezTo>
                    <a:pt x="1900" y="7748"/>
                    <a:pt x="5091" y="9183"/>
                    <a:pt x="6802" y="9183"/>
                  </a:cubicBezTo>
                  <a:cubicBezTo>
                    <a:pt x="7138" y="9183"/>
                    <a:pt x="7417" y="9127"/>
                    <a:pt x="7611" y="9015"/>
                  </a:cubicBezTo>
                  <a:cubicBezTo>
                    <a:pt x="8237" y="8642"/>
                    <a:pt x="7045" y="1134"/>
                    <a:pt x="4378" y="195"/>
                  </a:cubicBezTo>
                  <a:cubicBezTo>
                    <a:pt x="4009" y="62"/>
                    <a:pt x="3657" y="0"/>
                    <a:pt x="33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9"/>
            <p:cNvSpPr/>
            <p:nvPr/>
          </p:nvSpPr>
          <p:spPr>
            <a:xfrm flipH="1">
              <a:off x="7776292" y="4550464"/>
              <a:ext cx="220495" cy="288970"/>
            </a:xfrm>
            <a:custGeom>
              <a:avLst/>
              <a:gdLst/>
              <a:ahLst/>
              <a:cxnLst/>
              <a:rect l="l" t="t" r="r" b="b"/>
              <a:pathLst>
                <a:path w="6511" h="8533" extrusionOk="0">
                  <a:moveTo>
                    <a:pt x="111" y="1"/>
                  </a:moveTo>
                  <a:cubicBezTo>
                    <a:pt x="95" y="1"/>
                    <a:pt x="77" y="8"/>
                    <a:pt x="60" y="26"/>
                  </a:cubicBezTo>
                  <a:cubicBezTo>
                    <a:pt x="0" y="26"/>
                    <a:pt x="0" y="85"/>
                    <a:pt x="0" y="160"/>
                  </a:cubicBezTo>
                  <a:cubicBezTo>
                    <a:pt x="0" y="160"/>
                    <a:pt x="179" y="770"/>
                    <a:pt x="551" y="1709"/>
                  </a:cubicBezTo>
                  <a:cubicBezTo>
                    <a:pt x="685" y="1947"/>
                    <a:pt x="805" y="2201"/>
                    <a:pt x="924" y="2454"/>
                  </a:cubicBezTo>
                  <a:cubicBezTo>
                    <a:pt x="983" y="2573"/>
                    <a:pt x="1058" y="2692"/>
                    <a:pt x="1117" y="2826"/>
                  </a:cubicBezTo>
                  <a:cubicBezTo>
                    <a:pt x="1177" y="3005"/>
                    <a:pt x="1237" y="3139"/>
                    <a:pt x="1356" y="3258"/>
                  </a:cubicBezTo>
                  <a:cubicBezTo>
                    <a:pt x="1490" y="3512"/>
                    <a:pt x="1669" y="3810"/>
                    <a:pt x="1803" y="4063"/>
                  </a:cubicBezTo>
                  <a:cubicBezTo>
                    <a:pt x="1981" y="4376"/>
                    <a:pt x="2175" y="4629"/>
                    <a:pt x="2354" y="4927"/>
                  </a:cubicBezTo>
                  <a:cubicBezTo>
                    <a:pt x="2548" y="5180"/>
                    <a:pt x="2786" y="5493"/>
                    <a:pt x="2980" y="5746"/>
                  </a:cubicBezTo>
                  <a:cubicBezTo>
                    <a:pt x="3158" y="5985"/>
                    <a:pt x="3412" y="6238"/>
                    <a:pt x="3590" y="6491"/>
                  </a:cubicBezTo>
                  <a:cubicBezTo>
                    <a:pt x="3725" y="6610"/>
                    <a:pt x="3844" y="6670"/>
                    <a:pt x="3903" y="6789"/>
                  </a:cubicBezTo>
                  <a:cubicBezTo>
                    <a:pt x="4037" y="6923"/>
                    <a:pt x="4157" y="7042"/>
                    <a:pt x="4276" y="7102"/>
                  </a:cubicBezTo>
                  <a:cubicBezTo>
                    <a:pt x="4469" y="7296"/>
                    <a:pt x="4708" y="7474"/>
                    <a:pt x="4901" y="7608"/>
                  </a:cubicBezTo>
                  <a:cubicBezTo>
                    <a:pt x="5080" y="7787"/>
                    <a:pt x="5274" y="7906"/>
                    <a:pt x="5453" y="8040"/>
                  </a:cubicBezTo>
                  <a:cubicBezTo>
                    <a:pt x="5646" y="8160"/>
                    <a:pt x="5765" y="8219"/>
                    <a:pt x="5900" y="8279"/>
                  </a:cubicBezTo>
                  <a:cubicBezTo>
                    <a:pt x="6198" y="8413"/>
                    <a:pt x="6332" y="8532"/>
                    <a:pt x="6332" y="8532"/>
                  </a:cubicBezTo>
                  <a:cubicBezTo>
                    <a:pt x="6391" y="8532"/>
                    <a:pt x="6451" y="8532"/>
                    <a:pt x="6451" y="8472"/>
                  </a:cubicBezTo>
                  <a:cubicBezTo>
                    <a:pt x="6510" y="8413"/>
                    <a:pt x="6510" y="8353"/>
                    <a:pt x="6451" y="8353"/>
                  </a:cubicBezTo>
                  <a:lnTo>
                    <a:pt x="6451" y="8279"/>
                  </a:lnTo>
                  <a:cubicBezTo>
                    <a:pt x="6451" y="8279"/>
                    <a:pt x="6272" y="8219"/>
                    <a:pt x="6078" y="8040"/>
                  </a:cubicBezTo>
                  <a:cubicBezTo>
                    <a:pt x="5959" y="7981"/>
                    <a:pt x="5765" y="7906"/>
                    <a:pt x="5646" y="7787"/>
                  </a:cubicBezTo>
                  <a:cubicBezTo>
                    <a:pt x="5453" y="7668"/>
                    <a:pt x="5274" y="7534"/>
                    <a:pt x="5080" y="7355"/>
                  </a:cubicBezTo>
                  <a:cubicBezTo>
                    <a:pt x="4901" y="7236"/>
                    <a:pt x="4708" y="7042"/>
                    <a:pt x="4529" y="6864"/>
                  </a:cubicBezTo>
                  <a:cubicBezTo>
                    <a:pt x="4276" y="6670"/>
                    <a:pt x="4157" y="6417"/>
                    <a:pt x="3903" y="6178"/>
                  </a:cubicBezTo>
                  <a:cubicBezTo>
                    <a:pt x="3725" y="5985"/>
                    <a:pt x="3531" y="5746"/>
                    <a:pt x="3292" y="5493"/>
                  </a:cubicBezTo>
                  <a:cubicBezTo>
                    <a:pt x="3099" y="5240"/>
                    <a:pt x="2920" y="4927"/>
                    <a:pt x="2726" y="4688"/>
                  </a:cubicBezTo>
                  <a:cubicBezTo>
                    <a:pt x="2548" y="4435"/>
                    <a:pt x="2354" y="4122"/>
                    <a:pt x="2175" y="3884"/>
                  </a:cubicBezTo>
                  <a:cubicBezTo>
                    <a:pt x="1981" y="3571"/>
                    <a:pt x="1862" y="3318"/>
                    <a:pt x="1669" y="3065"/>
                  </a:cubicBezTo>
                  <a:cubicBezTo>
                    <a:pt x="1549" y="2767"/>
                    <a:pt x="1356" y="2513"/>
                    <a:pt x="1237" y="2260"/>
                  </a:cubicBezTo>
                  <a:cubicBezTo>
                    <a:pt x="1117" y="2022"/>
                    <a:pt x="983" y="1769"/>
                    <a:pt x="864" y="1575"/>
                  </a:cubicBezTo>
                  <a:cubicBezTo>
                    <a:pt x="685" y="1143"/>
                    <a:pt x="492" y="770"/>
                    <a:pt x="373" y="458"/>
                  </a:cubicBezTo>
                  <a:cubicBezTo>
                    <a:pt x="238" y="219"/>
                    <a:pt x="179" y="85"/>
                    <a:pt x="179" y="85"/>
                  </a:cubicBezTo>
                  <a:cubicBezTo>
                    <a:pt x="179" y="43"/>
                    <a:pt x="149" y="1"/>
                    <a:pt x="111"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9"/>
            <p:cNvSpPr/>
            <p:nvPr/>
          </p:nvSpPr>
          <p:spPr>
            <a:xfrm flipH="1">
              <a:off x="7906469" y="4561063"/>
              <a:ext cx="138779" cy="129026"/>
            </a:xfrm>
            <a:custGeom>
              <a:avLst/>
              <a:gdLst/>
              <a:ahLst/>
              <a:cxnLst/>
              <a:rect l="l" t="t" r="r" b="b"/>
              <a:pathLst>
                <a:path w="4098" h="3810" extrusionOk="0">
                  <a:moveTo>
                    <a:pt x="3984" y="1"/>
                  </a:moveTo>
                  <a:cubicBezTo>
                    <a:pt x="3941" y="1"/>
                    <a:pt x="3904" y="43"/>
                    <a:pt x="3904" y="85"/>
                  </a:cubicBezTo>
                  <a:cubicBezTo>
                    <a:pt x="3725" y="338"/>
                    <a:pt x="3666" y="651"/>
                    <a:pt x="3532" y="889"/>
                  </a:cubicBezTo>
                  <a:cubicBezTo>
                    <a:pt x="3412" y="1202"/>
                    <a:pt x="3353" y="1456"/>
                    <a:pt x="3293" y="1768"/>
                  </a:cubicBezTo>
                  <a:cubicBezTo>
                    <a:pt x="3159" y="2081"/>
                    <a:pt x="3159" y="2379"/>
                    <a:pt x="3100" y="2692"/>
                  </a:cubicBezTo>
                  <a:lnTo>
                    <a:pt x="3100" y="3199"/>
                  </a:lnTo>
                  <a:cubicBezTo>
                    <a:pt x="2980" y="3124"/>
                    <a:pt x="2861" y="3065"/>
                    <a:pt x="2727" y="3005"/>
                  </a:cubicBezTo>
                  <a:cubicBezTo>
                    <a:pt x="2668" y="2945"/>
                    <a:pt x="2608" y="2945"/>
                    <a:pt x="2548" y="2886"/>
                  </a:cubicBezTo>
                  <a:lnTo>
                    <a:pt x="2295" y="2826"/>
                  </a:lnTo>
                  <a:cubicBezTo>
                    <a:pt x="2176" y="2752"/>
                    <a:pt x="2042" y="2692"/>
                    <a:pt x="1863" y="2692"/>
                  </a:cubicBezTo>
                  <a:lnTo>
                    <a:pt x="1669" y="2632"/>
                  </a:lnTo>
                  <a:cubicBezTo>
                    <a:pt x="1610" y="2573"/>
                    <a:pt x="1550" y="2573"/>
                    <a:pt x="1431" y="2573"/>
                  </a:cubicBezTo>
                  <a:lnTo>
                    <a:pt x="999" y="2454"/>
                  </a:lnTo>
                  <a:lnTo>
                    <a:pt x="552" y="2454"/>
                  </a:lnTo>
                  <a:cubicBezTo>
                    <a:pt x="433" y="2454"/>
                    <a:pt x="254" y="2379"/>
                    <a:pt x="120" y="2379"/>
                  </a:cubicBezTo>
                  <a:cubicBezTo>
                    <a:pt x="61" y="2379"/>
                    <a:pt x="1" y="2454"/>
                    <a:pt x="1" y="2513"/>
                  </a:cubicBezTo>
                  <a:cubicBezTo>
                    <a:pt x="1" y="2573"/>
                    <a:pt x="61" y="2632"/>
                    <a:pt x="61" y="2632"/>
                  </a:cubicBezTo>
                  <a:lnTo>
                    <a:pt x="120" y="2632"/>
                  </a:lnTo>
                  <a:cubicBezTo>
                    <a:pt x="254" y="2632"/>
                    <a:pt x="373" y="2692"/>
                    <a:pt x="552" y="2692"/>
                  </a:cubicBezTo>
                  <a:lnTo>
                    <a:pt x="746" y="2752"/>
                  </a:lnTo>
                  <a:cubicBezTo>
                    <a:pt x="805" y="2752"/>
                    <a:pt x="865" y="2752"/>
                    <a:pt x="925" y="2826"/>
                  </a:cubicBezTo>
                  <a:lnTo>
                    <a:pt x="1372" y="2886"/>
                  </a:lnTo>
                  <a:cubicBezTo>
                    <a:pt x="1431" y="2886"/>
                    <a:pt x="1491" y="2945"/>
                    <a:pt x="1550" y="2945"/>
                  </a:cubicBezTo>
                  <a:lnTo>
                    <a:pt x="1744" y="3005"/>
                  </a:lnTo>
                  <a:cubicBezTo>
                    <a:pt x="1923" y="3065"/>
                    <a:pt x="2042" y="3124"/>
                    <a:pt x="2176" y="3199"/>
                  </a:cubicBezTo>
                  <a:lnTo>
                    <a:pt x="2355" y="3258"/>
                  </a:lnTo>
                  <a:cubicBezTo>
                    <a:pt x="2414" y="3318"/>
                    <a:pt x="2489" y="3318"/>
                    <a:pt x="2548" y="3377"/>
                  </a:cubicBezTo>
                  <a:cubicBezTo>
                    <a:pt x="2668" y="3437"/>
                    <a:pt x="2787" y="3497"/>
                    <a:pt x="2921" y="3571"/>
                  </a:cubicBezTo>
                  <a:cubicBezTo>
                    <a:pt x="3040" y="3631"/>
                    <a:pt x="3159" y="3690"/>
                    <a:pt x="3293" y="3750"/>
                  </a:cubicBezTo>
                  <a:cubicBezTo>
                    <a:pt x="3293" y="3809"/>
                    <a:pt x="3353" y="3809"/>
                    <a:pt x="3412" y="3809"/>
                  </a:cubicBezTo>
                  <a:cubicBezTo>
                    <a:pt x="3532" y="3809"/>
                    <a:pt x="3606" y="3690"/>
                    <a:pt x="3606" y="3571"/>
                  </a:cubicBezTo>
                  <a:lnTo>
                    <a:pt x="3606" y="3318"/>
                  </a:lnTo>
                  <a:cubicBezTo>
                    <a:pt x="3532" y="3258"/>
                    <a:pt x="3532" y="3199"/>
                    <a:pt x="3532" y="3124"/>
                  </a:cubicBezTo>
                  <a:lnTo>
                    <a:pt x="3532" y="2692"/>
                  </a:lnTo>
                  <a:lnTo>
                    <a:pt x="3532" y="2513"/>
                  </a:lnTo>
                  <a:cubicBezTo>
                    <a:pt x="3532" y="2454"/>
                    <a:pt x="3606" y="2379"/>
                    <a:pt x="3606" y="2260"/>
                  </a:cubicBezTo>
                  <a:cubicBezTo>
                    <a:pt x="3606" y="2141"/>
                    <a:pt x="3606" y="2007"/>
                    <a:pt x="3666" y="1828"/>
                  </a:cubicBezTo>
                  <a:cubicBezTo>
                    <a:pt x="3725" y="1575"/>
                    <a:pt x="3785" y="1262"/>
                    <a:pt x="3845" y="1024"/>
                  </a:cubicBezTo>
                  <a:cubicBezTo>
                    <a:pt x="3904" y="711"/>
                    <a:pt x="4038" y="457"/>
                    <a:pt x="4098" y="145"/>
                  </a:cubicBezTo>
                  <a:cubicBezTo>
                    <a:pt x="4098" y="85"/>
                    <a:pt x="4098" y="25"/>
                    <a:pt x="4038" y="25"/>
                  </a:cubicBezTo>
                  <a:cubicBezTo>
                    <a:pt x="4021" y="8"/>
                    <a:pt x="4002" y="1"/>
                    <a:pt x="3984"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9"/>
            <p:cNvSpPr/>
            <p:nvPr/>
          </p:nvSpPr>
          <p:spPr>
            <a:xfrm flipH="1">
              <a:off x="7851980" y="4620936"/>
              <a:ext cx="144807" cy="153408"/>
            </a:xfrm>
            <a:custGeom>
              <a:avLst/>
              <a:gdLst/>
              <a:ahLst/>
              <a:cxnLst/>
              <a:rect l="l" t="t" r="r" b="b"/>
              <a:pathLst>
                <a:path w="4276" h="4530" extrusionOk="0">
                  <a:moveTo>
                    <a:pt x="4157" y="0"/>
                  </a:moveTo>
                  <a:cubicBezTo>
                    <a:pt x="4097" y="0"/>
                    <a:pt x="4037" y="0"/>
                    <a:pt x="4037" y="60"/>
                  </a:cubicBezTo>
                  <a:cubicBezTo>
                    <a:pt x="3963" y="239"/>
                    <a:pt x="3903" y="432"/>
                    <a:pt x="3844" y="611"/>
                  </a:cubicBezTo>
                  <a:cubicBezTo>
                    <a:pt x="3844" y="745"/>
                    <a:pt x="3784" y="924"/>
                    <a:pt x="3725" y="1118"/>
                  </a:cubicBezTo>
                  <a:cubicBezTo>
                    <a:pt x="3665" y="1490"/>
                    <a:pt x="3590" y="1803"/>
                    <a:pt x="3531" y="2175"/>
                  </a:cubicBezTo>
                  <a:cubicBezTo>
                    <a:pt x="3531" y="2295"/>
                    <a:pt x="3471" y="2354"/>
                    <a:pt x="3471" y="2414"/>
                  </a:cubicBezTo>
                  <a:lnTo>
                    <a:pt x="3471" y="2727"/>
                  </a:lnTo>
                  <a:cubicBezTo>
                    <a:pt x="3471" y="2920"/>
                    <a:pt x="3412" y="3099"/>
                    <a:pt x="3412" y="3293"/>
                  </a:cubicBezTo>
                  <a:cubicBezTo>
                    <a:pt x="3412" y="3352"/>
                    <a:pt x="3412" y="3472"/>
                    <a:pt x="3471" y="3531"/>
                  </a:cubicBezTo>
                  <a:lnTo>
                    <a:pt x="3471" y="3844"/>
                  </a:lnTo>
                  <a:lnTo>
                    <a:pt x="3471" y="4017"/>
                  </a:lnTo>
                  <a:lnTo>
                    <a:pt x="3471" y="4017"/>
                  </a:lnTo>
                  <a:cubicBezTo>
                    <a:pt x="3284" y="3971"/>
                    <a:pt x="3099" y="3916"/>
                    <a:pt x="2920" y="3844"/>
                  </a:cubicBezTo>
                  <a:lnTo>
                    <a:pt x="2473" y="3784"/>
                  </a:lnTo>
                  <a:lnTo>
                    <a:pt x="1981" y="3665"/>
                  </a:lnTo>
                  <a:cubicBezTo>
                    <a:pt x="1862" y="3591"/>
                    <a:pt x="1669" y="3591"/>
                    <a:pt x="1549" y="3591"/>
                  </a:cubicBezTo>
                  <a:cubicBezTo>
                    <a:pt x="1356" y="3531"/>
                    <a:pt x="1237" y="3531"/>
                    <a:pt x="1058" y="3472"/>
                  </a:cubicBezTo>
                  <a:lnTo>
                    <a:pt x="611" y="3472"/>
                  </a:lnTo>
                  <a:cubicBezTo>
                    <a:pt x="432" y="3412"/>
                    <a:pt x="313" y="3412"/>
                    <a:pt x="119" y="3412"/>
                  </a:cubicBezTo>
                  <a:cubicBezTo>
                    <a:pt x="60" y="3412"/>
                    <a:pt x="0" y="3472"/>
                    <a:pt x="0" y="3531"/>
                  </a:cubicBezTo>
                  <a:cubicBezTo>
                    <a:pt x="0" y="3591"/>
                    <a:pt x="60" y="3665"/>
                    <a:pt x="119" y="3665"/>
                  </a:cubicBezTo>
                  <a:cubicBezTo>
                    <a:pt x="238" y="3665"/>
                    <a:pt x="432" y="3725"/>
                    <a:pt x="551" y="3725"/>
                  </a:cubicBezTo>
                  <a:cubicBezTo>
                    <a:pt x="611" y="3725"/>
                    <a:pt x="745" y="3725"/>
                    <a:pt x="805" y="3784"/>
                  </a:cubicBezTo>
                  <a:lnTo>
                    <a:pt x="983" y="3784"/>
                  </a:lnTo>
                  <a:cubicBezTo>
                    <a:pt x="1177" y="3844"/>
                    <a:pt x="1296" y="3844"/>
                    <a:pt x="1490" y="3904"/>
                  </a:cubicBezTo>
                  <a:cubicBezTo>
                    <a:pt x="1609" y="3963"/>
                    <a:pt x="1803" y="3963"/>
                    <a:pt x="1922" y="4038"/>
                  </a:cubicBezTo>
                  <a:cubicBezTo>
                    <a:pt x="2548" y="4157"/>
                    <a:pt x="3099" y="4336"/>
                    <a:pt x="3725" y="4529"/>
                  </a:cubicBezTo>
                  <a:lnTo>
                    <a:pt x="3784" y="4529"/>
                  </a:lnTo>
                  <a:cubicBezTo>
                    <a:pt x="3903" y="4529"/>
                    <a:pt x="4037" y="4410"/>
                    <a:pt x="3963" y="4276"/>
                  </a:cubicBezTo>
                  <a:lnTo>
                    <a:pt x="3903" y="4038"/>
                  </a:lnTo>
                  <a:lnTo>
                    <a:pt x="3903" y="3784"/>
                  </a:lnTo>
                  <a:cubicBezTo>
                    <a:pt x="3903" y="3725"/>
                    <a:pt x="3844" y="3591"/>
                    <a:pt x="3844" y="3531"/>
                  </a:cubicBezTo>
                  <a:lnTo>
                    <a:pt x="3844" y="3293"/>
                  </a:lnTo>
                  <a:lnTo>
                    <a:pt x="3844" y="2727"/>
                  </a:lnTo>
                  <a:cubicBezTo>
                    <a:pt x="3903" y="2607"/>
                    <a:pt x="3903" y="2414"/>
                    <a:pt x="3903" y="2235"/>
                  </a:cubicBezTo>
                  <a:cubicBezTo>
                    <a:pt x="3963" y="1863"/>
                    <a:pt x="4037" y="1550"/>
                    <a:pt x="4037" y="1177"/>
                  </a:cubicBezTo>
                  <a:cubicBezTo>
                    <a:pt x="4097" y="864"/>
                    <a:pt x="4157" y="492"/>
                    <a:pt x="4276" y="120"/>
                  </a:cubicBezTo>
                  <a:cubicBezTo>
                    <a:pt x="4276" y="60"/>
                    <a:pt x="4216" y="60"/>
                    <a:pt x="4157"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9"/>
            <p:cNvSpPr/>
            <p:nvPr/>
          </p:nvSpPr>
          <p:spPr>
            <a:xfrm rot="-1328962" flipH="1">
              <a:off x="7735800" y="4362458"/>
              <a:ext cx="53370" cy="73993"/>
            </a:xfrm>
            <a:custGeom>
              <a:avLst/>
              <a:gdLst/>
              <a:ahLst/>
              <a:cxnLst/>
              <a:rect l="l" t="t" r="r" b="b"/>
              <a:pathLst>
                <a:path w="1576" h="2185" extrusionOk="0">
                  <a:moveTo>
                    <a:pt x="454" y="1"/>
                  </a:moveTo>
                  <a:cubicBezTo>
                    <a:pt x="226" y="1"/>
                    <a:pt x="0" y="236"/>
                    <a:pt x="85" y="501"/>
                  </a:cubicBezTo>
                  <a:cubicBezTo>
                    <a:pt x="219" y="814"/>
                    <a:pt x="532" y="1186"/>
                    <a:pt x="711" y="1440"/>
                  </a:cubicBezTo>
                  <a:cubicBezTo>
                    <a:pt x="905" y="1678"/>
                    <a:pt x="1083" y="2110"/>
                    <a:pt x="1456" y="2185"/>
                  </a:cubicBezTo>
                  <a:lnTo>
                    <a:pt x="1515" y="2110"/>
                  </a:lnTo>
                  <a:cubicBezTo>
                    <a:pt x="1575" y="1812"/>
                    <a:pt x="1337" y="1440"/>
                    <a:pt x="1203" y="1186"/>
                  </a:cubicBezTo>
                  <a:cubicBezTo>
                    <a:pt x="1024" y="874"/>
                    <a:pt x="964" y="442"/>
                    <a:pt x="711" y="129"/>
                  </a:cubicBezTo>
                  <a:cubicBezTo>
                    <a:pt x="638" y="39"/>
                    <a:pt x="546" y="1"/>
                    <a:pt x="454" y="1"/>
                  </a:cubicBezTo>
                  <a:close/>
                </a:path>
              </a:pathLst>
            </a:custGeom>
            <a:solidFill>
              <a:srgbClr val="53A5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9"/>
            <p:cNvSpPr/>
            <p:nvPr/>
          </p:nvSpPr>
          <p:spPr>
            <a:xfrm rot="-1328962" flipH="1">
              <a:off x="7693112" y="4357676"/>
              <a:ext cx="33830" cy="91602"/>
            </a:xfrm>
            <a:custGeom>
              <a:avLst/>
              <a:gdLst/>
              <a:ahLst/>
              <a:cxnLst/>
              <a:rect l="l" t="t" r="r" b="b"/>
              <a:pathLst>
                <a:path w="999" h="2705" extrusionOk="0">
                  <a:moveTo>
                    <a:pt x="359" y="0"/>
                  </a:moveTo>
                  <a:cubicBezTo>
                    <a:pt x="175" y="0"/>
                    <a:pt x="1" y="100"/>
                    <a:pt x="1" y="312"/>
                  </a:cubicBezTo>
                  <a:cubicBezTo>
                    <a:pt x="1" y="1176"/>
                    <a:pt x="60" y="2099"/>
                    <a:pt x="746" y="2665"/>
                  </a:cubicBezTo>
                  <a:cubicBezTo>
                    <a:pt x="773" y="2693"/>
                    <a:pt x="801" y="2704"/>
                    <a:pt x="829" y="2704"/>
                  </a:cubicBezTo>
                  <a:cubicBezTo>
                    <a:pt x="919" y="2704"/>
                    <a:pt x="999" y="2575"/>
                    <a:pt x="999" y="2472"/>
                  </a:cubicBezTo>
                  <a:cubicBezTo>
                    <a:pt x="746" y="1920"/>
                    <a:pt x="552" y="1176"/>
                    <a:pt x="746" y="550"/>
                  </a:cubicBezTo>
                  <a:cubicBezTo>
                    <a:pt x="893" y="194"/>
                    <a:pt x="616" y="0"/>
                    <a:pt x="359" y="0"/>
                  </a:cubicBezTo>
                  <a:close/>
                </a:path>
              </a:pathLst>
            </a:custGeom>
            <a:solidFill>
              <a:srgbClr val="53A5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9"/>
            <p:cNvSpPr/>
            <p:nvPr/>
          </p:nvSpPr>
          <p:spPr>
            <a:xfrm rot="-1328962" flipH="1">
              <a:off x="7633573" y="4363891"/>
              <a:ext cx="47071" cy="65730"/>
            </a:xfrm>
            <a:custGeom>
              <a:avLst/>
              <a:gdLst/>
              <a:ahLst/>
              <a:cxnLst/>
              <a:rect l="l" t="t" r="r" b="b"/>
              <a:pathLst>
                <a:path w="1390" h="1941" extrusionOk="0">
                  <a:moveTo>
                    <a:pt x="946" y="0"/>
                  </a:moveTo>
                  <a:cubicBezTo>
                    <a:pt x="880" y="0"/>
                    <a:pt x="811" y="23"/>
                    <a:pt x="746" y="77"/>
                  </a:cubicBezTo>
                  <a:cubicBezTo>
                    <a:pt x="373" y="330"/>
                    <a:pt x="194" y="628"/>
                    <a:pt x="60" y="1075"/>
                  </a:cubicBezTo>
                  <a:cubicBezTo>
                    <a:pt x="1" y="1373"/>
                    <a:pt x="60" y="1626"/>
                    <a:pt x="254" y="1879"/>
                  </a:cubicBezTo>
                  <a:cubicBezTo>
                    <a:pt x="295" y="1921"/>
                    <a:pt x="346" y="1941"/>
                    <a:pt x="394" y="1941"/>
                  </a:cubicBezTo>
                  <a:cubicBezTo>
                    <a:pt x="485" y="1941"/>
                    <a:pt x="567" y="1872"/>
                    <a:pt x="567" y="1745"/>
                  </a:cubicBezTo>
                  <a:lnTo>
                    <a:pt x="626" y="1626"/>
                  </a:lnTo>
                  <a:cubicBezTo>
                    <a:pt x="686" y="1507"/>
                    <a:pt x="746" y="1373"/>
                    <a:pt x="805" y="1254"/>
                  </a:cubicBezTo>
                  <a:cubicBezTo>
                    <a:pt x="939" y="1000"/>
                    <a:pt x="1118" y="822"/>
                    <a:pt x="1237" y="568"/>
                  </a:cubicBezTo>
                  <a:cubicBezTo>
                    <a:pt x="1390" y="322"/>
                    <a:pt x="1190" y="0"/>
                    <a:pt x="946" y="0"/>
                  </a:cubicBezTo>
                  <a:close/>
                </a:path>
              </a:pathLst>
            </a:custGeom>
            <a:solidFill>
              <a:srgbClr val="53A5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9"/>
            <p:cNvSpPr/>
            <p:nvPr/>
          </p:nvSpPr>
          <p:spPr>
            <a:xfrm flipH="1">
              <a:off x="7498194" y="4637869"/>
              <a:ext cx="155068" cy="228386"/>
            </a:xfrm>
            <a:custGeom>
              <a:avLst/>
              <a:gdLst/>
              <a:ahLst/>
              <a:cxnLst/>
              <a:rect l="l" t="t" r="r" b="b"/>
              <a:pathLst>
                <a:path w="4579" h="6744" extrusionOk="0">
                  <a:moveTo>
                    <a:pt x="735" y="0"/>
                  </a:moveTo>
                  <a:cubicBezTo>
                    <a:pt x="384" y="0"/>
                    <a:pt x="1" y="307"/>
                    <a:pt x="150" y="737"/>
                  </a:cubicBezTo>
                  <a:cubicBezTo>
                    <a:pt x="1089" y="2972"/>
                    <a:pt x="1893" y="5459"/>
                    <a:pt x="4128" y="6696"/>
                  </a:cubicBezTo>
                  <a:cubicBezTo>
                    <a:pt x="4171" y="6729"/>
                    <a:pt x="4214" y="6743"/>
                    <a:pt x="4254" y="6743"/>
                  </a:cubicBezTo>
                  <a:cubicBezTo>
                    <a:pt x="4449" y="6743"/>
                    <a:pt x="4579" y="6402"/>
                    <a:pt x="4381" y="6204"/>
                  </a:cubicBezTo>
                  <a:cubicBezTo>
                    <a:pt x="2638" y="4774"/>
                    <a:pt x="1893" y="2540"/>
                    <a:pt x="1208" y="364"/>
                  </a:cubicBezTo>
                  <a:cubicBezTo>
                    <a:pt x="1141" y="109"/>
                    <a:pt x="944" y="0"/>
                    <a:pt x="7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9"/>
            <p:cNvSpPr/>
            <p:nvPr/>
          </p:nvSpPr>
          <p:spPr>
            <a:xfrm flipH="1">
              <a:off x="7490914" y="4676204"/>
              <a:ext cx="57469" cy="139998"/>
            </a:xfrm>
            <a:custGeom>
              <a:avLst/>
              <a:gdLst/>
              <a:ahLst/>
              <a:cxnLst/>
              <a:rect l="l" t="t" r="r" b="b"/>
              <a:pathLst>
                <a:path w="1697" h="4134" extrusionOk="0">
                  <a:moveTo>
                    <a:pt x="502" y="1"/>
                  </a:moveTo>
                  <a:cubicBezTo>
                    <a:pt x="258" y="1"/>
                    <a:pt x="1" y="172"/>
                    <a:pt x="33" y="469"/>
                  </a:cubicBezTo>
                  <a:cubicBezTo>
                    <a:pt x="227" y="1661"/>
                    <a:pt x="480" y="3016"/>
                    <a:pt x="1225" y="4015"/>
                  </a:cubicBezTo>
                  <a:cubicBezTo>
                    <a:pt x="1284" y="4098"/>
                    <a:pt x="1358" y="4133"/>
                    <a:pt x="1428" y="4133"/>
                  </a:cubicBezTo>
                  <a:cubicBezTo>
                    <a:pt x="1570" y="4133"/>
                    <a:pt x="1697" y="3990"/>
                    <a:pt x="1657" y="3821"/>
                  </a:cubicBezTo>
                  <a:cubicBezTo>
                    <a:pt x="1344" y="2644"/>
                    <a:pt x="971" y="1586"/>
                    <a:pt x="912" y="409"/>
                  </a:cubicBezTo>
                  <a:cubicBezTo>
                    <a:pt x="912" y="127"/>
                    <a:pt x="712" y="1"/>
                    <a:pt x="5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9"/>
            <p:cNvSpPr/>
            <p:nvPr/>
          </p:nvSpPr>
          <p:spPr>
            <a:xfrm flipH="1">
              <a:off x="7441031" y="4671734"/>
              <a:ext cx="40672" cy="104812"/>
            </a:xfrm>
            <a:custGeom>
              <a:avLst/>
              <a:gdLst/>
              <a:ahLst/>
              <a:cxnLst/>
              <a:rect l="l" t="t" r="r" b="b"/>
              <a:pathLst>
                <a:path w="1201" h="3095" extrusionOk="0">
                  <a:moveTo>
                    <a:pt x="639" y="0"/>
                  </a:moveTo>
                  <a:cubicBezTo>
                    <a:pt x="477" y="0"/>
                    <a:pt x="327" y="88"/>
                    <a:pt x="298" y="303"/>
                  </a:cubicBezTo>
                  <a:cubicBezTo>
                    <a:pt x="179" y="1167"/>
                    <a:pt x="1" y="2091"/>
                    <a:pt x="239" y="3029"/>
                  </a:cubicBezTo>
                  <a:cubicBezTo>
                    <a:pt x="262" y="3075"/>
                    <a:pt x="304" y="3094"/>
                    <a:pt x="351" y="3094"/>
                  </a:cubicBezTo>
                  <a:cubicBezTo>
                    <a:pt x="427" y="3094"/>
                    <a:pt x="515" y="3043"/>
                    <a:pt x="552" y="2970"/>
                  </a:cubicBezTo>
                  <a:cubicBezTo>
                    <a:pt x="671" y="2165"/>
                    <a:pt x="671" y="1286"/>
                    <a:pt x="1043" y="541"/>
                  </a:cubicBezTo>
                  <a:cubicBezTo>
                    <a:pt x="1201" y="236"/>
                    <a:pt x="904" y="0"/>
                    <a:pt x="6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9"/>
            <p:cNvSpPr/>
            <p:nvPr/>
          </p:nvSpPr>
          <p:spPr>
            <a:xfrm rot="-1328962" flipH="1">
              <a:off x="7965785" y="4101133"/>
              <a:ext cx="36472" cy="95361"/>
            </a:xfrm>
            <a:custGeom>
              <a:avLst/>
              <a:gdLst/>
              <a:ahLst/>
              <a:cxnLst/>
              <a:rect l="l" t="t" r="r" b="b"/>
              <a:pathLst>
                <a:path w="1077" h="2816" extrusionOk="0">
                  <a:moveTo>
                    <a:pt x="473" y="0"/>
                  </a:moveTo>
                  <a:cubicBezTo>
                    <a:pt x="260" y="0"/>
                    <a:pt x="60" y="133"/>
                    <a:pt x="60" y="423"/>
                  </a:cubicBezTo>
                  <a:cubicBezTo>
                    <a:pt x="0" y="1168"/>
                    <a:pt x="194" y="2106"/>
                    <a:pt x="685" y="2717"/>
                  </a:cubicBezTo>
                  <a:cubicBezTo>
                    <a:pt x="728" y="2787"/>
                    <a:pt x="780" y="2816"/>
                    <a:pt x="830" y="2816"/>
                  </a:cubicBezTo>
                  <a:cubicBezTo>
                    <a:pt x="918" y="2816"/>
                    <a:pt x="998" y="2722"/>
                    <a:pt x="998" y="2598"/>
                  </a:cubicBezTo>
                  <a:cubicBezTo>
                    <a:pt x="939" y="1913"/>
                    <a:pt x="745" y="1362"/>
                    <a:pt x="939" y="676"/>
                  </a:cubicBezTo>
                  <a:cubicBezTo>
                    <a:pt x="1076" y="247"/>
                    <a:pt x="763" y="0"/>
                    <a:pt x="4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9"/>
            <p:cNvSpPr/>
            <p:nvPr/>
          </p:nvSpPr>
          <p:spPr>
            <a:xfrm rot="-1328962" flipH="1">
              <a:off x="7921656" y="4128631"/>
              <a:ext cx="47918" cy="104064"/>
            </a:xfrm>
            <a:custGeom>
              <a:avLst/>
              <a:gdLst/>
              <a:ahLst/>
              <a:cxnLst/>
              <a:rect l="l" t="t" r="r" b="b"/>
              <a:pathLst>
                <a:path w="1415" h="3073" extrusionOk="0">
                  <a:moveTo>
                    <a:pt x="975" y="0"/>
                  </a:moveTo>
                  <a:cubicBezTo>
                    <a:pt x="879" y="0"/>
                    <a:pt x="788" y="49"/>
                    <a:pt x="745" y="168"/>
                  </a:cubicBezTo>
                  <a:cubicBezTo>
                    <a:pt x="447" y="1047"/>
                    <a:pt x="1" y="2104"/>
                    <a:pt x="254" y="3028"/>
                  </a:cubicBezTo>
                  <a:cubicBezTo>
                    <a:pt x="254" y="3058"/>
                    <a:pt x="269" y="3073"/>
                    <a:pt x="291" y="3073"/>
                  </a:cubicBezTo>
                  <a:cubicBezTo>
                    <a:pt x="313" y="3073"/>
                    <a:pt x="343" y="3058"/>
                    <a:pt x="373" y="3028"/>
                  </a:cubicBezTo>
                  <a:cubicBezTo>
                    <a:pt x="567" y="2104"/>
                    <a:pt x="745" y="1285"/>
                    <a:pt x="1252" y="481"/>
                  </a:cubicBezTo>
                  <a:cubicBezTo>
                    <a:pt x="1415" y="226"/>
                    <a:pt x="1182" y="0"/>
                    <a:pt x="9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9"/>
            <p:cNvSpPr/>
            <p:nvPr/>
          </p:nvSpPr>
          <p:spPr>
            <a:xfrm rot="-1328962" flipH="1">
              <a:off x="8136008" y="4275358"/>
              <a:ext cx="43583" cy="53878"/>
            </a:xfrm>
            <a:custGeom>
              <a:avLst/>
              <a:gdLst/>
              <a:ahLst/>
              <a:cxnLst/>
              <a:rect l="l" t="t" r="r" b="b"/>
              <a:pathLst>
                <a:path w="1287" h="1591" extrusionOk="0">
                  <a:moveTo>
                    <a:pt x="508" y="1"/>
                  </a:moveTo>
                  <a:cubicBezTo>
                    <a:pt x="240" y="1"/>
                    <a:pt x="1" y="304"/>
                    <a:pt x="229" y="576"/>
                  </a:cubicBezTo>
                  <a:cubicBezTo>
                    <a:pt x="289" y="695"/>
                    <a:pt x="423" y="814"/>
                    <a:pt x="542" y="888"/>
                  </a:cubicBezTo>
                  <a:cubicBezTo>
                    <a:pt x="795" y="1127"/>
                    <a:pt x="914" y="1380"/>
                    <a:pt x="1168" y="1559"/>
                  </a:cubicBezTo>
                  <a:cubicBezTo>
                    <a:pt x="1185" y="1581"/>
                    <a:pt x="1203" y="1590"/>
                    <a:pt x="1220" y="1590"/>
                  </a:cubicBezTo>
                  <a:cubicBezTo>
                    <a:pt x="1258" y="1590"/>
                    <a:pt x="1287" y="1541"/>
                    <a:pt x="1287" y="1499"/>
                  </a:cubicBezTo>
                  <a:cubicBezTo>
                    <a:pt x="1287" y="1186"/>
                    <a:pt x="1108" y="888"/>
                    <a:pt x="1034" y="635"/>
                  </a:cubicBezTo>
                  <a:cubicBezTo>
                    <a:pt x="974" y="516"/>
                    <a:pt x="974" y="382"/>
                    <a:pt x="855" y="263"/>
                  </a:cubicBezTo>
                  <a:cubicBezTo>
                    <a:pt x="855" y="203"/>
                    <a:pt x="795" y="203"/>
                    <a:pt x="795" y="144"/>
                  </a:cubicBezTo>
                  <a:cubicBezTo>
                    <a:pt x="710" y="43"/>
                    <a:pt x="607" y="1"/>
                    <a:pt x="50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9"/>
            <p:cNvSpPr/>
            <p:nvPr/>
          </p:nvSpPr>
          <p:spPr>
            <a:xfrm rot="-1328962" flipH="1">
              <a:off x="8099755" y="4265233"/>
              <a:ext cx="56959" cy="62073"/>
            </a:xfrm>
            <a:custGeom>
              <a:avLst/>
              <a:gdLst/>
              <a:ahLst/>
              <a:cxnLst/>
              <a:rect l="l" t="t" r="r" b="b"/>
              <a:pathLst>
                <a:path w="1682" h="1833" extrusionOk="0">
                  <a:moveTo>
                    <a:pt x="458" y="1"/>
                  </a:moveTo>
                  <a:cubicBezTo>
                    <a:pt x="0" y="1"/>
                    <a:pt x="36" y="818"/>
                    <a:pt x="564" y="818"/>
                  </a:cubicBezTo>
                  <a:cubicBezTo>
                    <a:pt x="430" y="818"/>
                    <a:pt x="624" y="878"/>
                    <a:pt x="683" y="878"/>
                  </a:cubicBezTo>
                  <a:cubicBezTo>
                    <a:pt x="743" y="878"/>
                    <a:pt x="862" y="997"/>
                    <a:pt x="936" y="1131"/>
                  </a:cubicBezTo>
                  <a:cubicBezTo>
                    <a:pt x="1115" y="1310"/>
                    <a:pt x="1234" y="1623"/>
                    <a:pt x="1488" y="1801"/>
                  </a:cubicBezTo>
                  <a:cubicBezTo>
                    <a:pt x="1506" y="1824"/>
                    <a:pt x="1530" y="1833"/>
                    <a:pt x="1556" y="1833"/>
                  </a:cubicBezTo>
                  <a:cubicBezTo>
                    <a:pt x="1616" y="1833"/>
                    <a:pt x="1681" y="1784"/>
                    <a:pt x="1681" y="1742"/>
                  </a:cubicBezTo>
                  <a:cubicBezTo>
                    <a:pt x="1681" y="1369"/>
                    <a:pt x="1488" y="937"/>
                    <a:pt x="1309" y="625"/>
                  </a:cubicBezTo>
                  <a:cubicBezTo>
                    <a:pt x="1115" y="312"/>
                    <a:pt x="936" y="73"/>
                    <a:pt x="564" y="14"/>
                  </a:cubicBezTo>
                  <a:cubicBezTo>
                    <a:pt x="526" y="5"/>
                    <a:pt x="491" y="1"/>
                    <a:pt x="4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9"/>
            <p:cNvSpPr/>
            <p:nvPr/>
          </p:nvSpPr>
          <p:spPr>
            <a:xfrm rot="-1328962" flipH="1">
              <a:off x="7487341" y="4234718"/>
              <a:ext cx="90349" cy="123096"/>
            </a:xfrm>
            <a:custGeom>
              <a:avLst/>
              <a:gdLst/>
              <a:ahLst/>
              <a:cxnLst/>
              <a:rect l="l" t="t" r="r" b="b"/>
              <a:pathLst>
                <a:path w="2668" h="3635" extrusionOk="0">
                  <a:moveTo>
                    <a:pt x="1650" y="1"/>
                  </a:moveTo>
                  <a:cubicBezTo>
                    <a:pt x="1485" y="1"/>
                    <a:pt x="1321" y="41"/>
                    <a:pt x="1178" y="119"/>
                  </a:cubicBezTo>
                  <a:cubicBezTo>
                    <a:pt x="805" y="373"/>
                    <a:pt x="627" y="805"/>
                    <a:pt x="567" y="1237"/>
                  </a:cubicBezTo>
                  <a:cubicBezTo>
                    <a:pt x="433" y="1490"/>
                    <a:pt x="314" y="1684"/>
                    <a:pt x="254" y="1922"/>
                  </a:cubicBezTo>
                  <a:cubicBezTo>
                    <a:pt x="120" y="2235"/>
                    <a:pt x="1" y="2667"/>
                    <a:pt x="120" y="3039"/>
                  </a:cubicBezTo>
                  <a:cubicBezTo>
                    <a:pt x="232" y="3399"/>
                    <a:pt x="591" y="3635"/>
                    <a:pt x="958" y="3635"/>
                  </a:cubicBezTo>
                  <a:cubicBezTo>
                    <a:pt x="1032" y="3635"/>
                    <a:pt x="1106" y="3625"/>
                    <a:pt x="1178" y="3605"/>
                  </a:cubicBezTo>
                  <a:cubicBezTo>
                    <a:pt x="1610" y="3412"/>
                    <a:pt x="1863" y="3099"/>
                    <a:pt x="2116" y="2801"/>
                  </a:cubicBezTo>
                  <a:cubicBezTo>
                    <a:pt x="2355" y="2488"/>
                    <a:pt x="2489" y="2056"/>
                    <a:pt x="2548" y="1684"/>
                  </a:cubicBezTo>
                  <a:cubicBezTo>
                    <a:pt x="2608" y="1311"/>
                    <a:pt x="2668" y="864"/>
                    <a:pt x="2489" y="492"/>
                  </a:cubicBezTo>
                  <a:cubicBezTo>
                    <a:pt x="2319" y="163"/>
                    <a:pt x="1983" y="1"/>
                    <a:pt x="16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9"/>
            <p:cNvSpPr/>
            <p:nvPr/>
          </p:nvSpPr>
          <p:spPr>
            <a:xfrm rot="-1328962" flipH="1">
              <a:off x="6491676" y="4688995"/>
              <a:ext cx="233594" cy="121301"/>
            </a:xfrm>
            <a:custGeom>
              <a:avLst/>
              <a:gdLst/>
              <a:ahLst/>
              <a:cxnLst/>
              <a:rect l="l" t="t" r="r" b="b"/>
              <a:pathLst>
                <a:path w="6898" h="3582" extrusionOk="0">
                  <a:moveTo>
                    <a:pt x="1922" y="1"/>
                  </a:moveTo>
                  <a:cubicBezTo>
                    <a:pt x="1490" y="1"/>
                    <a:pt x="998" y="195"/>
                    <a:pt x="686" y="567"/>
                  </a:cubicBezTo>
                  <a:cubicBezTo>
                    <a:pt x="0" y="1431"/>
                    <a:pt x="566" y="2548"/>
                    <a:pt x="1430" y="3040"/>
                  </a:cubicBezTo>
                  <a:cubicBezTo>
                    <a:pt x="2126" y="3388"/>
                    <a:pt x="2986" y="3581"/>
                    <a:pt x="3784" y="3581"/>
                  </a:cubicBezTo>
                  <a:cubicBezTo>
                    <a:pt x="3978" y="3581"/>
                    <a:pt x="4167" y="3570"/>
                    <a:pt x="4350" y="3547"/>
                  </a:cubicBezTo>
                  <a:cubicBezTo>
                    <a:pt x="4902" y="3547"/>
                    <a:pt x="5527" y="3412"/>
                    <a:pt x="6019" y="3174"/>
                  </a:cubicBezTo>
                  <a:cubicBezTo>
                    <a:pt x="6585" y="2921"/>
                    <a:pt x="6898" y="2295"/>
                    <a:pt x="6764" y="1684"/>
                  </a:cubicBezTo>
                  <a:cubicBezTo>
                    <a:pt x="6704" y="1550"/>
                    <a:pt x="6585" y="1431"/>
                    <a:pt x="6466" y="1312"/>
                  </a:cubicBezTo>
                  <a:cubicBezTo>
                    <a:pt x="6391" y="1237"/>
                    <a:pt x="6332" y="1118"/>
                    <a:pt x="6213" y="1118"/>
                  </a:cubicBezTo>
                  <a:cubicBezTo>
                    <a:pt x="5214" y="999"/>
                    <a:pt x="4231" y="746"/>
                    <a:pt x="3293" y="373"/>
                  </a:cubicBezTo>
                  <a:cubicBezTo>
                    <a:pt x="2861" y="254"/>
                    <a:pt x="2429" y="1"/>
                    <a:pt x="19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9"/>
            <p:cNvSpPr/>
            <p:nvPr/>
          </p:nvSpPr>
          <p:spPr>
            <a:xfrm rot="-1328962" flipH="1">
              <a:off x="6792074" y="4400120"/>
              <a:ext cx="590792" cy="298715"/>
            </a:xfrm>
            <a:custGeom>
              <a:avLst/>
              <a:gdLst/>
              <a:ahLst/>
              <a:cxnLst/>
              <a:rect l="l" t="t" r="r" b="b"/>
              <a:pathLst>
                <a:path w="17446" h="8821" extrusionOk="0">
                  <a:moveTo>
                    <a:pt x="44" y="0"/>
                  </a:moveTo>
                  <a:cubicBezTo>
                    <a:pt x="15" y="0"/>
                    <a:pt x="0" y="11"/>
                    <a:pt x="0" y="36"/>
                  </a:cubicBezTo>
                  <a:cubicBezTo>
                    <a:pt x="0" y="781"/>
                    <a:pt x="372" y="4684"/>
                    <a:pt x="1862" y="5935"/>
                  </a:cubicBezTo>
                  <a:cubicBezTo>
                    <a:pt x="2417" y="6400"/>
                    <a:pt x="3197" y="6546"/>
                    <a:pt x="4019" y="6546"/>
                  </a:cubicBezTo>
                  <a:cubicBezTo>
                    <a:pt x="5435" y="6546"/>
                    <a:pt x="6979" y="6112"/>
                    <a:pt x="7733" y="6112"/>
                  </a:cubicBezTo>
                  <a:cubicBezTo>
                    <a:pt x="7764" y="6112"/>
                    <a:pt x="7793" y="6112"/>
                    <a:pt x="7821" y="6114"/>
                  </a:cubicBezTo>
                  <a:cubicBezTo>
                    <a:pt x="8939" y="6173"/>
                    <a:pt x="9624" y="7976"/>
                    <a:pt x="11173" y="8602"/>
                  </a:cubicBezTo>
                  <a:cubicBezTo>
                    <a:pt x="11517" y="8754"/>
                    <a:pt x="11963" y="8820"/>
                    <a:pt x="12460" y="8820"/>
                  </a:cubicBezTo>
                  <a:cubicBezTo>
                    <a:pt x="14201" y="8820"/>
                    <a:pt x="16576" y="8008"/>
                    <a:pt x="17445" y="7231"/>
                  </a:cubicBezTo>
                  <a:cubicBezTo>
                    <a:pt x="17445" y="7231"/>
                    <a:pt x="17073" y="4311"/>
                    <a:pt x="15583" y="3566"/>
                  </a:cubicBezTo>
                  <a:cubicBezTo>
                    <a:pt x="15134" y="3342"/>
                    <a:pt x="14701" y="3265"/>
                    <a:pt x="14298" y="3265"/>
                  </a:cubicBezTo>
                  <a:cubicBezTo>
                    <a:pt x="13421" y="3265"/>
                    <a:pt x="12690" y="3631"/>
                    <a:pt x="12251" y="3631"/>
                  </a:cubicBezTo>
                  <a:cubicBezTo>
                    <a:pt x="12223" y="3631"/>
                    <a:pt x="12197" y="3629"/>
                    <a:pt x="12171" y="3626"/>
                  </a:cubicBezTo>
                  <a:cubicBezTo>
                    <a:pt x="11605" y="3566"/>
                    <a:pt x="11352" y="2956"/>
                    <a:pt x="9862" y="1645"/>
                  </a:cubicBezTo>
                  <a:cubicBezTo>
                    <a:pt x="9101" y="1008"/>
                    <a:pt x="8008" y="846"/>
                    <a:pt x="6865" y="846"/>
                  </a:cubicBezTo>
                  <a:cubicBezTo>
                    <a:pt x="5684" y="846"/>
                    <a:pt x="4448" y="1019"/>
                    <a:pt x="3471" y="1019"/>
                  </a:cubicBezTo>
                  <a:cubicBezTo>
                    <a:pt x="1789" y="965"/>
                    <a:pt x="314" y="0"/>
                    <a:pt x="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9"/>
            <p:cNvSpPr/>
            <p:nvPr/>
          </p:nvSpPr>
          <p:spPr>
            <a:xfrm rot="-1328962" flipH="1">
              <a:off x="6687782" y="4463385"/>
              <a:ext cx="672506" cy="221674"/>
            </a:xfrm>
            <a:custGeom>
              <a:avLst/>
              <a:gdLst/>
              <a:ahLst/>
              <a:cxnLst/>
              <a:rect l="l" t="t" r="r" b="b"/>
              <a:pathLst>
                <a:path w="19859" h="6546" extrusionOk="0">
                  <a:moveTo>
                    <a:pt x="157" y="0"/>
                  </a:moveTo>
                  <a:cubicBezTo>
                    <a:pt x="123" y="0"/>
                    <a:pt x="90" y="15"/>
                    <a:pt x="60" y="45"/>
                  </a:cubicBezTo>
                  <a:cubicBezTo>
                    <a:pt x="0" y="45"/>
                    <a:pt x="0" y="105"/>
                    <a:pt x="60" y="164"/>
                  </a:cubicBezTo>
                  <a:cubicBezTo>
                    <a:pt x="254" y="596"/>
                    <a:pt x="567" y="969"/>
                    <a:pt x="865" y="1281"/>
                  </a:cubicBezTo>
                  <a:cubicBezTo>
                    <a:pt x="1237" y="1594"/>
                    <a:pt x="1609" y="1848"/>
                    <a:pt x="2056" y="2026"/>
                  </a:cubicBezTo>
                  <a:cubicBezTo>
                    <a:pt x="2429" y="2220"/>
                    <a:pt x="2861" y="2399"/>
                    <a:pt x="3352" y="2458"/>
                  </a:cubicBezTo>
                  <a:cubicBezTo>
                    <a:pt x="3784" y="2592"/>
                    <a:pt x="4216" y="2652"/>
                    <a:pt x="4663" y="2712"/>
                  </a:cubicBezTo>
                  <a:cubicBezTo>
                    <a:pt x="5587" y="2831"/>
                    <a:pt x="6451" y="2831"/>
                    <a:pt x="7330" y="2965"/>
                  </a:cubicBezTo>
                  <a:cubicBezTo>
                    <a:pt x="7762" y="3084"/>
                    <a:pt x="8135" y="3144"/>
                    <a:pt x="8567" y="3337"/>
                  </a:cubicBezTo>
                  <a:cubicBezTo>
                    <a:pt x="8939" y="3457"/>
                    <a:pt x="9311" y="3710"/>
                    <a:pt x="9624" y="3948"/>
                  </a:cubicBezTo>
                  <a:lnTo>
                    <a:pt x="10116" y="4380"/>
                  </a:lnTo>
                  <a:cubicBezTo>
                    <a:pt x="10250" y="4574"/>
                    <a:pt x="10429" y="4693"/>
                    <a:pt x="10622" y="4887"/>
                  </a:cubicBezTo>
                  <a:cubicBezTo>
                    <a:pt x="10995" y="5125"/>
                    <a:pt x="11367" y="5378"/>
                    <a:pt x="11799" y="5572"/>
                  </a:cubicBezTo>
                  <a:cubicBezTo>
                    <a:pt x="12604" y="6004"/>
                    <a:pt x="13468" y="6242"/>
                    <a:pt x="14406" y="6436"/>
                  </a:cubicBezTo>
                  <a:cubicBezTo>
                    <a:pt x="14932" y="6510"/>
                    <a:pt x="15464" y="6546"/>
                    <a:pt x="15994" y="6546"/>
                  </a:cubicBezTo>
                  <a:cubicBezTo>
                    <a:pt x="17279" y="6546"/>
                    <a:pt x="18558" y="6335"/>
                    <a:pt x="19740" y="5944"/>
                  </a:cubicBezTo>
                  <a:cubicBezTo>
                    <a:pt x="19799" y="5944"/>
                    <a:pt x="19859" y="5870"/>
                    <a:pt x="19799" y="5810"/>
                  </a:cubicBezTo>
                  <a:cubicBezTo>
                    <a:pt x="19799" y="5768"/>
                    <a:pt x="19770" y="5726"/>
                    <a:pt x="19731" y="5726"/>
                  </a:cubicBezTo>
                  <a:cubicBezTo>
                    <a:pt x="19715" y="5726"/>
                    <a:pt x="19698" y="5733"/>
                    <a:pt x="19680" y="5751"/>
                  </a:cubicBezTo>
                  <a:cubicBezTo>
                    <a:pt x="18816" y="5944"/>
                    <a:pt x="17937" y="6064"/>
                    <a:pt x="17073" y="6123"/>
                  </a:cubicBezTo>
                  <a:cubicBezTo>
                    <a:pt x="16842" y="6139"/>
                    <a:pt x="16609" y="6147"/>
                    <a:pt x="16376" y="6147"/>
                  </a:cubicBezTo>
                  <a:cubicBezTo>
                    <a:pt x="15739" y="6147"/>
                    <a:pt x="15099" y="6091"/>
                    <a:pt x="14466" y="6004"/>
                  </a:cubicBezTo>
                  <a:cubicBezTo>
                    <a:pt x="13602" y="5810"/>
                    <a:pt x="12783" y="5572"/>
                    <a:pt x="11978" y="5125"/>
                  </a:cubicBezTo>
                  <a:cubicBezTo>
                    <a:pt x="11606" y="4946"/>
                    <a:pt x="11233" y="4753"/>
                    <a:pt x="10920" y="4455"/>
                  </a:cubicBezTo>
                  <a:cubicBezTo>
                    <a:pt x="10742" y="4321"/>
                    <a:pt x="10548" y="4201"/>
                    <a:pt x="10429" y="4082"/>
                  </a:cubicBezTo>
                  <a:lnTo>
                    <a:pt x="9937" y="3576"/>
                  </a:lnTo>
                  <a:cubicBezTo>
                    <a:pt x="9565" y="3263"/>
                    <a:pt x="9192" y="3024"/>
                    <a:pt x="8760" y="2831"/>
                  </a:cubicBezTo>
                  <a:cubicBezTo>
                    <a:pt x="8313" y="2712"/>
                    <a:pt x="7822" y="2592"/>
                    <a:pt x="7390" y="2518"/>
                  </a:cubicBezTo>
                  <a:cubicBezTo>
                    <a:pt x="6451" y="2399"/>
                    <a:pt x="5587" y="2339"/>
                    <a:pt x="4723" y="2280"/>
                  </a:cubicBezTo>
                  <a:cubicBezTo>
                    <a:pt x="4291" y="2220"/>
                    <a:pt x="3844" y="2146"/>
                    <a:pt x="3412" y="2086"/>
                  </a:cubicBezTo>
                  <a:cubicBezTo>
                    <a:pt x="2980" y="1967"/>
                    <a:pt x="2548" y="1907"/>
                    <a:pt x="2176" y="1714"/>
                  </a:cubicBezTo>
                  <a:cubicBezTo>
                    <a:pt x="1803" y="1535"/>
                    <a:pt x="1431" y="1281"/>
                    <a:pt x="1058" y="1028"/>
                  </a:cubicBezTo>
                  <a:cubicBezTo>
                    <a:pt x="745" y="790"/>
                    <a:pt x="433" y="417"/>
                    <a:pt x="254" y="105"/>
                  </a:cubicBezTo>
                  <a:lnTo>
                    <a:pt x="254" y="45"/>
                  </a:lnTo>
                  <a:cubicBezTo>
                    <a:pt x="224" y="15"/>
                    <a:pt x="190" y="0"/>
                    <a:pt x="157"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85" name="Google Shape;1585;p9"/>
          <p:cNvGrpSpPr/>
          <p:nvPr/>
        </p:nvGrpSpPr>
        <p:grpSpPr>
          <a:xfrm>
            <a:off x="8255228" y="2734429"/>
            <a:ext cx="195926" cy="380418"/>
            <a:chOff x="8292303" y="2531254"/>
            <a:chExt cx="195926" cy="380418"/>
          </a:xfrm>
        </p:grpSpPr>
        <p:sp>
          <p:nvSpPr>
            <p:cNvPr id="1586" name="Google Shape;1586;p9"/>
            <p:cNvSpPr/>
            <p:nvPr/>
          </p:nvSpPr>
          <p:spPr>
            <a:xfrm>
              <a:off x="8364094" y="2531254"/>
              <a:ext cx="107942" cy="237094"/>
            </a:xfrm>
            <a:custGeom>
              <a:avLst/>
              <a:gdLst/>
              <a:ahLst/>
              <a:cxnLst/>
              <a:rect l="l" t="t" r="r" b="b"/>
              <a:pathLst>
                <a:path w="5013" h="11011" extrusionOk="0">
                  <a:moveTo>
                    <a:pt x="3295" y="1"/>
                  </a:moveTo>
                  <a:cubicBezTo>
                    <a:pt x="2151" y="1"/>
                    <a:pt x="1565" y="1005"/>
                    <a:pt x="1253" y="1987"/>
                  </a:cubicBezTo>
                  <a:cubicBezTo>
                    <a:pt x="627" y="3767"/>
                    <a:pt x="326" y="5646"/>
                    <a:pt x="226" y="7526"/>
                  </a:cubicBezTo>
                  <a:lnTo>
                    <a:pt x="226" y="7752"/>
                  </a:lnTo>
                  <a:cubicBezTo>
                    <a:pt x="126" y="8378"/>
                    <a:pt x="126" y="9005"/>
                    <a:pt x="126" y="9506"/>
                  </a:cubicBezTo>
                  <a:cubicBezTo>
                    <a:pt x="0" y="10032"/>
                    <a:pt x="226" y="10559"/>
                    <a:pt x="627" y="10884"/>
                  </a:cubicBezTo>
                  <a:cubicBezTo>
                    <a:pt x="752" y="10884"/>
                    <a:pt x="852" y="10985"/>
                    <a:pt x="953" y="10985"/>
                  </a:cubicBezTo>
                  <a:cubicBezTo>
                    <a:pt x="1005" y="11002"/>
                    <a:pt x="1065" y="11011"/>
                    <a:pt x="1129" y="11011"/>
                  </a:cubicBezTo>
                  <a:cubicBezTo>
                    <a:pt x="1425" y="11011"/>
                    <a:pt x="1797" y="10827"/>
                    <a:pt x="1880" y="10559"/>
                  </a:cubicBezTo>
                  <a:cubicBezTo>
                    <a:pt x="2406" y="10133"/>
                    <a:pt x="2732" y="9406"/>
                    <a:pt x="3033" y="8879"/>
                  </a:cubicBezTo>
                  <a:cubicBezTo>
                    <a:pt x="4186" y="6899"/>
                    <a:pt x="4812" y="4619"/>
                    <a:pt x="4913" y="2313"/>
                  </a:cubicBezTo>
                  <a:cubicBezTo>
                    <a:pt x="5013" y="1260"/>
                    <a:pt x="4712" y="107"/>
                    <a:pt x="3459" y="7"/>
                  </a:cubicBezTo>
                  <a:cubicBezTo>
                    <a:pt x="3403" y="3"/>
                    <a:pt x="3349" y="1"/>
                    <a:pt x="329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9"/>
            <p:cNvSpPr/>
            <p:nvPr/>
          </p:nvSpPr>
          <p:spPr>
            <a:xfrm>
              <a:off x="8292303" y="2821731"/>
              <a:ext cx="88003" cy="89941"/>
            </a:xfrm>
            <a:custGeom>
              <a:avLst/>
              <a:gdLst/>
              <a:ahLst/>
              <a:cxnLst/>
              <a:rect l="l" t="t" r="r" b="b"/>
              <a:pathLst>
                <a:path w="4087" h="4177" extrusionOk="0">
                  <a:moveTo>
                    <a:pt x="2833" y="1"/>
                  </a:moveTo>
                  <a:cubicBezTo>
                    <a:pt x="2507" y="1"/>
                    <a:pt x="2307" y="1"/>
                    <a:pt x="1981" y="101"/>
                  </a:cubicBezTo>
                  <a:cubicBezTo>
                    <a:pt x="1354" y="402"/>
                    <a:pt x="828" y="828"/>
                    <a:pt x="627" y="1555"/>
                  </a:cubicBezTo>
                  <a:cubicBezTo>
                    <a:pt x="1" y="2507"/>
                    <a:pt x="527" y="3660"/>
                    <a:pt x="1354" y="4061"/>
                  </a:cubicBezTo>
                  <a:cubicBezTo>
                    <a:pt x="1540" y="4141"/>
                    <a:pt x="1750" y="4177"/>
                    <a:pt x="1964" y="4177"/>
                  </a:cubicBezTo>
                  <a:cubicBezTo>
                    <a:pt x="2356" y="4177"/>
                    <a:pt x="2758" y="4055"/>
                    <a:pt x="3034" y="3861"/>
                  </a:cubicBezTo>
                  <a:cubicBezTo>
                    <a:pt x="3560" y="3535"/>
                    <a:pt x="3861" y="3034"/>
                    <a:pt x="4086" y="2507"/>
                  </a:cubicBezTo>
                  <a:lnTo>
                    <a:pt x="4086" y="1555"/>
                  </a:lnTo>
                  <a:cubicBezTo>
                    <a:pt x="4086" y="1354"/>
                    <a:pt x="3961" y="1029"/>
                    <a:pt x="3861" y="728"/>
                  </a:cubicBezTo>
                  <a:cubicBezTo>
                    <a:pt x="3861" y="527"/>
                    <a:pt x="3660" y="302"/>
                    <a:pt x="3460" y="101"/>
                  </a:cubicBezTo>
                  <a:cubicBezTo>
                    <a:pt x="3234" y="1"/>
                    <a:pt x="3034" y="1"/>
                    <a:pt x="28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9"/>
            <p:cNvSpPr/>
            <p:nvPr/>
          </p:nvSpPr>
          <p:spPr>
            <a:xfrm>
              <a:off x="8445035" y="2807175"/>
              <a:ext cx="43194" cy="52905"/>
            </a:xfrm>
            <a:custGeom>
              <a:avLst/>
              <a:gdLst/>
              <a:ahLst/>
              <a:cxnLst/>
              <a:rect l="l" t="t" r="r" b="b"/>
              <a:pathLst>
                <a:path w="2006" h="2457" extrusionOk="0">
                  <a:moveTo>
                    <a:pt x="1066" y="0"/>
                  </a:moveTo>
                  <a:cubicBezTo>
                    <a:pt x="872" y="0"/>
                    <a:pt x="690" y="50"/>
                    <a:pt x="527" y="151"/>
                  </a:cubicBezTo>
                  <a:cubicBezTo>
                    <a:pt x="226" y="451"/>
                    <a:pt x="1" y="777"/>
                    <a:pt x="1" y="1203"/>
                  </a:cubicBezTo>
                  <a:cubicBezTo>
                    <a:pt x="1" y="1504"/>
                    <a:pt x="1" y="1705"/>
                    <a:pt x="126" y="1930"/>
                  </a:cubicBezTo>
                  <a:cubicBezTo>
                    <a:pt x="226" y="1930"/>
                    <a:pt x="226" y="2030"/>
                    <a:pt x="327" y="2131"/>
                  </a:cubicBezTo>
                  <a:lnTo>
                    <a:pt x="427" y="2231"/>
                  </a:lnTo>
                  <a:cubicBezTo>
                    <a:pt x="427" y="2231"/>
                    <a:pt x="527" y="2331"/>
                    <a:pt x="627" y="2331"/>
                  </a:cubicBezTo>
                  <a:cubicBezTo>
                    <a:pt x="853" y="2456"/>
                    <a:pt x="953" y="2456"/>
                    <a:pt x="1254" y="2456"/>
                  </a:cubicBezTo>
                  <a:cubicBezTo>
                    <a:pt x="1379" y="2456"/>
                    <a:pt x="1580" y="2331"/>
                    <a:pt x="1680" y="2231"/>
                  </a:cubicBezTo>
                  <a:cubicBezTo>
                    <a:pt x="1880" y="2030"/>
                    <a:pt x="1880" y="1705"/>
                    <a:pt x="2006" y="1504"/>
                  </a:cubicBezTo>
                  <a:cubicBezTo>
                    <a:pt x="2006" y="1203"/>
                    <a:pt x="1880" y="978"/>
                    <a:pt x="1680" y="777"/>
                  </a:cubicBezTo>
                  <a:cubicBezTo>
                    <a:pt x="1780" y="777"/>
                    <a:pt x="1780" y="677"/>
                    <a:pt x="1880" y="677"/>
                  </a:cubicBezTo>
                  <a:cubicBezTo>
                    <a:pt x="1880" y="451"/>
                    <a:pt x="1780" y="251"/>
                    <a:pt x="1680" y="151"/>
                  </a:cubicBezTo>
                  <a:cubicBezTo>
                    <a:pt x="1467" y="50"/>
                    <a:pt x="1260"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589"/>
        <p:cNvGrpSpPr/>
        <p:nvPr/>
      </p:nvGrpSpPr>
      <p:grpSpPr>
        <a:xfrm>
          <a:off x="0" y="0"/>
          <a:ext cx="0" cy="0"/>
          <a:chOff x="0" y="0"/>
          <a:chExt cx="0" cy="0"/>
        </a:xfrm>
      </p:grpSpPr>
      <p:sp>
        <p:nvSpPr>
          <p:cNvPr id="1590" name="Google Shape;1590;p10"/>
          <p:cNvSpPr/>
          <p:nvPr/>
        </p:nvSpPr>
        <p:spPr>
          <a:xfrm>
            <a:off x="8271482" y="813225"/>
            <a:ext cx="654059" cy="565027"/>
          </a:xfrm>
          <a:custGeom>
            <a:avLst/>
            <a:gdLst/>
            <a:ahLst/>
            <a:cxnLst/>
            <a:rect l="l" t="t" r="r" b="b"/>
            <a:pathLst>
              <a:path w="18123" h="14875" extrusionOk="0">
                <a:moveTo>
                  <a:pt x="13360" y="1"/>
                </a:moveTo>
                <a:cubicBezTo>
                  <a:pt x="10125" y="1"/>
                  <a:pt x="5819" y="1242"/>
                  <a:pt x="3463" y="4440"/>
                </a:cubicBezTo>
                <a:cubicBezTo>
                  <a:pt x="1" y="8998"/>
                  <a:pt x="1539" y="14875"/>
                  <a:pt x="6518" y="14875"/>
                </a:cubicBezTo>
                <a:cubicBezTo>
                  <a:pt x="6616" y="14875"/>
                  <a:pt x="6715" y="14873"/>
                  <a:pt x="6815" y="14868"/>
                </a:cubicBezTo>
                <a:cubicBezTo>
                  <a:pt x="12104" y="14615"/>
                  <a:pt x="18122" y="1952"/>
                  <a:pt x="17243" y="1028"/>
                </a:cubicBezTo>
                <a:cubicBezTo>
                  <a:pt x="16626" y="384"/>
                  <a:pt x="15159" y="1"/>
                  <a:pt x="13360"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10"/>
          <p:cNvSpPr/>
          <p:nvPr/>
        </p:nvSpPr>
        <p:spPr>
          <a:xfrm>
            <a:off x="8272197" y="1487910"/>
            <a:ext cx="653337" cy="563962"/>
          </a:xfrm>
          <a:custGeom>
            <a:avLst/>
            <a:gdLst/>
            <a:ahLst/>
            <a:cxnLst/>
            <a:rect l="l" t="t" r="r" b="b"/>
            <a:pathLst>
              <a:path w="18103" h="14846" extrusionOk="0">
                <a:moveTo>
                  <a:pt x="13340" y="1"/>
                </a:moveTo>
                <a:cubicBezTo>
                  <a:pt x="10105" y="1"/>
                  <a:pt x="5799" y="1255"/>
                  <a:pt x="3443" y="4406"/>
                </a:cubicBezTo>
                <a:cubicBezTo>
                  <a:pt x="0" y="8953"/>
                  <a:pt x="1501" y="14845"/>
                  <a:pt x="6413" y="14845"/>
                </a:cubicBezTo>
                <a:cubicBezTo>
                  <a:pt x="6538" y="14845"/>
                  <a:pt x="6666" y="14842"/>
                  <a:pt x="6795" y="14834"/>
                </a:cubicBezTo>
                <a:cubicBezTo>
                  <a:pt x="12084" y="14581"/>
                  <a:pt x="18102" y="1992"/>
                  <a:pt x="17223" y="1054"/>
                </a:cubicBezTo>
                <a:cubicBezTo>
                  <a:pt x="16606" y="388"/>
                  <a:pt x="15139" y="1"/>
                  <a:pt x="1334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10"/>
          <p:cNvSpPr/>
          <p:nvPr/>
        </p:nvSpPr>
        <p:spPr>
          <a:xfrm>
            <a:off x="8271475" y="2161531"/>
            <a:ext cx="654059" cy="566622"/>
          </a:xfrm>
          <a:custGeom>
            <a:avLst/>
            <a:gdLst/>
            <a:ahLst/>
            <a:cxnLst/>
            <a:rect l="l" t="t" r="r" b="b"/>
            <a:pathLst>
              <a:path w="18123" h="14916" extrusionOk="0">
                <a:moveTo>
                  <a:pt x="13360" y="1"/>
                </a:moveTo>
                <a:cubicBezTo>
                  <a:pt x="10125" y="1"/>
                  <a:pt x="5819" y="1255"/>
                  <a:pt x="3463" y="4405"/>
                </a:cubicBezTo>
                <a:cubicBezTo>
                  <a:pt x="1" y="9037"/>
                  <a:pt x="1539" y="14915"/>
                  <a:pt x="6518" y="14915"/>
                </a:cubicBezTo>
                <a:cubicBezTo>
                  <a:pt x="6616" y="14915"/>
                  <a:pt x="6715" y="14913"/>
                  <a:pt x="6815" y="14908"/>
                </a:cubicBezTo>
                <a:cubicBezTo>
                  <a:pt x="12104" y="14595"/>
                  <a:pt x="18122" y="1992"/>
                  <a:pt x="17243" y="1053"/>
                </a:cubicBezTo>
                <a:cubicBezTo>
                  <a:pt x="16626" y="388"/>
                  <a:pt x="15159" y="1"/>
                  <a:pt x="133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10"/>
          <p:cNvSpPr/>
          <p:nvPr/>
        </p:nvSpPr>
        <p:spPr>
          <a:xfrm>
            <a:off x="8271619" y="2837811"/>
            <a:ext cx="653915" cy="564950"/>
          </a:xfrm>
          <a:custGeom>
            <a:avLst/>
            <a:gdLst/>
            <a:ahLst/>
            <a:cxnLst/>
            <a:rect l="l" t="t" r="r" b="b"/>
            <a:pathLst>
              <a:path w="18119" h="14872" extrusionOk="0">
                <a:moveTo>
                  <a:pt x="13369" y="0"/>
                </a:moveTo>
                <a:cubicBezTo>
                  <a:pt x="10132" y="0"/>
                  <a:pt x="5818" y="1243"/>
                  <a:pt x="3459" y="4436"/>
                </a:cubicBezTo>
                <a:cubicBezTo>
                  <a:pt x="1" y="8989"/>
                  <a:pt x="1531" y="14872"/>
                  <a:pt x="6497" y="14872"/>
                </a:cubicBezTo>
                <a:cubicBezTo>
                  <a:pt x="6600" y="14872"/>
                  <a:pt x="6705" y="14869"/>
                  <a:pt x="6811" y="14864"/>
                </a:cubicBezTo>
                <a:cubicBezTo>
                  <a:pt x="12100" y="14551"/>
                  <a:pt x="18118" y="1948"/>
                  <a:pt x="17239" y="1024"/>
                </a:cubicBezTo>
                <a:cubicBezTo>
                  <a:pt x="16623" y="382"/>
                  <a:pt x="15161" y="0"/>
                  <a:pt x="133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10"/>
          <p:cNvSpPr/>
          <p:nvPr/>
        </p:nvSpPr>
        <p:spPr>
          <a:xfrm>
            <a:off x="8271619" y="3512420"/>
            <a:ext cx="653915" cy="564950"/>
          </a:xfrm>
          <a:custGeom>
            <a:avLst/>
            <a:gdLst/>
            <a:ahLst/>
            <a:cxnLst/>
            <a:rect l="l" t="t" r="r" b="b"/>
            <a:pathLst>
              <a:path w="18119" h="14872" extrusionOk="0">
                <a:moveTo>
                  <a:pt x="13369" y="0"/>
                </a:moveTo>
                <a:cubicBezTo>
                  <a:pt x="10132" y="0"/>
                  <a:pt x="5818" y="1243"/>
                  <a:pt x="3459" y="4435"/>
                </a:cubicBezTo>
                <a:cubicBezTo>
                  <a:pt x="1" y="9003"/>
                  <a:pt x="1531" y="14871"/>
                  <a:pt x="6496" y="14871"/>
                </a:cubicBezTo>
                <a:cubicBezTo>
                  <a:pt x="6599" y="14871"/>
                  <a:pt x="6705" y="14869"/>
                  <a:pt x="6811" y="14864"/>
                </a:cubicBezTo>
                <a:cubicBezTo>
                  <a:pt x="12100" y="14625"/>
                  <a:pt x="18118" y="1963"/>
                  <a:pt x="17239" y="1024"/>
                </a:cubicBezTo>
                <a:cubicBezTo>
                  <a:pt x="16623" y="381"/>
                  <a:pt x="15161" y="0"/>
                  <a:pt x="133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10"/>
          <p:cNvSpPr/>
          <p:nvPr/>
        </p:nvSpPr>
        <p:spPr>
          <a:xfrm>
            <a:off x="8272052" y="4187028"/>
            <a:ext cx="653482" cy="564038"/>
          </a:xfrm>
          <a:custGeom>
            <a:avLst/>
            <a:gdLst/>
            <a:ahLst/>
            <a:cxnLst/>
            <a:rect l="l" t="t" r="r" b="b"/>
            <a:pathLst>
              <a:path w="18107" h="14848" extrusionOk="0">
                <a:moveTo>
                  <a:pt x="13332" y="1"/>
                </a:moveTo>
                <a:cubicBezTo>
                  <a:pt x="10098" y="1"/>
                  <a:pt x="5800" y="1253"/>
                  <a:pt x="3447" y="4409"/>
                </a:cubicBezTo>
                <a:cubicBezTo>
                  <a:pt x="0" y="8947"/>
                  <a:pt x="1509" y="14848"/>
                  <a:pt x="6434" y="14848"/>
                </a:cubicBezTo>
                <a:cubicBezTo>
                  <a:pt x="6554" y="14848"/>
                  <a:pt x="6676" y="14844"/>
                  <a:pt x="6799" y="14837"/>
                </a:cubicBezTo>
                <a:cubicBezTo>
                  <a:pt x="12088" y="14584"/>
                  <a:pt x="18106" y="1981"/>
                  <a:pt x="17227" y="1057"/>
                </a:cubicBezTo>
                <a:cubicBezTo>
                  <a:pt x="16609" y="390"/>
                  <a:pt x="15136" y="1"/>
                  <a:pt x="133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10"/>
          <p:cNvSpPr/>
          <p:nvPr/>
        </p:nvSpPr>
        <p:spPr>
          <a:xfrm>
            <a:off x="7242621" y="698746"/>
            <a:ext cx="19559" cy="33160"/>
          </a:xfrm>
          <a:custGeom>
            <a:avLst/>
            <a:gdLst/>
            <a:ahLst/>
            <a:cxnLst/>
            <a:rect l="l" t="t" r="r" b="b"/>
            <a:pathLst>
              <a:path w="627" h="1063" extrusionOk="0">
                <a:moveTo>
                  <a:pt x="379" y="0"/>
                </a:moveTo>
                <a:cubicBezTo>
                  <a:pt x="354" y="0"/>
                  <a:pt x="331" y="8"/>
                  <a:pt x="314" y="25"/>
                </a:cubicBezTo>
                <a:cubicBezTo>
                  <a:pt x="254" y="85"/>
                  <a:pt x="195" y="144"/>
                  <a:pt x="120" y="219"/>
                </a:cubicBezTo>
                <a:cubicBezTo>
                  <a:pt x="61" y="338"/>
                  <a:pt x="61" y="397"/>
                  <a:pt x="61" y="457"/>
                </a:cubicBezTo>
                <a:cubicBezTo>
                  <a:pt x="1" y="651"/>
                  <a:pt x="61" y="830"/>
                  <a:pt x="195" y="1023"/>
                </a:cubicBezTo>
                <a:cubicBezTo>
                  <a:pt x="219" y="1048"/>
                  <a:pt x="254" y="1062"/>
                  <a:pt x="291" y="1062"/>
                </a:cubicBezTo>
                <a:cubicBezTo>
                  <a:pt x="343" y="1062"/>
                  <a:pt x="398" y="1033"/>
                  <a:pt x="433" y="964"/>
                </a:cubicBezTo>
                <a:cubicBezTo>
                  <a:pt x="567" y="830"/>
                  <a:pt x="627" y="710"/>
                  <a:pt x="627" y="591"/>
                </a:cubicBezTo>
                <a:lnTo>
                  <a:pt x="627" y="397"/>
                </a:lnTo>
                <a:cubicBezTo>
                  <a:pt x="627" y="278"/>
                  <a:pt x="627" y="219"/>
                  <a:pt x="567" y="144"/>
                </a:cubicBezTo>
                <a:lnTo>
                  <a:pt x="567" y="85"/>
                </a:lnTo>
                <a:cubicBezTo>
                  <a:pt x="514" y="42"/>
                  <a:pt x="439" y="0"/>
                  <a:pt x="379"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10"/>
          <p:cNvSpPr/>
          <p:nvPr/>
        </p:nvSpPr>
        <p:spPr>
          <a:xfrm>
            <a:off x="7283518" y="746444"/>
            <a:ext cx="19091" cy="37496"/>
          </a:xfrm>
          <a:custGeom>
            <a:avLst/>
            <a:gdLst/>
            <a:ahLst/>
            <a:cxnLst/>
            <a:rect l="l" t="t" r="r" b="b"/>
            <a:pathLst>
              <a:path w="612" h="1202" extrusionOk="0">
                <a:moveTo>
                  <a:pt x="366" y="1"/>
                </a:moveTo>
                <a:cubicBezTo>
                  <a:pt x="318" y="1"/>
                  <a:pt x="269" y="16"/>
                  <a:pt x="239" y="45"/>
                </a:cubicBezTo>
                <a:cubicBezTo>
                  <a:pt x="180" y="105"/>
                  <a:pt x="120" y="239"/>
                  <a:pt x="61" y="299"/>
                </a:cubicBezTo>
                <a:cubicBezTo>
                  <a:pt x="61" y="358"/>
                  <a:pt x="61" y="477"/>
                  <a:pt x="1" y="552"/>
                </a:cubicBezTo>
                <a:cubicBezTo>
                  <a:pt x="1" y="790"/>
                  <a:pt x="61" y="984"/>
                  <a:pt x="180" y="1103"/>
                </a:cubicBezTo>
                <a:lnTo>
                  <a:pt x="239" y="1163"/>
                </a:lnTo>
                <a:cubicBezTo>
                  <a:pt x="264" y="1187"/>
                  <a:pt x="301" y="1202"/>
                  <a:pt x="341" y="1202"/>
                </a:cubicBezTo>
                <a:cubicBezTo>
                  <a:pt x="397" y="1202"/>
                  <a:pt x="458" y="1173"/>
                  <a:pt x="493" y="1103"/>
                </a:cubicBezTo>
                <a:cubicBezTo>
                  <a:pt x="552" y="924"/>
                  <a:pt x="612" y="790"/>
                  <a:pt x="612" y="611"/>
                </a:cubicBezTo>
                <a:lnTo>
                  <a:pt x="612" y="358"/>
                </a:lnTo>
                <a:cubicBezTo>
                  <a:pt x="612" y="299"/>
                  <a:pt x="552" y="179"/>
                  <a:pt x="552" y="105"/>
                </a:cubicBezTo>
                <a:lnTo>
                  <a:pt x="493" y="45"/>
                </a:lnTo>
                <a:cubicBezTo>
                  <a:pt x="463" y="16"/>
                  <a:pt x="414"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10"/>
          <p:cNvSpPr/>
          <p:nvPr/>
        </p:nvSpPr>
        <p:spPr>
          <a:xfrm>
            <a:off x="7337454" y="701835"/>
            <a:ext cx="17688" cy="37247"/>
          </a:xfrm>
          <a:custGeom>
            <a:avLst/>
            <a:gdLst/>
            <a:ahLst/>
            <a:cxnLst/>
            <a:rect l="l" t="t" r="r" b="b"/>
            <a:pathLst>
              <a:path w="567" h="1194" extrusionOk="0">
                <a:moveTo>
                  <a:pt x="253" y="1"/>
                </a:moveTo>
                <a:cubicBezTo>
                  <a:pt x="209" y="1"/>
                  <a:pt x="164" y="15"/>
                  <a:pt x="134" y="45"/>
                </a:cubicBezTo>
                <a:cubicBezTo>
                  <a:pt x="60" y="179"/>
                  <a:pt x="0" y="239"/>
                  <a:pt x="0" y="358"/>
                </a:cubicBezTo>
                <a:lnTo>
                  <a:pt x="0" y="611"/>
                </a:lnTo>
                <a:cubicBezTo>
                  <a:pt x="0" y="790"/>
                  <a:pt x="0" y="924"/>
                  <a:pt x="134" y="1103"/>
                </a:cubicBezTo>
                <a:lnTo>
                  <a:pt x="194" y="1163"/>
                </a:lnTo>
                <a:cubicBezTo>
                  <a:pt x="212" y="1185"/>
                  <a:pt x="235" y="1194"/>
                  <a:pt x="260" y="1194"/>
                </a:cubicBezTo>
                <a:cubicBezTo>
                  <a:pt x="319" y="1194"/>
                  <a:pt x="390" y="1145"/>
                  <a:pt x="432" y="1103"/>
                </a:cubicBezTo>
                <a:cubicBezTo>
                  <a:pt x="566" y="924"/>
                  <a:pt x="566" y="731"/>
                  <a:pt x="566" y="611"/>
                </a:cubicBezTo>
                <a:lnTo>
                  <a:pt x="566" y="298"/>
                </a:lnTo>
                <a:cubicBezTo>
                  <a:pt x="507" y="239"/>
                  <a:pt x="507" y="179"/>
                  <a:pt x="432" y="45"/>
                </a:cubicBezTo>
                <a:lnTo>
                  <a:pt x="373" y="45"/>
                </a:lnTo>
                <a:cubicBezTo>
                  <a:pt x="343" y="15"/>
                  <a:pt x="298" y="1"/>
                  <a:pt x="25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10"/>
          <p:cNvSpPr/>
          <p:nvPr/>
        </p:nvSpPr>
        <p:spPr>
          <a:xfrm>
            <a:off x="7333711" y="808366"/>
            <a:ext cx="19559" cy="31351"/>
          </a:xfrm>
          <a:custGeom>
            <a:avLst/>
            <a:gdLst/>
            <a:ahLst/>
            <a:cxnLst/>
            <a:rect l="l" t="t" r="r" b="b"/>
            <a:pathLst>
              <a:path w="627" h="1005" extrusionOk="0">
                <a:moveTo>
                  <a:pt x="364" y="1"/>
                </a:moveTo>
                <a:cubicBezTo>
                  <a:pt x="310" y="1"/>
                  <a:pt x="247" y="19"/>
                  <a:pt x="180" y="57"/>
                </a:cubicBezTo>
                <a:cubicBezTo>
                  <a:pt x="120" y="116"/>
                  <a:pt x="60" y="176"/>
                  <a:pt x="60" y="235"/>
                </a:cubicBezTo>
                <a:cubicBezTo>
                  <a:pt x="1" y="295"/>
                  <a:pt x="1" y="429"/>
                  <a:pt x="1" y="489"/>
                </a:cubicBezTo>
                <a:cubicBezTo>
                  <a:pt x="1" y="608"/>
                  <a:pt x="1" y="802"/>
                  <a:pt x="180" y="921"/>
                </a:cubicBezTo>
                <a:lnTo>
                  <a:pt x="180" y="980"/>
                </a:lnTo>
                <a:cubicBezTo>
                  <a:pt x="201" y="998"/>
                  <a:pt x="227" y="1005"/>
                  <a:pt x="254" y="1005"/>
                </a:cubicBezTo>
                <a:cubicBezTo>
                  <a:pt x="319" y="1005"/>
                  <a:pt x="391" y="963"/>
                  <a:pt x="433" y="921"/>
                </a:cubicBezTo>
                <a:cubicBezTo>
                  <a:pt x="552" y="802"/>
                  <a:pt x="552" y="667"/>
                  <a:pt x="627" y="489"/>
                </a:cubicBezTo>
                <a:cubicBezTo>
                  <a:pt x="627" y="429"/>
                  <a:pt x="627" y="355"/>
                  <a:pt x="552" y="295"/>
                </a:cubicBezTo>
                <a:cubicBezTo>
                  <a:pt x="552" y="235"/>
                  <a:pt x="552" y="176"/>
                  <a:pt x="493" y="116"/>
                </a:cubicBezTo>
                <a:lnTo>
                  <a:pt x="493" y="57"/>
                </a:lnTo>
                <a:cubicBezTo>
                  <a:pt x="463" y="19"/>
                  <a:pt x="418" y="1"/>
                  <a:pt x="36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10"/>
          <p:cNvSpPr/>
          <p:nvPr/>
        </p:nvSpPr>
        <p:spPr>
          <a:xfrm>
            <a:off x="7385775" y="754960"/>
            <a:ext cx="17688" cy="48071"/>
          </a:xfrm>
          <a:custGeom>
            <a:avLst/>
            <a:gdLst/>
            <a:ahLst/>
            <a:cxnLst/>
            <a:rect l="l" t="t" r="r" b="b"/>
            <a:pathLst>
              <a:path w="567" h="1541" extrusionOk="0">
                <a:moveTo>
                  <a:pt x="308" y="1"/>
                </a:moveTo>
                <a:cubicBezTo>
                  <a:pt x="249" y="1"/>
                  <a:pt x="177" y="43"/>
                  <a:pt x="134" y="85"/>
                </a:cubicBezTo>
                <a:cubicBezTo>
                  <a:pt x="75" y="204"/>
                  <a:pt x="75" y="338"/>
                  <a:pt x="0" y="398"/>
                </a:cubicBezTo>
                <a:lnTo>
                  <a:pt x="0" y="771"/>
                </a:lnTo>
                <a:cubicBezTo>
                  <a:pt x="0" y="1024"/>
                  <a:pt x="0" y="1203"/>
                  <a:pt x="134" y="1456"/>
                </a:cubicBezTo>
                <a:lnTo>
                  <a:pt x="194" y="1515"/>
                </a:lnTo>
                <a:cubicBezTo>
                  <a:pt x="229" y="1533"/>
                  <a:pt x="259" y="1540"/>
                  <a:pt x="285" y="1540"/>
                </a:cubicBezTo>
                <a:cubicBezTo>
                  <a:pt x="349" y="1540"/>
                  <a:pt x="395" y="1498"/>
                  <a:pt x="447" y="1456"/>
                </a:cubicBezTo>
                <a:cubicBezTo>
                  <a:pt x="567" y="1203"/>
                  <a:pt x="567" y="1024"/>
                  <a:pt x="567" y="771"/>
                </a:cubicBezTo>
                <a:lnTo>
                  <a:pt x="567" y="398"/>
                </a:lnTo>
                <a:cubicBezTo>
                  <a:pt x="507" y="338"/>
                  <a:pt x="507" y="204"/>
                  <a:pt x="447" y="85"/>
                </a:cubicBezTo>
                <a:lnTo>
                  <a:pt x="373" y="26"/>
                </a:lnTo>
                <a:cubicBezTo>
                  <a:pt x="355" y="8"/>
                  <a:pt x="333" y="1"/>
                  <a:pt x="30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10"/>
          <p:cNvSpPr/>
          <p:nvPr/>
        </p:nvSpPr>
        <p:spPr>
          <a:xfrm>
            <a:off x="7434564" y="695034"/>
            <a:ext cx="17220" cy="40772"/>
          </a:xfrm>
          <a:custGeom>
            <a:avLst/>
            <a:gdLst/>
            <a:ahLst/>
            <a:cxnLst/>
            <a:rect l="l" t="t" r="r" b="b"/>
            <a:pathLst>
              <a:path w="552" h="1307" extrusionOk="0">
                <a:moveTo>
                  <a:pt x="300" y="0"/>
                </a:moveTo>
                <a:cubicBezTo>
                  <a:pt x="239" y="0"/>
                  <a:pt x="179" y="42"/>
                  <a:pt x="179" y="84"/>
                </a:cubicBezTo>
                <a:lnTo>
                  <a:pt x="120" y="84"/>
                </a:lnTo>
                <a:cubicBezTo>
                  <a:pt x="60" y="204"/>
                  <a:pt x="60" y="263"/>
                  <a:pt x="1" y="338"/>
                </a:cubicBezTo>
                <a:lnTo>
                  <a:pt x="1" y="636"/>
                </a:lnTo>
                <a:cubicBezTo>
                  <a:pt x="1" y="829"/>
                  <a:pt x="1" y="949"/>
                  <a:pt x="60" y="1202"/>
                </a:cubicBezTo>
                <a:lnTo>
                  <a:pt x="120" y="1261"/>
                </a:lnTo>
                <a:cubicBezTo>
                  <a:pt x="150" y="1291"/>
                  <a:pt x="194" y="1306"/>
                  <a:pt x="241" y="1306"/>
                </a:cubicBezTo>
                <a:cubicBezTo>
                  <a:pt x="287" y="1306"/>
                  <a:pt x="336" y="1291"/>
                  <a:pt x="373" y="1261"/>
                </a:cubicBezTo>
                <a:cubicBezTo>
                  <a:pt x="492" y="1083"/>
                  <a:pt x="552" y="889"/>
                  <a:pt x="552" y="710"/>
                </a:cubicBezTo>
                <a:lnTo>
                  <a:pt x="552" y="397"/>
                </a:lnTo>
                <a:cubicBezTo>
                  <a:pt x="552" y="263"/>
                  <a:pt x="492" y="204"/>
                  <a:pt x="433" y="84"/>
                </a:cubicBezTo>
                <a:lnTo>
                  <a:pt x="373" y="25"/>
                </a:lnTo>
                <a:cubicBezTo>
                  <a:pt x="351" y="7"/>
                  <a:pt x="326" y="0"/>
                  <a:pt x="300"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10"/>
          <p:cNvSpPr/>
          <p:nvPr/>
        </p:nvSpPr>
        <p:spPr>
          <a:xfrm>
            <a:off x="7429925" y="677409"/>
            <a:ext cx="19091" cy="40553"/>
          </a:xfrm>
          <a:custGeom>
            <a:avLst/>
            <a:gdLst/>
            <a:ahLst/>
            <a:cxnLst/>
            <a:rect l="l" t="t" r="r" b="b"/>
            <a:pathLst>
              <a:path w="612" h="1300" extrusionOk="0">
                <a:moveTo>
                  <a:pt x="222" y="1"/>
                </a:moveTo>
                <a:cubicBezTo>
                  <a:pt x="148" y="1"/>
                  <a:pt x="104" y="59"/>
                  <a:pt x="60" y="158"/>
                </a:cubicBezTo>
                <a:cubicBezTo>
                  <a:pt x="1" y="217"/>
                  <a:pt x="1" y="337"/>
                  <a:pt x="1" y="396"/>
                </a:cubicBezTo>
                <a:lnTo>
                  <a:pt x="1" y="649"/>
                </a:lnTo>
                <a:cubicBezTo>
                  <a:pt x="1" y="828"/>
                  <a:pt x="60" y="1022"/>
                  <a:pt x="180" y="1201"/>
                </a:cubicBezTo>
                <a:lnTo>
                  <a:pt x="239" y="1275"/>
                </a:lnTo>
                <a:cubicBezTo>
                  <a:pt x="261" y="1292"/>
                  <a:pt x="285" y="1299"/>
                  <a:pt x="310" y="1299"/>
                </a:cubicBezTo>
                <a:cubicBezTo>
                  <a:pt x="372" y="1299"/>
                  <a:pt x="433" y="1254"/>
                  <a:pt x="433" y="1201"/>
                </a:cubicBezTo>
                <a:cubicBezTo>
                  <a:pt x="612" y="1022"/>
                  <a:pt x="612" y="828"/>
                  <a:pt x="612" y="649"/>
                </a:cubicBezTo>
                <a:cubicBezTo>
                  <a:pt x="612" y="530"/>
                  <a:pt x="552" y="396"/>
                  <a:pt x="492" y="337"/>
                </a:cubicBezTo>
                <a:cubicBezTo>
                  <a:pt x="492" y="217"/>
                  <a:pt x="433" y="158"/>
                  <a:pt x="373" y="24"/>
                </a:cubicBezTo>
                <a:lnTo>
                  <a:pt x="314" y="24"/>
                </a:lnTo>
                <a:cubicBezTo>
                  <a:pt x="278" y="8"/>
                  <a:pt x="248" y="1"/>
                  <a:pt x="22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10"/>
          <p:cNvSpPr/>
          <p:nvPr/>
        </p:nvSpPr>
        <p:spPr>
          <a:xfrm>
            <a:off x="7453624" y="775736"/>
            <a:ext cx="19559" cy="38900"/>
          </a:xfrm>
          <a:custGeom>
            <a:avLst/>
            <a:gdLst/>
            <a:ahLst/>
            <a:cxnLst/>
            <a:rect l="l" t="t" r="r" b="b"/>
            <a:pathLst>
              <a:path w="627" h="1247" extrusionOk="0">
                <a:moveTo>
                  <a:pt x="375" y="0"/>
                </a:moveTo>
                <a:cubicBezTo>
                  <a:pt x="328" y="0"/>
                  <a:pt x="284" y="15"/>
                  <a:pt x="254" y="45"/>
                </a:cubicBezTo>
                <a:cubicBezTo>
                  <a:pt x="194" y="105"/>
                  <a:pt x="135" y="224"/>
                  <a:pt x="60" y="283"/>
                </a:cubicBezTo>
                <a:cubicBezTo>
                  <a:pt x="60" y="417"/>
                  <a:pt x="0" y="477"/>
                  <a:pt x="0" y="596"/>
                </a:cubicBezTo>
                <a:cubicBezTo>
                  <a:pt x="0" y="790"/>
                  <a:pt x="60" y="1028"/>
                  <a:pt x="194" y="1222"/>
                </a:cubicBezTo>
                <a:lnTo>
                  <a:pt x="254" y="1222"/>
                </a:lnTo>
                <a:cubicBezTo>
                  <a:pt x="271" y="1239"/>
                  <a:pt x="294" y="1247"/>
                  <a:pt x="319" y="1247"/>
                </a:cubicBezTo>
                <a:cubicBezTo>
                  <a:pt x="379" y="1247"/>
                  <a:pt x="454" y="1204"/>
                  <a:pt x="507" y="1162"/>
                </a:cubicBezTo>
                <a:cubicBezTo>
                  <a:pt x="567" y="969"/>
                  <a:pt x="626" y="790"/>
                  <a:pt x="626" y="656"/>
                </a:cubicBezTo>
                <a:lnTo>
                  <a:pt x="626" y="417"/>
                </a:lnTo>
                <a:cubicBezTo>
                  <a:pt x="626" y="283"/>
                  <a:pt x="567" y="224"/>
                  <a:pt x="567" y="105"/>
                </a:cubicBezTo>
                <a:lnTo>
                  <a:pt x="507" y="45"/>
                </a:lnTo>
                <a:cubicBezTo>
                  <a:pt x="470" y="15"/>
                  <a:pt x="421" y="0"/>
                  <a:pt x="37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10"/>
          <p:cNvSpPr/>
          <p:nvPr/>
        </p:nvSpPr>
        <p:spPr>
          <a:xfrm>
            <a:off x="7389955" y="859089"/>
            <a:ext cx="19091" cy="24020"/>
          </a:xfrm>
          <a:custGeom>
            <a:avLst/>
            <a:gdLst/>
            <a:ahLst/>
            <a:cxnLst/>
            <a:rect l="l" t="t" r="r" b="b"/>
            <a:pathLst>
              <a:path w="612" h="770" extrusionOk="0">
                <a:moveTo>
                  <a:pt x="347" y="0"/>
                </a:moveTo>
                <a:cubicBezTo>
                  <a:pt x="308" y="0"/>
                  <a:pt x="270" y="15"/>
                  <a:pt x="239" y="40"/>
                </a:cubicBezTo>
                <a:cubicBezTo>
                  <a:pt x="120" y="99"/>
                  <a:pt x="120" y="99"/>
                  <a:pt x="60" y="159"/>
                </a:cubicBezTo>
                <a:cubicBezTo>
                  <a:pt x="60" y="218"/>
                  <a:pt x="0" y="293"/>
                  <a:pt x="0" y="352"/>
                </a:cubicBezTo>
                <a:cubicBezTo>
                  <a:pt x="0" y="531"/>
                  <a:pt x="60" y="665"/>
                  <a:pt x="179" y="725"/>
                </a:cubicBezTo>
                <a:cubicBezTo>
                  <a:pt x="209" y="755"/>
                  <a:pt x="257" y="770"/>
                  <a:pt x="306" y="770"/>
                </a:cubicBezTo>
                <a:cubicBezTo>
                  <a:pt x="354" y="770"/>
                  <a:pt x="403" y="755"/>
                  <a:pt x="433" y="725"/>
                </a:cubicBezTo>
                <a:lnTo>
                  <a:pt x="492" y="725"/>
                </a:lnTo>
                <a:cubicBezTo>
                  <a:pt x="552" y="591"/>
                  <a:pt x="611" y="531"/>
                  <a:pt x="611" y="412"/>
                </a:cubicBezTo>
                <a:lnTo>
                  <a:pt x="611" y="293"/>
                </a:lnTo>
                <a:cubicBezTo>
                  <a:pt x="552" y="218"/>
                  <a:pt x="552" y="159"/>
                  <a:pt x="492" y="99"/>
                </a:cubicBezTo>
                <a:cubicBezTo>
                  <a:pt x="457" y="29"/>
                  <a:pt x="402" y="0"/>
                  <a:pt x="34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10"/>
          <p:cNvSpPr/>
          <p:nvPr/>
        </p:nvSpPr>
        <p:spPr>
          <a:xfrm>
            <a:off x="7279338" y="843242"/>
            <a:ext cx="19559" cy="20183"/>
          </a:xfrm>
          <a:custGeom>
            <a:avLst/>
            <a:gdLst/>
            <a:ahLst/>
            <a:cxnLst/>
            <a:rect l="l" t="t" r="r" b="b"/>
            <a:pathLst>
              <a:path w="627" h="647" extrusionOk="0">
                <a:moveTo>
                  <a:pt x="314" y="0"/>
                </a:moveTo>
                <a:cubicBezTo>
                  <a:pt x="269" y="0"/>
                  <a:pt x="224" y="19"/>
                  <a:pt x="195" y="56"/>
                </a:cubicBezTo>
                <a:cubicBezTo>
                  <a:pt x="135" y="116"/>
                  <a:pt x="60" y="116"/>
                  <a:pt x="60" y="175"/>
                </a:cubicBezTo>
                <a:cubicBezTo>
                  <a:pt x="1" y="235"/>
                  <a:pt x="1" y="294"/>
                  <a:pt x="1" y="354"/>
                </a:cubicBezTo>
                <a:cubicBezTo>
                  <a:pt x="60" y="428"/>
                  <a:pt x="60" y="488"/>
                  <a:pt x="195" y="607"/>
                </a:cubicBezTo>
                <a:cubicBezTo>
                  <a:pt x="244" y="632"/>
                  <a:pt x="293" y="646"/>
                  <a:pt x="339" y="646"/>
                </a:cubicBezTo>
                <a:cubicBezTo>
                  <a:pt x="405" y="646"/>
                  <a:pt x="464" y="617"/>
                  <a:pt x="507" y="548"/>
                </a:cubicBezTo>
                <a:cubicBezTo>
                  <a:pt x="627" y="488"/>
                  <a:pt x="627" y="354"/>
                  <a:pt x="627" y="294"/>
                </a:cubicBezTo>
                <a:cubicBezTo>
                  <a:pt x="627" y="235"/>
                  <a:pt x="627" y="175"/>
                  <a:pt x="567" y="175"/>
                </a:cubicBezTo>
                <a:cubicBezTo>
                  <a:pt x="567" y="116"/>
                  <a:pt x="507" y="56"/>
                  <a:pt x="433" y="56"/>
                </a:cubicBezTo>
                <a:cubicBezTo>
                  <a:pt x="403" y="19"/>
                  <a:pt x="358" y="0"/>
                  <a:pt x="314"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10"/>
          <p:cNvSpPr/>
          <p:nvPr/>
        </p:nvSpPr>
        <p:spPr>
          <a:xfrm>
            <a:off x="4676405" y="698746"/>
            <a:ext cx="19091" cy="33160"/>
          </a:xfrm>
          <a:custGeom>
            <a:avLst/>
            <a:gdLst/>
            <a:ahLst/>
            <a:cxnLst/>
            <a:rect l="l" t="t" r="r" b="b"/>
            <a:pathLst>
              <a:path w="612" h="1063" extrusionOk="0">
                <a:moveTo>
                  <a:pt x="378" y="0"/>
                </a:moveTo>
                <a:cubicBezTo>
                  <a:pt x="354" y="0"/>
                  <a:pt x="331" y="8"/>
                  <a:pt x="314" y="25"/>
                </a:cubicBezTo>
                <a:cubicBezTo>
                  <a:pt x="180" y="85"/>
                  <a:pt x="180" y="144"/>
                  <a:pt x="120" y="219"/>
                </a:cubicBezTo>
                <a:cubicBezTo>
                  <a:pt x="60" y="338"/>
                  <a:pt x="60" y="397"/>
                  <a:pt x="1" y="457"/>
                </a:cubicBezTo>
                <a:cubicBezTo>
                  <a:pt x="1" y="651"/>
                  <a:pt x="1" y="830"/>
                  <a:pt x="120" y="1023"/>
                </a:cubicBezTo>
                <a:lnTo>
                  <a:pt x="180" y="1023"/>
                </a:lnTo>
                <a:cubicBezTo>
                  <a:pt x="204" y="1048"/>
                  <a:pt x="242" y="1062"/>
                  <a:pt x="281" y="1062"/>
                </a:cubicBezTo>
                <a:cubicBezTo>
                  <a:pt x="338" y="1062"/>
                  <a:pt x="398" y="1033"/>
                  <a:pt x="433" y="964"/>
                </a:cubicBezTo>
                <a:cubicBezTo>
                  <a:pt x="552" y="830"/>
                  <a:pt x="612" y="710"/>
                  <a:pt x="612" y="591"/>
                </a:cubicBezTo>
                <a:lnTo>
                  <a:pt x="612" y="397"/>
                </a:lnTo>
                <a:cubicBezTo>
                  <a:pt x="612" y="278"/>
                  <a:pt x="612" y="219"/>
                  <a:pt x="552" y="144"/>
                </a:cubicBezTo>
                <a:lnTo>
                  <a:pt x="552" y="85"/>
                </a:lnTo>
                <a:cubicBezTo>
                  <a:pt x="510" y="42"/>
                  <a:pt x="438" y="0"/>
                  <a:pt x="378"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10"/>
          <p:cNvSpPr/>
          <p:nvPr/>
        </p:nvSpPr>
        <p:spPr>
          <a:xfrm>
            <a:off x="4716834" y="746444"/>
            <a:ext cx="19559" cy="37496"/>
          </a:xfrm>
          <a:custGeom>
            <a:avLst/>
            <a:gdLst/>
            <a:ahLst/>
            <a:cxnLst/>
            <a:rect l="l" t="t" r="r" b="b"/>
            <a:pathLst>
              <a:path w="627" h="1202" extrusionOk="0">
                <a:moveTo>
                  <a:pt x="375" y="1"/>
                </a:moveTo>
                <a:cubicBezTo>
                  <a:pt x="329" y="1"/>
                  <a:pt x="284" y="16"/>
                  <a:pt x="254" y="45"/>
                </a:cubicBezTo>
                <a:cubicBezTo>
                  <a:pt x="195" y="105"/>
                  <a:pt x="135" y="239"/>
                  <a:pt x="61" y="299"/>
                </a:cubicBezTo>
                <a:cubicBezTo>
                  <a:pt x="61" y="358"/>
                  <a:pt x="1" y="477"/>
                  <a:pt x="1" y="552"/>
                </a:cubicBezTo>
                <a:cubicBezTo>
                  <a:pt x="1" y="790"/>
                  <a:pt x="61" y="984"/>
                  <a:pt x="195" y="1103"/>
                </a:cubicBezTo>
                <a:lnTo>
                  <a:pt x="254" y="1163"/>
                </a:lnTo>
                <a:cubicBezTo>
                  <a:pt x="279" y="1187"/>
                  <a:pt x="314" y="1202"/>
                  <a:pt x="346" y="1202"/>
                </a:cubicBezTo>
                <a:cubicBezTo>
                  <a:pt x="392" y="1202"/>
                  <a:pt x="433" y="1173"/>
                  <a:pt x="433" y="1103"/>
                </a:cubicBezTo>
                <a:cubicBezTo>
                  <a:pt x="567" y="924"/>
                  <a:pt x="627" y="790"/>
                  <a:pt x="627" y="611"/>
                </a:cubicBezTo>
                <a:lnTo>
                  <a:pt x="627" y="358"/>
                </a:lnTo>
                <a:cubicBezTo>
                  <a:pt x="627" y="299"/>
                  <a:pt x="567" y="179"/>
                  <a:pt x="567" y="105"/>
                </a:cubicBezTo>
                <a:lnTo>
                  <a:pt x="507" y="105"/>
                </a:lnTo>
                <a:lnTo>
                  <a:pt x="507" y="45"/>
                </a:lnTo>
                <a:cubicBezTo>
                  <a:pt x="470" y="16"/>
                  <a:pt x="422" y="1"/>
                  <a:pt x="37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10"/>
          <p:cNvSpPr/>
          <p:nvPr/>
        </p:nvSpPr>
        <p:spPr>
          <a:xfrm>
            <a:off x="4769366" y="701835"/>
            <a:ext cx="19091" cy="37247"/>
          </a:xfrm>
          <a:custGeom>
            <a:avLst/>
            <a:gdLst/>
            <a:ahLst/>
            <a:cxnLst/>
            <a:rect l="l" t="t" r="r" b="b"/>
            <a:pathLst>
              <a:path w="612" h="1194" extrusionOk="0">
                <a:moveTo>
                  <a:pt x="306" y="1"/>
                </a:moveTo>
                <a:cubicBezTo>
                  <a:pt x="257" y="1"/>
                  <a:pt x="209" y="15"/>
                  <a:pt x="179" y="45"/>
                </a:cubicBezTo>
                <a:cubicBezTo>
                  <a:pt x="120" y="179"/>
                  <a:pt x="60" y="239"/>
                  <a:pt x="60" y="358"/>
                </a:cubicBezTo>
                <a:cubicBezTo>
                  <a:pt x="0" y="418"/>
                  <a:pt x="0" y="492"/>
                  <a:pt x="0" y="611"/>
                </a:cubicBezTo>
                <a:cubicBezTo>
                  <a:pt x="60" y="790"/>
                  <a:pt x="60" y="924"/>
                  <a:pt x="179" y="1103"/>
                </a:cubicBezTo>
                <a:lnTo>
                  <a:pt x="239" y="1163"/>
                </a:lnTo>
                <a:cubicBezTo>
                  <a:pt x="261" y="1185"/>
                  <a:pt x="287" y="1194"/>
                  <a:pt x="315" y="1194"/>
                </a:cubicBezTo>
                <a:cubicBezTo>
                  <a:pt x="379" y="1194"/>
                  <a:pt x="450" y="1145"/>
                  <a:pt x="492" y="1103"/>
                </a:cubicBezTo>
                <a:cubicBezTo>
                  <a:pt x="611" y="924"/>
                  <a:pt x="611" y="731"/>
                  <a:pt x="611" y="611"/>
                </a:cubicBezTo>
                <a:cubicBezTo>
                  <a:pt x="611" y="492"/>
                  <a:pt x="611" y="418"/>
                  <a:pt x="552" y="298"/>
                </a:cubicBezTo>
                <a:cubicBezTo>
                  <a:pt x="552" y="239"/>
                  <a:pt x="492" y="179"/>
                  <a:pt x="432" y="45"/>
                </a:cubicBezTo>
                <a:cubicBezTo>
                  <a:pt x="403" y="15"/>
                  <a:pt x="354" y="1"/>
                  <a:pt x="30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10"/>
          <p:cNvSpPr/>
          <p:nvPr/>
        </p:nvSpPr>
        <p:spPr>
          <a:xfrm>
            <a:off x="4767495" y="808366"/>
            <a:ext cx="19091" cy="31351"/>
          </a:xfrm>
          <a:custGeom>
            <a:avLst/>
            <a:gdLst/>
            <a:ahLst/>
            <a:cxnLst/>
            <a:rect l="l" t="t" r="r" b="b"/>
            <a:pathLst>
              <a:path w="612" h="1005" extrusionOk="0">
                <a:moveTo>
                  <a:pt x="358" y="1"/>
                </a:moveTo>
                <a:cubicBezTo>
                  <a:pt x="302" y="1"/>
                  <a:pt x="239" y="19"/>
                  <a:pt x="180" y="57"/>
                </a:cubicBezTo>
                <a:cubicBezTo>
                  <a:pt x="120" y="116"/>
                  <a:pt x="60" y="176"/>
                  <a:pt x="60" y="235"/>
                </a:cubicBezTo>
                <a:cubicBezTo>
                  <a:pt x="1" y="295"/>
                  <a:pt x="1" y="429"/>
                  <a:pt x="1" y="489"/>
                </a:cubicBezTo>
                <a:cubicBezTo>
                  <a:pt x="1" y="608"/>
                  <a:pt x="1" y="802"/>
                  <a:pt x="120" y="921"/>
                </a:cubicBezTo>
                <a:lnTo>
                  <a:pt x="180" y="980"/>
                </a:lnTo>
                <a:cubicBezTo>
                  <a:pt x="197" y="998"/>
                  <a:pt x="221" y="1005"/>
                  <a:pt x="247" y="1005"/>
                </a:cubicBezTo>
                <a:cubicBezTo>
                  <a:pt x="311" y="1005"/>
                  <a:pt x="391" y="963"/>
                  <a:pt x="433" y="921"/>
                </a:cubicBezTo>
                <a:cubicBezTo>
                  <a:pt x="552" y="802"/>
                  <a:pt x="552" y="667"/>
                  <a:pt x="552" y="489"/>
                </a:cubicBezTo>
                <a:cubicBezTo>
                  <a:pt x="612" y="429"/>
                  <a:pt x="612" y="355"/>
                  <a:pt x="552" y="295"/>
                </a:cubicBezTo>
                <a:cubicBezTo>
                  <a:pt x="552" y="235"/>
                  <a:pt x="552" y="176"/>
                  <a:pt x="492" y="116"/>
                </a:cubicBezTo>
                <a:lnTo>
                  <a:pt x="492" y="57"/>
                </a:lnTo>
                <a:cubicBezTo>
                  <a:pt x="463" y="19"/>
                  <a:pt x="414" y="1"/>
                  <a:pt x="35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10"/>
          <p:cNvSpPr/>
          <p:nvPr/>
        </p:nvSpPr>
        <p:spPr>
          <a:xfrm>
            <a:off x="4817687" y="754960"/>
            <a:ext cx="19559" cy="48071"/>
          </a:xfrm>
          <a:custGeom>
            <a:avLst/>
            <a:gdLst/>
            <a:ahLst/>
            <a:cxnLst/>
            <a:rect l="l" t="t" r="r" b="b"/>
            <a:pathLst>
              <a:path w="627" h="1541" extrusionOk="0">
                <a:moveTo>
                  <a:pt x="341" y="1"/>
                </a:moveTo>
                <a:cubicBezTo>
                  <a:pt x="277" y="1"/>
                  <a:pt x="232" y="43"/>
                  <a:pt x="179" y="85"/>
                </a:cubicBezTo>
                <a:cubicBezTo>
                  <a:pt x="120" y="204"/>
                  <a:pt x="60" y="338"/>
                  <a:pt x="60" y="398"/>
                </a:cubicBezTo>
                <a:cubicBezTo>
                  <a:pt x="60" y="517"/>
                  <a:pt x="60" y="651"/>
                  <a:pt x="1" y="771"/>
                </a:cubicBezTo>
                <a:cubicBezTo>
                  <a:pt x="60" y="1024"/>
                  <a:pt x="60" y="1203"/>
                  <a:pt x="179" y="1456"/>
                </a:cubicBezTo>
                <a:lnTo>
                  <a:pt x="254" y="1515"/>
                </a:lnTo>
                <a:cubicBezTo>
                  <a:pt x="271" y="1533"/>
                  <a:pt x="294" y="1540"/>
                  <a:pt x="319" y="1540"/>
                </a:cubicBezTo>
                <a:cubicBezTo>
                  <a:pt x="378" y="1540"/>
                  <a:pt x="450" y="1498"/>
                  <a:pt x="492" y="1456"/>
                </a:cubicBezTo>
                <a:cubicBezTo>
                  <a:pt x="626" y="1203"/>
                  <a:pt x="626" y="1024"/>
                  <a:pt x="626" y="771"/>
                </a:cubicBezTo>
                <a:lnTo>
                  <a:pt x="626" y="398"/>
                </a:lnTo>
                <a:cubicBezTo>
                  <a:pt x="552" y="338"/>
                  <a:pt x="552" y="204"/>
                  <a:pt x="492" y="85"/>
                </a:cubicBezTo>
                <a:cubicBezTo>
                  <a:pt x="433" y="85"/>
                  <a:pt x="433" y="26"/>
                  <a:pt x="433" y="26"/>
                </a:cubicBezTo>
                <a:cubicBezTo>
                  <a:pt x="398" y="8"/>
                  <a:pt x="368" y="1"/>
                  <a:pt x="34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10"/>
          <p:cNvSpPr/>
          <p:nvPr/>
        </p:nvSpPr>
        <p:spPr>
          <a:xfrm>
            <a:off x="4866040" y="695034"/>
            <a:ext cx="19528" cy="40772"/>
          </a:xfrm>
          <a:custGeom>
            <a:avLst/>
            <a:gdLst/>
            <a:ahLst/>
            <a:cxnLst/>
            <a:rect l="l" t="t" r="r" b="b"/>
            <a:pathLst>
              <a:path w="626" h="1307" extrusionOk="0">
                <a:moveTo>
                  <a:pt x="367" y="0"/>
                </a:moveTo>
                <a:cubicBezTo>
                  <a:pt x="308" y="0"/>
                  <a:pt x="236" y="42"/>
                  <a:pt x="194" y="84"/>
                </a:cubicBezTo>
                <a:cubicBezTo>
                  <a:pt x="119" y="204"/>
                  <a:pt x="119" y="263"/>
                  <a:pt x="60" y="338"/>
                </a:cubicBezTo>
                <a:lnTo>
                  <a:pt x="60" y="636"/>
                </a:lnTo>
                <a:cubicBezTo>
                  <a:pt x="0" y="829"/>
                  <a:pt x="0" y="949"/>
                  <a:pt x="119" y="1202"/>
                </a:cubicBezTo>
                <a:lnTo>
                  <a:pt x="194" y="1261"/>
                </a:lnTo>
                <a:cubicBezTo>
                  <a:pt x="224" y="1291"/>
                  <a:pt x="253" y="1306"/>
                  <a:pt x="283" y="1306"/>
                </a:cubicBezTo>
                <a:cubicBezTo>
                  <a:pt x="313" y="1306"/>
                  <a:pt x="343" y="1291"/>
                  <a:pt x="373" y="1261"/>
                </a:cubicBezTo>
                <a:cubicBezTo>
                  <a:pt x="566" y="1083"/>
                  <a:pt x="626" y="889"/>
                  <a:pt x="626" y="710"/>
                </a:cubicBezTo>
                <a:lnTo>
                  <a:pt x="626" y="397"/>
                </a:lnTo>
                <a:cubicBezTo>
                  <a:pt x="626" y="263"/>
                  <a:pt x="566" y="204"/>
                  <a:pt x="492" y="84"/>
                </a:cubicBezTo>
                <a:lnTo>
                  <a:pt x="432" y="25"/>
                </a:lnTo>
                <a:cubicBezTo>
                  <a:pt x="415" y="7"/>
                  <a:pt x="392" y="0"/>
                  <a:pt x="36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10"/>
          <p:cNvSpPr/>
          <p:nvPr/>
        </p:nvSpPr>
        <p:spPr>
          <a:xfrm>
            <a:off x="4939441" y="677409"/>
            <a:ext cx="19559" cy="40553"/>
          </a:xfrm>
          <a:custGeom>
            <a:avLst/>
            <a:gdLst/>
            <a:ahLst/>
            <a:cxnLst/>
            <a:rect l="l" t="t" r="r" b="b"/>
            <a:pathLst>
              <a:path w="627" h="1300" extrusionOk="0">
                <a:moveTo>
                  <a:pt x="222" y="1"/>
                </a:moveTo>
                <a:cubicBezTo>
                  <a:pt x="140" y="1"/>
                  <a:pt x="75" y="59"/>
                  <a:pt x="75" y="158"/>
                </a:cubicBezTo>
                <a:cubicBezTo>
                  <a:pt x="1" y="217"/>
                  <a:pt x="1" y="337"/>
                  <a:pt x="1" y="396"/>
                </a:cubicBezTo>
                <a:lnTo>
                  <a:pt x="1" y="649"/>
                </a:lnTo>
                <a:cubicBezTo>
                  <a:pt x="1" y="828"/>
                  <a:pt x="75" y="1022"/>
                  <a:pt x="195" y="1201"/>
                </a:cubicBezTo>
                <a:lnTo>
                  <a:pt x="195" y="1275"/>
                </a:lnTo>
                <a:cubicBezTo>
                  <a:pt x="229" y="1292"/>
                  <a:pt x="258" y="1299"/>
                  <a:pt x="284" y="1299"/>
                </a:cubicBezTo>
                <a:cubicBezTo>
                  <a:pt x="349" y="1299"/>
                  <a:pt x="395" y="1254"/>
                  <a:pt x="448" y="1201"/>
                </a:cubicBezTo>
                <a:cubicBezTo>
                  <a:pt x="567" y="1022"/>
                  <a:pt x="627" y="828"/>
                  <a:pt x="627" y="649"/>
                </a:cubicBezTo>
                <a:cubicBezTo>
                  <a:pt x="567" y="530"/>
                  <a:pt x="567" y="396"/>
                  <a:pt x="507" y="337"/>
                </a:cubicBezTo>
                <a:cubicBezTo>
                  <a:pt x="507" y="217"/>
                  <a:pt x="448" y="158"/>
                  <a:pt x="314" y="24"/>
                </a:cubicBezTo>
                <a:cubicBezTo>
                  <a:pt x="282" y="8"/>
                  <a:pt x="251" y="1"/>
                  <a:pt x="22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10"/>
          <p:cNvSpPr/>
          <p:nvPr/>
        </p:nvSpPr>
        <p:spPr>
          <a:xfrm>
            <a:off x="4887408" y="775736"/>
            <a:ext cx="19559" cy="38900"/>
          </a:xfrm>
          <a:custGeom>
            <a:avLst/>
            <a:gdLst/>
            <a:ahLst/>
            <a:cxnLst/>
            <a:rect l="l" t="t" r="r" b="b"/>
            <a:pathLst>
              <a:path w="627" h="1247" extrusionOk="0">
                <a:moveTo>
                  <a:pt x="373" y="0"/>
                </a:moveTo>
                <a:cubicBezTo>
                  <a:pt x="328" y="0"/>
                  <a:pt x="283" y="15"/>
                  <a:pt x="254" y="45"/>
                </a:cubicBezTo>
                <a:cubicBezTo>
                  <a:pt x="179" y="105"/>
                  <a:pt x="120" y="224"/>
                  <a:pt x="60" y="283"/>
                </a:cubicBezTo>
                <a:cubicBezTo>
                  <a:pt x="0" y="417"/>
                  <a:pt x="0" y="477"/>
                  <a:pt x="0" y="596"/>
                </a:cubicBezTo>
                <a:cubicBezTo>
                  <a:pt x="0" y="790"/>
                  <a:pt x="60" y="1028"/>
                  <a:pt x="179" y="1222"/>
                </a:cubicBezTo>
                <a:lnTo>
                  <a:pt x="254" y="1222"/>
                </a:lnTo>
                <a:cubicBezTo>
                  <a:pt x="271" y="1239"/>
                  <a:pt x="294" y="1247"/>
                  <a:pt x="318" y="1247"/>
                </a:cubicBezTo>
                <a:cubicBezTo>
                  <a:pt x="378" y="1247"/>
                  <a:pt x="450" y="1204"/>
                  <a:pt x="492" y="1162"/>
                </a:cubicBezTo>
                <a:cubicBezTo>
                  <a:pt x="552" y="969"/>
                  <a:pt x="626" y="790"/>
                  <a:pt x="626" y="656"/>
                </a:cubicBezTo>
                <a:lnTo>
                  <a:pt x="626" y="417"/>
                </a:lnTo>
                <a:cubicBezTo>
                  <a:pt x="552" y="283"/>
                  <a:pt x="552" y="224"/>
                  <a:pt x="552" y="105"/>
                </a:cubicBezTo>
                <a:lnTo>
                  <a:pt x="492" y="45"/>
                </a:lnTo>
                <a:cubicBezTo>
                  <a:pt x="462" y="15"/>
                  <a:pt x="417" y="0"/>
                  <a:pt x="373"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10"/>
          <p:cNvSpPr/>
          <p:nvPr/>
        </p:nvSpPr>
        <p:spPr>
          <a:xfrm>
            <a:off x="4823271" y="859089"/>
            <a:ext cx="19559" cy="24020"/>
          </a:xfrm>
          <a:custGeom>
            <a:avLst/>
            <a:gdLst/>
            <a:ahLst/>
            <a:cxnLst/>
            <a:rect l="l" t="t" r="r" b="b"/>
            <a:pathLst>
              <a:path w="627" h="770" extrusionOk="0">
                <a:moveTo>
                  <a:pt x="344" y="0"/>
                </a:moveTo>
                <a:cubicBezTo>
                  <a:pt x="295" y="0"/>
                  <a:pt x="244" y="15"/>
                  <a:pt x="194" y="40"/>
                </a:cubicBezTo>
                <a:cubicBezTo>
                  <a:pt x="135" y="99"/>
                  <a:pt x="135" y="99"/>
                  <a:pt x="75" y="159"/>
                </a:cubicBezTo>
                <a:cubicBezTo>
                  <a:pt x="0" y="218"/>
                  <a:pt x="0" y="293"/>
                  <a:pt x="0" y="352"/>
                </a:cubicBezTo>
                <a:cubicBezTo>
                  <a:pt x="0" y="531"/>
                  <a:pt x="75" y="665"/>
                  <a:pt x="194" y="725"/>
                </a:cubicBezTo>
                <a:cubicBezTo>
                  <a:pt x="224" y="755"/>
                  <a:pt x="269" y="770"/>
                  <a:pt x="315" y="770"/>
                </a:cubicBezTo>
                <a:cubicBezTo>
                  <a:pt x="362" y="770"/>
                  <a:pt x="410" y="755"/>
                  <a:pt x="447" y="725"/>
                </a:cubicBezTo>
                <a:cubicBezTo>
                  <a:pt x="567" y="591"/>
                  <a:pt x="626" y="531"/>
                  <a:pt x="626" y="412"/>
                </a:cubicBezTo>
                <a:lnTo>
                  <a:pt x="626" y="293"/>
                </a:lnTo>
                <a:cubicBezTo>
                  <a:pt x="567" y="218"/>
                  <a:pt x="567" y="159"/>
                  <a:pt x="507" y="99"/>
                </a:cubicBezTo>
                <a:cubicBezTo>
                  <a:pt x="472" y="29"/>
                  <a:pt x="412" y="0"/>
                  <a:pt x="344"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10"/>
          <p:cNvSpPr/>
          <p:nvPr/>
        </p:nvSpPr>
        <p:spPr>
          <a:xfrm>
            <a:off x="4713122" y="843242"/>
            <a:ext cx="19559" cy="20183"/>
          </a:xfrm>
          <a:custGeom>
            <a:avLst/>
            <a:gdLst/>
            <a:ahLst/>
            <a:cxnLst/>
            <a:rect l="l" t="t" r="r" b="b"/>
            <a:pathLst>
              <a:path w="627" h="647" extrusionOk="0">
                <a:moveTo>
                  <a:pt x="304" y="0"/>
                </a:moveTo>
                <a:cubicBezTo>
                  <a:pt x="250" y="0"/>
                  <a:pt x="187" y="19"/>
                  <a:pt x="120" y="56"/>
                </a:cubicBezTo>
                <a:cubicBezTo>
                  <a:pt x="60" y="116"/>
                  <a:pt x="60" y="116"/>
                  <a:pt x="60" y="175"/>
                </a:cubicBezTo>
                <a:cubicBezTo>
                  <a:pt x="1" y="235"/>
                  <a:pt x="1" y="294"/>
                  <a:pt x="1" y="354"/>
                </a:cubicBezTo>
                <a:cubicBezTo>
                  <a:pt x="1" y="428"/>
                  <a:pt x="60" y="488"/>
                  <a:pt x="180" y="607"/>
                </a:cubicBezTo>
                <a:cubicBezTo>
                  <a:pt x="210" y="632"/>
                  <a:pt x="249" y="646"/>
                  <a:pt x="292" y="646"/>
                </a:cubicBezTo>
                <a:cubicBezTo>
                  <a:pt x="353" y="646"/>
                  <a:pt x="423" y="617"/>
                  <a:pt x="492" y="548"/>
                </a:cubicBezTo>
                <a:cubicBezTo>
                  <a:pt x="626" y="488"/>
                  <a:pt x="626" y="354"/>
                  <a:pt x="626" y="294"/>
                </a:cubicBezTo>
                <a:cubicBezTo>
                  <a:pt x="626" y="235"/>
                  <a:pt x="626" y="175"/>
                  <a:pt x="552" y="175"/>
                </a:cubicBezTo>
                <a:cubicBezTo>
                  <a:pt x="552" y="116"/>
                  <a:pt x="492" y="56"/>
                  <a:pt x="433" y="56"/>
                </a:cubicBezTo>
                <a:cubicBezTo>
                  <a:pt x="403" y="19"/>
                  <a:pt x="358" y="0"/>
                  <a:pt x="304"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10"/>
          <p:cNvSpPr/>
          <p:nvPr/>
        </p:nvSpPr>
        <p:spPr>
          <a:xfrm>
            <a:off x="5299619" y="698746"/>
            <a:ext cx="19559" cy="33160"/>
          </a:xfrm>
          <a:custGeom>
            <a:avLst/>
            <a:gdLst/>
            <a:ahLst/>
            <a:cxnLst/>
            <a:rect l="l" t="t" r="r" b="b"/>
            <a:pathLst>
              <a:path w="627" h="1063" extrusionOk="0">
                <a:moveTo>
                  <a:pt x="381" y="0"/>
                </a:moveTo>
                <a:cubicBezTo>
                  <a:pt x="355" y="0"/>
                  <a:pt x="331" y="8"/>
                  <a:pt x="313" y="25"/>
                </a:cubicBezTo>
                <a:cubicBezTo>
                  <a:pt x="194" y="85"/>
                  <a:pt x="194" y="144"/>
                  <a:pt x="135" y="219"/>
                </a:cubicBezTo>
                <a:cubicBezTo>
                  <a:pt x="75" y="338"/>
                  <a:pt x="75" y="397"/>
                  <a:pt x="0" y="457"/>
                </a:cubicBezTo>
                <a:cubicBezTo>
                  <a:pt x="0" y="651"/>
                  <a:pt x="0" y="830"/>
                  <a:pt x="194" y="1023"/>
                </a:cubicBezTo>
                <a:cubicBezTo>
                  <a:pt x="219" y="1048"/>
                  <a:pt x="254" y="1062"/>
                  <a:pt x="291" y="1062"/>
                </a:cubicBezTo>
                <a:cubicBezTo>
                  <a:pt x="345" y="1062"/>
                  <a:pt x="404" y="1033"/>
                  <a:pt x="447" y="964"/>
                </a:cubicBezTo>
                <a:cubicBezTo>
                  <a:pt x="567" y="830"/>
                  <a:pt x="626" y="710"/>
                  <a:pt x="626" y="591"/>
                </a:cubicBezTo>
                <a:lnTo>
                  <a:pt x="626" y="397"/>
                </a:lnTo>
                <a:cubicBezTo>
                  <a:pt x="626" y="278"/>
                  <a:pt x="626" y="219"/>
                  <a:pt x="567" y="144"/>
                </a:cubicBezTo>
                <a:lnTo>
                  <a:pt x="567" y="85"/>
                </a:lnTo>
                <a:cubicBezTo>
                  <a:pt x="524" y="42"/>
                  <a:pt x="445" y="0"/>
                  <a:pt x="38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10"/>
          <p:cNvSpPr/>
          <p:nvPr/>
        </p:nvSpPr>
        <p:spPr>
          <a:xfrm>
            <a:off x="5340516" y="746444"/>
            <a:ext cx="19559" cy="37496"/>
          </a:xfrm>
          <a:custGeom>
            <a:avLst/>
            <a:gdLst/>
            <a:ahLst/>
            <a:cxnLst/>
            <a:rect l="l" t="t" r="r" b="b"/>
            <a:pathLst>
              <a:path w="627" h="1202" extrusionOk="0">
                <a:moveTo>
                  <a:pt x="373" y="1"/>
                </a:moveTo>
                <a:cubicBezTo>
                  <a:pt x="328" y="1"/>
                  <a:pt x="284" y="16"/>
                  <a:pt x="254" y="45"/>
                </a:cubicBezTo>
                <a:cubicBezTo>
                  <a:pt x="179" y="105"/>
                  <a:pt x="120" y="239"/>
                  <a:pt x="60" y="299"/>
                </a:cubicBezTo>
                <a:cubicBezTo>
                  <a:pt x="60" y="358"/>
                  <a:pt x="0" y="477"/>
                  <a:pt x="0" y="552"/>
                </a:cubicBezTo>
                <a:cubicBezTo>
                  <a:pt x="0" y="790"/>
                  <a:pt x="60" y="984"/>
                  <a:pt x="179" y="1103"/>
                </a:cubicBezTo>
                <a:lnTo>
                  <a:pt x="254" y="1163"/>
                </a:lnTo>
                <a:cubicBezTo>
                  <a:pt x="278" y="1187"/>
                  <a:pt x="313" y="1202"/>
                  <a:pt x="346" y="1202"/>
                </a:cubicBezTo>
                <a:cubicBezTo>
                  <a:pt x="392" y="1202"/>
                  <a:pt x="433" y="1173"/>
                  <a:pt x="433" y="1103"/>
                </a:cubicBezTo>
                <a:cubicBezTo>
                  <a:pt x="552" y="924"/>
                  <a:pt x="626" y="790"/>
                  <a:pt x="626" y="611"/>
                </a:cubicBezTo>
                <a:lnTo>
                  <a:pt x="626" y="358"/>
                </a:lnTo>
                <a:cubicBezTo>
                  <a:pt x="626" y="299"/>
                  <a:pt x="552" y="179"/>
                  <a:pt x="552" y="105"/>
                </a:cubicBezTo>
                <a:lnTo>
                  <a:pt x="492" y="45"/>
                </a:lnTo>
                <a:cubicBezTo>
                  <a:pt x="462" y="16"/>
                  <a:pt x="418" y="1"/>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10"/>
          <p:cNvSpPr/>
          <p:nvPr/>
        </p:nvSpPr>
        <p:spPr>
          <a:xfrm>
            <a:off x="5392549" y="701835"/>
            <a:ext cx="19559" cy="37247"/>
          </a:xfrm>
          <a:custGeom>
            <a:avLst/>
            <a:gdLst/>
            <a:ahLst/>
            <a:cxnLst/>
            <a:rect l="l" t="t" r="r" b="b"/>
            <a:pathLst>
              <a:path w="627" h="1194" extrusionOk="0">
                <a:moveTo>
                  <a:pt x="316" y="1"/>
                </a:moveTo>
                <a:cubicBezTo>
                  <a:pt x="269" y="1"/>
                  <a:pt x="224" y="15"/>
                  <a:pt x="195" y="45"/>
                </a:cubicBezTo>
                <a:cubicBezTo>
                  <a:pt x="135" y="179"/>
                  <a:pt x="75" y="239"/>
                  <a:pt x="75" y="358"/>
                </a:cubicBezTo>
                <a:cubicBezTo>
                  <a:pt x="75" y="418"/>
                  <a:pt x="1" y="492"/>
                  <a:pt x="1" y="611"/>
                </a:cubicBezTo>
                <a:cubicBezTo>
                  <a:pt x="75" y="790"/>
                  <a:pt x="75" y="924"/>
                  <a:pt x="195" y="1103"/>
                </a:cubicBezTo>
                <a:lnTo>
                  <a:pt x="254" y="1163"/>
                </a:lnTo>
                <a:cubicBezTo>
                  <a:pt x="272" y="1185"/>
                  <a:pt x="297" y="1194"/>
                  <a:pt x="324" y="1194"/>
                </a:cubicBezTo>
                <a:cubicBezTo>
                  <a:pt x="387" y="1194"/>
                  <a:pt x="466" y="1145"/>
                  <a:pt x="508" y="1103"/>
                </a:cubicBezTo>
                <a:cubicBezTo>
                  <a:pt x="627" y="924"/>
                  <a:pt x="627" y="731"/>
                  <a:pt x="627" y="611"/>
                </a:cubicBezTo>
                <a:lnTo>
                  <a:pt x="627" y="298"/>
                </a:lnTo>
                <a:cubicBezTo>
                  <a:pt x="567" y="239"/>
                  <a:pt x="567" y="179"/>
                  <a:pt x="448" y="45"/>
                </a:cubicBezTo>
                <a:cubicBezTo>
                  <a:pt x="411" y="15"/>
                  <a:pt x="362" y="1"/>
                  <a:pt x="31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10"/>
          <p:cNvSpPr/>
          <p:nvPr/>
        </p:nvSpPr>
        <p:spPr>
          <a:xfrm>
            <a:off x="5390708" y="808366"/>
            <a:ext cx="19559" cy="31351"/>
          </a:xfrm>
          <a:custGeom>
            <a:avLst/>
            <a:gdLst/>
            <a:ahLst/>
            <a:cxnLst/>
            <a:rect l="l" t="t" r="r" b="b"/>
            <a:pathLst>
              <a:path w="627" h="1005" extrusionOk="0">
                <a:moveTo>
                  <a:pt x="367" y="1"/>
                </a:moveTo>
                <a:cubicBezTo>
                  <a:pt x="313" y="1"/>
                  <a:pt x="254" y="19"/>
                  <a:pt x="194" y="57"/>
                </a:cubicBezTo>
                <a:cubicBezTo>
                  <a:pt x="134" y="116"/>
                  <a:pt x="60" y="176"/>
                  <a:pt x="60" y="235"/>
                </a:cubicBezTo>
                <a:cubicBezTo>
                  <a:pt x="0" y="295"/>
                  <a:pt x="0" y="429"/>
                  <a:pt x="0" y="489"/>
                </a:cubicBezTo>
                <a:cubicBezTo>
                  <a:pt x="0" y="608"/>
                  <a:pt x="0" y="802"/>
                  <a:pt x="134" y="921"/>
                </a:cubicBezTo>
                <a:lnTo>
                  <a:pt x="194" y="980"/>
                </a:lnTo>
                <a:cubicBezTo>
                  <a:pt x="212" y="998"/>
                  <a:pt x="234" y="1005"/>
                  <a:pt x="259" y="1005"/>
                </a:cubicBezTo>
                <a:cubicBezTo>
                  <a:pt x="318" y="1005"/>
                  <a:pt x="390" y="963"/>
                  <a:pt x="432" y="921"/>
                </a:cubicBezTo>
                <a:cubicBezTo>
                  <a:pt x="567" y="802"/>
                  <a:pt x="567" y="667"/>
                  <a:pt x="626" y="489"/>
                </a:cubicBezTo>
                <a:cubicBezTo>
                  <a:pt x="626" y="429"/>
                  <a:pt x="626" y="355"/>
                  <a:pt x="567" y="295"/>
                </a:cubicBezTo>
                <a:cubicBezTo>
                  <a:pt x="567" y="235"/>
                  <a:pt x="567" y="176"/>
                  <a:pt x="507" y="116"/>
                </a:cubicBezTo>
                <a:lnTo>
                  <a:pt x="507" y="57"/>
                </a:lnTo>
                <a:cubicBezTo>
                  <a:pt x="470" y="19"/>
                  <a:pt x="421" y="1"/>
                  <a:pt x="367"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10"/>
          <p:cNvSpPr/>
          <p:nvPr/>
        </p:nvSpPr>
        <p:spPr>
          <a:xfrm>
            <a:off x="5443210" y="754960"/>
            <a:ext cx="17251" cy="48071"/>
          </a:xfrm>
          <a:custGeom>
            <a:avLst/>
            <a:gdLst/>
            <a:ahLst/>
            <a:cxnLst/>
            <a:rect l="l" t="t" r="r" b="b"/>
            <a:pathLst>
              <a:path w="553" h="1541" extrusionOk="0">
                <a:moveTo>
                  <a:pt x="273" y="1"/>
                </a:moveTo>
                <a:cubicBezTo>
                  <a:pt x="204" y="1"/>
                  <a:pt x="162" y="43"/>
                  <a:pt x="120" y="85"/>
                </a:cubicBezTo>
                <a:cubicBezTo>
                  <a:pt x="60" y="204"/>
                  <a:pt x="1" y="338"/>
                  <a:pt x="1" y="398"/>
                </a:cubicBezTo>
                <a:lnTo>
                  <a:pt x="1" y="771"/>
                </a:lnTo>
                <a:cubicBezTo>
                  <a:pt x="1" y="1024"/>
                  <a:pt x="1" y="1203"/>
                  <a:pt x="120" y="1456"/>
                </a:cubicBezTo>
                <a:lnTo>
                  <a:pt x="180" y="1515"/>
                </a:lnTo>
                <a:cubicBezTo>
                  <a:pt x="197" y="1533"/>
                  <a:pt x="221" y="1540"/>
                  <a:pt x="247" y="1540"/>
                </a:cubicBezTo>
                <a:cubicBezTo>
                  <a:pt x="311" y="1540"/>
                  <a:pt x="391" y="1498"/>
                  <a:pt x="433" y="1456"/>
                </a:cubicBezTo>
                <a:cubicBezTo>
                  <a:pt x="552" y="1203"/>
                  <a:pt x="552" y="1024"/>
                  <a:pt x="552" y="771"/>
                </a:cubicBezTo>
                <a:lnTo>
                  <a:pt x="552" y="398"/>
                </a:lnTo>
                <a:cubicBezTo>
                  <a:pt x="492" y="338"/>
                  <a:pt x="492" y="204"/>
                  <a:pt x="433" y="85"/>
                </a:cubicBezTo>
                <a:cubicBezTo>
                  <a:pt x="373" y="85"/>
                  <a:pt x="373" y="26"/>
                  <a:pt x="373" y="26"/>
                </a:cubicBezTo>
                <a:cubicBezTo>
                  <a:pt x="334" y="8"/>
                  <a:pt x="301" y="1"/>
                  <a:pt x="2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10"/>
          <p:cNvSpPr/>
          <p:nvPr/>
        </p:nvSpPr>
        <p:spPr>
          <a:xfrm>
            <a:off x="5489690" y="695034"/>
            <a:ext cx="19091" cy="40772"/>
          </a:xfrm>
          <a:custGeom>
            <a:avLst/>
            <a:gdLst/>
            <a:ahLst/>
            <a:cxnLst/>
            <a:rect l="l" t="t" r="r" b="b"/>
            <a:pathLst>
              <a:path w="612" h="1307" extrusionOk="0">
                <a:moveTo>
                  <a:pt x="365" y="0"/>
                </a:moveTo>
                <a:cubicBezTo>
                  <a:pt x="301" y="0"/>
                  <a:pt x="221" y="42"/>
                  <a:pt x="179" y="84"/>
                </a:cubicBezTo>
                <a:cubicBezTo>
                  <a:pt x="120" y="204"/>
                  <a:pt x="120" y="263"/>
                  <a:pt x="60" y="338"/>
                </a:cubicBezTo>
                <a:lnTo>
                  <a:pt x="60" y="636"/>
                </a:lnTo>
                <a:cubicBezTo>
                  <a:pt x="1" y="829"/>
                  <a:pt x="60" y="949"/>
                  <a:pt x="120" y="1202"/>
                </a:cubicBezTo>
                <a:lnTo>
                  <a:pt x="179" y="1261"/>
                </a:lnTo>
                <a:cubicBezTo>
                  <a:pt x="209" y="1291"/>
                  <a:pt x="243" y="1306"/>
                  <a:pt x="276" y="1306"/>
                </a:cubicBezTo>
                <a:cubicBezTo>
                  <a:pt x="310" y="1306"/>
                  <a:pt x="343" y="1291"/>
                  <a:pt x="373" y="1261"/>
                </a:cubicBezTo>
                <a:cubicBezTo>
                  <a:pt x="552" y="1083"/>
                  <a:pt x="611" y="889"/>
                  <a:pt x="611" y="710"/>
                </a:cubicBezTo>
                <a:lnTo>
                  <a:pt x="611" y="397"/>
                </a:lnTo>
                <a:cubicBezTo>
                  <a:pt x="611" y="263"/>
                  <a:pt x="552" y="204"/>
                  <a:pt x="492" y="84"/>
                </a:cubicBezTo>
                <a:lnTo>
                  <a:pt x="433" y="25"/>
                </a:lnTo>
                <a:cubicBezTo>
                  <a:pt x="415" y="7"/>
                  <a:pt x="391" y="0"/>
                  <a:pt x="36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10"/>
          <p:cNvSpPr/>
          <p:nvPr/>
        </p:nvSpPr>
        <p:spPr>
          <a:xfrm>
            <a:off x="5563123" y="677409"/>
            <a:ext cx="19559" cy="40553"/>
          </a:xfrm>
          <a:custGeom>
            <a:avLst/>
            <a:gdLst/>
            <a:ahLst/>
            <a:cxnLst/>
            <a:rect l="l" t="t" r="r" b="b"/>
            <a:pathLst>
              <a:path w="627" h="1300" extrusionOk="0">
                <a:moveTo>
                  <a:pt x="228" y="1"/>
                </a:moveTo>
                <a:cubicBezTo>
                  <a:pt x="156" y="1"/>
                  <a:pt x="104" y="59"/>
                  <a:pt x="60" y="158"/>
                </a:cubicBezTo>
                <a:cubicBezTo>
                  <a:pt x="0" y="217"/>
                  <a:pt x="0" y="337"/>
                  <a:pt x="0" y="396"/>
                </a:cubicBezTo>
                <a:lnTo>
                  <a:pt x="0" y="649"/>
                </a:lnTo>
                <a:cubicBezTo>
                  <a:pt x="0" y="828"/>
                  <a:pt x="60" y="1022"/>
                  <a:pt x="194" y="1201"/>
                </a:cubicBezTo>
                <a:lnTo>
                  <a:pt x="194" y="1275"/>
                </a:lnTo>
                <a:cubicBezTo>
                  <a:pt x="228" y="1292"/>
                  <a:pt x="257" y="1299"/>
                  <a:pt x="283" y="1299"/>
                </a:cubicBezTo>
                <a:cubicBezTo>
                  <a:pt x="347" y="1299"/>
                  <a:pt x="390" y="1254"/>
                  <a:pt x="432" y="1201"/>
                </a:cubicBezTo>
                <a:cubicBezTo>
                  <a:pt x="567" y="1022"/>
                  <a:pt x="626" y="828"/>
                  <a:pt x="626" y="649"/>
                </a:cubicBezTo>
                <a:cubicBezTo>
                  <a:pt x="567" y="530"/>
                  <a:pt x="567" y="396"/>
                  <a:pt x="492" y="337"/>
                </a:cubicBezTo>
                <a:cubicBezTo>
                  <a:pt x="492" y="217"/>
                  <a:pt x="432" y="158"/>
                  <a:pt x="313" y="24"/>
                </a:cubicBezTo>
                <a:cubicBezTo>
                  <a:pt x="282" y="8"/>
                  <a:pt x="254" y="1"/>
                  <a:pt x="22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10"/>
          <p:cNvSpPr/>
          <p:nvPr/>
        </p:nvSpPr>
        <p:spPr>
          <a:xfrm>
            <a:off x="5511059" y="775736"/>
            <a:ext cx="19091" cy="38900"/>
          </a:xfrm>
          <a:custGeom>
            <a:avLst/>
            <a:gdLst/>
            <a:ahLst/>
            <a:cxnLst/>
            <a:rect l="l" t="t" r="r" b="b"/>
            <a:pathLst>
              <a:path w="612" h="1247" extrusionOk="0">
                <a:moveTo>
                  <a:pt x="366" y="0"/>
                </a:moveTo>
                <a:cubicBezTo>
                  <a:pt x="317" y="0"/>
                  <a:pt x="269" y="15"/>
                  <a:pt x="239" y="45"/>
                </a:cubicBezTo>
                <a:cubicBezTo>
                  <a:pt x="180" y="105"/>
                  <a:pt x="120" y="224"/>
                  <a:pt x="60" y="283"/>
                </a:cubicBezTo>
                <a:cubicBezTo>
                  <a:pt x="60" y="417"/>
                  <a:pt x="1" y="477"/>
                  <a:pt x="1" y="596"/>
                </a:cubicBezTo>
                <a:cubicBezTo>
                  <a:pt x="1" y="790"/>
                  <a:pt x="60" y="1028"/>
                  <a:pt x="180" y="1222"/>
                </a:cubicBezTo>
                <a:lnTo>
                  <a:pt x="239" y="1222"/>
                </a:lnTo>
                <a:cubicBezTo>
                  <a:pt x="257" y="1239"/>
                  <a:pt x="281" y="1247"/>
                  <a:pt x="307" y="1247"/>
                </a:cubicBezTo>
                <a:cubicBezTo>
                  <a:pt x="371" y="1247"/>
                  <a:pt x="450" y="1204"/>
                  <a:pt x="492" y="1162"/>
                </a:cubicBezTo>
                <a:cubicBezTo>
                  <a:pt x="552" y="969"/>
                  <a:pt x="612" y="790"/>
                  <a:pt x="612" y="656"/>
                </a:cubicBezTo>
                <a:lnTo>
                  <a:pt x="612" y="417"/>
                </a:lnTo>
                <a:cubicBezTo>
                  <a:pt x="612" y="283"/>
                  <a:pt x="552" y="224"/>
                  <a:pt x="552" y="105"/>
                </a:cubicBezTo>
                <a:lnTo>
                  <a:pt x="492" y="45"/>
                </a:lnTo>
                <a:cubicBezTo>
                  <a:pt x="463" y="15"/>
                  <a:pt x="414" y="0"/>
                  <a:pt x="366"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10"/>
          <p:cNvSpPr/>
          <p:nvPr/>
        </p:nvSpPr>
        <p:spPr>
          <a:xfrm>
            <a:off x="5446953" y="859089"/>
            <a:ext cx="19528" cy="24020"/>
          </a:xfrm>
          <a:custGeom>
            <a:avLst/>
            <a:gdLst/>
            <a:ahLst/>
            <a:cxnLst/>
            <a:rect l="l" t="t" r="r" b="b"/>
            <a:pathLst>
              <a:path w="626" h="770" extrusionOk="0">
                <a:moveTo>
                  <a:pt x="350" y="0"/>
                </a:moveTo>
                <a:cubicBezTo>
                  <a:pt x="313" y="0"/>
                  <a:pt x="278" y="15"/>
                  <a:pt x="253" y="40"/>
                </a:cubicBezTo>
                <a:cubicBezTo>
                  <a:pt x="119" y="99"/>
                  <a:pt x="119" y="99"/>
                  <a:pt x="60" y="159"/>
                </a:cubicBezTo>
                <a:cubicBezTo>
                  <a:pt x="0" y="218"/>
                  <a:pt x="0" y="293"/>
                  <a:pt x="0" y="352"/>
                </a:cubicBezTo>
                <a:cubicBezTo>
                  <a:pt x="0" y="531"/>
                  <a:pt x="60" y="665"/>
                  <a:pt x="194" y="725"/>
                </a:cubicBezTo>
                <a:cubicBezTo>
                  <a:pt x="223" y="755"/>
                  <a:pt x="268" y="770"/>
                  <a:pt x="313" y="770"/>
                </a:cubicBezTo>
                <a:cubicBezTo>
                  <a:pt x="358" y="770"/>
                  <a:pt x="402" y="755"/>
                  <a:pt x="432" y="725"/>
                </a:cubicBezTo>
                <a:lnTo>
                  <a:pt x="492" y="725"/>
                </a:lnTo>
                <a:cubicBezTo>
                  <a:pt x="566" y="591"/>
                  <a:pt x="626" y="531"/>
                  <a:pt x="626" y="412"/>
                </a:cubicBezTo>
                <a:lnTo>
                  <a:pt x="626" y="293"/>
                </a:lnTo>
                <a:cubicBezTo>
                  <a:pt x="566" y="218"/>
                  <a:pt x="566" y="159"/>
                  <a:pt x="492" y="99"/>
                </a:cubicBezTo>
                <a:cubicBezTo>
                  <a:pt x="457" y="29"/>
                  <a:pt x="401" y="0"/>
                  <a:pt x="350"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10"/>
          <p:cNvSpPr/>
          <p:nvPr/>
        </p:nvSpPr>
        <p:spPr>
          <a:xfrm>
            <a:off x="5336803" y="843242"/>
            <a:ext cx="19091" cy="20183"/>
          </a:xfrm>
          <a:custGeom>
            <a:avLst/>
            <a:gdLst/>
            <a:ahLst/>
            <a:cxnLst/>
            <a:rect l="l" t="t" r="r" b="b"/>
            <a:pathLst>
              <a:path w="612" h="647" extrusionOk="0">
                <a:moveTo>
                  <a:pt x="298" y="0"/>
                </a:moveTo>
                <a:cubicBezTo>
                  <a:pt x="242" y="0"/>
                  <a:pt x="179" y="19"/>
                  <a:pt x="119" y="56"/>
                </a:cubicBezTo>
                <a:cubicBezTo>
                  <a:pt x="60" y="116"/>
                  <a:pt x="60" y="116"/>
                  <a:pt x="60" y="175"/>
                </a:cubicBezTo>
                <a:cubicBezTo>
                  <a:pt x="0" y="235"/>
                  <a:pt x="0" y="294"/>
                  <a:pt x="0" y="354"/>
                </a:cubicBezTo>
                <a:cubicBezTo>
                  <a:pt x="0" y="428"/>
                  <a:pt x="60" y="488"/>
                  <a:pt x="179" y="607"/>
                </a:cubicBezTo>
                <a:cubicBezTo>
                  <a:pt x="228" y="632"/>
                  <a:pt x="270" y="646"/>
                  <a:pt x="311" y="646"/>
                </a:cubicBezTo>
                <a:cubicBezTo>
                  <a:pt x="368" y="646"/>
                  <a:pt x="422" y="617"/>
                  <a:pt x="492" y="548"/>
                </a:cubicBezTo>
                <a:cubicBezTo>
                  <a:pt x="611" y="488"/>
                  <a:pt x="611" y="354"/>
                  <a:pt x="611" y="294"/>
                </a:cubicBezTo>
                <a:cubicBezTo>
                  <a:pt x="611" y="235"/>
                  <a:pt x="611" y="175"/>
                  <a:pt x="552" y="175"/>
                </a:cubicBezTo>
                <a:cubicBezTo>
                  <a:pt x="552" y="116"/>
                  <a:pt x="492" y="56"/>
                  <a:pt x="432" y="56"/>
                </a:cubicBezTo>
                <a:cubicBezTo>
                  <a:pt x="403" y="19"/>
                  <a:pt x="354" y="0"/>
                  <a:pt x="298"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10"/>
          <p:cNvSpPr/>
          <p:nvPr/>
        </p:nvSpPr>
        <p:spPr>
          <a:xfrm>
            <a:off x="5999501" y="698746"/>
            <a:ext cx="19528" cy="33160"/>
          </a:xfrm>
          <a:custGeom>
            <a:avLst/>
            <a:gdLst/>
            <a:ahLst/>
            <a:cxnLst/>
            <a:rect l="l" t="t" r="r" b="b"/>
            <a:pathLst>
              <a:path w="626" h="1063" extrusionOk="0">
                <a:moveTo>
                  <a:pt x="378" y="0"/>
                </a:moveTo>
                <a:cubicBezTo>
                  <a:pt x="353" y="0"/>
                  <a:pt x="330" y="8"/>
                  <a:pt x="313" y="25"/>
                </a:cubicBezTo>
                <a:cubicBezTo>
                  <a:pt x="194" y="85"/>
                  <a:pt x="194" y="144"/>
                  <a:pt x="119" y="219"/>
                </a:cubicBezTo>
                <a:cubicBezTo>
                  <a:pt x="60" y="338"/>
                  <a:pt x="60" y="397"/>
                  <a:pt x="60" y="457"/>
                </a:cubicBezTo>
                <a:cubicBezTo>
                  <a:pt x="0" y="651"/>
                  <a:pt x="60" y="830"/>
                  <a:pt x="194" y="1023"/>
                </a:cubicBezTo>
                <a:cubicBezTo>
                  <a:pt x="218" y="1048"/>
                  <a:pt x="253" y="1062"/>
                  <a:pt x="290" y="1062"/>
                </a:cubicBezTo>
                <a:cubicBezTo>
                  <a:pt x="342" y="1062"/>
                  <a:pt x="397" y="1033"/>
                  <a:pt x="432" y="964"/>
                </a:cubicBezTo>
                <a:cubicBezTo>
                  <a:pt x="566" y="830"/>
                  <a:pt x="626" y="710"/>
                  <a:pt x="626" y="591"/>
                </a:cubicBezTo>
                <a:lnTo>
                  <a:pt x="626" y="397"/>
                </a:lnTo>
                <a:cubicBezTo>
                  <a:pt x="626" y="278"/>
                  <a:pt x="626" y="219"/>
                  <a:pt x="566" y="144"/>
                </a:cubicBezTo>
                <a:lnTo>
                  <a:pt x="566" y="85"/>
                </a:lnTo>
                <a:cubicBezTo>
                  <a:pt x="513" y="42"/>
                  <a:pt x="438" y="0"/>
                  <a:pt x="378"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10"/>
          <p:cNvSpPr/>
          <p:nvPr/>
        </p:nvSpPr>
        <p:spPr>
          <a:xfrm>
            <a:off x="6040366" y="746444"/>
            <a:ext cx="19091" cy="37496"/>
          </a:xfrm>
          <a:custGeom>
            <a:avLst/>
            <a:gdLst/>
            <a:ahLst/>
            <a:cxnLst/>
            <a:rect l="l" t="t" r="r" b="b"/>
            <a:pathLst>
              <a:path w="612" h="1202" extrusionOk="0">
                <a:moveTo>
                  <a:pt x="366" y="1"/>
                </a:moveTo>
                <a:cubicBezTo>
                  <a:pt x="318" y="1"/>
                  <a:pt x="269" y="16"/>
                  <a:pt x="239" y="45"/>
                </a:cubicBezTo>
                <a:cubicBezTo>
                  <a:pt x="180" y="105"/>
                  <a:pt x="120" y="239"/>
                  <a:pt x="61" y="299"/>
                </a:cubicBezTo>
                <a:cubicBezTo>
                  <a:pt x="61" y="358"/>
                  <a:pt x="1" y="477"/>
                  <a:pt x="1" y="552"/>
                </a:cubicBezTo>
                <a:cubicBezTo>
                  <a:pt x="1" y="790"/>
                  <a:pt x="61" y="984"/>
                  <a:pt x="180" y="1103"/>
                </a:cubicBezTo>
                <a:lnTo>
                  <a:pt x="239" y="1163"/>
                </a:lnTo>
                <a:cubicBezTo>
                  <a:pt x="264" y="1187"/>
                  <a:pt x="301" y="1202"/>
                  <a:pt x="337" y="1202"/>
                </a:cubicBezTo>
                <a:cubicBezTo>
                  <a:pt x="387" y="1202"/>
                  <a:pt x="433" y="1173"/>
                  <a:pt x="433" y="1103"/>
                </a:cubicBezTo>
                <a:lnTo>
                  <a:pt x="493" y="1103"/>
                </a:lnTo>
                <a:cubicBezTo>
                  <a:pt x="552" y="924"/>
                  <a:pt x="612" y="790"/>
                  <a:pt x="612" y="611"/>
                </a:cubicBezTo>
                <a:lnTo>
                  <a:pt x="612" y="358"/>
                </a:lnTo>
                <a:cubicBezTo>
                  <a:pt x="612" y="299"/>
                  <a:pt x="552" y="179"/>
                  <a:pt x="552" y="105"/>
                </a:cubicBezTo>
                <a:lnTo>
                  <a:pt x="493" y="45"/>
                </a:lnTo>
                <a:cubicBezTo>
                  <a:pt x="463" y="16"/>
                  <a:pt x="414"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10"/>
          <p:cNvSpPr/>
          <p:nvPr/>
        </p:nvSpPr>
        <p:spPr>
          <a:xfrm>
            <a:off x="6094302" y="701835"/>
            <a:ext cx="17688" cy="37247"/>
          </a:xfrm>
          <a:custGeom>
            <a:avLst/>
            <a:gdLst/>
            <a:ahLst/>
            <a:cxnLst/>
            <a:rect l="l" t="t" r="r" b="b"/>
            <a:pathLst>
              <a:path w="567" h="1194" extrusionOk="0">
                <a:moveTo>
                  <a:pt x="253" y="1"/>
                </a:moveTo>
                <a:cubicBezTo>
                  <a:pt x="209" y="1"/>
                  <a:pt x="164" y="15"/>
                  <a:pt x="134" y="45"/>
                </a:cubicBezTo>
                <a:cubicBezTo>
                  <a:pt x="60" y="179"/>
                  <a:pt x="0" y="239"/>
                  <a:pt x="0" y="358"/>
                </a:cubicBezTo>
                <a:lnTo>
                  <a:pt x="0" y="611"/>
                </a:lnTo>
                <a:cubicBezTo>
                  <a:pt x="0" y="790"/>
                  <a:pt x="0" y="924"/>
                  <a:pt x="134" y="1103"/>
                </a:cubicBezTo>
                <a:lnTo>
                  <a:pt x="194" y="1163"/>
                </a:lnTo>
                <a:cubicBezTo>
                  <a:pt x="212" y="1185"/>
                  <a:pt x="235" y="1194"/>
                  <a:pt x="260" y="1194"/>
                </a:cubicBezTo>
                <a:cubicBezTo>
                  <a:pt x="319" y="1194"/>
                  <a:pt x="390" y="1145"/>
                  <a:pt x="432" y="1103"/>
                </a:cubicBezTo>
                <a:cubicBezTo>
                  <a:pt x="566" y="924"/>
                  <a:pt x="566" y="731"/>
                  <a:pt x="566" y="611"/>
                </a:cubicBezTo>
                <a:lnTo>
                  <a:pt x="566" y="298"/>
                </a:lnTo>
                <a:cubicBezTo>
                  <a:pt x="507" y="239"/>
                  <a:pt x="507" y="179"/>
                  <a:pt x="432" y="45"/>
                </a:cubicBezTo>
                <a:lnTo>
                  <a:pt x="373" y="45"/>
                </a:lnTo>
                <a:cubicBezTo>
                  <a:pt x="343" y="15"/>
                  <a:pt x="298" y="1"/>
                  <a:pt x="25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10"/>
          <p:cNvSpPr/>
          <p:nvPr/>
        </p:nvSpPr>
        <p:spPr>
          <a:xfrm>
            <a:off x="6090559" y="808366"/>
            <a:ext cx="19559" cy="31351"/>
          </a:xfrm>
          <a:custGeom>
            <a:avLst/>
            <a:gdLst/>
            <a:ahLst/>
            <a:cxnLst/>
            <a:rect l="l" t="t" r="r" b="b"/>
            <a:pathLst>
              <a:path w="627" h="1005" extrusionOk="0">
                <a:moveTo>
                  <a:pt x="364" y="1"/>
                </a:moveTo>
                <a:cubicBezTo>
                  <a:pt x="310" y="1"/>
                  <a:pt x="247" y="19"/>
                  <a:pt x="180" y="57"/>
                </a:cubicBezTo>
                <a:cubicBezTo>
                  <a:pt x="120" y="116"/>
                  <a:pt x="61" y="176"/>
                  <a:pt x="61" y="235"/>
                </a:cubicBezTo>
                <a:cubicBezTo>
                  <a:pt x="1" y="295"/>
                  <a:pt x="1" y="429"/>
                  <a:pt x="1" y="489"/>
                </a:cubicBezTo>
                <a:cubicBezTo>
                  <a:pt x="1" y="608"/>
                  <a:pt x="1" y="802"/>
                  <a:pt x="180" y="921"/>
                </a:cubicBezTo>
                <a:lnTo>
                  <a:pt x="180" y="980"/>
                </a:lnTo>
                <a:cubicBezTo>
                  <a:pt x="202" y="998"/>
                  <a:pt x="227" y="1005"/>
                  <a:pt x="254" y="1005"/>
                </a:cubicBezTo>
                <a:cubicBezTo>
                  <a:pt x="319" y="1005"/>
                  <a:pt x="391" y="963"/>
                  <a:pt x="433" y="921"/>
                </a:cubicBezTo>
                <a:cubicBezTo>
                  <a:pt x="552" y="802"/>
                  <a:pt x="552" y="667"/>
                  <a:pt x="627" y="489"/>
                </a:cubicBezTo>
                <a:cubicBezTo>
                  <a:pt x="627" y="429"/>
                  <a:pt x="627" y="355"/>
                  <a:pt x="552" y="295"/>
                </a:cubicBezTo>
                <a:cubicBezTo>
                  <a:pt x="552" y="235"/>
                  <a:pt x="552" y="176"/>
                  <a:pt x="493" y="116"/>
                </a:cubicBezTo>
                <a:lnTo>
                  <a:pt x="493" y="57"/>
                </a:lnTo>
                <a:cubicBezTo>
                  <a:pt x="463" y="19"/>
                  <a:pt x="418" y="1"/>
                  <a:pt x="36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10"/>
          <p:cNvSpPr/>
          <p:nvPr/>
        </p:nvSpPr>
        <p:spPr>
          <a:xfrm>
            <a:off x="6142623" y="754960"/>
            <a:ext cx="17688" cy="48071"/>
          </a:xfrm>
          <a:custGeom>
            <a:avLst/>
            <a:gdLst/>
            <a:ahLst/>
            <a:cxnLst/>
            <a:rect l="l" t="t" r="r" b="b"/>
            <a:pathLst>
              <a:path w="567" h="1541" extrusionOk="0">
                <a:moveTo>
                  <a:pt x="282" y="1"/>
                </a:moveTo>
                <a:cubicBezTo>
                  <a:pt x="219" y="1"/>
                  <a:pt x="177" y="43"/>
                  <a:pt x="135" y="85"/>
                </a:cubicBezTo>
                <a:cubicBezTo>
                  <a:pt x="75" y="204"/>
                  <a:pt x="75" y="338"/>
                  <a:pt x="0" y="398"/>
                </a:cubicBezTo>
                <a:lnTo>
                  <a:pt x="0" y="771"/>
                </a:lnTo>
                <a:cubicBezTo>
                  <a:pt x="0" y="1024"/>
                  <a:pt x="0" y="1203"/>
                  <a:pt x="135" y="1456"/>
                </a:cubicBezTo>
                <a:lnTo>
                  <a:pt x="194" y="1515"/>
                </a:lnTo>
                <a:cubicBezTo>
                  <a:pt x="229" y="1533"/>
                  <a:pt x="259" y="1540"/>
                  <a:pt x="285" y="1540"/>
                </a:cubicBezTo>
                <a:cubicBezTo>
                  <a:pt x="349" y="1540"/>
                  <a:pt x="395" y="1498"/>
                  <a:pt x="447" y="1456"/>
                </a:cubicBezTo>
                <a:cubicBezTo>
                  <a:pt x="567" y="1203"/>
                  <a:pt x="567" y="1024"/>
                  <a:pt x="567" y="771"/>
                </a:cubicBezTo>
                <a:lnTo>
                  <a:pt x="567" y="398"/>
                </a:lnTo>
                <a:cubicBezTo>
                  <a:pt x="507" y="338"/>
                  <a:pt x="507" y="204"/>
                  <a:pt x="447" y="85"/>
                </a:cubicBezTo>
                <a:lnTo>
                  <a:pt x="373" y="26"/>
                </a:lnTo>
                <a:cubicBezTo>
                  <a:pt x="338" y="8"/>
                  <a:pt x="308" y="1"/>
                  <a:pt x="28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10"/>
          <p:cNvSpPr/>
          <p:nvPr/>
        </p:nvSpPr>
        <p:spPr>
          <a:xfrm>
            <a:off x="6189104" y="695034"/>
            <a:ext cx="19528" cy="40772"/>
          </a:xfrm>
          <a:custGeom>
            <a:avLst/>
            <a:gdLst/>
            <a:ahLst/>
            <a:cxnLst/>
            <a:rect l="l" t="t" r="r" b="b"/>
            <a:pathLst>
              <a:path w="626" h="1307" extrusionOk="0">
                <a:moveTo>
                  <a:pt x="373" y="0"/>
                </a:moveTo>
                <a:cubicBezTo>
                  <a:pt x="308" y="0"/>
                  <a:pt x="236" y="42"/>
                  <a:pt x="194" y="84"/>
                </a:cubicBezTo>
                <a:cubicBezTo>
                  <a:pt x="134" y="204"/>
                  <a:pt x="134" y="263"/>
                  <a:pt x="75" y="338"/>
                </a:cubicBezTo>
                <a:lnTo>
                  <a:pt x="75" y="636"/>
                </a:lnTo>
                <a:cubicBezTo>
                  <a:pt x="0" y="829"/>
                  <a:pt x="75" y="949"/>
                  <a:pt x="134" y="1202"/>
                </a:cubicBezTo>
                <a:lnTo>
                  <a:pt x="194" y="1261"/>
                </a:lnTo>
                <a:cubicBezTo>
                  <a:pt x="224" y="1291"/>
                  <a:pt x="253" y="1306"/>
                  <a:pt x="293" y="1306"/>
                </a:cubicBezTo>
                <a:cubicBezTo>
                  <a:pt x="332" y="1306"/>
                  <a:pt x="380" y="1291"/>
                  <a:pt x="447" y="1261"/>
                </a:cubicBezTo>
                <a:cubicBezTo>
                  <a:pt x="566" y="1083"/>
                  <a:pt x="626" y="889"/>
                  <a:pt x="626" y="710"/>
                </a:cubicBezTo>
                <a:lnTo>
                  <a:pt x="626" y="397"/>
                </a:lnTo>
                <a:cubicBezTo>
                  <a:pt x="626" y="263"/>
                  <a:pt x="566" y="204"/>
                  <a:pt x="507" y="84"/>
                </a:cubicBezTo>
                <a:lnTo>
                  <a:pt x="447" y="25"/>
                </a:lnTo>
                <a:cubicBezTo>
                  <a:pt x="425" y="7"/>
                  <a:pt x="400" y="0"/>
                  <a:pt x="373"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10"/>
          <p:cNvSpPr/>
          <p:nvPr/>
        </p:nvSpPr>
        <p:spPr>
          <a:xfrm>
            <a:off x="6186774" y="677409"/>
            <a:ext cx="19091" cy="40553"/>
          </a:xfrm>
          <a:custGeom>
            <a:avLst/>
            <a:gdLst/>
            <a:ahLst/>
            <a:cxnLst/>
            <a:rect l="l" t="t" r="r" b="b"/>
            <a:pathLst>
              <a:path w="612" h="1300" extrusionOk="0">
                <a:moveTo>
                  <a:pt x="222" y="1"/>
                </a:moveTo>
                <a:cubicBezTo>
                  <a:pt x="148" y="1"/>
                  <a:pt x="104" y="59"/>
                  <a:pt x="61" y="158"/>
                </a:cubicBezTo>
                <a:cubicBezTo>
                  <a:pt x="1" y="217"/>
                  <a:pt x="1" y="337"/>
                  <a:pt x="1" y="396"/>
                </a:cubicBezTo>
                <a:lnTo>
                  <a:pt x="1" y="649"/>
                </a:lnTo>
                <a:cubicBezTo>
                  <a:pt x="1" y="828"/>
                  <a:pt x="61" y="1022"/>
                  <a:pt x="180" y="1201"/>
                </a:cubicBezTo>
                <a:lnTo>
                  <a:pt x="239" y="1275"/>
                </a:lnTo>
                <a:cubicBezTo>
                  <a:pt x="261" y="1292"/>
                  <a:pt x="281" y="1299"/>
                  <a:pt x="300" y="1299"/>
                </a:cubicBezTo>
                <a:cubicBezTo>
                  <a:pt x="348" y="1299"/>
                  <a:pt x="390" y="1254"/>
                  <a:pt x="433" y="1201"/>
                </a:cubicBezTo>
                <a:cubicBezTo>
                  <a:pt x="552" y="1022"/>
                  <a:pt x="612" y="828"/>
                  <a:pt x="612" y="649"/>
                </a:cubicBezTo>
                <a:cubicBezTo>
                  <a:pt x="552" y="530"/>
                  <a:pt x="552" y="396"/>
                  <a:pt x="493" y="337"/>
                </a:cubicBezTo>
                <a:cubicBezTo>
                  <a:pt x="493" y="217"/>
                  <a:pt x="433" y="158"/>
                  <a:pt x="314" y="24"/>
                </a:cubicBezTo>
                <a:cubicBezTo>
                  <a:pt x="279" y="8"/>
                  <a:pt x="248" y="1"/>
                  <a:pt x="22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10"/>
          <p:cNvSpPr/>
          <p:nvPr/>
        </p:nvSpPr>
        <p:spPr>
          <a:xfrm>
            <a:off x="6210472" y="775736"/>
            <a:ext cx="19559" cy="38900"/>
          </a:xfrm>
          <a:custGeom>
            <a:avLst/>
            <a:gdLst/>
            <a:ahLst/>
            <a:cxnLst/>
            <a:rect l="l" t="t" r="r" b="b"/>
            <a:pathLst>
              <a:path w="627" h="1247" extrusionOk="0">
                <a:moveTo>
                  <a:pt x="375" y="0"/>
                </a:moveTo>
                <a:cubicBezTo>
                  <a:pt x="328" y="0"/>
                  <a:pt x="284" y="15"/>
                  <a:pt x="254" y="45"/>
                </a:cubicBezTo>
                <a:cubicBezTo>
                  <a:pt x="194" y="105"/>
                  <a:pt x="135" y="224"/>
                  <a:pt x="60" y="283"/>
                </a:cubicBezTo>
                <a:cubicBezTo>
                  <a:pt x="60" y="417"/>
                  <a:pt x="0" y="477"/>
                  <a:pt x="0" y="596"/>
                </a:cubicBezTo>
                <a:cubicBezTo>
                  <a:pt x="0" y="790"/>
                  <a:pt x="60" y="1028"/>
                  <a:pt x="194" y="1222"/>
                </a:cubicBezTo>
                <a:lnTo>
                  <a:pt x="254" y="1222"/>
                </a:lnTo>
                <a:cubicBezTo>
                  <a:pt x="271" y="1239"/>
                  <a:pt x="294" y="1247"/>
                  <a:pt x="319" y="1247"/>
                </a:cubicBezTo>
                <a:cubicBezTo>
                  <a:pt x="379" y="1247"/>
                  <a:pt x="454" y="1204"/>
                  <a:pt x="507" y="1162"/>
                </a:cubicBezTo>
                <a:cubicBezTo>
                  <a:pt x="567" y="969"/>
                  <a:pt x="626" y="790"/>
                  <a:pt x="626" y="656"/>
                </a:cubicBezTo>
                <a:lnTo>
                  <a:pt x="626" y="417"/>
                </a:lnTo>
                <a:cubicBezTo>
                  <a:pt x="626" y="283"/>
                  <a:pt x="567" y="224"/>
                  <a:pt x="567" y="105"/>
                </a:cubicBezTo>
                <a:lnTo>
                  <a:pt x="507" y="45"/>
                </a:lnTo>
                <a:cubicBezTo>
                  <a:pt x="470" y="15"/>
                  <a:pt x="421" y="0"/>
                  <a:pt x="37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10"/>
          <p:cNvSpPr/>
          <p:nvPr/>
        </p:nvSpPr>
        <p:spPr>
          <a:xfrm>
            <a:off x="6146803" y="859089"/>
            <a:ext cx="19091" cy="24020"/>
          </a:xfrm>
          <a:custGeom>
            <a:avLst/>
            <a:gdLst/>
            <a:ahLst/>
            <a:cxnLst/>
            <a:rect l="l" t="t" r="r" b="b"/>
            <a:pathLst>
              <a:path w="612" h="770" extrusionOk="0">
                <a:moveTo>
                  <a:pt x="347" y="0"/>
                </a:moveTo>
                <a:cubicBezTo>
                  <a:pt x="308" y="0"/>
                  <a:pt x="270" y="15"/>
                  <a:pt x="239" y="40"/>
                </a:cubicBezTo>
                <a:cubicBezTo>
                  <a:pt x="120" y="99"/>
                  <a:pt x="120" y="99"/>
                  <a:pt x="60" y="159"/>
                </a:cubicBezTo>
                <a:cubicBezTo>
                  <a:pt x="60" y="218"/>
                  <a:pt x="1" y="293"/>
                  <a:pt x="1" y="352"/>
                </a:cubicBezTo>
                <a:cubicBezTo>
                  <a:pt x="1" y="531"/>
                  <a:pt x="60" y="665"/>
                  <a:pt x="179" y="725"/>
                </a:cubicBezTo>
                <a:cubicBezTo>
                  <a:pt x="209" y="755"/>
                  <a:pt x="258" y="770"/>
                  <a:pt x="306" y="770"/>
                </a:cubicBezTo>
                <a:cubicBezTo>
                  <a:pt x="354" y="770"/>
                  <a:pt x="403" y="755"/>
                  <a:pt x="433" y="725"/>
                </a:cubicBezTo>
                <a:lnTo>
                  <a:pt x="492" y="725"/>
                </a:lnTo>
                <a:cubicBezTo>
                  <a:pt x="552" y="591"/>
                  <a:pt x="611" y="531"/>
                  <a:pt x="611" y="412"/>
                </a:cubicBezTo>
                <a:lnTo>
                  <a:pt x="611" y="293"/>
                </a:lnTo>
                <a:cubicBezTo>
                  <a:pt x="552" y="218"/>
                  <a:pt x="552" y="159"/>
                  <a:pt x="492" y="99"/>
                </a:cubicBezTo>
                <a:cubicBezTo>
                  <a:pt x="457" y="29"/>
                  <a:pt x="402" y="0"/>
                  <a:pt x="34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10"/>
          <p:cNvSpPr/>
          <p:nvPr/>
        </p:nvSpPr>
        <p:spPr>
          <a:xfrm>
            <a:off x="6036186" y="843242"/>
            <a:ext cx="19559" cy="20183"/>
          </a:xfrm>
          <a:custGeom>
            <a:avLst/>
            <a:gdLst/>
            <a:ahLst/>
            <a:cxnLst/>
            <a:rect l="l" t="t" r="r" b="b"/>
            <a:pathLst>
              <a:path w="627" h="647" extrusionOk="0">
                <a:moveTo>
                  <a:pt x="306" y="0"/>
                </a:moveTo>
                <a:cubicBezTo>
                  <a:pt x="254" y="0"/>
                  <a:pt x="195" y="19"/>
                  <a:pt x="135" y="56"/>
                </a:cubicBezTo>
                <a:cubicBezTo>
                  <a:pt x="61" y="116"/>
                  <a:pt x="61" y="116"/>
                  <a:pt x="61" y="175"/>
                </a:cubicBezTo>
                <a:cubicBezTo>
                  <a:pt x="1" y="235"/>
                  <a:pt x="1" y="294"/>
                  <a:pt x="1" y="354"/>
                </a:cubicBezTo>
                <a:cubicBezTo>
                  <a:pt x="61" y="428"/>
                  <a:pt x="61" y="488"/>
                  <a:pt x="195" y="607"/>
                </a:cubicBezTo>
                <a:cubicBezTo>
                  <a:pt x="244" y="632"/>
                  <a:pt x="283" y="646"/>
                  <a:pt x="322" y="646"/>
                </a:cubicBezTo>
                <a:cubicBezTo>
                  <a:pt x="376" y="646"/>
                  <a:pt x="429" y="617"/>
                  <a:pt x="507" y="548"/>
                </a:cubicBezTo>
                <a:cubicBezTo>
                  <a:pt x="627" y="488"/>
                  <a:pt x="627" y="354"/>
                  <a:pt x="627" y="294"/>
                </a:cubicBezTo>
                <a:cubicBezTo>
                  <a:pt x="627" y="235"/>
                  <a:pt x="627" y="175"/>
                  <a:pt x="567" y="175"/>
                </a:cubicBezTo>
                <a:cubicBezTo>
                  <a:pt x="567" y="116"/>
                  <a:pt x="507" y="56"/>
                  <a:pt x="433" y="56"/>
                </a:cubicBezTo>
                <a:cubicBezTo>
                  <a:pt x="403" y="19"/>
                  <a:pt x="358" y="0"/>
                  <a:pt x="306"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10"/>
          <p:cNvSpPr/>
          <p:nvPr/>
        </p:nvSpPr>
        <p:spPr>
          <a:xfrm>
            <a:off x="6626863" y="698746"/>
            <a:ext cx="19559" cy="33160"/>
          </a:xfrm>
          <a:custGeom>
            <a:avLst/>
            <a:gdLst/>
            <a:ahLst/>
            <a:cxnLst/>
            <a:rect l="l" t="t" r="r" b="b"/>
            <a:pathLst>
              <a:path w="627" h="1063" extrusionOk="0">
                <a:moveTo>
                  <a:pt x="379" y="0"/>
                </a:moveTo>
                <a:cubicBezTo>
                  <a:pt x="354" y="0"/>
                  <a:pt x="331" y="8"/>
                  <a:pt x="314" y="25"/>
                </a:cubicBezTo>
                <a:cubicBezTo>
                  <a:pt x="254" y="85"/>
                  <a:pt x="194" y="144"/>
                  <a:pt x="120" y="219"/>
                </a:cubicBezTo>
                <a:cubicBezTo>
                  <a:pt x="60" y="338"/>
                  <a:pt x="60" y="397"/>
                  <a:pt x="60" y="457"/>
                </a:cubicBezTo>
                <a:cubicBezTo>
                  <a:pt x="1" y="651"/>
                  <a:pt x="60" y="830"/>
                  <a:pt x="194" y="1023"/>
                </a:cubicBezTo>
                <a:cubicBezTo>
                  <a:pt x="219" y="1048"/>
                  <a:pt x="254" y="1062"/>
                  <a:pt x="291" y="1062"/>
                </a:cubicBezTo>
                <a:cubicBezTo>
                  <a:pt x="342" y="1062"/>
                  <a:pt x="398" y="1033"/>
                  <a:pt x="433" y="964"/>
                </a:cubicBezTo>
                <a:cubicBezTo>
                  <a:pt x="567" y="830"/>
                  <a:pt x="626" y="710"/>
                  <a:pt x="626" y="591"/>
                </a:cubicBezTo>
                <a:lnTo>
                  <a:pt x="626" y="397"/>
                </a:lnTo>
                <a:cubicBezTo>
                  <a:pt x="626" y="278"/>
                  <a:pt x="626" y="219"/>
                  <a:pt x="567" y="144"/>
                </a:cubicBezTo>
                <a:lnTo>
                  <a:pt x="567" y="85"/>
                </a:lnTo>
                <a:cubicBezTo>
                  <a:pt x="514" y="42"/>
                  <a:pt x="439" y="0"/>
                  <a:pt x="379"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10"/>
          <p:cNvSpPr/>
          <p:nvPr/>
        </p:nvSpPr>
        <p:spPr>
          <a:xfrm>
            <a:off x="6667760" y="746444"/>
            <a:ext cx="19091" cy="37496"/>
          </a:xfrm>
          <a:custGeom>
            <a:avLst/>
            <a:gdLst/>
            <a:ahLst/>
            <a:cxnLst/>
            <a:rect l="l" t="t" r="r" b="b"/>
            <a:pathLst>
              <a:path w="612" h="1202" extrusionOk="0">
                <a:moveTo>
                  <a:pt x="366" y="1"/>
                </a:moveTo>
                <a:cubicBezTo>
                  <a:pt x="317" y="1"/>
                  <a:pt x="269" y="16"/>
                  <a:pt x="239" y="45"/>
                </a:cubicBezTo>
                <a:cubicBezTo>
                  <a:pt x="179" y="105"/>
                  <a:pt x="120" y="239"/>
                  <a:pt x="60" y="299"/>
                </a:cubicBezTo>
                <a:cubicBezTo>
                  <a:pt x="60" y="358"/>
                  <a:pt x="60" y="477"/>
                  <a:pt x="1" y="552"/>
                </a:cubicBezTo>
                <a:cubicBezTo>
                  <a:pt x="1" y="790"/>
                  <a:pt x="60" y="984"/>
                  <a:pt x="179" y="1103"/>
                </a:cubicBezTo>
                <a:lnTo>
                  <a:pt x="239" y="1163"/>
                </a:lnTo>
                <a:cubicBezTo>
                  <a:pt x="264" y="1187"/>
                  <a:pt x="301" y="1202"/>
                  <a:pt x="341" y="1202"/>
                </a:cubicBezTo>
                <a:cubicBezTo>
                  <a:pt x="397" y="1202"/>
                  <a:pt x="457" y="1173"/>
                  <a:pt x="492" y="1103"/>
                </a:cubicBezTo>
                <a:cubicBezTo>
                  <a:pt x="552" y="924"/>
                  <a:pt x="611" y="790"/>
                  <a:pt x="611" y="611"/>
                </a:cubicBezTo>
                <a:lnTo>
                  <a:pt x="611" y="358"/>
                </a:lnTo>
                <a:cubicBezTo>
                  <a:pt x="611" y="299"/>
                  <a:pt x="611" y="179"/>
                  <a:pt x="552" y="105"/>
                </a:cubicBezTo>
                <a:lnTo>
                  <a:pt x="492" y="45"/>
                </a:lnTo>
                <a:cubicBezTo>
                  <a:pt x="463" y="16"/>
                  <a:pt x="414"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10"/>
          <p:cNvSpPr/>
          <p:nvPr/>
        </p:nvSpPr>
        <p:spPr>
          <a:xfrm>
            <a:off x="6721665" y="701835"/>
            <a:ext cx="17688" cy="37247"/>
          </a:xfrm>
          <a:custGeom>
            <a:avLst/>
            <a:gdLst/>
            <a:ahLst/>
            <a:cxnLst/>
            <a:rect l="l" t="t" r="r" b="b"/>
            <a:pathLst>
              <a:path w="567" h="1194" extrusionOk="0">
                <a:moveTo>
                  <a:pt x="254" y="1"/>
                </a:moveTo>
                <a:cubicBezTo>
                  <a:pt x="209" y="1"/>
                  <a:pt x="165" y="15"/>
                  <a:pt x="135" y="45"/>
                </a:cubicBezTo>
                <a:cubicBezTo>
                  <a:pt x="60" y="179"/>
                  <a:pt x="1" y="239"/>
                  <a:pt x="1" y="358"/>
                </a:cubicBezTo>
                <a:lnTo>
                  <a:pt x="1" y="611"/>
                </a:lnTo>
                <a:cubicBezTo>
                  <a:pt x="1" y="790"/>
                  <a:pt x="1" y="924"/>
                  <a:pt x="135" y="1103"/>
                </a:cubicBezTo>
                <a:lnTo>
                  <a:pt x="194" y="1163"/>
                </a:lnTo>
                <a:cubicBezTo>
                  <a:pt x="212" y="1185"/>
                  <a:pt x="235" y="1194"/>
                  <a:pt x="261" y="1194"/>
                </a:cubicBezTo>
                <a:cubicBezTo>
                  <a:pt x="320" y="1194"/>
                  <a:pt x="391" y="1145"/>
                  <a:pt x="433" y="1103"/>
                </a:cubicBezTo>
                <a:cubicBezTo>
                  <a:pt x="567" y="924"/>
                  <a:pt x="567" y="731"/>
                  <a:pt x="567" y="611"/>
                </a:cubicBezTo>
                <a:lnTo>
                  <a:pt x="567" y="298"/>
                </a:lnTo>
                <a:cubicBezTo>
                  <a:pt x="507" y="239"/>
                  <a:pt x="507" y="179"/>
                  <a:pt x="433" y="45"/>
                </a:cubicBezTo>
                <a:lnTo>
                  <a:pt x="373" y="45"/>
                </a:lnTo>
                <a:cubicBezTo>
                  <a:pt x="343" y="15"/>
                  <a:pt x="299" y="1"/>
                  <a:pt x="25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10"/>
          <p:cNvSpPr/>
          <p:nvPr/>
        </p:nvSpPr>
        <p:spPr>
          <a:xfrm>
            <a:off x="6717953" y="808366"/>
            <a:ext cx="19559" cy="31351"/>
          </a:xfrm>
          <a:custGeom>
            <a:avLst/>
            <a:gdLst/>
            <a:ahLst/>
            <a:cxnLst/>
            <a:rect l="l" t="t" r="r" b="b"/>
            <a:pathLst>
              <a:path w="627" h="1005" extrusionOk="0">
                <a:moveTo>
                  <a:pt x="364" y="1"/>
                </a:moveTo>
                <a:cubicBezTo>
                  <a:pt x="310" y="1"/>
                  <a:pt x="246" y="19"/>
                  <a:pt x="179" y="57"/>
                </a:cubicBezTo>
                <a:cubicBezTo>
                  <a:pt x="120" y="116"/>
                  <a:pt x="60" y="176"/>
                  <a:pt x="60" y="235"/>
                </a:cubicBezTo>
                <a:cubicBezTo>
                  <a:pt x="1" y="295"/>
                  <a:pt x="1" y="429"/>
                  <a:pt x="1" y="489"/>
                </a:cubicBezTo>
                <a:cubicBezTo>
                  <a:pt x="1" y="608"/>
                  <a:pt x="1" y="802"/>
                  <a:pt x="179" y="921"/>
                </a:cubicBezTo>
                <a:lnTo>
                  <a:pt x="179" y="980"/>
                </a:lnTo>
                <a:cubicBezTo>
                  <a:pt x="201" y="998"/>
                  <a:pt x="227" y="1005"/>
                  <a:pt x="254" y="1005"/>
                </a:cubicBezTo>
                <a:cubicBezTo>
                  <a:pt x="319" y="1005"/>
                  <a:pt x="391" y="963"/>
                  <a:pt x="433" y="921"/>
                </a:cubicBezTo>
                <a:cubicBezTo>
                  <a:pt x="552" y="802"/>
                  <a:pt x="552" y="667"/>
                  <a:pt x="626" y="489"/>
                </a:cubicBezTo>
                <a:cubicBezTo>
                  <a:pt x="626" y="429"/>
                  <a:pt x="626" y="355"/>
                  <a:pt x="552" y="295"/>
                </a:cubicBezTo>
                <a:cubicBezTo>
                  <a:pt x="552" y="235"/>
                  <a:pt x="552" y="176"/>
                  <a:pt x="492" y="116"/>
                </a:cubicBezTo>
                <a:lnTo>
                  <a:pt x="492" y="57"/>
                </a:lnTo>
                <a:cubicBezTo>
                  <a:pt x="462" y="19"/>
                  <a:pt x="418" y="1"/>
                  <a:pt x="36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10"/>
          <p:cNvSpPr/>
          <p:nvPr/>
        </p:nvSpPr>
        <p:spPr>
          <a:xfrm>
            <a:off x="6770017" y="754960"/>
            <a:ext cx="17688" cy="48071"/>
          </a:xfrm>
          <a:custGeom>
            <a:avLst/>
            <a:gdLst/>
            <a:ahLst/>
            <a:cxnLst/>
            <a:rect l="l" t="t" r="r" b="b"/>
            <a:pathLst>
              <a:path w="567" h="1541" extrusionOk="0">
                <a:moveTo>
                  <a:pt x="308" y="1"/>
                </a:moveTo>
                <a:cubicBezTo>
                  <a:pt x="248" y="1"/>
                  <a:pt x="176" y="43"/>
                  <a:pt x="134" y="85"/>
                </a:cubicBezTo>
                <a:cubicBezTo>
                  <a:pt x="75" y="204"/>
                  <a:pt x="75" y="338"/>
                  <a:pt x="0" y="398"/>
                </a:cubicBezTo>
                <a:lnTo>
                  <a:pt x="0" y="771"/>
                </a:lnTo>
                <a:cubicBezTo>
                  <a:pt x="0" y="1024"/>
                  <a:pt x="0" y="1203"/>
                  <a:pt x="134" y="1456"/>
                </a:cubicBezTo>
                <a:cubicBezTo>
                  <a:pt x="194" y="1456"/>
                  <a:pt x="194" y="1515"/>
                  <a:pt x="194" y="1515"/>
                </a:cubicBezTo>
                <a:cubicBezTo>
                  <a:pt x="229" y="1533"/>
                  <a:pt x="259" y="1540"/>
                  <a:pt x="285" y="1540"/>
                </a:cubicBezTo>
                <a:cubicBezTo>
                  <a:pt x="349" y="1540"/>
                  <a:pt x="394" y="1498"/>
                  <a:pt x="447" y="1456"/>
                </a:cubicBezTo>
                <a:cubicBezTo>
                  <a:pt x="566" y="1203"/>
                  <a:pt x="566" y="1024"/>
                  <a:pt x="566" y="771"/>
                </a:cubicBezTo>
                <a:lnTo>
                  <a:pt x="566" y="398"/>
                </a:lnTo>
                <a:cubicBezTo>
                  <a:pt x="507" y="338"/>
                  <a:pt x="507" y="204"/>
                  <a:pt x="447" y="85"/>
                </a:cubicBezTo>
                <a:lnTo>
                  <a:pt x="373" y="26"/>
                </a:lnTo>
                <a:cubicBezTo>
                  <a:pt x="355" y="8"/>
                  <a:pt x="333" y="1"/>
                  <a:pt x="30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10"/>
          <p:cNvSpPr/>
          <p:nvPr/>
        </p:nvSpPr>
        <p:spPr>
          <a:xfrm>
            <a:off x="6818806" y="695034"/>
            <a:ext cx="19091" cy="40772"/>
          </a:xfrm>
          <a:custGeom>
            <a:avLst/>
            <a:gdLst/>
            <a:ahLst/>
            <a:cxnLst/>
            <a:rect l="l" t="t" r="r" b="b"/>
            <a:pathLst>
              <a:path w="612" h="1307" extrusionOk="0">
                <a:moveTo>
                  <a:pt x="321" y="0"/>
                </a:moveTo>
                <a:cubicBezTo>
                  <a:pt x="239" y="0"/>
                  <a:pt x="179" y="42"/>
                  <a:pt x="179" y="84"/>
                </a:cubicBezTo>
                <a:cubicBezTo>
                  <a:pt x="120" y="204"/>
                  <a:pt x="60" y="263"/>
                  <a:pt x="60" y="338"/>
                </a:cubicBezTo>
                <a:cubicBezTo>
                  <a:pt x="0" y="457"/>
                  <a:pt x="0" y="516"/>
                  <a:pt x="0" y="636"/>
                </a:cubicBezTo>
                <a:cubicBezTo>
                  <a:pt x="0" y="829"/>
                  <a:pt x="0" y="949"/>
                  <a:pt x="60" y="1202"/>
                </a:cubicBezTo>
                <a:lnTo>
                  <a:pt x="120" y="1261"/>
                </a:lnTo>
                <a:cubicBezTo>
                  <a:pt x="149" y="1291"/>
                  <a:pt x="194" y="1306"/>
                  <a:pt x="241" y="1306"/>
                </a:cubicBezTo>
                <a:cubicBezTo>
                  <a:pt x="287" y="1306"/>
                  <a:pt x="336" y="1291"/>
                  <a:pt x="373" y="1261"/>
                </a:cubicBezTo>
                <a:cubicBezTo>
                  <a:pt x="492" y="1083"/>
                  <a:pt x="552" y="889"/>
                  <a:pt x="552" y="710"/>
                </a:cubicBezTo>
                <a:cubicBezTo>
                  <a:pt x="611" y="576"/>
                  <a:pt x="611" y="457"/>
                  <a:pt x="552" y="397"/>
                </a:cubicBezTo>
                <a:cubicBezTo>
                  <a:pt x="552" y="263"/>
                  <a:pt x="492" y="204"/>
                  <a:pt x="432" y="84"/>
                </a:cubicBezTo>
                <a:lnTo>
                  <a:pt x="432" y="25"/>
                </a:lnTo>
                <a:cubicBezTo>
                  <a:pt x="393" y="7"/>
                  <a:pt x="355" y="0"/>
                  <a:pt x="32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10"/>
          <p:cNvSpPr/>
          <p:nvPr/>
        </p:nvSpPr>
        <p:spPr>
          <a:xfrm>
            <a:off x="6814167" y="677409"/>
            <a:ext cx="19091" cy="40553"/>
          </a:xfrm>
          <a:custGeom>
            <a:avLst/>
            <a:gdLst/>
            <a:ahLst/>
            <a:cxnLst/>
            <a:rect l="l" t="t" r="r" b="b"/>
            <a:pathLst>
              <a:path w="612" h="1300" extrusionOk="0">
                <a:moveTo>
                  <a:pt x="222" y="1"/>
                </a:moveTo>
                <a:cubicBezTo>
                  <a:pt x="148" y="1"/>
                  <a:pt x="104" y="59"/>
                  <a:pt x="60" y="158"/>
                </a:cubicBezTo>
                <a:cubicBezTo>
                  <a:pt x="1" y="217"/>
                  <a:pt x="1" y="337"/>
                  <a:pt x="1" y="396"/>
                </a:cubicBezTo>
                <a:lnTo>
                  <a:pt x="1" y="649"/>
                </a:lnTo>
                <a:cubicBezTo>
                  <a:pt x="1" y="828"/>
                  <a:pt x="60" y="1022"/>
                  <a:pt x="179" y="1201"/>
                </a:cubicBezTo>
                <a:lnTo>
                  <a:pt x="239" y="1275"/>
                </a:lnTo>
                <a:cubicBezTo>
                  <a:pt x="260" y="1292"/>
                  <a:pt x="285" y="1299"/>
                  <a:pt x="310" y="1299"/>
                </a:cubicBezTo>
                <a:cubicBezTo>
                  <a:pt x="372" y="1299"/>
                  <a:pt x="433" y="1254"/>
                  <a:pt x="433" y="1201"/>
                </a:cubicBezTo>
                <a:cubicBezTo>
                  <a:pt x="611" y="1022"/>
                  <a:pt x="611" y="828"/>
                  <a:pt x="611" y="649"/>
                </a:cubicBezTo>
                <a:cubicBezTo>
                  <a:pt x="611" y="530"/>
                  <a:pt x="552" y="396"/>
                  <a:pt x="552" y="337"/>
                </a:cubicBezTo>
                <a:cubicBezTo>
                  <a:pt x="492" y="217"/>
                  <a:pt x="433" y="158"/>
                  <a:pt x="373" y="24"/>
                </a:cubicBezTo>
                <a:lnTo>
                  <a:pt x="313" y="24"/>
                </a:lnTo>
                <a:cubicBezTo>
                  <a:pt x="278" y="8"/>
                  <a:pt x="248" y="1"/>
                  <a:pt x="22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10"/>
          <p:cNvSpPr/>
          <p:nvPr/>
        </p:nvSpPr>
        <p:spPr>
          <a:xfrm>
            <a:off x="6837866" y="775736"/>
            <a:ext cx="19528" cy="38900"/>
          </a:xfrm>
          <a:custGeom>
            <a:avLst/>
            <a:gdLst/>
            <a:ahLst/>
            <a:cxnLst/>
            <a:rect l="l" t="t" r="r" b="b"/>
            <a:pathLst>
              <a:path w="626" h="1247" extrusionOk="0">
                <a:moveTo>
                  <a:pt x="374" y="0"/>
                </a:moveTo>
                <a:cubicBezTo>
                  <a:pt x="328" y="0"/>
                  <a:pt x="283" y="15"/>
                  <a:pt x="253" y="45"/>
                </a:cubicBezTo>
                <a:cubicBezTo>
                  <a:pt x="194" y="105"/>
                  <a:pt x="134" y="224"/>
                  <a:pt x="60" y="283"/>
                </a:cubicBezTo>
                <a:cubicBezTo>
                  <a:pt x="60" y="417"/>
                  <a:pt x="0" y="477"/>
                  <a:pt x="0" y="596"/>
                </a:cubicBezTo>
                <a:cubicBezTo>
                  <a:pt x="0" y="790"/>
                  <a:pt x="60" y="1028"/>
                  <a:pt x="194" y="1222"/>
                </a:cubicBezTo>
                <a:lnTo>
                  <a:pt x="253" y="1222"/>
                </a:lnTo>
                <a:cubicBezTo>
                  <a:pt x="271" y="1239"/>
                  <a:pt x="293" y="1247"/>
                  <a:pt x="319" y="1247"/>
                </a:cubicBezTo>
                <a:cubicBezTo>
                  <a:pt x="379" y="1247"/>
                  <a:pt x="454" y="1204"/>
                  <a:pt x="507" y="1162"/>
                </a:cubicBezTo>
                <a:cubicBezTo>
                  <a:pt x="566" y="969"/>
                  <a:pt x="626" y="790"/>
                  <a:pt x="626" y="656"/>
                </a:cubicBezTo>
                <a:lnTo>
                  <a:pt x="626" y="417"/>
                </a:lnTo>
                <a:cubicBezTo>
                  <a:pt x="626" y="283"/>
                  <a:pt x="566" y="224"/>
                  <a:pt x="566" y="105"/>
                </a:cubicBezTo>
                <a:lnTo>
                  <a:pt x="507" y="45"/>
                </a:lnTo>
                <a:cubicBezTo>
                  <a:pt x="469" y="15"/>
                  <a:pt x="421" y="0"/>
                  <a:pt x="374"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10"/>
          <p:cNvSpPr/>
          <p:nvPr/>
        </p:nvSpPr>
        <p:spPr>
          <a:xfrm>
            <a:off x="6774197" y="859089"/>
            <a:ext cx="19091" cy="24020"/>
          </a:xfrm>
          <a:custGeom>
            <a:avLst/>
            <a:gdLst/>
            <a:ahLst/>
            <a:cxnLst/>
            <a:rect l="l" t="t" r="r" b="b"/>
            <a:pathLst>
              <a:path w="612" h="770" extrusionOk="0">
                <a:moveTo>
                  <a:pt x="347" y="0"/>
                </a:moveTo>
                <a:cubicBezTo>
                  <a:pt x="308" y="0"/>
                  <a:pt x="269" y="15"/>
                  <a:pt x="239" y="40"/>
                </a:cubicBezTo>
                <a:cubicBezTo>
                  <a:pt x="119" y="99"/>
                  <a:pt x="119" y="99"/>
                  <a:pt x="60" y="159"/>
                </a:cubicBezTo>
                <a:cubicBezTo>
                  <a:pt x="60" y="218"/>
                  <a:pt x="0" y="293"/>
                  <a:pt x="0" y="352"/>
                </a:cubicBezTo>
                <a:cubicBezTo>
                  <a:pt x="0" y="531"/>
                  <a:pt x="60" y="665"/>
                  <a:pt x="179" y="725"/>
                </a:cubicBezTo>
                <a:cubicBezTo>
                  <a:pt x="209" y="755"/>
                  <a:pt x="257" y="770"/>
                  <a:pt x="313" y="770"/>
                </a:cubicBezTo>
                <a:cubicBezTo>
                  <a:pt x="369" y="770"/>
                  <a:pt x="432" y="755"/>
                  <a:pt x="492" y="725"/>
                </a:cubicBezTo>
                <a:cubicBezTo>
                  <a:pt x="551" y="591"/>
                  <a:pt x="611" y="531"/>
                  <a:pt x="611" y="412"/>
                </a:cubicBezTo>
                <a:lnTo>
                  <a:pt x="611" y="293"/>
                </a:lnTo>
                <a:cubicBezTo>
                  <a:pt x="551" y="218"/>
                  <a:pt x="551" y="159"/>
                  <a:pt x="492" y="99"/>
                </a:cubicBezTo>
                <a:cubicBezTo>
                  <a:pt x="457" y="29"/>
                  <a:pt x="402" y="0"/>
                  <a:pt x="34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10"/>
          <p:cNvSpPr/>
          <p:nvPr/>
        </p:nvSpPr>
        <p:spPr>
          <a:xfrm>
            <a:off x="6663580" y="843242"/>
            <a:ext cx="19559" cy="20183"/>
          </a:xfrm>
          <a:custGeom>
            <a:avLst/>
            <a:gdLst/>
            <a:ahLst/>
            <a:cxnLst/>
            <a:rect l="l" t="t" r="r" b="b"/>
            <a:pathLst>
              <a:path w="627" h="647" extrusionOk="0">
                <a:moveTo>
                  <a:pt x="313" y="0"/>
                </a:moveTo>
                <a:cubicBezTo>
                  <a:pt x="269" y="0"/>
                  <a:pt x="224" y="19"/>
                  <a:pt x="194" y="56"/>
                </a:cubicBezTo>
                <a:cubicBezTo>
                  <a:pt x="135" y="116"/>
                  <a:pt x="60" y="116"/>
                  <a:pt x="60" y="175"/>
                </a:cubicBezTo>
                <a:cubicBezTo>
                  <a:pt x="1" y="235"/>
                  <a:pt x="1" y="294"/>
                  <a:pt x="1" y="354"/>
                </a:cubicBezTo>
                <a:cubicBezTo>
                  <a:pt x="60" y="428"/>
                  <a:pt x="60" y="488"/>
                  <a:pt x="194" y="607"/>
                </a:cubicBezTo>
                <a:cubicBezTo>
                  <a:pt x="244" y="632"/>
                  <a:pt x="293" y="646"/>
                  <a:pt x="339" y="646"/>
                </a:cubicBezTo>
                <a:cubicBezTo>
                  <a:pt x="405" y="646"/>
                  <a:pt x="463" y="617"/>
                  <a:pt x="507" y="548"/>
                </a:cubicBezTo>
                <a:cubicBezTo>
                  <a:pt x="626" y="488"/>
                  <a:pt x="626" y="354"/>
                  <a:pt x="626" y="294"/>
                </a:cubicBezTo>
                <a:cubicBezTo>
                  <a:pt x="626" y="235"/>
                  <a:pt x="626" y="175"/>
                  <a:pt x="567" y="175"/>
                </a:cubicBezTo>
                <a:cubicBezTo>
                  <a:pt x="567" y="116"/>
                  <a:pt x="507" y="56"/>
                  <a:pt x="433" y="56"/>
                </a:cubicBezTo>
                <a:cubicBezTo>
                  <a:pt x="403" y="19"/>
                  <a:pt x="358" y="0"/>
                  <a:pt x="313"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10"/>
          <p:cNvSpPr/>
          <p:nvPr/>
        </p:nvSpPr>
        <p:spPr>
          <a:xfrm>
            <a:off x="7870015" y="698746"/>
            <a:ext cx="21400" cy="33160"/>
          </a:xfrm>
          <a:custGeom>
            <a:avLst/>
            <a:gdLst/>
            <a:ahLst/>
            <a:cxnLst/>
            <a:rect l="l" t="t" r="r" b="b"/>
            <a:pathLst>
              <a:path w="686" h="1063" extrusionOk="0">
                <a:moveTo>
                  <a:pt x="405" y="0"/>
                </a:moveTo>
                <a:cubicBezTo>
                  <a:pt x="378" y="0"/>
                  <a:pt x="348" y="8"/>
                  <a:pt x="314" y="25"/>
                </a:cubicBezTo>
                <a:cubicBezTo>
                  <a:pt x="254" y="85"/>
                  <a:pt x="194" y="144"/>
                  <a:pt x="120" y="219"/>
                </a:cubicBezTo>
                <a:cubicBezTo>
                  <a:pt x="60" y="338"/>
                  <a:pt x="60" y="397"/>
                  <a:pt x="60" y="457"/>
                </a:cubicBezTo>
                <a:cubicBezTo>
                  <a:pt x="1" y="651"/>
                  <a:pt x="60" y="830"/>
                  <a:pt x="194" y="1023"/>
                </a:cubicBezTo>
                <a:cubicBezTo>
                  <a:pt x="219" y="1048"/>
                  <a:pt x="254" y="1062"/>
                  <a:pt x="291" y="1062"/>
                </a:cubicBezTo>
                <a:cubicBezTo>
                  <a:pt x="342" y="1062"/>
                  <a:pt x="398" y="1033"/>
                  <a:pt x="433" y="964"/>
                </a:cubicBezTo>
                <a:cubicBezTo>
                  <a:pt x="567" y="830"/>
                  <a:pt x="626" y="710"/>
                  <a:pt x="626" y="591"/>
                </a:cubicBezTo>
                <a:cubicBezTo>
                  <a:pt x="626" y="517"/>
                  <a:pt x="686" y="457"/>
                  <a:pt x="626" y="397"/>
                </a:cubicBezTo>
                <a:cubicBezTo>
                  <a:pt x="626" y="278"/>
                  <a:pt x="626" y="219"/>
                  <a:pt x="567" y="144"/>
                </a:cubicBezTo>
                <a:lnTo>
                  <a:pt x="567" y="85"/>
                </a:lnTo>
                <a:cubicBezTo>
                  <a:pt x="514" y="42"/>
                  <a:pt x="469" y="0"/>
                  <a:pt x="40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10"/>
          <p:cNvSpPr/>
          <p:nvPr/>
        </p:nvSpPr>
        <p:spPr>
          <a:xfrm>
            <a:off x="7910912" y="746444"/>
            <a:ext cx="19091" cy="37496"/>
          </a:xfrm>
          <a:custGeom>
            <a:avLst/>
            <a:gdLst/>
            <a:ahLst/>
            <a:cxnLst/>
            <a:rect l="l" t="t" r="r" b="b"/>
            <a:pathLst>
              <a:path w="612" h="1202" extrusionOk="0">
                <a:moveTo>
                  <a:pt x="366" y="1"/>
                </a:moveTo>
                <a:cubicBezTo>
                  <a:pt x="317" y="1"/>
                  <a:pt x="269" y="16"/>
                  <a:pt x="239" y="45"/>
                </a:cubicBezTo>
                <a:cubicBezTo>
                  <a:pt x="179" y="105"/>
                  <a:pt x="120" y="239"/>
                  <a:pt x="120" y="299"/>
                </a:cubicBezTo>
                <a:cubicBezTo>
                  <a:pt x="60" y="358"/>
                  <a:pt x="60" y="477"/>
                  <a:pt x="1" y="552"/>
                </a:cubicBezTo>
                <a:cubicBezTo>
                  <a:pt x="1" y="790"/>
                  <a:pt x="60" y="984"/>
                  <a:pt x="179" y="1103"/>
                </a:cubicBezTo>
                <a:lnTo>
                  <a:pt x="239" y="1163"/>
                </a:lnTo>
                <a:cubicBezTo>
                  <a:pt x="264" y="1187"/>
                  <a:pt x="301" y="1202"/>
                  <a:pt x="341" y="1202"/>
                </a:cubicBezTo>
                <a:cubicBezTo>
                  <a:pt x="397" y="1202"/>
                  <a:pt x="457" y="1173"/>
                  <a:pt x="492" y="1103"/>
                </a:cubicBezTo>
                <a:cubicBezTo>
                  <a:pt x="552" y="924"/>
                  <a:pt x="611" y="790"/>
                  <a:pt x="611" y="611"/>
                </a:cubicBezTo>
                <a:lnTo>
                  <a:pt x="611" y="358"/>
                </a:lnTo>
                <a:cubicBezTo>
                  <a:pt x="611" y="299"/>
                  <a:pt x="611" y="179"/>
                  <a:pt x="552" y="105"/>
                </a:cubicBezTo>
                <a:lnTo>
                  <a:pt x="492" y="45"/>
                </a:lnTo>
                <a:cubicBezTo>
                  <a:pt x="462" y="16"/>
                  <a:pt x="414"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10"/>
          <p:cNvSpPr/>
          <p:nvPr/>
        </p:nvSpPr>
        <p:spPr>
          <a:xfrm>
            <a:off x="7964817" y="701835"/>
            <a:ext cx="17688" cy="37247"/>
          </a:xfrm>
          <a:custGeom>
            <a:avLst/>
            <a:gdLst/>
            <a:ahLst/>
            <a:cxnLst/>
            <a:rect l="l" t="t" r="r" b="b"/>
            <a:pathLst>
              <a:path w="567" h="1194" extrusionOk="0">
                <a:moveTo>
                  <a:pt x="254" y="1"/>
                </a:moveTo>
                <a:cubicBezTo>
                  <a:pt x="209" y="1"/>
                  <a:pt x="165" y="15"/>
                  <a:pt x="135" y="45"/>
                </a:cubicBezTo>
                <a:cubicBezTo>
                  <a:pt x="60" y="179"/>
                  <a:pt x="60" y="239"/>
                  <a:pt x="1" y="358"/>
                </a:cubicBezTo>
                <a:lnTo>
                  <a:pt x="1" y="611"/>
                </a:lnTo>
                <a:cubicBezTo>
                  <a:pt x="1" y="790"/>
                  <a:pt x="1" y="924"/>
                  <a:pt x="135" y="1103"/>
                </a:cubicBezTo>
                <a:lnTo>
                  <a:pt x="194" y="1163"/>
                </a:lnTo>
                <a:cubicBezTo>
                  <a:pt x="212" y="1185"/>
                  <a:pt x="235" y="1194"/>
                  <a:pt x="261" y="1194"/>
                </a:cubicBezTo>
                <a:cubicBezTo>
                  <a:pt x="320" y="1194"/>
                  <a:pt x="391" y="1145"/>
                  <a:pt x="433" y="1103"/>
                </a:cubicBezTo>
                <a:cubicBezTo>
                  <a:pt x="567" y="924"/>
                  <a:pt x="567" y="731"/>
                  <a:pt x="567" y="611"/>
                </a:cubicBezTo>
                <a:lnTo>
                  <a:pt x="567" y="298"/>
                </a:lnTo>
                <a:cubicBezTo>
                  <a:pt x="507" y="239"/>
                  <a:pt x="507" y="179"/>
                  <a:pt x="433" y="45"/>
                </a:cubicBezTo>
                <a:lnTo>
                  <a:pt x="373" y="45"/>
                </a:lnTo>
                <a:cubicBezTo>
                  <a:pt x="343" y="15"/>
                  <a:pt x="299" y="1"/>
                  <a:pt x="25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10"/>
          <p:cNvSpPr/>
          <p:nvPr/>
        </p:nvSpPr>
        <p:spPr>
          <a:xfrm>
            <a:off x="7961105" y="808366"/>
            <a:ext cx="19559" cy="31351"/>
          </a:xfrm>
          <a:custGeom>
            <a:avLst/>
            <a:gdLst/>
            <a:ahLst/>
            <a:cxnLst/>
            <a:rect l="l" t="t" r="r" b="b"/>
            <a:pathLst>
              <a:path w="627" h="1005" extrusionOk="0">
                <a:moveTo>
                  <a:pt x="373" y="1"/>
                </a:moveTo>
                <a:cubicBezTo>
                  <a:pt x="328" y="1"/>
                  <a:pt x="284" y="19"/>
                  <a:pt x="254" y="57"/>
                </a:cubicBezTo>
                <a:cubicBezTo>
                  <a:pt x="120" y="116"/>
                  <a:pt x="120" y="176"/>
                  <a:pt x="60" y="235"/>
                </a:cubicBezTo>
                <a:cubicBezTo>
                  <a:pt x="1" y="295"/>
                  <a:pt x="1" y="429"/>
                  <a:pt x="1" y="489"/>
                </a:cubicBezTo>
                <a:cubicBezTo>
                  <a:pt x="1" y="608"/>
                  <a:pt x="60" y="802"/>
                  <a:pt x="179" y="921"/>
                </a:cubicBezTo>
                <a:lnTo>
                  <a:pt x="179" y="980"/>
                </a:lnTo>
                <a:cubicBezTo>
                  <a:pt x="201" y="998"/>
                  <a:pt x="227" y="1005"/>
                  <a:pt x="254" y="1005"/>
                </a:cubicBezTo>
                <a:cubicBezTo>
                  <a:pt x="319" y="1005"/>
                  <a:pt x="390" y="963"/>
                  <a:pt x="433" y="921"/>
                </a:cubicBezTo>
                <a:cubicBezTo>
                  <a:pt x="552" y="802"/>
                  <a:pt x="626" y="667"/>
                  <a:pt x="626" y="489"/>
                </a:cubicBezTo>
                <a:cubicBezTo>
                  <a:pt x="626" y="429"/>
                  <a:pt x="626" y="355"/>
                  <a:pt x="552" y="295"/>
                </a:cubicBezTo>
                <a:cubicBezTo>
                  <a:pt x="552" y="235"/>
                  <a:pt x="552" y="176"/>
                  <a:pt x="492" y="116"/>
                </a:cubicBezTo>
                <a:lnTo>
                  <a:pt x="492" y="57"/>
                </a:lnTo>
                <a:cubicBezTo>
                  <a:pt x="462" y="19"/>
                  <a:pt x="418" y="1"/>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10"/>
          <p:cNvSpPr/>
          <p:nvPr/>
        </p:nvSpPr>
        <p:spPr>
          <a:xfrm>
            <a:off x="8013169" y="754960"/>
            <a:ext cx="17688" cy="48071"/>
          </a:xfrm>
          <a:custGeom>
            <a:avLst/>
            <a:gdLst/>
            <a:ahLst/>
            <a:cxnLst/>
            <a:rect l="l" t="t" r="r" b="b"/>
            <a:pathLst>
              <a:path w="567" h="1541" extrusionOk="0">
                <a:moveTo>
                  <a:pt x="308" y="1"/>
                </a:moveTo>
                <a:cubicBezTo>
                  <a:pt x="248" y="1"/>
                  <a:pt x="176" y="43"/>
                  <a:pt x="134" y="85"/>
                </a:cubicBezTo>
                <a:cubicBezTo>
                  <a:pt x="75" y="204"/>
                  <a:pt x="75" y="338"/>
                  <a:pt x="0" y="398"/>
                </a:cubicBezTo>
                <a:lnTo>
                  <a:pt x="0" y="771"/>
                </a:lnTo>
                <a:cubicBezTo>
                  <a:pt x="0" y="1024"/>
                  <a:pt x="0" y="1203"/>
                  <a:pt x="134" y="1456"/>
                </a:cubicBezTo>
                <a:cubicBezTo>
                  <a:pt x="194" y="1456"/>
                  <a:pt x="194" y="1515"/>
                  <a:pt x="194" y="1515"/>
                </a:cubicBezTo>
                <a:cubicBezTo>
                  <a:pt x="229" y="1533"/>
                  <a:pt x="258" y="1540"/>
                  <a:pt x="285" y="1540"/>
                </a:cubicBezTo>
                <a:cubicBezTo>
                  <a:pt x="349" y="1540"/>
                  <a:pt x="394" y="1498"/>
                  <a:pt x="447" y="1456"/>
                </a:cubicBezTo>
                <a:cubicBezTo>
                  <a:pt x="566" y="1203"/>
                  <a:pt x="566" y="1024"/>
                  <a:pt x="566" y="771"/>
                </a:cubicBezTo>
                <a:lnTo>
                  <a:pt x="566" y="398"/>
                </a:lnTo>
                <a:cubicBezTo>
                  <a:pt x="507" y="338"/>
                  <a:pt x="507" y="204"/>
                  <a:pt x="447" y="85"/>
                </a:cubicBezTo>
                <a:lnTo>
                  <a:pt x="373" y="26"/>
                </a:lnTo>
                <a:cubicBezTo>
                  <a:pt x="355" y="8"/>
                  <a:pt x="333" y="1"/>
                  <a:pt x="30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10"/>
          <p:cNvSpPr/>
          <p:nvPr/>
        </p:nvSpPr>
        <p:spPr>
          <a:xfrm>
            <a:off x="8061958" y="695034"/>
            <a:ext cx="19091" cy="40772"/>
          </a:xfrm>
          <a:custGeom>
            <a:avLst/>
            <a:gdLst/>
            <a:ahLst/>
            <a:cxnLst/>
            <a:rect l="l" t="t" r="r" b="b"/>
            <a:pathLst>
              <a:path w="612" h="1307" extrusionOk="0">
                <a:moveTo>
                  <a:pt x="332" y="0"/>
                </a:moveTo>
                <a:cubicBezTo>
                  <a:pt x="263" y="0"/>
                  <a:pt x="221" y="42"/>
                  <a:pt x="179" y="84"/>
                </a:cubicBezTo>
                <a:cubicBezTo>
                  <a:pt x="120" y="204"/>
                  <a:pt x="60" y="263"/>
                  <a:pt x="60" y="338"/>
                </a:cubicBezTo>
                <a:cubicBezTo>
                  <a:pt x="0" y="457"/>
                  <a:pt x="0" y="516"/>
                  <a:pt x="0" y="636"/>
                </a:cubicBezTo>
                <a:cubicBezTo>
                  <a:pt x="0" y="829"/>
                  <a:pt x="0" y="949"/>
                  <a:pt x="60" y="1202"/>
                </a:cubicBezTo>
                <a:lnTo>
                  <a:pt x="120" y="1261"/>
                </a:lnTo>
                <a:cubicBezTo>
                  <a:pt x="149" y="1291"/>
                  <a:pt x="194" y="1306"/>
                  <a:pt x="241" y="1306"/>
                </a:cubicBezTo>
                <a:cubicBezTo>
                  <a:pt x="287" y="1306"/>
                  <a:pt x="336" y="1291"/>
                  <a:pt x="373" y="1261"/>
                </a:cubicBezTo>
                <a:cubicBezTo>
                  <a:pt x="492" y="1083"/>
                  <a:pt x="552" y="889"/>
                  <a:pt x="552" y="710"/>
                </a:cubicBezTo>
                <a:cubicBezTo>
                  <a:pt x="611" y="576"/>
                  <a:pt x="611" y="457"/>
                  <a:pt x="552" y="397"/>
                </a:cubicBezTo>
                <a:cubicBezTo>
                  <a:pt x="552" y="263"/>
                  <a:pt x="492" y="204"/>
                  <a:pt x="432" y="84"/>
                </a:cubicBezTo>
                <a:lnTo>
                  <a:pt x="432" y="25"/>
                </a:lnTo>
                <a:cubicBezTo>
                  <a:pt x="393" y="7"/>
                  <a:pt x="360" y="0"/>
                  <a:pt x="332"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10"/>
          <p:cNvSpPr/>
          <p:nvPr/>
        </p:nvSpPr>
        <p:spPr>
          <a:xfrm>
            <a:off x="8057319" y="677409"/>
            <a:ext cx="19091" cy="40553"/>
          </a:xfrm>
          <a:custGeom>
            <a:avLst/>
            <a:gdLst/>
            <a:ahLst/>
            <a:cxnLst/>
            <a:rect l="l" t="t" r="r" b="b"/>
            <a:pathLst>
              <a:path w="612" h="1300" extrusionOk="0">
                <a:moveTo>
                  <a:pt x="222" y="1"/>
                </a:moveTo>
                <a:cubicBezTo>
                  <a:pt x="148" y="1"/>
                  <a:pt x="104" y="59"/>
                  <a:pt x="60" y="158"/>
                </a:cubicBezTo>
                <a:cubicBezTo>
                  <a:pt x="1" y="217"/>
                  <a:pt x="1" y="337"/>
                  <a:pt x="1" y="396"/>
                </a:cubicBezTo>
                <a:lnTo>
                  <a:pt x="1" y="649"/>
                </a:lnTo>
                <a:cubicBezTo>
                  <a:pt x="60" y="828"/>
                  <a:pt x="60" y="1022"/>
                  <a:pt x="179" y="1201"/>
                </a:cubicBezTo>
                <a:lnTo>
                  <a:pt x="239" y="1275"/>
                </a:lnTo>
                <a:cubicBezTo>
                  <a:pt x="260" y="1292"/>
                  <a:pt x="285" y="1299"/>
                  <a:pt x="310" y="1299"/>
                </a:cubicBezTo>
                <a:cubicBezTo>
                  <a:pt x="372" y="1299"/>
                  <a:pt x="433" y="1254"/>
                  <a:pt x="433" y="1201"/>
                </a:cubicBezTo>
                <a:cubicBezTo>
                  <a:pt x="611" y="1022"/>
                  <a:pt x="611" y="828"/>
                  <a:pt x="611" y="649"/>
                </a:cubicBezTo>
                <a:cubicBezTo>
                  <a:pt x="611" y="530"/>
                  <a:pt x="552" y="396"/>
                  <a:pt x="552" y="337"/>
                </a:cubicBezTo>
                <a:cubicBezTo>
                  <a:pt x="492" y="217"/>
                  <a:pt x="433" y="158"/>
                  <a:pt x="373" y="24"/>
                </a:cubicBezTo>
                <a:lnTo>
                  <a:pt x="313" y="24"/>
                </a:lnTo>
                <a:cubicBezTo>
                  <a:pt x="278" y="8"/>
                  <a:pt x="248" y="1"/>
                  <a:pt x="22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10"/>
          <p:cNvSpPr/>
          <p:nvPr/>
        </p:nvSpPr>
        <p:spPr>
          <a:xfrm>
            <a:off x="8081018" y="775736"/>
            <a:ext cx="19528" cy="38900"/>
          </a:xfrm>
          <a:custGeom>
            <a:avLst/>
            <a:gdLst/>
            <a:ahLst/>
            <a:cxnLst/>
            <a:rect l="l" t="t" r="r" b="b"/>
            <a:pathLst>
              <a:path w="626" h="1247" extrusionOk="0">
                <a:moveTo>
                  <a:pt x="397" y="0"/>
                </a:moveTo>
                <a:cubicBezTo>
                  <a:pt x="358" y="0"/>
                  <a:pt x="313" y="15"/>
                  <a:pt x="253" y="45"/>
                </a:cubicBezTo>
                <a:cubicBezTo>
                  <a:pt x="194" y="105"/>
                  <a:pt x="134" y="224"/>
                  <a:pt x="60" y="283"/>
                </a:cubicBezTo>
                <a:cubicBezTo>
                  <a:pt x="60" y="417"/>
                  <a:pt x="0" y="477"/>
                  <a:pt x="0" y="596"/>
                </a:cubicBezTo>
                <a:cubicBezTo>
                  <a:pt x="0" y="790"/>
                  <a:pt x="60" y="1028"/>
                  <a:pt x="194" y="1222"/>
                </a:cubicBezTo>
                <a:lnTo>
                  <a:pt x="253" y="1222"/>
                </a:lnTo>
                <a:cubicBezTo>
                  <a:pt x="271" y="1239"/>
                  <a:pt x="293" y="1247"/>
                  <a:pt x="318" y="1247"/>
                </a:cubicBezTo>
                <a:cubicBezTo>
                  <a:pt x="379" y="1247"/>
                  <a:pt x="454" y="1204"/>
                  <a:pt x="507" y="1162"/>
                </a:cubicBezTo>
                <a:cubicBezTo>
                  <a:pt x="566" y="969"/>
                  <a:pt x="626" y="790"/>
                  <a:pt x="626" y="656"/>
                </a:cubicBezTo>
                <a:lnTo>
                  <a:pt x="626" y="417"/>
                </a:lnTo>
                <a:cubicBezTo>
                  <a:pt x="626" y="283"/>
                  <a:pt x="626" y="224"/>
                  <a:pt x="566" y="105"/>
                </a:cubicBezTo>
                <a:lnTo>
                  <a:pt x="507" y="45"/>
                </a:lnTo>
                <a:cubicBezTo>
                  <a:pt x="469" y="15"/>
                  <a:pt x="436" y="0"/>
                  <a:pt x="39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10"/>
          <p:cNvSpPr/>
          <p:nvPr/>
        </p:nvSpPr>
        <p:spPr>
          <a:xfrm>
            <a:off x="8017349" y="859089"/>
            <a:ext cx="19060" cy="24020"/>
          </a:xfrm>
          <a:custGeom>
            <a:avLst/>
            <a:gdLst/>
            <a:ahLst/>
            <a:cxnLst/>
            <a:rect l="l" t="t" r="r" b="b"/>
            <a:pathLst>
              <a:path w="611" h="770" extrusionOk="0">
                <a:moveTo>
                  <a:pt x="347" y="0"/>
                </a:moveTo>
                <a:cubicBezTo>
                  <a:pt x="308" y="0"/>
                  <a:pt x="269" y="15"/>
                  <a:pt x="239" y="40"/>
                </a:cubicBezTo>
                <a:cubicBezTo>
                  <a:pt x="119" y="99"/>
                  <a:pt x="119" y="99"/>
                  <a:pt x="60" y="159"/>
                </a:cubicBezTo>
                <a:cubicBezTo>
                  <a:pt x="60" y="218"/>
                  <a:pt x="60" y="293"/>
                  <a:pt x="0" y="352"/>
                </a:cubicBezTo>
                <a:cubicBezTo>
                  <a:pt x="0" y="531"/>
                  <a:pt x="60" y="665"/>
                  <a:pt x="179" y="725"/>
                </a:cubicBezTo>
                <a:cubicBezTo>
                  <a:pt x="209" y="755"/>
                  <a:pt x="257" y="770"/>
                  <a:pt x="313" y="770"/>
                </a:cubicBezTo>
                <a:cubicBezTo>
                  <a:pt x="369" y="770"/>
                  <a:pt x="432" y="755"/>
                  <a:pt x="492" y="725"/>
                </a:cubicBezTo>
                <a:cubicBezTo>
                  <a:pt x="611" y="591"/>
                  <a:pt x="611" y="531"/>
                  <a:pt x="611" y="412"/>
                </a:cubicBezTo>
                <a:lnTo>
                  <a:pt x="611" y="293"/>
                </a:lnTo>
                <a:cubicBezTo>
                  <a:pt x="611" y="218"/>
                  <a:pt x="551" y="159"/>
                  <a:pt x="492" y="99"/>
                </a:cubicBezTo>
                <a:cubicBezTo>
                  <a:pt x="457" y="29"/>
                  <a:pt x="402" y="0"/>
                  <a:pt x="34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10"/>
          <p:cNvSpPr/>
          <p:nvPr/>
        </p:nvSpPr>
        <p:spPr>
          <a:xfrm>
            <a:off x="7906732" y="843242"/>
            <a:ext cx="19559" cy="20183"/>
          </a:xfrm>
          <a:custGeom>
            <a:avLst/>
            <a:gdLst/>
            <a:ahLst/>
            <a:cxnLst/>
            <a:rect l="l" t="t" r="r" b="b"/>
            <a:pathLst>
              <a:path w="627" h="647" extrusionOk="0">
                <a:moveTo>
                  <a:pt x="313" y="0"/>
                </a:moveTo>
                <a:cubicBezTo>
                  <a:pt x="269" y="0"/>
                  <a:pt x="224" y="19"/>
                  <a:pt x="194" y="56"/>
                </a:cubicBezTo>
                <a:cubicBezTo>
                  <a:pt x="135" y="116"/>
                  <a:pt x="60" y="116"/>
                  <a:pt x="60" y="175"/>
                </a:cubicBezTo>
                <a:cubicBezTo>
                  <a:pt x="1" y="235"/>
                  <a:pt x="1" y="294"/>
                  <a:pt x="1" y="354"/>
                </a:cubicBezTo>
                <a:cubicBezTo>
                  <a:pt x="60" y="428"/>
                  <a:pt x="60" y="488"/>
                  <a:pt x="194" y="607"/>
                </a:cubicBezTo>
                <a:cubicBezTo>
                  <a:pt x="244" y="632"/>
                  <a:pt x="293" y="646"/>
                  <a:pt x="339" y="646"/>
                </a:cubicBezTo>
                <a:cubicBezTo>
                  <a:pt x="404" y="646"/>
                  <a:pt x="463" y="617"/>
                  <a:pt x="507" y="548"/>
                </a:cubicBezTo>
                <a:cubicBezTo>
                  <a:pt x="626" y="488"/>
                  <a:pt x="626" y="354"/>
                  <a:pt x="626" y="294"/>
                </a:cubicBezTo>
                <a:cubicBezTo>
                  <a:pt x="626" y="235"/>
                  <a:pt x="626" y="175"/>
                  <a:pt x="567" y="175"/>
                </a:cubicBezTo>
                <a:cubicBezTo>
                  <a:pt x="567" y="116"/>
                  <a:pt x="507" y="56"/>
                  <a:pt x="433" y="56"/>
                </a:cubicBezTo>
                <a:cubicBezTo>
                  <a:pt x="403" y="19"/>
                  <a:pt x="358" y="0"/>
                  <a:pt x="313"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10"/>
          <p:cNvSpPr/>
          <p:nvPr/>
        </p:nvSpPr>
        <p:spPr>
          <a:xfrm>
            <a:off x="3421649" y="694566"/>
            <a:ext cx="21400" cy="31476"/>
          </a:xfrm>
          <a:custGeom>
            <a:avLst/>
            <a:gdLst/>
            <a:ahLst/>
            <a:cxnLst/>
            <a:rect l="l" t="t" r="r" b="b"/>
            <a:pathLst>
              <a:path w="686" h="1009" extrusionOk="0">
                <a:moveTo>
                  <a:pt x="435" y="1"/>
                </a:moveTo>
                <a:cubicBezTo>
                  <a:pt x="402" y="1"/>
                  <a:pt x="363" y="15"/>
                  <a:pt x="313" y="40"/>
                </a:cubicBezTo>
                <a:cubicBezTo>
                  <a:pt x="239" y="99"/>
                  <a:pt x="179" y="159"/>
                  <a:pt x="120" y="219"/>
                </a:cubicBezTo>
                <a:cubicBezTo>
                  <a:pt x="60" y="278"/>
                  <a:pt x="60" y="412"/>
                  <a:pt x="60" y="472"/>
                </a:cubicBezTo>
                <a:cubicBezTo>
                  <a:pt x="0" y="651"/>
                  <a:pt x="60" y="844"/>
                  <a:pt x="179" y="964"/>
                </a:cubicBezTo>
                <a:cubicBezTo>
                  <a:pt x="246" y="993"/>
                  <a:pt x="295" y="1008"/>
                  <a:pt x="334" y="1008"/>
                </a:cubicBezTo>
                <a:cubicBezTo>
                  <a:pt x="373" y="1008"/>
                  <a:pt x="403" y="993"/>
                  <a:pt x="432" y="964"/>
                </a:cubicBezTo>
                <a:cubicBezTo>
                  <a:pt x="552" y="844"/>
                  <a:pt x="611" y="651"/>
                  <a:pt x="611" y="531"/>
                </a:cubicBezTo>
                <a:cubicBezTo>
                  <a:pt x="686" y="472"/>
                  <a:pt x="686" y="412"/>
                  <a:pt x="611" y="353"/>
                </a:cubicBezTo>
                <a:lnTo>
                  <a:pt x="611" y="99"/>
                </a:lnTo>
                <a:lnTo>
                  <a:pt x="552" y="99"/>
                </a:lnTo>
                <a:cubicBezTo>
                  <a:pt x="517" y="30"/>
                  <a:pt x="482" y="1"/>
                  <a:pt x="43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10"/>
          <p:cNvSpPr/>
          <p:nvPr/>
        </p:nvSpPr>
        <p:spPr>
          <a:xfrm>
            <a:off x="3462077" y="741047"/>
            <a:ext cx="19559" cy="37964"/>
          </a:xfrm>
          <a:custGeom>
            <a:avLst/>
            <a:gdLst/>
            <a:ahLst/>
            <a:cxnLst/>
            <a:rect l="l" t="t" r="r" b="b"/>
            <a:pathLst>
              <a:path w="627" h="1217" extrusionOk="0">
                <a:moveTo>
                  <a:pt x="377" y="0"/>
                </a:moveTo>
                <a:cubicBezTo>
                  <a:pt x="342" y="0"/>
                  <a:pt x="303" y="15"/>
                  <a:pt x="254" y="40"/>
                </a:cubicBezTo>
                <a:cubicBezTo>
                  <a:pt x="194" y="159"/>
                  <a:pt x="135" y="218"/>
                  <a:pt x="135" y="278"/>
                </a:cubicBezTo>
                <a:cubicBezTo>
                  <a:pt x="60" y="412"/>
                  <a:pt x="60" y="472"/>
                  <a:pt x="60" y="591"/>
                </a:cubicBezTo>
                <a:cubicBezTo>
                  <a:pt x="1" y="784"/>
                  <a:pt x="60" y="963"/>
                  <a:pt x="194" y="1157"/>
                </a:cubicBezTo>
                <a:lnTo>
                  <a:pt x="254" y="1217"/>
                </a:lnTo>
                <a:cubicBezTo>
                  <a:pt x="313" y="1217"/>
                  <a:pt x="433" y="1217"/>
                  <a:pt x="507" y="1157"/>
                </a:cubicBezTo>
                <a:cubicBezTo>
                  <a:pt x="626" y="963"/>
                  <a:pt x="626" y="784"/>
                  <a:pt x="626" y="650"/>
                </a:cubicBezTo>
                <a:lnTo>
                  <a:pt x="626" y="412"/>
                </a:lnTo>
                <a:cubicBezTo>
                  <a:pt x="626" y="278"/>
                  <a:pt x="626" y="218"/>
                  <a:pt x="567" y="99"/>
                </a:cubicBezTo>
                <a:lnTo>
                  <a:pt x="507" y="99"/>
                </a:lnTo>
                <a:cubicBezTo>
                  <a:pt x="463" y="29"/>
                  <a:pt x="425" y="0"/>
                  <a:pt x="37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10"/>
          <p:cNvSpPr/>
          <p:nvPr/>
        </p:nvSpPr>
        <p:spPr>
          <a:xfrm>
            <a:off x="3516450" y="696438"/>
            <a:ext cx="17220" cy="37496"/>
          </a:xfrm>
          <a:custGeom>
            <a:avLst/>
            <a:gdLst/>
            <a:ahLst/>
            <a:cxnLst/>
            <a:rect l="l" t="t" r="r" b="b"/>
            <a:pathLst>
              <a:path w="552" h="1202" extrusionOk="0">
                <a:moveTo>
                  <a:pt x="271" y="0"/>
                </a:moveTo>
                <a:cubicBezTo>
                  <a:pt x="215" y="0"/>
                  <a:pt x="155" y="29"/>
                  <a:pt x="120" y="99"/>
                </a:cubicBezTo>
                <a:cubicBezTo>
                  <a:pt x="60" y="159"/>
                  <a:pt x="60" y="293"/>
                  <a:pt x="1" y="352"/>
                </a:cubicBezTo>
                <a:lnTo>
                  <a:pt x="1" y="591"/>
                </a:lnTo>
                <a:cubicBezTo>
                  <a:pt x="1" y="784"/>
                  <a:pt x="1" y="963"/>
                  <a:pt x="179" y="1157"/>
                </a:cubicBezTo>
                <a:cubicBezTo>
                  <a:pt x="246" y="1187"/>
                  <a:pt x="295" y="1201"/>
                  <a:pt x="334" y="1201"/>
                </a:cubicBezTo>
                <a:cubicBezTo>
                  <a:pt x="373" y="1201"/>
                  <a:pt x="403" y="1187"/>
                  <a:pt x="433" y="1157"/>
                </a:cubicBezTo>
                <a:cubicBezTo>
                  <a:pt x="552" y="963"/>
                  <a:pt x="552" y="784"/>
                  <a:pt x="552" y="591"/>
                </a:cubicBezTo>
                <a:lnTo>
                  <a:pt x="552" y="352"/>
                </a:lnTo>
                <a:cubicBezTo>
                  <a:pt x="492" y="218"/>
                  <a:pt x="492" y="159"/>
                  <a:pt x="433" y="99"/>
                </a:cubicBezTo>
                <a:lnTo>
                  <a:pt x="373" y="39"/>
                </a:lnTo>
                <a:cubicBezTo>
                  <a:pt x="348" y="15"/>
                  <a:pt x="311" y="0"/>
                  <a:pt x="27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10"/>
          <p:cNvSpPr/>
          <p:nvPr/>
        </p:nvSpPr>
        <p:spPr>
          <a:xfrm>
            <a:off x="3512738" y="802844"/>
            <a:ext cx="19091" cy="31944"/>
          </a:xfrm>
          <a:custGeom>
            <a:avLst/>
            <a:gdLst/>
            <a:ahLst/>
            <a:cxnLst/>
            <a:rect l="l" t="t" r="r" b="b"/>
            <a:pathLst>
              <a:path w="612" h="1024" extrusionOk="0">
                <a:moveTo>
                  <a:pt x="341" y="1"/>
                </a:moveTo>
                <a:cubicBezTo>
                  <a:pt x="301" y="1"/>
                  <a:pt x="263" y="15"/>
                  <a:pt x="239" y="40"/>
                </a:cubicBezTo>
                <a:cubicBezTo>
                  <a:pt x="120" y="100"/>
                  <a:pt x="120" y="159"/>
                  <a:pt x="60" y="293"/>
                </a:cubicBezTo>
                <a:cubicBezTo>
                  <a:pt x="0" y="353"/>
                  <a:pt x="0" y="412"/>
                  <a:pt x="0" y="472"/>
                </a:cubicBezTo>
                <a:cubicBezTo>
                  <a:pt x="0" y="666"/>
                  <a:pt x="60" y="844"/>
                  <a:pt x="179" y="979"/>
                </a:cubicBezTo>
                <a:cubicBezTo>
                  <a:pt x="239" y="1008"/>
                  <a:pt x="287" y="1023"/>
                  <a:pt x="328" y="1023"/>
                </a:cubicBezTo>
                <a:cubicBezTo>
                  <a:pt x="369" y="1023"/>
                  <a:pt x="403" y="1008"/>
                  <a:pt x="432" y="979"/>
                </a:cubicBezTo>
                <a:cubicBezTo>
                  <a:pt x="552" y="785"/>
                  <a:pt x="611" y="666"/>
                  <a:pt x="611" y="532"/>
                </a:cubicBezTo>
                <a:lnTo>
                  <a:pt x="611" y="353"/>
                </a:lnTo>
                <a:cubicBezTo>
                  <a:pt x="552" y="293"/>
                  <a:pt x="552" y="159"/>
                  <a:pt x="492" y="100"/>
                </a:cubicBezTo>
                <a:cubicBezTo>
                  <a:pt x="457" y="30"/>
                  <a:pt x="397" y="1"/>
                  <a:pt x="34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10"/>
          <p:cNvSpPr/>
          <p:nvPr/>
        </p:nvSpPr>
        <p:spPr>
          <a:xfrm>
            <a:off x="3564771" y="749688"/>
            <a:ext cx="19559" cy="48851"/>
          </a:xfrm>
          <a:custGeom>
            <a:avLst/>
            <a:gdLst/>
            <a:ahLst/>
            <a:cxnLst/>
            <a:rect l="l" t="t" r="r" b="b"/>
            <a:pathLst>
              <a:path w="627" h="1566" extrusionOk="0">
                <a:moveTo>
                  <a:pt x="373" y="1"/>
                </a:moveTo>
                <a:cubicBezTo>
                  <a:pt x="314" y="1"/>
                  <a:pt x="195" y="1"/>
                  <a:pt x="120" y="75"/>
                </a:cubicBezTo>
                <a:cubicBezTo>
                  <a:pt x="61" y="195"/>
                  <a:pt x="61" y="314"/>
                  <a:pt x="1" y="448"/>
                </a:cubicBezTo>
                <a:lnTo>
                  <a:pt x="1" y="746"/>
                </a:lnTo>
                <a:cubicBezTo>
                  <a:pt x="1" y="999"/>
                  <a:pt x="1" y="1252"/>
                  <a:pt x="120" y="1491"/>
                </a:cubicBezTo>
                <a:cubicBezTo>
                  <a:pt x="195" y="1491"/>
                  <a:pt x="195" y="1491"/>
                  <a:pt x="254" y="1565"/>
                </a:cubicBezTo>
                <a:cubicBezTo>
                  <a:pt x="314" y="1565"/>
                  <a:pt x="373" y="1565"/>
                  <a:pt x="433" y="1431"/>
                </a:cubicBezTo>
                <a:cubicBezTo>
                  <a:pt x="567" y="1252"/>
                  <a:pt x="567" y="999"/>
                  <a:pt x="627" y="746"/>
                </a:cubicBezTo>
                <a:cubicBezTo>
                  <a:pt x="627" y="686"/>
                  <a:pt x="567" y="567"/>
                  <a:pt x="567" y="448"/>
                </a:cubicBezTo>
                <a:cubicBezTo>
                  <a:pt x="567" y="314"/>
                  <a:pt x="493" y="195"/>
                  <a:pt x="433" y="75"/>
                </a:cubicBezTo>
                <a:cubicBezTo>
                  <a:pt x="433"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10"/>
          <p:cNvSpPr/>
          <p:nvPr/>
        </p:nvSpPr>
        <p:spPr>
          <a:xfrm>
            <a:off x="3613124" y="690417"/>
            <a:ext cx="19528" cy="39805"/>
          </a:xfrm>
          <a:custGeom>
            <a:avLst/>
            <a:gdLst/>
            <a:ahLst/>
            <a:cxnLst/>
            <a:rect l="l" t="t" r="r" b="b"/>
            <a:pathLst>
              <a:path w="626" h="1276" extrusionOk="0">
                <a:moveTo>
                  <a:pt x="314" y="1"/>
                </a:moveTo>
                <a:cubicBezTo>
                  <a:pt x="265" y="1"/>
                  <a:pt x="230" y="33"/>
                  <a:pt x="194" y="113"/>
                </a:cubicBezTo>
                <a:cubicBezTo>
                  <a:pt x="134" y="173"/>
                  <a:pt x="60" y="292"/>
                  <a:pt x="60" y="352"/>
                </a:cubicBezTo>
                <a:cubicBezTo>
                  <a:pt x="0" y="411"/>
                  <a:pt x="0" y="545"/>
                  <a:pt x="0" y="605"/>
                </a:cubicBezTo>
                <a:cubicBezTo>
                  <a:pt x="0" y="784"/>
                  <a:pt x="0" y="977"/>
                  <a:pt x="60" y="1156"/>
                </a:cubicBezTo>
                <a:lnTo>
                  <a:pt x="134" y="1231"/>
                </a:lnTo>
                <a:cubicBezTo>
                  <a:pt x="164" y="1260"/>
                  <a:pt x="209" y="1275"/>
                  <a:pt x="254" y="1275"/>
                </a:cubicBezTo>
                <a:cubicBezTo>
                  <a:pt x="298" y="1275"/>
                  <a:pt x="343" y="1260"/>
                  <a:pt x="373" y="1231"/>
                </a:cubicBezTo>
                <a:cubicBezTo>
                  <a:pt x="507" y="1037"/>
                  <a:pt x="566" y="858"/>
                  <a:pt x="626" y="664"/>
                </a:cubicBezTo>
                <a:cubicBezTo>
                  <a:pt x="626" y="545"/>
                  <a:pt x="626" y="486"/>
                  <a:pt x="566" y="352"/>
                </a:cubicBezTo>
                <a:cubicBezTo>
                  <a:pt x="566" y="292"/>
                  <a:pt x="507" y="173"/>
                  <a:pt x="432" y="113"/>
                </a:cubicBezTo>
                <a:lnTo>
                  <a:pt x="432" y="39"/>
                </a:lnTo>
                <a:cubicBezTo>
                  <a:pt x="385" y="15"/>
                  <a:pt x="346" y="1"/>
                  <a:pt x="31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10"/>
          <p:cNvSpPr/>
          <p:nvPr/>
        </p:nvSpPr>
        <p:spPr>
          <a:xfrm>
            <a:off x="3684685" y="672543"/>
            <a:ext cx="19559" cy="40023"/>
          </a:xfrm>
          <a:custGeom>
            <a:avLst/>
            <a:gdLst/>
            <a:ahLst/>
            <a:cxnLst/>
            <a:rect l="l" t="t" r="r" b="b"/>
            <a:pathLst>
              <a:path w="627" h="1283" extrusionOk="0">
                <a:moveTo>
                  <a:pt x="313" y="1"/>
                </a:moveTo>
                <a:cubicBezTo>
                  <a:pt x="194" y="1"/>
                  <a:pt x="135" y="61"/>
                  <a:pt x="75" y="120"/>
                </a:cubicBezTo>
                <a:cubicBezTo>
                  <a:pt x="75" y="239"/>
                  <a:pt x="0" y="314"/>
                  <a:pt x="0" y="433"/>
                </a:cubicBezTo>
                <a:lnTo>
                  <a:pt x="0" y="686"/>
                </a:lnTo>
                <a:cubicBezTo>
                  <a:pt x="75" y="865"/>
                  <a:pt x="75" y="984"/>
                  <a:pt x="194" y="1178"/>
                </a:cubicBezTo>
                <a:lnTo>
                  <a:pt x="194" y="1237"/>
                </a:lnTo>
                <a:lnTo>
                  <a:pt x="254" y="1237"/>
                </a:lnTo>
                <a:cubicBezTo>
                  <a:pt x="284" y="1267"/>
                  <a:pt x="332" y="1282"/>
                  <a:pt x="380" y="1282"/>
                </a:cubicBezTo>
                <a:cubicBezTo>
                  <a:pt x="429" y="1282"/>
                  <a:pt x="477" y="1267"/>
                  <a:pt x="507" y="1237"/>
                </a:cubicBezTo>
                <a:cubicBezTo>
                  <a:pt x="626" y="1059"/>
                  <a:pt x="626" y="805"/>
                  <a:pt x="626" y="612"/>
                </a:cubicBezTo>
                <a:cubicBezTo>
                  <a:pt x="626" y="493"/>
                  <a:pt x="567" y="433"/>
                  <a:pt x="567" y="314"/>
                </a:cubicBezTo>
                <a:cubicBezTo>
                  <a:pt x="507" y="239"/>
                  <a:pt x="447" y="120"/>
                  <a:pt x="373" y="61"/>
                </a:cubicBezTo>
                <a:lnTo>
                  <a:pt x="313"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10"/>
          <p:cNvSpPr/>
          <p:nvPr/>
        </p:nvSpPr>
        <p:spPr>
          <a:xfrm>
            <a:off x="3632621" y="770308"/>
            <a:ext cx="19559" cy="39836"/>
          </a:xfrm>
          <a:custGeom>
            <a:avLst/>
            <a:gdLst/>
            <a:ahLst/>
            <a:cxnLst/>
            <a:rect l="l" t="t" r="r" b="b"/>
            <a:pathLst>
              <a:path w="627" h="1277" extrusionOk="0">
                <a:moveTo>
                  <a:pt x="345" y="1"/>
                </a:moveTo>
                <a:cubicBezTo>
                  <a:pt x="319" y="1"/>
                  <a:pt x="289" y="8"/>
                  <a:pt x="254" y="25"/>
                </a:cubicBezTo>
                <a:cubicBezTo>
                  <a:pt x="180" y="159"/>
                  <a:pt x="120" y="219"/>
                  <a:pt x="120" y="338"/>
                </a:cubicBezTo>
                <a:cubicBezTo>
                  <a:pt x="61" y="398"/>
                  <a:pt x="61" y="532"/>
                  <a:pt x="1" y="651"/>
                </a:cubicBezTo>
                <a:cubicBezTo>
                  <a:pt x="1" y="830"/>
                  <a:pt x="61" y="1023"/>
                  <a:pt x="180" y="1202"/>
                </a:cubicBezTo>
                <a:lnTo>
                  <a:pt x="254" y="1277"/>
                </a:lnTo>
                <a:cubicBezTo>
                  <a:pt x="373" y="1277"/>
                  <a:pt x="433" y="1277"/>
                  <a:pt x="493" y="1202"/>
                </a:cubicBezTo>
                <a:lnTo>
                  <a:pt x="493" y="1143"/>
                </a:lnTo>
                <a:cubicBezTo>
                  <a:pt x="627" y="964"/>
                  <a:pt x="627" y="830"/>
                  <a:pt x="627" y="651"/>
                </a:cubicBezTo>
                <a:lnTo>
                  <a:pt x="627" y="398"/>
                </a:lnTo>
                <a:cubicBezTo>
                  <a:pt x="627" y="338"/>
                  <a:pt x="627" y="219"/>
                  <a:pt x="552" y="159"/>
                </a:cubicBezTo>
                <a:lnTo>
                  <a:pt x="493" y="85"/>
                </a:lnTo>
                <a:cubicBezTo>
                  <a:pt x="450" y="43"/>
                  <a:pt x="408" y="1"/>
                  <a:pt x="34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10"/>
          <p:cNvSpPr/>
          <p:nvPr/>
        </p:nvSpPr>
        <p:spPr>
          <a:xfrm>
            <a:off x="3570823" y="854253"/>
            <a:ext cx="17220" cy="25018"/>
          </a:xfrm>
          <a:custGeom>
            <a:avLst/>
            <a:gdLst/>
            <a:ahLst/>
            <a:cxnLst/>
            <a:rect l="l" t="t" r="r" b="b"/>
            <a:pathLst>
              <a:path w="552" h="802" extrusionOk="0">
                <a:moveTo>
                  <a:pt x="179" y="1"/>
                </a:moveTo>
                <a:cubicBezTo>
                  <a:pt x="120" y="75"/>
                  <a:pt x="60" y="135"/>
                  <a:pt x="1" y="195"/>
                </a:cubicBezTo>
                <a:lnTo>
                  <a:pt x="1" y="373"/>
                </a:lnTo>
                <a:cubicBezTo>
                  <a:pt x="1" y="507"/>
                  <a:pt x="1" y="627"/>
                  <a:pt x="120" y="746"/>
                </a:cubicBezTo>
                <a:cubicBezTo>
                  <a:pt x="179" y="783"/>
                  <a:pt x="224" y="802"/>
                  <a:pt x="271" y="802"/>
                </a:cubicBezTo>
                <a:cubicBezTo>
                  <a:pt x="317" y="802"/>
                  <a:pt x="366" y="783"/>
                  <a:pt x="433" y="746"/>
                </a:cubicBezTo>
                <a:lnTo>
                  <a:pt x="433" y="686"/>
                </a:lnTo>
                <a:cubicBezTo>
                  <a:pt x="552" y="627"/>
                  <a:pt x="552" y="507"/>
                  <a:pt x="552" y="448"/>
                </a:cubicBezTo>
                <a:lnTo>
                  <a:pt x="552" y="254"/>
                </a:lnTo>
                <a:cubicBezTo>
                  <a:pt x="552" y="195"/>
                  <a:pt x="492" y="135"/>
                  <a:pt x="433" y="75"/>
                </a:cubicBezTo>
                <a:cubicBezTo>
                  <a:pt x="373" y="1"/>
                  <a:pt x="239" y="1"/>
                  <a:pt x="179"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10"/>
          <p:cNvSpPr/>
          <p:nvPr/>
        </p:nvSpPr>
        <p:spPr>
          <a:xfrm>
            <a:off x="3460206" y="837533"/>
            <a:ext cx="17719" cy="20495"/>
          </a:xfrm>
          <a:custGeom>
            <a:avLst/>
            <a:gdLst/>
            <a:ahLst/>
            <a:cxnLst/>
            <a:rect l="l" t="t" r="r" b="b"/>
            <a:pathLst>
              <a:path w="568" h="657" extrusionOk="0">
                <a:moveTo>
                  <a:pt x="252" y="1"/>
                </a:moveTo>
                <a:cubicBezTo>
                  <a:pt x="206" y="1"/>
                  <a:pt x="157" y="15"/>
                  <a:pt x="120" y="45"/>
                </a:cubicBezTo>
                <a:cubicBezTo>
                  <a:pt x="61" y="105"/>
                  <a:pt x="1" y="164"/>
                  <a:pt x="1" y="239"/>
                </a:cubicBezTo>
                <a:lnTo>
                  <a:pt x="1" y="358"/>
                </a:lnTo>
                <a:cubicBezTo>
                  <a:pt x="1" y="418"/>
                  <a:pt x="1" y="537"/>
                  <a:pt x="120" y="611"/>
                </a:cubicBezTo>
                <a:cubicBezTo>
                  <a:pt x="187" y="641"/>
                  <a:pt x="250" y="656"/>
                  <a:pt x="304" y="656"/>
                </a:cubicBezTo>
                <a:cubicBezTo>
                  <a:pt x="359" y="656"/>
                  <a:pt x="403" y="641"/>
                  <a:pt x="433" y="611"/>
                </a:cubicBezTo>
                <a:cubicBezTo>
                  <a:pt x="567" y="477"/>
                  <a:pt x="567" y="418"/>
                  <a:pt x="567" y="299"/>
                </a:cubicBezTo>
                <a:lnTo>
                  <a:pt x="567" y="164"/>
                </a:lnTo>
                <a:cubicBezTo>
                  <a:pt x="493" y="105"/>
                  <a:pt x="433" y="105"/>
                  <a:pt x="373" y="45"/>
                </a:cubicBezTo>
                <a:cubicBezTo>
                  <a:pt x="344" y="15"/>
                  <a:pt x="299" y="1"/>
                  <a:pt x="25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10"/>
          <p:cNvSpPr/>
          <p:nvPr/>
        </p:nvSpPr>
        <p:spPr>
          <a:xfrm>
            <a:off x="912115" y="694566"/>
            <a:ext cx="19559" cy="31476"/>
          </a:xfrm>
          <a:custGeom>
            <a:avLst/>
            <a:gdLst/>
            <a:ahLst/>
            <a:cxnLst/>
            <a:rect l="l" t="t" r="r" b="b"/>
            <a:pathLst>
              <a:path w="627" h="1009" extrusionOk="0">
                <a:moveTo>
                  <a:pt x="415" y="1"/>
                </a:moveTo>
                <a:cubicBezTo>
                  <a:pt x="375" y="1"/>
                  <a:pt x="338" y="15"/>
                  <a:pt x="313" y="40"/>
                </a:cubicBezTo>
                <a:cubicBezTo>
                  <a:pt x="254" y="99"/>
                  <a:pt x="194" y="159"/>
                  <a:pt x="135" y="219"/>
                </a:cubicBezTo>
                <a:cubicBezTo>
                  <a:pt x="75" y="278"/>
                  <a:pt x="75" y="412"/>
                  <a:pt x="75" y="472"/>
                </a:cubicBezTo>
                <a:cubicBezTo>
                  <a:pt x="0" y="651"/>
                  <a:pt x="75" y="844"/>
                  <a:pt x="194" y="964"/>
                </a:cubicBezTo>
                <a:cubicBezTo>
                  <a:pt x="224" y="993"/>
                  <a:pt x="269" y="1008"/>
                  <a:pt x="315" y="1008"/>
                </a:cubicBezTo>
                <a:cubicBezTo>
                  <a:pt x="362" y="1008"/>
                  <a:pt x="410" y="993"/>
                  <a:pt x="447" y="964"/>
                </a:cubicBezTo>
                <a:cubicBezTo>
                  <a:pt x="567" y="844"/>
                  <a:pt x="626" y="651"/>
                  <a:pt x="626" y="531"/>
                </a:cubicBezTo>
                <a:lnTo>
                  <a:pt x="626" y="353"/>
                </a:lnTo>
                <a:cubicBezTo>
                  <a:pt x="626" y="278"/>
                  <a:pt x="626" y="219"/>
                  <a:pt x="567" y="99"/>
                </a:cubicBezTo>
                <a:cubicBezTo>
                  <a:pt x="532" y="30"/>
                  <a:pt x="471" y="1"/>
                  <a:pt x="41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10"/>
          <p:cNvSpPr/>
          <p:nvPr/>
        </p:nvSpPr>
        <p:spPr>
          <a:xfrm>
            <a:off x="953011" y="741047"/>
            <a:ext cx="19559" cy="37964"/>
          </a:xfrm>
          <a:custGeom>
            <a:avLst/>
            <a:gdLst/>
            <a:ahLst/>
            <a:cxnLst/>
            <a:rect l="l" t="t" r="r" b="b"/>
            <a:pathLst>
              <a:path w="627" h="1217" extrusionOk="0">
                <a:moveTo>
                  <a:pt x="350" y="0"/>
                </a:moveTo>
                <a:cubicBezTo>
                  <a:pt x="313" y="0"/>
                  <a:pt x="278" y="15"/>
                  <a:pt x="254" y="40"/>
                </a:cubicBezTo>
                <a:cubicBezTo>
                  <a:pt x="179" y="159"/>
                  <a:pt x="120" y="218"/>
                  <a:pt x="60" y="278"/>
                </a:cubicBezTo>
                <a:cubicBezTo>
                  <a:pt x="60" y="412"/>
                  <a:pt x="60" y="472"/>
                  <a:pt x="0" y="591"/>
                </a:cubicBezTo>
                <a:cubicBezTo>
                  <a:pt x="0" y="784"/>
                  <a:pt x="60" y="963"/>
                  <a:pt x="179" y="1157"/>
                </a:cubicBezTo>
                <a:lnTo>
                  <a:pt x="254" y="1217"/>
                </a:lnTo>
                <a:cubicBezTo>
                  <a:pt x="313" y="1217"/>
                  <a:pt x="432" y="1217"/>
                  <a:pt x="492" y="1157"/>
                </a:cubicBezTo>
                <a:cubicBezTo>
                  <a:pt x="552" y="963"/>
                  <a:pt x="626" y="784"/>
                  <a:pt x="626" y="650"/>
                </a:cubicBezTo>
                <a:lnTo>
                  <a:pt x="626" y="412"/>
                </a:lnTo>
                <a:cubicBezTo>
                  <a:pt x="626" y="278"/>
                  <a:pt x="552" y="218"/>
                  <a:pt x="552" y="99"/>
                </a:cubicBezTo>
                <a:lnTo>
                  <a:pt x="492" y="99"/>
                </a:lnTo>
                <a:cubicBezTo>
                  <a:pt x="457" y="29"/>
                  <a:pt x="402" y="0"/>
                  <a:pt x="350"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10"/>
          <p:cNvSpPr/>
          <p:nvPr/>
        </p:nvSpPr>
        <p:spPr>
          <a:xfrm>
            <a:off x="1007384" y="696438"/>
            <a:ext cx="17220" cy="37496"/>
          </a:xfrm>
          <a:custGeom>
            <a:avLst/>
            <a:gdLst/>
            <a:ahLst/>
            <a:cxnLst/>
            <a:rect l="l" t="t" r="r" b="b"/>
            <a:pathLst>
              <a:path w="552" h="1202" extrusionOk="0">
                <a:moveTo>
                  <a:pt x="265" y="0"/>
                </a:moveTo>
                <a:cubicBezTo>
                  <a:pt x="210" y="0"/>
                  <a:pt x="155" y="29"/>
                  <a:pt x="120" y="99"/>
                </a:cubicBezTo>
                <a:cubicBezTo>
                  <a:pt x="60" y="159"/>
                  <a:pt x="0" y="293"/>
                  <a:pt x="0" y="352"/>
                </a:cubicBezTo>
                <a:lnTo>
                  <a:pt x="0" y="591"/>
                </a:lnTo>
                <a:cubicBezTo>
                  <a:pt x="0" y="784"/>
                  <a:pt x="0" y="963"/>
                  <a:pt x="120" y="1157"/>
                </a:cubicBezTo>
                <a:lnTo>
                  <a:pt x="179" y="1157"/>
                </a:lnTo>
                <a:cubicBezTo>
                  <a:pt x="209" y="1187"/>
                  <a:pt x="257" y="1201"/>
                  <a:pt x="306" y="1201"/>
                </a:cubicBezTo>
                <a:cubicBezTo>
                  <a:pt x="354" y="1201"/>
                  <a:pt x="403" y="1187"/>
                  <a:pt x="432" y="1157"/>
                </a:cubicBezTo>
                <a:cubicBezTo>
                  <a:pt x="552" y="963"/>
                  <a:pt x="552" y="784"/>
                  <a:pt x="552" y="591"/>
                </a:cubicBezTo>
                <a:lnTo>
                  <a:pt x="552" y="352"/>
                </a:lnTo>
                <a:cubicBezTo>
                  <a:pt x="492" y="218"/>
                  <a:pt x="492" y="159"/>
                  <a:pt x="432" y="99"/>
                </a:cubicBezTo>
                <a:lnTo>
                  <a:pt x="373" y="39"/>
                </a:lnTo>
                <a:cubicBezTo>
                  <a:pt x="342" y="15"/>
                  <a:pt x="304" y="0"/>
                  <a:pt x="26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10"/>
          <p:cNvSpPr/>
          <p:nvPr/>
        </p:nvSpPr>
        <p:spPr>
          <a:xfrm>
            <a:off x="1046180" y="749688"/>
            <a:ext cx="17251" cy="48851"/>
          </a:xfrm>
          <a:custGeom>
            <a:avLst/>
            <a:gdLst/>
            <a:ahLst/>
            <a:cxnLst/>
            <a:rect l="l" t="t" r="r" b="b"/>
            <a:pathLst>
              <a:path w="553" h="1566" extrusionOk="0">
                <a:moveTo>
                  <a:pt x="373" y="1"/>
                </a:moveTo>
                <a:cubicBezTo>
                  <a:pt x="314" y="1"/>
                  <a:pt x="180" y="1"/>
                  <a:pt x="120" y="75"/>
                </a:cubicBezTo>
                <a:cubicBezTo>
                  <a:pt x="60" y="195"/>
                  <a:pt x="60" y="314"/>
                  <a:pt x="1" y="448"/>
                </a:cubicBezTo>
                <a:lnTo>
                  <a:pt x="1" y="746"/>
                </a:lnTo>
                <a:cubicBezTo>
                  <a:pt x="1" y="999"/>
                  <a:pt x="1" y="1252"/>
                  <a:pt x="120" y="1491"/>
                </a:cubicBezTo>
                <a:cubicBezTo>
                  <a:pt x="120" y="1491"/>
                  <a:pt x="180" y="1491"/>
                  <a:pt x="180" y="1565"/>
                </a:cubicBezTo>
                <a:cubicBezTo>
                  <a:pt x="314" y="1565"/>
                  <a:pt x="373" y="1565"/>
                  <a:pt x="433" y="1431"/>
                </a:cubicBezTo>
                <a:cubicBezTo>
                  <a:pt x="552" y="1252"/>
                  <a:pt x="552" y="999"/>
                  <a:pt x="552" y="746"/>
                </a:cubicBezTo>
                <a:lnTo>
                  <a:pt x="552" y="448"/>
                </a:lnTo>
                <a:cubicBezTo>
                  <a:pt x="492" y="314"/>
                  <a:pt x="492" y="195"/>
                  <a:pt x="433" y="75"/>
                </a:cubicBezTo>
                <a:cubicBezTo>
                  <a:pt x="433"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10"/>
          <p:cNvSpPr/>
          <p:nvPr/>
        </p:nvSpPr>
        <p:spPr>
          <a:xfrm>
            <a:off x="1104058" y="690417"/>
            <a:ext cx="19528" cy="39805"/>
          </a:xfrm>
          <a:custGeom>
            <a:avLst/>
            <a:gdLst/>
            <a:ahLst/>
            <a:cxnLst/>
            <a:rect l="l" t="t" r="r" b="b"/>
            <a:pathLst>
              <a:path w="626" h="1276" extrusionOk="0">
                <a:moveTo>
                  <a:pt x="292" y="1"/>
                </a:moveTo>
                <a:cubicBezTo>
                  <a:pt x="227" y="1"/>
                  <a:pt x="179" y="33"/>
                  <a:pt x="179" y="113"/>
                </a:cubicBezTo>
                <a:cubicBezTo>
                  <a:pt x="60" y="173"/>
                  <a:pt x="60" y="292"/>
                  <a:pt x="60" y="352"/>
                </a:cubicBezTo>
                <a:cubicBezTo>
                  <a:pt x="0" y="411"/>
                  <a:pt x="0" y="545"/>
                  <a:pt x="0" y="605"/>
                </a:cubicBezTo>
                <a:cubicBezTo>
                  <a:pt x="0" y="784"/>
                  <a:pt x="0" y="977"/>
                  <a:pt x="60" y="1156"/>
                </a:cubicBezTo>
                <a:lnTo>
                  <a:pt x="119" y="1231"/>
                </a:lnTo>
                <a:cubicBezTo>
                  <a:pt x="149" y="1260"/>
                  <a:pt x="198" y="1275"/>
                  <a:pt x="246" y="1275"/>
                </a:cubicBezTo>
                <a:cubicBezTo>
                  <a:pt x="294" y="1275"/>
                  <a:pt x="343" y="1260"/>
                  <a:pt x="373" y="1231"/>
                </a:cubicBezTo>
                <a:cubicBezTo>
                  <a:pt x="492" y="1037"/>
                  <a:pt x="551" y="858"/>
                  <a:pt x="551" y="664"/>
                </a:cubicBezTo>
                <a:cubicBezTo>
                  <a:pt x="551" y="545"/>
                  <a:pt x="626" y="486"/>
                  <a:pt x="551" y="352"/>
                </a:cubicBezTo>
                <a:cubicBezTo>
                  <a:pt x="551" y="292"/>
                  <a:pt x="492" y="173"/>
                  <a:pt x="432" y="113"/>
                </a:cubicBezTo>
                <a:lnTo>
                  <a:pt x="432" y="39"/>
                </a:lnTo>
                <a:cubicBezTo>
                  <a:pt x="385" y="15"/>
                  <a:pt x="334" y="1"/>
                  <a:pt x="29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10"/>
          <p:cNvSpPr/>
          <p:nvPr/>
        </p:nvSpPr>
        <p:spPr>
          <a:xfrm>
            <a:off x="1175619" y="672543"/>
            <a:ext cx="19559" cy="40023"/>
          </a:xfrm>
          <a:custGeom>
            <a:avLst/>
            <a:gdLst/>
            <a:ahLst/>
            <a:cxnLst/>
            <a:rect l="l" t="t" r="r" b="b"/>
            <a:pathLst>
              <a:path w="627" h="1283" extrusionOk="0">
                <a:moveTo>
                  <a:pt x="313" y="1"/>
                </a:moveTo>
                <a:cubicBezTo>
                  <a:pt x="194" y="1"/>
                  <a:pt x="120" y="61"/>
                  <a:pt x="60" y="120"/>
                </a:cubicBezTo>
                <a:cubicBezTo>
                  <a:pt x="0" y="239"/>
                  <a:pt x="0" y="314"/>
                  <a:pt x="0" y="433"/>
                </a:cubicBezTo>
                <a:lnTo>
                  <a:pt x="0" y="686"/>
                </a:lnTo>
                <a:cubicBezTo>
                  <a:pt x="0" y="865"/>
                  <a:pt x="60" y="984"/>
                  <a:pt x="194" y="1178"/>
                </a:cubicBezTo>
                <a:lnTo>
                  <a:pt x="194" y="1237"/>
                </a:lnTo>
                <a:lnTo>
                  <a:pt x="254" y="1237"/>
                </a:lnTo>
                <a:cubicBezTo>
                  <a:pt x="283" y="1267"/>
                  <a:pt x="328" y="1282"/>
                  <a:pt x="365" y="1282"/>
                </a:cubicBezTo>
                <a:cubicBezTo>
                  <a:pt x="403" y="1282"/>
                  <a:pt x="432" y="1267"/>
                  <a:pt x="432" y="1237"/>
                </a:cubicBezTo>
                <a:cubicBezTo>
                  <a:pt x="626" y="1059"/>
                  <a:pt x="626" y="805"/>
                  <a:pt x="626" y="612"/>
                </a:cubicBezTo>
                <a:cubicBezTo>
                  <a:pt x="626" y="493"/>
                  <a:pt x="566" y="433"/>
                  <a:pt x="566" y="314"/>
                </a:cubicBezTo>
                <a:cubicBezTo>
                  <a:pt x="492" y="239"/>
                  <a:pt x="432" y="120"/>
                  <a:pt x="373" y="61"/>
                </a:cubicBezTo>
                <a:lnTo>
                  <a:pt x="313"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10"/>
          <p:cNvSpPr/>
          <p:nvPr/>
        </p:nvSpPr>
        <p:spPr>
          <a:xfrm>
            <a:off x="1114029" y="770308"/>
            <a:ext cx="19091" cy="39836"/>
          </a:xfrm>
          <a:custGeom>
            <a:avLst/>
            <a:gdLst/>
            <a:ahLst/>
            <a:cxnLst/>
            <a:rect l="l" t="t" r="r" b="b"/>
            <a:pathLst>
              <a:path w="612" h="1277" extrusionOk="0">
                <a:moveTo>
                  <a:pt x="307" y="1"/>
                </a:moveTo>
                <a:cubicBezTo>
                  <a:pt x="281" y="1"/>
                  <a:pt x="257" y="8"/>
                  <a:pt x="239" y="25"/>
                </a:cubicBezTo>
                <a:cubicBezTo>
                  <a:pt x="180" y="159"/>
                  <a:pt x="120" y="219"/>
                  <a:pt x="60" y="338"/>
                </a:cubicBezTo>
                <a:cubicBezTo>
                  <a:pt x="60" y="398"/>
                  <a:pt x="1" y="532"/>
                  <a:pt x="1" y="651"/>
                </a:cubicBezTo>
                <a:cubicBezTo>
                  <a:pt x="1" y="830"/>
                  <a:pt x="60" y="1023"/>
                  <a:pt x="180" y="1202"/>
                </a:cubicBezTo>
                <a:lnTo>
                  <a:pt x="239" y="1277"/>
                </a:lnTo>
                <a:cubicBezTo>
                  <a:pt x="299" y="1277"/>
                  <a:pt x="433" y="1277"/>
                  <a:pt x="492" y="1202"/>
                </a:cubicBezTo>
                <a:lnTo>
                  <a:pt x="492" y="1143"/>
                </a:lnTo>
                <a:cubicBezTo>
                  <a:pt x="552" y="964"/>
                  <a:pt x="612" y="830"/>
                  <a:pt x="612" y="651"/>
                </a:cubicBezTo>
                <a:lnTo>
                  <a:pt x="612" y="398"/>
                </a:lnTo>
                <a:cubicBezTo>
                  <a:pt x="612" y="338"/>
                  <a:pt x="552" y="219"/>
                  <a:pt x="552" y="159"/>
                </a:cubicBezTo>
                <a:lnTo>
                  <a:pt x="492" y="85"/>
                </a:lnTo>
                <a:cubicBezTo>
                  <a:pt x="450" y="43"/>
                  <a:pt x="371" y="1"/>
                  <a:pt x="307"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10"/>
          <p:cNvSpPr/>
          <p:nvPr/>
        </p:nvSpPr>
        <p:spPr>
          <a:xfrm>
            <a:off x="949299" y="837533"/>
            <a:ext cx="19091" cy="20495"/>
          </a:xfrm>
          <a:custGeom>
            <a:avLst/>
            <a:gdLst/>
            <a:ahLst/>
            <a:cxnLst/>
            <a:rect l="l" t="t" r="r" b="b"/>
            <a:pathLst>
              <a:path w="612" h="657" extrusionOk="0">
                <a:moveTo>
                  <a:pt x="306" y="1"/>
                </a:moveTo>
                <a:cubicBezTo>
                  <a:pt x="257" y="1"/>
                  <a:pt x="209" y="15"/>
                  <a:pt x="179" y="45"/>
                </a:cubicBezTo>
                <a:cubicBezTo>
                  <a:pt x="119" y="105"/>
                  <a:pt x="60" y="164"/>
                  <a:pt x="60" y="239"/>
                </a:cubicBezTo>
                <a:cubicBezTo>
                  <a:pt x="0" y="299"/>
                  <a:pt x="0" y="299"/>
                  <a:pt x="0" y="358"/>
                </a:cubicBezTo>
                <a:cubicBezTo>
                  <a:pt x="60" y="418"/>
                  <a:pt x="60" y="537"/>
                  <a:pt x="179" y="611"/>
                </a:cubicBezTo>
                <a:cubicBezTo>
                  <a:pt x="239" y="641"/>
                  <a:pt x="302" y="656"/>
                  <a:pt x="358" y="656"/>
                </a:cubicBezTo>
                <a:cubicBezTo>
                  <a:pt x="414" y="656"/>
                  <a:pt x="462" y="641"/>
                  <a:pt x="492" y="611"/>
                </a:cubicBezTo>
                <a:cubicBezTo>
                  <a:pt x="611" y="477"/>
                  <a:pt x="611" y="418"/>
                  <a:pt x="611" y="299"/>
                </a:cubicBezTo>
                <a:cubicBezTo>
                  <a:pt x="611" y="299"/>
                  <a:pt x="611" y="239"/>
                  <a:pt x="551" y="164"/>
                </a:cubicBezTo>
                <a:cubicBezTo>
                  <a:pt x="551" y="105"/>
                  <a:pt x="492" y="105"/>
                  <a:pt x="432" y="45"/>
                </a:cubicBezTo>
                <a:cubicBezTo>
                  <a:pt x="403" y="15"/>
                  <a:pt x="354" y="1"/>
                  <a:pt x="30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10"/>
          <p:cNvSpPr/>
          <p:nvPr/>
        </p:nvSpPr>
        <p:spPr>
          <a:xfrm>
            <a:off x="1535765" y="694566"/>
            <a:ext cx="21431" cy="31476"/>
          </a:xfrm>
          <a:custGeom>
            <a:avLst/>
            <a:gdLst/>
            <a:ahLst/>
            <a:cxnLst/>
            <a:rect l="l" t="t" r="r" b="b"/>
            <a:pathLst>
              <a:path w="687" h="1009" extrusionOk="0">
                <a:moveTo>
                  <a:pt x="411" y="1"/>
                </a:moveTo>
                <a:cubicBezTo>
                  <a:pt x="373" y="1"/>
                  <a:pt x="339" y="15"/>
                  <a:pt x="314" y="40"/>
                </a:cubicBezTo>
                <a:lnTo>
                  <a:pt x="120" y="219"/>
                </a:lnTo>
                <a:cubicBezTo>
                  <a:pt x="61" y="278"/>
                  <a:pt x="61" y="412"/>
                  <a:pt x="61" y="472"/>
                </a:cubicBezTo>
                <a:cubicBezTo>
                  <a:pt x="1" y="651"/>
                  <a:pt x="61" y="844"/>
                  <a:pt x="195" y="964"/>
                </a:cubicBezTo>
                <a:cubicBezTo>
                  <a:pt x="224" y="993"/>
                  <a:pt x="269" y="1008"/>
                  <a:pt x="314" y="1008"/>
                </a:cubicBezTo>
                <a:cubicBezTo>
                  <a:pt x="359" y="1008"/>
                  <a:pt x="403" y="993"/>
                  <a:pt x="433" y="964"/>
                </a:cubicBezTo>
                <a:cubicBezTo>
                  <a:pt x="567" y="844"/>
                  <a:pt x="627" y="651"/>
                  <a:pt x="627" y="531"/>
                </a:cubicBezTo>
                <a:cubicBezTo>
                  <a:pt x="627" y="472"/>
                  <a:pt x="686" y="412"/>
                  <a:pt x="627" y="353"/>
                </a:cubicBezTo>
                <a:cubicBezTo>
                  <a:pt x="627" y="278"/>
                  <a:pt x="627" y="219"/>
                  <a:pt x="567" y="99"/>
                </a:cubicBezTo>
                <a:cubicBezTo>
                  <a:pt x="523" y="30"/>
                  <a:pt x="464" y="1"/>
                  <a:pt x="41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10"/>
          <p:cNvSpPr/>
          <p:nvPr/>
        </p:nvSpPr>
        <p:spPr>
          <a:xfrm>
            <a:off x="1576662" y="741047"/>
            <a:ext cx="19091" cy="37964"/>
          </a:xfrm>
          <a:custGeom>
            <a:avLst/>
            <a:gdLst/>
            <a:ahLst/>
            <a:cxnLst/>
            <a:rect l="l" t="t" r="r" b="b"/>
            <a:pathLst>
              <a:path w="612" h="1217" extrusionOk="0">
                <a:moveTo>
                  <a:pt x="341" y="0"/>
                </a:moveTo>
                <a:cubicBezTo>
                  <a:pt x="301" y="0"/>
                  <a:pt x="264" y="15"/>
                  <a:pt x="239" y="40"/>
                </a:cubicBezTo>
                <a:cubicBezTo>
                  <a:pt x="180" y="159"/>
                  <a:pt x="120" y="218"/>
                  <a:pt x="120" y="278"/>
                </a:cubicBezTo>
                <a:cubicBezTo>
                  <a:pt x="61" y="412"/>
                  <a:pt x="61" y="472"/>
                  <a:pt x="1" y="591"/>
                </a:cubicBezTo>
                <a:cubicBezTo>
                  <a:pt x="1" y="784"/>
                  <a:pt x="61" y="963"/>
                  <a:pt x="180" y="1157"/>
                </a:cubicBezTo>
                <a:lnTo>
                  <a:pt x="239" y="1217"/>
                </a:lnTo>
                <a:cubicBezTo>
                  <a:pt x="299" y="1217"/>
                  <a:pt x="433" y="1217"/>
                  <a:pt x="493" y="1157"/>
                </a:cubicBezTo>
                <a:cubicBezTo>
                  <a:pt x="552" y="963"/>
                  <a:pt x="612" y="784"/>
                  <a:pt x="612" y="650"/>
                </a:cubicBezTo>
                <a:lnTo>
                  <a:pt x="612" y="412"/>
                </a:lnTo>
                <a:cubicBezTo>
                  <a:pt x="612" y="278"/>
                  <a:pt x="612" y="218"/>
                  <a:pt x="552" y="99"/>
                </a:cubicBezTo>
                <a:lnTo>
                  <a:pt x="493" y="99"/>
                </a:lnTo>
                <a:cubicBezTo>
                  <a:pt x="458" y="29"/>
                  <a:pt x="397" y="0"/>
                  <a:pt x="34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10"/>
          <p:cNvSpPr/>
          <p:nvPr/>
        </p:nvSpPr>
        <p:spPr>
          <a:xfrm>
            <a:off x="1630598" y="696438"/>
            <a:ext cx="17688" cy="37496"/>
          </a:xfrm>
          <a:custGeom>
            <a:avLst/>
            <a:gdLst/>
            <a:ahLst/>
            <a:cxnLst/>
            <a:rect l="l" t="t" r="r" b="b"/>
            <a:pathLst>
              <a:path w="567" h="1202" extrusionOk="0">
                <a:moveTo>
                  <a:pt x="276" y="0"/>
                </a:moveTo>
                <a:cubicBezTo>
                  <a:pt x="224" y="0"/>
                  <a:pt x="169" y="29"/>
                  <a:pt x="134" y="99"/>
                </a:cubicBezTo>
                <a:cubicBezTo>
                  <a:pt x="60" y="159"/>
                  <a:pt x="60" y="293"/>
                  <a:pt x="0" y="352"/>
                </a:cubicBezTo>
                <a:lnTo>
                  <a:pt x="0" y="591"/>
                </a:lnTo>
                <a:cubicBezTo>
                  <a:pt x="0" y="784"/>
                  <a:pt x="0" y="963"/>
                  <a:pt x="134" y="1157"/>
                </a:cubicBezTo>
                <a:lnTo>
                  <a:pt x="194" y="1157"/>
                </a:lnTo>
                <a:cubicBezTo>
                  <a:pt x="224" y="1187"/>
                  <a:pt x="268" y="1201"/>
                  <a:pt x="313" y="1201"/>
                </a:cubicBezTo>
                <a:cubicBezTo>
                  <a:pt x="358" y="1201"/>
                  <a:pt x="402" y="1187"/>
                  <a:pt x="432" y="1157"/>
                </a:cubicBezTo>
                <a:cubicBezTo>
                  <a:pt x="566" y="963"/>
                  <a:pt x="566" y="784"/>
                  <a:pt x="566" y="591"/>
                </a:cubicBezTo>
                <a:lnTo>
                  <a:pt x="566" y="352"/>
                </a:lnTo>
                <a:cubicBezTo>
                  <a:pt x="507" y="218"/>
                  <a:pt x="507" y="159"/>
                  <a:pt x="432" y="99"/>
                </a:cubicBezTo>
                <a:lnTo>
                  <a:pt x="373" y="39"/>
                </a:lnTo>
                <a:cubicBezTo>
                  <a:pt x="348" y="15"/>
                  <a:pt x="313" y="0"/>
                  <a:pt x="276"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10"/>
          <p:cNvSpPr/>
          <p:nvPr/>
        </p:nvSpPr>
        <p:spPr>
          <a:xfrm>
            <a:off x="1626855" y="802844"/>
            <a:ext cx="19559" cy="31944"/>
          </a:xfrm>
          <a:custGeom>
            <a:avLst/>
            <a:gdLst/>
            <a:ahLst/>
            <a:cxnLst/>
            <a:rect l="l" t="t" r="r" b="b"/>
            <a:pathLst>
              <a:path w="627" h="1024" extrusionOk="0">
                <a:moveTo>
                  <a:pt x="335" y="1"/>
                </a:moveTo>
                <a:cubicBezTo>
                  <a:pt x="288" y="1"/>
                  <a:pt x="235" y="15"/>
                  <a:pt x="180" y="40"/>
                </a:cubicBezTo>
                <a:cubicBezTo>
                  <a:pt x="120" y="100"/>
                  <a:pt x="120" y="159"/>
                  <a:pt x="60" y="293"/>
                </a:cubicBezTo>
                <a:cubicBezTo>
                  <a:pt x="1" y="353"/>
                  <a:pt x="1" y="412"/>
                  <a:pt x="1" y="472"/>
                </a:cubicBezTo>
                <a:cubicBezTo>
                  <a:pt x="1" y="666"/>
                  <a:pt x="60" y="844"/>
                  <a:pt x="180" y="979"/>
                </a:cubicBezTo>
                <a:cubicBezTo>
                  <a:pt x="217" y="1008"/>
                  <a:pt x="265" y="1023"/>
                  <a:pt x="312" y="1023"/>
                </a:cubicBezTo>
                <a:cubicBezTo>
                  <a:pt x="358" y="1023"/>
                  <a:pt x="403" y="1008"/>
                  <a:pt x="433" y="979"/>
                </a:cubicBezTo>
                <a:cubicBezTo>
                  <a:pt x="552" y="785"/>
                  <a:pt x="627" y="666"/>
                  <a:pt x="627" y="532"/>
                </a:cubicBezTo>
                <a:cubicBezTo>
                  <a:pt x="627" y="472"/>
                  <a:pt x="627" y="412"/>
                  <a:pt x="552" y="353"/>
                </a:cubicBezTo>
                <a:cubicBezTo>
                  <a:pt x="552" y="293"/>
                  <a:pt x="552" y="159"/>
                  <a:pt x="493" y="100"/>
                </a:cubicBezTo>
                <a:cubicBezTo>
                  <a:pt x="458" y="30"/>
                  <a:pt x="402" y="1"/>
                  <a:pt x="33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10"/>
          <p:cNvSpPr/>
          <p:nvPr/>
        </p:nvSpPr>
        <p:spPr>
          <a:xfrm>
            <a:off x="1678919" y="749688"/>
            <a:ext cx="17688" cy="48851"/>
          </a:xfrm>
          <a:custGeom>
            <a:avLst/>
            <a:gdLst/>
            <a:ahLst/>
            <a:cxnLst/>
            <a:rect l="l" t="t" r="r" b="b"/>
            <a:pathLst>
              <a:path w="567" h="1566" extrusionOk="0">
                <a:moveTo>
                  <a:pt x="373" y="1"/>
                </a:moveTo>
                <a:cubicBezTo>
                  <a:pt x="313" y="1"/>
                  <a:pt x="194" y="1"/>
                  <a:pt x="135" y="75"/>
                </a:cubicBezTo>
                <a:cubicBezTo>
                  <a:pt x="75" y="195"/>
                  <a:pt x="75" y="314"/>
                  <a:pt x="0" y="448"/>
                </a:cubicBezTo>
                <a:lnTo>
                  <a:pt x="0" y="746"/>
                </a:lnTo>
                <a:cubicBezTo>
                  <a:pt x="0" y="999"/>
                  <a:pt x="0" y="1252"/>
                  <a:pt x="135" y="1491"/>
                </a:cubicBezTo>
                <a:cubicBezTo>
                  <a:pt x="194" y="1491"/>
                  <a:pt x="194" y="1491"/>
                  <a:pt x="194" y="1565"/>
                </a:cubicBezTo>
                <a:cubicBezTo>
                  <a:pt x="313" y="1565"/>
                  <a:pt x="373" y="1565"/>
                  <a:pt x="447" y="1431"/>
                </a:cubicBezTo>
                <a:cubicBezTo>
                  <a:pt x="567" y="1252"/>
                  <a:pt x="567" y="999"/>
                  <a:pt x="567" y="746"/>
                </a:cubicBezTo>
                <a:lnTo>
                  <a:pt x="567" y="448"/>
                </a:lnTo>
                <a:cubicBezTo>
                  <a:pt x="507" y="314"/>
                  <a:pt x="507" y="195"/>
                  <a:pt x="447" y="75"/>
                </a:cubicBezTo>
                <a:cubicBezTo>
                  <a:pt x="447"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10"/>
          <p:cNvSpPr/>
          <p:nvPr/>
        </p:nvSpPr>
        <p:spPr>
          <a:xfrm>
            <a:off x="1727708" y="690417"/>
            <a:ext cx="19091" cy="39805"/>
          </a:xfrm>
          <a:custGeom>
            <a:avLst/>
            <a:gdLst/>
            <a:ahLst/>
            <a:cxnLst/>
            <a:rect l="l" t="t" r="r" b="b"/>
            <a:pathLst>
              <a:path w="612" h="1276" extrusionOk="0">
                <a:moveTo>
                  <a:pt x="303" y="1"/>
                </a:moveTo>
                <a:cubicBezTo>
                  <a:pt x="251" y="1"/>
                  <a:pt x="215" y="33"/>
                  <a:pt x="179" y="113"/>
                </a:cubicBezTo>
                <a:cubicBezTo>
                  <a:pt x="120" y="173"/>
                  <a:pt x="60" y="292"/>
                  <a:pt x="60" y="352"/>
                </a:cubicBezTo>
                <a:cubicBezTo>
                  <a:pt x="1" y="411"/>
                  <a:pt x="1" y="545"/>
                  <a:pt x="1" y="605"/>
                </a:cubicBezTo>
                <a:cubicBezTo>
                  <a:pt x="1" y="784"/>
                  <a:pt x="1" y="977"/>
                  <a:pt x="60" y="1156"/>
                </a:cubicBezTo>
                <a:lnTo>
                  <a:pt x="120" y="1231"/>
                </a:lnTo>
                <a:cubicBezTo>
                  <a:pt x="150" y="1260"/>
                  <a:pt x="194" y="1275"/>
                  <a:pt x="241" y="1275"/>
                </a:cubicBezTo>
                <a:cubicBezTo>
                  <a:pt x="287" y="1275"/>
                  <a:pt x="336" y="1260"/>
                  <a:pt x="373" y="1231"/>
                </a:cubicBezTo>
                <a:cubicBezTo>
                  <a:pt x="492" y="1037"/>
                  <a:pt x="552" y="858"/>
                  <a:pt x="552" y="664"/>
                </a:cubicBezTo>
                <a:cubicBezTo>
                  <a:pt x="611" y="545"/>
                  <a:pt x="611" y="486"/>
                  <a:pt x="552" y="352"/>
                </a:cubicBezTo>
                <a:cubicBezTo>
                  <a:pt x="552" y="292"/>
                  <a:pt x="492" y="173"/>
                  <a:pt x="433" y="113"/>
                </a:cubicBezTo>
                <a:lnTo>
                  <a:pt x="433" y="39"/>
                </a:lnTo>
                <a:cubicBezTo>
                  <a:pt x="379" y="15"/>
                  <a:pt x="337" y="1"/>
                  <a:pt x="30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10"/>
          <p:cNvSpPr/>
          <p:nvPr/>
        </p:nvSpPr>
        <p:spPr>
          <a:xfrm>
            <a:off x="1799269" y="672543"/>
            <a:ext cx="19091" cy="40023"/>
          </a:xfrm>
          <a:custGeom>
            <a:avLst/>
            <a:gdLst/>
            <a:ahLst/>
            <a:cxnLst/>
            <a:rect l="l" t="t" r="r" b="b"/>
            <a:pathLst>
              <a:path w="612" h="1283" extrusionOk="0">
                <a:moveTo>
                  <a:pt x="314" y="1"/>
                </a:moveTo>
                <a:cubicBezTo>
                  <a:pt x="180" y="1"/>
                  <a:pt x="120" y="61"/>
                  <a:pt x="60" y="120"/>
                </a:cubicBezTo>
                <a:cubicBezTo>
                  <a:pt x="1" y="239"/>
                  <a:pt x="1" y="314"/>
                  <a:pt x="1" y="433"/>
                </a:cubicBezTo>
                <a:lnTo>
                  <a:pt x="1" y="686"/>
                </a:lnTo>
                <a:cubicBezTo>
                  <a:pt x="60" y="865"/>
                  <a:pt x="60" y="984"/>
                  <a:pt x="180" y="1178"/>
                </a:cubicBezTo>
                <a:lnTo>
                  <a:pt x="180" y="1237"/>
                </a:lnTo>
                <a:lnTo>
                  <a:pt x="239" y="1237"/>
                </a:lnTo>
                <a:cubicBezTo>
                  <a:pt x="277" y="1267"/>
                  <a:pt x="325" y="1282"/>
                  <a:pt x="364" y="1282"/>
                </a:cubicBezTo>
                <a:cubicBezTo>
                  <a:pt x="403" y="1282"/>
                  <a:pt x="433" y="1267"/>
                  <a:pt x="433" y="1237"/>
                </a:cubicBezTo>
                <a:cubicBezTo>
                  <a:pt x="612" y="1059"/>
                  <a:pt x="612" y="805"/>
                  <a:pt x="612" y="612"/>
                </a:cubicBezTo>
                <a:cubicBezTo>
                  <a:pt x="612" y="493"/>
                  <a:pt x="552" y="433"/>
                  <a:pt x="552" y="314"/>
                </a:cubicBezTo>
                <a:cubicBezTo>
                  <a:pt x="493" y="239"/>
                  <a:pt x="433" y="120"/>
                  <a:pt x="373" y="61"/>
                </a:cubicBezTo>
                <a:lnTo>
                  <a:pt x="314"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10"/>
          <p:cNvSpPr/>
          <p:nvPr/>
        </p:nvSpPr>
        <p:spPr>
          <a:xfrm>
            <a:off x="1746768" y="770308"/>
            <a:ext cx="19559" cy="39836"/>
          </a:xfrm>
          <a:custGeom>
            <a:avLst/>
            <a:gdLst/>
            <a:ahLst/>
            <a:cxnLst/>
            <a:rect l="l" t="t" r="r" b="b"/>
            <a:pathLst>
              <a:path w="627" h="1277" extrusionOk="0">
                <a:moveTo>
                  <a:pt x="345" y="1"/>
                </a:moveTo>
                <a:cubicBezTo>
                  <a:pt x="318" y="1"/>
                  <a:pt x="289" y="8"/>
                  <a:pt x="254" y="25"/>
                </a:cubicBezTo>
                <a:cubicBezTo>
                  <a:pt x="194" y="159"/>
                  <a:pt x="135" y="219"/>
                  <a:pt x="60" y="338"/>
                </a:cubicBezTo>
                <a:cubicBezTo>
                  <a:pt x="60" y="398"/>
                  <a:pt x="0" y="532"/>
                  <a:pt x="0" y="651"/>
                </a:cubicBezTo>
                <a:cubicBezTo>
                  <a:pt x="0" y="830"/>
                  <a:pt x="60" y="1023"/>
                  <a:pt x="194" y="1202"/>
                </a:cubicBezTo>
                <a:lnTo>
                  <a:pt x="254" y="1277"/>
                </a:lnTo>
                <a:cubicBezTo>
                  <a:pt x="313" y="1277"/>
                  <a:pt x="433" y="1277"/>
                  <a:pt x="507" y="1202"/>
                </a:cubicBezTo>
                <a:lnTo>
                  <a:pt x="507" y="1143"/>
                </a:lnTo>
                <a:cubicBezTo>
                  <a:pt x="567" y="964"/>
                  <a:pt x="626" y="830"/>
                  <a:pt x="626" y="651"/>
                </a:cubicBezTo>
                <a:lnTo>
                  <a:pt x="626" y="398"/>
                </a:lnTo>
                <a:cubicBezTo>
                  <a:pt x="626" y="338"/>
                  <a:pt x="626" y="219"/>
                  <a:pt x="567" y="159"/>
                </a:cubicBezTo>
                <a:lnTo>
                  <a:pt x="507" y="85"/>
                </a:lnTo>
                <a:cubicBezTo>
                  <a:pt x="454" y="43"/>
                  <a:pt x="409" y="1"/>
                  <a:pt x="34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10"/>
          <p:cNvSpPr/>
          <p:nvPr/>
        </p:nvSpPr>
        <p:spPr>
          <a:xfrm>
            <a:off x="1683099" y="854253"/>
            <a:ext cx="19091" cy="25018"/>
          </a:xfrm>
          <a:custGeom>
            <a:avLst/>
            <a:gdLst/>
            <a:ahLst/>
            <a:cxnLst/>
            <a:rect l="l" t="t" r="r" b="b"/>
            <a:pathLst>
              <a:path w="612" h="802" extrusionOk="0">
                <a:moveTo>
                  <a:pt x="239" y="1"/>
                </a:moveTo>
                <a:cubicBezTo>
                  <a:pt x="120" y="75"/>
                  <a:pt x="120" y="135"/>
                  <a:pt x="60" y="195"/>
                </a:cubicBezTo>
                <a:cubicBezTo>
                  <a:pt x="60" y="254"/>
                  <a:pt x="60" y="314"/>
                  <a:pt x="1" y="373"/>
                </a:cubicBezTo>
                <a:cubicBezTo>
                  <a:pt x="1" y="507"/>
                  <a:pt x="60" y="627"/>
                  <a:pt x="179" y="746"/>
                </a:cubicBezTo>
                <a:cubicBezTo>
                  <a:pt x="209" y="783"/>
                  <a:pt x="257" y="802"/>
                  <a:pt x="313" y="802"/>
                </a:cubicBezTo>
                <a:cubicBezTo>
                  <a:pt x="369" y="802"/>
                  <a:pt x="433" y="783"/>
                  <a:pt x="492" y="746"/>
                </a:cubicBezTo>
                <a:lnTo>
                  <a:pt x="492" y="686"/>
                </a:lnTo>
                <a:cubicBezTo>
                  <a:pt x="611" y="627"/>
                  <a:pt x="611" y="507"/>
                  <a:pt x="611" y="448"/>
                </a:cubicBezTo>
                <a:lnTo>
                  <a:pt x="611" y="254"/>
                </a:lnTo>
                <a:cubicBezTo>
                  <a:pt x="552" y="195"/>
                  <a:pt x="552" y="135"/>
                  <a:pt x="492" y="75"/>
                </a:cubicBezTo>
                <a:cubicBezTo>
                  <a:pt x="433" y="1"/>
                  <a:pt x="313" y="1"/>
                  <a:pt x="239"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10"/>
          <p:cNvSpPr/>
          <p:nvPr/>
        </p:nvSpPr>
        <p:spPr>
          <a:xfrm>
            <a:off x="1572482" y="837533"/>
            <a:ext cx="19559" cy="20495"/>
          </a:xfrm>
          <a:custGeom>
            <a:avLst/>
            <a:gdLst/>
            <a:ahLst/>
            <a:cxnLst/>
            <a:rect l="l" t="t" r="r" b="b"/>
            <a:pathLst>
              <a:path w="627" h="657" extrusionOk="0">
                <a:moveTo>
                  <a:pt x="314" y="1"/>
                </a:moveTo>
                <a:cubicBezTo>
                  <a:pt x="269" y="1"/>
                  <a:pt x="224" y="15"/>
                  <a:pt x="195" y="45"/>
                </a:cubicBezTo>
                <a:cubicBezTo>
                  <a:pt x="135" y="105"/>
                  <a:pt x="60" y="164"/>
                  <a:pt x="60" y="239"/>
                </a:cubicBezTo>
                <a:cubicBezTo>
                  <a:pt x="1" y="299"/>
                  <a:pt x="1" y="299"/>
                  <a:pt x="1" y="358"/>
                </a:cubicBezTo>
                <a:cubicBezTo>
                  <a:pt x="60" y="418"/>
                  <a:pt x="60" y="537"/>
                  <a:pt x="195" y="611"/>
                </a:cubicBezTo>
                <a:cubicBezTo>
                  <a:pt x="254" y="641"/>
                  <a:pt x="314" y="656"/>
                  <a:pt x="368" y="656"/>
                </a:cubicBezTo>
                <a:cubicBezTo>
                  <a:pt x="422" y="656"/>
                  <a:pt x="470" y="641"/>
                  <a:pt x="507" y="611"/>
                </a:cubicBezTo>
                <a:cubicBezTo>
                  <a:pt x="627" y="477"/>
                  <a:pt x="627" y="418"/>
                  <a:pt x="627" y="299"/>
                </a:cubicBezTo>
                <a:cubicBezTo>
                  <a:pt x="627" y="299"/>
                  <a:pt x="627" y="239"/>
                  <a:pt x="567" y="164"/>
                </a:cubicBezTo>
                <a:cubicBezTo>
                  <a:pt x="567" y="105"/>
                  <a:pt x="507" y="105"/>
                  <a:pt x="433" y="45"/>
                </a:cubicBezTo>
                <a:cubicBezTo>
                  <a:pt x="403" y="15"/>
                  <a:pt x="358" y="1"/>
                  <a:pt x="31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10"/>
          <p:cNvSpPr/>
          <p:nvPr/>
        </p:nvSpPr>
        <p:spPr>
          <a:xfrm>
            <a:off x="2178497" y="694566"/>
            <a:ext cx="21400" cy="31476"/>
          </a:xfrm>
          <a:custGeom>
            <a:avLst/>
            <a:gdLst/>
            <a:ahLst/>
            <a:cxnLst/>
            <a:rect l="l" t="t" r="r" b="b"/>
            <a:pathLst>
              <a:path w="686" h="1009" extrusionOk="0">
                <a:moveTo>
                  <a:pt x="435" y="1"/>
                </a:moveTo>
                <a:cubicBezTo>
                  <a:pt x="402" y="1"/>
                  <a:pt x="363" y="15"/>
                  <a:pt x="313" y="40"/>
                </a:cubicBezTo>
                <a:cubicBezTo>
                  <a:pt x="239" y="99"/>
                  <a:pt x="179" y="159"/>
                  <a:pt x="120" y="219"/>
                </a:cubicBezTo>
                <a:cubicBezTo>
                  <a:pt x="60" y="278"/>
                  <a:pt x="60" y="412"/>
                  <a:pt x="60" y="472"/>
                </a:cubicBezTo>
                <a:cubicBezTo>
                  <a:pt x="1" y="651"/>
                  <a:pt x="60" y="844"/>
                  <a:pt x="179" y="964"/>
                </a:cubicBezTo>
                <a:cubicBezTo>
                  <a:pt x="209" y="993"/>
                  <a:pt x="257" y="1008"/>
                  <a:pt x="306" y="1008"/>
                </a:cubicBezTo>
                <a:cubicBezTo>
                  <a:pt x="354" y="1008"/>
                  <a:pt x="403" y="993"/>
                  <a:pt x="433" y="964"/>
                </a:cubicBezTo>
                <a:cubicBezTo>
                  <a:pt x="552" y="844"/>
                  <a:pt x="611" y="651"/>
                  <a:pt x="611" y="531"/>
                </a:cubicBezTo>
                <a:cubicBezTo>
                  <a:pt x="611" y="472"/>
                  <a:pt x="686" y="412"/>
                  <a:pt x="611" y="353"/>
                </a:cubicBezTo>
                <a:cubicBezTo>
                  <a:pt x="611" y="278"/>
                  <a:pt x="611" y="219"/>
                  <a:pt x="552" y="99"/>
                </a:cubicBezTo>
                <a:cubicBezTo>
                  <a:pt x="517" y="30"/>
                  <a:pt x="482" y="1"/>
                  <a:pt x="43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10"/>
          <p:cNvSpPr/>
          <p:nvPr/>
        </p:nvSpPr>
        <p:spPr>
          <a:xfrm>
            <a:off x="2218925" y="741047"/>
            <a:ext cx="19559" cy="37964"/>
          </a:xfrm>
          <a:custGeom>
            <a:avLst/>
            <a:gdLst/>
            <a:ahLst/>
            <a:cxnLst/>
            <a:rect l="l" t="t" r="r" b="b"/>
            <a:pathLst>
              <a:path w="627" h="1217" extrusionOk="0">
                <a:moveTo>
                  <a:pt x="377" y="0"/>
                </a:moveTo>
                <a:cubicBezTo>
                  <a:pt x="342" y="0"/>
                  <a:pt x="303" y="15"/>
                  <a:pt x="254" y="40"/>
                </a:cubicBezTo>
                <a:cubicBezTo>
                  <a:pt x="194" y="159"/>
                  <a:pt x="135" y="218"/>
                  <a:pt x="135" y="278"/>
                </a:cubicBezTo>
                <a:cubicBezTo>
                  <a:pt x="60" y="412"/>
                  <a:pt x="60" y="472"/>
                  <a:pt x="60" y="591"/>
                </a:cubicBezTo>
                <a:cubicBezTo>
                  <a:pt x="1" y="784"/>
                  <a:pt x="60" y="963"/>
                  <a:pt x="194" y="1157"/>
                </a:cubicBezTo>
                <a:lnTo>
                  <a:pt x="254" y="1217"/>
                </a:lnTo>
                <a:cubicBezTo>
                  <a:pt x="313" y="1217"/>
                  <a:pt x="433" y="1217"/>
                  <a:pt x="507" y="1157"/>
                </a:cubicBezTo>
                <a:cubicBezTo>
                  <a:pt x="567" y="963"/>
                  <a:pt x="626" y="784"/>
                  <a:pt x="626" y="650"/>
                </a:cubicBezTo>
                <a:lnTo>
                  <a:pt x="626" y="412"/>
                </a:lnTo>
                <a:cubicBezTo>
                  <a:pt x="626" y="278"/>
                  <a:pt x="626" y="218"/>
                  <a:pt x="567" y="99"/>
                </a:cubicBezTo>
                <a:lnTo>
                  <a:pt x="507" y="99"/>
                </a:lnTo>
                <a:cubicBezTo>
                  <a:pt x="463" y="29"/>
                  <a:pt x="425" y="0"/>
                  <a:pt x="37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10"/>
          <p:cNvSpPr/>
          <p:nvPr/>
        </p:nvSpPr>
        <p:spPr>
          <a:xfrm>
            <a:off x="2273298" y="696438"/>
            <a:ext cx="17220" cy="37496"/>
          </a:xfrm>
          <a:custGeom>
            <a:avLst/>
            <a:gdLst/>
            <a:ahLst/>
            <a:cxnLst/>
            <a:rect l="l" t="t" r="r" b="b"/>
            <a:pathLst>
              <a:path w="552" h="1202" extrusionOk="0">
                <a:moveTo>
                  <a:pt x="271" y="0"/>
                </a:moveTo>
                <a:cubicBezTo>
                  <a:pt x="215" y="0"/>
                  <a:pt x="155" y="29"/>
                  <a:pt x="120" y="99"/>
                </a:cubicBezTo>
                <a:cubicBezTo>
                  <a:pt x="60" y="159"/>
                  <a:pt x="60" y="293"/>
                  <a:pt x="1" y="352"/>
                </a:cubicBezTo>
                <a:lnTo>
                  <a:pt x="1" y="591"/>
                </a:lnTo>
                <a:cubicBezTo>
                  <a:pt x="1" y="784"/>
                  <a:pt x="1" y="963"/>
                  <a:pt x="120" y="1157"/>
                </a:cubicBezTo>
                <a:lnTo>
                  <a:pt x="179" y="1157"/>
                </a:lnTo>
                <a:cubicBezTo>
                  <a:pt x="217" y="1187"/>
                  <a:pt x="265" y="1201"/>
                  <a:pt x="312" y="1201"/>
                </a:cubicBezTo>
                <a:cubicBezTo>
                  <a:pt x="358" y="1201"/>
                  <a:pt x="403" y="1187"/>
                  <a:pt x="433" y="1157"/>
                </a:cubicBezTo>
                <a:cubicBezTo>
                  <a:pt x="552" y="963"/>
                  <a:pt x="552" y="784"/>
                  <a:pt x="552" y="591"/>
                </a:cubicBezTo>
                <a:lnTo>
                  <a:pt x="552" y="352"/>
                </a:lnTo>
                <a:cubicBezTo>
                  <a:pt x="492" y="218"/>
                  <a:pt x="492" y="159"/>
                  <a:pt x="433" y="99"/>
                </a:cubicBezTo>
                <a:lnTo>
                  <a:pt x="373" y="39"/>
                </a:lnTo>
                <a:cubicBezTo>
                  <a:pt x="348" y="15"/>
                  <a:pt x="311" y="0"/>
                  <a:pt x="27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10"/>
          <p:cNvSpPr/>
          <p:nvPr/>
        </p:nvSpPr>
        <p:spPr>
          <a:xfrm>
            <a:off x="2269586" y="802844"/>
            <a:ext cx="19091" cy="31944"/>
          </a:xfrm>
          <a:custGeom>
            <a:avLst/>
            <a:gdLst/>
            <a:ahLst/>
            <a:cxnLst/>
            <a:rect l="l" t="t" r="r" b="b"/>
            <a:pathLst>
              <a:path w="612" h="1024" extrusionOk="0">
                <a:moveTo>
                  <a:pt x="341" y="1"/>
                </a:moveTo>
                <a:cubicBezTo>
                  <a:pt x="301" y="1"/>
                  <a:pt x="263" y="15"/>
                  <a:pt x="239" y="40"/>
                </a:cubicBezTo>
                <a:cubicBezTo>
                  <a:pt x="120" y="100"/>
                  <a:pt x="120" y="159"/>
                  <a:pt x="60" y="293"/>
                </a:cubicBezTo>
                <a:cubicBezTo>
                  <a:pt x="0" y="353"/>
                  <a:pt x="0" y="412"/>
                  <a:pt x="0" y="472"/>
                </a:cubicBezTo>
                <a:cubicBezTo>
                  <a:pt x="0" y="666"/>
                  <a:pt x="60" y="844"/>
                  <a:pt x="179" y="979"/>
                </a:cubicBezTo>
                <a:cubicBezTo>
                  <a:pt x="209" y="1008"/>
                  <a:pt x="257" y="1023"/>
                  <a:pt x="306" y="1023"/>
                </a:cubicBezTo>
                <a:cubicBezTo>
                  <a:pt x="354" y="1023"/>
                  <a:pt x="403" y="1008"/>
                  <a:pt x="432" y="979"/>
                </a:cubicBezTo>
                <a:cubicBezTo>
                  <a:pt x="552" y="785"/>
                  <a:pt x="611" y="666"/>
                  <a:pt x="611" y="532"/>
                </a:cubicBezTo>
                <a:lnTo>
                  <a:pt x="611" y="353"/>
                </a:lnTo>
                <a:cubicBezTo>
                  <a:pt x="552" y="293"/>
                  <a:pt x="552" y="159"/>
                  <a:pt x="492" y="100"/>
                </a:cubicBezTo>
                <a:cubicBezTo>
                  <a:pt x="457" y="30"/>
                  <a:pt x="397" y="1"/>
                  <a:pt x="34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10"/>
          <p:cNvSpPr/>
          <p:nvPr/>
        </p:nvSpPr>
        <p:spPr>
          <a:xfrm>
            <a:off x="2321619" y="749688"/>
            <a:ext cx="19559" cy="48851"/>
          </a:xfrm>
          <a:custGeom>
            <a:avLst/>
            <a:gdLst/>
            <a:ahLst/>
            <a:cxnLst/>
            <a:rect l="l" t="t" r="r" b="b"/>
            <a:pathLst>
              <a:path w="627" h="1566" extrusionOk="0">
                <a:moveTo>
                  <a:pt x="373" y="1"/>
                </a:moveTo>
                <a:cubicBezTo>
                  <a:pt x="314" y="1"/>
                  <a:pt x="195" y="1"/>
                  <a:pt x="120" y="75"/>
                </a:cubicBezTo>
                <a:cubicBezTo>
                  <a:pt x="61" y="195"/>
                  <a:pt x="61" y="314"/>
                  <a:pt x="1" y="448"/>
                </a:cubicBezTo>
                <a:lnTo>
                  <a:pt x="1" y="746"/>
                </a:lnTo>
                <a:cubicBezTo>
                  <a:pt x="1" y="999"/>
                  <a:pt x="1" y="1252"/>
                  <a:pt x="120" y="1491"/>
                </a:cubicBezTo>
                <a:cubicBezTo>
                  <a:pt x="195" y="1491"/>
                  <a:pt x="195" y="1491"/>
                  <a:pt x="195" y="1565"/>
                </a:cubicBezTo>
                <a:cubicBezTo>
                  <a:pt x="314" y="1565"/>
                  <a:pt x="373" y="1565"/>
                  <a:pt x="433" y="1431"/>
                </a:cubicBezTo>
                <a:cubicBezTo>
                  <a:pt x="567" y="1252"/>
                  <a:pt x="567" y="999"/>
                  <a:pt x="627" y="746"/>
                </a:cubicBezTo>
                <a:cubicBezTo>
                  <a:pt x="567" y="686"/>
                  <a:pt x="567" y="567"/>
                  <a:pt x="567" y="448"/>
                </a:cubicBezTo>
                <a:cubicBezTo>
                  <a:pt x="567" y="314"/>
                  <a:pt x="493" y="195"/>
                  <a:pt x="433" y="75"/>
                </a:cubicBezTo>
                <a:cubicBezTo>
                  <a:pt x="433"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10"/>
          <p:cNvSpPr/>
          <p:nvPr/>
        </p:nvSpPr>
        <p:spPr>
          <a:xfrm>
            <a:off x="2369972" y="690417"/>
            <a:ext cx="19528" cy="39805"/>
          </a:xfrm>
          <a:custGeom>
            <a:avLst/>
            <a:gdLst/>
            <a:ahLst/>
            <a:cxnLst/>
            <a:rect l="l" t="t" r="r" b="b"/>
            <a:pathLst>
              <a:path w="626" h="1276" extrusionOk="0">
                <a:moveTo>
                  <a:pt x="314" y="1"/>
                </a:moveTo>
                <a:cubicBezTo>
                  <a:pt x="265" y="1"/>
                  <a:pt x="230" y="33"/>
                  <a:pt x="194" y="113"/>
                </a:cubicBezTo>
                <a:cubicBezTo>
                  <a:pt x="134" y="173"/>
                  <a:pt x="60" y="292"/>
                  <a:pt x="60" y="352"/>
                </a:cubicBezTo>
                <a:cubicBezTo>
                  <a:pt x="0" y="411"/>
                  <a:pt x="0" y="545"/>
                  <a:pt x="0" y="605"/>
                </a:cubicBezTo>
                <a:cubicBezTo>
                  <a:pt x="0" y="784"/>
                  <a:pt x="0" y="977"/>
                  <a:pt x="60" y="1156"/>
                </a:cubicBezTo>
                <a:lnTo>
                  <a:pt x="134" y="1231"/>
                </a:lnTo>
                <a:cubicBezTo>
                  <a:pt x="164" y="1260"/>
                  <a:pt x="209" y="1275"/>
                  <a:pt x="254" y="1275"/>
                </a:cubicBezTo>
                <a:cubicBezTo>
                  <a:pt x="298" y="1275"/>
                  <a:pt x="343" y="1260"/>
                  <a:pt x="373" y="1231"/>
                </a:cubicBezTo>
                <a:cubicBezTo>
                  <a:pt x="507" y="1037"/>
                  <a:pt x="566" y="858"/>
                  <a:pt x="626" y="664"/>
                </a:cubicBezTo>
                <a:cubicBezTo>
                  <a:pt x="626" y="545"/>
                  <a:pt x="626" y="486"/>
                  <a:pt x="566" y="352"/>
                </a:cubicBezTo>
                <a:cubicBezTo>
                  <a:pt x="566" y="292"/>
                  <a:pt x="507" y="173"/>
                  <a:pt x="432" y="113"/>
                </a:cubicBezTo>
                <a:lnTo>
                  <a:pt x="432" y="39"/>
                </a:lnTo>
                <a:cubicBezTo>
                  <a:pt x="385" y="15"/>
                  <a:pt x="347" y="1"/>
                  <a:pt x="31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10"/>
          <p:cNvSpPr/>
          <p:nvPr/>
        </p:nvSpPr>
        <p:spPr>
          <a:xfrm>
            <a:off x="2441533" y="672543"/>
            <a:ext cx="19559" cy="40023"/>
          </a:xfrm>
          <a:custGeom>
            <a:avLst/>
            <a:gdLst/>
            <a:ahLst/>
            <a:cxnLst/>
            <a:rect l="l" t="t" r="r" b="b"/>
            <a:pathLst>
              <a:path w="627" h="1283" extrusionOk="0">
                <a:moveTo>
                  <a:pt x="313" y="1"/>
                </a:moveTo>
                <a:cubicBezTo>
                  <a:pt x="194" y="1"/>
                  <a:pt x="135" y="61"/>
                  <a:pt x="75" y="120"/>
                </a:cubicBezTo>
                <a:cubicBezTo>
                  <a:pt x="75" y="239"/>
                  <a:pt x="1" y="314"/>
                  <a:pt x="1" y="433"/>
                </a:cubicBezTo>
                <a:lnTo>
                  <a:pt x="1" y="686"/>
                </a:lnTo>
                <a:cubicBezTo>
                  <a:pt x="75" y="865"/>
                  <a:pt x="75" y="984"/>
                  <a:pt x="194" y="1178"/>
                </a:cubicBezTo>
                <a:lnTo>
                  <a:pt x="194" y="1237"/>
                </a:lnTo>
                <a:lnTo>
                  <a:pt x="254" y="1237"/>
                </a:lnTo>
                <a:cubicBezTo>
                  <a:pt x="284" y="1267"/>
                  <a:pt x="332" y="1282"/>
                  <a:pt x="380" y="1282"/>
                </a:cubicBezTo>
                <a:cubicBezTo>
                  <a:pt x="429" y="1282"/>
                  <a:pt x="477" y="1267"/>
                  <a:pt x="507" y="1237"/>
                </a:cubicBezTo>
                <a:cubicBezTo>
                  <a:pt x="626" y="1059"/>
                  <a:pt x="626" y="805"/>
                  <a:pt x="626" y="612"/>
                </a:cubicBezTo>
                <a:cubicBezTo>
                  <a:pt x="626" y="493"/>
                  <a:pt x="567" y="433"/>
                  <a:pt x="567" y="314"/>
                </a:cubicBezTo>
                <a:cubicBezTo>
                  <a:pt x="507" y="239"/>
                  <a:pt x="447" y="120"/>
                  <a:pt x="373" y="61"/>
                </a:cubicBezTo>
                <a:lnTo>
                  <a:pt x="313"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10"/>
          <p:cNvSpPr/>
          <p:nvPr/>
        </p:nvSpPr>
        <p:spPr>
          <a:xfrm>
            <a:off x="2389469" y="770308"/>
            <a:ext cx="19559" cy="39836"/>
          </a:xfrm>
          <a:custGeom>
            <a:avLst/>
            <a:gdLst/>
            <a:ahLst/>
            <a:cxnLst/>
            <a:rect l="l" t="t" r="r" b="b"/>
            <a:pathLst>
              <a:path w="627" h="1277" extrusionOk="0">
                <a:moveTo>
                  <a:pt x="345" y="1"/>
                </a:moveTo>
                <a:cubicBezTo>
                  <a:pt x="319" y="1"/>
                  <a:pt x="289" y="8"/>
                  <a:pt x="254" y="25"/>
                </a:cubicBezTo>
                <a:cubicBezTo>
                  <a:pt x="180" y="159"/>
                  <a:pt x="120" y="219"/>
                  <a:pt x="61" y="338"/>
                </a:cubicBezTo>
                <a:cubicBezTo>
                  <a:pt x="61" y="398"/>
                  <a:pt x="61" y="532"/>
                  <a:pt x="1" y="651"/>
                </a:cubicBezTo>
                <a:cubicBezTo>
                  <a:pt x="1" y="830"/>
                  <a:pt x="61" y="1023"/>
                  <a:pt x="180" y="1202"/>
                </a:cubicBezTo>
                <a:lnTo>
                  <a:pt x="254" y="1277"/>
                </a:lnTo>
                <a:cubicBezTo>
                  <a:pt x="373" y="1277"/>
                  <a:pt x="433" y="1277"/>
                  <a:pt x="493" y="1202"/>
                </a:cubicBezTo>
                <a:lnTo>
                  <a:pt x="493" y="1143"/>
                </a:lnTo>
                <a:cubicBezTo>
                  <a:pt x="552" y="964"/>
                  <a:pt x="627" y="830"/>
                  <a:pt x="627" y="651"/>
                </a:cubicBezTo>
                <a:lnTo>
                  <a:pt x="627" y="398"/>
                </a:lnTo>
                <a:cubicBezTo>
                  <a:pt x="627" y="338"/>
                  <a:pt x="627" y="219"/>
                  <a:pt x="552" y="159"/>
                </a:cubicBezTo>
                <a:lnTo>
                  <a:pt x="493" y="85"/>
                </a:lnTo>
                <a:cubicBezTo>
                  <a:pt x="450" y="43"/>
                  <a:pt x="408" y="1"/>
                  <a:pt x="34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10"/>
          <p:cNvSpPr/>
          <p:nvPr/>
        </p:nvSpPr>
        <p:spPr>
          <a:xfrm>
            <a:off x="2325363" y="854253"/>
            <a:ext cx="19528" cy="25018"/>
          </a:xfrm>
          <a:custGeom>
            <a:avLst/>
            <a:gdLst/>
            <a:ahLst/>
            <a:cxnLst/>
            <a:rect l="l" t="t" r="r" b="b"/>
            <a:pathLst>
              <a:path w="626" h="802" extrusionOk="0">
                <a:moveTo>
                  <a:pt x="253" y="1"/>
                </a:moveTo>
                <a:cubicBezTo>
                  <a:pt x="194" y="75"/>
                  <a:pt x="134" y="135"/>
                  <a:pt x="75" y="195"/>
                </a:cubicBezTo>
                <a:cubicBezTo>
                  <a:pt x="75" y="254"/>
                  <a:pt x="75" y="314"/>
                  <a:pt x="0" y="373"/>
                </a:cubicBezTo>
                <a:cubicBezTo>
                  <a:pt x="0" y="507"/>
                  <a:pt x="75" y="627"/>
                  <a:pt x="194" y="746"/>
                </a:cubicBezTo>
                <a:cubicBezTo>
                  <a:pt x="224" y="783"/>
                  <a:pt x="268" y="802"/>
                  <a:pt x="322" y="802"/>
                </a:cubicBezTo>
                <a:cubicBezTo>
                  <a:pt x="376" y="802"/>
                  <a:pt x="440" y="783"/>
                  <a:pt x="507" y="746"/>
                </a:cubicBezTo>
                <a:lnTo>
                  <a:pt x="507" y="686"/>
                </a:lnTo>
                <a:cubicBezTo>
                  <a:pt x="626" y="627"/>
                  <a:pt x="626" y="507"/>
                  <a:pt x="626" y="448"/>
                </a:cubicBezTo>
                <a:lnTo>
                  <a:pt x="626" y="254"/>
                </a:lnTo>
                <a:cubicBezTo>
                  <a:pt x="626" y="195"/>
                  <a:pt x="566" y="135"/>
                  <a:pt x="507" y="75"/>
                </a:cubicBezTo>
                <a:cubicBezTo>
                  <a:pt x="447" y="1"/>
                  <a:pt x="313" y="1"/>
                  <a:pt x="25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10"/>
          <p:cNvSpPr/>
          <p:nvPr/>
        </p:nvSpPr>
        <p:spPr>
          <a:xfrm>
            <a:off x="2215213" y="837533"/>
            <a:ext cx="19559" cy="20495"/>
          </a:xfrm>
          <a:custGeom>
            <a:avLst/>
            <a:gdLst/>
            <a:ahLst/>
            <a:cxnLst/>
            <a:rect l="l" t="t" r="r" b="b"/>
            <a:pathLst>
              <a:path w="627" h="657" extrusionOk="0">
                <a:moveTo>
                  <a:pt x="311" y="1"/>
                </a:moveTo>
                <a:cubicBezTo>
                  <a:pt x="265" y="1"/>
                  <a:pt x="216" y="15"/>
                  <a:pt x="179" y="45"/>
                </a:cubicBezTo>
                <a:cubicBezTo>
                  <a:pt x="120" y="105"/>
                  <a:pt x="60" y="164"/>
                  <a:pt x="60" y="239"/>
                </a:cubicBezTo>
                <a:cubicBezTo>
                  <a:pt x="0" y="299"/>
                  <a:pt x="0" y="299"/>
                  <a:pt x="0" y="358"/>
                </a:cubicBezTo>
                <a:cubicBezTo>
                  <a:pt x="60" y="418"/>
                  <a:pt x="60" y="537"/>
                  <a:pt x="179" y="611"/>
                </a:cubicBezTo>
                <a:cubicBezTo>
                  <a:pt x="246" y="641"/>
                  <a:pt x="310" y="656"/>
                  <a:pt x="364" y="656"/>
                </a:cubicBezTo>
                <a:cubicBezTo>
                  <a:pt x="418" y="656"/>
                  <a:pt x="462" y="641"/>
                  <a:pt x="492" y="611"/>
                </a:cubicBezTo>
                <a:cubicBezTo>
                  <a:pt x="626" y="477"/>
                  <a:pt x="626" y="418"/>
                  <a:pt x="626" y="299"/>
                </a:cubicBezTo>
                <a:cubicBezTo>
                  <a:pt x="626" y="299"/>
                  <a:pt x="626" y="239"/>
                  <a:pt x="552" y="164"/>
                </a:cubicBezTo>
                <a:cubicBezTo>
                  <a:pt x="552" y="105"/>
                  <a:pt x="492" y="105"/>
                  <a:pt x="432" y="45"/>
                </a:cubicBezTo>
                <a:cubicBezTo>
                  <a:pt x="403" y="15"/>
                  <a:pt x="358" y="1"/>
                  <a:pt x="31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10"/>
          <p:cNvSpPr/>
          <p:nvPr/>
        </p:nvSpPr>
        <p:spPr>
          <a:xfrm>
            <a:off x="2807731" y="694566"/>
            <a:ext cx="19559" cy="31476"/>
          </a:xfrm>
          <a:custGeom>
            <a:avLst/>
            <a:gdLst/>
            <a:ahLst/>
            <a:cxnLst/>
            <a:rect l="l" t="t" r="r" b="b"/>
            <a:pathLst>
              <a:path w="627" h="1009" extrusionOk="0">
                <a:moveTo>
                  <a:pt x="376" y="1"/>
                </a:moveTo>
                <a:cubicBezTo>
                  <a:pt x="343" y="1"/>
                  <a:pt x="303" y="15"/>
                  <a:pt x="254" y="40"/>
                </a:cubicBezTo>
                <a:cubicBezTo>
                  <a:pt x="180" y="99"/>
                  <a:pt x="120" y="159"/>
                  <a:pt x="60" y="219"/>
                </a:cubicBezTo>
                <a:cubicBezTo>
                  <a:pt x="1" y="278"/>
                  <a:pt x="1" y="412"/>
                  <a:pt x="1" y="472"/>
                </a:cubicBezTo>
                <a:cubicBezTo>
                  <a:pt x="1" y="651"/>
                  <a:pt x="1" y="844"/>
                  <a:pt x="120" y="964"/>
                </a:cubicBezTo>
                <a:cubicBezTo>
                  <a:pt x="187" y="993"/>
                  <a:pt x="235" y="1008"/>
                  <a:pt x="275" y="1008"/>
                </a:cubicBezTo>
                <a:cubicBezTo>
                  <a:pt x="314" y="1008"/>
                  <a:pt x="343" y="993"/>
                  <a:pt x="373" y="964"/>
                </a:cubicBezTo>
                <a:lnTo>
                  <a:pt x="433" y="964"/>
                </a:lnTo>
                <a:cubicBezTo>
                  <a:pt x="492" y="844"/>
                  <a:pt x="552" y="651"/>
                  <a:pt x="552" y="531"/>
                </a:cubicBezTo>
                <a:cubicBezTo>
                  <a:pt x="626" y="472"/>
                  <a:pt x="626" y="412"/>
                  <a:pt x="626" y="353"/>
                </a:cubicBezTo>
                <a:cubicBezTo>
                  <a:pt x="552" y="278"/>
                  <a:pt x="552" y="219"/>
                  <a:pt x="552" y="99"/>
                </a:cubicBezTo>
                <a:lnTo>
                  <a:pt x="492" y="99"/>
                </a:lnTo>
                <a:cubicBezTo>
                  <a:pt x="458" y="30"/>
                  <a:pt x="423" y="1"/>
                  <a:pt x="37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10"/>
          <p:cNvSpPr/>
          <p:nvPr/>
        </p:nvSpPr>
        <p:spPr>
          <a:xfrm>
            <a:off x="2848160" y="741047"/>
            <a:ext cx="17688" cy="37964"/>
          </a:xfrm>
          <a:custGeom>
            <a:avLst/>
            <a:gdLst/>
            <a:ahLst/>
            <a:cxnLst/>
            <a:rect l="l" t="t" r="r" b="b"/>
            <a:pathLst>
              <a:path w="567" h="1217" extrusionOk="0">
                <a:moveTo>
                  <a:pt x="317" y="0"/>
                </a:moveTo>
                <a:cubicBezTo>
                  <a:pt x="283" y="0"/>
                  <a:pt x="244" y="15"/>
                  <a:pt x="195" y="40"/>
                </a:cubicBezTo>
                <a:cubicBezTo>
                  <a:pt x="135" y="159"/>
                  <a:pt x="75" y="218"/>
                  <a:pt x="75" y="278"/>
                </a:cubicBezTo>
                <a:cubicBezTo>
                  <a:pt x="1" y="412"/>
                  <a:pt x="1" y="472"/>
                  <a:pt x="1" y="591"/>
                </a:cubicBezTo>
                <a:cubicBezTo>
                  <a:pt x="1" y="784"/>
                  <a:pt x="1" y="963"/>
                  <a:pt x="135" y="1157"/>
                </a:cubicBezTo>
                <a:lnTo>
                  <a:pt x="195" y="1217"/>
                </a:lnTo>
                <a:cubicBezTo>
                  <a:pt x="254" y="1217"/>
                  <a:pt x="373" y="1217"/>
                  <a:pt x="448" y="1157"/>
                </a:cubicBezTo>
                <a:cubicBezTo>
                  <a:pt x="567" y="963"/>
                  <a:pt x="567" y="784"/>
                  <a:pt x="567" y="650"/>
                </a:cubicBezTo>
                <a:lnTo>
                  <a:pt x="567" y="412"/>
                </a:lnTo>
                <a:cubicBezTo>
                  <a:pt x="567" y="278"/>
                  <a:pt x="567" y="218"/>
                  <a:pt x="507" y="99"/>
                </a:cubicBezTo>
                <a:lnTo>
                  <a:pt x="448" y="99"/>
                </a:lnTo>
                <a:cubicBezTo>
                  <a:pt x="404" y="29"/>
                  <a:pt x="366" y="0"/>
                  <a:pt x="317"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10"/>
          <p:cNvSpPr/>
          <p:nvPr/>
        </p:nvSpPr>
        <p:spPr>
          <a:xfrm>
            <a:off x="2900692" y="696438"/>
            <a:ext cx="19528" cy="37496"/>
          </a:xfrm>
          <a:custGeom>
            <a:avLst/>
            <a:gdLst/>
            <a:ahLst/>
            <a:cxnLst/>
            <a:rect l="l" t="t" r="r" b="b"/>
            <a:pathLst>
              <a:path w="626" h="1202" extrusionOk="0">
                <a:moveTo>
                  <a:pt x="271" y="0"/>
                </a:moveTo>
                <a:cubicBezTo>
                  <a:pt x="215" y="0"/>
                  <a:pt x="154" y="29"/>
                  <a:pt x="119" y="99"/>
                </a:cubicBezTo>
                <a:cubicBezTo>
                  <a:pt x="60" y="159"/>
                  <a:pt x="60" y="293"/>
                  <a:pt x="0" y="352"/>
                </a:cubicBezTo>
                <a:lnTo>
                  <a:pt x="0" y="591"/>
                </a:lnTo>
                <a:cubicBezTo>
                  <a:pt x="0" y="784"/>
                  <a:pt x="60" y="963"/>
                  <a:pt x="179" y="1157"/>
                </a:cubicBezTo>
                <a:cubicBezTo>
                  <a:pt x="246" y="1187"/>
                  <a:pt x="295" y="1201"/>
                  <a:pt x="334" y="1201"/>
                </a:cubicBezTo>
                <a:cubicBezTo>
                  <a:pt x="373" y="1201"/>
                  <a:pt x="403" y="1187"/>
                  <a:pt x="432" y="1157"/>
                </a:cubicBezTo>
                <a:cubicBezTo>
                  <a:pt x="552" y="963"/>
                  <a:pt x="552" y="784"/>
                  <a:pt x="626" y="591"/>
                </a:cubicBezTo>
                <a:cubicBezTo>
                  <a:pt x="552" y="531"/>
                  <a:pt x="552" y="412"/>
                  <a:pt x="552" y="352"/>
                </a:cubicBezTo>
                <a:cubicBezTo>
                  <a:pt x="492" y="218"/>
                  <a:pt x="492" y="159"/>
                  <a:pt x="432" y="99"/>
                </a:cubicBezTo>
                <a:lnTo>
                  <a:pt x="373" y="39"/>
                </a:lnTo>
                <a:cubicBezTo>
                  <a:pt x="348" y="15"/>
                  <a:pt x="311" y="0"/>
                  <a:pt x="27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10"/>
          <p:cNvSpPr/>
          <p:nvPr/>
        </p:nvSpPr>
        <p:spPr>
          <a:xfrm>
            <a:off x="2896980" y="802844"/>
            <a:ext cx="19060" cy="31944"/>
          </a:xfrm>
          <a:custGeom>
            <a:avLst/>
            <a:gdLst/>
            <a:ahLst/>
            <a:cxnLst/>
            <a:rect l="l" t="t" r="r" b="b"/>
            <a:pathLst>
              <a:path w="611" h="1024" extrusionOk="0">
                <a:moveTo>
                  <a:pt x="340" y="1"/>
                </a:moveTo>
                <a:cubicBezTo>
                  <a:pt x="301" y="1"/>
                  <a:pt x="263" y="15"/>
                  <a:pt x="238" y="40"/>
                </a:cubicBezTo>
                <a:cubicBezTo>
                  <a:pt x="119" y="100"/>
                  <a:pt x="119" y="159"/>
                  <a:pt x="60" y="293"/>
                </a:cubicBezTo>
                <a:cubicBezTo>
                  <a:pt x="0" y="353"/>
                  <a:pt x="0" y="412"/>
                  <a:pt x="0" y="472"/>
                </a:cubicBezTo>
                <a:cubicBezTo>
                  <a:pt x="0" y="666"/>
                  <a:pt x="60" y="844"/>
                  <a:pt x="179" y="979"/>
                </a:cubicBezTo>
                <a:cubicBezTo>
                  <a:pt x="238" y="1008"/>
                  <a:pt x="287" y="1023"/>
                  <a:pt x="328" y="1023"/>
                </a:cubicBezTo>
                <a:cubicBezTo>
                  <a:pt x="369" y="1023"/>
                  <a:pt x="402" y="1008"/>
                  <a:pt x="432" y="979"/>
                </a:cubicBezTo>
                <a:cubicBezTo>
                  <a:pt x="551" y="785"/>
                  <a:pt x="611" y="666"/>
                  <a:pt x="611" y="532"/>
                </a:cubicBezTo>
                <a:lnTo>
                  <a:pt x="611" y="353"/>
                </a:lnTo>
                <a:cubicBezTo>
                  <a:pt x="551" y="293"/>
                  <a:pt x="551" y="159"/>
                  <a:pt x="492" y="100"/>
                </a:cubicBezTo>
                <a:cubicBezTo>
                  <a:pt x="457" y="30"/>
                  <a:pt x="396" y="1"/>
                  <a:pt x="340"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10"/>
          <p:cNvSpPr/>
          <p:nvPr/>
        </p:nvSpPr>
        <p:spPr>
          <a:xfrm>
            <a:off x="2949013" y="749688"/>
            <a:ext cx="19559" cy="48851"/>
          </a:xfrm>
          <a:custGeom>
            <a:avLst/>
            <a:gdLst/>
            <a:ahLst/>
            <a:cxnLst/>
            <a:rect l="l" t="t" r="r" b="b"/>
            <a:pathLst>
              <a:path w="627" h="1566" extrusionOk="0">
                <a:moveTo>
                  <a:pt x="373" y="1"/>
                </a:moveTo>
                <a:cubicBezTo>
                  <a:pt x="313" y="1"/>
                  <a:pt x="194" y="1"/>
                  <a:pt x="120" y="75"/>
                </a:cubicBezTo>
                <a:cubicBezTo>
                  <a:pt x="60" y="195"/>
                  <a:pt x="60" y="314"/>
                  <a:pt x="1" y="448"/>
                </a:cubicBezTo>
                <a:lnTo>
                  <a:pt x="1" y="746"/>
                </a:lnTo>
                <a:cubicBezTo>
                  <a:pt x="1" y="999"/>
                  <a:pt x="1" y="1252"/>
                  <a:pt x="120" y="1491"/>
                </a:cubicBezTo>
                <a:cubicBezTo>
                  <a:pt x="194" y="1491"/>
                  <a:pt x="194" y="1491"/>
                  <a:pt x="254" y="1565"/>
                </a:cubicBezTo>
                <a:cubicBezTo>
                  <a:pt x="313" y="1565"/>
                  <a:pt x="373" y="1565"/>
                  <a:pt x="433" y="1431"/>
                </a:cubicBezTo>
                <a:cubicBezTo>
                  <a:pt x="567" y="1252"/>
                  <a:pt x="626" y="999"/>
                  <a:pt x="626" y="746"/>
                </a:cubicBezTo>
                <a:cubicBezTo>
                  <a:pt x="626" y="686"/>
                  <a:pt x="567" y="567"/>
                  <a:pt x="567" y="448"/>
                </a:cubicBezTo>
                <a:cubicBezTo>
                  <a:pt x="567" y="314"/>
                  <a:pt x="492" y="195"/>
                  <a:pt x="433" y="75"/>
                </a:cubicBezTo>
                <a:cubicBezTo>
                  <a:pt x="433"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10"/>
          <p:cNvSpPr/>
          <p:nvPr/>
        </p:nvSpPr>
        <p:spPr>
          <a:xfrm>
            <a:off x="2997334" y="690417"/>
            <a:ext cx="19559" cy="39805"/>
          </a:xfrm>
          <a:custGeom>
            <a:avLst/>
            <a:gdLst/>
            <a:ahLst/>
            <a:cxnLst/>
            <a:rect l="l" t="t" r="r" b="b"/>
            <a:pathLst>
              <a:path w="627" h="1276" extrusionOk="0">
                <a:moveTo>
                  <a:pt x="315" y="1"/>
                </a:moveTo>
                <a:cubicBezTo>
                  <a:pt x="266" y="1"/>
                  <a:pt x="230" y="33"/>
                  <a:pt x="195" y="113"/>
                </a:cubicBezTo>
                <a:cubicBezTo>
                  <a:pt x="135" y="173"/>
                  <a:pt x="61" y="292"/>
                  <a:pt x="61" y="352"/>
                </a:cubicBezTo>
                <a:cubicBezTo>
                  <a:pt x="1" y="411"/>
                  <a:pt x="1" y="545"/>
                  <a:pt x="1" y="605"/>
                </a:cubicBezTo>
                <a:cubicBezTo>
                  <a:pt x="1" y="784"/>
                  <a:pt x="1" y="977"/>
                  <a:pt x="61" y="1156"/>
                </a:cubicBezTo>
                <a:lnTo>
                  <a:pt x="135" y="1231"/>
                </a:lnTo>
                <a:cubicBezTo>
                  <a:pt x="165" y="1260"/>
                  <a:pt x="210" y="1275"/>
                  <a:pt x="254" y="1275"/>
                </a:cubicBezTo>
                <a:cubicBezTo>
                  <a:pt x="299" y="1275"/>
                  <a:pt x="344" y="1260"/>
                  <a:pt x="373" y="1231"/>
                </a:cubicBezTo>
                <a:cubicBezTo>
                  <a:pt x="508" y="1037"/>
                  <a:pt x="567" y="858"/>
                  <a:pt x="627" y="664"/>
                </a:cubicBezTo>
                <a:cubicBezTo>
                  <a:pt x="627" y="545"/>
                  <a:pt x="627" y="486"/>
                  <a:pt x="567" y="352"/>
                </a:cubicBezTo>
                <a:cubicBezTo>
                  <a:pt x="567" y="292"/>
                  <a:pt x="508" y="173"/>
                  <a:pt x="433" y="113"/>
                </a:cubicBezTo>
                <a:lnTo>
                  <a:pt x="433" y="39"/>
                </a:lnTo>
                <a:cubicBezTo>
                  <a:pt x="385" y="15"/>
                  <a:pt x="347" y="1"/>
                  <a:pt x="31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10"/>
          <p:cNvSpPr/>
          <p:nvPr/>
        </p:nvSpPr>
        <p:spPr>
          <a:xfrm>
            <a:off x="3068927" y="672543"/>
            <a:ext cx="19528" cy="40023"/>
          </a:xfrm>
          <a:custGeom>
            <a:avLst/>
            <a:gdLst/>
            <a:ahLst/>
            <a:cxnLst/>
            <a:rect l="l" t="t" r="r" b="b"/>
            <a:pathLst>
              <a:path w="626" h="1283" extrusionOk="0">
                <a:moveTo>
                  <a:pt x="313" y="1"/>
                </a:moveTo>
                <a:cubicBezTo>
                  <a:pt x="253" y="1"/>
                  <a:pt x="134" y="61"/>
                  <a:pt x="75" y="120"/>
                </a:cubicBezTo>
                <a:cubicBezTo>
                  <a:pt x="75" y="239"/>
                  <a:pt x="0" y="314"/>
                  <a:pt x="0" y="433"/>
                </a:cubicBezTo>
                <a:lnTo>
                  <a:pt x="0" y="686"/>
                </a:lnTo>
                <a:cubicBezTo>
                  <a:pt x="75" y="865"/>
                  <a:pt x="75" y="984"/>
                  <a:pt x="194" y="1178"/>
                </a:cubicBezTo>
                <a:lnTo>
                  <a:pt x="194" y="1237"/>
                </a:lnTo>
                <a:lnTo>
                  <a:pt x="253" y="1237"/>
                </a:lnTo>
                <a:cubicBezTo>
                  <a:pt x="283" y="1267"/>
                  <a:pt x="332" y="1282"/>
                  <a:pt x="380" y="1282"/>
                </a:cubicBezTo>
                <a:cubicBezTo>
                  <a:pt x="429" y="1282"/>
                  <a:pt x="477" y="1267"/>
                  <a:pt x="507" y="1237"/>
                </a:cubicBezTo>
                <a:cubicBezTo>
                  <a:pt x="626" y="1059"/>
                  <a:pt x="626" y="805"/>
                  <a:pt x="626" y="612"/>
                </a:cubicBezTo>
                <a:cubicBezTo>
                  <a:pt x="626" y="493"/>
                  <a:pt x="566" y="433"/>
                  <a:pt x="566" y="314"/>
                </a:cubicBezTo>
                <a:cubicBezTo>
                  <a:pt x="507" y="239"/>
                  <a:pt x="447" y="120"/>
                  <a:pt x="373" y="61"/>
                </a:cubicBezTo>
                <a:lnTo>
                  <a:pt x="313"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10"/>
          <p:cNvSpPr/>
          <p:nvPr/>
        </p:nvSpPr>
        <p:spPr>
          <a:xfrm>
            <a:off x="3016862" y="770308"/>
            <a:ext cx="19559" cy="39836"/>
          </a:xfrm>
          <a:custGeom>
            <a:avLst/>
            <a:gdLst/>
            <a:ahLst/>
            <a:cxnLst/>
            <a:rect l="l" t="t" r="r" b="b"/>
            <a:pathLst>
              <a:path w="627" h="1277" extrusionOk="0">
                <a:moveTo>
                  <a:pt x="366" y="1"/>
                </a:moveTo>
                <a:cubicBezTo>
                  <a:pt x="348" y="1"/>
                  <a:pt x="331" y="8"/>
                  <a:pt x="314" y="25"/>
                </a:cubicBezTo>
                <a:cubicBezTo>
                  <a:pt x="179" y="159"/>
                  <a:pt x="120" y="219"/>
                  <a:pt x="120" y="338"/>
                </a:cubicBezTo>
                <a:cubicBezTo>
                  <a:pt x="60" y="398"/>
                  <a:pt x="60" y="532"/>
                  <a:pt x="60" y="651"/>
                </a:cubicBezTo>
                <a:cubicBezTo>
                  <a:pt x="1" y="830"/>
                  <a:pt x="60" y="1023"/>
                  <a:pt x="179" y="1202"/>
                </a:cubicBezTo>
                <a:lnTo>
                  <a:pt x="254" y="1277"/>
                </a:lnTo>
                <a:cubicBezTo>
                  <a:pt x="373" y="1277"/>
                  <a:pt x="433" y="1277"/>
                  <a:pt x="492" y="1202"/>
                </a:cubicBezTo>
                <a:lnTo>
                  <a:pt x="492" y="1143"/>
                </a:lnTo>
                <a:cubicBezTo>
                  <a:pt x="626" y="964"/>
                  <a:pt x="626" y="830"/>
                  <a:pt x="626" y="651"/>
                </a:cubicBezTo>
                <a:lnTo>
                  <a:pt x="626" y="398"/>
                </a:lnTo>
                <a:cubicBezTo>
                  <a:pt x="626" y="338"/>
                  <a:pt x="626" y="219"/>
                  <a:pt x="552" y="159"/>
                </a:cubicBezTo>
                <a:lnTo>
                  <a:pt x="492" y="85"/>
                </a:lnTo>
                <a:cubicBezTo>
                  <a:pt x="450" y="43"/>
                  <a:pt x="408" y="1"/>
                  <a:pt x="36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10"/>
          <p:cNvSpPr/>
          <p:nvPr/>
        </p:nvSpPr>
        <p:spPr>
          <a:xfrm>
            <a:off x="2955065" y="854253"/>
            <a:ext cx="17220" cy="25018"/>
          </a:xfrm>
          <a:custGeom>
            <a:avLst/>
            <a:gdLst/>
            <a:ahLst/>
            <a:cxnLst/>
            <a:rect l="l" t="t" r="r" b="b"/>
            <a:pathLst>
              <a:path w="552" h="802" extrusionOk="0">
                <a:moveTo>
                  <a:pt x="179" y="1"/>
                </a:moveTo>
                <a:cubicBezTo>
                  <a:pt x="119" y="75"/>
                  <a:pt x="60" y="135"/>
                  <a:pt x="0" y="195"/>
                </a:cubicBezTo>
                <a:lnTo>
                  <a:pt x="0" y="373"/>
                </a:lnTo>
                <a:cubicBezTo>
                  <a:pt x="0" y="507"/>
                  <a:pt x="0" y="627"/>
                  <a:pt x="119" y="746"/>
                </a:cubicBezTo>
                <a:cubicBezTo>
                  <a:pt x="179" y="783"/>
                  <a:pt x="242" y="802"/>
                  <a:pt x="298" y="802"/>
                </a:cubicBezTo>
                <a:cubicBezTo>
                  <a:pt x="354" y="802"/>
                  <a:pt x="403" y="783"/>
                  <a:pt x="432" y="746"/>
                </a:cubicBezTo>
                <a:lnTo>
                  <a:pt x="432" y="686"/>
                </a:lnTo>
                <a:cubicBezTo>
                  <a:pt x="552" y="627"/>
                  <a:pt x="552" y="507"/>
                  <a:pt x="552" y="448"/>
                </a:cubicBezTo>
                <a:lnTo>
                  <a:pt x="552" y="254"/>
                </a:lnTo>
                <a:cubicBezTo>
                  <a:pt x="552" y="195"/>
                  <a:pt x="492" y="135"/>
                  <a:pt x="432" y="75"/>
                </a:cubicBezTo>
                <a:cubicBezTo>
                  <a:pt x="373" y="1"/>
                  <a:pt x="239" y="1"/>
                  <a:pt x="179"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10"/>
          <p:cNvSpPr/>
          <p:nvPr/>
        </p:nvSpPr>
        <p:spPr>
          <a:xfrm>
            <a:off x="2844448" y="837533"/>
            <a:ext cx="17688" cy="20495"/>
          </a:xfrm>
          <a:custGeom>
            <a:avLst/>
            <a:gdLst/>
            <a:ahLst/>
            <a:cxnLst/>
            <a:rect l="l" t="t" r="r" b="b"/>
            <a:pathLst>
              <a:path w="567" h="657" extrusionOk="0">
                <a:moveTo>
                  <a:pt x="252" y="1"/>
                </a:moveTo>
                <a:cubicBezTo>
                  <a:pt x="206" y="1"/>
                  <a:pt x="157" y="15"/>
                  <a:pt x="120" y="45"/>
                </a:cubicBezTo>
                <a:cubicBezTo>
                  <a:pt x="60" y="105"/>
                  <a:pt x="1" y="164"/>
                  <a:pt x="1" y="239"/>
                </a:cubicBezTo>
                <a:lnTo>
                  <a:pt x="1" y="358"/>
                </a:lnTo>
                <a:cubicBezTo>
                  <a:pt x="1" y="418"/>
                  <a:pt x="1" y="537"/>
                  <a:pt x="120" y="611"/>
                </a:cubicBezTo>
                <a:cubicBezTo>
                  <a:pt x="187" y="641"/>
                  <a:pt x="250" y="656"/>
                  <a:pt x="304" y="656"/>
                </a:cubicBezTo>
                <a:cubicBezTo>
                  <a:pt x="358" y="656"/>
                  <a:pt x="403" y="641"/>
                  <a:pt x="433" y="611"/>
                </a:cubicBezTo>
                <a:cubicBezTo>
                  <a:pt x="567" y="477"/>
                  <a:pt x="567" y="418"/>
                  <a:pt x="567" y="299"/>
                </a:cubicBezTo>
                <a:lnTo>
                  <a:pt x="567" y="164"/>
                </a:lnTo>
                <a:cubicBezTo>
                  <a:pt x="492" y="105"/>
                  <a:pt x="492" y="105"/>
                  <a:pt x="373" y="45"/>
                </a:cubicBezTo>
                <a:cubicBezTo>
                  <a:pt x="343" y="15"/>
                  <a:pt x="299" y="1"/>
                  <a:pt x="25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10"/>
          <p:cNvSpPr/>
          <p:nvPr/>
        </p:nvSpPr>
        <p:spPr>
          <a:xfrm>
            <a:off x="4050883" y="694566"/>
            <a:ext cx="19559" cy="31476"/>
          </a:xfrm>
          <a:custGeom>
            <a:avLst/>
            <a:gdLst/>
            <a:ahLst/>
            <a:cxnLst/>
            <a:rect l="l" t="t" r="r" b="b"/>
            <a:pathLst>
              <a:path w="627" h="1009" extrusionOk="0">
                <a:moveTo>
                  <a:pt x="394" y="1"/>
                </a:moveTo>
                <a:cubicBezTo>
                  <a:pt x="353" y="1"/>
                  <a:pt x="303" y="15"/>
                  <a:pt x="254" y="40"/>
                </a:cubicBezTo>
                <a:cubicBezTo>
                  <a:pt x="180" y="99"/>
                  <a:pt x="120" y="159"/>
                  <a:pt x="60" y="219"/>
                </a:cubicBezTo>
                <a:cubicBezTo>
                  <a:pt x="1" y="278"/>
                  <a:pt x="1" y="412"/>
                  <a:pt x="1" y="472"/>
                </a:cubicBezTo>
                <a:cubicBezTo>
                  <a:pt x="1" y="651"/>
                  <a:pt x="1" y="844"/>
                  <a:pt x="120" y="964"/>
                </a:cubicBezTo>
                <a:cubicBezTo>
                  <a:pt x="187" y="993"/>
                  <a:pt x="235" y="1008"/>
                  <a:pt x="274" y="1008"/>
                </a:cubicBezTo>
                <a:cubicBezTo>
                  <a:pt x="314" y="1008"/>
                  <a:pt x="343" y="993"/>
                  <a:pt x="373" y="964"/>
                </a:cubicBezTo>
                <a:lnTo>
                  <a:pt x="433" y="964"/>
                </a:lnTo>
                <a:cubicBezTo>
                  <a:pt x="492" y="844"/>
                  <a:pt x="552" y="651"/>
                  <a:pt x="552" y="531"/>
                </a:cubicBezTo>
                <a:cubicBezTo>
                  <a:pt x="626" y="472"/>
                  <a:pt x="626" y="412"/>
                  <a:pt x="626" y="353"/>
                </a:cubicBezTo>
                <a:cubicBezTo>
                  <a:pt x="552" y="278"/>
                  <a:pt x="552" y="219"/>
                  <a:pt x="552" y="99"/>
                </a:cubicBezTo>
                <a:lnTo>
                  <a:pt x="492" y="99"/>
                </a:lnTo>
                <a:cubicBezTo>
                  <a:pt x="492" y="30"/>
                  <a:pt x="451" y="1"/>
                  <a:pt x="39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10"/>
          <p:cNvSpPr/>
          <p:nvPr/>
        </p:nvSpPr>
        <p:spPr>
          <a:xfrm>
            <a:off x="4091312" y="741047"/>
            <a:ext cx="17688" cy="37964"/>
          </a:xfrm>
          <a:custGeom>
            <a:avLst/>
            <a:gdLst/>
            <a:ahLst/>
            <a:cxnLst/>
            <a:rect l="l" t="t" r="r" b="b"/>
            <a:pathLst>
              <a:path w="567" h="1217" extrusionOk="0">
                <a:moveTo>
                  <a:pt x="321" y="0"/>
                </a:moveTo>
                <a:cubicBezTo>
                  <a:pt x="283" y="0"/>
                  <a:pt x="244" y="15"/>
                  <a:pt x="195" y="40"/>
                </a:cubicBezTo>
                <a:cubicBezTo>
                  <a:pt x="135" y="159"/>
                  <a:pt x="75" y="218"/>
                  <a:pt x="75" y="278"/>
                </a:cubicBezTo>
                <a:cubicBezTo>
                  <a:pt x="1" y="412"/>
                  <a:pt x="1" y="472"/>
                  <a:pt x="1" y="591"/>
                </a:cubicBezTo>
                <a:cubicBezTo>
                  <a:pt x="1" y="784"/>
                  <a:pt x="1" y="963"/>
                  <a:pt x="135" y="1157"/>
                </a:cubicBezTo>
                <a:lnTo>
                  <a:pt x="195" y="1217"/>
                </a:lnTo>
                <a:cubicBezTo>
                  <a:pt x="254" y="1217"/>
                  <a:pt x="373" y="1217"/>
                  <a:pt x="448" y="1157"/>
                </a:cubicBezTo>
                <a:cubicBezTo>
                  <a:pt x="567" y="963"/>
                  <a:pt x="567" y="784"/>
                  <a:pt x="567" y="650"/>
                </a:cubicBezTo>
                <a:lnTo>
                  <a:pt x="567" y="412"/>
                </a:lnTo>
                <a:cubicBezTo>
                  <a:pt x="567" y="278"/>
                  <a:pt x="567" y="218"/>
                  <a:pt x="507" y="99"/>
                </a:cubicBezTo>
                <a:cubicBezTo>
                  <a:pt x="429" y="29"/>
                  <a:pt x="376" y="0"/>
                  <a:pt x="32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10"/>
          <p:cNvSpPr/>
          <p:nvPr/>
        </p:nvSpPr>
        <p:spPr>
          <a:xfrm>
            <a:off x="4143844" y="696438"/>
            <a:ext cx="19528" cy="37496"/>
          </a:xfrm>
          <a:custGeom>
            <a:avLst/>
            <a:gdLst/>
            <a:ahLst/>
            <a:cxnLst/>
            <a:rect l="l" t="t" r="r" b="b"/>
            <a:pathLst>
              <a:path w="626" h="1202" extrusionOk="0">
                <a:moveTo>
                  <a:pt x="271" y="0"/>
                </a:moveTo>
                <a:cubicBezTo>
                  <a:pt x="215" y="0"/>
                  <a:pt x="154" y="29"/>
                  <a:pt x="119" y="99"/>
                </a:cubicBezTo>
                <a:cubicBezTo>
                  <a:pt x="60" y="159"/>
                  <a:pt x="60" y="293"/>
                  <a:pt x="0" y="352"/>
                </a:cubicBezTo>
                <a:lnTo>
                  <a:pt x="0" y="591"/>
                </a:lnTo>
                <a:cubicBezTo>
                  <a:pt x="0" y="784"/>
                  <a:pt x="60" y="963"/>
                  <a:pt x="179" y="1157"/>
                </a:cubicBezTo>
                <a:cubicBezTo>
                  <a:pt x="246" y="1187"/>
                  <a:pt x="294" y="1201"/>
                  <a:pt x="334" y="1201"/>
                </a:cubicBezTo>
                <a:cubicBezTo>
                  <a:pt x="373" y="1201"/>
                  <a:pt x="403" y="1187"/>
                  <a:pt x="432" y="1157"/>
                </a:cubicBezTo>
                <a:cubicBezTo>
                  <a:pt x="551" y="963"/>
                  <a:pt x="626" y="784"/>
                  <a:pt x="626" y="591"/>
                </a:cubicBezTo>
                <a:cubicBezTo>
                  <a:pt x="626" y="531"/>
                  <a:pt x="551" y="412"/>
                  <a:pt x="551" y="352"/>
                </a:cubicBezTo>
                <a:cubicBezTo>
                  <a:pt x="492" y="218"/>
                  <a:pt x="492" y="159"/>
                  <a:pt x="432" y="99"/>
                </a:cubicBezTo>
                <a:lnTo>
                  <a:pt x="373" y="39"/>
                </a:lnTo>
                <a:cubicBezTo>
                  <a:pt x="348" y="15"/>
                  <a:pt x="311" y="0"/>
                  <a:pt x="27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10"/>
          <p:cNvSpPr/>
          <p:nvPr/>
        </p:nvSpPr>
        <p:spPr>
          <a:xfrm>
            <a:off x="4140132" y="802844"/>
            <a:ext cx="19060" cy="31944"/>
          </a:xfrm>
          <a:custGeom>
            <a:avLst/>
            <a:gdLst/>
            <a:ahLst/>
            <a:cxnLst/>
            <a:rect l="l" t="t" r="r" b="b"/>
            <a:pathLst>
              <a:path w="611" h="1024" extrusionOk="0">
                <a:moveTo>
                  <a:pt x="340" y="1"/>
                </a:moveTo>
                <a:cubicBezTo>
                  <a:pt x="301" y="1"/>
                  <a:pt x="263" y="15"/>
                  <a:pt x="238" y="40"/>
                </a:cubicBezTo>
                <a:cubicBezTo>
                  <a:pt x="119" y="100"/>
                  <a:pt x="119" y="159"/>
                  <a:pt x="60" y="293"/>
                </a:cubicBezTo>
                <a:cubicBezTo>
                  <a:pt x="60" y="353"/>
                  <a:pt x="0" y="412"/>
                  <a:pt x="0" y="472"/>
                </a:cubicBezTo>
                <a:cubicBezTo>
                  <a:pt x="0" y="666"/>
                  <a:pt x="60" y="844"/>
                  <a:pt x="179" y="979"/>
                </a:cubicBezTo>
                <a:cubicBezTo>
                  <a:pt x="238" y="1008"/>
                  <a:pt x="287" y="1023"/>
                  <a:pt x="328" y="1023"/>
                </a:cubicBezTo>
                <a:cubicBezTo>
                  <a:pt x="369" y="1023"/>
                  <a:pt x="402" y="1008"/>
                  <a:pt x="432" y="979"/>
                </a:cubicBezTo>
                <a:lnTo>
                  <a:pt x="492" y="979"/>
                </a:lnTo>
                <a:cubicBezTo>
                  <a:pt x="551" y="785"/>
                  <a:pt x="611" y="666"/>
                  <a:pt x="611" y="532"/>
                </a:cubicBezTo>
                <a:lnTo>
                  <a:pt x="611" y="353"/>
                </a:lnTo>
                <a:cubicBezTo>
                  <a:pt x="551" y="293"/>
                  <a:pt x="551" y="159"/>
                  <a:pt x="492" y="100"/>
                </a:cubicBezTo>
                <a:cubicBezTo>
                  <a:pt x="457" y="30"/>
                  <a:pt x="396" y="1"/>
                  <a:pt x="340"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10"/>
          <p:cNvSpPr/>
          <p:nvPr/>
        </p:nvSpPr>
        <p:spPr>
          <a:xfrm>
            <a:off x="4192165" y="749688"/>
            <a:ext cx="19559" cy="48851"/>
          </a:xfrm>
          <a:custGeom>
            <a:avLst/>
            <a:gdLst/>
            <a:ahLst/>
            <a:cxnLst/>
            <a:rect l="l" t="t" r="r" b="b"/>
            <a:pathLst>
              <a:path w="627" h="1566" extrusionOk="0">
                <a:moveTo>
                  <a:pt x="373" y="1"/>
                </a:moveTo>
                <a:cubicBezTo>
                  <a:pt x="313" y="1"/>
                  <a:pt x="194" y="1"/>
                  <a:pt x="120" y="75"/>
                </a:cubicBezTo>
                <a:cubicBezTo>
                  <a:pt x="60" y="195"/>
                  <a:pt x="60" y="314"/>
                  <a:pt x="60" y="448"/>
                </a:cubicBezTo>
                <a:cubicBezTo>
                  <a:pt x="1" y="567"/>
                  <a:pt x="1" y="686"/>
                  <a:pt x="1" y="746"/>
                </a:cubicBezTo>
                <a:cubicBezTo>
                  <a:pt x="1" y="999"/>
                  <a:pt x="60" y="1252"/>
                  <a:pt x="194" y="1491"/>
                </a:cubicBezTo>
                <a:lnTo>
                  <a:pt x="254" y="1565"/>
                </a:lnTo>
                <a:cubicBezTo>
                  <a:pt x="313" y="1565"/>
                  <a:pt x="373" y="1565"/>
                  <a:pt x="433" y="1431"/>
                </a:cubicBezTo>
                <a:cubicBezTo>
                  <a:pt x="567" y="1252"/>
                  <a:pt x="626" y="999"/>
                  <a:pt x="626" y="746"/>
                </a:cubicBezTo>
                <a:cubicBezTo>
                  <a:pt x="626" y="686"/>
                  <a:pt x="626" y="567"/>
                  <a:pt x="567" y="448"/>
                </a:cubicBezTo>
                <a:cubicBezTo>
                  <a:pt x="567" y="314"/>
                  <a:pt x="492" y="195"/>
                  <a:pt x="433" y="75"/>
                </a:cubicBezTo>
                <a:lnTo>
                  <a:pt x="373"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10"/>
          <p:cNvSpPr/>
          <p:nvPr/>
        </p:nvSpPr>
        <p:spPr>
          <a:xfrm>
            <a:off x="4240486" y="690417"/>
            <a:ext cx="19559" cy="39805"/>
          </a:xfrm>
          <a:custGeom>
            <a:avLst/>
            <a:gdLst/>
            <a:ahLst/>
            <a:cxnLst/>
            <a:rect l="l" t="t" r="r" b="b"/>
            <a:pathLst>
              <a:path w="627" h="1276" extrusionOk="0">
                <a:moveTo>
                  <a:pt x="341" y="1"/>
                </a:moveTo>
                <a:cubicBezTo>
                  <a:pt x="288" y="1"/>
                  <a:pt x="230" y="33"/>
                  <a:pt x="195" y="113"/>
                </a:cubicBezTo>
                <a:cubicBezTo>
                  <a:pt x="135" y="173"/>
                  <a:pt x="61" y="292"/>
                  <a:pt x="61" y="352"/>
                </a:cubicBezTo>
                <a:cubicBezTo>
                  <a:pt x="1" y="411"/>
                  <a:pt x="1" y="545"/>
                  <a:pt x="1" y="605"/>
                </a:cubicBezTo>
                <a:cubicBezTo>
                  <a:pt x="1" y="784"/>
                  <a:pt x="1" y="977"/>
                  <a:pt x="61" y="1156"/>
                </a:cubicBezTo>
                <a:lnTo>
                  <a:pt x="135" y="1231"/>
                </a:lnTo>
                <a:cubicBezTo>
                  <a:pt x="165" y="1260"/>
                  <a:pt x="210" y="1275"/>
                  <a:pt x="254" y="1275"/>
                </a:cubicBezTo>
                <a:cubicBezTo>
                  <a:pt x="299" y="1275"/>
                  <a:pt x="344" y="1260"/>
                  <a:pt x="373" y="1231"/>
                </a:cubicBezTo>
                <a:cubicBezTo>
                  <a:pt x="507" y="1037"/>
                  <a:pt x="567" y="858"/>
                  <a:pt x="627" y="664"/>
                </a:cubicBezTo>
                <a:cubicBezTo>
                  <a:pt x="627" y="545"/>
                  <a:pt x="627" y="486"/>
                  <a:pt x="567" y="352"/>
                </a:cubicBezTo>
                <a:cubicBezTo>
                  <a:pt x="567" y="292"/>
                  <a:pt x="567" y="173"/>
                  <a:pt x="433" y="113"/>
                </a:cubicBezTo>
                <a:lnTo>
                  <a:pt x="433" y="39"/>
                </a:lnTo>
                <a:cubicBezTo>
                  <a:pt x="409" y="15"/>
                  <a:pt x="376" y="1"/>
                  <a:pt x="34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10"/>
          <p:cNvSpPr/>
          <p:nvPr/>
        </p:nvSpPr>
        <p:spPr>
          <a:xfrm>
            <a:off x="4312079" y="672543"/>
            <a:ext cx="19528" cy="40023"/>
          </a:xfrm>
          <a:custGeom>
            <a:avLst/>
            <a:gdLst/>
            <a:ahLst/>
            <a:cxnLst/>
            <a:rect l="l" t="t" r="r" b="b"/>
            <a:pathLst>
              <a:path w="626" h="1283" extrusionOk="0">
                <a:moveTo>
                  <a:pt x="313" y="1"/>
                </a:moveTo>
                <a:cubicBezTo>
                  <a:pt x="253" y="1"/>
                  <a:pt x="134" y="61"/>
                  <a:pt x="75" y="120"/>
                </a:cubicBezTo>
                <a:cubicBezTo>
                  <a:pt x="75" y="239"/>
                  <a:pt x="0" y="314"/>
                  <a:pt x="0" y="433"/>
                </a:cubicBezTo>
                <a:lnTo>
                  <a:pt x="0" y="686"/>
                </a:lnTo>
                <a:cubicBezTo>
                  <a:pt x="75" y="865"/>
                  <a:pt x="75" y="984"/>
                  <a:pt x="194" y="1178"/>
                </a:cubicBezTo>
                <a:lnTo>
                  <a:pt x="194" y="1237"/>
                </a:lnTo>
                <a:lnTo>
                  <a:pt x="253" y="1237"/>
                </a:lnTo>
                <a:cubicBezTo>
                  <a:pt x="283" y="1267"/>
                  <a:pt x="332" y="1282"/>
                  <a:pt x="380" y="1282"/>
                </a:cubicBezTo>
                <a:cubicBezTo>
                  <a:pt x="428" y="1282"/>
                  <a:pt x="477" y="1267"/>
                  <a:pt x="507" y="1237"/>
                </a:cubicBezTo>
                <a:cubicBezTo>
                  <a:pt x="626" y="1059"/>
                  <a:pt x="626" y="805"/>
                  <a:pt x="626" y="612"/>
                </a:cubicBezTo>
                <a:cubicBezTo>
                  <a:pt x="626" y="493"/>
                  <a:pt x="626" y="433"/>
                  <a:pt x="566" y="314"/>
                </a:cubicBezTo>
                <a:cubicBezTo>
                  <a:pt x="507" y="239"/>
                  <a:pt x="447" y="120"/>
                  <a:pt x="373" y="61"/>
                </a:cubicBezTo>
                <a:lnTo>
                  <a:pt x="313"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10"/>
          <p:cNvSpPr/>
          <p:nvPr/>
        </p:nvSpPr>
        <p:spPr>
          <a:xfrm>
            <a:off x="4260014" y="770308"/>
            <a:ext cx="19559" cy="39836"/>
          </a:xfrm>
          <a:custGeom>
            <a:avLst/>
            <a:gdLst/>
            <a:ahLst/>
            <a:cxnLst/>
            <a:rect l="l" t="t" r="r" b="b"/>
            <a:pathLst>
              <a:path w="627" h="1277" extrusionOk="0">
                <a:moveTo>
                  <a:pt x="378" y="1"/>
                </a:moveTo>
                <a:cubicBezTo>
                  <a:pt x="354" y="1"/>
                  <a:pt x="331" y="8"/>
                  <a:pt x="314" y="25"/>
                </a:cubicBezTo>
                <a:cubicBezTo>
                  <a:pt x="179" y="159"/>
                  <a:pt x="120" y="219"/>
                  <a:pt x="120" y="338"/>
                </a:cubicBezTo>
                <a:cubicBezTo>
                  <a:pt x="60" y="398"/>
                  <a:pt x="60" y="532"/>
                  <a:pt x="60" y="651"/>
                </a:cubicBezTo>
                <a:cubicBezTo>
                  <a:pt x="1" y="830"/>
                  <a:pt x="60" y="1023"/>
                  <a:pt x="179" y="1202"/>
                </a:cubicBezTo>
                <a:lnTo>
                  <a:pt x="254" y="1277"/>
                </a:lnTo>
                <a:cubicBezTo>
                  <a:pt x="373" y="1277"/>
                  <a:pt x="433" y="1277"/>
                  <a:pt x="492" y="1202"/>
                </a:cubicBezTo>
                <a:lnTo>
                  <a:pt x="492" y="1143"/>
                </a:lnTo>
                <a:cubicBezTo>
                  <a:pt x="626" y="964"/>
                  <a:pt x="626" y="830"/>
                  <a:pt x="626" y="651"/>
                </a:cubicBezTo>
                <a:lnTo>
                  <a:pt x="626" y="398"/>
                </a:lnTo>
                <a:cubicBezTo>
                  <a:pt x="626" y="338"/>
                  <a:pt x="626" y="219"/>
                  <a:pt x="552" y="159"/>
                </a:cubicBezTo>
                <a:lnTo>
                  <a:pt x="552" y="85"/>
                </a:lnTo>
                <a:cubicBezTo>
                  <a:pt x="510" y="43"/>
                  <a:pt x="438" y="1"/>
                  <a:pt x="378"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10"/>
          <p:cNvSpPr/>
          <p:nvPr/>
        </p:nvSpPr>
        <p:spPr>
          <a:xfrm>
            <a:off x="4198217" y="854253"/>
            <a:ext cx="17220" cy="25018"/>
          </a:xfrm>
          <a:custGeom>
            <a:avLst/>
            <a:gdLst/>
            <a:ahLst/>
            <a:cxnLst/>
            <a:rect l="l" t="t" r="r" b="b"/>
            <a:pathLst>
              <a:path w="552" h="802" extrusionOk="0">
                <a:moveTo>
                  <a:pt x="179" y="1"/>
                </a:moveTo>
                <a:cubicBezTo>
                  <a:pt x="119" y="75"/>
                  <a:pt x="60" y="135"/>
                  <a:pt x="0" y="195"/>
                </a:cubicBezTo>
                <a:lnTo>
                  <a:pt x="0" y="373"/>
                </a:lnTo>
                <a:cubicBezTo>
                  <a:pt x="0" y="507"/>
                  <a:pt x="0" y="627"/>
                  <a:pt x="119" y="746"/>
                </a:cubicBezTo>
                <a:cubicBezTo>
                  <a:pt x="179" y="783"/>
                  <a:pt x="242" y="802"/>
                  <a:pt x="298" y="802"/>
                </a:cubicBezTo>
                <a:cubicBezTo>
                  <a:pt x="354" y="802"/>
                  <a:pt x="403" y="783"/>
                  <a:pt x="432" y="746"/>
                </a:cubicBezTo>
                <a:lnTo>
                  <a:pt x="432" y="686"/>
                </a:lnTo>
                <a:cubicBezTo>
                  <a:pt x="551" y="627"/>
                  <a:pt x="551" y="507"/>
                  <a:pt x="551" y="448"/>
                </a:cubicBezTo>
                <a:lnTo>
                  <a:pt x="551" y="254"/>
                </a:lnTo>
                <a:cubicBezTo>
                  <a:pt x="551" y="195"/>
                  <a:pt x="492" y="135"/>
                  <a:pt x="432" y="75"/>
                </a:cubicBezTo>
                <a:cubicBezTo>
                  <a:pt x="373" y="1"/>
                  <a:pt x="239" y="1"/>
                  <a:pt x="179"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10"/>
          <p:cNvSpPr/>
          <p:nvPr/>
        </p:nvSpPr>
        <p:spPr>
          <a:xfrm>
            <a:off x="4087600" y="837533"/>
            <a:ext cx="17688" cy="20495"/>
          </a:xfrm>
          <a:custGeom>
            <a:avLst/>
            <a:gdLst/>
            <a:ahLst/>
            <a:cxnLst/>
            <a:rect l="l" t="t" r="r" b="b"/>
            <a:pathLst>
              <a:path w="567" h="657" extrusionOk="0">
                <a:moveTo>
                  <a:pt x="252" y="1"/>
                </a:moveTo>
                <a:cubicBezTo>
                  <a:pt x="206" y="1"/>
                  <a:pt x="157" y="15"/>
                  <a:pt x="120" y="45"/>
                </a:cubicBezTo>
                <a:cubicBezTo>
                  <a:pt x="60" y="105"/>
                  <a:pt x="1" y="164"/>
                  <a:pt x="1" y="239"/>
                </a:cubicBezTo>
                <a:lnTo>
                  <a:pt x="1" y="358"/>
                </a:lnTo>
                <a:cubicBezTo>
                  <a:pt x="1" y="418"/>
                  <a:pt x="1" y="537"/>
                  <a:pt x="194" y="611"/>
                </a:cubicBezTo>
                <a:cubicBezTo>
                  <a:pt x="224" y="641"/>
                  <a:pt x="269" y="656"/>
                  <a:pt x="314" y="656"/>
                </a:cubicBezTo>
                <a:cubicBezTo>
                  <a:pt x="358" y="656"/>
                  <a:pt x="403" y="641"/>
                  <a:pt x="433" y="611"/>
                </a:cubicBezTo>
                <a:cubicBezTo>
                  <a:pt x="567" y="477"/>
                  <a:pt x="567" y="418"/>
                  <a:pt x="567" y="299"/>
                </a:cubicBezTo>
                <a:lnTo>
                  <a:pt x="567" y="164"/>
                </a:lnTo>
                <a:cubicBezTo>
                  <a:pt x="492" y="105"/>
                  <a:pt x="492" y="105"/>
                  <a:pt x="373" y="45"/>
                </a:cubicBezTo>
                <a:cubicBezTo>
                  <a:pt x="343" y="15"/>
                  <a:pt x="299" y="1"/>
                  <a:pt x="25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10"/>
          <p:cNvSpPr/>
          <p:nvPr/>
        </p:nvSpPr>
        <p:spPr>
          <a:xfrm>
            <a:off x="334903" y="3164430"/>
            <a:ext cx="325364" cy="102725"/>
          </a:xfrm>
          <a:custGeom>
            <a:avLst/>
            <a:gdLst/>
            <a:ahLst/>
            <a:cxnLst/>
            <a:rect l="l" t="t" r="r" b="b"/>
            <a:pathLst>
              <a:path w="10430" h="3293" extrusionOk="0">
                <a:moveTo>
                  <a:pt x="9059" y="0"/>
                </a:moveTo>
                <a:cubicBezTo>
                  <a:pt x="9803" y="0"/>
                  <a:pt x="10429" y="745"/>
                  <a:pt x="10429" y="1684"/>
                </a:cubicBezTo>
                <a:cubicBezTo>
                  <a:pt x="10429" y="2548"/>
                  <a:pt x="9803" y="3293"/>
                  <a:pt x="9059" y="3293"/>
                </a:cubicBezTo>
                <a:lnTo>
                  <a:pt x="1371" y="3293"/>
                </a:lnTo>
                <a:cubicBezTo>
                  <a:pt x="627" y="3293"/>
                  <a:pt x="1" y="2548"/>
                  <a:pt x="1" y="1684"/>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10"/>
          <p:cNvSpPr/>
          <p:nvPr/>
        </p:nvSpPr>
        <p:spPr>
          <a:xfrm>
            <a:off x="334903" y="2926475"/>
            <a:ext cx="325364" cy="102756"/>
          </a:xfrm>
          <a:custGeom>
            <a:avLst/>
            <a:gdLst/>
            <a:ahLst/>
            <a:cxnLst/>
            <a:rect l="l" t="t" r="r" b="b"/>
            <a:pathLst>
              <a:path w="10430" h="3294" extrusionOk="0">
                <a:moveTo>
                  <a:pt x="9059" y="1"/>
                </a:moveTo>
                <a:cubicBezTo>
                  <a:pt x="9803" y="1"/>
                  <a:pt x="10429" y="746"/>
                  <a:pt x="10429" y="1610"/>
                </a:cubicBezTo>
                <a:cubicBezTo>
                  <a:pt x="10429" y="2548"/>
                  <a:pt x="9803" y="3293"/>
                  <a:pt x="9059" y="3293"/>
                </a:cubicBezTo>
                <a:lnTo>
                  <a:pt x="1371" y="3293"/>
                </a:lnTo>
                <a:cubicBezTo>
                  <a:pt x="627" y="3293"/>
                  <a:pt x="1" y="2548"/>
                  <a:pt x="1" y="1610"/>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10"/>
          <p:cNvSpPr/>
          <p:nvPr/>
        </p:nvSpPr>
        <p:spPr>
          <a:xfrm>
            <a:off x="334903" y="2688083"/>
            <a:ext cx="325364" cy="100885"/>
          </a:xfrm>
          <a:custGeom>
            <a:avLst/>
            <a:gdLst/>
            <a:ahLst/>
            <a:cxnLst/>
            <a:rect l="l" t="t" r="r" b="b"/>
            <a:pathLst>
              <a:path w="10430" h="3234" extrusionOk="0">
                <a:moveTo>
                  <a:pt x="9059" y="0"/>
                </a:moveTo>
                <a:cubicBezTo>
                  <a:pt x="9803" y="0"/>
                  <a:pt x="10429" y="745"/>
                  <a:pt x="10429" y="1624"/>
                </a:cubicBezTo>
                <a:cubicBezTo>
                  <a:pt x="10429" y="2548"/>
                  <a:pt x="9803" y="3233"/>
                  <a:pt x="9059" y="3233"/>
                </a:cubicBezTo>
                <a:lnTo>
                  <a:pt x="1371" y="3233"/>
                </a:lnTo>
                <a:cubicBezTo>
                  <a:pt x="627" y="3233"/>
                  <a:pt x="1" y="2548"/>
                  <a:pt x="1" y="1624"/>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10"/>
          <p:cNvSpPr/>
          <p:nvPr/>
        </p:nvSpPr>
        <p:spPr>
          <a:xfrm>
            <a:off x="334903" y="3881042"/>
            <a:ext cx="325364" cy="100853"/>
          </a:xfrm>
          <a:custGeom>
            <a:avLst/>
            <a:gdLst/>
            <a:ahLst/>
            <a:cxnLst/>
            <a:rect l="l" t="t" r="r" b="b"/>
            <a:pathLst>
              <a:path w="10430" h="3233" extrusionOk="0">
                <a:moveTo>
                  <a:pt x="9059" y="0"/>
                </a:moveTo>
                <a:cubicBezTo>
                  <a:pt x="9803" y="0"/>
                  <a:pt x="10429" y="686"/>
                  <a:pt x="10429" y="1609"/>
                </a:cubicBezTo>
                <a:cubicBezTo>
                  <a:pt x="10429" y="2488"/>
                  <a:pt x="9803" y="3233"/>
                  <a:pt x="9059" y="3233"/>
                </a:cubicBezTo>
                <a:lnTo>
                  <a:pt x="1371" y="3233"/>
                </a:lnTo>
                <a:cubicBezTo>
                  <a:pt x="627" y="3233"/>
                  <a:pt x="1" y="2488"/>
                  <a:pt x="1" y="1609"/>
                </a:cubicBezTo>
                <a:cubicBezTo>
                  <a:pt x="1" y="686"/>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10"/>
          <p:cNvSpPr/>
          <p:nvPr/>
        </p:nvSpPr>
        <p:spPr>
          <a:xfrm>
            <a:off x="334903" y="3642619"/>
            <a:ext cx="325364" cy="100885"/>
          </a:xfrm>
          <a:custGeom>
            <a:avLst/>
            <a:gdLst/>
            <a:ahLst/>
            <a:cxnLst/>
            <a:rect l="l" t="t" r="r" b="b"/>
            <a:pathLst>
              <a:path w="10430" h="3234" extrusionOk="0">
                <a:moveTo>
                  <a:pt x="9059" y="1"/>
                </a:moveTo>
                <a:cubicBezTo>
                  <a:pt x="9803" y="1"/>
                  <a:pt x="10429" y="686"/>
                  <a:pt x="10429" y="1625"/>
                </a:cubicBezTo>
                <a:cubicBezTo>
                  <a:pt x="10429" y="2489"/>
                  <a:pt x="9803" y="3234"/>
                  <a:pt x="9059" y="3234"/>
                </a:cubicBezTo>
                <a:lnTo>
                  <a:pt x="1371" y="3234"/>
                </a:lnTo>
                <a:cubicBezTo>
                  <a:pt x="627" y="3234"/>
                  <a:pt x="1" y="2489"/>
                  <a:pt x="1" y="1625"/>
                </a:cubicBezTo>
                <a:cubicBezTo>
                  <a:pt x="1" y="68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10"/>
          <p:cNvSpPr/>
          <p:nvPr/>
        </p:nvSpPr>
        <p:spPr>
          <a:xfrm>
            <a:off x="334903" y="3402823"/>
            <a:ext cx="325364" cy="102756"/>
          </a:xfrm>
          <a:custGeom>
            <a:avLst/>
            <a:gdLst/>
            <a:ahLst/>
            <a:cxnLst/>
            <a:rect l="l" t="t" r="r" b="b"/>
            <a:pathLst>
              <a:path w="10430" h="3294" extrusionOk="0">
                <a:moveTo>
                  <a:pt x="9059" y="1"/>
                </a:moveTo>
                <a:cubicBezTo>
                  <a:pt x="9803" y="1"/>
                  <a:pt x="10429" y="746"/>
                  <a:pt x="10429" y="1669"/>
                </a:cubicBezTo>
                <a:cubicBezTo>
                  <a:pt x="10429" y="2548"/>
                  <a:pt x="9803" y="3293"/>
                  <a:pt x="9059" y="3293"/>
                </a:cubicBezTo>
                <a:lnTo>
                  <a:pt x="1371" y="3293"/>
                </a:lnTo>
                <a:cubicBezTo>
                  <a:pt x="627" y="3293"/>
                  <a:pt x="1" y="2548"/>
                  <a:pt x="1" y="1669"/>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10"/>
          <p:cNvSpPr/>
          <p:nvPr/>
        </p:nvSpPr>
        <p:spPr>
          <a:xfrm>
            <a:off x="334903" y="4595314"/>
            <a:ext cx="325364" cy="100885"/>
          </a:xfrm>
          <a:custGeom>
            <a:avLst/>
            <a:gdLst/>
            <a:ahLst/>
            <a:cxnLst/>
            <a:rect l="l" t="t" r="r" b="b"/>
            <a:pathLst>
              <a:path w="10430" h="3234" extrusionOk="0">
                <a:moveTo>
                  <a:pt x="9059" y="1"/>
                </a:moveTo>
                <a:cubicBezTo>
                  <a:pt x="9803" y="1"/>
                  <a:pt x="10429" y="746"/>
                  <a:pt x="10429" y="1624"/>
                </a:cubicBezTo>
                <a:cubicBezTo>
                  <a:pt x="10429" y="2548"/>
                  <a:pt x="9803" y="3233"/>
                  <a:pt x="9059" y="3233"/>
                </a:cubicBezTo>
                <a:lnTo>
                  <a:pt x="1371" y="3233"/>
                </a:lnTo>
                <a:cubicBezTo>
                  <a:pt x="627" y="3233"/>
                  <a:pt x="1" y="2548"/>
                  <a:pt x="1" y="1624"/>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10"/>
          <p:cNvSpPr/>
          <p:nvPr/>
        </p:nvSpPr>
        <p:spPr>
          <a:xfrm>
            <a:off x="334903" y="4357390"/>
            <a:ext cx="325364" cy="100853"/>
          </a:xfrm>
          <a:custGeom>
            <a:avLst/>
            <a:gdLst/>
            <a:ahLst/>
            <a:cxnLst/>
            <a:rect l="l" t="t" r="r" b="b"/>
            <a:pathLst>
              <a:path w="10430" h="3233" extrusionOk="0">
                <a:moveTo>
                  <a:pt x="9059" y="0"/>
                </a:moveTo>
                <a:cubicBezTo>
                  <a:pt x="9803" y="0"/>
                  <a:pt x="10429" y="745"/>
                  <a:pt x="10429" y="1609"/>
                </a:cubicBezTo>
                <a:cubicBezTo>
                  <a:pt x="10429" y="2488"/>
                  <a:pt x="9803" y="3233"/>
                  <a:pt x="9059" y="3233"/>
                </a:cubicBezTo>
                <a:lnTo>
                  <a:pt x="1371" y="3233"/>
                </a:lnTo>
                <a:cubicBezTo>
                  <a:pt x="627" y="3233"/>
                  <a:pt x="1" y="2488"/>
                  <a:pt x="1" y="160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10"/>
          <p:cNvSpPr/>
          <p:nvPr/>
        </p:nvSpPr>
        <p:spPr>
          <a:xfrm>
            <a:off x="334903" y="4118966"/>
            <a:ext cx="325364" cy="100885"/>
          </a:xfrm>
          <a:custGeom>
            <a:avLst/>
            <a:gdLst/>
            <a:ahLst/>
            <a:cxnLst/>
            <a:rect l="l" t="t" r="r" b="b"/>
            <a:pathLst>
              <a:path w="10430" h="3234" extrusionOk="0">
                <a:moveTo>
                  <a:pt x="9059" y="1"/>
                </a:moveTo>
                <a:cubicBezTo>
                  <a:pt x="9803" y="1"/>
                  <a:pt x="10429" y="686"/>
                  <a:pt x="10429" y="1625"/>
                </a:cubicBezTo>
                <a:cubicBezTo>
                  <a:pt x="10429" y="2489"/>
                  <a:pt x="9803" y="3234"/>
                  <a:pt x="9059" y="3234"/>
                </a:cubicBezTo>
                <a:lnTo>
                  <a:pt x="1371" y="3234"/>
                </a:lnTo>
                <a:cubicBezTo>
                  <a:pt x="627" y="3234"/>
                  <a:pt x="1" y="2489"/>
                  <a:pt x="1" y="1625"/>
                </a:cubicBezTo>
                <a:cubicBezTo>
                  <a:pt x="1" y="68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10"/>
          <p:cNvSpPr/>
          <p:nvPr/>
        </p:nvSpPr>
        <p:spPr>
          <a:xfrm>
            <a:off x="334903" y="1259040"/>
            <a:ext cx="325364" cy="102725"/>
          </a:xfrm>
          <a:custGeom>
            <a:avLst/>
            <a:gdLst/>
            <a:ahLst/>
            <a:cxnLst/>
            <a:rect l="l" t="t" r="r" b="b"/>
            <a:pathLst>
              <a:path w="10430" h="3293" extrusionOk="0">
                <a:moveTo>
                  <a:pt x="9059" y="1"/>
                </a:moveTo>
                <a:cubicBezTo>
                  <a:pt x="9803" y="1"/>
                  <a:pt x="10429" y="745"/>
                  <a:pt x="10429" y="1684"/>
                </a:cubicBezTo>
                <a:cubicBezTo>
                  <a:pt x="10429" y="2548"/>
                  <a:pt x="9803" y="3293"/>
                  <a:pt x="9059" y="3293"/>
                </a:cubicBezTo>
                <a:lnTo>
                  <a:pt x="1371" y="3293"/>
                </a:lnTo>
                <a:cubicBezTo>
                  <a:pt x="627" y="3293"/>
                  <a:pt x="1" y="2548"/>
                  <a:pt x="1" y="1684"/>
                </a:cubicBezTo>
                <a:cubicBezTo>
                  <a:pt x="1" y="745"/>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10"/>
          <p:cNvSpPr/>
          <p:nvPr/>
        </p:nvSpPr>
        <p:spPr>
          <a:xfrm>
            <a:off x="334903" y="1021116"/>
            <a:ext cx="325364" cy="102725"/>
          </a:xfrm>
          <a:custGeom>
            <a:avLst/>
            <a:gdLst/>
            <a:ahLst/>
            <a:cxnLst/>
            <a:rect l="l" t="t" r="r" b="b"/>
            <a:pathLst>
              <a:path w="10430" h="3293" extrusionOk="0">
                <a:moveTo>
                  <a:pt x="9059" y="0"/>
                </a:moveTo>
                <a:cubicBezTo>
                  <a:pt x="9803" y="0"/>
                  <a:pt x="10429" y="745"/>
                  <a:pt x="10429" y="1609"/>
                </a:cubicBezTo>
                <a:cubicBezTo>
                  <a:pt x="10429" y="2548"/>
                  <a:pt x="9803" y="3292"/>
                  <a:pt x="9059" y="3292"/>
                </a:cubicBezTo>
                <a:lnTo>
                  <a:pt x="1371" y="3292"/>
                </a:lnTo>
                <a:cubicBezTo>
                  <a:pt x="627" y="3292"/>
                  <a:pt x="1" y="2548"/>
                  <a:pt x="1" y="160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10"/>
          <p:cNvSpPr/>
          <p:nvPr/>
        </p:nvSpPr>
        <p:spPr>
          <a:xfrm>
            <a:off x="334903" y="782692"/>
            <a:ext cx="325364" cy="100885"/>
          </a:xfrm>
          <a:custGeom>
            <a:avLst/>
            <a:gdLst/>
            <a:ahLst/>
            <a:cxnLst/>
            <a:rect l="l" t="t" r="r" b="b"/>
            <a:pathLst>
              <a:path w="10430" h="3234" extrusionOk="0">
                <a:moveTo>
                  <a:pt x="9059" y="1"/>
                </a:moveTo>
                <a:cubicBezTo>
                  <a:pt x="9803" y="1"/>
                  <a:pt x="10429" y="746"/>
                  <a:pt x="10429" y="1625"/>
                </a:cubicBezTo>
                <a:cubicBezTo>
                  <a:pt x="10429" y="2548"/>
                  <a:pt x="9803" y="3233"/>
                  <a:pt x="9059" y="3233"/>
                </a:cubicBezTo>
                <a:lnTo>
                  <a:pt x="1371" y="3233"/>
                </a:lnTo>
                <a:cubicBezTo>
                  <a:pt x="627" y="3233"/>
                  <a:pt x="1" y="2548"/>
                  <a:pt x="1" y="1625"/>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10"/>
          <p:cNvSpPr/>
          <p:nvPr/>
        </p:nvSpPr>
        <p:spPr>
          <a:xfrm>
            <a:off x="334903" y="1975651"/>
            <a:ext cx="325364" cy="100885"/>
          </a:xfrm>
          <a:custGeom>
            <a:avLst/>
            <a:gdLst/>
            <a:ahLst/>
            <a:cxnLst/>
            <a:rect l="l" t="t" r="r" b="b"/>
            <a:pathLst>
              <a:path w="10430" h="3234" extrusionOk="0">
                <a:moveTo>
                  <a:pt x="9059" y="1"/>
                </a:moveTo>
                <a:cubicBezTo>
                  <a:pt x="9803" y="1"/>
                  <a:pt x="10429" y="686"/>
                  <a:pt x="10429" y="1609"/>
                </a:cubicBezTo>
                <a:cubicBezTo>
                  <a:pt x="10429" y="2488"/>
                  <a:pt x="9803" y="3233"/>
                  <a:pt x="9059" y="3233"/>
                </a:cubicBezTo>
                <a:lnTo>
                  <a:pt x="1371" y="3233"/>
                </a:lnTo>
                <a:cubicBezTo>
                  <a:pt x="627" y="3233"/>
                  <a:pt x="1" y="2488"/>
                  <a:pt x="1" y="1609"/>
                </a:cubicBezTo>
                <a:cubicBezTo>
                  <a:pt x="1" y="68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10"/>
          <p:cNvSpPr/>
          <p:nvPr/>
        </p:nvSpPr>
        <p:spPr>
          <a:xfrm>
            <a:off x="334903" y="1737259"/>
            <a:ext cx="325364" cy="100853"/>
          </a:xfrm>
          <a:custGeom>
            <a:avLst/>
            <a:gdLst/>
            <a:ahLst/>
            <a:cxnLst/>
            <a:rect l="l" t="t" r="r" b="b"/>
            <a:pathLst>
              <a:path w="10430" h="3233" extrusionOk="0">
                <a:moveTo>
                  <a:pt x="9059" y="0"/>
                </a:moveTo>
                <a:cubicBezTo>
                  <a:pt x="9803" y="0"/>
                  <a:pt x="10429" y="685"/>
                  <a:pt x="10429" y="1624"/>
                </a:cubicBezTo>
                <a:cubicBezTo>
                  <a:pt x="10429" y="2488"/>
                  <a:pt x="9803" y="3233"/>
                  <a:pt x="9059" y="3233"/>
                </a:cubicBezTo>
                <a:lnTo>
                  <a:pt x="1371" y="3233"/>
                </a:lnTo>
                <a:cubicBezTo>
                  <a:pt x="627" y="3233"/>
                  <a:pt x="1" y="2488"/>
                  <a:pt x="1" y="1624"/>
                </a:cubicBezTo>
                <a:cubicBezTo>
                  <a:pt x="1" y="68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10"/>
          <p:cNvSpPr/>
          <p:nvPr/>
        </p:nvSpPr>
        <p:spPr>
          <a:xfrm>
            <a:off x="334903" y="1497463"/>
            <a:ext cx="325364" cy="102725"/>
          </a:xfrm>
          <a:custGeom>
            <a:avLst/>
            <a:gdLst/>
            <a:ahLst/>
            <a:cxnLst/>
            <a:rect l="l" t="t" r="r" b="b"/>
            <a:pathLst>
              <a:path w="10430" h="3293" extrusionOk="0">
                <a:moveTo>
                  <a:pt x="9059" y="0"/>
                </a:moveTo>
                <a:cubicBezTo>
                  <a:pt x="9803" y="0"/>
                  <a:pt x="10429" y="745"/>
                  <a:pt x="10429" y="1669"/>
                </a:cubicBezTo>
                <a:cubicBezTo>
                  <a:pt x="10429" y="2547"/>
                  <a:pt x="9803" y="3292"/>
                  <a:pt x="9059" y="3292"/>
                </a:cubicBezTo>
                <a:lnTo>
                  <a:pt x="1371" y="3292"/>
                </a:lnTo>
                <a:cubicBezTo>
                  <a:pt x="627" y="3292"/>
                  <a:pt x="1" y="2547"/>
                  <a:pt x="1" y="166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10"/>
          <p:cNvSpPr/>
          <p:nvPr/>
        </p:nvSpPr>
        <p:spPr>
          <a:xfrm>
            <a:off x="334903" y="2689923"/>
            <a:ext cx="325364" cy="100885"/>
          </a:xfrm>
          <a:custGeom>
            <a:avLst/>
            <a:gdLst/>
            <a:ahLst/>
            <a:cxnLst/>
            <a:rect l="l" t="t" r="r" b="b"/>
            <a:pathLst>
              <a:path w="10430" h="3234" extrusionOk="0">
                <a:moveTo>
                  <a:pt x="9059" y="1"/>
                </a:moveTo>
                <a:cubicBezTo>
                  <a:pt x="9803" y="1"/>
                  <a:pt x="10429" y="746"/>
                  <a:pt x="10429" y="1625"/>
                </a:cubicBezTo>
                <a:cubicBezTo>
                  <a:pt x="10429" y="2548"/>
                  <a:pt x="9803" y="3234"/>
                  <a:pt x="9059" y="3234"/>
                </a:cubicBezTo>
                <a:lnTo>
                  <a:pt x="1371" y="3234"/>
                </a:lnTo>
                <a:cubicBezTo>
                  <a:pt x="627" y="3234"/>
                  <a:pt x="1" y="2548"/>
                  <a:pt x="1" y="1625"/>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10"/>
          <p:cNvSpPr/>
          <p:nvPr/>
        </p:nvSpPr>
        <p:spPr>
          <a:xfrm>
            <a:off x="334903" y="2451999"/>
            <a:ext cx="325364" cy="100885"/>
          </a:xfrm>
          <a:custGeom>
            <a:avLst/>
            <a:gdLst/>
            <a:ahLst/>
            <a:cxnLst/>
            <a:rect l="l" t="t" r="r" b="b"/>
            <a:pathLst>
              <a:path w="10430" h="3234" extrusionOk="0">
                <a:moveTo>
                  <a:pt x="9059" y="0"/>
                </a:moveTo>
                <a:cubicBezTo>
                  <a:pt x="9803" y="0"/>
                  <a:pt x="10429" y="745"/>
                  <a:pt x="10429" y="1609"/>
                </a:cubicBezTo>
                <a:cubicBezTo>
                  <a:pt x="10429" y="2488"/>
                  <a:pt x="9803" y="3233"/>
                  <a:pt x="9059" y="3233"/>
                </a:cubicBezTo>
                <a:lnTo>
                  <a:pt x="1371" y="3233"/>
                </a:lnTo>
                <a:cubicBezTo>
                  <a:pt x="627" y="3233"/>
                  <a:pt x="1" y="2488"/>
                  <a:pt x="1" y="160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10"/>
          <p:cNvSpPr/>
          <p:nvPr/>
        </p:nvSpPr>
        <p:spPr>
          <a:xfrm>
            <a:off x="334903" y="2213607"/>
            <a:ext cx="325364" cy="100853"/>
          </a:xfrm>
          <a:custGeom>
            <a:avLst/>
            <a:gdLst/>
            <a:ahLst/>
            <a:cxnLst/>
            <a:rect l="l" t="t" r="r" b="b"/>
            <a:pathLst>
              <a:path w="10430" h="3233" extrusionOk="0">
                <a:moveTo>
                  <a:pt x="9059" y="0"/>
                </a:moveTo>
                <a:cubicBezTo>
                  <a:pt x="9803" y="0"/>
                  <a:pt x="10429" y="685"/>
                  <a:pt x="10429" y="1624"/>
                </a:cubicBezTo>
                <a:cubicBezTo>
                  <a:pt x="10429" y="2488"/>
                  <a:pt x="9803" y="3233"/>
                  <a:pt x="9059" y="3233"/>
                </a:cubicBezTo>
                <a:lnTo>
                  <a:pt x="1371" y="3233"/>
                </a:lnTo>
                <a:cubicBezTo>
                  <a:pt x="627" y="3233"/>
                  <a:pt x="1" y="2488"/>
                  <a:pt x="1" y="1624"/>
                </a:cubicBezTo>
                <a:cubicBezTo>
                  <a:pt x="1" y="68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10"/>
          <p:cNvSpPr/>
          <p:nvPr/>
        </p:nvSpPr>
        <p:spPr>
          <a:xfrm>
            <a:off x="495075" y="646175"/>
            <a:ext cx="8153847" cy="4261144"/>
          </a:xfrm>
          <a:custGeom>
            <a:avLst/>
            <a:gdLst/>
            <a:ahLst/>
            <a:cxnLst/>
            <a:rect l="l" t="t" r="r" b="b"/>
            <a:pathLst>
              <a:path w="254987" h="136313" extrusionOk="0">
                <a:moveTo>
                  <a:pt x="0" y="1"/>
                </a:moveTo>
                <a:lnTo>
                  <a:pt x="0" y="136313"/>
                </a:lnTo>
                <a:lnTo>
                  <a:pt x="254987" y="136313"/>
                </a:lnTo>
                <a:lnTo>
                  <a:pt x="25498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10"/>
          <p:cNvSpPr/>
          <p:nvPr/>
        </p:nvSpPr>
        <p:spPr>
          <a:xfrm>
            <a:off x="617468" y="819409"/>
            <a:ext cx="124125" cy="124125"/>
          </a:xfrm>
          <a:custGeom>
            <a:avLst/>
            <a:gdLst/>
            <a:ahLst/>
            <a:cxnLst/>
            <a:rect l="l" t="t" r="r" b="b"/>
            <a:pathLst>
              <a:path w="3979" h="3979" extrusionOk="0">
                <a:moveTo>
                  <a:pt x="3978" y="1997"/>
                </a:moveTo>
                <a:cubicBezTo>
                  <a:pt x="3978" y="3055"/>
                  <a:pt x="3114" y="3978"/>
                  <a:pt x="1997" y="3978"/>
                </a:cubicBezTo>
                <a:cubicBezTo>
                  <a:pt x="880" y="3978"/>
                  <a:pt x="1" y="3055"/>
                  <a:pt x="1" y="1997"/>
                </a:cubicBezTo>
                <a:cubicBezTo>
                  <a:pt x="1" y="880"/>
                  <a:pt x="880" y="1"/>
                  <a:pt x="1997" y="1"/>
                </a:cubicBezTo>
                <a:cubicBezTo>
                  <a:pt x="3114" y="1"/>
                  <a:pt x="3978" y="880"/>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10"/>
          <p:cNvSpPr/>
          <p:nvPr/>
        </p:nvSpPr>
        <p:spPr>
          <a:xfrm>
            <a:off x="617468" y="1059673"/>
            <a:ext cx="124125" cy="124125"/>
          </a:xfrm>
          <a:custGeom>
            <a:avLst/>
            <a:gdLst/>
            <a:ahLst/>
            <a:cxnLst/>
            <a:rect l="l" t="t" r="r" b="b"/>
            <a:pathLst>
              <a:path w="3979" h="3979" extrusionOk="0">
                <a:moveTo>
                  <a:pt x="3978" y="1982"/>
                </a:moveTo>
                <a:cubicBezTo>
                  <a:pt x="3978" y="3040"/>
                  <a:pt x="3114" y="3978"/>
                  <a:pt x="1997" y="3978"/>
                </a:cubicBezTo>
                <a:cubicBezTo>
                  <a:pt x="880" y="3978"/>
                  <a:pt x="1" y="3040"/>
                  <a:pt x="1" y="1982"/>
                </a:cubicBezTo>
                <a:cubicBezTo>
                  <a:pt x="1" y="865"/>
                  <a:pt x="880" y="1"/>
                  <a:pt x="1997" y="1"/>
                </a:cubicBezTo>
                <a:cubicBezTo>
                  <a:pt x="3114" y="1"/>
                  <a:pt x="3978" y="865"/>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10"/>
          <p:cNvSpPr/>
          <p:nvPr/>
        </p:nvSpPr>
        <p:spPr>
          <a:xfrm>
            <a:off x="617468" y="1295756"/>
            <a:ext cx="124125" cy="124125"/>
          </a:xfrm>
          <a:custGeom>
            <a:avLst/>
            <a:gdLst/>
            <a:ahLst/>
            <a:cxnLst/>
            <a:rect l="l" t="t" r="r" b="b"/>
            <a:pathLst>
              <a:path w="3979" h="3979" extrusionOk="0">
                <a:moveTo>
                  <a:pt x="3978" y="1997"/>
                </a:moveTo>
                <a:cubicBezTo>
                  <a:pt x="3978" y="3114"/>
                  <a:pt x="3114" y="3978"/>
                  <a:pt x="1997" y="3978"/>
                </a:cubicBezTo>
                <a:cubicBezTo>
                  <a:pt x="880" y="3978"/>
                  <a:pt x="1" y="3114"/>
                  <a:pt x="1" y="1997"/>
                </a:cubicBezTo>
                <a:cubicBezTo>
                  <a:pt x="1" y="939"/>
                  <a:pt x="880" y="1"/>
                  <a:pt x="1997" y="1"/>
                </a:cubicBezTo>
                <a:cubicBezTo>
                  <a:pt x="3114" y="1"/>
                  <a:pt x="3978" y="939"/>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10"/>
          <p:cNvSpPr/>
          <p:nvPr/>
        </p:nvSpPr>
        <p:spPr>
          <a:xfrm>
            <a:off x="617468" y="1536020"/>
            <a:ext cx="124125" cy="124125"/>
          </a:xfrm>
          <a:custGeom>
            <a:avLst/>
            <a:gdLst/>
            <a:ahLst/>
            <a:cxnLst/>
            <a:rect l="l" t="t" r="r" b="b"/>
            <a:pathLst>
              <a:path w="3979" h="3979" extrusionOk="0">
                <a:moveTo>
                  <a:pt x="3978" y="1982"/>
                </a:moveTo>
                <a:cubicBezTo>
                  <a:pt x="3978" y="3099"/>
                  <a:pt x="3114" y="3978"/>
                  <a:pt x="1997" y="3978"/>
                </a:cubicBezTo>
                <a:cubicBezTo>
                  <a:pt x="880" y="3978"/>
                  <a:pt x="1" y="3099"/>
                  <a:pt x="1" y="1982"/>
                </a:cubicBezTo>
                <a:cubicBezTo>
                  <a:pt x="1" y="939"/>
                  <a:pt x="880" y="1"/>
                  <a:pt x="1997" y="1"/>
                </a:cubicBezTo>
                <a:cubicBezTo>
                  <a:pt x="3114" y="1"/>
                  <a:pt x="3978" y="939"/>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10"/>
          <p:cNvSpPr/>
          <p:nvPr/>
        </p:nvSpPr>
        <p:spPr>
          <a:xfrm>
            <a:off x="617468" y="1768392"/>
            <a:ext cx="124125" cy="124094"/>
          </a:xfrm>
          <a:custGeom>
            <a:avLst/>
            <a:gdLst/>
            <a:ahLst/>
            <a:cxnLst/>
            <a:rect l="l" t="t" r="r" b="b"/>
            <a:pathLst>
              <a:path w="3979" h="3978" extrusionOk="0">
                <a:moveTo>
                  <a:pt x="3978" y="1982"/>
                </a:moveTo>
                <a:cubicBezTo>
                  <a:pt x="3978" y="3099"/>
                  <a:pt x="3114" y="3978"/>
                  <a:pt x="1997" y="3978"/>
                </a:cubicBezTo>
                <a:cubicBezTo>
                  <a:pt x="880" y="3978"/>
                  <a:pt x="1" y="3099"/>
                  <a:pt x="1" y="1982"/>
                </a:cubicBezTo>
                <a:cubicBezTo>
                  <a:pt x="1" y="939"/>
                  <a:pt x="880" y="0"/>
                  <a:pt x="1997" y="0"/>
                </a:cubicBezTo>
                <a:cubicBezTo>
                  <a:pt x="3114" y="0"/>
                  <a:pt x="3978" y="939"/>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10"/>
          <p:cNvSpPr/>
          <p:nvPr/>
        </p:nvSpPr>
        <p:spPr>
          <a:xfrm>
            <a:off x="617468" y="2008656"/>
            <a:ext cx="124125" cy="123626"/>
          </a:xfrm>
          <a:custGeom>
            <a:avLst/>
            <a:gdLst/>
            <a:ahLst/>
            <a:cxnLst/>
            <a:rect l="l" t="t" r="r" b="b"/>
            <a:pathLst>
              <a:path w="3979" h="3963" extrusionOk="0">
                <a:moveTo>
                  <a:pt x="3978" y="1982"/>
                </a:moveTo>
                <a:cubicBezTo>
                  <a:pt x="3978" y="3099"/>
                  <a:pt x="3114" y="3963"/>
                  <a:pt x="1997" y="3963"/>
                </a:cubicBezTo>
                <a:cubicBezTo>
                  <a:pt x="880" y="3963"/>
                  <a:pt x="1" y="3099"/>
                  <a:pt x="1" y="1982"/>
                </a:cubicBezTo>
                <a:cubicBezTo>
                  <a:pt x="1" y="924"/>
                  <a:pt x="880" y="0"/>
                  <a:pt x="1997" y="0"/>
                </a:cubicBezTo>
                <a:cubicBezTo>
                  <a:pt x="3114" y="0"/>
                  <a:pt x="3978" y="924"/>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10"/>
          <p:cNvSpPr/>
          <p:nvPr/>
        </p:nvSpPr>
        <p:spPr>
          <a:xfrm>
            <a:off x="617468" y="2246580"/>
            <a:ext cx="124125" cy="124125"/>
          </a:xfrm>
          <a:custGeom>
            <a:avLst/>
            <a:gdLst/>
            <a:ahLst/>
            <a:cxnLst/>
            <a:rect l="l" t="t" r="r" b="b"/>
            <a:pathLst>
              <a:path w="3979" h="3979" extrusionOk="0">
                <a:moveTo>
                  <a:pt x="3978" y="1997"/>
                </a:moveTo>
                <a:cubicBezTo>
                  <a:pt x="3978" y="3114"/>
                  <a:pt x="3114" y="3978"/>
                  <a:pt x="1997" y="3978"/>
                </a:cubicBezTo>
                <a:cubicBezTo>
                  <a:pt x="880" y="3978"/>
                  <a:pt x="1" y="3114"/>
                  <a:pt x="1" y="1997"/>
                </a:cubicBezTo>
                <a:cubicBezTo>
                  <a:pt x="1" y="880"/>
                  <a:pt x="880" y="1"/>
                  <a:pt x="1997" y="1"/>
                </a:cubicBezTo>
                <a:cubicBezTo>
                  <a:pt x="3114" y="1"/>
                  <a:pt x="3978" y="880"/>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10"/>
          <p:cNvSpPr/>
          <p:nvPr/>
        </p:nvSpPr>
        <p:spPr>
          <a:xfrm>
            <a:off x="617468" y="2486844"/>
            <a:ext cx="124125" cy="124125"/>
          </a:xfrm>
          <a:custGeom>
            <a:avLst/>
            <a:gdLst/>
            <a:ahLst/>
            <a:cxnLst/>
            <a:rect l="l" t="t" r="r" b="b"/>
            <a:pathLst>
              <a:path w="3979" h="3979" extrusionOk="0">
                <a:moveTo>
                  <a:pt x="3978" y="1982"/>
                </a:moveTo>
                <a:cubicBezTo>
                  <a:pt x="3978" y="3099"/>
                  <a:pt x="3114" y="3978"/>
                  <a:pt x="1997" y="3978"/>
                </a:cubicBezTo>
                <a:cubicBezTo>
                  <a:pt x="880" y="3978"/>
                  <a:pt x="1" y="3099"/>
                  <a:pt x="1" y="1982"/>
                </a:cubicBezTo>
                <a:cubicBezTo>
                  <a:pt x="1" y="865"/>
                  <a:pt x="880" y="1"/>
                  <a:pt x="1997" y="1"/>
                </a:cubicBezTo>
                <a:cubicBezTo>
                  <a:pt x="3114" y="1"/>
                  <a:pt x="3978" y="865"/>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10"/>
          <p:cNvSpPr/>
          <p:nvPr/>
        </p:nvSpPr>
        <p:spPr>
          <a:xfrm>
            <a:off x="617468" y="2727108"/>
            <a:ext cx="124125" cy="123657"/>
          </a:xfrm>
          <a:custGeom>
            <a:avLst/>
            <a:gdLst/>
            <a:ahLst/>
            <a:cxnLst/>
            <a:rect l="l" t="t" r="r" b="b"/>
            <a:pathLst>
              <a:path w="3979" h="3964" extrusionOk="0">
                <a:moveTo>
                  <a:pt x="3978" y="1982"/>
                </a:moveTo>
                <a:cubicBezTo>
                  <a:pt x="3978" y="3099"/>
                  <a:pt x="3114" y="3964"/>
                  <a:pt x="1997" y="3964"/>
                </a:cubicBezTo>
                <a:cubicBezTo>
                  <a:pt x="880" y="3964"/>
                  <a:pt x="1" y="3099"/>
                  <a:pt x="1" y="1982"/>
                </a:cubicBezTo>
                <a:cubicBezTo>
                  <a:pt x="1" y="865"/>
                  <a:pt x="880" y="1"/>
                  <a:pt x="1997" y="1"/>
                </a:cubicBezTo>
                <a:cubicBezTo>
                  <a:pt x="3114" y="1"/>
                  <a:pt x="3978" y="865"/>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10"/>
          <p:cNvSpPr/>
          <p:nvPr/>
        </p:nvSpPr>
        <p:spPr>
          <a:xfrm>
            <a:off x="617468" y="2966904"/>
            <a:ext cx="124125" cy="124125"/>
          </a:xfrm>
          <a:custGeom>
            <a:avLst/>
            <a:gdLst/>
            <a:ahLst/>
            <a:cxnLst/>
            <a:rect l="l" t="t" r="r" b="b"/>
            <a:pathLst>
              <a:path w="3979" h="3979" extrusionOk="0">
                <a:moveTo>
                  <a:pt x="3978" y="1997"/>
                </a:moveTo>
                <a:cubicBezTo>
                  <a:pt x="3978" y="3114"/>
                  <a:pt x="3114" y="3979"/>
                  <a:pt x="1997" y="3979"/>
                </a:cubicBezTo>
                <a:cubicBezTo>
                  <a:pt x="880" y="3979"/>
                  <a:pt x="1" y="3114"/>
                  <a:pt x="1" y="1997"/>
                </a:cubicBezTo>
                <a:cubicBezTo>
                  <a:pt x="1" y="880"/>
                  <a:pt x="880" y="1"/>
                  <a:pt x="1997" y="1"/>
                </a:cubicBezTo>
                <a:cubicBezTo>
                  <a:pt x="3114" y="1"/>
                  <a:pt x="3978" y="880"/>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10"/>
          <p:cNvSpPr/>
          <p:nvPr/>
        </p:nvSpPr>
        <p:spPr>
          <a:xfrm>
            <a:off x="617468" y="3205327"/>
            <a:ext cx="124125" cy="123657"/>
          </a:xfrm>
          <a:custGeom>
            <a:avLst/>
            <a:gdLst/>
            <a:ahLst/>
            <a:cxnLst/>
            <a:rect l="l" t="t" r="r" b="b"/>
            <a:pathLst>
              <a:path w="3979" h="3964" extrusionOk="0">
                <a:moveTo>
                  <a:pt x="3978" y="1982"/>
                </a:moveTo>
                <a:cubicBezTo>
                  <a:pt x="3978" y="3039"/>
                  <a:pt x="3114" y="3963"/>
                  <a:pt x="1997" y="3963"/>
                </a:cubicBezTo>
                <a:cubicBezTo>
                  <a:pt x="880" y="3963"/>
                  <a:pt x="1" y="3039"/>
                  <a:pt x="1" y="1982"/>
                </a:cubicBezTo>
                <a:cubicBezTo>
                  <a:pt x="1" y="864"/>
                  <a:pt x="880" y="0"/>
                  <a:pt x="1997" y="0"/>
                </a:cubicBezTo>
                <a:cubicBezTo>
                  <a:pt x="3114" y="0"/>
                  <a:pt x="3978" y="864"/>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10"/>
          <p:cNvSpPr/>
          <p:nvPr/>
        </p:nvSpPr>
        <p:spPr>
          <a:xfrm>
            <a:off x="617468" y="3445123"/>
            <a:ext cx="124125" cy="124125"/>
          </a:xfrm>
          <a:custGeom>
            <a:avLst/>
            <a:gdLst/>
            <a:ahLst/>
            <a:cxnLst/>
            <a:rect l="l" t="t" r="r" b="b"/>
            <a:pathLst>
              <a:path w="3979" h="3979" extrusionOk="0">
                <a:moveTo>
                  <a:pt x="3978" y="1997"/>
                </a:moveTo>
                <a:cubicBezTo>
                  <a:pt x="3978" y="3054"/>
                  <a:pt x="3114" y="3978"/>
                  <a:pt x="1997" y="3978"/>
                </a:cubicBezTo>
                <a:cubicBezTo>
                  <a:pt x="880" y="3978"/>
                  <a:pt x="1" y="3054"/>
                  <a:pt x="1" y="1997"/>
                </a:cubicBezTo>
                <a:cubicBezTo>
                  <a:pt x="1" y="879"/>
                  <a:pt x="880" y="0"/>
                  <a:pt x="1997" y="0"/>
                </a:cubicBezTo>
                <a:cubicBezTo>
                  <a:pt x="3114" y="0"/>
                  <a:pt x="3978" y="879"/>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10"/>
          <p:cNvSpPr/>
          <p:nvPr/>
        </p:nvSpPr>
        <p:spPr>
          <a:xfrm>
            <a:off x="617468" y="3677495"/>
            <a:ext cx="124125" cy="124094"/>
          </a:xfrm>
          <a:custGeom>
            <a:avLst/>
            <a:gdLst/>
            <a:ahLst/>
            <a:cxnLst/>
            <a:rect l="l" t="t" r="r" b="b"/>
            <a:pathLst>
              <a:path w="3979" h="3978" extrusionOk="0">
                <a:moveTo>
                  <a:pt x="3978" y="1996"/>
                </a:moveTo>
                <a:cubicBezTo>
                  <a:pt x="3978" y="3054"/>
                  <a:pt x="3114" y="3978"/>
                  <a:pt x="1997" y="3978"/>
                </a:cubicBezTo>
                <a:cubicBezTo>
                  <a:pt x="880" y="3978"/>
                  <a:pt x="1" y="3054"/>
                  <a:pt x="1" y="1996"/>
                </a:cubicBezTo>
                <a:cubicBezTo>
                  <a:pt x="1" y="879"/>
                  <a:pt x="880" y="0"/>
                  <a:pt x="1997" y="0"/>
                </a:cubicBezTo>
                <a:cubicBezTo>
                  <a:pt x="3114" y="0"/>
                  <a:pt x="3978" y="879"/>
                  <a:pt x="3978" y="199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10"/>
          <p:cNvSpPr/>
          <p:nvPr/>
        </p:nvSpPr>
        <p:spPr>
          <a:xfrm>
            <a:off x="617468" y="3917758"/>
            <a:ext cx="124125" cy="124094"/>
          </a:xfrm>
          <a:custGeom>
            <a:avLst/>
            <a:gdLst/>
            <a:ahLst/>
            <a:cxnLst/>
            <a:rect l="l" t="t" r="r" b="b"/>
            <a:pathLst>
              <a:path w="3979" h="3978" extrusionOk="0">
                <a:moveTo>
                  <a:pt x="3978" y="1982"/>
                </a:moveTo>
                <a:cubicBezTo>
                  <a:pt x="3978" y="3039"/>
                  <a:pt x="3114" y="3978"/>
                  <a:pt x="1997" y="3978"/>
                </a:cubicBezTo>
                <a:cubicBezTo>
                  <a:pt x="880" y="3978"/>
                  <a:pt x="1" y="3039"/>
                  <a:pt x="1" y="1982"/>
                </a:cubicBezTo>
                <a:cubicBezTo>
                  <a:pt x="1" y="864"/>
                  <a:pt x="880" y="0"/>
                  <a:pt x="1997" y="0"/>
                </a:cubicBezTo>
                <a:cubicBezTo>
                  <a:pt x="3114" y="0"/>
                  <a:pt x="3978" y="864"/>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10"/>
          <p:cNvSpPr/>
          <p:nvPr/>
        </p:nvSpPr>
        <p:spPr>
          <a:xfrm>
            <a:off x="617468" y="4153842"/>
            <a:ext cx="124125" cy="124094"/>
          </a:xfrm>
          <a:custGeom>
            <a:avLst/>
            <a:gdLst/>
            <a:ahLst/>
            <a:cxnLst/>
            <a:rect l="l" t="t" r="r" b="b"/>
            <a:pathLst>
              <a:path w="3979" h="3978" extrusionOk="0">
                <a:moveTo>
                  <a:pt x="3978" y="1996"/>
                </a:moveTo>
                <a:cubicBezTo>
                  <a:pt x="3978" y="3114"/>
                  <a:pt x="3114" y="3978"/>
                  <a:pt x="1997" y="3978"/>
                </a:cubicBezTo>
                <a:cubicBezTo>
                  <a:pt x="880" y="3978"/>
                  <a:pt x="1" y="3114"/>
                  <a:pt x="1" y="1996"/>
                </a:cubicBezTo>
                <a:cubicBezTo>
                  <a:pt x="1" y="939"/>
                  <a:pt x="880" y="0"/>
                  <a:pt x="1997" y="0"/>
                </a:cubicBezTo>
                <a:cubicBezTo>
                  <a:pt x="3114" y="0"/>
                  <a:pt x="3978" y="939"/>
                  <a:pt x="3978" y="199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10"/>
          <p:cNvSpPr/>
          <p:nvPr/>
        </p:nvSpPr>
        <p:spPr>
          <a:xfrm>
            <a:off x="617468" y="4394106"/>
            <a:ext cx="124125" cy="124094"/>
          </a:xfrm>
          <a:custGeom>
            <a:avLst/>
            <a:gdLst/>
            <a:ahLst/>
            <a:cxnLst/>
            <a:rect l="l" t="t" r="r" b="b"/>
            <a:pathLst>
              <a:path w="3979" h="3978" extrusionOk="0">
                <a:moveTo>
                  <a:pt x="3978" y="1981"/>
                </a:moveTo>
                <a:cubicBezTo>
                  <a:pt x="3978" y="3099"/>
                  <a:pt x="3114" y="3978"/>
                  <a:pt x="1997" y="3978"/>
                </a:cubicBezTo>
                <a:cubicBezTo>
                  <a:pt x="880" y="3978"/>
                  <a:pt x="1" y="3099"/>
                  <a:pt x="1" y="1981"/>
                </a:cubicBezTo>
                <a:cubicBezTo>
                  <a:pt x="1" y="939"/>
                  <a:pt x="880" y="0"/>
                  <a:pt x="1997" y="0"/>
                </a:cubicBezTo>
                <a:cubicBezTo>
                  <a:pt x="3114" y="0"/>
                  <a:pt x="3978" y="939"/>
                  <a:pt x="3978" y="198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10"/>
          <p:cNvSpPr/>
          <p:nvPr/>
        </p:nvSpPr>
        <p:spPr>
          <a:xfrm>
            <a:off x="617468" y="4634370"/>
            <a:ext cx="124125" cy="123626"/>
          </a:xfrm>
          <a:custGeom>
            <a:avLst/>
            <a:gdLst/>
            <a:ahLst/>
            <a:cxnLst/>
            <a:rect l="l" t="t" r="r" b="b"/>
            <a:pathLst>
              <a:path w="3979" h="3963" extrusionOk="0">
                <a:moveTo>
                  <a:pt x="3978" y="1981"/>
                </a:moveTo>
                <a:cubicBezTo>
                  <a:pt x="3978" y="3099"/>
                  <a:pt x="3114" y="3963"/>
                  <a:pt x="1997" y="3963"/>
                </a:cubicBezTo>
                <a:cubicBezTo>
                  <a:pt x="880" y="3963"/>
                  <a:pt x="1" y="3099"/>
                  <a:pt x="1" y="1981"/>
                </a:cubicBezTo>
                <a:cubicBezTo>
                  <a:pt x="1" y="924"/>
                  <a:pt x="880" y="0"/>
                  <a:pt x="1997" y="0"/>
                </a:cubicBezTo>
                <a:cubicBezTo>
                  <a:pt x="3114" y="0"/>
                  <a:pt x="3978" y="924"/>
                  <a:pt x="3978" y="198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10"/>
          <p:cNvSpPr/>
          <p:nvPr/>
        </p:nvSpPr>
        <p:spPr>
          <a:xfrm>
            <a:off x="307951" y="1307361"/>
            <a:ext cx="410401" cy="102756"/>
          </a:xfrm>
          <a:custGeom>
            <a:avLst/>
            <a:gdLst/>
            <a:ahLst/>
            <a:cxnLst/>
            <a:rect l="l" t="t" r="r" b="b"/>
            <a:pathLst>
              <a:path w="13156" h="3294" extrusionOk="0">
                <a:moveTo>
                  <a:pt x="11412" y="1"/>
                </a:moveTo>
                <a:cubicBezTo>
                  <a:pt x="12411" y="1"/>
                  <a:pt x="13155" y="746"/>
                  <a:pt x="13155" y="1684"/>
                </a:cubicBezTo>
                <a:cubicBezTo>
                  <a:pt x="13155" y="2548"/>
                  <a:pt x="12411" y="3293"/>
                  <a:pt x="11412" y="3293"/>
                </a:cubicBezTo>
                <a:lnTo>
                  <a:pt x="1729" y="3293"/>
                </a:lnTo>
                <a:cubicBezTo>
                  <a:pt x="746" y="3293"/>
                  <a:pt x="1" y="2548"/>
                  <a:pt x="1" y="1684"/>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10"/>
          <p:cNvSpPr/>
          <p:nvPr/>
        </p:nvSpPr>
        <p:spPr>
          <a:xfrm>
            <a:off x="307951" y="1069437"/>
            <a:ext cx="410401" cy="102725"/>
          </a:xfrm>
          <a:custGeom>
            <a:avLst/>
            <a:gdLst/>
            <a:ahLst/>
            <a:cxnLst/>
            <a:rect l="l" t="t" r="r" b="b"/>
            <a:pathLst>
              <a:path w="13156" h="3293" extrusionOk="0">
                <a:moveTo>
                  <a:pt x="11412" y="0"/>
                </a:moveTo>
                <a:cubicBezTo>
                  <a:pt x="12411" y="0"/>
                  <a:pt x="13155" y="745"/>
                  <a:pt x="13155" y="1669"/>
                </a:cubicBezTo>
                <a:cubicBezTo>
                  <a:pt x="13155" y="2548"/>
                  <a:pt x="12411" y="3293"/>
                  <a:pt x="11412" y="3293"/>
                </a:cubicBezTo>
                <a:lnTo>
                  <a:pt x="1729" y="3293"/>
                </a:lnTo>
                <a:cubicBezTo>
                  <a:pt x="746" y="3293"/>
                  <a:pt x="1" y="2548"/>
                  <a:pt x="1" y="166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10"/>
          <p:cNvSpPr/>
          <p:nvPr/>
        </p:nvSpPr>
        <p:spPr>
          <a:xfrm>
            <a:off x="307951" y="831044"/>
            <a:ext cx="410401" cy="102725"/>
          </a:xfrm>
          <a:custGeom>
            <a:avLst/>
            <a:gdLst/>
            <a:ahLst/>
            <a:cxnLst/>
            <a:rect l="l" t="t" r="r" b="b"/>
            <a:pathLst>
              <a:path w="13156" h="3293" extrusionOk="0">
                <a:moveTo>
                  <a:pt x="11412" y="0"/>
                </a:moveTo>
                <a:cubicBezTo>
                  <a:pt x="12411" y="0"/>
                  <a:pt x="13155" y="745"/>
                  <a:pt x="13155" y="1624"/>
                </a:cubicBezTo>
                <a:cubicBezTo>
                  <a:pt x="13155" y="2548"/>
                  <a:pt x="12411" y="3292"/>
                  <a:pt x="11412" y="3292"/>
                </a:cubicBezTo>
                <a:lnTo>
                  <a:pt x="1729" y="3292"/>
                </a:lnTo>
                <a:cubicBezTo>
                  <a:pt x="746" y="3292"/>
                  <a:pt x="1" y="2548"/>
                  <a:pt x="1" y="1624"/>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10"/>
          <p:cNvSpPr/>
          <p:nvPr/>
        </p:nvSpPr>
        <p:spPr>
          <a:xfrm>
            <a:off x="307951" y="2023972"/>
            <a:ext cx="410401" cy="100885"/>
          </a:xfrm>
          <a:custGeom>
            <a:avLst/>
            <a:gdLst/>
            <a:ahLst/>
            <a:cxnLst/>
            <a:rect l="l" t="t" r="r" b="b"/>
            <a:pathLst>
              <a:path w="13156" h="3234" extrusionOk="0">
                <a:moveTo>
                  <a:pt x="11412" y="1"/>
                </a:moveTo>
                <a:cubicBezTo>
                  <a:pt x="12411" y="1"/>
                  <a:pt x="13155" y="686"/>
                  <a:pt x="13155" y="1610"/>
                </a:cubicBezTo>
                <a:cubicBezTo>
                  <a:pt x="13155" y="2489"/>
                  <a:pt x="12411" y="3234"/>
                  <a:pt x="11412" y="3234"/>
                </a:cubicBezTo>
                <a:lnTo>
                  <a:pt x="1729" y="3234"/>
                </a:lnTo>
                <a:cubicBezTo>
                  <a:pt x="746" y="3234"/>
                  <a:pt x="1" y="2489"/>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10"/>
          <p:cNvSpPr/>
          <p:nvPr/>
        </p:nvSpPr>
        <p:spPr>
          <a:xfrm>
            <a:off x="307951" y="1786048"/>
            <a:ext cx="410401" cy="100417"/>
          </a:xfrm>
          <a:custGeom>
            <a:avLst/>
            <a:gdLst/>
            <a:ahLst/>
            <a:cxnLst/>
            <a:rect l="l" t="t" r="r" b="b"/>
            <a:pathLst>
              <a:path w="13156" h="3219" extrusionOk="0">
                <a:moveTo>
                  <a:pt x="11412" y="0"/>
                </a:moveTo>
                <a:cubicBezTo>
                  <a:pt x="12411" y="0"/>
                  <a:pt x="13155" y="671"/>
                  <a:pt x="13155" y="1609"/>
                </a:cubicBezTo>
                <a:cubicBezTo>
                  <a:pt x="13155" y="2473"/>
                  <a:pt x="12411" y="3218"/>
                  <a:pt x="11412" y="3218"/>
                </a:cubicBezTo>
                <a:lnTo>
                  <a:pt x="1729" y="3218"/>
                </a:lnTo>
                <a:cubicBezTo>
                  <a:pt x="746" y="3218"/>
                  <a:pt x="1" y="2473"/>
                  <a:pt x="1" y="1609"/>
                </a:cubicBezTo>
                <a:cubicBezTo>
                  <a:pt x="1" y="671"/>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10"/>
          <p:cNvSpPr/>
          <p:nvPr/>
        </p:nvSpPr>
        <p:spPr>
          <a:xfrm>
            <a:off x="307951" y="1547625"/>
            <a:ext cx="410401" cy="100885"/>
          </a:xfrm>
          <a:custGeom>
            <a:avLst/>
            <a:gdLst/>
            <a:ahLst/>
            <a:cxnLst/>
            <a:rect l="l" t="t" r="r" b="b"/>
            <a:pathLst>
              <a:path w="13156" h="3234" extrusionOk="0">
                <a:moveTo>
                  <a:pt x="11412" y="1"/>
                </a:moveTo>
                <a:cubicBezTo>
                  <a:pt x="12411" y="1"/>
                  <a:pt x="13155" y="686"/>
                  <a:pt x="13155" y="1610"/>
                </a:cubicBezTo>
                <a:cubicBezTo>
                  <a:pt x="13155" y="2489"/>
                  <a:pt x="12411" y="3234"/>
                  <a:pt x="11412" y="3234"/>
                </a:cubicBezTo>
                <a:lnTo>
                  <a:pt x="1729" y="3234"/>
                </a:lnTo>
                <a:cubicBezTo>
                  <a:pt x="746" y="3234"/>
                  <a:pt x="1" y="2489"/>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10"/>
          <p:cNvSpPr/>
          <p:nvPr/>
        </p:nvSpPr>
        <p:spPr>
          <a:xfrm>
            <a:off x="307951" y="2738743"/>
            <a:ext cx="410401" cy="100417"/>
          </a:xfrm>
          <a:custGeom>
            <a:avLst/>
            <a:gdLst/>
            <a:ahLst/>
            <a:cxnLst/>
            <a:rect l="l" t="t" r="r" b="b"/>
            <a:pathLst>
              <a:path w="13156" h="3219" extrusionOk="0">
                <a:moveTo>
                  <a:pt x="11412" y="0"/>
                </a:moveTo>
                <a:cubicBezTo>
                  <a:pt x="12411" y="0"/>
                  <a:pt x="13155" y="745"/>
                  <a:pt x="13155" y="1609"/>
                </a:cubicBezTo>
                <a:cubicBezTo>
                  <a:pt x="13155" y="2533"/>
                  <a:pt x="12411" y="3218"/>
                  <a:pt x="11412" y="3218"/>
                </a:cubicBezTo>
                <a:lnTo>
                  <a:pt x="1729" y="3218"/>
                </a:lnTo>
                <a:cubicBezTo>
                  <a:pt x="746" y="3218"/>
                  <a:pt x="1" y="2533"/>
                  <a:pt x="1" y="160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10"/>
          <p:cNvSpPr/>
          <p:nvPr/>
        </p:nvSpPr>
        <p:spPr>
          <a:xfrm>
            <a:off x="307951" y="2500320"/>
            <a:ext cx="410401" cy="100885"/>
          </a:xfrm>
          <a:custGeom>
            <a:avLst/>
            <a:gdLst/>
            <a:ahLst/>
            <a:cxnLst/>
            <a:rect l="l" t="t" r="r" b="b"/>
            <a:pathLst>
              <a:path w="13156" h="3234" extrusionOk="0">
                <a:moveTo>
                  <a:pt x="11412" y="1"/>
                </a:moveTo>
                <a:cubicBezTo>
                  <a:pt x="12411" y="1"/>
                  <a:pt x="13155" y="746"/>
                  <a:pt x="13155" y="1610"/>
                </a:cubicBezTo>
                <a:cubicBezTo>
                  <a:pt x="13155" y="2548"/>
                  <a:pt x="12411" y="3234"/>
                  <a:pt x="11412" y="3234"/>
                </a:cubicBezTo>
                <a:lnTo>
                  <a:pt x="1729" y="3234"/>
                </a:lnTo>
                <a:cubicBezTo>
                  <a:pt x="746" y="3234"/>
                  <a:pt x="1" y="2548"/>
                  <a:pt x="1" y="1610"/>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10"/>
          <p:cNvSpPr/>
          <p:nvPr/>
        </p:nvSpPr>
        <p:spPr>
          <a:xfrm>
            <a:off x="307951" y="2262396"/>
            <a:ext cx="410401" cy="100417"/>
          </a:xfrm>
          <a:custGeom>
            <a:avLst/>
            <a:gdLst/>
            <a:ahLst/>
            <a:cxnLst/>
            <a:rect l="l" t="t" r="r" b="b"/>
            <a:pathLst>
              <a:path w="13156" h="3219" extrusionOk="0">
                <a:moveTo>
                  <a:pt x="11412" y="0"/>
                </a:moveTo>
                <a:cubicBezTo>
                  <a:pt x="12411" y="0"/>
                  <a:pt x="13155" y="745"/>
                  <a:pt x="13155" y="1609"/>
                </a:cubicBezTo>
                <a:cubicBezTo>
                  <a:pt x="13155" y="2473"/>
                  <a:pt x="12411" y="3218"/>
                  <a:pt x="11412" y="3218"/>
                </a:cubicBezTo>
                <a:lnTo>
                  <a:pt x="1729" y="3218"/>
                </a:lnTo>
                <a:cubicBezTo>
                  <a:pt x="746" y="3218"/>
                  <a:pt x="1" y="2473"/>
                  <a:pt x="1" y="160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10"/>
          <p:cNvSpPr/>
          <p:nvPr/>
        </p:nvSpPr>
        <p:spPr>
          <a:xfrm>
            <a:off x="307951" y="3212751"/>
            <a:ext cx="410401" cy="102725"/>
          </a:xfrm>
          <a:custGeom>
            <a:avLst/>
            <a:gdLst/>
            <a:ahLst/>
            <a:cxnLst/>
            <a:rect l="l" t="t" r="r" b="b"/>
            <a:pathLst>
              <a:path w="13156" h="3293" extrusionOk="0">
                <a:moveTo>
                  <a:pt x="11412" y="1"/>
                </a:moveTo>
                <a:cubicBezTo>
                  <a:pt x="12411" y="1"/>
                  <a:pt x="13155" y="746"/>
                  <a:pt x="13155" y="1684"/>
                </a:cubicBezTo>
                <a:cubicBezTo>
                  <a:pt x="13155" y="2548"/>
                  <a:pt x="12411" y="3293"/>
                  <a:pt x="11412" y="3293"/>
                </a:cubicBezTo>
                <a:lnTo>
                  <a:pt x="1729" y="3293"/>
                </a:lnTo>
                <a:cubicBezTo>
                  <a:pt x="746" y="3293"/>
                  <a:pt x="1" y="2548"/>
                  <a:pt x="1" y="1684"/>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0" name="Google Shape;1760;p10"/>
          <p:cNvSpPr/>
          <p:nvPr/>
        </p:nvSpPr>
        <p:spPr>
          <a:xfrm>
            <a:off x="307951" y="2974827"/>
            <a:ext cx="410401" cy="102725"/>
          </a:xfrm>
          <a:custGeom>
            <a:avLst/>
            <a:gdLst/>
            <a:ahLst/>
            <a:cxnLst/>
            <a:rect l="l" t="t" r="r" b="b"/>
            <a:pathLst>
              <a:path w="13156" h="3293" extrusionOk="0">
                <a:moveTo>
                  <a:pt x="11412" y="0"/>
                </a:moveTo>
                <a:cubicBezTo>
                  <a:pt x="12411" y="0"/>
                  <a:pt x="13155" y="745"/>
                  <a:pt x="13155" y="1669"/>
                </a:cubicBezTo>
                <a:cubicBezTo>
                  <a:pt x="13155" y="2548"/>
                  <a:pt x="12411" y="3292"/>
                  <a:pt x="11412" y="3292"/>
                </a:cubicBezTo>
                <a:lnTo>
                  <a:pt x="1729" y="3292"/>
                </a:lnTo>
                <a:cubicBezTo>
                  <a:pt x="746" y="3292"/>
                  <a:pt x="1" y="2548"/>
                  <a:pt x="1" y="166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10"/>
          <p:cNvSpPr/>
          <p:nvPr/>
        </p:nvSpPr>
        <p:spPr>
          <a:xfrm>
            <a:off x="307951" y="3929363"/>
            <a:ext cx="410401" cy="100885"/>
          </a:xfrm>
          <a:custGeom>
            <a:avLst/>
            <a:gdLst/>
            <a:ahLst/>
            <a:cxnLst/>
            <a:rect l="l" t="t" r="r" b="b"/>
            <a:pathLst>
              <a:path w="13156" h="3234" extrusionOk="0">
                <a:moveTo>
                  <a:pt x="11412" y="1"/>
                </a:moveTo>
                <a:cubicBezTo>
                  <a:pt x="12411" y="1"/>
                  <a:pt x="13155" y="686"/>
                  <a:pt x="13155" y="1610"/>
                </a:cubicBezTo>
                <a:cubicBezTo>
                  <a:pt x="13155" y="2488"/>
                  <a:pt x="12411" y="3233"/>
                  <a:pt x="11412" y="3233"/>
                </a:cubicBezTo>
                <a:lnTo>
                  <a:pt x="1729" y="3233"/>
                </a:lnTo>
                <a:cubicBezTo>
                  <a:pt x="746" y="3233"/>
                  <a:pt x="1" y="2488"/>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2" name="Google Shape;1762;p10"/>
          <p:cNvSpPr/>
          <p:nvPr/>
        </p:nvSpPr>
        <p:spPr>
          <a:xfrm>
            <a:off x="307951" y="3691439"/>
            <a:ext cx="410401" cy="100386"/>
          </a:xfrm>
          <a:custGeom>
            <a:avLst/>
            <a:gdLst/>
            <a:ahLst/>
            <a:cxnLst/>
            <a:rect l="l" t="t" r="r" b="b"/>
            <a:pathLst>
              <a:path w="13156" h="3218" extrusionOk="0">
                <a:moveTo>
                  <a:pt x="11412" y="0"/>
                </a:moveTo>
                <a:cubicBezTo>
                  <a:pt x="12411" y="0"/>
                  <a:pt x="13155" y="670"/>
                  <a:pt x="13155" y="1609"/>
                </a:cubicBezTo>
                <a:cubicBezTo>
                  <a:pt x="13155" y="2473"/>
                  <a:pt x="12411" y="3218"/>
                  <a:pt x="11412" y="3218"/>
                </a:cubicBezTo>
                <a:lnTo>
                  <a:pt x="1729" y="3218"/>
                </a:lnTo>
                <a:cubicBezTo>
                  <a:pt x="746" y="3218"/>
                  <a:pt x="1" y="2473"/>
                  <a:pt x="1" y="1609"/>
                </a:cubicBezTo>
                <a:cubicBezTo>
                  <a:pt x="1" y="670"/>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10"/>
          <p:cNvSpPr/>
          <p:nvPr/>
        </p:nvSpPr>
        <p:spPr>
          <a:xfrm>
            <a:off x="307951" y="3453015"/>
            <a:ext cx="410401" cy="100885"/>
          </a:xfrm>
          <a:custGeom>
            <a:avLst/>
            <a:gdLst/>
            <a:ahLst/>
            <a:cxnLst/>
            <a:rect l="l" t="t" r="r" b="b"/>
            <a:pathLst>
              <a:path w="13156" h="3234" extrusionOk="0">
                <a:moveTo>
                  <a:pt x="11412" y="1"/>
                </a:moveTo>
                <a:cubicBezTo>
                  <a:pt x="12411" y="1"/>
                  <a:pt x="13155" y="686"/>
                  <a:pt x="13155" y="1610"/>
                </a:cubicBezTo>
                <a:cubicBezTo>
                  <a:pt x="13155" y="2489"/>
                  <a:pt x="12411" y="3233"/>
                  <a:pt x="11412" y="3233"/>
                </a:cubicBezTo>
                <a:lnTo>
                  <a:pt x="1729" y="3233"/>
                </a:lnTo>
                <a:cubicBezTo>
                  <a:pt x="746" y="3233"/>
                  <a:pt x="1" y="2489"/>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4" name="Google Shape;1764;p10"/>
          <p:cNvSpPr/>
          <p:nvPr/>
        </p:nvSpPr>
        <p:spPr>
          <a:xfrm>
            <a:off x="307951" y="4644103"/>
            <a:ext cx="410401" cy="100417"/>
          </a:xfrm>
          <a:custGeom>
            <a:avLst/>
            <a:gdLst/>
            <a:ahLst/>
            <a:cxnLst/>
            <a:rect l="l" t="t" r="r" b="b"/>
            <a:pathLst>
              <a:path w="13156" h="3219" extrusionOk="0">
                <a:moveTo>
                  <a:pt x="11412" y="1"/>
                </a:moveTo>
                <a:cubicBezTo>
                  <a:pt x="12411" y="1"/>
                  <a:pt x="13155" y="746"/>
                  <a:pt x="13155" y="1610"/>
                </a:cubicBezTo>
                <a:cubicBezTo>
                  <a:pt x="13155" y="2533"/>
                  <a:pt x="12411" y="3219"/>
                  <a:pt x="11412" y="3219"/>
                </a:cubicBezTo>
                <a:lnTo>
                  <a:pt x="1729" y="3219"/>
                </a:lnTo>
                <a:cubicBezTo>
                  <a:pt x="746" y="3219"/>
                  <a:pt x="1" y="2533"/>
                  <a:pt x="1" y="1610"/>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5" name="Google Shape;1765;p10"/>
          <p:cNvSpPr/>
          <p:nvPr/>
        </p:nvSpPr>
        <p:spPr>
          <a:xfrm>
            <a:off x="307951" y="4405711"/>
            <a:ext cx="410401" cy="100885"/>
          </a:xfrm>
          <a:custGeom>
            <a:avLst/>
            <a:gdLst/>
            <a:ahLst/>
            <a:cxnLst/>
            <a:rect l="l" t="t" r="r" b="b"/>
            <a:pathLst>
              <a:path w="13156" h="3234" extrusionOk="0">
                <a:moveTo>
                  <a:pt x="11412" y="0"/>
                </a:moveTo>
                <a:cubicBezTo>
                  <a:pt x="12411" y="0"/>
                  <a:pt x="13155" y="745"/>
                  <a:pt x="13155" y="1609"/>
                </a:cubicBezTo>
                <a:cubicBezTo>
                  <a:pt x="13155" y="2548"/>
                  <a:pt x="12411" y="3233"/>
                  <a:pt x="11412" y="3233"/>
                </a:cubicBezTo>
                <a:lnTo>
                  <a:pt x="1729" y="3233"/>
                </a:lnTo>
                <a:cubicBezTo>
                  <a:pt x="746" y="3233"/>
                  <a:pt x="1" y="2548"/>
                  <a:pt x="1" y="160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6" name="Google Shape;1766;p10"/>
          <p:cNvSpPr/>
          <p:nvPr/>
        </p:nvSpPr>
        <p:spPr>
          <a:xfrm>
            <a:off x="307951" y="4167755"/>
            <a:ext cx="410401" cy="100417"/>
          </a:xfrm>
          <a:custGeom>
            <a:avLst/>
            <a:gdLst/>
            <a:ahLst/>
            <a:cxnLst/>
            <a:rect l="l" t="t" r="r" b="b"/>
            <a:pathLst>
              <a:path w="13156" h="3219" extrusionOk="0">
                <a:moveTo>
                  <a:pt x="11412" y="1"/>
                </a:moveTo>
                <a:cubicBezTo>
                  <a:pt x="12411" y="1"/>
                  <a:pt x="13155" y="746"/>
                  <a:pt x="13155" y="1610"/>
                </a:cubicBezTo>
                <a:cubicBezTo>
                  <a:pt x="13155" y="2474"/>
                  <a:pt x="12411" y="3219"/>
                  <a:pt x="11412" y="3219"/>
                </a:cubicBezTo>
                <a:lnTo>
                  <a:pt x="1729" y="3219"/>
                </a:lnTo>
                <a:cubicBezTo>
                  <a:pt x="746" y="3219"/>
                  <a:pt x="1" y="2474"/>
                  <a:pt x="1" y="1610"/>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67" name="Google Shape;1767;p10"/>
          <p:cNvGrpSpPr/>
          <p:nvPr/>
        </p:nvGrpSpPr>
        <p:grpSpPr>
          <a:xfrm>
            <a:off x="8180472" y="2126994"/>
            <a:ext cx="350390" cy="1470478"/>
            <a:chOff x="8180472" y="1441194"/>
            <a:chExt cx="350390" cy="1470478"/>
          </a:xfrm>
        </p:grpSpPr>
        <p:sp>
          <p:nvSpPr>
            <p:cNvPr id="1768" name="Google Shape;1768;p10"/>
            <p:cNvSpPr/>
            <p:nvPr/>
          </p:nvSpPr>
          <p:spPr>
            <a:xfrm>
              <a:off x="8218121" y="1441194"/>
              <a:ext cx="232476" cy="203480"/>
            </a:xfrm>
            <a:custGeom>
              <a:avLst/>
              <a:gdLst/>
              <a:ahLst/>
              <a:cxnLst/>
              <a:rect l="l" t="t" r="r" b="b"/>
              <a:pathLst>
                <a:path w="12844" h="11242" extrusionOk="0">
                  <a:moveTo>
                    <a:pt x="4732" y="1"/>
                  </a:moveTo>
                  <a:cubicBezTo>
                    <a:pt x="4305" y="1"/>
                    <a:pt x="3751" y="152"/>
                    <a:pt x="3033" y="550"/>
                  </a:cubicBezTo>
                  <a:cubicBezTo>
                    <a:pt x="1" y="2329"/>
                    <a:pt x="1379" y="10249"/>
                    <a:pt x="2106" y="10976"/>
                  </a:cubicBezTo>
                  <a:cubicBezTo>
                    <a:pt x="2250" y="11149"/>
                    <a:pt x="2690" y="11242"/>
                    <a:pt x="3310" y="11242"/>
                  </a:cubicBezTo>
                  <a:cubicBezTo>
                    <a:pt x="5392" y="11242"/>
                    <a:pt x="9498" y="10189"/>
                    <a:pt x="11179" y="7543"/>
                  </a:cubicBezTo>
                  <a:cubicBezTo>
                    <a:pt x="12843" y="4808"/>
                    <a:pt x="11484" y="584"/>
                    <a:pt x="8673" y="584"/>
                  </a:cubicBezTo>
                  <a:cubicBezTo>
                    <a:pt x="7929" y="584"/>
                    <a:pt x="7084" y="880"/>
                    <a:pt x="6166" y="1578"/>
                  </a:cubicBezTo>
                  <a:cubicBezTo>
                    <a:pt x="6166" y="1578"/>
                    <a:pt x="6108" y="1"/>
                    <a:pt x="47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9" name="Google Shape;1769;p10"/>
            <p:cNvSpPr/>
            <p:nvPr/>
          </p:nvSpPr>
          <p:spPr>
            <a:xfrm>
              <a:off x="8180472" y="1493740"/>
              <a:ext cx="183281" cy="193760"/>
            </a:xfrm>
            <a:custGeom>
              <a:avLst/>
              <a:gdLst/>
              <a:ahLst/>
              <a:cxnLst/>
              <a:rect l="l" t="t" r="r" b="b"/>
              <a:pathLst>
                <a:path w="10126" h="10705" extrusionOk="0">
                  <a:moveTo>
                    <a:pt x="9938" y="1"/>
                  </a:moveTo>
                  <a:cubicBezTo>
                    <a:pt x="9874" y="1"/>
                    <a:pt x="9825" y="83"/>
                    <a:pt x="9825" y="153"/>
                  </a:cubicBezTo>
                  <a:cubicBezTo>
                    <a:pt x="9599" y="680"/>
                    <a:pt x="9299" y="1306"/>
                    <a:pt x="9098" y="1807"/>
                  </a:cubicBezTo>
                  <a:cubicBezTo>
                    <a:pt x="8873" y="2033"/>
                    <a:pt x="8772" y="2334"/>
                    <a:pt x="8672" y="2660"/>
                  </a:cubicBezTo>
                  <a:lnTo>
                    <a:pt x="8146" y="3386"/>
                  </a:lnTo>
                  <a:cubicBezTo>
                    <a:pt x="7519" y="4439"/>
                    <a:pt x="6893" y="5366"/>
                    <a:pt x="6066" y="6193"/>
                  </a:cubicBezTo>
                  <a:cubicBezTo>
                    <a:pt x="5639" y="6720"/>
                    <a:pt x="5213" y="7046"/>
                    <a:pt x="4812" y="7447"/>
                  </a:cubicBezTo>
                  <a:cubicBezTo>
                    <a:pt x="4286" y="7873"/>
                    <a:pt x="3860" y="8299"/>
                    <a:pt x="3334" y="8599"/>
                  </a:cubicBezTo>
                  <a:cubicBezTo>
                    <a:pt x="2406" y="9326"/>
                    <a:pt x="1253" y="9752"/>
                    <a:pt x="101" y="10279"/>
                  </a:cubicBezTo>
                  <a:cubicBezTo>
                    <a:pt x="0" y="10279"/>
                    <a:pt x="0" y="10379"/>
                    <a:pt x="0" y="10479"/>
                  </a:cubicBezTo>
                  <a:cubicBezTo>
                    <a:pt x="101" y="10579"/>
                    <a:pt x="201" y="10705"/>
                    <a:pt x="326" y="10705"/>
                  </a:cubicBezTo>
                  <a:cubicBezTo>
                    <a:pt x="527" y="10579"/>
                    <a:pt x="827" y="10479"/>
                    <a:pt x="1153" y="10379"/>
                  </a:cubicBezTo>
                  <a:cubicBezTo>
                    <a:pt x="1454" y="10279"/>
                    <a:pt x="1780" y="10178"/>
                    <a:pt x="2081" y="10078"/>
                  </a:cubicBezTo>
                  <a:lnTo>
                    <a:pt x="2933" y="9652"/>
                  </a:lnTo>
                  <a:cubicBezTo>
                    <a:pt x="3233" y="9552"/>
                    <a:pt x="3459" y="9326"/>
                    <a:pt x="3760" y="9226"/>
                  </a:cubicBezTo>
                  <a:cubicBezTo>
                    <a:pt x="4286" y="8925"/>
                    <a:pt x="4812" y="8499"/>
                    <a:pt x="5339" y="8073"/>
                  </a:cubicBezTo>
                  <a:cubicBezTo>
                    <a:pt x="5740" y="7672"/>
                    <a:pt x="6266" y="7246"/>
                    <a:pt x="6692" y="6820"/>
                  </a:cubicBezTo>
                  <a:cubicBezTo>
                    <a:pt x="7519" y="5893"/>
                    <a:pt x="8246" y="4840"/>
                    <a:pt x="8873" y="3687"/>
                  </a:cubicBezTo>
                  <a:cubicBezTo>
                    <a:pt x="9399" y="2660"/>
                    <a:pt x="9925" y="1507"/>
                    <a:pt x="10126" y="254"/>
                  </a:cubicBezTo>
                  <a:cubicBezTo>
                    <a:pt x="10126" y="153"/>
                    <a:pt x="10126" y="53"/>
                    <a:pt x="10025" y="53"/>
                  </a:cubicBezTo>
                  <a:cubicBezTo>
                    <a:pt x="9995" y="16"/>
                    <a:pt x="9965" y="1"/>
                    <a:pt x="9938" y="1"/>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0" name="Google Shape;1770;p10"/>
            <p:cNvSpPr/>
            <p:nvPr/>
          </p:nvSpPr>
          <p:spPr>
            <a:xfrm>
              <a:off x="8256150" y="1780623"/>
              <a:ext cx="274712" cy="634218"/>
            </a:xfrm>
            <a:custGeom>
              <a:avLst/>
              <a:gdLst/>
              <a:ahLst/>
              <a:cxnLst/>
              <a:rect l="l" t="t" r="r" b="b"/>
              <a:pathLst>
                <a:path w="12758" h="29454" extrusionOk="0">
                  <a:moveTo>
                    <a:pt x="4169" y="1"/>
                  </a:moveTo>
                  <a:cubicBezTo>
                    <a:pt x="3919" y="1"/>
                    <a:pt x="4691" y="2871"/>
                    <a:pt x="3660" y="5644"/>
                  </a:cubicBezTo>
                  <a:cubicBezTo>
                    <a:pt x="2632" y="8351"/>
                    <a:pt x="1" y="12311"/>
                    <a:pt x="953" y="15243"/>
                  </a:cubicBezTo>
                  <a:cubicBezTo>
                    <a:pt x="2006" y="18175"/>
                    <a:pt x="2733" y="18902"/>
                    <a:pt x="2507" y="19729"/>
                  </a:cubicBezTo>
                  <a:cubicBezTo>
                    <a:pt x="2306" y="20682"/>
                    <a:pt x="327" y="22035"/>
                    <a:pt x="527" y="24642"/>
                  </a:cubicBezTo>
                  <a:cubicBezTo>
                    <a:pt x="753" y="27248"/>
                    <a:pt x="4813" y="29454"/>
                    <a:pt x="4813" y="29454"/>
                  </a:cubicBezTo>
                  <a:cubicBezTo>
                    <a:pt x="6893" y="28401"/>
                    <a:pt x="10452" y="23689"/>
                    <a:pt x="10352" y="21083"/>
                  </a:cubicBezTo>
                  <a:cubicBezTo>
                    <a:pt x="10352" y="18476"/>
                    <a:pt x="8146" y="16396"/>
                    <a:pt x="8672" y="14717"/>
                  </a:cubicBezTo>
                  <a:cubicBezTo>
                    <a:pt x="9199" y="13163"/>
                    <a:pt x="12758" y="8977"/>
                    <a:pt x="11705" y="6045"/>
                  </a:cubicBezTo>
                  <a:cubicBezTo>
                    <a:pt x="10778" y="3138"/>
                    <a:pt x="5239" y="406"/>
                    <a:pt x="4186" y="5"/>
                  </a:cubicBezTo>
                  <a:cubicBezTo>
                    <a:pt x="4180" y="2"/>
                    <a:pt x="4174" y="1"/>
                    <a:pt x="41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1" name="Google Shape;1771;p10"/>
            <p:cNvSpPr/>
            <p:nvPr/>
          </p:nvSpPr>
          <p:spPr>
            <a:xfrm>
              <a:off x="8310111" y="1819985"/>
              <a:ext cx="101483" cy="692421"/>
            </a:xfrm>
            <a:custGeom>
              <a:avLst/>
              <a:gdLst/>
              <a:ahLst/>
              <a:cxnLst/>
              <a:rect l="l" t="t" r="r" b="b"/>
              <a:pathLst>
                <a:path w="4713" h="32157" extrusionOk="0">
                  <a:moveTo>
                    <a:pt x="2833" y="1"/>
                  </a:moveTo>
                  <a:cubicBezTo>
                    <a:pt x="2800" y="1"/>
                    <a:pt x="2766" y="15"/>
                    <a:pt x="2733" y="57"/>
                  </a:cubicBezTo>
                  <a:cubicBezTo>
                    <a:pt x="2633" y="157"/>
                    <a:pt x="2633" y="257"/>
                    <a:pt x="2733" y="357"/>
                  </a:cubicBezTo>
                  <a:cubicBezTo>
                    <a:pt x="3134" y="884"/>
                    <a:pt x="3460" y="1510"/>
                    <a:pt x="3660" y="2137"/>
                  </a:cubicBezTo>
                  <a:cubicBezTo>
                    <a:pt x="3886" y="2763"/>
                    <a:pt x="3986" y="3390"/>
                    <a:pt x="3986" y="4117"/>
                  </a:cubicBezTo>
                  <a:cubicBezTo>
                    <a:pt x="4086" y="4743"/>
                    <a:pt x="3986" y="5370"/>
                    <a:pt x="3886" y="6097"/>
                  </a:cubicBezTo>
                  <a:cubicBezTo>
                    <a:pt x="3760" y="6723"/>
                    <a:pt x="3560" y="7450"/>
                    <a:pt x="3359" y="8077"/>
                  </a:cubicBezTo>
                  <a:cubicBezTo>
                    <a:pt x="3034" y="9455"/>
                    <a:pt x="2633" y="10708"/>
                    <a:pt x="2307" y="12062"/>
                  </a:cubicBezTo>
                  <a:cubicBezTo>
                    <a:pt x="2106" y="12788"/>
                    <a:pt x="2006" y="13515"/>
                    <a:pt x="2006" y="14242"/>
                  </a:cubicBezTo>
                  <a:cubicBezTo>
                    <a:pt x="2006" y="14969"/>
                    <a:pt x="2106" y="15721"/>
                    <a:pt x="2407" y="16448"/>
                  </a:cubicBezTo>
                  <a:lnTo>
                    <a:pt x="2833" y="17375"/>
                  </a:lnTo>
                  <a:cubicBezTo>
                    <a:pt x="2933" y="17701"/>
                    <a:pt x="3034" y="18001"/>
                    <a:pt x="3134" y="18327"/>
                  </a:cubicBezTo>
                  <a:cubicBezTo>
                    <a:pt x="3359" y="18954"/>
                    <a:pt x="3460" y="19681"/>
                    <a:pt x="3560" y="20307"/>
                  </a:cubicBezTo>
                  <a:cubicBezTo>
                    <a:pt x="3660" y="21661"/>
                    <a:pt x="3560" y="23014"/>
                    <a:pt x="3359" y="24367"/>
                  </a:cubicBezTo>
                  <a:cubicBezTo>
                    <a:pt x="3034" y="25746"/>
                    <a:pt x="2633" y="26999"/>
                    <a:pt x="2106" y="28252"/>
                  </a:cubicBezTo>
                  <a:cubicBezTo>
                    <a:pt x="1580" y="29505"/>
                    <a:pt x="853" y="30758"/>
                    <a:pt x="1" y="31786"/>
                  </a:cubicBezTo>
                  <a:cubicBezTo>
                    <a:pt x="1" y="31886"/>
                    <a:pt x="1" y="32012"/>
                    <a:pt x="126" y="32112"/>
                  </a:cubicBezTo>
                  <a:cubicBezTo>
                    <a:pt x="160" y="32145"/>
                    <a:pt x="193" y="32156"/>
                    <a:pt x="223" y="32156"/>
                  </a:cubicBezTo>
                  <a:cubicBezTo>
                    <a:pt x="282" y="32156"/>
                    <a:pt x="327" y="32112"/>
                    <a:pt x="327" y="32112"/>
                  </a:cubicBezTo>
                  <a:cubicBezTo>
                    <a:pt x="2106" y="29906"/>
                    <a:pt x="3460" y="27300"/>
                    <a:pt x="4086" y="24493"/>
                  </a:cubicBezTo>
                  <a:cubicBezTo>
                    <a:pt x="4387" y="23114"/>
                    <a:pt x="4387" y="21661"/>
                    <a:pt x="4287" y="20207"/>
                  </a:cubicBezTo>
                  <a:cubicBezTo>
                    <a:pt x="4186" y="19580"/>
                    <a:pt x="4086" y="18854"/>
                    <a:pt x="3886" y="18102"/>
                  </a:cubicBezTo>
                  <a:cubicBezTo>
                    <a:pt x="3760" y="17801"/>
                    <a:pt x="3660" y="17475"/>
                    <a:pt x="3560" y="17074"/>
                  </a:cubicBezTo>
                  <a:lnTo>
                    <a:pt x="3134" y="16122"/>
                  </a:lnTo>
                  <a:cubicBezTo>
                    <a:pt x="2933" y="15495"/>
                    <a:pt x="2833" y="14869"/>
                    <a:pt x="2833" y="14242"/>
                  </a:cubicBezTo>
                  <a:cubicBezTo>
                    <a:pt x="2833" y="13616"/>
                    <a:pt x="2933" y="12889"/>
                    <a:pt x="3034" y="12262"/>
                  </a:cubicBezTo>
                  <a:cubicBezTo>
                    <a:pt x="3359" y="10909"/>
                    <a:pt x="3760" y="9656"/>
                    <a:pt x="4086" y="8302"/>
                  </a:cubicBezTo>
                  <a:cubicBezTo>
                    <a:pt x="4287" y="7575"/>
                    <a:pt x="4387" y="6949"/>
                    <a:pt x="4512" y="6197"/>
                  </a:cubicBezTo>
                  <a:cubicBezTo>
                    <a:pt x="4613" y="5470"/>
                    <a:pt x="4713" y="4743"/>
                    <a:pt x="4613" y="4016"/>
                  </a:cubicBezTo>
                  <a:cubicBezTo>
                    <a:pt x="4512" y="3290"/>
                    <a:pt x="4387" y="2663"/>
                    <a:pt x="4086" y="1936"/>
                  </a:cubicBezTo>
                  <a:cubicBezTo>
                    <a:pt x="3886" y="1310"/>
                    <a:pt x="3560" y="683"/>
                    <a:pt x="3034" y="57"/>
                  </a:cubicBezTo>
                  <a:cubicBezTo>
                    <a:pt x="2967" y="57"/>
                    <a:pt x="2900" y="1"/>
                    <a:pt x="2833" y="1"/>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2" name="Google Shape;1772;p10"/>
            <p:cNvSpPr/>
            <p:nvPr/>
          </p:nvSpPr>
          <p:spPr>
            <a:xfrm>
              <a:off x="8364094" y="2531254"/>
              <a:ext cx="107942" cy="237094"/>
            </a:xfrm>
            <a:custGeom>
              <a:avLst/>
              <a:gdLst/>
              <a:ahLst/>
              <a:cxnLst/>
              <a:rect l="l" t="t" r="r" b="b"/>
              <a:pathLst>
                <a:path w="5013" h="11011" extrusionOk="0">
                  <a:moveTo>
                    <a:pt x="3295" y="1"/>
                  </a:moveTo>
                  <a:cubicBezTo>
                    <a:pt x="2151" y="1"/>
                    <a:pt x="1565" y="1005"/>
                    <a:pt x="1253" y="1987"/>
                  </a:cubicBezTo>
                  <a:cubicBezTo>
                    <a:pt x="627" y="3767"/>
                    <a:pt x="326" y="5646"/>
                    <a:pt x="226" y="7526"/>
                  </a:cubicBezTo>
                  <a:lnTo>
                    <a:pt x="226" y="7752"/>
                  </a:lnTo>
                  <a:cubicBezTo>
                    <a:pt x="126" y="8378"/>
                    <a:pt x="126" y="9005"/>
                    <a:pt x="126" y="9506"/>
                  </a:cubicBezTo>
                  <a:cubicBezTo>
                    <a:pt x="0" y="10032"/>
                    <a:pt x="226" y="10559"/>
                    <a:pt x="627" y="10884"/>
                  </a:cubicBezTo>
                  <a:cubicBezTo>
                    <a:pt x="752" y="10884"/>
                    <a:pt x="852" y="10985"/>
                    <a:pt x="953" y="10985"/>
                  </a:cubicBezTo>
                  <a:cubicBezTo>
                    <a:pt x="1005" y="11002"/>
                    <a:pt x="1065" y="11011"/>
                    <a:pt x="1129" y="11011"/>
                  </a:cubicBezTo>
                  <a:cubicBezTo>
                    <a:pt x="1425" y="11011"/>
                    <a:pt x="1797" y="10827"/>
                    <a:pt x="1880" y="10559"/>
                  </a:cubicBezTo>
                  <a:cubicBezTo>
                    <a:pt x="2406" y="10133"/>
                    <a:pt x="2732" y="9406"/>
                    <a:pt x="3033" y="8879"/>
                  </a:cubicBezTo>
                  <a:cubicBezTo>
                    <a:pt x="4186" y="6899"/>
                    <a:pt x="4812" y="4619"/>
                    <a:pt x="4913" y="2313"/>
                  </a:cubicBezTo>
                  <a:cubicBezTo>
                    <a:pt x="5013" y="1260"/>
                    <a:pt x="4712" y="107"/>
                    <a:pt x="3459" y="7"/>
                  </a:cubicBezTo>
                  <a:cubicBezTo>
                    <a:pt x="3403" y="3"/>
                    <a:pt x="3349" y="1"/>
                    <a:pt x="329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3" name="Google Shape;1773;p10"/>
            <p:cNvSpPr/>
            <p:nvPr/>
          </p:nvSpPr>
          <p:spPr>
            <a:xfrm>
              <a:off x="8292303" y="2821731"/>
              <a:ext cx="88003" cy="89941"/>
            </a:xfrm>
            <a:custGeom>
              <a:avLst/>
              <a:gdLst/>
              <a:ahLst/>
              <a:cxnLst/>
              <a:rect l="l" t="t" r="r" b="b"/>
              <a:pathLst>
                <a:path w="4087" h="4177" extrusionOk="0">
                  <a:moveTo>
                    <a:pt x="2833" y="1"/>
                  </a:moveTo>
                  <a:cubicBezTo>
                    <a:pt x="2507" y="1"/>
                    <a:pt x="2307" y="1"/>
                    <a:pt x="1981" y="101"/>
                  </a:cubicBezTo>
                  <a:cubicBezTo>
                    <a:pt x="1354" y="402"/>
                    <a:pt x="828" y="828"/>
                    <a:pt x="627" y="1555"/>
                  </a:cubicBezTo>
                  <a:cubicBezTo>
                    <a:pt x="1" y="2507"/>
                    <a:pt x="527" y="3660"/>
                    <a:pt x="1354" y="4061"/>
                  </a:cubicBezTo>
                  <a:cubicBezTo>
                    <a:pt x="1540" y="4141"/>
                    <a:pt x="1750" y="4177"/>
                    <a:pt x="1964" y="4177"/>
                  </a:cubicBezTo>
                  <a:cubicBezTo>
                    <a:pt x="2356" y="4177"/>
                    <a:pt x="2758" y="4055"/>
                    <a:pt x="3034" y="3861"/>
                  </a:cubicBezTo>
                  <a:cubicBezTo>
                    <a:pt x="3560" y="3535"/>
                    <a:pt x="3861" y="3034"/>
                    <a:pt x="4086" y="2507"/>
                  </a:cubicBezTo>
                  <a:lnTo>
                    <a:pt x="4086" y="1555"/>
                  </a:lnTo>
                  <a:cubicBezTo>
                    <a:pt x="4086" y="1354"/>
                    <a:pt x="3961" y="1029"/>
                    <a:pt x="3861" y="728"/>
                  </a:cubicBezTo>
                  <a:cubicBezTo>
                    <a:pt x="3861" y="527"/>
                    <a:pt x="3660" y="302"/>
                    <a:pt x="3460" y="101"/>
                  </a:cubicBezTo>
                  <a:cubicBezTo>
                    <a:pt x="3234" y="1"/>
                    <a:pt x="3034" y="1"/>
                    <a:pt x="28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4" name="Google Shape;1774;p10"/>
            <p:cNvSpPr/>
            <p:nvPr/>
          </p:nvSpPr>
          <p:spPr>
            <a:xfrm>
              <a:off x="8445035" y="2807175"/>
              <a:ext cx="43194" cy="52905"/>
            </a:xfrm>
            <a:custGeom>
              <a:avLst/>
              <a:gdLst/>
              <a:ahLst/>
              <a:cxnLst/>
              <a:rect l="l" t="t" r="r" b="b"/>
              <a:pathLst>
                <a:path w="2006" h="2457" extrusionOk="0">
                  <a:moveTo>
                    <a:pt x="1066" y="0"/>
                  </a:moveTo>
                  <a:cubicBezTo>
                    <a:pt x="872" y="0"/>
                    <a:pt x="690" y="50"/>
                    <a:pt x="527" y="151"/>
                  </a:cubicBezTo>
                  <a:cubicBezTo>
                    <a:pt x="226" y="451"/>
                    <a:pt x="1" y="777"/>
                    <a:pt x="1" y="1203"/>
                  </a:cubicBezTo>
                  <a:cubicBezTo>
                    <a:pt x="1" y="1504"/>
                    <a:pt x="1" y="1705"/>
                    <a:pt x="126" y="1930"/>
                  </a:cubicBezTo>
                  <a:cubicBezTo>
                    <a:pt x="226" y="1930"/>
                    <a:pt x="226" y="2030"/>
                    <a:pt x="327" y="2131"/>
                  </a:cubicBezTo>
                  <a:lnTo>
                    <a:pt x="427" y="2231"/>
                  </a:lnTo>
                  <a:cubicBezTo>
                    <a:pt x="427" y="2231"/>
                    <a:pt x="527" y="2331"/>
                    <a:pt x="627" y="2331"/>
                  </a:cubicBezTo>
                  <a:cubicBezTo>
                    <a:pt x="853" y="2456"/>
                    <a:pt x="953" y="2456"/>
                    <a:pt x="1254" y="2456"/>
                  </a:cubicBezTo>
                  <a:cubicBezTo>
                    <a:pt x="1379" y="2456"/>
                    <a:pt x="1580" y="2331"/>
                    <a:pt x="1680" y="2231"/>
                  </a:cubicBezTo>
                  <a:cubicBezTo>
                    <a:pt x="1880" y="2030"/>
                    <a:pt x="1880" y="1705"/>
                    <a:pt x="2006" y="1504"/>
                  </a:cubicBezTo>
                  <a:cubicBezTo>
                    <a:pt x="2006" y="1203"/>
                    <a:pt x="1880" y="978"/>
                    <a:pt x="1680" y="777"/>
                  </a:cubicBezTo>
                  <a:cubicBezTo>
                    <a:pt x="1780" y="777"/>
                    <a:pt x="1780" y="677"/>
                    <a:pt x="1880" y="677"/>
                  </a:cubicBezTo>
                  <a:cubicBezTo>
                    <a:pt x="1880" y="451"/>
                    <a:pt x="1780" y="251"/>
                    <a:pt x="1680" y="151"/>
                  </a:cubicBezTo>
                  <a:cubicBezTo>
                    <a:pt x="1467" y="50"/>
                    <a:pt x="1260"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75" name="Google Shape;1775;p10"/>
          <p:cNvSpPr txBox="1">
            <a:spLocks noGrp="1"/>
          </p:cNvSpPr>
          <p:nvPr>
            <p:ph type="title"/>
          </p:nvPr>
        </p:nvSpPr>
        <p:spPr>
          <a:xfrm>
            <a:off x="4591334" y="1080292"/>
            <a:ext cx="3379500" cy="7683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accent2"/>
              </a:buClr>
              <a:buSzPts val="3000"/>
              <a:buNone/>
              <a:defRPr>
                <a:solidFill>
                  <a:schemeClr val="accent2"/>
                </a:solidFill>
              </a:defRPr>
            </a:lvl1pPr>
            <a:lvl2pPr lvl="1" rtl="0">
              <a:spcBef>
                <a:spcPts val="0"/>
              </a:spcBef>
              <a:spcAft>
                <a:spcPts val="0"/>
              </a:spcAft>
              <a:buClr>
                <a:schemeClr val="accent6"/>
              </a:buClr>
              <a:buSzPts val="1800"/>
              <a:buNone/>
              <a:defRPr sz="1800">
                <a:solidFill>
                  <a:schemeClr val="accent6"/>
                </a:solidFill>
              </a:defRPr>
            </a:lvl2pPr>
            <a:lvl3pPr lvl="2" rtl="0">
              <a:spcBef>
                <a:spcPts val="0"/>
              </a:spcBef>
              <a:spcAft>
                <a:spcPts val="0"/>
              </a:spcAft>
              <a:buClr>
                <a:schemeClr val="accent6"/>
              </a:buClr>
              <a:buSzPts val="1800"/>
              <a:buNone/>
              <a:defRPr sz="1800">
                <a:solidFill>
                  <a:schemeClr val="accent6"/>
                </a:solidFill>
              </a:defRPr>
            </a:lvl3pPr>
            <a:lvl4pPr lvl="3" rtl="0">
              <a:spcBef>
                <a:spcPts val="0"/>
              </a:spcBef>
              <a:spcAft>
                <a:spcPts val="0"/>
              </a:spcAft>
              <a:buClr>
                <a:schemeClr val="accent6"/>
              </a:buClr>
              <a:buSzPts val="1800"/>
              <a:buNone/>
              <a:defRPr sz="1800">
                <a:solidFill>
                  <a:schemeClr val="accent6"/>
                </a:solidFill>
              </a:defRPr>
            </a:lvl4pPr>
            <a:lvl5pPr lvl="4" rtl="0">
              <a:spcBef>
                <a:spcPts val="0"/>
              </a:spcBef>
              <a:spcAft>
                <a:spcPts val="0"/>
              </a:spcAft>
              <a:buClr>
                <a:schemeClr val="accent6"/>
              </a:buClr>
              <a:buSzPts val="1800"/>
              <a:buNone/>
              <a:defRPr sz="1800">
                <a:solidFill>
                  <a:schemeClr val="accent6"/>
                </a:solidFill>
              </a:defRPr>
            </a:lvl5pPr>
            <a:lvl6pPr lvl="5" rtl="0">
              <a:spcBef>
                <a:spcPts val="0"/>
              </a:spcBef>
              <a:spcAft>
                <a:spcPts val="0"/>
              </a:spcAft>
              <a:buClr>
                <a:schemeClr val="accent6"/>
              </a:buClr>
              <a:buSzPts val="1800"/>
              <a:buNone/>
              <a:defRPr sz="1800">
                <a:solidFill>
                  <a:schemeClr val="accent6"/>
                </a:solidFill>
              </a:defRPr>
            </a:lvl6pPr>
            <a:lvl7pPr lvl="6" rtl="0">
              <a:spcBef>
                <a:spcPts val="0"/>
              </a:spcBef>
              <a:spcAft>
                <a:spcPts val="0"/>
              </a:spcAft>
              <a:buClr>
                <a:schemeClr val="accent6"/>
              </a:buClr>
              <a:buSzPts val="1800"/>
              <a:buNone/>
              <a:defRPr sz="1800">
                <a:solidFill>
                  <a:schemeClr val="accent6"/>
                </a:solidFill>
              </a:defRPr>
            </a:lvl7pPr>
            <a:lvl8pPr lvl="7" rtl="0">
              <a:spcBef>
                <a:spcPts val="0"/>
              </a:spcBef>
              <a:spcAft>
                <a:spcPts val="0"/>
              </a:spcAft>
              <a:buClr>
                <a:schemeClr val="accent6"/>
              </a:buClr>
              <a:buSzPts val="1800"/>
              <a:buNone/>
              <a:defRPr sz="1800">
                <a:solidFill>
                  <a:schemeClr val="accent6"/>
                </a:solidFill>
              </a:defRPr>
            </a:lvl8pPr>
            <a:lvl9pPr lvl="8" rtl="0">
              <a:spcBef>
                <a:spcPts val="0"/>
              </a:spcBef>
              <a:spcAft>
                <a:spcPts val="0"/>
              </a:spcAft>
              <a:buClr>
                <a:schemeClr val="accent6"/>
              </a:buClr>
              <a:buSzPts val="1800"/>
              <a:buNone/>
              <a:defRPr sz="1800">
                <a:solidFill>
                  <a:schemeClr val="accent6"/>
                </a:solidFill>
              </a:defRPr>
            </a:lvl9pPr>
          </a:lstStyle>
          <a:p>
            <a:endParaRPr/>
          </a:p>
        </p:txBody>
      </p:sp>
      <p:sp>
        <p:nvSpPr>
          <p:cNvPr id="1776" name="Google Shape;1776;p10"/>
          <p:cNvSpPr txBox="1">
            <a:spLocks noGrp="1"/>
          </p:cNvSpPr>
          <p:nvPr>
            <p:ph type="subTitle" idx="1"/>
          </p:nvPr>
        </p:nvSpPr>
        <p:spPr>
          <a:xfrm>
            <a:off x="4666634" y="2030532"/>
            <a:ext cx="3228900" cy="1723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400"/>
            </a:lvl1pPr>
            <a:lvl2pPr lvl="1" rtl="0">
              <a:lnSpc>
                <a:spcPct val="100000"/>
              </a:lnSpc>
              <a:spcBef>
                <a:spcPts val="0"/>
              </a:spcBef>
              <a:spcAft>
                <a:spcPts val="0"/>
              </a:spcAft>
              <a:buClr>
                <a:schemeClr val="accent1"/>
              </a:buClr>
              <a:buSzPts val="1200"/>
              <a:buNone/>
              <a:defRPr sz="1200">
                <a:solidFill>
                  <a:schemeClr val="accent1"/>
                </a:solidFill>
              </a:defRPr>
            </a:lvl2pPr>
            <a:lvl3pPr lvl="2" rtl="0">
              <a:lnSpc>
                <a:spcPct val="100000"/>
              </a:lnSpc>
              <a:spcBef>
                <a:spcPts val="0"/>
              </a:spcBef>
              <a:spcAft>
                <a:spcPts val="0"/>
              </a:spcAft>
              <a:buClr>
                <a:schemeClr val="accent1"/>
              </a:buClr>
              <a:buSzPts val="1200"/>
              <a:buNone/>
              <a:defRPr sz="1200">
                <a:solidFill>
                  <a:schemeClr val="accent1"/>
                </a:solidFill>
              </a:defRPr>
            </a:lvl3pPr>
            <a:lvl4pPr lvl="3" rtl="0">
              <a:lnSpc>
                <a:spcPct val="100000"/>
              </a:lnSpc>
              <a:spcBef>
                <a:spcPts val="0"/>
              </a:spcBef>
              <a:spcAft>
                <a:spcPts val="0"/>
              </a:spcAft>
              <a:buClr>
                <a:schemeClr val="accent1"/>
              </a:buClr>
              <a:buSzPts val="1200"/>
              <a:buNone/>
              <a:defRPr sz="1200">
                <a:solidFill>
                  <a:schemeClr val="accent1"/>
                </a:solidFill>
              </a:defRPr>
            </a:lvl4pPr>
            <a:lvl5pPr lvl="4" rtl="0">
              <a:lnSpc>
                <a:spcPct val="100000"/>
              </a:lnSpc>
              <a:spcBef>
                <a:spcPts val="0"/>
              </a:spcBef>
              <a:spcAft>
                <a:spcPts val="0"/>
              </a:spcAft>
              <a:buClr>
                <a:schemeClr val="accent1"/>
              </a:buClr>
              <a:buSzPts val="1200"/>
              <a:buNone/>
              <a:defRPr sz="1200">
                <a:solidFill>
                  <a:schemeClr val="accent1"/>
                </a:solidFill>
              </a:defRPr>
            </a:lvl5pPr>
            <a:lvl6pPr lvl="5" rtl="0">
              <a:lnSpc>
                <a:spcPct val="100000"/>
              </a:lnSpc>
              <a:spcBef>
                <a:spcPts val="0"/>
              </a:spcBef>
              <a:spcAft>
                <a:spcPts val="0"/>
              </a:spcAft>
              <a:buClr>
                <a:schemeClr val="accent1"/>
              </a:buClr>
              <a:buSzPts val="1200"/>
              <a:buNone/>
              <a:defRPr sz="1200">
                <a:solidFill>
                  <a:schemeClr val="accent1"/>
                </a:solidFill>
              </a:defRPr>
            </a:lvl6pPr>
            <a:lvl7pPr lvl="6" rtl="0">
              <a:lnSpc>
                <a:spcPct val="100000"/>
              </a:lnSpc>
              <a:spcBef>
                <a:spcPts val="0"/>
              </a:spcBef>
              <a:spcAft>
                <a:spcPts val="0"/>
              </a:spcAft>
              <a:buClr>
                <a:schemeClr val="accent1"/>
              </a:buClr>
              <a:buSzPts val="1200"/>
              <a:buNone/>
              <a:defRPr sz="1200">
                <a:solidFill>
                  <a:schemeClr val="accent1"/>
                </a:solidFill>
              </a:defRPr>
            </a:lvl7pPr>
            <a:lvl8pPr lvl="7" rtl="0">
              <a:lnSpc>
                <a:spcPct val="100000"/>
              </a:lnSpc>
              <a:spcBef>
                <a:spcPts val="0"/>
              </a:spcBef>
              <a:spcAft>
                <a:spcPts val="0"/>
              </a:spcAft>
              <a:buClr>
                <a:schemeClr val="accent1"/>
              </a:buClr>
              <a:buSzPts val="1200"/>
              <a:buNone/>
              <a:defRPr sz="1200">
                <a:solidFill>
                  <a:schemeClr val="accent1"/>
                </a:solidFill>
              </a:defRPr>
            </a:lvl8pPr>
            <a:lvl9pPr lvl="8" rtl="0">
              <a:lnSpc>
                <a:spcPct val="100000"/>
              </a:lnSpc>
              <a:spcBef>
                <a:spcPts val="0"/>
              </a:spcBef>
              <a:spcAft>
                <a:spcPts val="0"/>
              </a:spcAft>
              <a:buClr>
                <a:schemeClr val="accent1"/>
              </a:buClr>
              <a:buSzPts val="1200"/>
              <a:buNone/>
              <a:defRPr sz="1200">
                <a:solidFill>
                  <a:schemeClr val="accent1"/>
                </a:solidFill>
              </a:defRPr>
            </a:lvl9pPr>
          </a:lstStyle>
          <a:p>
            <a:endParaRPr/>
          </a:p>
        </p:txBody>
      </p:sp>
      <p:sp>
        <p:nvSpPr>
          <p:cNvPr id="1777" name="Google Shape;1777;p10"/>
          <p:cNvSpPr txBox="1">
            <a:spLocks noGrp="1"/>
          </p:cNvSpPr>
          <p:nvPr>
            <p:ph type="subTitle" idx="2"/>
          </p:nvPr>
        </p:nvSpPr>
        <p:spPr>
          <a:xfrm>
            <a:off x="4666634" y="3956014"/>
            <a:ext cx="3228900" cy="394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1600"/>
              <a:buNone/>
              <a:defRPr sz="1400">
                <a:solidFill>
                  <a:schemeClr val="accent2"/>
                </a:solidFill>
              </a:defRPr>
            </a:lvl1pPr>
            <a:lvl2pPr lvl="1" rtl="0">
              <a:lnSpc>
                <a:spcPct val="100000"/>
              </a:lnSpc>
              <a:spcBef>
                <a:spcPts val="0"/>
              </a:spcBef>
              <a:spcAft>
                <a:spcPts val="0"/>
              </a:spcAft>
              <a:buClr>
                <a:schemeClr val="accent1"/>
              </a:buClr>
              <a:buSzPts val="1200"/>
              <a:buNone/>
              <a:defRPr sz="1200">
                <a:solidFill>
                  <a:schemeClr val="accent1"/>
                </a:solidFill>
              </a:defRPr>
            </a:lvl2pPr>
            <a:lvl3pPr lvl="2" rtl="0">
              <a:lnSpc>
                <a:spcPct val="100000"/>
              </a:lnSpc>
              <a:spcBef>
                <a:spcPts val="0"/>
              </a:spcBef>
              <a:spcAft>
                <a:spcPts val="0"/>
              </a:spcAft>
              <a:buClr>
                <a:schemeClr val="accent1"/>
              </a:buClr>
              <a:buSzPts val="1200"/>
              <a:buNone/>
              <a:defRPr sz="1200">
                <a:solidFill>
                  <a:schemeClr val="accent1"/>
                </a:solidFill>
              </a:defRPr>
            </a:lvl3pPr>
            <a:lvl4pPr lvl="3" rtl="0">
              <a:lnSpc>
                <a:spcPct val="100000"/>
              </a:lnSpc>
              <a:spcBef>
                <a:spcPts val="0"/>
              </a:spcBef>
              <a:spcAft>
                <a:spcPts val="0"/>
              </a:spcAft>
              <a:buClr>
                <a:schemeClr val="accent1"/>
              </a:buClr>
              <a:buSzPts val="1200"/>
              <a:buNone/>
              <a:defRPr sz="1200">
                <a:solidFill>
                  <a:schemeClr val="accent1"/>
                </a:solidFill>
              </a:defRPr>
            </a:lvl4pPr>
            <a:lvl5pPr lvl="4" rtl="0">
              <a:lnSpc>
                <a:spcPct val="100000"/>
              </a:lnSpc>
              <a:spcBef>
                <a:spcPts val="0"/>
              </a:spcBef>
              <a:spcAft>
                <a:spcPts val="0"/>
              </a:spcAft>
              <a:buClr>
                <a:schemeClr val="accent1"/>
              </a:buClr>
              <a:buSzPts val="1200"/>
              <a:buNone/>
              <a:defRPr sz="1200">
                <a:solidFill>
                  <a:schemeClr val="accent1"/>
                </a:solidFill>
              </a:defRPr>
            </a:lvl5pPr>
            <a:lvl6pPr lvl="5" rtl="0">
              <a:lnSpc>
                <a:spcPct val="100000"/>
              </a:lnSpc>
              <a:spcBef>
                <a:spcPts val="0"/>
              </a:spcBef>
              <a:spcAft>
                <a:spcPts val="0"/>
              </a:spcAft>
              <a:buClr>
                <a:schemeClr val="accent1"/>
              </a:buClr>
              <a:buSzPts val="1200"/>
              <a:buNone/>
              <a:defRPr sz="1200">
                <a:solidFill>
                  <a:schemeClr val="accent1"/>
                </a:solidFill>
              </a:defRPr>
            </a:lvl6pPr>
            <a:lvl7pPr lvl="6" rtl="0">
              <a:lnSpc>
                <a:spcPct val="100000"/>
              </a:lnSpc>
              <a:spcBef>
                <a:spcPts val="0"/>
              </a:spcBef>
              <a:spcAft>
                <a:spcPts val="0"/>
              </a:spcAft>
              <a:buClr>
                <a:schemeClr val="accent1"/>
              </a:buClr>
              <a:buSzPts val="1200"/>
              <a:buNone/>
              <a:defRPr sz="1200">
                <a:solidFill>
                  <a:schemeClr val="accent1"/>
                </a:solidFill>
              </a:defRPr>
            </a:lvl7pPr>
            <a:lvl8pPr lvl="7" rtl="0">
              <a:lnSpc>
                <a:spcPct val="100000"/>
              </a:lnSpc>
              <a:spcBef>
                <a:spcPts val="0"/>
              </a:spcBef>
              <a:spcAft>
                <a:spcPts val="0"/>
              </a:spcAft>
              <a:buClr>
                <a:schemeClr val="accent1"/>
              </a:buClr>
              <a:buSzPts val="1200"/>
              <a:buNone/>
              <a:defRPr sz="1200">
                <a:solidFill>
                  <a:schemeClr val="accent1"/>
                </a:solidFill>
              </a:defRPr>
            </a:lvl8pPr>
            <a:lvl9pPr lvl="8" rtl="0">
              <a:lnSpc>
                <a:spcPct val="100000"/>
              </a:lnSpc>
              <a:spcBef>
                <a:spcPts val="0"/>
              </a:spcBef>
              <a:spcAft>
                <a:spcPts val="0"/>
              </a:spcAft>
              <a:buClr>
                <a:schemeClr val="accent1"/>
              </a:buClr>
              <a:buSzPts val="1200"/>
              <a:buNone/>
              <a:defRPr sz="1200">
                <a:solidFill>
                  <a:schemeClr val="accent1"/>
                </a:solidFil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778"/>
        <p:cNvGrpSpPr/>
        <p:nvPr/>
      </p:nvGrpSpPr>
      <p:grpSpPr>
        <a:xfrm>
          <a:off x="0" y="0"/>
          <a:ext cx="0" cy="0"/>
          <a:chOff x="0" y="0"/>
          <a:chExt cx="0" cy="0"/>
        </a:xfrm>
      </p:grpSpPr>
      <p:sp>
        <p:nvSpPr>
          <p:cNvPr id="1779" name="Google Shape;1779;p11"/>
          <p:cNvSpPr/>
          <p:nvPr/>
        </p:nvSpPr>
        <p:spPr>
          <a:xfrm>
            <a:off x="8271482" y="813225"/>
            <a:ext cx="654059" cy="565027"/>
          </a:xfrm>
          <a:custGeom>
            <a:avLst/>
            <a:gdLst/>
            <a:ahLst/>
            <a:cxnLst/>
            <a:rect l="l" t="t" r="r" b="b"/>
            <a:pathLst>
              <a:path w="18123" h="14875" extrusionOk="0">
                <a:moveTo>
                  <a:pt x="13360" y="1"/>
                </a:moveTo>
                <a:cubicBezTo>
                  <a:pt x="10125" y="1"/>
                  <a:pt x="5819" y="1242"/>
                  <a:pt x="3463" y="4440"/>
                </a:cubicBezTo>
                <a:cubicBezTo>
                  <a:pt x="1" y="8998"/>
                  <a:pt x="1539" y="14875"/>
                  <a:pt x="6518" y="14875"/>
                </a:cubicBezTo>
                <a:cubicBezTo>
                  <a:pt x="6616" y="14875"/>
                  <a:pt x="6715" y="14873"/>
                  <a:pt x="6815" y="14868"/>
                </a:cubicBezTo>
                <a:cubicBezTo>
                  <a:pt x="12104" y="14615"/>
                  <a:pt x="18122" y="1952"/>
                  <a:pt x="17243" y="1028"/>
                </a:cubicBezTo>
                <a:cubicBezTo>
                  <a:pt x="16626" y="384"/>
                  <a:pt x="15159" y="1"/>
                  <a:pt x="13360" y="1"/>
                </a:cubicBezTo>
                <a:close/>
              </a:path>
            </a:pathLst>
          </a:cu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0" name="Google Shape;1780;p11"/>
          <p:cNvSpPr/>
          <p:nvPr/>
        </p:nvSpPr>
        <p:spPr>
          <a:xfrm>
            <a:off x="8272197" y="1487910"/>
            <a:ext cx="653337" cy="563962"/>
          </a:xfrm>
          <a:custGeom>
            <a:avLst/>
            <a:gdLst/>
            <a:ahLst/>
            <a:cxnLst/>
            <a:rect l="l" t="t" r="r" b="b"/>
            <a:pathLst>
              <a:path w="18103" h="14846" extrusionOk="0">
                <a:moveTo>
                  <a:pt x="13340" y="1"/>
                </a:moveTo>
                <a:cubicBezTo>
                  <a:pt x="10105" y="1"/>
                  <a:pt x="5799" y="1255"/>
                  <a:pt x="3443" y="4406"/>
                </a:cubicBezTo>
                <a:cubicBezTo>
                  <a:pt x="0" y="8953"/>
                  <a:pt x="1501" y="14845"/>
                  <a:pt x="6413" y="14845"/>
                </a:cubicBezTo>
                <a:cubicBezTo>
                  <a:pt x="6538" y="14845"/>
                  <a:pt x="6666" y="14842"/>
                  <a:pt x="6795" y="14834"/>
                </a:cubicBezTo>
                <a:cubicBezTo>
                  <a:pt x="12084" y="14581"/>
                  <a:pt x="18102" y="1992"/>
                  <a:pt x="17223" y="1054"/>
                </a:cubicBezTo>
                <a:cubicBezTo>
                  <a:pt x="16606" y="388"/>
                  <a:pt x="15139" y="1"/>
                  <a:pt x="1334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1" name="Google Shape;1781;p11"/>
          <p:cNvSpPr/>
          <p:nvPr/>
        </p:nvSpPr>
        <p:spPr>
          <a:xfrm>
            <a:off x="8271475" y="2161531"/>
            <a:ext cx="654059" cy="566622"/>
          </a:xfrm>
          <a:custGeom>
            <a:avLst/>
            <a:gdLst/>
            <a:ahLst/>
            <a:cxnLst/>
            <a:rect l="l" t="t" r="r" b="b"/>
            <a:pathLst>
              <a:path w="18123" h="14916" extrusionOk="0">
                <a:moveTo>
                  <a:pt x="13360" y="1"/>
                </a:moveTo>
                <a:cubicBezTo>
                  <a:pt x="10125" y="1"/>
                  <a:pt x="5819" y="1255"/>
                  <a:pt x="3463" y="4405"/>
                </a:cubicBezTo>
                <a:cubicBezTo>
                  <a:pt x="1" y="9037"/>
                  <a:pt x="1539" y="14915"/>
                  <a:pt x="6518" y="14915"/>
                </a:cubicBezTo>
                <a:cubicBezTo>
                  <a:pt x="6616" y="14915"/>
                  <a:pt x="6715" y="14913"/>
                  <a:pt x="6815" y="14908"/>
                </a:cubicBezTo>
                <a:cubicBezTo>
                  <a:pt x="12104" y="14595"/>
                  <a:pt x="18122" y="1992"/>
                  <a:pt x="17243" y="1053"/>
                </a:cubicBezTo>
                <a:cubicBezTo>
                  <a:pt x="16626" y="388"/>
                  <a:pt x="15159" y="1"/>
                  <a:pt x="133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2" name="Google Shape;1782;p11"/>
          <p:cNvSpPr/>
          <p:nvPr/>
        </p:nvSpPr>
        <p:spPr>
          <a:xfrm>
            <a:off x="8271619" y="2837811"/>
            <a:ext cx="653915" cy="564950"/>
          </a:xfrm>
          <a:custGeom>
            <a:avLst/>
            <a:gdLst/>
            <a:ahLst/>
            <a:cxnLst/>
            <a:rect l="l" t="t" r="r" b="b"/>
            <a:pathLst>
              <a:path w="18119" h="14872" extrusionOk="0">
                <a:moveTo>
                  <a:pt x="13369" y="0"/>
                </a:moveTo>
                <a:cubicBezTo>
                  <a:pt x="10132" y="0"/>
                  <a:pt x="5818" y="1243"/>
                  <a:pt x="3459" y="4436"/>
                </a:cubicBezTo>
                <a:cubicBezTo>
                  <a:pt x="1" y="8989"/>
                  <a:pt x="1531" y="14872"/>
                  <a:pt x="6497" y="14872"/>
                </a:cubicBezTo>
                <a:cubicBezTo>
                  <a:pt x="6600" y="14872"/>
                  <a:pt x="6705" y="14869"/>
                  <a:pt x="6811" y="14864"/>
                </a:cubicBezTo>
                <a:cubicBezTo>
                  <a:pt x="12100" y="14551"/>
                  <a:pt x="18118" y="1948"/>
                  <a:pt x="17239" y="1024"/>
                </a:cubicBezTo>
                <a:cubicBezTo>
                  <a:pt x="16623" y="382"/>
                  <a:pt x="15161" y="0"/>
                  <a:pt x="133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3" name="Google Shape;1783;p11"/>
          <p:cNvSpPr/>
          <p:nvPr/>
        </p:nvSpPr>
        <p:spPr>
          <a:xfrm>
            <a:off x="8271619" y="3512420"/>
            <a:ext cx="653915" cy="564950"/>
          </a:xfrm>
          <a:custGeom>
            <a:avLst/>
            <a:gdLst/>
            <a:ahLst/>
            <a:cxnLst/>
            <a:rect l="l" t="t" r="r" b="b"/>
            <a:pathLst>
              <a:path w="18119" h="14872" extrusionOk="0">
                <a:moveTo>
                  <a:pt x="13369" y="0"/>
                </a:moveTo>
                <a:cubicBezTo>
                  <a:pt x="10132" y="0"/>
                  <a:pt x="5818" y="1243"/>
                  <a:pt x="3459" y="4435"/>
                </a:cubicBezTo>
                <a:cubicBezTo>
                  <a:pt x="1" y="9003"/>
                  <a:pt x="1531" y="14871"/>
                  <a:pt x="6496" y="14871"/>
                </a:cubicBezTo>
                <a:cubicBezTo>
                  <a:pt x="6599" y="14871"/>
                  <a:pt x="6705" y="14869"/>
                  <a:pt x="6811" y="14864"/>
                </a:cubicBezTo>
                <a:cubicBezTo>
                  <a:pt x="12100" y="14625"/>
                  <a:pt x="18118" y="1963"/>
                  <a:pt x="17239" y="1024"/>
                </a:cubicBezTo>
                <a:cubicBezTo>
                  <a:pt x="16623" y="381"/>
                  <a:pt x="15161" y="0"/>
                  <a:pt x="133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4" name="Google Shape;1784;p11"/>
          <p:cNvSpPr/>
          <p:nvPr/>
        </p:nvSpPr>
        <p:spPr>
          <a:xfrm>
            <a:off x="8272052" y="4187028"/>
            <a:ext cx="653482" cy="564038"/>
          </a:xfrm>
          <a:custGeom>
            <a:avLst/>
            <a:gdLst/>
            <a:ahLst/>
            <a:cxnLst/>
            <a:rect l="l" t="t" r="r" b="b"/>
            <a:pathLst>
              <a:path w="18107" h="14848" extrusionOk="0">
                <a:moveTo>
                  <a:pt x="13332" y="1"/>
                </a:moveTo>
                <a:cubicBezTo>
                  <a:pt x="10098" y="1"/>
                  <a:pt x="5800" y="1253"/>
                  <a:pt x="3447" y="4409"/>
                </a:cubicBezTo>
                <a:cubicBezTo>
                  <a:pt x="0" y="8947"/>
                  <a:pt x="1509" y="14848"/>
                  <a:pt x="6434" y="14848"/>
                </a:cubicBezTo>
                <a:cubicBezTo>
                  <a:pt x="6554" y="14848"/>
                  <a:pt x="6676" y="14844"/>
                  <a:pt x="6799" y="14837"/>
                </a:cubicBezTo>
                <a:cubicBezTo>
                  <a:pt x="12088" y="14584"/>
                  <a:pt x="18106" y="1981"/>
                  <a:pt x="17227" y="1057"/>
                </a:cubicBezTo>
                <a:cubicBezTo>
                  <a:pt x="16609" y="390"/>
                  <a:pt x="15136" y="1"/>
                  <a:pt x="1333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5" name="Google Shape;1785;p11"/>
          <p:cNvSpPr/>
          <p:nvPr/>
        </p:nvSpPr>
        <p:spPr>
          <a:xfrm>
            <a:off x="912115" y="694566"/>
            <a:ext cx="19559" cy="31476"/>
          </a:xfrm>
          <a:custGeom>
            <a:avLst/>
            <a:gdLst/>
            <a:ahLst/>
            <a:cxnLst/>
            <a:rect l="l" t="t" r="r" b="b"/>
            <a:pathLst>
              <a:path w="627" h="1009" extrusionOk="0">
                <a:moveTo>
                  <a:pt x="415" y="1"/>
                </a:moveTo>
                <a:cubicBezTo>
                  <a:pt x="375" y="1"/>
                  <a:pt x="338" y="15"/>
                  <a:pt x="313" y="40"/>
                </a:cubicBezTo>
                <a:cubicBezTo>
                  <a:pt x="254" y="99"/>
                  <a:pt x="194" y="159"/>
                  <a:pt x="135" y="219"/>
                </a:cubicBezTo>
                <a:cubicBezTo>
                  <a:pt x="75" y="278"/>
                  <a:pt x="75" y="412"/>
                  <a:pt x="75" y="472"/>
                </a:cubicBezTo>
                <a:cubicBezTo>
                  <a:pt x="0" y="651"/>
                  <a:pt x="75" y="844"/>
                  <a:pt x="194" y="964"/>
                </a:cubicBezTo>
                <a:cubicBezTo>
                  <a:pt x="224" y="993"/>
                  <a:pt x="269" y="1008"/>
                  <a:pt x="315" y="1008"/>
                </a:cubicBezTo>
                <a:cubicBezTo>
                  <a:pt x="362" y="1008"/>
                  <a:pt x="410" y="993"/>
                  <a:pt x="447" y="964"/>
                </a:cubicBezTo>
                <a:cubicBezTo>
                  <a:pt x="567" y="844"/>
                  <a:pt x="626" y="651"/>
                  <a:pt x="626" y="531"/>
                </a:cubicBezTo>
                <a:lnTo>
                  <a:pt x="626" y="353"/>
                </a:lnTo>
                <a:cubicBezTo>
                  <a:pt x="626" y="278"/>
                  <a:pt x="626" y="219"/>
                  <a:pt x="567" y="99"/>
                </a:cubicBezTo>
                <a:cubicBezTo>
                  <a:pt x="532" y="30"/>
                  <a:pt x="471" y="1"/>
                  <a:pt x="41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6" name="Google Shape;1786;p11"/>
          <p:cNvSpPr/>
          <p:nvPr/>
        </p:nvSpPr>
        <p:spPr>
          <a:xfrm>
            <a:off x="953011" y="741047"/>
            <a:ext cx="19559" cy="37964"/>
          </a:xfrm>
          <a:custGeom>
            <a:avLst/>
            <a:gdLst/>
            <a:ahLst/>
            <a:cxnLst/>
            <a:rect l="l" t="t" r="r" b="b"/>
            <a:pathLst>
              <a:path w="627" h="1217" extrusionOk="0">
                <a:moveTo>
                  <a:pt x="350" y="0"/>
                </a:moveTo>
                <a:cubicBezTo>
                  <a:pt x="313" y="0"/>
                  <a:pt x="278" y="15"/>
                  <a:pt x="254" y="40"/>
                </a:cubicBezTo>
                <a:cubicBezTo>
                  <a:pt x="179" y="159"/>
                  <a:pt x="120" y="218"/>
                  <a:pt x="60" y="278"/>
                </a:cubicBezTo>
                <a:cubicBezTo>
                  <a:pt x="60" y="412"/>
                  <a:pt x="60" y="472"/>
                  <a:pt x="0" y="591"/>
                </a:cubicBezTo>
                <a:cubicBezTo>
                  <a:pt x="0" y="784"/>
                  <a:pt x="60" y="963"/>
                  <a:pt x="179" y="1157"/>
                </a:cubicBezTo>
                <a:lnTo>
                  <a:pt x="254" y="1217"/>
                </a:lnTo>
                <a:cubicBezTo>
                  <a:pt x="313" y="1217"/>
                  <a:pt x="432" y="1217"/>
                  <a:pt x="492" y="1157"/>
                </a:cubicBezTo>
                <a:cubicBezTo>
                  <a:pt x="552" y="963"/>
                  <a:pt x="626" y="784"/>
                  <a:pt x="626" y="650"/>
                </a:cubicBezTo>
                <a:lnTo>
                  <a:pt x="626" y="412"/>
                </a:lnTo>
                <a:cubicBezTo>
                  <a:pt x="626" y="278"/>
                  <a:pt x="552" y="218"/>
                  <a:pt x="552" y="99"/>
                </a:cubicBezTo>
                <a:lnTo>
                  <a:pt x="492" y="99"/>
                </a:lnTo>
                <a:cubicBezTo>
                  <a:pt x="457" y="29"/>
                  <a:pt x="402" y="0"/>
                  <a:pt x="350"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7" name="Google Shape;1787;p11"/>
          <p:cNvSpPr/>
          <p:nvPr/>
        </p:nvSpPr>
        <p:spPr>
          <a:xfrm>
            <a:off x="1007384" y="696438"/>
            <a:ext cx="17220" cy="37496"/>
          </a:xfrm>
          <a:custGeom>
            <a:avLst/>
            <a:gdLst/>
            <a:ahLst/>
            <a:cxnLst/>
            <a:rect l="l" t="t" r="r" b="b"/>
            <a:pathLst>
              <a:path w="552" h="1202" extrusionOk="0">
                <a:moveTo>
                  <a:pt x="265" y="0"/>
                </a:moveTo>
                <a:cubicBezTo>
                  <a:pt x="210" y="0"/>
                  <a:pt x="155" y="29"/>
                  <a:pt x="120" y="99"/>
                </a:cubicBezTo>
                <a:cubicBezTo>
                  <a:pt x="60" y="159"/>
                  <a:pt x="0" y="293"/>
                  <a:pt x="0" y="352"/>
                </a:cubicBezTo>
                <a:lnTo>
                  <a:pt x="0" y="591"/>
                </a:lnTo>
                <a:cubicBezTo>
                  <a:pt x="0" y="784"/>
                  <a:pt x="0" y="963"/>
                  <a:pt x="120" y="1157"/>
                </a:cubicBezTo>
                <a:lnTo>
                  <a:pt x="179" y="1157"/>
                </a:lnTo>
                <a:cubicBezTo>
                  <a:pt x="209" y="1187"/>
                  <a:pt x="257" y="1201"/>
                  <a:pt x="306" y="1201"/>
                </a:cubicBezTo>
                <a:cubicBezTo>
                  <a:pt x="354" y="1201"/>
                  <a:pt x="403" y="1187"/>
                  <a:pt x="432" y="1157"/>
                </a:cubicBezTo>
                <a:cubicBezTo>
                  <a:pt x="552" y="963"/>
                  <a:pt x="552" y="784"/>
                  <a:pt x="552" y="591"/>
                </a:cubicBezTo>
                <a:lnTo>
                  <a:pt x="552" y="352"/>
                </a:lnTo>
                <a:cubicBezTo>
                  <a:pt x="492" y="218"/>
                  <a:pt x="492" y="159"/>
                  <a:pt x="432" y="99"/>
                </a:cubicBezTo>
                <a:lnTo>
                  <a:pt x="373" y="39"/>
                </a:lnTo>
                <a:cubicBezTo>
                  <a:pt x="342" y="15"/>
                  <a:pt x="304" y="0"/>
                  <a:pt x="265"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8" name="Google Shape;1788;p11"/>
          <p:cNvSpPr/>
          <p:nvPr/>
        </p:nvSpPr>
        <p:spPr>
          <a:xfrm>
            <a:off x="1046180" y="749688"/>
            <a:ext cx="17251" cy="48851"/>
          </a:xfrm>
          <a:custGeom>
            <a:avLst/>
            <a:gdLst/>
            <a:ahLst/>
            <a:cxnLst/>
            <a:rect l="l" t="t" r="r" b="b"/>
            <a:pathLst>
              <a:path w="553" h="1566" extrusionOk="0">
                <a:moveTo>
                  <a:pt x="373" y="1"/>
                </a:moveTo>
                <a:cubicBezTo>
                  <a:pt x="314" y="1"/>
                  <a:pt x="180" y="1"/>
                  <a:pt x="120" y="75"/>
                </a:cubicBezTo>
                <a:cubicBezTo>
                  <a:pt x="60" y="195"/>
                  <a:pt x="60" y="314"/>
                  <a:pt x="1" y="448"/>
                </a:cubicBezTo>
                <a:lnTo>
                  <a:pt x="1" y="746"/>
                </a:lnTo>
                <a:cubicBezTo>
                  <a:pt x="1" y="999"/>
                  <a:pt x="1" y="1252"/>
                  <a:pt x="120" y="1491"/>
                </a:cubicBezTo>
                <a:cubicBezTo>
                  <a:pt x="120" y="1491"/>
                  <a:pt x="180" y="1491"/>
                  <a:pt x="180" y="1565"/>
                </a:cubicBezTo>
                <a:cubicBezTo>
                  <a:pt x="314" y="1565"/>
                  <a:pt x="373" y="1565"/>
                  <a:pt x="433" y="1431"/>
                </a:cubicBezTo>
                <a:cubicBezTo>
                  <a:pt x="552" y="1252"/>
                  <a:pt x="552" y="999"/>
                  <a:pt x="552" y="746"/>
                </a:cubicBezTo>
                <a:lnTo>
                  <a:pt x="552" y="448"/>
                </a:lnTo>
                <a:cubicBezTo>
                  <a:pt x="492" y="314"/>
                  <a:pt x="492" y="195"/>
                  <a:pt x="433" y="75"/>
                </a:cubicBezTo>
                <a:cubicBezTo>
                  <a:pt x="433"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9" name="Google Shape;1789;p11"/>
          <p:cNvSpPr/>
          <p:nvPr/>
        </p:nvSpPr>
        <p:spPr>
          <a:xfrm>
            <a:off x="1104058" y="690417"/>
            <a:ext cx="19528" cy="39805"/>
          </a:xfrm>
          <a:custGeom>
            <a:avLst/>
            <a:gdLst/>
            <a:ahLst/>
            <a:cxnLst/>
            <a:rect l="l" t="t" r="r" b="b"/>
            <a:pathLst>
              <a:path w="626" h="1276" extrusionOk="0">
                <a:moveTo>
                  <a:pt x="292" y="1"/>
                </a:moveTo>
                <a:cubicBezTo>
                  <a:pt x="227" y="1"/>
                  <a:pt x="179" y="33"/>
                  <a:pt x="179" y="113"/>
                </a:cubicBezTo>
                <a:cubicBezTo>
                  <a:pt x="60" y="173"/>
                  <a:pt x="60" y="292"/>
                  <a:pt x="60" y="352"/>
                </a:cubicBezTo>
                <a:cubicBezTo>
                  <a:pt x="0" y="411"/>
                  <a:pt x="0" y="545"/>
                  <a:pt x="0" y="605"/>
                </a:cubicBezTo>
                <a:cubicBezTo>
                  <a:pt x="0" y="784"/>
                  <a:pt x="0" y="977"/>
                  <a:pt x="60" y="1156"/>
                </a:cubicBezTo>
                <a:lnTo>
                  <a:pt x="119" y="1231"/>
                </a:lnTo>
                <a:cubicBezTo>
                  <a:pt x="149" y="1260"/>
                  <a:pt x="198" y="1275"/>
                  <a:pt x="246" y="1275"/>
                </a:cubicBezTo>
                <a:cubicBezTo>
                  <a:pt x="294" y="1275"/>
                  <a:pt x="343" y="1260"/>
                  <a:pt x="373" y="1231"/>
                </a:cubicBezTo>
                <a:cubicBezTo>
                  <a:pt x="492" y="1037"/>
                  <a:pt x="551" y="858"/>
                  <a:pt x="551" y="664"/>
                </a:cubicBezTo>
                <a:cubicBezTo>
                  <a:pt x="551" y="545"/>
                  <a:pt x="626" y="486"/>
                  <a:pt x="551" y="352"/>
                </a:cubicBezTo>
                <a:cubicBezTo>
                  <a:pt x="551" y="292"/>
                  <a:pt x="492" y="173"/>
                  <a:pt x="432" y="113"/>
                </a:cubicBezTo>
                <a:lnTo>
                  <a:pt x="432" y="39"/>
                </a:lnTo>
                <a:cubicBezTo>
                  <a:pt x="385" y="15"/>
                  <a:pt x="334" y="1"/>
                  <a:pt x="292"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0" name="Google Shape;1790;p11"/>
          <p:cNvSpPr/>
          <p:nvPr/>
        </p:nvSpPr>
        <p:spPr>
          <a:xfrm>
            <a:off x="1175619" y="672543"/>
            <a:ext cx="19559" cy="40023"/>
          </a:xfrm>
          <a:custGeom>
            <a:avLst/>
            <a:gdLst/>
            <a:ahLst/>
            <a:cxnLst/>
            <a:rect l="l" t="t" r="r" b="b"/>
            <a:pathLst>
              <a:path w="627" h="1283" extrusionOk="0">
                <a:moveTo>
                  <a:pt x="313" y="1"/>
                </a:moveTo>
                <a:cubicBezTo>
                  <a:pt x="194" y="1"/>
                  <a:pt x="120" y="61"/>
                  <a:pt x="60" y="120"/>
                </a:cubicBezTo>
                <a:cubicBezTo>
                  <a:pt x="0" y="239"/>
                  <a:pt x="0" y="314"/>
                  <a:pt x="0" y="433"/>
                </a:cubicBezTo>
                <a:lnTo>
                  <a:pt x="0" y="686"/>
                </a:lnTo>
                <a:cubicBezTo>
                  <a:pt x="0" y="865"/>
                  <a:pt x="60" y="984"/>
                  <a:pt x="194" y="1178"/>
                </a:cubicBezTo>
                <a:lnTo>
                  <a:pt x="194" y="1237"/>
                </a:lnTo>
                <a:lnTo>
                  <a:pt x="254" y="1237"/>
                </a:lnTo>
                <a:cubicBezTo>
                  <a:pt x="283" y="1267"/>
                  <a:pt x="328" y="1282"/>
                  <a:pt x="365" y="1282"/>
                </a:cubicBezTo>
                <a:cubicBezTo>
                  <a:pt x="403" y="1282"/>
                  <a:pt x="432" y="1267"/>
                  <a:pt x="432" y="1237"/>
                </a:cubicBezTo>
                <a:cubicBezTo>
                  <a:pt x="626" y="1059"/>
                  <a:pt x="626" y="805"/>
                  <a:pt x="626" y="612"/>
                </a:cubicBezTo>
                <a:cubicBezTo>
                  <a:pt x="626" y="493"/>
                  <a:pt x="566" y="433"/>
                  <a:pt x="566" y="314"/>
                </a:cubicBezTo>
                <a:cubicBezTo>
                  <a:pt x="492" y="239"/>
                  <a:pt x="432" y="120"/>
                  <a:pt x="373" y="61"/>
                </a:cubicBezTo>
                <a:lnTo>
                  <a:pt x="313"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1" name="Google Shape;1791;p11"/>
          <p:cNvSpPr/>
          <p:nvPr/>
        </p:nvSpPr>
        <p:spPr>
          <a:xfrm>
            <a:off x="1114029" y="770308"/>
            <a:ext cx="19091" cy="39836"/>
          </a:xfrm>
          <a:custGeom>
            <a:avLst/>
            <a:gdLst/>
            <a:ahLst/>
            <a:cxnLst/>
            <a:rect l="l" t="t" r="r" b="b"/>
            <a:pathLst>
              <a:path w="612" h="1277" extrusionOk="0">
                <a:moveTo>
                  <a:pt x="307" y="1"/>
                </a:moveTo>
                <a:cubicBezTo>
                  <a:pt x="281" y="1"/>
                  <a:pt x="257" y="8"/>
                  <a:pt x="239" y="25"/>
                </a:cubicBezTo>
                <a:cubicBezTo>
                  <a:pt x="180" y="159"/>
                  <a:pt x="120" y="219"/>
                  <a:pt x="60" y="338"/>
                </a:cubicBezTo>
                <a:cubicBezTo>
                  <a:pt x="60" y="398"/>
                  <a:pt x="1" y="532"/>
                  <a:pt x="1" y="651"/>
                </a:cubicBezTo>
                <a:cubicBezTo>
                  <a:pt x="1" y="830"/>
                  <a:pt x="60" y="1023"/>
                  <a:pt x="180" y="1202"/>
                </a:cubicBezTo>
                <a:lnTo>
                  <a:pt x="239" y="1277"/>
                </a:lnTo>
                <a:cubicBezTo>
                  <a:pt x="299" y="1277"/>
                  <a:pt x="433" y="1277"/>
                  <a:pt x="492" y="1202"/>
                </a:cubicBezTo>
                <a:lnTo>
                  <a:pt x="492" y="1143"/>
                </a:lnTo>
                <a:cubicBezTo>
                  <a:pt x="552" y="964"/>
                  <a:pt x="612" y="830"/>
                  <a:pt x="612" y="651"/>
                </a:cubicBezTo>
                <a:lnTo>
                  <a:pt x="612" y="398"/>
                </a:lnTo>
                <a:cubicBezTo>
                  <a:pt x="612" y="338"/>
                  <a:pt x="552" y="219"/>
                  <a:pt x="552" y="159"/>
                </a:cubicBezTo>
                <a:lnTo>
                  <a:pt x="492" y="85"/>
                </a:lnTo>
                <a:cubicBezTo>
                  <a:pt x="450" y="43"/>
                  <a:pt x="371" y="1"/>
                  <a:pt x="307"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2" name="Google Shape;1792;p11"/>
          <p:cNvSpPr/>
          <p:nvPr/>
        </p:nvSpPr>
        <p:spPr>
          <a:xfrm>
            <a:off x="949299" y="837533"/>
            <a:ext cx="19091" cy="20495"/>
          </a:xfrm>
          <a:custGeom>
            <a:avLst/>
            <a:gdLst/>
            <a:ahLst/>
            <a:cxnLst/>
            <a:rect l="l" t="t" r="r" b="b"/>
            <a:pathLst>
              <a:path w="612" h="657" extrusionOk="0">
                <a:moveTo>
                  <a:pt x="306" y="1"/>
                </a:moveTo>
                <a:cubicBezTo>
                  <a:pt x="257" y="1"/>
                  <a:pt x="209" y="15"/>
                  <a:pt x="179" y="45"/>
                </a:cubicBezTo>
                <a:cubicBezTo>
                  <a:pt x="119" y="105"/>
                  <a:pt x="60" y="164"/>
                  <a:pt x="60" y="239"/>
                </a:cubicBezTo>
                <a:cubicBezTo>
                  <a:pt x="0" y="299"/>
                  <a:pt x="0" y="299"/>
                  <a:pt x="0" y="358"/>
                </a:cubicBezTo>
                <a:cubicBezTo>
                  <a:pt x="60" y="418"/>
                  <a:pt x="60" y="537"/>
                  <a:pt x="179" y="611"/>
                </a:cubicBezTo>
                <a:cubicBezTo>
                  <a:pt x="239" y="641"/>
                  <a:pt x="302" y="656"/>
                  <a:pt x="358" y="656"/>
                </a:cubicBezTo>
                <a:cubicBezTo>
                  <a:pt x="414" y="656"/>
                  <a:pt x="462" y="641"/>
                  <a:pt x="492" y="611"/>
                </a:cubicBezTo>
                <a:cubicBezTo>
                  <a:pt x="611" y="477"/>
                  <a:pt x="611" y="418"/>
                  <a:pt x="611" y="299"/>
                </a:cubicBezTo>
                <a:cubicBezTo>
                  <a:pt x="611" y="299"/>
                  <a:pt x="611" y="239"/>
                  <a:pt x="551" y="164"/>
                </a:cubicBezTo>
                <a:cubicBezTo>
                  <a:pt x="551" y="105"/>
                  <a:pt x="492" y="105"/>
                  <a:pt x="432" y="45"/>
                </a:cubicBezTo>
                <a:cubicBezTo>
                  <a:pt x="403" y="15"/>
                  <a:pt x="354" y="1"/>
                  <a:pt x="306"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3" name="Google Shape;1793;p11"/>
          <p:cNvSpPr/>
          <p:nvPr/>
        </p:nvSpPr>
        <p:spPr>
          <a:xfrm>
            <a:off x="1535765" y="694566"/>
            <a:ext cx="21431" cy="31476"/>
          </a:xfrm>
          <a:custGeom>
            <a:avLst/>
            <a:gdLst/>
            <a:ahLst/>
            <a:cxnLst/>
            <a:rect l="l" t="t" r="r" b="b"/>
            <a:pathLst>
              <a:path w="687" h="1009" extrusionOk="0">
                <a:moveTo>
                  <a:pt x="411" y="1"/>
                </a:moveTo>
                <a:cubicBezTo>
                  <a:pt x="373" y="1"/>
                  <a:pt x="339" y="15"/>
                  <a:pt x="314" y="40"/>
                </a:cubicBezTo>
                <a:lnTo>
                  <a:pt x="120" y="219"/>
                </a:lnTo>
                <a:cubicBezTo>
                  <a:pt x="61" y="278"/>
                  <a:pt x="61" y="412"/>
                  <a:pt x="61" y="472"/>
                </a:cubicBezTo>
                <a:cubicBezTo>
                  <a:pt x="1" y="651"/>
                  <a:pt x="61" y="844"/>
                  <a:pt x="195" y="964"/>
                </a:cubicBezTo>
                <a:cubicBezTo>
                  <a:pt x="224" y="993"/>
                  <a:pt x="269" y="1008"/>
                  <a:pt x="314" y="1008"/>
                </a:cubicBezTo>
                <a:cubicBezTo>
                  <a:pt x="359" y="1008"/>
                  <a:pt x="403" y="993"/>
                  <a:pt x="433" y="964"/>
                </a:cubicBezTo>
                <a:cubicBezTo>
                  <a:pt x="567" y="844"/>
                  <a:pt x="627" y="651"/>
                  <a:pt x="627" y="531"/>
                </a:cubicBezTo>
                <a:cubicBezTo>
                  <a:pt x="627" y="472"/>
                  <a:pt x="686" y="412"/>
                  <a:pt x="627" y="353"/>
                </a:cubicBezTo>
                <a:cubicBezTo>
                  <a:pt x="627" y="278"/>
                  <a:pt x="627" y="219"/>
                  <a:pt x="567" y="99"/>
                </a:cubicBezTo>
                <a:cubicBezTo>
                  <a:pt x="523" y="30"/>
                  <a:pt x="464" y="1"/>
                  <a:pt x="411"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4" name="Google Shape;1794;p11"/>
          <p:cNvSpPr/>
          <p:nvPr/>
        </p:nvSpPr>
        <p:spPr>
          <a:xfrm>
            <a:off x="1576662" y="741047"/>
            <a:ext cx="19091" cy="37964"/>
          </a:xfrm>
          <a:custGeom>
            <a:avLst/>
            <a:gdLst/>
            <a:ahLst/>
            <a:cxnLst/>
            <a:rect l="l" t="t" r="r" b="b"/>
            <a:pathLst>
              <a:path w="612" h="1217" extrusionOk="0">
                <a:moveTo>
                  <a:pt x="341" y="0"/>
                </a:moveTo>
                <a:cubicBezTo>
                  <a:pt x="301" y="0"/>
                  <a:pt x="264" y="15"/>
                  <a:pt x="239" y="40"/>
                </a:cubicBezTo>
                <a:cubicBezTo>
                  <a:pt x="180" y="159"/>
                  <a:pt x="120" y="218"/>
                  <a:pt x="120" y="278"/>
                </a:cubicBezTo>
                <a:cubicBezTo>
                  <a:pt x="61" y="412"/>
                  <a:pt x="61" y="472"/>
                  <a:pt x="1" y="591"/>
                </a:cubicBezTo>
                <a:cubicBezTo>
                  <a:pt x="1" y="784"/>
                  <a:pt x="61" y="963"/>
                  <a:pt x="180" y="1157"/>
                </a:cubicBezTo>
                <a:lnTo>
                  <a:pt x="239" y="1217"/>
                </a:lnTo>
                <a:cubicBezTo>
                  <a:pt x="299" y="1217"/>
                  <a:pt x="433" y="1217"/>
                  <a:pt x="493" y="1157"/>
                </a:cubicBezTo>
                <a:cubicBezTo>
                  <a:pt x="552" y="963"/>
                  <a:pt x="612" y="784"/>
                  <a:pt x="612" y="650"/>
                </a:cubicBezTo>
                <a:lnTo>
                  <a:pt x="612" y="412"/>
                </a:lnTo>
                <a:cubicBezTo>
                  <a:pt x="612" y="278"/>
                  <a:pt x="612" y="218"/>
                  <a:pt x="552" y="99"/>
                </a:cubicBezTo>
                <a:lnTo>
                  <a:pt x="493" y="99"/>
                </a:lnTo>
                <a:cubicBezTo>
                  <a:pt x="458" y="29"/>
                  <a:pt x="397" y="0"/>
                  <a:pt x="34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5" name="Google Shape;1795;p11"/>
          <p:cNvSpPr/>
          <p:nvPr/>
        </p:nvSpPr>
        <p:spPr>
          <a:xfrm>
            <a:off x="1630598" y="696438"/>
            <a:ext cx="17688" cy="37496"/>
          </a:xfrm>
          <a:custGeom>
            <a:avLst/>
            <a:gdLst/>
            <a:ahLst/>
            <a:cxnLst/>
            <a:rect l="l" t="t" r="r" b="b"/>
            <a:pathLst>
              <a:path w="567" h="1202" extrusionOk="0">
                <a:moveTo>
                  <a:pt x="276" y="0"/>
                </a:moveTo>
                <a:cubicBezTo>
                  <a:pt x="224" y="0"/>
                  <a:pt x="169" y="29"/>
                  <a:pt x="134" y="99"/>
                </a:cubicBezTo>
                <a:cubicBezTo>
                  <a:pt x="60" y="159"/>
                  <a:pt x="60" y="293"/>
                  <a:pt x="0" y="352"/>
                </a:cubicBezTo>
                <a:lnTo>
                  <a:pt x="0" y="591"/>
                </a:lnTo>
                <a:cubicBezTo>
                  <a:pt x="0" y="784"/>
                  <a:pt x="0" y="963"/>
                  <a:pt x="134" y="1157"/>
                </a:cubicBezTo>
                <a:lnTo>
                  <a:pt x="194" y="1157"/>
                </a:lnTo>
                <a:cubicBezTo>
                  <a:pt x="224" y="1187"/>
                  <a:pt x="268" y="1201"/>
                  <a:pt x="313" y="1201"/>
                </a:cubicBezTo>
                <a:cubicBezTo>
                  <a:pt x="358" y="1201"/>
                  <a:pt x="402" y="1187"/>
                  <a:pt x="432" y="1157"/>
                </a:cubicBezTo>
                <a:cubicBezTo>
                  <a:pt x="566" y="963"/>
                  <a:pt x="566" y="784"/>
                  <a:pt x="566" y="591"/>
                </a:cubicBezTo>
                <a:lnTo>
                  <a:pt x="566" y="352"/>
                </a:lnTo>
                <a:cubicBezTo>
                  <a:pt x="507" y="218"/>
                  <a:pt x="507" y="159"/>
                  <a:pt x="432" y="99"/>
                </a:cubicBezTo>
                <a:lnTo>
                  <a:pt x="373" y="39"/>
                </a:lnTo>
                <a:cubicBezTo>
                  <a:pt x="348" y="15"/>
                  <a:pt x="313" y="0"/>
                  <a:pt x="276"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6" name="Google Shape;1796;p11"/>
          <p:cNvSpPr/>
          <p:nvPr/>
        </p:nvSpPr>
        <p:spPr>
          <a:xfrm>
            <a:off x="1626855" y="802844"/>
            <a:ext cx="19559" cy="31944"/>
          </a:xfrm>
          <a:custGeom>
            <a:avLst/>
            <a:gdLst/>
            <a:ahLst/>
            <a:cxnLst/>
            <a:rect l="l" t="t" r="r" b="b"/>
            <a:pathLst>
              <a:path w="627" h="1024" extrusionOk="0">
                <a:moveTo>
                  <a:pt x="335" y="1"/>
                </a:moveTo>
                <a:cubicBezTo>
                  <a:pt x="288" y="1"/>
                  <a:pt x="235" y="15"/>
                  <a:pt x="180" y="40"/>
                </a:cubicBezTo>
                <a:cubicBezTo>
                  <a:pt x="120" y="100"/>
                  <a:pt x="120" y="159"/>
                  <a:pt x="60" y="293"/>
                </a:cubicBezTo>
                <a:cubicBezTo>
                  <a:pt x="1" y="353"/>
                  <a:pt x="1" y="412"/>
                  <a:pt x="1" y="472"/>
                </a:cubicBezTo>
                <a:cubicBezTo>
                  <a:pt x="1" y="666"/>
                  <a:pt x="60" y="844"/>
                  <a:pt x="180" y="979"/>
                </a:cubicBezTo>
                <a:cubicBezTo>
                  <a:pt x="217" y="1008"/>
                  <a:pt x="265" y="1023"/>
                  <a:pt x="312" y="1023"/>
                </a:cubicBezTo>
                <a:cubicBezTo>
                  <a:pt x="358" y="1023"/>
                  <a:pt x="403" y="1008"/>
                  <a:pt x="433" y="979"/>
                </a:cubicBezTo>
                <a:cubicBezTo>
                  <a:pt x="552" y="785"/>
                  <a:pt x="627" y="666"/>
                  <a:pt x="627" y="532"/>
                </a:cubicBezTo>
                <a:cubicBezTo>
                  <a:pt x="627" y="472"/>
                  <a:pt x="627" y="412"/>
                  <a:pt x="552" y="353"/>
                </a:cubicBezTo>
                <a:cubicBezTo>
                  <a:pt x="552" y="293"/>
                  <a:pt x="552" y="159"/>
                  <a:pt x="493" y="100"/>
                </a:cubicBezTo>
                <a:cubicBezTo>
                  <a:pt x="458" y="30"/>
                  <a:pt x="402" y="1"/>
                  <a:pt x="33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7" name="Google Shape;1797;p11"/>
          <p:cNvSpPr/>
          <p:nvPr/>
        </p:nvSpPr>
        <p:spPr>
          <a:xfrm>
            <a:off x="1572482" y="837533"/>
            <a:ext cx="19559" cy="20495"/>
          </a:xfrm>
          <a:custGeom>
            <a:avLst/>
            <a:gdLst/>
            <a:ahLst/>
            <a:cxnLst/>
            <a:rect l="l" t="t" r="r" b="b"/>
            <a:pathLst>
              <a:path w="627" h="657" extrusionOk="0">
                <a:moveTo>
                  <a:pt x="314" y="1"/>
                </a:moveTo>
                <a:cubicBezTo>
                  <a:pt x="269" y="1"/>
                  <a:pt x="224" y="15"/>
                  <a:pt x="195" y="45"/>
                </a:cubicBezTo>
                <a:cubicBezTo>
                  <a:pt x="135" y="105"/>
                  <a:pt x="60" y="164"/>
                  <a:pt x="60" y="239"/>
                </a:cubicBezTo>
                <a:cubicBezTo>
                  <a:pt x="1" y="299"/>
                  <a:pt x="1" y="299"/>
                  <a:pt x="1" y="358"/>
                </a:cubicBezTo>
                <a:cubicBezTo>
                  <a:pt x="60" y="418"/>
                  <a:pt x="60" y="537"/>
                  <a:pt x="195" y="611"/>
                </a:cubicBezTo>
                <a:cubicBezTo>
                  <a:pt x="254" y="641"/>
                  <a:pt x="314" y="656"/>
                  <a:pt x="368" y="656"/>
                </a:cubicBezTo>
                <a:cubicBezTo>
                  <a:pt x="422" y="656"/>
                  <a:pt x="470" y="641"/>
                  <a:pt x="507" y="611"/>
                </a:cubicBezTo>
                <a:cubicBezTo>
                  <a:pt x="627" y="477"/>
                  <a:pt x="627" y="418"/>
                  <a:pt x="627" y="299"/>
                </a:cubicBezTo>
                <a:cubicBezTo>
                  <a:pt x="627" y="299"/>
                  <a:pt x="627" y="239"/>
                  <a:pt x="567" y="164"/>
                </a:cubicBezTo>
                <a:cubicBezTo>
                  <a:pt x="567" y="105"/>
                  <a:pt x="507" y="105"/>
                  <a:pt x="433" y="45"/>
                </a:cubicBezTo>
                <a:cubicBezTo>
                  <a:pt x="403" y="15"/>
                  <a:pt x="358" y="1"/>
                  <a:pt x="31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8" name="Google Shape;1798;p11"/>
          <p:cNvSpPr/>
          <p:nvPr/>
        </p:nvSpPr>
        <p:spPr>
          <a:xfrm>
            <a:off x="334903" y="3164430"/>
            <a:ext cx="325364" cy="102725"/>
          </a:xfrm>
          <a:custGeom>
            <a:avLst/>
            <a:gdLst/>
            <a:ahLst/>
            <a:cxnLst/>
            <a:rect l="l" t="t" r="r" b="b"/>
            <a:pathLst>
              <a:path w="10430" h="3293" extrusionOk="0">
                <a:moveTo>
                  <a:pt x="9059" y="0"/>
                </a:moveTo>
                <a:cubicBezTo>
                  <a:pt x="9803" y="0"/>
                  <a:pt x="10429" y="745"/>
                  <a:pt x="10429" y="1684"/>
                </a:cubicBezTo>
                <a:cubicBezTo>
                  <a:pt x="10429" y="2548"/>
                  <a:pt x="9803" y="3293"/>
                  <a:pt x="9059" y="3293"/>
                </a:cubicBezTo>
                <a:lnTo>
                  <a:pt x="1371" y="3293"/>
                </a:lnTo>
                <a:cubicBezTo>
                  <a:pt x="627" y="3293"/>
                  <a:pt x="1" y="2548"/>
                  <a:pt x="1" y="1684"/>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9" name="Google Shape;1799;p11"/>
          <p:cNvSpPr/>
          <p:nvPr/>
        </p:nvSpPr>
        <p:spPr>
          <a:xfrm>
            <a:off x="334903" y="2926475"/>
            <a:ext cx="325364" cy="102756"/>
          </a:xfrm>
          <a:custGeom>
            <a:avLst/>
            <a:gdLst/>
            <a:ahLst/>
            <a:cxnLst/>
            <a:rect l="l" t="t" r="r" b="b"/>
            <a:pathLst>
              <a:path w="10430" h="3294" extrusionOk="0">
                <a:moveTo>
                  <a:pt x="9059" y="1"/>
                </a:moveTo>
                <a:cubicBezTo>
                  <a:pt x="9803" y="1"/>
                  <a:pt x="10429" y="746"/>
                  <a:pt x="10429" y="1610"/>
                </a:cubicBezTo>
                <a:cubicBezTo>
                  <a:pt x="10429" y="2548"/>
                  <a:pt x="9803" y="3293"/>
                  <a:pt x="9059" y="3293"/>
                </a:cubicBezTo>
                <a:lnTo>
                  <a:pt x="1371" y="3293"/>
                </a:lnTo>
                <a:cubicBezTo>
                  <a:pt x="627" y="3293"/>
                  <a:pt x="1" y="2548"/>
                  <a:pt x="1" y="1610"/>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0" name="Google Shape;1800;p11"/>
          <p:cNvSpPr/>
          <p:nvPr/>
        </p:nvSpPr>
        <p:spPr>
          <a:xfrm>
            <a:off x="334903" y="2688083"/>
            <a:ext cx="325364" cy="100885"/>
          </a:xfrm>
          <a:custGeom>
            <a:avLst/>
            <a:gdLst/>
            <a:ahLst/>
            <a:cxnLst/>
            <a:rect l="l" t="t" r="r" b="b"/>
            <a:pathLst>
              <a:path w="10430" h="3234" extrusionOk="0">
                <a:moveTo>
                  <a:pt x="9059" y="0"/>
                </a:moveTo>
                <a:cubicBezTo>
                  <a:pt x="9803" y="0"/>
                  <a:pt x="10429" y="745"/>
                  <a:pt x="10429" y="1624"/>
                </a:cubicBezTo>
                <a:cubicBezTo>
                  <a:pt x="10429" y="2548"/>
                  <a:pt x="9803" y="3233"/>
                  <a:pt x="9059" y="3233"/>
                </a:cubicBezTo>
                <a:lnTo>
                  <a:pt x="1371" y="3233"/>
                </a:lnTo>
                <a:cubicBezTo>
                  <a:pt x="627" y="3233"/>
                  <a:pt x="1" y="2548"/>
                  <a:pt x="1" y="1624"/>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1" name="Google Shape;1801;p11"/>
          <p:cNvSpPr/>
          <p:nvPr/>
        </p:nvSpPr>
        <p:spPr>
          <a:xfrm>
            <a:off x="334903" y="3881042"/>
            <a:ext cx="325364" cy="100853"/>
          </a:xfrm>
          <a:custGeom>
            <a:avLst/>
            <a:gdLst/>
            <a:ahLst/>
            <a:cxnLst/>
            <a:rect l="l" t="t" r="r" b="b"/>
            <a:pathLst>
              <a:path w="10430" h="3233" extrusionOk="0">
                <a:moveTo>
                  <a:pt x="9059" y="0"/>
                </a:moveTo>
                <a:cubicBezTo>
                  <a:pt x="9803" y="0"/>
                  <a:pt x="10429" y="686"/>
                  <a:pt x="10429" y="1609"/>
                </a:cubicBezTo>
                <a:cubicBezTo>
                  <a:pt x="10429" y="2488"/>
                  <a:pt x="9803" y="3233"/>
                  <a:pt x="9059" y="3233"/>
                </a:cubicBezTo>
                <a:lnTo>
                  <a:pt x="1371" y="3233"/>
                </a:lnTo>
                <a:cubicBezTo>
                  <a:pt x="627" y="3233"/>
                  <a:pt x="1" y="2488"/>
                  <a:pt x="1" y="1609"/>
                </a:cubicBezTo>
                <a:cubicBezTo>
                  <a:pt x="1" y="686"/>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2" name="Google Shape;1802;p11"/>
          <p:cNvSpPr/>
          <p:nvPr/>
        </p:nvSpPr>
        <p:spPr>
          <a:xfrm>
            <a:off x="334903" y="3642619"/>
            <a:ext cx="325364" cy="100885"/>
          </a:xfrm>
          <a:custGeom>
            <a:avLst/>
            <a:gdLst/>
            <a:ahLst/>
            <a:cxnLst/>
            <a:rect l="l" t="t" r="r" b="b"/>
            <a:pathLst>
              <a:path w="10430" h="3234" extrusionOk="0">
                <a:moveTo>
                  <a:pt x="9059" y="1"/>
                </a:moveTo>
                <a:cubicBezTo>
                  <a:pt x="9803" y="1"/>
                  <a:pt x="10429" y="686"/>
                  <a:pt x="10429" y="1625"/>
                </a:cubicBezTo>
                <a:cubicBezTo>
                  <a:pt x="10429" y="2489"/>
                  <a:pt x="9803" y="3234"/>
                  <a:pt x="9059" y="3234"/>
                </a:cubicBezTo>
                <a:lnTo>
                  <a:pt x="1371" y="3234"/>
                </a:lnTo>
                <a:cubicBezTo>
                  <a:pt x="627" y="3234"/>
                  <a:pt x="1" y="2489"/>
                  <a:pt x="1" y="1625"/>
                </a:cubicBezTo>
                <a:cubicBezTo>
                  <a:pt x="1" y="68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3" name="Google Shape;1803;p11"/>
          <p:cNvSpPr/>
          <p:nvPr/>
        </p:nvSpPr>
        <p:spPr>
          <a:xfrm>
            <a:off x="334903" y="3402823"/>
            <a:ext cx="325364" cy="102756"/>
          </a:xfrm>
          <a:custGeom>
            <a:avLst/>
            <a:gdLst/>
            <a:ahLst/>
            <a:cxnLst/>
            <a:rect l="l" t="t" r="r" b="b"/>
            <a:pathLst>
              <a:path w="10430" h="3294" extrusionOk="0">
                <a:moveTo>
                  <a:pt x="9059" y="1"/>
                </a:moveTo>
                <a:cubicBezTo>
                  <a:pt x="9803" y="1"/>
                  <a:pt x="10429" y="746"/>
                  <a:pt x="10429" y="1669"/>
                </a:cubicBezTo>
                <a:cubicBezTo>
                  <a:pt x="10429" y="2548"/>
                  <a:pt x="9803" y="3293"/>
                  <a:pt x="9059" y="3293"/>
                </a:cubicBezTo>
                <a:lnTo>
                  <a:pt x="1371" y="3293"/>
                </a:lnTo>
                <a:cubicBezTo>
                  <a:pt x="627" y="3293"/>
                  <a:pt x="1" y="2548"/>
                  <a:pt x="1" y="1669"/>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4" name="Google Shape;1804;p11"/>
          <p:cNvSpPr/>
          <p:nvPr/>
        </p:nvSpPr>
        <p:spPr>
          <a:xfrm>
            <a:off x="334903" y="4595314"/>
            <a:ext cx="325364" cy="100885"/>
          </a:xfrm>
          <a:custGeom>
            <a:avLst/>
            <a:gdLst/>
            <a:ahLst/>
            <a:cxnLst/>
            <a:rect l="l" t="t" r="r" b="b"/>
            <a:pathLst>
              <a:path w="10430" h="3234" extrusionOk="0">
                <a:moveTo>
                  <a:pt x="9059" y="1"/>
                </a:moveTo>
                <a:cubicBezTo>
                  <a:pt x="9803" y="1"/>
                  <a:pt x="10429" y="746"/>
                  <a:pt x="10429" y="1624"/>
                </a:cubicBezTo>
                <a:cubicBezTo>
                  <a:pt x="10429" y="2548"/>
                  <a:pt x="9803" y="3233"/>
                  <a:pt x="9059" y="3233"/>
                </a:cubicBezTo>
                <a:lnTo>
                  <a:pt x="1371" y="3233"/>
                </a:lnTo>
                <a:cubicBezTo>
                  <a:pt x="627" y="3233"/>
                  <a:pt x="1" y="2548"/>
                  <a:pt x="1" y="1624"/>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5" name="Google Shape;1805;p11"/>
          <p:cNvSpPr/>
          <p:nvPr/>
        </p:nvSpPr>
        <p:spPr>
          <a:xfrm>
            <a:off x="334903" y="4357390"/>
            <a:ext cx="325364" cy="100853"/>
          </a:xfrm>
          <a:custGeom>
            <a:avLst/>
            <a:gdLst/>
            <a:ahLst/>
            <a:cxnLst/>
            <a:rect l="l" t="t" r="r" b="b"/>
            <a:pathLst>
              <a:path w="10430" h="3233" extrusionOk="0">
                <a:moveTo>
                  <a:pt x="9059" y="0"/>
                </a:moveTo>
                <a:cubicBezTo>
                  <a:pt x="9803" y="0"/>
                  <a:pt x="10429" y="745"/>
                  <a:pt x="10429" y="1609"/>
                </a:cubicBezTo>
                <a:cubicBezTo>
                  <a:pt x="10429" y="2488"/>
                  <a:pt x="9803" y="3233"/>
                  <a:pt x="9059" y="3233"/>
                </a:cubicBezTo>
                <a:lnTo>
                  <a:pt x="1371" y="3233"/>
                </a:lnTo>
                <a:cubicBezTo>
                  <a:pt x="627" y="3233"/>
                  <a:pt x="1" y="2488"/>
                  <a:pt x="1" y="160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6" name="Google Shape;1806;p11"/>
          <p:cNvSpPr/>
          <p:nvPr/>
        </p:nvSpPr>
        <p:spPr>
          <a:xfrm>
            <a:off x="334903" y="4118966"/>
            <a:ext cx="325364" cy="100885"/>
          </a:xfrm>
          <a:custGeom>
            <a:avLst/>
            <a:gdLst/>
            <a:ahLst/>
            <a:cxnLst/>
            <a:rect l="l" t="t" r="r" b="b"/>
            <a:pathLst>
              <a:path w="10430" h="3234" extrusionOk="0">
                <a:moveTo>
                  <a:pt x="9059" y="1"/>
                </a:moveTo>
                <a:cubicBezTo>
                  <a:pt x="9803" y="1"/>
                  <a:pt x="10429" y="686"/>
                  <a:pt x="10429" y="1625"/>
                </a:cubicBezTo>
                <a:cubicBezTo>
                  <a:pt x="10429" y="2489"/>
                  <a:pt x="9803" y="3234"/>
                  <a:pt x="9059" y="3234"/>
                </a:cubicBezTo>
                <a:lnTo>
                  <a:pt x="1371" y="3234"/>
                </a:lnTo>
                <a:cubicBezTo>
                  <a:pt x="627" y="3234"/>
                  <a:pt x="1" y="2489"/>
                  <a:pt x="1" y="1625"/>
                </a:cubicBezTo>
                <a:cubicBezTo>
                  <a:pt x="1" y="68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7" name="Google Shape;1807;p11"/>
          <p:cNvSpPr/>
          <p:nvPr/>
        </p:nvSpPr>
        <p:spPr>
          <a:xfrm>
            <a:off x="334903" y="1259040"/>
            <a:ext cx="325364" cy="102725"/>
          </a:xfrm>
          <a:custGeom>
            <a:avLst/>
            <a:gdLst/>
            <a:ahLst/>
            <a:cxnLst/>
            <a:rect l="l" t="t" r="r" b="b"/>
            <a:pathLst>
              <a:path w="10430" h="3293" extrusionOk="0">
                <a:moveTo>
                  <a:pt x="9059" y="1"/>
                </a:moveTo>
                <a:cubicBezTo>
                  <a:pt x="9803" y="1"/>
                  <a:pt x="10429" y="745"/>
                  <a:pt x="10429" y="1684"/>
                </a:cubicBezTo>
                <a:cubicBezTo>
                  <a:pt x="10429" y="2548"/>
                  <a:pt x="9803" y="3293"/>
                  <a:pt x="9059" y="3293"/>
                </a:cubicBezTo>
                <a:lnTo>
                  <a:pt x="1371" y="3293"/>
                </a:lnTo>
                <a:cubicBezTo>
                  <a:pt x="627" y="3293"/>
                  <a:pt x="1" y="2548"/>
                  <a:pt x="1" y="1684"/>
                </a:cubicBezTo>
                <a:cubicBezTo>
                  <a:pt x="1" y="745"/>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8" name="Google Shape;1808;p11"/>
          <p:cNvSpPr/>
          <p:nvPr/>
        </p:nvSpPr>
        <p:spPr>
          <a:xfrm>
            <a:off x="334903" y="1021116"/>
            <a:ext cx="325364" cy="102725"/>
          </a:xfrm>
          <a:custGeom>
            <a:avLst/>
            <a:gdLst/>
            <a:ahLst/>
            <a:cxnLst/>
            <a:rect l="l" t="t" r="r" b="b"/>
            <a:pathLst>
              <a:path w="10430" h="3293" extrusionOk="0">
                <a:moveTo>
                  <a:pt x="9059" y="0"/>
                </a:moveTo>
                <a:cubicBezTo>
                  <a:pt x="9803" y="0"/>
                  <a:pt x="10429" y="745"/>
                  <a:pt x="10429" y="1609"/>
                </a:cubicBezTo>
                <a:cubicBezTo>
                  <a:pt x="10429" y="2548"/>
                  <a:pt x="9803" y="3292"/>
                  <a:pt x="9059" y="3292"/>
                </a:cubicBezTo>
                <a:lnTo>
                  <a:pt x="1371" y="3292"/>
                </a:lnTo>
                <a:cubicBezTo>
                  <a:pt x="627" y="3292"/>
                  <a:pt x="1" y="2548"/>
                  <a:pt x="1" y="160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9" name="Google Shape;1809;p11"/>
          <p:cNvSpPr/>
          <p:nvPr/>
        </p:nvSpPr>
        <p:spPr>
          <a:xfrm>
            <a:off x="334903" y="782692"/>
            <a:ext cx="325364" cy="100885"/>
          </a:xfrm>
          <a:custGeom>
            <a:avLst/>
            <a:gdLst/>
            <a:ahLst/>
            <a:cxnLst/>
            <a:rect l="l" t="t" r="r" b="b"/>
            <a:pathLst>
              <a:path w="10430" h="3234" extrusionOk="0">
                <a:moveTo>
                  <a:pt x="9059" y="1"/>
                </a:moveTo>
                <a:cubicBezTo>
                  <a:pt x="9803" y="1"/>
                  <a:pt x="10429" y="746"/>
                  <a:pt x="10429" y="1625"/>
                </a:cubicBezTo>
                <a:cubicBezTo>
                  <a:pt x="10429" y="2548"/>
                  <a:pt x="9803" y="3233"/>
                  <a:pt x="9059" y="3233"/>
                </a:cubicBezTo>
                <a:lnTo>
                  <a:pt x="1371" y="3233"/>
                </a:lnTo>
                <a:cubicBezTo>
                  <a:pt x="627" y="3233"/>
                  <a:pt x="1" y="2548"/>
                  <a:pt x="1" y="1625"/>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0" name="Google Shape;1810;p11"/>
          <p:cNvSpPr/>
          <p:nvPr/>
        </p:nvSpPr>
        <p:spPr>
          <a:xfrm>
            <a:off x="334903" y="1975651"/>
            <a:ext cx="325364" cy="100885"/>
          </a:xfrm>
          <a:custGeom>
            <a:avLst/>
            <a:gdLst/>
            <a:ahLst/>
            <a:cxnLst/>
            <a:rect l="l" t="t" r="r" b="b"/>
            <a:pathLst>
              <a:path w="10430" h="3234" extrusionOk="0">
                <a:moveTo>
                  <a:pt x="9059" y="1"/>
                </a:moveTo>
                <a:cubicBezTo>
                  <a:pt x="9803" y="1"/>
                  <a:pt x="10429" y="686"/>
                  <a:pt x="10429" y="1609"/>
                </a:cubicBezTo>
                <a:cubicBezTo>
                  <a:pt x="10429" y="2488"/>
                  <a:pt x="9803" y="3233"/>
                  <a:pt x="9059" y="3233"/>
                </a:cubicBezTo>
                <a:lnTo>
                  <a:pt x="1371" y="3233"/>
                </a:lnTo>
                <a:cubicBezTo>
                  <a:pt x="627" y="3233"/>
                  <a:pt x="1" y="2488"/>
                  <a:pt x="1" y="1609"/>
                </a:cubicBezTo>
                <a:cubicBezTo>
                  <a:pt x="1" y="68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1" name="Google Shape;1811;p11"/>
          <p:cNvSpPr/>
          <p:nvPr/>
        </p:nvSpPr>
        <p:spPr>
          <a:xfrm>
            <a:off x="334903" y="1737259"/>
            <a:ext cx="325364" cy="100853"/>
          </a:xfrm>
          <a:custGeom>
            <a:avLst/>
            <a:gdLst/>
            <a:ahLst/>
            <a:cxnLst/>
            <a:rect l="l" t="t" r="r" b="b"/>
            <a:pathLst>
              <a:path w="10430" h="3233" extrusionOk="0">
                <a:moveTo>
                  <a:pt x="9059" y="0"/>
                </a:moveTo>
                <a:cubicBezTo>
                  <a:pt x="9803" y="0"/>
                  <a:pt x="10429" y="685"/>
                  <a:pt x="10429" y="1624"/>
                </a:cubicBezTo>
                <a:cubicBezTo>
                  <a:pt x="10429" y="2488"/>
                  <a:pt x="9803" y="3233"/>
                  <a:pt x="9059" y="3233"/>
                </a:cubicBezTo>
                <a:lnTo>
                  <a:pt x="1371" y="3233"/>
                </a:lnTo>
                <a:cubicBezTo>
                  <a:pt x="627" y="3233"/>
                  <a:pt x="1" y="2488"/>
                  <a:pt x="1" y="1624"/>
                </a:cubicBezTo>
                <a:cubicBezTo>
                  <a:pt x="1" y="68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2" name="Google Shape;1812;p11"/>
          <p:cNvSpPr/>
          <p:nvPr/>
        </p:nvSpPr>
        <p:spPr>
          <a:xfrm>
            <a:off x="334903" y="1497463"/>
            <a:ext cx="325364" cy="102725"/>
          </a:xfrm>
          <a:custGeom>
            <a:avLst/>
            <a:gdLst/>
            <a:ahLst/>
            <a:cxnLst/>
            <a:rect l="l" t="t" r="r" b="b"/>
            <a:pathLst>
              <a:path w="10430" h="3293" extrusionOk="0">
                <a:moveTo>
                  <a:pt x="9059" y="0"/>
                </a:moveTo>
                <a:cubicBezTo>
                  <a:pt x="9803" y="0"/>
                  <a:pt x="10429" y="745"/>
                  <a:pt x="10429" y="1669"/>
                </a:cubicBezTo>
                <a:cubicBezTo>
                  <a:pt x="10429" y="2547"/>
                  <a:pt x="9803" y="3292"/>
                  <a:pt x="9059" y="3292"/>
                </a:cubicBezTo>
                <a:lnTo>
                  <a:pt x="1371" y="3292"/>
                </a:lnTo>
                <a:cubicBezTo>
                  <a:pt x="627" y="3292"/>
                  <a:pt x="1" y="2547"/>
                  <a:pt x="1" y="166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3" name="Google Shape;1813;p11"/>
          <p:cNvSpPr/>
          <p:nvPr/>
        </p:nvSpPr>
        <p:spPr>
          <a:xfrm>
            <a:off x="334903" y="2689923"/>
            <a:ext cx="325364" cy="100885"/>
          </a:xfrm>
          <a:custGeom>
            <a:avLst/>
            <a:gdLst/>
            <a:ahLst/>
            <a:cxnLst/>
            <a:rect l="l" t="t" r="r" b="b"/>
            <a:pathLst>
              <a:path w="10430" h="3234" extrusionOk="0">
                <a:moveTo>
                  <a:pt x="9059" y="1"/>
                </a:moveTo>
                <a:cubicBezTo>
                  <a:pt x="9803" y="1"/>
                  <a:pt x="10429" y="746"/>
                  <a:pt x="10429" y="1625"/>
                </a:cubicBezTo>
                <a:cubicBezTo>
                  <a:pt x="10429" y="2548"/>
                  <a:pt x="9803" y="3234"/>
                  <a:pt x="9059" y="3234"/>
                </a:cubicBezTo>
                <a:lnTo>
                  <a:pt x="1371" y="3234"/>
                </a:lnTo>
                <a:cubicBezTo>
                  <a:pt x="627" y="3234"/>
                  <a:pt x="1" y="2548"/>
                  <a:pt x="1" y="1625"/>
                </a:cubicBezTo>
                <a:cubicBezTo>
                  <a:pt x="1" y="746"/>
                  <a:pt x="627" y="1"/>
                  <a:pt x="13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4" name="Google Shape;1814;p11"/>
          <p:cNvSpPr/>
          <p:nvPr/>
        </p:nvSpPr>
        <p:spPr>
          <a:xfrm>
            <a:off x="334903" y="2451999"/>
            <a:ext cx="325364" cy="100885"/>
          </a:xfrm>
          <a:custGeom>
            <a:avLst/>
            <a:gdLst/>
            <a:ahLst/>
            <a:cxnLst/>
            <a:rect l="l" t="t" r="r" b="b"/>
            <a:pathLst>
              <a:path w="10430" h="3234" extrusionOk="0">
                <a:moveTo>
                  <a:pt x="9059" y="0"/>
                </a:moveTo>
                <a:cubicBezTo>
                  <a:pt x="9803" y="0"/>
                  <a:pt x="10429" y="745"/>
                  <a:pt x="10429" y="1609"/>
                </a:cubicBezTo>
                <a:cubicBezTo>
                  <a:pt x="10429" y="2488"/>
                  <a:pt x="9803" y="3233"/>
                  <a:pt x="9059" y="3233"/>
                </a:cubicBezTo>
                <a:lnTo>
                  <a:pt x="1371" y="3233"/>
                </a:lnTo>
                <a:cubicBezTo>
                  <a:pt x="627" y="3233"/>
                  <a:pt x="1" y="2488"/>
                  <a:pt x="1" y="1609"/>
                </a:cubicBezTo>
                <a:cubicBezTo>
                  <a:pt x="1" y="74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5" name="Google Shape;1815;p11"/>
          <p:cNvSpPr/>
          <p:nvPr/>
        </p:nvSpPr>
        <p:spPr>
          <a:xfrm>
            <a:off x="334903" y="2213607"/>
            <a:ext cx="325364" cy="100853"/>
          </a:xfrm>
          <a:custGeom>
            <a:avLst/>
            <a:gdLst/>
            <a:ahLst/>
            <a:cxnLst/>
            <a:rect l="l" t="t" r="r" b="b"/>
            <a:pathLst>
              <a:path w="10430" h="3233" extrusionOk="0">
                <a:moveTo>
                  <a:pt x="9059" y="0"/>
                </a:moveTo>
                <a:cubicBezTo>
                  <a:pt x="9803" y="0"/>
                  <a:pt x="10429" y="685"/>
                  <a:pt x="10429" y="1624"/>
                </a:cubicBezTo>
                <a:cubicBezTo>
                  <a:pt x="10429" y="2488"/>
                  <a:pt x="9803" y="3233"/>
                  <a:pt x="9059" y="3233"/>
                </a:cubicBezTo>
                <a:lnTo>
                  <a:pt x="1371" y="3233"/>
                </a:lnTo>
                <a:cubicBezTo>
                  <a:pt x="627" y="3233"/>
                  <a:pt x="1" y="2488"/>
                  <a:pt x="1" y="1624"/>
                </a:cubicBezTo>
                <a:cubicBezTo>
                  <a:pt x="1" y="685"/>
                  <a:pt x="627" y="0"/>
                  <a:pt x="13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6" name="Google Shape;1816;p11"/>
          <p:cNvSpPr/>
          <p:nvPr/>
        </p:nvSpPr>
        <p:spPr>
          <a:xfrm>
            <a:off x="495075" y="646175"/>
            <a:ext cx="8153847" cy="4261144"/>
          </a:xfrm>
          <a:custGeom>
            <a:avLst/>
            <a:gdLst/>
            <a:ahLst/>
            <a:cxnLst/>
            <a:rect l="l" t="t" r="r" b="b"/>
            <a:pathLst>
              <a:path w="254987" h="136313" extrusionOk="0">
                <a:moveTo>
                  <a:pt x="0" y="1"/>
                </a:moveTo>
                <a:lnTo>
                  <a:pt x="0" y="136313"/>
                </a:lnTo>
                <a:lnTo>
                  <a:pt x="254987" y="136313"/>
                </a:lnTo>
                <a:lnTo>
                  <a:pt x="254987"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7" name="Google Shape;1817;p11"/>
          <p:cNvSpPr/>
          <p:nvPr/>
        </p:nvSpPr>
        <p:spPr>
          <a:xfrm>
            <a:off x="617468" y="819409"/>
            <a:ext cx="124125" cy="124125"/>
          </a:xfrm>
          <a:custGeom>
            <a:avLst/>
            <a:gdLst/>
            <a:ahLst/>
            <a:cxnLst/>
            <a:rect l="l" t="t" r="r" b="b"/>
            <a:pathLst>
              <a:path w="3979" h="3979" extrusionOk="0">
                <a:moveTo>
                  <a:pt x="3978" y="1997"/>
                </a:moveTo>
                <a:cubicBezTo>
                  <a:pt x="3978" y="3055"/>
                  <a:pt x="3114" y="3978"/>
                  <a:pt x="1997" y="3978"/>
                </a:cubicBezTo>
                <a:cubicBezTo>
                  <a:pt x="880" y="3978"/>
                  <a:pt x="1" y="3055"/>
                  <a:pt x="1" y="1997"/>
                </a:cubicBezTo>
                <a:cubicBezTo>
                  <a:pt x="1" y="880"/>
                  <a:pt x="880" y="1"/>
                  <a:pt x="1997" y="1"/>
                </a:cubicBezTo>
                <a:cubicBezTo>
                  <a:pt x="3114" y="1"/>
                  <a:pt x="3978" y="880"/>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8" name="Google Shape;1818;p11"/>
          <p:cNvSpPr/>
          <p:nvPr/>
        </p:nvSpPr>
        <p:spPr>
          <a:xfrm>
            <a:off x="617468" y="1059673"/>
            <a:ext cx="124125" cy="124125"/>
          </a:xfrm>
          <a:custGeom>
            <a:avLst/>
            <a:gdLst/>
            <a:ahLst/>
            <a:cxnLst/>
            <a:rect l="l" t="t" r="r" b="b"/>
            <a:pathLst>
              <a:path w="3979" h="3979" extrusionOk="0">
                <a:moveTo>
                  <a:pt x="3978" y="1982"/>
                </a:moveTo>
                <a:cubicBezTo>
                  <a:pt x="3978" y="3040"/>
                  <a:pt x="3114" y="3978"/>
                  <a:pt x="1997" y="3978"/>
                </a:cubicBezTo>
                <a:cubicBezTo>
                  <a:pt x="880" y="3978"/>
                  <a:pt x="1" y="3040"/>
                  <a:pt x="1" y="1982"/>
                </a:cubicBezTo>
                <a:cubicBezTo>
                  <a:pt x="1" y="865"/>
                  <a:pt x="880" y="1"/>
                  <a:pt x="1997" y="1"/>
                </a:cubicBezTo>
                <a:cubicBezTo>
                  <a:pt x="3114" y="1"/>
                  <a:pt x="3978" y="865"/>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9" name="Google Shape;1819;p11"/>
          <p:cNvSpPr/>
          <p:nvPr/>
        </p:nvSpPr>
        <p:spPr>
          <a:xfrm>
            <a:off x="617468" y="1295756"/>
            <a:ext cx="124125" cy="124125"/>
          </a:xfrm>
          <a:custGeom>
            <a:avLst/>
            <a:gdLst/>
            <a:ahLst/>
            <a:cxnLst/>
            <a:rect l="l" t="t" r="r" b="b"/>
            <a:pathLst>
              <a:path w="3979" h="3979" extrusionOk="0">
                <a:moveTo>
                  <a:pt x="3978" y="1997"/>
                </a:moveTo>
                <a:cubicBezTo>
                  <a:pt x="3978" y="3114"/>
                  <a:pt x="3114" y="3978"/>
                  <a:pt x="1997" y="3978"/>
                </a:cubicBezTo>
                <a:cubicBezTo>
                  <a:pt x="880" y="3978"/>
                  <a:pt x="1" y="3114"/>
                  <a:pt x="1" y="1997"/>
                </a:cubicBezTo>
                <a:cubicBezTo>
                  <a:pt x="1" y="939"/>
                  <a:pt x="880" y="1"/>
                  <a:pt x="1997" y="1"/>
                </a:cubicBezTo>
                <a:cubicBezTo>
                  <a:pt x="3114" y="1"/>
                  <a:pt x="3978" y="939"/>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0" name="Google Shape;1820;p11"/>
          <p:cNvSpPr/>
          <p:nvPr/>
        </p:nvSpPr>
        <p:spPr>
          <a:xfrm>
            <a:off x="617468" y="1536020"/>
            <a:ext cx="124125" cy="124125"/>
          </a:xfrm>
          <a:custGeom>
            <a:avLst/>
            <a:gdLst/>
            <a:ahLst/>
            <a:cxnLst/>
            <a:rect l="l" t="t" r="r" b="b"/>
            <a:pathLst>
              <a:path w="3979" h="3979" extrusionOk="0">
                <a:moveTo>
                  <a:pt x="3978" y="1982"/>
                </a:moveTo>
                <a:cubicBezTo>
                  <a:pt x="3978" y="3099"/>
                  <a:pt x="3114" y="3978"/>
                  <a:pt x="1997" y="3978"/>
                </a:cubicBezTo>
                <a:cubicBezTo>
                  <a:pt x="880" y="3978"/>
                  <a:pt x="1" y="3099"/>
                  <a:pt x="1" y="1982"/>
                </a:cubicBezTo>
                <a:cubicBezTo>
                  <a:pt x="1" y="939"/>
                  <a:pt x="880" y="1"/>
                  <a:pt x="1997" y="1"/>
                </a:cubicBezTo>
                <a:cubicBezTo>
                  <a:pt x="3114" y="1"/>
                  <a:pt x="3978" y="939"/>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1" name="Google Shape;1821;p11"/>
          <p:cNvSpPr/>
          <p:nvPr/>
        </p:nvSpPr>
        <p:spPr>
          <a:xfrm>
            <a:off x="617468" y="1768392"/>
            <a:ext cx="124125" cy="124094"/>
          </a:xfrm>
          <a:custGeom>
            <a:avLst/>
            <a:gdLst/>
            <a:ahLst/>
            <a:cxnLst/>
            <a:rect l="l" t="t" r="r" b="b"/>
            <a:pathLst>
              <a:path w="3979" h="3978" extrusionOk="0">
                <a:moveTo>
                  <a:pt x="3978" y="1982"/>
                </a:moveTo>
                <a:cubicBezTo>
                  <a:pt x="3978" y="3099"/>
                  <a:pt x="3114" y="3978"/>
                  <a:pt x="1997" y="3978"/>
                </a:cubicBezTo>
                <a:cubicBezTo>
                  <a:pt x="880" y="3978"/>
                  <a:pt x="1" y="3099"/>
                  <a:pt x="1" y="1982"/>
                </a:cubicBezTo>
                <a:cubicBezTo>
                  <a:pt x="1" y="939"/>
                  <a:pt x="880" y="0"/>
                  <a:pt x="1997" y="0"/>
                </a:cubicBezTo>
                <a:cubicBezTo>
                  <a:pt x="3114" y="0"/>
                  <a:pt x="3978" y="939"/>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2" name="Google Shape;1822;p11"/>
          <p:cNvSpPr/>
          <p:nvPr/>
        </p:nvSpPr>
        <p:spPr>
          <a:xfrm>
            <a:off x="617468" y="2008656"/>
            <a:ext cx="124125" cy="123626"/>
          </a:xfrm>
          <a:custGeom>
            <a:avLst/>
            <a:gdLst/>
            <a:ahLst/>
            <a:cxnLst/>
            <a:rect l="l" t="t" r="r" b="b"/>
            <a:pathLst>
              <a:path w="3979" h="3963" extrusionOk="0">
                <a:moveTo>
                  <a:pt x="3978" y="1982"/>
                </a:moveTo>
                <a:cubicBezTo>
                  <a:pt x="3978" y="3099"/>
                  <a:pt x="3114" y="3963"/>
                  <a:pt x="1997" y="3963"/>
                </a:cubicBezTo>
                <a:cubicBezTo>
                  <a:pt x="880" y="3963"/>
                  <a:pt x="1" y="3099"/>
                  <a:pt x="1" y="1982"/>
                </a:cubicBezTo>
                <a:cubicBezTo>
                  <a:pt x="1" y="924"/>
                  <a:pt x="880" y="0"/>
                  <a:pt x="1997" y="0"/>
                </a:cubicBezTo>
                <a:cubicBezTo>
                  <a:pt x="3114" y="0"/>
                  <a:pt x="3978" y="924"/>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3" name="Google Shape;1823;p11"/>
          <p:cNvSpPr/>
          <p:nvPr/>
        </p:nvSpPr>
        <p:spPr>
          <a:xfrm>
            <a:off x="617468" y="2246580"/>
            <a:ext cx="124125" cy="124125"/>
          </a:xfrm>
          <a:custGeom>
            <a:avLst/>
            <a:gdLst/>
            <a:ahLst/>
            <a:cxnLst/>
            <a:rect l="l" t="t" r="r" b="b"/>
            <a:pathLst>
              <a:path w="3979" h="3979" extrusionOk="0">
                <a:moveTo>
                  <a:pt x="3978" y="1997"/>
                </a:moveTo>
                <a:cubicBezTo>
                  <a:pt x="3978" y="3114"/>
                  <a:pt x="3114" y="3978"/>
                  <a:pt x="1997" y="3978"/>
                </a:cubicBezTo>
                <a:cubicBezTo>
                  <a:pt x="880" y="3978"/>
                  <a:pt x="1" y="3114"/>
                  <a:pt x="1" y="1997"/>
                </a:cubicBezTo>
                <a:cubicBezTo>
                  <a:pt x="1" y="880"/>
                  <a:pt x="880" y="1"/>
                  <a:pt x="1997" y="1"/>
                </a:cubicBezTo>
                <a:cubicBezTo>
                  <a:pt x="3114" y="1"/>
                  <a:pt x="3978" y="880"/>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4" name="Google Shape;1824;p11"/>
          <p:cNvSpPr/>
          <p:nvPr/>
        </p:nvSpPr>
        <p:spPr>
          <a:xfrm>
            <a:off x="617468" y="2486844"/>
            <a:ext cx="124125" cy="124125"/>
          </a:xfrm>
          <a:custGeom>
            <a:avLst/>
            <a:gdLst/>
            <a:ahLst/>
            <a:cxnLst/>
            <a:rect l="l" t="t" r="r" b="b"/>
            <a:pathLst>
              <a:path w="3979" h="3979" extrusionOk="0">
                <a:moveTo>
                  <a:pt x="3978" y="1982"/>
                </a:moveTo>
                <a:cubicBezTo>
                  <a:pt x="3978" y="3099"/>
                  <a:pt x="3114" y="3978"/>
                  <a:pt x="1997" y="3978"/>
                </a:cubicBezTo>
                <a:cubicBezTo>
                  <a:pt x="880" y="3978"/>
                  <a:pt x="1" y="3099"/>
                  <a:pt x="1" y="1982"/>
                </a:cubicBezTo>
                <a:cubicBezTo>
                  <a:pt x="1" y="865"/>
                  <a:pt x="880" y="1"/>
                  <a:pt x="1997" y="1"/>
                </a:cubicBezTo>
                <a:cubicBezTo>
                  <a:pt x="3114" y="1"/>
                  <a:pt x="3978" y="865"/>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5" name="Google Shape;1825;p11"/>
          <p:cNvSpPr/>
          <p:nvPr/>
        </p:nvSpPr>
        <p:spPr>
          <a:xfrm>
            <a:off x="617468" y="2727108"/>
            <a:ext cx="124125" cy="123657"/>
          </a:xfrm>
          <a:custGeom>
            <a:avLst/>
            <a:gdLst/>
            <a:ahLst/>
            <a:cxnLst/>
            <a:rect l="l" t="t" r="r" b="b"/>
            <a:pathLst>
              <a:path w="3979" h="3964" extrusionOk="0">
                <a:moveTo>
                  <a:pt x="3978" y="1982"/>
                </a:moveTo>
                <a:cubicBezTo>
                  <a:pt x="3978" y="3099"/>
                  <a:pt x="3114" y="3964"/>
                  <a:pt x="1997" y="3964"/>
                </a:cubicBezTo>
                <a:cubicBezTo>
                  <a:pt x="880" y="3964"/>
                  <a:pt x="1" y="3099"/>
                  <a:pt x="1" y="1982"/>
                </a:cubicBezTo>
                <a:cubicBezTo>
                  <a:pt x="1" y="865"/>
                  <a:pt x="880" y="1"/>
                  <a:pt x="1997" y="1"/>
                </a:cubicBezTo>
                <a:cubicBezTo>
                  <a:pt x="3114" y="1"/>
                  <a:pt x="3978" y="865"/>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6" name="Google Shape;1826;p11"/>
          <p:cNvSpPr/>
          <p:nvPr/>
        </p:nvSpPr>
        <p:spPr>
          <a:xfrm>
            <a:off x="617468" y="2966904"/>
            <a:ext cx="124125" cy="124125"/>
          </a:xfrm>
          <a:custGeom>
            <a:avLst/>
            <a:gdLst/>
            <a:ahLst/>
            <a:cxnLst/>
            <a:rect l="l" t="t" r="r" b="b"/>
            <a:pathLst>
              <a:path w="3979" h="3979" extrusionOk="0">
                <a:moveTo>
                  <a:pt x="3978" y="1997"/>
                </a:moveTo>
                <a:cubicBezTo>
                  <a:pt x="3978" y="3114"/>
                  <a:pt x="3114" y="3979"/>
                  <a:pt x="1997" y="3979"/>
                </a:cubicBezTo>
                <a:cubicBezTo>
                  <a:pt x="880" y="3979"/>
                  <a:pt x="1" y="3114"/>
                  <a:pt x="1" y="1997"/>
                </a:cubicBezTo>
                <a:cubicBezTo>
                  <a:pt x="1" y="880"/>
                  <a:pt x="880" y="1"/>
                  <a:pt x="1997" y="1"/>
                </a:cubicBezTo>
                <a:cubicBezTo>
                  <a:pt x="3114" y="1"/>
                  <a:pt x="3978" y="880"/>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7" name="Google Shape;1827;p11"/>
          <p:cNvSpPr/>
          <p:nvPr/>
        </p:nvSpPr>
        <p:spPr>
          <a:xfrm>
            <a:off x="617468" y="3205327"/>
            <a:ext cx="124125" cy="123657"/>
          </a:xfrm>
          <a:custGeom>
            <a:avLst/>
            <a:gdLst/>
            <a:ahLst/>
            <a:cxnLst/>
            <a:rect l="l" t="t" r="r" b="b"/>
            <a:pathLst>
              <a:path w="3979" h="3964" extrusionOk="0">
                <a:moveTo>
                  <a:pt x="3978" y="1982"/>
                </a:moveTo>
                <a:cubicBezTo>
                  <a:pt x="3978" y="3039"/>
                  <a:pt x="3114" y="3963"/>
                  <a:pt x="1997" y="3963"/>
                </a:cubicBezTo>
                <a:cubicBezTo>
                  <a:pt x="880" y="3963"/>
                  <a:pt x="1" y="3039"/>
                  <a:pt x="1" y="1982"/>
                </a:cubicBezTo>
                <a:cubicBezTo>
                  <a:pt x="1" y="864"/>
                  <a:pt x="880" y="0"/>
                  <a:pt x="1997" y="0"/>
                </a:cubicBezTo>
                <a:cubicBezTo>
                  <a:pt x="3114" y="0"/>
                  <a:pt x="3978" y="864"/>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8" name="Google Shape;1828;p11"/>
          <p:cNvSpPr/>
          <p:nvPr/>
        </p:nvSpPr>
        <p:spPr>
          <a:xfrm>
            <a:off x="617468" y="3445123"/>
            <a:ext cx="124125" cy="124125"/>
          </a:xfrm>
          <a:custGeom>
            <a:avLst/>
            <a:gdLst/>
            <a:ahLst/>
            <a:cxnLst/>
            <a:rect l="l" t="t" r="r" b="b"/>
            <a:pathLst>
              <a:path w="3979" h="3979" extrusionOk="0">
                <a:moveTo>
                  <a:pt x="3978" y="1997"/>
                </a:moveTo>
                <a:cubicBezTo>
                  <a:pt x="3978" y="3054"/>
                  <a:pt x="3114" y="3978"/>
                  <a:pt x="1997" y="3978"/>
                </a:cubicBezTo>
                <a:cubicBezTo>
                  <a:pt x="880" y="3978"/>
                  <a:pt x="1" y="3054"/>
                  <a:pt x="1" y="1997"/>
                </a:cubicBezTo>
                <a:cubicBezTo>
                  <a:pt x="1" y="879"/>
                  <a:pt x="880" y="0"/>
                  <a:pt x="1997" y="0"/>
                </a:cubicBezTo>
                <a:cubicBezTo>
                  <a:pt x="3114" y="0"/>
                  <a:pt x="3978" y="879"/>
                  <a:pt x="3978" y="1997"/>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9" name="Google Shape;1829;p11"/>
          <p:cNvSpPr/>
          <p:nvPr/>
        </p:nvSpPr>
        <p:spPr>
          <a:xfrm>
            <a:off x="617468" y="3677495"/>
            <a:ext cx="124125" cy="124094"/>
          </a:xfrm>
          <a:custGeom>
            <a:avLst/>
            <a:gdLst/>
            <a:ahLst/>
            <a:cxnLst/>
            <a:rect l="l" t="t" r="r" b="b"/>
            <a:pathLst>
              <a:path w="3979" h="3978" extrusionOk="0">
                <a:moveTo>
                  <a:pt x="3978" y="1996"/>
                </a:moveTo>
                <a:cubicBezTo>
                  <a:pt x="3978" y="3054"/>
                  <a:pt x="3114" y="3978"/>
                  <a:pt x="1997" y="3978"/>
                </a:cubicBezTo>
                <a:cubicBezTo>
                  <a:pt x="880" y="3978"/>
                  <a:pt x="1" y="3054"/>
                  <a:pt x="1" y="1996"/>
                </a:cubicBezTo>
                <a:cubicBezTo>
                  <a:pt x="1" y="879"/>
                  <a:pt x="880" y="0"/>
                  <a:pt x="1997" y="0"/>
                </a:cubicBezTo>
                <a:cubicBezTo>
                  <a:pt x="3114" y="0"/>
                  <a:pt x="3978" y="879"/>
                  <a:pt x="3978" y="199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0" name="Google Shape;1830;p11"/>
          <p:cNvSpPr/>
          <p:nvPr/>
        </p:nvSpPr>
        <p:spPr>
          <a:xfrm>
            <a:off x="617468" y="3917758"/>
            <a:ext cx="124125" cy="124094"/>
          </a:xfrm>
          <a:custGeom>
            <a:avLst/>
            <a:gdLst/>
            <a:ahLst/>
            <a:cxnLst/>
            <a:rect l="l" t="t" r="r" b="b"/>
            <a:pathLst>
              <a:path w="3979" h="3978" extrusionOk="0">
                <a:moveTo>
                  <a:pt x="3978" y="1982"/>
                </a:moveTo>
                <a:cubicBezTo>
                  <a:pt x="3978" y="3039"/>
                  <a:pt x="3114" y="3978"/>
                  <a:pt x="1997" y="3978"/>
                </a:cubicBezTo>
                <a:cubicBezTo>
                  <a:pt x="880" y="3978"/>
                  <a:pt x="1" y="3039"/>
                  <a:pt x="1" y="1982"/>
                </a:cubicBezTo>
                <a:cubicBezTo>
                  <a:pt x="1" y="864"/>
                  <a:pt x="880" y="0"/>
                  <a:pt x="1997" y="0"/>
                </a:cubicBezTo>
                <a:cubicBezTo>
                  <a:pt x="3114" y="0"/>
                  <a:pt x="3978" y="864"/>
                  <a:pt x="3978" y="1982"/>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1" name="Google Shape;1831;p11"/>
          <p:cNvSpPr/>
          <p:nvPr/>
        </p:nvSpPr>
        <p:spPr>
          <a:xfrm>
            <a:off x="617468" y="4153842"/>
            <a:ext cx="124125" cy="124094"/>
          </a:xfrm>
          <a:custGeom>
            <a:avLst/>
            <a:gdLst/>
            <a:ahLst/>
            <a:cxnLst/>
            <a:rect l="l" t="t" r="r" b="b"/>
            <a:pathLst>
              <a:path w="3979" h="3978" extrusionOk="0">
                <a:moveTo>
                  <a:pt x="3978" y="1996"/>
                </a:moveTo>
                <a:cubicBezTo>
                  <a:pt x="3978" y="3114"/>
                  <a:pt x="3114" y="3978"/>
                  <a:pt x="1997" y="3978"/>
                </a:cubicBezTo>
                <a:cubicBezTo>
                  <a:pt x="880" y="3978"/>
                  <a:pt x="1" y="3114"/>
                  <a:pt x="1" y="1996"/>
                </a:cubicBezTo>
                <a:cubicBezTo>
                  <a:pt x="1" y="939"/>
                  <a:pt x="880" y="0"/>
                  <a:pt x="1997" y="0"/>
                </a:cubicBezTo>
                <a:cubicBezTo>
                  <a:pt x="3114" y="0"/>
                  <a:pt x="3978" y="939"/>
                  <a:pt x="3978" y="199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2" name="Google Shape;1832;p11"/>
          <p:cNvSpPr/>
          <p:nvPr/>
        </p:nvSpPr>
        <p:spPr>
          <a:xfrm>
            <a:off x="617468" y="4394106"/>
            <a:ext cx="124125" cy="124094"/>
          </a:xfrm>
          <a:custGeom>
            <a:avLst/>
            <a:gdLst/>
            <a:ahLst/>
            <a:cxnLst/>
            <a:rect l="l" t="t" r="r" b="b"/>
            <a:pathLst>
              <a:path w="3979" h="3978" extrusionOk="0">
                <a:moveTo>
                  <a:pt x="3978" y="1981"/>
                </a:moveTo>
                <a:cubicBezTo>
                  <a:pt x="3978" y="3099"/>
                  <a:pt x="3114" y="3978"/>
                  <a:pt x="1997" y="3978"/>
                </a:cubicBezTo>
                <a:cubicBezTo>
                  <a:pt x="880" y="3978"/>
                  <a:pt x="1" y="3099"/>
                  <a:pt x="1" y="1981"/>
                </a:cubicBezTo>
                <a:cubicBezTo>
                  <a:pt x="1" y="939"/>
                  <a:pt x="880" y="0"/>
                  <a:pt x="1997" y="0"/>
                </a:cubicBezTo>
                <a:cubicBezTo>
                  <a:pt x="3114" y="0"/>
                  <a:pt x="3978" y="939"/>
                  <a:pt x="3978" y="198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3" name="Google Shape;1833;p11"/>
          <p:cNvSpPr/>
          <p:nvPr/>
        </p:nvSpPr>
        <p:spPr>
          <a:xfrm>
            <a:off x="617468" y="4634370"/>
            <a:ext cx="124125" cy="123626"/>
          </a:xfrm>
          <a:custGeom>
            <a:avLst/>
            <a:gdLst/>
            <a:ahLst/>
            <a:cxnLst/>
            <a:rect l="l" t="t" r="r" b="b"/>
            <a:pathLst>
              <a:path w="3979" h="3963" extrusionOk="0">
                <a:moveTo>
                  <a:pt x="3978" y="1981"/>
                </a:moveTo>
                <a:cubicBezTo>
                  <a:pt x="3978" y="3099"/>
                  <a:pt x="3114" y="3963"/>
                  <a:pt x="1997" y="3963"/>
                </a:cubicBezTo>
                <a:cubicBezTo>
                  <a:pt x="880" y="3963"/>
                  <a:pt x="1" y="3099"/>
                  <a:pt x="1" y="1981"/>
                </a:cubicBezTo>
                <a:cubicBezTo>
                  <a:pt x="1" y="924"/>
                  <a:pt x="880" y="0"/>
                  <a:pt x="1997" y="0"/>
                </a:cubicBezTo>
                <a:cubicBezTo>
                  <a:pt x="3114" y="0"/>
                  <a:pt x="3978" y="924"/>
                  <a:pt x="3978" y="198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4" name="Google Shape;1834;p11"/>
          <p:cNvSpPr/>
          <p:nvPr/>
        </p:nvSpPr>
        <p:spPr>
          <a:xfrm>
            <a:off x="307951" y="1307361"/>
            <a:ext cx="410401" cy="102756"/>
          </a:xfrm>
          <a:custGeom>
            <a:avLst/>
            <a:gdLst/>
            <a:ahLst/>
            <a:cxnLst/>
            <a:rect l="l" t="t" r="r" b="b"/>
            <a:pathLst>
              <a:path w="13156" h="3294" extrusionOk="0">
                <a:moveTo>
                  <a:pt x="11412" y="1"/>
                </a:moveTo>
                <a:cubicBezTo>
                  <a:pt x="12411" y="1"/>
                  <a:pt x="13155" y="746"/>
                  <a:pt x="13155" y="1684"/>
                </a:cubicBezTo>
                <a:cubicBezTo>
                  <a:pt x="13155" y="2548"/>
                  <a:pt x="12411" y="3293"/>
                  <a:pt x="11412" y="3293"/>
                </a:cubicBezTo>
                <a:lnTo>
                  <a:pt x="1729" y="3293"/>
                </a:lnTo>
                <a:cubicBezTo>
                  <a:pt x="746" y="3293"/>
                  <a:pt x="1" y="2548"/>
                  <a:pt x="1" y="1684"/>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5" name="Google Shape;1835;p11"/>
          <p:cNvSpPr/>
          <p:nvPr/>
        </p:nvSpPr>
        <p:spPr>
          <a:xfrm>
            <a:off x="307951" y="1069437"/>
            <a:ext cx="410401" cy="102725"/>
          </a:xfrm>
          <a:custGeom>
            <a:avLst/>
            <a:gdLst/>
            <a:ahLst/>
            <a:cxnLst/>
            <a:rect l="l" t="t" r="r" b="b"/>
            <a:pathLst>
              <a:path w="13156" h="3293" extrusionOk="0">
                <a:moveTo>
                  <a:pt x="11412" y="0"/>
                </a:moveTo>
                <a:cubicBezTo>
                  <a:pt x="12411" y="0"/>
                  <a:pt x="13155" y="745"/>
                  <a:pt x="13155" y="1669"/>
                </a:cubicBezTo>
                <a:cubicBezTo>
                  <a:pt x="13155" y="2548"/>
                  <a:pt x="12411" y="3293"/>
                  <a:pt x="11412" y="3293"/>
                </a:cubicBezTo>
                <a:lnTo>
                  <a:pt x="1729" y="3293"/>
                </a:lnTo>
                <a:cubicBezTo>
                  <a:pt x="746" y="3293"/>
                  <a:pt x="1" y="2548"/>
                  <a:pt x="1" y="166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6" name="Google Shape;1836;p11"/>
          <p:cNvSpPr/>
          <p:nvPr/>
        </p:nvSpPr>
        <p:spPr>
          <a:xfrm>
            <a:off x="307951" y="831044"/>
            <a:ext cx="410401" cy="102725"/>
          </a:xfrm>
          <a:custGeom>
            <a:avLst/>
            <a:gdLst/>
            <a:ahLst/>
            <a:cxnLst/>
            <a:rect l="l" t="t" r="r" b="b"/>
            <a:pathLst>
              <a:path w="13156" h="3293" extrusionOk="0">
                <a:moveTo>
                  <a:pt x="11412" y="0"/>
                </a:moveTo>
                <a:cubicBezTo>
                  <a:pt x="12411" y="0"/>
                  <a:pt x="13155" y="745"/>
                  <a:pt x="13155" y="1624"/>
                </a:cubicBezTo>
                <a:cubicBezTo>
                  <a:pt x="13155" y="2548"/>
                  <a:pt x="12411" y="3292"/>
                  <a:pt x="11412" y="3292"/>
                </a:cubicBezTo>
                <a:lnTo>
                  <a:pt x="1729" y="3292"/>
                </a:lnTo>
                <a:cubicBezTo>
                  <a:pt x="746" y="3292"/>
                  <a:pt x="1" y="2548"/>
                  <a:pt x="1" y="1624"/>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7" name="Google Shape;1837;p11"/>
          <p:cNvSpPr/>
          <p:nvPr/>
        </p:nvSpPr>
        <p:spPr>
          <a:xfrm>
            <a:off x="307951" y="2023972"/>
            <a:ext cx="410401" cy="100885"/>
          </a:xfrm>
          <a:custGeom>
            <a:avLst/>
            <a:gdLst/>
            <a:ahLst/>
            <a:cxnLst/>
            <a:rect l="l" t="t" r="r" b="b"/>
            <a:pathLst>
              <a:path w="13156" h="3234" extrusionOk="0">
                <a:moveTo>
                  <a:pt x="11412" y="1"/>
                </a:moveTo>
                <a:cubicBezTo>
                  <a:pt x="12411" y="1"/>
                  <a:pt x="13155" y="686"/>
                  <a:pt x="13155" y="1610"/>
                </a:cubicBezTo>
                <a:cubicBezTo>
                  <a:pt x="13155" y="2489"/>
                  <a:pt x="12411" y="3234"/>
                  <a:pt x="11412" y="3234"/>
                </a:cubicBezTo>
                <a:lnTo>
                  <a:pt x="1729" y="3234"/>
                </a:lnTo>
                <a:cubicBezTo>
                  <a:pt x="746" y="3234"/>
                  <a:pt x="1" y="2489"/>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8" name="Google Shape;1838;p11"/>
          <p:cNvSpPr/>
          <p:nvPr/>
        </p:nvSpPr>
        <p:spPr>
          <a:xfrm>
            <a:off x="307951" y="1786048"/>
            <a:ext cx="410401" cy="100417"/>
          </a:xfrm>
          <a:custGeom>
            <a:avLst/>
            <a:gdLst/>
            <a:ahLst/>
            <a:cxnLst/>
            <a:rect l="l" t="t" r="r" b="b"/>
            <a:pathLst>
              <a:path w="13156" h="3219" extrusionOk="0">
                <a:moveTo>
                  <a:pt x="11412" y="0"/>
                </a:moveTo>
                <a:cubicBezTo>
                  <a:pt x="12411" y="0"/>
                  <a:pt x="13155" y="671"/>
                  <a:pt x="13155" y="1609"/>
                </a:cubicBezTo>
                <a:cubicBezTo>
                  <a:pt x="13155" y="2473"/>
                  <a:pt x="12411" y="3218"/>
                  <a:pt x="11412" y="3218"/>
                </a:cubicBezTo>
                <a:lnTo>
                  <a:pt x="1729" y="3218"/>
                </a:lnTo>
                <a:cubicBezTo>
                  <a:pt x="746" y="3218"/>
                  <a:pt x="1" y="2473"/>
                  <a:pt x="1" y="1609"/>
                </a:cubicBezTo>
                <a:cubicBezTo>
                  <a:pt x="1" y="671"/>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9" name="Google Shape;1839;p11"/>
          <p:cNvSpPr/>
          <p:nvPr/>
        </p:nvSpPr>
        <p:spPr>
          <a:xfrm>
            <a:off x="307951" y="1547625"/>
            <a:ext cx="410401" cy="100885"/>
          </a:xfrm>
          <a:custGeom>
            <a:avLst/>
            <a:gdLst/>
            <a:ahLst/>
            <a:cxnLst/>
            <a:rect l="l" t="t" r="r" b="b"/>
            <a:pathLst>
              <a:path w="13156" h="3234" extrusionOk="0">
                <a:moveTo>
                  <a:pt x="11412" y="1"/>
                </a:moveTo>
                <a:cubicBezTo>
                  <a:pt x="12411" y="1"/>
                  <a:pt x="13155" y="686"/>
                  <a:pt x="13155" y="1610"/>
                </a:cubicBezTo>
                <a:cubicBezTo>
                  <a:pt x="13155" y="2489"/>
                  <a:pt x="12411" y="3234"/>
                  <a:pt x="11412" y="3234"/>
                </a:cubicBezTo>
                <a:lnTo>
                  <a:pt x="1729" y="3234"/>
                </a:lnTo>
                <a:cubicBezTo>
                  <a:pt x="746" y="3234"/>
                  <a:pt x="1" y="2489"/>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0" name="Google Shape;1840;p11"/>
          <p:cNvSpPr/>
          <p:nvPr/>
        </p:nvSpPr>
        <p:spPr>
          <a:xfrm>
            <a:off x="307951" y="2738743"/>
            <a:ext cx="410401" cy="100417"/>
          </a:xfrm>
          <a:custGeom>
            <a:avLst/>
            <a:gdLst/>
            <a:ahLst/>
            <a:cxnLst/>
            <a:rect l="l" t="t" r="r" b="b"/>
            <a:pathLst>
              <a:path w="13156" h="3219" extrusionOk="0">
                <a:moveTo>
                  <a:pt x="11412" y="0"/>
                </a:moveTo>
                <a:cubicBezTo>
                  <a:pt x="12411" y="0"/>
                  <a:pt x="13155" y="745"/>
                  <a:pt x="13155" y="1609"/>
                </a:cubicBezTo>
                <a:cubicBezTo>
                  <a:pt x="13155" y="2533"/>
                  <a:pt x="12411" y="3218"/>
                  <a:pt x="11412" y="3218"/>
                </a:cubicBezTo>
                <a:lnTo>
                  <a:pt x="1729" y="3218"/>
                </a:lnTo>
                <a:cubicBezTo>
                  <a:pt x="746" y="3218"/>
                  <a:pt x="1" y="2533"/>
                  <a:pt x="1" y="160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1" name="Google Shape;1841;p11"/>
          <p:cNvSpPr/>
          <p:nvPr/>
        </p:nvSpPr>
        <p:spPr>
          <a:xfrm>
            <a:off x="307951" y="2500320"/>
            <a:ext cx="410401" cy="100885"/>
          </a:xfrm>
          <a:custGeom>
            <a:avLst/>
            <a:gdLst/>
            <a:ahLst/>
            <a:cxnLst/>
            <a:rect l="l" t="t" r="r" b="b"/>
            <a:pathLst>
              <a:path w="13156" h="3234" extrusionOk="0">
                <a:moveTo>
                  <a:pt x="11412" y="1"/>
                </a:moveTo>
                <a:cubicBezTo>
                  <a:pt x="12411" y="1"/>
                  <a:pt x="13155" y="746"/>
                  <a:pt x="13155" y="1610"/>
                </a:cubicBezTo>
                <a:cubicBezTo>
                  <a:pt x="13155" y="2548"/>
                  <a:pt x="12411" y="3234"/>
                  <a:pt x="11412" y="3234"/>
                </a:cubicBezTo>
                <a:lnTo>
                  <a:pt x="1729" y="3234"/>
                </a:lnTo>
                <a:cubicBezTo>
                  <a:pt x="746" y="3234"/>
                  <a:pt x="1" y="2548"/>
                  <a:pt x="1" y="1610"/>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2" name="Google Shape;1842;p11"/>
          <p:cNvSpPr/>
          <p:nvPr/>
        </p:nvSpPr>
        <p:spPr>
          <a:xfrm>
            <a:off x="307951" y="2262396"/>
            <a:ext cx="410401" cy="100417"/>
          </a:xfrm>
          <a:custGeom>
            <a:avLst/>
            <a:gdLst/>
            <a:ahLst/>
            <a:cxnLst/>
            <a:rect l="l" t="t" r="r" b="b"/>
            <a:pathLst>
              <a:path w="13156" h="3219" extrusionOk="0">
                <a:moveTo>
                  <a:pt x="11412" y="0"/>
                </a:moveTo>
                <a:cubicBezTo>
                  <a:pt x="12411" y="0"/>
                  <a:pt x="13155" y="745"/>
                  <a:pt x="13155" y="1609"/>
                </a:cubicBezTo>
                <a:cubicBezTo>
                  <a:pt x="13155" y="2473"/>
                  <a:pt x="12411" y="3218"/>
                  <a:pt x="11412" y="3218"/>
                </a:cubicBezTo>
                <a:lnTo>
                  <a:pt x="1729" y="3218"/>
                </a:lnTo>
                <a:cubicBezTo>
                  <a:pt x="746" y="3218"/>
                  <a:pt x="1" y="2473"/>
                  <a:pt x="1" y="160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3" name="Google Shape;1843;p11"/>
          <p:cNvSpPr/>
          <p:nvPr/>
        </p:nvSpPr>
        <p:spPr>
          <a:xfrm>
            <a:off x="307951" y="3212751"/>
            <a:ext cx="410401" cy="102725"/>
          </a:xfrm>
          <a:custGeom>
            <a:avLst/>
            <a:gdLst/>
            <a:ahLst/>
            <a:cxnLst/>
            <a:rect l="l" t="t" r="r" b="b"/>
            <a:pathLst>
              <a:path w="13156" h="3293" extrusionOk="0">
                <a:moveTo>
                  <a:pt x="11412" y="1"/>
                </a:moveTo>
                <a:cubicBezTo>
                  <a:pt x="12411" y="1"/>
                  <a:pt x="13155" y="746"/>
                  <a:pt x="13155" y="1684"/>
                </a:cubicBezTo>
                <a:cubicBezTo>
                  <a:pt x="13155" y="2548"/>
                  <a:pt x="12411" y="3293"/>
                  <a:pt x="11412" y="3293"/>
                </a:cubicBezTo>
                <a:lnTo>
                  <a:pt x="1729" y="3293"/>
                </a:lnTo>
                <a:cubicBezTo>
                  <a:pt x="746" y="3293"/>
                  <a:pt x="1" y="2548"/>
                  <a:pt x="1" y="1684"/>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4" name="Google Shape;1844;p11"/>
          <p:cNvSpPr/>
          <p:nvPr/>
        </p:nvSpPr>
        <p:spPr>
          <a:xfrm>
            <a:off x="307951" y="2974827"/>
            <a:ext cx="410401" cy="102725"/>
          </a:xfrm>
          <a:custGeom>
            <a:avLst/>
            <a:gdLst/>
            <a:ahLst/>
            <a:cxnLst/>
            <a:rect l="l" t="t" r="r" b="b"/>
            <a:pathLst>
              <a:path w="13156" h="3293" extrusionOk="0">
                <a:moveTo>
                  <a:pt x="11412" y="0"/>
                </a:moveTo>
                <a:cubicBezTo>
                  <a:pt x="12411" y="0"/>
                  <a:pt x="13155" y="745"/>
                  <a:pt x="13155" y="1669"/>
                </a:cubicBezTo>
                <a:cubicBezTo>
                  <a:pt x="13155" y="2548"/>
                  <a:pt x="12411" y="3292"/>
                  <a:pt x="11412" y="3292"/>
                </a:cubicBezTo>
                <a:lnTo>
                  <a:pt x="1729" y="3292"/>
                </a:lnTo>
                <a:cubicBezTo>
                  <a:pt x="746" y="3292"/>
                  <a:pt x="1" y="2548"/>
                  <a:pt x="1" y="166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5" name="Google Shape;1845;p11"/>
          <p:cNvSpPr/>
          <p:nvPr/>
        </p:nvSpPr>
        <p:spPr>
          <a:xfrm>
            <a:off x="307951" y="3929363"/>
            <a:ext cx="410401" cy="100885"/>
          </a:xfrm>
          <a:custGeom>
            <a:avLst/>
            <a:gdLst/>
            <a:ahLst/>
            <a:cxnLst/>
            <a:rect l="l" t="t" r="r" b="b"/>
            <a:pathLst>
              <a:path w="13156" h="3234" extrusionOk="0">
                <a:moveTo>
                  <a:pt x="11412" y="1"/>
                </a:moveTo>
                <a:cubicBezTo>
                  <a:pt x="12411" y="1"/>
                  <a:pt x="13155" y="686"/>
                  <a:pt x="13155" y="1610"/>
                </a:cubicBezTo>
                <a:cubicBezTo>
                  <a:pt x="13155" y="2488"/>
                  <a:pt x="12411" y="3233"/>
                  <a:pt x="11412" y="3233"/>
                </a:cubicBezTo>
                <a:lnTo>
                  <a:pt x="1729" y="3233"/>
                </a:lnTo>
                <a:cubicBezTo>
                  <a:pt x="746" y="3233"/>
                  <a:pt x="1" y="2488"/>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6" name="Google Shape;1846;p11"/>
          <p:cNvSpPr/>
          <p:nvPr/>
        </p:nvSpPr>
        <p:spPr>
          <a:xfrm>
            <a:off x="307951" y="3691439"/>
            <a:ext cx="410401" cy="100386"/>
          </a:xfrm>
          <a:custGeom>
            <a:avLst/>
            <a:gdLst/>
            <a:ahLst/>
            <a:cxnLst/>
            <a:rect l="l" t="t" r="r" b="b"/>
            <a:pathLst>
              <a:path w="13156" h="3218" extrusionOk="0">
                <a:moveTo>
                  <a:pt x="11412" y="0"/>
                </a:moveTo>
                <a:cubicBezTo>
                  <a:pt x="12411" y="0"/>
                  <a:pt x="13155" y="670"/>
                  <a:pt x="13155" y="1609"/>
                </a:cubicBezTo>
                <a:cubicBezTo>
                  <a:pt x="13155" y="2473"/>
                  <a:pt x="12411" y="3218"/>
                  <a:pt x="11412" y="3218"/>
                </a:cubicBezTo>
                <a:lnTo>
                  <a:pt x="1729" y="3218"/>
                </a:lnTo>
                <a:cubicBezTo>
                  <a:pt x="746" y="3218"/>
                  <a:pt x="1" y="2473"/>
                  <a:pt x="1" y="1609"/>
                </a:cubicBezTo>
                <a:cubicBezTo>
                  <a:pt x="1" y="670"/>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7" name="Google Shape;1847;p11"/>
          <p:cNvSpPr/>
          <p:nvPr/>
        </p:nvSpPr>
        <p:spPr>
          <a:xfrm>
            <a:off x="307951" y="3453015"/>
            <a:ext cx="410401" cy="100885"/>
          </a:xfrm>
          <a:custGeom>
            <a:avLst/>
            <a:gdLst/>
            <a:ahLst/>
            <a:cxnLst/>
            <a:rect l="l" t="t" r="r" b="b"/>
            <a:pathLst>
              <a:path w="13156" h="3234" extrusionOk="0">
                <a:moveTo>
                  <a:pt x="11412" y="1"/>
                </a:moveTo>
                <a:cubicBezTo>
                  <a:pt x="12411" y="1"/>
                  <a:pt x="13155" y="686"/>
                  <a:pt x="13155" y="1610"/>
                </a:cubicBezTo>
                <a:cubicBezTo>
                  <a:pt x="13155" y="2489"/>
                  <a:pt x="12411" y="3233"/>
                  <a:pt x="11412" y="3233"/>
                </a:cubicBezTo>
                <a:lnTo>
                  <a:pt x="1729" y="3233"/>
                </a:lnTo>
                <a:cubicBezTo>
                  <a:pt x="746" y="3233"/>
                  <a:pt x="1" y="2489"/>
                  <a:pt x="1" y="1610"/>
                </a:cubicBezTo>
                <a:cubicBezTo>
                  <a:pt x="1" y="68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8" name="Google Shape;1848;p11"/>
          <p:cNvSpPr/>
          <p:nvPr/>
        </p:nvSpPr>
        <p:spPr>
          <a:xfrm>
            <a:off x="307951" y="4644103"/>
            <a:ext cx="410401" cy="100417"/>
          </a:xfrm>
          <a:custGeom>
            <a:avLst/>
            <a:gdLst/>
            <a:ahLst/>
            <a:cxnLst/>
            <a:rect l="l" t="t" r="r" b="b"/>
            <a:pathLst>
              <a:path w="13156" h="3219" extrusionOk="0">
                <a:moveTo>
                  <a:pt x="11412" y="1"/>
                </a:moveTo>
                <a:cubicBezTo>
                  <a:pt x="12411" y="1"/>
                  <a:pt x="13155" y="746"/>
                  <a:pt x="13155" y="1610"/>
                </a:cubicBezTo>
                <a:cubicBezTo>
                  <a:pt x="13155" y="2533"/>
                  <a:pt x="12411" y="3219"/>
                  <a:pt x="11412" y="3219"/>
                </a:cubicBezTo>
                <a:lnTo>
                  <a:pt x="1729" y="3219"/>
                </a:lnTo>
                <a:cubicBezTo>
                  <a:pt x="746" y="3219"/>
                  <a:pt x="1" y="2533"/>
                  <a:pt x="1" y="1610"/>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9" name="Google Shape;1849;p11"/>
          <p:cNvSpPr/>
          <p:nvPr/>
        </p:nvSpPr>
        <p:spPr>
          <a:xfrm>
            <a:off x="307951" y="4405711"/>
            <a:ext cx="410401" cy="100885"/>
          </a:xfrm>
          <a:custGeom>
            <a:avLst/>
            <a:gdLst/>
            <a:ahLst/>
            <a:cxnLst/>
            <a:rect l="l" t="t" r="r" b="b"/>
            <a:pathLst>
              <a:path w="13156" h="3234" extrusionOk="0">
                <a:moveTo>
                  <a:pt x="11412" y="0"/>
                </a:moveTo>
                <a:cubicBezTo>
                  <a:pt x="12411" y="0"/>
                  <a:pt x="13155" y="745"/>
                  <a:pt x="13155" y="1609"/>
                </a:cubicBezTo>
                <a:cubicBezTo>
                  <a:pt x="13155" y="2548"/>
                  <a:pt x="12411" y="3233"/>
                  <a:pt x="11412" y="3233"/>
                </a:cubicBezTo>
                <a:lnTo>
                  <a:pt x="1729" y="3233"/>
                </a:lnTo>
                <a:cubicBezTo>
                  <a:pt x="746" y="3233"/>
                  <a:pt x="1" y="2548"/>
                  <a:pt x="1" y="1609"/>
                </a:cubicBezTo>
                <a:cubicBezTo>
                  <a:pt x="1" y="745"/>
                  <a:pt x="746" y="0"/>
                  <a:pt x="17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0" name="Google Shape;1850;p11"/>
          <p:cNvSpPr/>
          <p:nvPr/>
        </p:nvSpPr>
        <p:spPr>
          <a:xfrm>
            <a:off x="307951" y="4167755"/>
            <a:ext cx="410401" cy="100417"/>
          </a:xfrm>
          <a:custGeom>
            <a:avLst/>
            <a:gdLst/>
            <a:ahLst/>
            <a:cxnLst/>
            <a:rect l="l" t="t" r="r" b="b"/>
            <a:pathLst>
              <a:path w="13156" h="3219" extrusionOk="0">
                <a:moveTo>
                  <a:pt x="11412" y="1"/>
                </a:moveTo>
                <a:cubicBezTo>
                  <a:pt x="12411" y="1"/>
                  <a:pt x="13155" y="746"/>
                  <a:pt x="13155" y="1610"/>
                </a:cubicBezTo>
                <a:cubicBezTo>
                  <a:pt x="13155" y="2474"/>
                  <a:pt x="12411" y="3219"/>
                  <a:pt x="11412" y="3219"/>
                </a:cubicBezTo>
                <a:lnTo>
                  <a:pt x="1729" y="3219"/>
                </a:lnTo>
                <a:cubicBezTo>
                  <a:pt x="746" y="3219"/>
                  <a:pt x="1" y="2474"/>
                  <a:pt x="1" y="1610"/>
                </a:cubicBezTo>
                <a:cubicBezTo>
                  <a:pt x="1" y="746"/>
                  <a:pt x="746" y="1"/>
                  <a:pt x="17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1" name="Google Shape;1851;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852" name="Google Shape;1852;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grpSp>
        <p:nvGrpSpPr>
          <p:cNvPr id="1853" name="Google Shape;1853;p11"/>
          <p:cNvGrpSpPr/>
          <p:nvPr/>
        </p:nvGrpSpPr>
        <p:grpSpPr>
          <a:xfrm rot="10800000" flipH="1">
            <a:off x="867203" y="2673642"/>
            <a:ext cx="2092559" cy="2131825"/>
            <a:chOff x="886253" y="764529"/>
            <a:chExt cx="2092559" cy="2131825"/>
          </a:xfrm>
        </p:grpSpPr>
        <p:grpSp>
          <p:nvGrpSpPr>
            <p:cNvPr id="1854" name="Google Shape;1854;p11"/>
            <p:cNvGrpSpPr/>
            <p:nvPr/>
          </p:nvGrpSpPr>
          <p:grpSpPr>
            <a:xfrm rot="10800000">
              <a:off x="886253" y="915736"/>
              <a:ext cx="350390" cy="1470478"/>
              <a:chOff x="8180472" y="1441194"/>
              <a:chExt cx="350390" cy="1470478"/>
            </a:xfrm>
          </p:grpSpPr>
          <p:sp>
            <p:nvSpPr>
              <p:cNvPr id="1855" name="Google Shape;1855;p11"/>
              <p:cNvSpPr/>
              <p:nvPr/>
            </p:nvSpPr>
            <p:spPr>
              <a:xfrm>
                <a:off x="8218121" y="1441194"/>
                <a:ext cx="232476" cy="203480"/>
              </a:xfrm>
              <a:custGeom>
                <a:avLst/>
                <a:gdLst/>
                <a:ahLst/>
                <a:cxnLst/>
                <a:rect l="l" t="t" r="r" b="b"/>
                <a:pathLst>
                  <a:path w="12844" h="11242" extrusionOk="0">
                    <a:moveTo>
                      <a:pt x="4732" y="1"/>
                    </a:moveTo>
                    <a:cubicBezTo>
                      <a:pt x="4305" y="1"/>
                      <a:pt x="3751" y="152"/>
                      <a:pt x="3033" y="550"/>
                    </a:cubicBezTo>
                    <a:cubicBezTo>
                      <a:pt x="1" y="2329"/>
                      <a:pt x="1379" y="10249"/>
                      <a:pt x="2106" y="10976"/>
                    </a:cubicBezTo>
                    <a:cubicBezTo>
                      <a:pt x="2250" y="11149"/>
                      <a:pt x="2690" y="11242"/>
                      <a:pt x="3310" y="11242"/>
                    </a:cubicBezTo>
                    <a:cubicBezTo>
                      <a:pt x="5392" y="11242"/>
                      <a:pt x="9498" y="10189"/>
                      <a:pt x="11179" y="7543"/>
                    </a:cubicBezTo>
                    <a:cubicBezTo>
                      <a:pt x="12843" y="4808"/>
                      <a:pt x="11484" y="584"/>
                      <a:pt x="8673" y="584"/>
                    </a:cubicBezTo>
                    <a:cubicBezTo>
                      <a:pt x="7929" y="584"/>
                      <a:pt x="7084" y="880"/>
                      <a:pt x="6166" y="1578"/>
                    </a:cubicBezTo>
                    <a:cubicBezTo>
                      <a:pt x="6166" y="1578"/>
                      <a:pt x="6108" y="1"/>
                      <a:pt x="47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6" name="Google Shape;1856;p11"/>
              <p:cNvSpPr/>
              <p:nvPr/>
            </p:nvSpPr>
            <p:spPr>
              <a:xfrm>
                <a:off x="8180472" y="1493740"/>
                <a:ext cx="183281" cy="193760"/>
              </a:xfrm>
              <a:custGeom>
                <a:avLst/>
                <a:gdLst/>
                <a:ahLst/>
                <a:cxnLst/>
                <a:rect l="l" t="t" r="r" b="b"/>
                <a:pathLst>
                  <a:path w="10126" h="10705" extrusionOk="0">
                    <a:moveTo>
                      <a:pt x="9938" y="1"/>
                    </a:moveTo>
                    <a:cubicBezTo>
                      <a:pt x="9874" y="1"/>
                      <a:pt x="9825" y="83"/>
                      <a:pt x="9825" y="153"/>
                    </a:cubicBezTo>
                    <a:cubicBezTo>
                      <a:pt x="9599" y="680"/>
                      <a:pt x="9299" y="1306"/>
                      <a:pt x="9098" y="1807"/>
                    </a:cubicBezTo>
                    <a:cubicBezTo>
                      <a:pt x="8873" y="2033"/>
                      <a:pt x="8772" y="2334"/>
                      <a:pt x="8672" y="2660"/>
                    </a:cubicBezTo>
                    <a:lnTo>
                      <a:pt x="8146" y="3386"/>
                    </a:lnTo>
                    <a:cubicBezTo>
                      <a:pt x="7519" y="4439"/>
                      <a:pt x="6893" y="5366"/>
                      <a:pt x="6066" y="6193"/>
                    </a:cubicBezTo>
                    <a:cubicBezTo>
                      <a:pt x="5639" y="6720"/>
                      <a:pt x="5213" y="7046"/>
                      <a:pt x="4812" y="7447"/>
                    </a:cubicBezTo>
                    <a:cubicBezTo>
                      <a:pt x="4286" y="7873"/>
                      <a:pt x="3860" y="8299"/>
                      <a:pt x="3334" y="8599"/>
                    </a:cubicBezTo>
                    <a:cubicBezTo>
                      <a:pt x="2406" y="9326"/>
                      <a:pt x="1253" y="9752"/>
                      <a:pt x="101" y="10279"/>
                    </a:cubicBezTo>
                    <a:cubicBezTo>
                      <a:pt x="0" y="10279"/>
                      <a:pt x="0" y="10379"/>
                      <a:pt x="0" y="10479"/>
                    </a:cubicBezTo>
                    <a:cubicBezTo>
                      <a:pt x="101" y="10579"/>
                      <a:pt x="201" y="10705"/>
                      <a:pt x="326" y="10705"/>
                    </a:cubicBezTo>
                    <a:cubicBezTo>
                      <a:pt x="527" y="10579"/>
                      <a:pt x="827" y="10479"/>
                      <a:pt x="1153" y="10379"/>
                    </a:cubicBezTo>
                    <a:cubicBezTo>
                      <a:pt x="1454" y="10279"/>
                      <a:pt x="1780" y="10178"/>
                      <a:pt x="2081" y="10078"/>
                    </a:cubicBezTo>
                    <a:lnTo>
                      <a:pt x="2933" y="9652"/>
                    </a:lnTo>
                    <a:cubicBezTo>
                      <a:pt x="3233" y="9552"/>
                      <a:pt x="3459" y="9326"/>
                      <a:pt x="3760" y="9226"/>
                    </a:cubicBezTo>
                    <a:cubicBezTo>
                      <a:pt x="4286" y="8925"/>
                      <a:pt x="4812" y="8499"/>
                      <a:pt x="5339" y="8073"/>
                    </a:cubicBezTo>
                    <a:cubicBezTo>
                      <a:pt x="5740" y="7672"/>
                      <a:pt x="6266" y="7246"/>
                      <a:pt x="6692" y="6820"/>
                    </a:cubicBezTo>
                    <a:cubicBezTo>
                      <a:pt x="7519" y="5893"/>
                      <a:pt x="8246" y="4840"/>
                      <a:pt x="8873" y="3687"/>
                    </a:cubicBezTo>
                    <a:cubicBezTo>
                      <a:pt x="9399" y="2660"/>
                      <a:pt x="9925" y="1507"/>
                      <a:pt x="10126" y="254"/>
                    </a:cubicBezTo>
                    <a:cubicBezTo>
                      <a:pt x="10126" y="153"/>
                      <a:pt x="10126" y="53"/>
                      <a:pt x="10025" y="53"/>
                    </a:cubicBezTo>
                    <a:cubicBezTo>
                      <a:pt x="9995" y="16"/>
                      <a:pt x="9965" y="1"/>
                      <a:pt x="9938" y="1"/>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7" name="Google Shape;1857;p11"/>
              <p:cNvSpPr/>
              <p:nvPr/>
            </p:nvSpPr>
            <p:spPr>
              <a:xfrm>
                <a:off x="8256150" y="1780623"/>
                <a:ext cx="274712" cy="634218"/>
              </a:xfrm>
              <a:custGeom>
                <a:avLst/>
                <a:gdLst/>
                <a:ahLst/>
                <a:cxnLst/>
                <a:rect l="l" t="t" r="r" b="b"/>
                <a:pathLst>
                  <a:path w="12758" h="29454" extrusionOk="0">
                    <a:moveTo>
                      <a:pt x="4169" y="1"/>
                    </a:moveTo>
                    <a:cubicBezTo>
                      <a:pt x="3919" y="1"/>
                      <a:pt x="4691" y="2871"/>
                      <a:pt x="3660" y="5644"/>
                    </a:cubicBezTo>
                    <a:cubicBezTo>
                      <a:pt x="2632" y="8351"/>
                      <a:pt x="1" y="12311"/>
                      <a:pt x="953" y="15243"/>
                    </a:cubicBezTo>
                    <a:cubicBezTo>
                      <a:pt x="2006" y="18175"/>
                      <a:pt x="2733" y="18902"/>
                      <a:pt x="2507" y="19729"/>
                    </a:cubicBezTo>
                    <a:cubicBezTo>
                      <a:pt x="2306" y="20682"/>
                      <a:pt x="327" y="22035"/>
                      <a:pt x="527" y="24642"/>
                    </a:cubicBezTo>
                    <a:cubicBezTo>
                      <a:pt x="753" y="27248"/>
                      <a:pt x="4813" y="29454"/>
                      <a:pt x="4813" y="29454"/>
                    </a:cubicBezTo>
                    <a:cubicBezTo>
                      <a:pt x="6893" y="28401"/>
                      <a:pt x="10452" y="23689"/>
                      <a:pt x="10352" y="21083"/>
                    </a:cubicBezTo>
                    <a:cubicBezTo>
                      <a:pt x="10352" y="18476"/>
                      <a:pt x="8146" y="16396"/>
                      <a:pt x="8672" y="14717"/>
                    </a:cubicBezTo>
                    <a:cubicBezTo>
                      <a:pt x="9199" y="13163"/>
                      <a:pt x="12758" y="8977"/>
                      <a:pt x="11705" y="6045"/>
                    </a:cubicBezTo>
                    <a:cubicBezTo>
                      <a:pt x="10778" y="3138"/>
                      <a:pt x="5239" y="406"/>
                      <a:pt x="4186" y="5"/>
                    </a:cubicBezTo>
                    <a:cubicBezTo>
                      <a:pt x="4180" y="2"/>
                      <a:pt x="4174" y="1"/>
                      <a:pt x="41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8" name="Google Shape;1858;p11"/>
              <p:cNvSpPr/>
              <p:nvPr/>
            </p:nvSpPr>
            <p:spPr>
              <a:xfrm>
                <a:off x="8310111" y="1819985"/>
                <a:ext cx="101483" cy="692421"/>
              </a:xfrm>
              <a:custGeom>
                <a:avLst/>
                <a:gdLst/>
                <a:ahLst/>
                <a:cxnLst/>
                <a:rect l="l" t="t" r="r" b="b"/>
                <a:pathLst>
                  <a:path w="4713" h="32157" extrusionOk="0">
                    <a:moveTo>
                      <a:pt x="2833" y="1"/>
                    </a:moveTo>
                    <a:cubicBezTo>
                      <a:pt x="2800" y="1"/>
                      <a:pt x="2766" y="15"/>
                      <a:pt x="2733" y="57"/>
                    </a:cubicBezTo>
                    <a:cubicBezTo>
                      <a:pt x="2633" y="157"/>
                      <a:pt x="2633" y="257"/>
                      <a:pt x="2733" y="357"/>
                    </a:cubicBezTo>
                    <a:cubicBezTo>
                      <a:pt x="3134" y="884"/>
                      <a:pt x="3460" y="1510"/>
                      <a:pt x="3660" y="2137"/>
                    </a:cubicBezTo>
                    <a:cubicBezTo>
                      <a:pt x="3886" y="2763"/>
                      <a:pt x="3986" y="3390"/>
                      <a:pt x="3986" y="4117"/>
                    </a:cubicBezTo>
                    <a:cubicBezTo>
                      <a:pt x="4086" y="4743"/>
                      <a:pt x="3986" y="5370"/>
                      <a:pt x="3886" y="6097"/>
                    </a:cubicBezTo>
                    <a:cubicBezTo>
                      <a:pt x="3760" y="6723"/>
                      <a:pt x="3560" y="7450"/>
                      <a:pt x="3359" y="8077"/>
                    </a:cubicBezTo>
                    <a:cubicBezTo>
                      <a:pt x="3034" y="9455"/>
                      <a:pt x="2633" y="10708"/>
                      <a:pt x="2307" y="12062"/>
                    </a:cubicBezTo>
                    <a:cubicBezTo>
                      <a:pt x="2106" y="12788"/>
                      <a:pt x="2006" y="13515"/>
                      <a:pt x="2006" y="14242"/>
                    </a:cubicBezTo>
                    <a:cubicBezTo>
                      <a:pt x="2006" y="14969"/>
                      <a:pt x="2106" y="15721"/>
                      <a:pt x="2407" y="16448"/>
                    </a:cubicBezTo>
                    <a:lnTo>
                      <a:pt x="2833" y="17375"/>
                    </a:lnTo>
                    <a:cubicBezTo>
                      <a:pt x="2933" y="17701"/>
                      <a:pt x="3034" y="18001"/>
                      <a:pt x="3134" y="18327"/>
                    </a:cubicBezTo>
                    <a:cubicBezTo>
                      <a:pt x="3359" y="18954"/>
                      <a:pt x="3460" y="19681"/>
                      <a:pt x="3560" y="20307"/>
                    </a:cubicBezTo>
                    <a:cubicBezTo>
                      <a:pt x="3660" y="21661"/>
                      <a:pt x="3560" y="23014"/>
                      <a:pt x="3359" y="24367"/>
                    </a:cubicBezTo>
                    <a:cubicBezTo>
                      <a:pt x="3034" y="25746"/>
                      <a:pt x="2633" y="26999"/>
                      <a:pt x="2106" y="28252"/>
                    </a:cubicBezTo>
                    <a:cubicBezTo>
                      <a:pt x="1580" y="29505"/>
                      <a:pt x="853" y="30758"/>
                      <a:pt x="1" y="31786"/>
                    </a:cubicBezTo>
                    <a:cubicBezTo>
                      <a:pt x="1" y="31886"/>
                      <a:pt x="1" y="32012"/>
                      <a:pt x="126" y="32112"/>
                    </a:cubicBezTo>
                    <a:cubicBezTo>
                      <a:pt x="160" y="32145"/>
                      <a:pt x="193" y="32156"/>
                      <a:pt x="223" y="32156"/>
                    </a:cubicBezTo>
                    <a:cubicBezTo>
                      <a:pt x="282" y="32156"/>
                      <a:pt x="327" y="32112"/>
                      <a:pt x="327" y="32112"/>
                    </a:cubicBezTo>
                    <a:cubicBezTo>
                      <a:pt x="2106" y="29906"/>
                      <a:pt x="3460" y="27300"/>
                      <a:pt x="4086" y="24493"/>
                    </a:cubicBezTo>
                    <a:cubicBezTo>
                      <a:pt x="4387" y="23114"/>
                      <a:pt x="4387" y="21661"/>
                      <a:pt x="4287" y="20207"/>
                    </a:cubicBezTo>
                    <a:cubicBezTo>
                      <a:pt x="4186" y="19580"/>
                      <a:pt x="4086" y="18854"/>
                      <a:pt x="3886" y="18102"/>
                    </a:cubicBezTo>
                    <a:cubicBezTo>
                      <a:pt x="3760" y="17801"/>
                      <a:pt x="3660" y="17475"/>
                      <a:pt x="3560" y="17074"/>
                    </a:cubicBezTo>
                    <a:lnTo>
                      <a:pt x="3134" y="16122"/>
                    </a:lnTo>
                    <a:cubicBezTo>
                      <a:pt x="2933" y="15495"/>
                      <a:pt x="2833" y="14869"/>
                      <a:pt x="2833" y="14242"/>
                    </a:cubicBezTo>
                    <a:cubicBezTo>
                      <a:pt x="2833" y="13616"/>
                      <a:pt x="2933" y="12889"/>
                      <a:pt x="3034" y="12262"/>
                    </a:cubicBezTo>
                    <a:cubicBezTo>
                      <a:pt x="3359" y="10909"/>
                      <a:pt x="3760" y="9656"/>
                      <a:pt x="4086" y="8302"/>
                    </a:cubicBezTo>
                    <a:cubicBezTo>
                      <a:pt x="4287" y="7575"/>
                      <a:pt x="4387" y="6949"/>
                      <a:pt x="4512" y="6197"/>
                    </a:cubicBezTo>
                    <a:cubicBezTo>
                      <a:pt x="4613" y="5470"/>
                      <a:pt x="4713" y="4743"/>
                      <a:pt x="4613" y="4016"/>
                    </a:cubicBezTo>
                    <a:cubicBezTo>
                      <a:pt x="4512" y="3290"/>
                      <a:pt x="4387" y="2663"/>
                      <a:pt x="4086" y="1936"/>
                    </a:cubicBezTo>
                    <a:cubicBezTo>
                      <a:pt x="3886" y="1310"/>
                      <a:pt x="3560" y="683"/>
                      <a:pt x="3034" y="57"/>
                    </a:cubicBezTo>
                    <a:cubicBezTo>
                      <a:pt x="2967" y="57"/>
                      <a:pt x="2900" y="1"/>
                      <a:pt x="2833" y="1"/>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9" name="Google Shape;1859;p11"/>
              <p:cNvSpPr/>
              <p:nvPr/>
            </p:nvSpPr>
            <p:spPr>
              <a:xfrm>
                <a:off x="8364094" y="2531254"/>
                <a:ext cx="107942" cy="237094"/>
              </a:xfrm>
              <a:custGeom>
                <a:avLst/>
                <a:gdLst/>
                <a:ahLst/>
                <a:cxnLst/>
                <a:rect l="l" t="t" r="r" b="b"/>
                <a:pathLst>
                  <a:path w="5013" h="11011" extrusionOk="0">
                    <a:moveTo>
                      <a:pt x="3295" y="1"/>
                    </a:moveTo>
                    <a:cubicBezTo>
                      <a:pt x="2151" y="1"/>
                      <a:pt x="1565" y="1005"/>
                      <a:pt x="1253" y="1987"/>
                    </a:cubicBezTo>
                    <a:cubicBezTo>
                      <a:pt x="627" y="3767"/>
                      <a:pt x="326" y="5646"/>
                      <a:pt x="226" y="7526"/>
                    </a:cubicBezTo>
                    <a:lnTo>
                      <a:pt x="226" y="7752"/>
                    </a:lnTo>
                    <a:cubicBezTo>
                      <a:pt x="126" y="8378"/>
                      <a:pt x="126" y="9005"/>
                      <a:pt x="126" y="9506"/>
                    </a:cubicBezTo>
                    <a:cubicBezTo>
                      <a:pt x="0" y="10032"/>
                      <a:pt x="226" y="10559"/>
                      <a:pt x="627" y="10884"/>
                    </a:cubicBezTo>
                    <a:cubicBezTo>
                      <a:pt x="752" y="10884"/>
                      <a:pt x="852" y="10985"/>
                      <a:pt x="953" y="10985"/>
                    </a:cubicBezTo>
                    <a:cubicBezTo>
                      <a:pt x="1005" y="11002"/>
                      <a:pt x="1065" y="11011"/>
                      <a:pt x="1129" y="11011"/>
                    </a:cubicBezTo>
                    <a:cubicBezTo>
                      <a:pt x="1425" y="11011"/>
                      <a:pt x="1797" y="10827"/>
                      <a:pt x="1880" y="10559"/>
                    </a:cubicBezTo>
                    <a:cubicBezTo>
                      <a:pt x="2406" y="10133"/>
                      <a:pt x="2732" y="9406"/>
                      <a:pt x="3033" y="8879"/>
                    </a:cubicBezTo>
                    <a:cubicBezTo>
                      <a:pt x="4186" y="6899"/>
                      <a:pt x="4812" y="4619"/>
                      <a:pt x="4913" y="2313"/>
                    </a:cubicBezTo>
                    <a:cubicBezTo>
                      <a:pt x="5013" y="1260"/>
                      <a:pt x="4712" y="107"/>
                      <a:pt x="3459" y="7"/>
                    </a:cubicBezTo>
                    <a:cubicBezTo>
                      <a:pt x="3403" y="3"/>
                      <a:pt x="3349" y="1"/>
                      <a:pt x="3295" y="1"/>
                    </a:cubicBezTo>
                    <a:close/>
                  </a:path>
                </a:pathLst>
              </a:custGeom>
              <a:solidFill>
                <a:srgbClr val="F2A0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0" name="Google Shape;1860;p11"/>
              <p:cNvSpPr/>
              <p:nvPr/>
            </p:nvSpPr>
            <p:spPr>
              <a:xfrm>
                <a:off x="8292303" y="2821731"/>
                <a:ext cx="88003" cy="89941"/>
              </a:xfrm>
              <a:custGeom>
                <a:avLst/>
                <a:gdLst/>
                <a:ahLst/>
                <a:cxnLst/>
                <a:rect l="l" t="t" r="r" b="b"/>
                <a:pathLst>
                  <a:path w="4087" h="4177" extrusionOk="0">
                    <a:moveTo>
                      <a:pt x="2833" y="1"/>
                    </a:moveTo>
                    <a:cubicBezTo>
                      <a:pt x="2507" y="1"/>
                      <a:pt x="2307" y="1"/>
                      <a:pt x="1981" y="101"/>
                    </a:cubicBezTo>
                    <a:cubicBezTo>
                      <a:pt x="1354" y="402"/>
                      <a:pt x="828" y="828"/>
                      <a:pt x="627" y="1555"/>
                    </a:cubicBezTo>
                    <a:cubicBezTo>
                      <a:pt x="1" y="2507"/>
                      <a:pt x="527" y="3660"/>
                      <a:pt x="1354" y="4061"/>
                    </a:cubicBezTo>
                    <a:cubicBezTo>
                      <a:pt x="1540" y="4141"/>
                      <a:pt x="1750" y="4177"/>
                      <a:pt x="1964" y="4177"/>
                    </a:cubicBezTo>
                    <a:cubicBezTo>
                      <a:pt x="2356" y="4177"/>
                      <a:pt x="2758" y="4055"/>
                      <a:pt x="3034" y="3861"/>
                    </a:cubicBezTo>
                    <a:cubicBezTo>
                      <a:pt x="3560" y="3535"/>
                      <a:pt x="3861" y="3034"/>
                      <a:pt x="4086" y="2507"/>
                    </a:cubicBezTo>
                    <a:lnTo>
                      <a:pt x="4086" y="1555"/>
                    </a:lnTo>
                    <a:cubicBezTo>
                      <a:pt x="4086" y="1354"/>
                      <a:pt x="3961" y="1029"/>
                      <a:pt x="3861" y="728"/>
                    </a:cubicBezTo>
                    <a:cubicBezTo>
                      <a:pt x="3861" y="527"/>
                      <a:pt x="3660" y="302"/>
                      <a:pt x="3460" y="101"/>
                    </a:cubicBezTo>
                    <a:cubicBezTo>
                      <a:pt x="3234" y="1"/>
                      <a:pt x="3034" y="1"/>
                      <a:pt x="28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1" name="Google Shape;1861;p11"/>
              <p:cNvSpPr/>
              <p:nvPr/>
            </p:nvSpPr>
            <p:spPr>
              <a:xfrm>
                <a:off x="8445035" y="2807175"/>
                <a:ext cx="43194" cy="52905"/>
              </a:xfrm>
              <a:custGeom>
                <a:avLst/>
                <a:gdLst/>
                <a:ahLst/>
                <a:cxnLst/>
                <a:rect l="l" t="t" r="r" b="b"/>
                <a:pathLst>
                  <a:path w="2006" h="2457" extrusionOk="0">
                    <a:moveTo>
                      <a:pt x="1066" y="0"/>
                    </a:moveTo>
                    <a:cubicBezTo>
                      <a:pt x="872" y="0"/>
                      <a:pt x="690" y="50"/>
                      <a:pt x="527" y="151"/>
                    </a:cubicBezTo>
                    <a:cubicBezTo>
                      <a:pt x="226" y="451"/>
                      <a:pt x="1" y="777"/>
                      <a:pt x="1" y="1203"/>
                    </a:cubicBezTo>
                    <a:cubicBezTo>
                      <a:pt x="1" y="1504"/>
                      <a:pt x="1" y="1705"/>
                      <a:pt x="126" y="1930"/>
                    </a:cubicBezTo>
                    <a:cubicBezTo>
                      <a:pt x="226" y="1930"/>
                      <a:pt x="226" y="2030"/>
                      <a:pt x="327" y="2131"/>
                    </a:cubicBezTo>
                    <a:lnTo>
                      <a:pt x="427" y="2231"/>
                    </a:lnTo>
                    <a:cubicBezTo>
                      <a:pt x="427" y="2231"/>
                      <a:pt x="527" y="2331"/>
                      <a:pt x="627" y="2331"/>
                    </a:cubicBezTo>
                    <a:cubicBezTo>
                      <a:pt x="853" y="2456"/>
                      <a:pt x="953" y="2456"/>
                      <a:pt x="1254" y="2456"/>
                    </a:cubicBezTo>
                    <a:cubicBezTo>
                      <a:pt x="1379" y="2456"/>
                      <a:pt x="1580" y="2331"/>
                      <a:pt x="1680" y="2231"/>
                    </a:cubicBezTo>
                    <a:cubicBezTo>
                      <a:pt x="1880" y="2030"/>
                      <a:pt x="1880" y="1705"/>
                      <a:pt x="2006" y="1504"/>
                    </a:cubicBezTo>
                    <a:cubicBezTo>
                      <a:pt x="2006" y="1203"/>
                      <a:pt x="1880" y="978"/>
                      <a:pt x="1680" y="777"/>
                    </a:cubicBezTo>
                    <a:cubicBezTo>
                      <a:pt x="1780" y="777"/>
                      <a:pt x="1780" y="677"/>
                      <a:pt x="1880" y="677"/>
                    </a:cubicBezTo>
                    <a:cubicBezTo>
                      <a:pt x="1880" y="451"/>
                      <a:pt x="1780" y="251"/>
                      <a:pt x="1680" y="151"/>
                    </a:cubicBezTo>
                    <a:cubicBezTo>
                      <a:pt x="1467" y="50"/>
                      <a:pt x="1260"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62" name="Google Shape;1862;p11"/>
            <p:cNvGrpSpPr/>
            <p:nvPr/>
          </p:nvGrpSpPr>
          <p:grpSpPr>
            <a:xfrm rot="10800000">
              <a:off x="1268100" y="764529"/>
              <a:ext cx="1710712" cy="768478"/>
              <a:chOff x="6477428" y="4097776"/>
              <a:chExt cx="1710712" cy="768478"/>
            </a:xfrm>
          </p:grpSpPr>
          <p:sp>
            <p:nvSpPr>
              <p:cNvPr id="1863" name="Google Shape;1863;p11"/>
              <p:cNvSpPr/>
              <p:nvPr/>
            </p:nvSpPr>
            <p:spPr>
              <a:xfrm flipH="1">
                <a:off x="7796983" y="4506879"/>
                <a:ext cx="278946" cy="310982"/>
              </a:xfrm>
              <a:custGeom>
                <a:avLst/>
                <a:gdLst/>
                <a:ahLst/>
                <a:cxnLst/>
                <a:rect l="l" t="t" r="r" b="b"/>
                <a:pathLst>
                  <a:path w="8237" h="9183" extrusionOk="0">
                    <a:moveTo>
                      <a:pt x="3326" y="0"/>
                    </a:moveTo>
                    <a:cubicBezTo>
                      <a:pt x="1217" y="0"/>
                      <a:pt x="1" y="2521"/>
                      <a:pt x="967" y="5097"/>
                    </a:cubicBezTo>
                    <a:cubicBezTo>
                      <a:pt x="1900" y="7748"/>
                      <a:pt x="5091" y="9183"/>
                      <a:pt x="6802" y="9183"/>
                    </a:cubicBezTo>
                    <a:cubicBezTo>
                      <a:pt x="7138" y="9183"/>
                      <a:pt x="7417" y="9127"/>
                      <a:pt x="7611" y="9015"/>
                    </a:cubicBezTo>
                    <a:cubicBezTo>
                      <a:pt x="8237" y="8642"/>
                      <a:pt x="7045" y="1134"/>
                      <a:pt x="4378" y="195"/>
                    </a:cubicBezTo>
                    <a:cubicBezTo>
                      <a:pt x="4009" y="62"/>
                      <a:pt x="3657" y="0"/>
                      <a:pt x="3326" y="0"/>
                    </a:cubicBezTo>
                    <a:close/>
                  </a:path>
                </a:pathLst>
              </a:custGeom>
              <a:solidFill>
                <a:srgbClr val="53A5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4" name="Google Shape;1864;p11"/>
              <p:cNvSpPr/>
              <p:nvPr/>
            </p:nvSpPr>
            <p:spPr>
              <a:xfrm flipH="1">
                <a:off x="7776292" y="4550464"/>
                <a:ext cx="220495" cy="288970"/>
              </a:xfrm>
              <a:custGeom>
                <a:avLst/>
                <a:gdLst/>
                <a:ahLst/>
                <a:cxnLst/>
                <a:rect l="l" t="t" r="r" b="b"/>
                <a:pathLst>
                  <a:path w="6511" h="8533" extrusionOk="0">
                    <a:moveTo>
                      <a:pt x="111" y="1"/>
                    </a:moveTo>
                    <a:cubicBezTo>
                      <a:pt x="95" y="1"/>
                      <a:pt x="77" y="8"/>
                      <a:pt x="60" y="26"/>
                    </a:cubicBezTo>
                    <a:cubicBezTo>
                      <a:pt x="0" y="26"/>
                      <a:pt x="0" y="85"/>
                      <a:pt x="0" y="160"/>
                    </a:cubicBezTo>
                    <a:cubicBezTo>
                      <a:pt x="0" y="160"/>
                      <a:pt x="179" y="770"/>
                      <a:pt x="551" y="1709"/>
                    </a:cubicBezTo>
                    <a:cubicBezTo>
                      <a:pt x="685" y="1947"/>
                      <a:pt x="805" y="2201"/>
                      <a:pt x="924" y="2454"/>
                    </a:cubicBezTo>
                    <a:cubicBezTo>
                      <a:pt x="983" y="2573"/>
                      <a:pt x="1058" y="2692"/>
                      <a:pt x="1117" y="2826"/>
                    </a:cubicBezTo>
                    <a:cubicBezTo>
                      <a:pt x="1177" y="3005"/>
                      <a:pt x="1237" y="3139"/>
                      <a:pt x="1356" y="3258"/>
                    </a:cubicBezTo>
                    <a:cubicBezTo>
                      <a:pt x="1490" y="3512"/>
                      <a:pt x="1669" y="3810"/>
                      <a:pt x="1803" y="4063"/>
                    </a:cubicBezTo>
                    <a:cubicBezTo>
                      <a:pt x="1981" y="4376"/>
                      <a:pt x="2175" y="4629"/>
                      <a:pt x="2354" y="4927"/>
                    </a:cubicBezTo>
                    <a:cubicBezTo>
                      <a:pt x="2548" y="5180"/>
                      <a:pt x="2786" y="5493"/>
                      <a:pt x="2980" y="5746"/>
                    </a:cubicBezTo>
                    <a:cubicBezTo>
                      <a:pt x="3158" y="5985"/>
                      <a:pt x="3412" y="6238"/>
                      <a:pt x="3590" y="6491"/>
                    </a:cubicBezTo>
                    <a:cubicBezTo>
                      <a:pt x="3725" y="6610"/>
                      <a:pt x="3844" y="6670"/>
                      <a:pt x="3903" y="6789"/>
                    </a:cubicBezTo>
                    <a:cubicBezTo>
                      <a:pt x="4037" y="6923"/>
                      <a:pt x="4157" y="7042"/>
                      <a:pt x="4276" y="7102"/>
                    </a:cubicBezTo>
                    <a:cubicBezTo>
                      <a:pt x="4469" y="7296"/>
                      <a:pt x="4708" y="7474"/>
                      <a:pt x="4901" y="7608"/>
                    </a:cubicBezTo>
                    <a:cubicBezTo>
                      <a:pt x="5080" y="7787"/>
                      <a:pt x="5274" y="7906"/>
                      <a:pt x="5453" y="8040"/>
                    </a:cubicBezTo>
                    <a:cubicBezTo>
                      <a:pt x="5646" y="8160"/>
                      <a:pt x="5765" y="8219"/>
                      <a:pt x="5900" y="8279"/>
                    </a:cubicBezTo>
                    <a:cubicBezTo>
                      <a:pt x="6198" y="8413"/>
                      <a:pt x="6332" y="8532"/>
                      <a:pt x="6332" y="8532"/>
                    </a:cubicBezTo>
                    <a:cubicBezTo>
                      <a:pt x="6391" y="8532"/>
                      <a:pt x="6451" y="8532"/>
                      <a:pt x="6451" y="8472"/>
                    </a:cubicBezTo>
                    <a:cubicBezTo>
                      <a:pt x="6510" y="8413"/>
                      <a:pt x="6510" y="8353"/>
                      <a:pt x="6451" y="8353"/>
                    </a:cubicBezTo>
                    <a:lnTo>
                      <a:pt x="6451" y="8279"/>
                    </a:lnTo>
                    <a:cubicBezTo>
                      <a:pt x="6451" y="8279"/>
                      <a:pt x="6272" y="8219"/>
                      <a:pt x="6078" y="8040"/>
                    </a:cubicBezTo>
                    <a:cubicBezTo>
                      <a:pt x="5959" y="7981"/>
                      <a:pt x="5765" y="7906"/>
                      <a:pt x="5646" y="7787"/>
                    </a:cubicBezTo>
                    <a:cubicBezTo>
                      <a:pt x="5453" y="7668"/>
                      <a:pt x="5274" y="7534"/>
                      <a:pt x="5080" y="7355"/>
                    </a:cubicBezTo>
                    <a:cubicBezTo>
                      <a:pt x="4901" y="7236"/>
                      <a:pt x="4708" y="7042"/>
                      <a:pt x="4529" y="6864"/>
                    </a:cubicBezTo>
                    <a:cubicBezTo>
                      <a:pt x="4276" y="6670"/>
                      <a:pt x="4157" y="6417"/>
                      <a:pt x="3903" y="6178"/>
                    </a:cubicBezTo>
                    <a:cubicBezTo>
                      <a:pt x="3725" y="5985"/>
                      <a:pt x="3531" y="5746"/>
                      <a:pt x="3292" y="5493"/>
                    </a:cubicBezTo>
                    <a:cubicBezTo>
                      <a:pt x="3099" y="5240"/>
                      <a:pt x="2920" y="4927"/>
                      <a:pt x="2726" y="4688"/>
                    </a:cubicBezTo>
                    <a:cubicBezTo>
                      <a:pt x="2548" y="4435"/>
                      <a:pt x="2354" y="4122"/>
                      <a:pt x="2175" y="3884"/>
                    </a:cubicBezTo>
                    <a:cubicBezTo>
                      <a:pt x="1981" y="3571"/>
                      <a:pt x="1862" y="3318"/>
                      <a:pt x="1669" y="3065"/>
                    </a:cubicBezTo>
                    <a:cubicBezTo>
                      <a:pt x="1549" y="2767"/>
                      <a:pt x="1356" y="2513"/>
                      <a:pt x="1237" y="2260"/>
                    </a:cubicBezTo>
                    <a:cubicBezTo>
                      <a:pt x="1117" y="2022"/>
                      <a:pt x="983" y="1769"/>
                      <a:pt x="864" y="1575"/>
                    </a:cubicBezTo>
                    <a:cubicBezTo>
                      <a:pt x="685" y="1143"/>
                      <a:pt x="492" y="770"/>
                      <a:pt x="373" y="458"/>
                    </a:cubicBezTo>
                    <a:cubicBezTo>
                      <a:pt x="238" y="219"/>
                      <a:pt x="179" y="85"/>
                      <a:pt x="179" y="85"/>
                    </a:cubicBezTo>
                    <a:cubicBezTo>
                      <a:pt x="179" y="43"/>
                      <a:pt x="149" y="1"/>
                      <a:pt x="111"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5" name="Google Shape;1865;p11"/>
              <p:cNvSpPr/>
              <p:nvPr/>
            </p:nvSpPr>
            <p:spPr>
              <a:xfrm flipH="1">
                <a:off x="7906469" y="4561063"/>
                <a:ext cx="138779" cy="129026"/>
              </a:xfrm>
              <a:custGeom>
                <a:avLst/>
                <a:gdLst/>
                <a:ahLst/>
                <a:cxnLst/>
                <a:rect l="l" t="t" r="r" b="b"/>
                <a:pathLst>
                  <a:path w="4098" h="3810" extrusionOk="0">
                    <a:moveTo>
                      <a:pt x="3984" y="1"/>
                    </a:moveTo>
                    <a:cubicBezTo>
                      <a:pt x="3941" y="1"/>
                      <a:pt x="3904" y="43"/>
                      <a:pt x="3904" y="85"/>
                    </a:cubicBezTo>
                    <a:cubicBezTo>
                      <a:pt x="3725" y="338"/>
                      <a:pt x="3666" y="651"/>
                      <a:pt x="3532" y="889"/>
                    </a:cubicBezTo>
                    <a:cubicBezTo>
                      <a:pt x="3412" y="1202"/>
                      <a:pt x="3353" y="1456"/>
                      <a:pt x="3293" y="1768"/>
                    </a:cubicBezTo>
                    <a:cubicBezTo>
                      <a:pt x="3159" y="2081"/>
                      <a:pt x="3159" y="2379"/>
                      <a:pt x="3100" y="2692"/>
                    </a:cubicBezTo>
                    <a:lnTo>
                      <a:pt x="3100" y="3199"/>
                    </a:lnTo>
                    <a:cubicBezTo>
                      <a:pt x="2980" y="3124"/>
                      <a:pt x="2861" y="3065"/>
                      <a:pt x="2727" y="3005"/>
                    </a:cubicBezTo>
                    <a:cubicBezTo>
                      <a:pt x="2668" y="2945"/>
                      <a:pt x="2608" y="2945"/>
                      <a:pt x="2548" y="2886"/>
                    </a:cubicBezTo>
                    <a:lnTo>
                      <a:pt x="2295" y="2826"/>
                    </a:lnTo>
                    <a:cubicBezTo>
                      <a:pt x="2176" y="2752"/>
                      <a:pt x="2042" y="2692"/>
                      <a:pt x="1863" y="2692"/>
                    </a:cubicBezTo>
                    <a:lnTo>
                      <a:pt x="1669" y="2632"/>
                    </a:lnTo>
                    <a:cubicBezTo>
                      <a:pt x="1610" y="2573"/>
                      <a:pt x="1550" y="2573"/>
                      <a:pt x="1431" y="2573"/>
                    </a:cubicBezTo>
                    <a:lnTo>
                      <a:pt x="999" y="2454"/>
                    </a:lnTo>
                    <a:lnTo>
                      <a:pt x="552" y="2454"/>
                    </a:lnTo>
                    <a:cubicBezTo>
                      <a:pt x="433" y="2454"/>
                      <a:pt x="254" y="2379"/>
                      <a:pt x="120" y="2379"/>
                    </a:cubicBezTo>
                    <a:cubicBezTo>
                      <a:pt x="61" y="2379"/>
                      <a:pt x="1" y="2454"/>
                      <a:pt x="1" y="2513"/>
                    </a:cubicBezTo>
                    <a:cubicBezTo>
                      <a:pt x="1" y="2573"/>
                      <a:pt x="61" y="2632"/>
                      <a:pt x="61" y="2632"/>
                    </a:cubicBezTo>
                    <a:lnTo>
                      <a:pt x="120" y="2632"/>
                    </a:lnTo>
                    <a:cubicBezTo>
                      <a:pt x="254" y="2632"/>
                      <a:pt x="373" y="2692"/>
                      <a:pt x="552" y="2692"/>
                    </a:cubicBezTo>
                    <a:lnTo>
                      <a:pt x="746" y="2752"/>
                    </a:lnTo>
                    <a:cubicBezTo>
                      <a:pt x="805" y="2752"/>
                      <a:pt x="865" y="2752"/>
                      <a:pt x="925" y="2826"/>
                    </a:cubicBezTo>
                    <a:lnTo>
                      <a:pt x="1372" y="2886"/>
                    </a:lnTo>
                    <a:cubicBezTo>
                      <a:pt x="1431" y="2886"/>
                      <a:pt x="1491" y="2945"/>
                      <a:pt x="1550" y="2945"/>
                    </a:cubicBezTo>
                    <a:lnTo>
                      <a:pt x="1744" y="3005"/>
                    </a:lnTo>
                    <a:cubicBezTo>
                      <a:pt x="1923" y="3065"/>
                      <a:pt x="2042" y="3124"/>
                      <a:pt x="2176" y="3199"/>
                    </a:cubicBezTo>
                    <a:lnTo>
                      <a:pt x="2355" y="3258"/>
                    </a:lnTo>
                    <a:cubicBezTo>
                      <a:pt x="2414" y="3318"/>
                      <a:pt x="2489" y="3318"/>
                      <a:pt x="2548" y="3377"/>
                    </a:cubicBezTo>
                    <a:cubicBezTo>
                      <a:pt x="2668" y="3437"/>
                      <a:pt x="2787" y="3497"/>
                      <a:pt x="2921" y="3571"/>
                    </a:cubicBezTo>
                    <a:cubicBezTo>
                      <a:pt x="3040" y="3631"/>
                      <a:pt x="3159" y="3690"/>
                      <a:pt x="3293" y="3750"/>
                    </a:cubicBezTo>
                    <a:cubicBezTo>
                      <a:pt x="3293" y="3809"/>
                      <a:pt x="3353" y="3809"/>
                      <a:pt x="3412" y="3809"/>
                    </a:cubicBezTo>
                    <a:cubicBezTo>
                      <a:pt x="3532" y="3809"/>
                      <a:pt x="3606" y="3690"/>
                      <a:pt x="3606" y="3571"/>
                    </a:cubicBezTo>
                    <a:lnTo>
                      <a:pt x="3606" y="3318"/>
                    </a:lnTo>
                    <a:cubicBezTo>
                      <a:pt x="3532" y="3258"/>
                      <a:pt x="3532" y="3199"/>
                      <a:pt x="3532" y="3124"/>
                    </a:cubicBezTo>
                    <a:lnTo>
                      <a:pt x="3532" y="2692"/>
                    </a:lnTo>
                    <a:lnTo>
                      <a:pt x="3532" y="2513"/>
                    </a:lnTo>
                    <a:cubicBezTo>
                      <a:pt x="3532" y="2454"/>
                      <a:pt x="3606" y="2379"/>
                      <a:pt x="3606" y="2260"/>
                    </a:cubicBezTo>
                    <a:cubicBezTo>
                      <a:pt x="3606" y="2141"/>
                      <a:pt x="3606" y="2007"/>
                      <a:pt x="3666" y="1828"/>
                    </a:cubicBezTo>
                    <a:cubicBezTo>
                      <a:pt x="3725" y="1575"/>
                      <a:pt x="3785" y="1262"/>
                      <a:pt x="3845" y="1024"/>
                    </a:cubicBezTo>
                    <a:cubicBezTo>
                      <a:pt x="3904" y="711"/>
                      <a:pt x="4038" y="457"/>
                      <a:pt x="4098" y="145"/>
                    </a:cubicBezTo>
                    <a:cubicBezTo>
                      <a:pt x="4098" y="85"/>
                      <a:pt x="4098" y="25"/>
                      <a:pt x="4038" y="25"/>
                    </a:cubicBezTo>
                    <a:cubicBezTo>
                      <a:pt x="4021" y="8"/>
                      <a:pt x="4002" y="1"/>
                      <a:pt x="3984"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6" name="Google Shape;1866;p11"/>
              <p:cNvSpPr/>
              <p:nvPr/>
            </p:nvSpPr>
            <p:spPr>
              <a:xfrm flipH="1">
                <a:off x="7851980" y="4620936"/>
                <a:ext cx="144807" cy="153408"/>
              </a:xfrm>
              <a:custGeom>
                <a:avLst/>
                <a:gdLst/>
                <a:ahLst/>
                <a:cxnLst/>
                <a:rect l="l" t="t" r="r" b="b"/>
                <a:pathLst>
                  <a:path w="4276" h="4530" extrusionOk="0">
                    <a:moveTo>
                      <a:pt x="4157" y="0"/>
                    </a:moveTo>
                    <a:cubicBezTo>
                      <a:pt x="4097" y="0"/>
                      <a:pt x="4037" y="0"/>
                      <a:pt x="4037" y="60"/>
                    </a:cubicBezTo>
                    <a:cubicBezTo>
                      <a:pt x="3963" y="239"/>
                      <a:pt x="3903" y="432"/>
                      <a:pt x="3844" y="611"/>
                    </a:cubicBezTo>
                    <a:cubicBezTo>
                      <a:pt x="3844" y="745"/>
                      <a:pt x="3784" y="924"/>
                      <a:pt x="3725" y="1118"/>
                    </a:cubicBezTo>
                    <a:cubicBezTo>
                      <a:pt x="3665" y="1490"/>
                      <a:pt x="3590" y="1803"/>
                      <a:pt x="3531" y="2175"/>
                    </a:cubicBezTo>
                    <a:cubicBezTo>
                      <a:pt x="3531" y="2295"/>
                      <a:pt x="3471" y="2354"/>
                      <a:pt x="3471" y="2414"/>
                    </a:cubicBezTo>
                    <a:lnTo>
                      <a:pt x="3471" y="2727"/>
                    </a:lnTo>
                    <a:cubicBezTo>
                      <a:pt x="3471" y="2920"/>
                      <a:pt x="3412" y="3099"/>
                      <a:pt x="3412" y="3293"/>
                    </a:cubicBezTo>
                    <a:cubicBezTo>
                      <a:pt x="3412" y="3352"/>
                      <a:pt x="3412" y="3472"/>
                      <a:pt x="3471" y="3531"/>
                    </a:cubicBezTo>
                    <a:lnTo>
                      <a:pt x="3471" y="3844"/>
                    </a:lnTo>
                    <a:lnTo>
                      <a:pt x="3471" y="4017"/>
                    </a:lnTo>
                    <a:lnTo>
                      <a:pt x="3471" y="4017"/>
                    </a:lnTo>
                    <a:cubicBezTo>
                      <a:pt x="3284" y="3971"/>
                      <a:pt x="3099" y="3916"/>
                      <a:pt x="2920" y="3844"/>
                    </a:cubicBezTo>
                    <a:lnTo>
                      <a:pt x="2473" y="3784"/>
                    </a:lnTo>
                    <a:lnTo>
                      <a:pt x="1981" y="3665"/>
                    </a:lnTo>
                    <a:cubicBezTo>
                      <a:pt x="1862" y="3591"/>
                      <a:pt x="1669" y="3591"/>
                      <a:pt x="1549" y="3591"/>
                    </a:cubicBezTo>
                    <a:cubicBezTo>
                      <a:pt x="1356" y="3531"/>
                      <a:pt x="1237" y="3531"/>
                      <a:pt x="1058" y="3472"/>
                    </a:cubicBezTo>
                    <a:lnTo>
                      <a:pt x="611" y="3472"/>
                    </a:lnTo>
                    <a:cubicBezTo>
                      <a:pt x="432" y="3412"/>
                      <a:pt x="313" y="3412"/>
                      <a:pt x="119" y="3412"/>
                    </a:cubicBezTo>
                    <a:cubicBezTo>
                      <a:pt x="60" y="3412"/>
                      <a:pt x="0" y="3472"/>
                      <a:pt x="0" y="3531"/>
                    </a:cubicBezTo>
                    <a:cubicBezTo>
                      <a:pt x="0" y="3591"/>
                      <a:pt x="60" y="3665"/>
                      <a:pt x="119" y="3665"/>
                    </a:cubicBezTo>
                    <a:cubicBezTo>
                      <a:pt x="238" y="3665"/>
                      <a:pt x="432" y="3725"/>
                      <a:pt x="551" y="3725"/>
                    </a:cubicBezTo>
                    <a:cubicBezTo>
                      <a:pt x="611" y="3725"/>
                      <a:pt x="745" y="3725"/>
                      <a:pt x="805" y="3784"/>
                    </a:cubicBezTo>
                    <a:lnTo>
                      <a:pt x="983" y="3784"/>
                    </a:lnTo>
                    <a:cubicBezTo>
                      <a:pt x="1177" y="3844"/>
                      <a:pt x="1296" y="3844"/>
                      <a:pt x="1490" y="3904"/>
                    </a:cubicBezTo>
                    <a:cubicBezTo>
                      <a:pt x="1609" y="3963"/>
                      <a:pt x="1803" y="3963"/>
                      <a:pt x="1922" y="4038"/>
                    </a:cubicBezTo>
                    <a:cubicBezTo>
                      <a:pt x="2548" y="4157"/>
                      <a:pt x="3099" y="4336"/>
                      <a:pt x="3725" y="4529"/>
                    </a:cubicBezTo>
                    <a:lnTo>
                      <a:pt x="3784" y="4529"/>
                    </a:lnTo>
                    <a:cubicBezTo>
                      <a:pt x="3903" y="4529"/>
                      <a:pt x="4037" y="4410"/>
                      <a:pt x="3963" y="4276"/>
                    </a:cubicBezTo>
                    <a:lnTo>
                      <a:pt x="3903" y="4038"/>
                    </a:lnTo>
                    <a:lnTo>
                      <a:pt x="3903" y="3784"/>
                    </a:lnTo>
                    <a:cubicBezTo>
                      <a:pt x="3903" y="3725"/>
                      <a:pt x="3844" y="3591"/>
                      <a:pt x="3844" y="3531"/>
                    </a:cubicBezTo>
                    <a:lnTo>
                      <a:pt x="3844" y="3293"/>
                    </a:lnTo>
                    <a:lnTo>
                      <a:pt x="3844" y="2727"/>
                    </a:lnTo>
                    <a:cubicBezTo>
                      <a:pt x="3903" y="2607"/>
                      <a:pt x="3903" y="2414"/>
                      <a:pt x="3903" y="2235"/>
                    </a:cubicBezTo>
                    <a:cubicBezTo>
                      <a:pt x="3963" y="1863"/>
                      <a:pt x="4037" y="1550"/>
                      <a:pt x="4037" y="1177"/>
                    </a:cubicBezTo>
                    <a:cubicBezTo>
                      <a:pt x="4097" y="864"/>
                      <a:pt x="4157" y="492"/>
                      <a:pt x="4276" y="120"/>
                    </a:cubicBezTo>
                    <a:cubicBezTo>
                      <a:pt x="4276" y="60"/>
                      <a:pt x="4216" y="60"/>
                      <a:pt x="4157"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7" name="Google Shape;1867;p11"/>
              <p:cNvSpPr/>
              <p:nvPr/>
            </p:nvSpPr>
            <p:spPr>
              <a:xfrm rot="-1328962" flipH="1">
                <a:off x="7735800" y="4362458"/>
                <a:ext cx="53370" cy="73993"/>
              </a:xfrm>
              <a:custGeom>
                <a:avLst/>
                <a:gdLst/>
                <a:ahLst/>
                <a:cxnLst/>
                <a:rect l="l" t="t" r="r" b="b"/>
                <a:pathLst>
                  <a:path w="1576" h="2185" extrusionOk="0">
                    <a:moveTo>
                      <a:pt x="454" y="1"/>
                    </a:moveTo>
                    <a:cubicBezTo>
                      <a:pt x="226" y="1"/>
                      <a:pt x="0" y="236"/>
                      <a:pt x="85" y="501"/>
                    </a:cubicBezTo>
                    <a:cubicBezTo>
                      <a:pt x="219" y="814"/>
                      <a:pt x="532" y="1186"/>
                      <a:pt x="711" y="1440"/>
                    </a:cubicBezTo>
                    <a:cubicBezTo>
                      <a:pt x="905" y="1678"/>
                      <a:pt x="1083" y="2110"/>
                      <a:pt x="1456" y="2185"/>
                    </a:cubicBezTo>
                    <a:lnTo>
                      <a:pt x="1515" y="2110"/>
                    </a:lnTo>
                    <a:cubicBezTo>
                      <a:pt x="1575" y="1812"/>
                      <a:pt x="1337" y="1440"/>
                      <a:pt x="1203" y="1186"/>
                    </a:cubicBezTo>
                    <a:cubicBezTo>
                      <a:pt x="1024" y="874"/>
                      <a:pt x="964" y="442"/>
                      <a:pt x="711" y="129"/>
                    </a:cubicBezTo>
                    <a:cubicBezTo>
                      <a:pt x="638" y="39"/>
                      <a:pt x="546" y="1"/>
                      <a:pt x="454" y="1"/>
                    </a:cubicBezTo>
                    <a:close/>
                  </a:path>
                </a:pathLst>
              </a:custGeom>
              <a:solidFill>
                <a:srgbClr val="53A5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8" name="Google Shape;1868;p11"/>
              <p:cNvSpPr/>
              <p:nvPr/>
            </p:nvSpPr>
            <p:spPr>
              <a:xfrm rot="-1328962" flipH="1">
                <a:off x="7693112" y="4357676"/>
                <a:ext cx="33830" cy="91602"/>
              </a:xfrm>
              <a:custGeom>
                <a:avLst/>
                <a:gdLst/>
                <a:ahLst/>
                <a:cxnLst/>
                <a:rect l="l" t="t" r="r" b="b"/>
                <a:pathLst>
                  <a:path w="999" h="2705" extrusionOk="0">
                    <a:moveTo>
                      <a:pt x="359" y="0"/>
                    </a:moveTo>
                    <a:cubicBezTo>
                      <a:pt x="175" y="0"/>
                      <a:pt x="1" y="100"/>
                      <a:pt x="1" y="312"/>
                    </a:cubicBezTo>
                    <a:cubicBezTo>
                      <a:pt x="1" y="1176"/>
                      <a:pt x="60" y="2099"/>
                      <a:pt x="746" y="2665"/>
                    </a:cubicBezTo>
                    <a:cubicBezTo>
                      <a:pt x="773" y="2693"/>
                      <a:pt x="801" y="2704"/>
                      <a:pt x="829" y="2704"/>
                    </a:cubicBezTo>
                    <a:cubicBezTo>
                      <a:pt x="919" y="2704"/>
                      <a:pt x="999" y="2575"/>
                      <a:pt x="999" y="2472"/>
                    </a:cubicBezTo>
                    <a:cubicBezTo>
                      <a:pt x="746" y="1920"/>
                      <a:pt x="552" y="1176"/>
                      <a:pt x="746" y="550"/>
                    </a:cubicBezTo>
                    <a:cubicBezTo>
                      <a:pt x="893" y="194"/>
                      <a:pt x="616" y="0"/>
                      <a:pt x="359" y="0"/>
                    </a:cubicBezTo>
                    <a:close/>
                  </a:path>
                </a:pathLst>
              </a:custGeom>
              <a:solidFill>
                <a:srgbClr val="53A5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9" name="Google Shape;1869;p11"/>
              <p:cNvSpPr/>
              <p:nvPr/>
            </p:nvSpPr>
            <p:spPr>
              <a:xfrm rot="-1328962" flipH="1">
                <a:off x="7633573" y="4363891"/>
                <a:ext cx="47071" cy="65730"/>
              </a:xfrm>
              <a:custGeom>
                <a:avLst/>
                <a:gdLst/>
                <a:ahLst/>
                <a:cxnLst/>
                <a:rect l="l" t="t" r="r" b="b"/>
                <a:pathLst>
                  <a:path w="1390" h="1941" extrusionOk="0">
                    <a:moveTo>
                      <a:pt x="946" y="0"/>
                    </a:moveTo>
                    <a:cubicBezTo>
                      <a:pt x="880" y="0"/>
                      <a:pt x="811" y="23"/>
                      <a:pt x="746" y="77"/>
                    </a:cubicBezTo>
                    <a:cubicBezTo>
                      <a:pt x="373" y="330"/>
                      <a:pt x="194" y="628"/>
                      <a:pt x="60" y="1075"/>
                    </a:cubicBezTo>
                    <a:cubicBezTo>
                      <a:pt x="1" y="1373"/>
                      <a:pt x="60" y="1626"/>
                      <a:pt x="254" y="1879"/>
                    </a:cubicBezTo>
                    <a:cubicBezTo>
                      <a:pt x="295" y="1921"/>
                      <a:pt x="346" y="1941"/>
                      <a:pt x="394" y="1941"/>
                    </a:cubicBezTo>
                    <a:cubicBezTo>
                      <a:pt x="485" y="1941"/>
                      <a:pt x="567" y="1872"/>
                      <a:pt x="567" y="1745"/>
                    </a:cubicBezTo>
                    <a:lnTo>
                      <a:pt x="626" y="1626"/>
                    </a:lnTo>
                    <a:cubicBezTo>
                      <a:pt x="686" y="1507"/>
                      <a:pt x="746" y="1373"/>
                      <a:pt x="805" y="1254"/>
                    </a:cubicBezTo>
                    <a:cubicBezTo>
                      <a:pt x="939" y="1000"/>
                      <a:pt x="1118" y="822"/>
                      <a:pt x="1237" y="568"/>
                    </a:cubicBezTo>
                    <a:cubicBezTo>
                      <a:pt x="1390" y="322"/>
                      <a:pt x="1190" y="0"/>
                      <a:pt x="946" y="0"/>
                    </a:cubicBezTo>
                    <a:close/>
                  </a:path>
                </a:pathLst>
              </a:custGeom>
              <a:solidFill>
                <a:srgbClr val="53A5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0" name="Google Shape;1870;p11"/>
              <p:cNvSpPr/>
              <p:nvPr/>
            </p:nvSpPr>
            <p:spPr>
              <a:xfrm flipH="1">
                <a:off x="7498194" y="4637869"/>
                <a:ext cx="155068" cy="228386"/>
              </a:xfrm>
              <a:custGeom>
                <a:avLst/>
                <a:gdLst/>
                <a:ahLst/>
                <a:cxnLst/>
                <a:rect l="l" t="t" r="r" b="b"/>
                <a:pathLst>
                  <a:path w="4579" h="6744" extrusionOk="0">
                    <a:moveTo>
                      <a:pt x="735" y="0"/>
                    </a:moveTo>
                    <a:cubicBezTo>
                      <a:pt x="384" y="0"/>
                      <a:pt x="1" y="307"/>
                      <a:pt x="150" y="737"/>
                    </a:cubicBezTo>
                    <a:cubicBezTo>
                      <a:pt x="1089" y="2972"/>
                      <a:pt x="1893" y="5459"/>
                      <a:pt x="4128" y="6696"/>
                    </a:cubicBezTo>
                    <a:cubicBezTo>
                      <a:pt x="4171" y="6729"/>
                      <a:pt x="4214" y="6743"/>
                      <a:pt x="4254" y="6743"/>
                    </a:cubicBezTo>
                    <a:cubicBezTo>
                      <a:pt x="4449" y="6743"/>
                      <a:pt x="4579" y="6402"/>
                      <a:pt x="4381" y="6204"/>
                    </a:cubicBezTo>
                    <a:cubicBezTo>
                      <a:pt x="2638" y="4774"/>
                      <a:pt x="1893" y="2540"/>
                      <a:pt x="1208" y="364"/>
                    </a:cubicBezTo>
                    <a:cubicBezTo>
                      <a:pt x="1141" y="109"/>
                      <a:pt x="944" y="0"/>
                      <a:pt x="7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1" name="Google Shape;1871;p11"/>
              <p:cNvSpPr/>
              <p:nvPr/>
            </p:nvSpPr>
            <p:spPr>
              <a:xfrm flipH="1">
                <a:off x="7490914" y="4676204"/>
                <a:ext cx="57469" cy="139998"/>
              </a:xfrm>
              <a:custGeom>
                <a:avLst/>
                <a:gdLst/>
                <a:ahLst/>
                <a:cxnLst/>
                <a:rect l="l" t="t" r="r" b="b"/>
                <a:pathLst>
                  <a:path w="1697" h="4134" extrusionOk="0">
                    <a:moveTo>
                      <a:pt x="502" y="1"/>
                    </a:moveTo>
                    <a:cubicBezTo>
                      <a:pt x="258" y="1"/>
                      <a:pt x="1" y="172"/>
                      <a:pt x="33" y="469"/>
                    </a:cubicBezTo>
                    <a:cubicBezTo>
                      <a:pt x="227" y="1661"/>
                      <a:pt x="480" y="3016"/>
                      <a:pt x="1225" y="4015"/>
                    </a:cubicBezTo>
                    <a:cubicBezTo>
                      <a:pt x="1284" y="4098"/>
                      <a:pt x="1358" y="4133"/>
                      <a:pt x="1428" y="4133"/>
                    </a:cubicBezTo>
                    <a:cubicBezTo>
                      <a:pt x="1570" y="4133"/>
                      <a:pt x="1697" y="3990"/>
                      <a:pt x="1657" y="3821"/>
                    </a:cubicBezTo>
                    <a:cubicBezTo>
                      <a:pt x="1344" y="2644"/>
                      <a:pt x="971" y="1586"/>
                      <a:pt x="912" y="409"/>
                    </a:cubicBezTo>
                    <a:cubicBezTo>
                      <a:pt x="912" y="127"/>
                      <a:pt x="712" y="1"/>
                      <a:pt x="5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2" name="Google Shape;1872;p11"/>
              <p:cNvSpPr/>
              <p:nvPr/>
            </p:nvSpPr>
            <p:spPr>
              <a:xfrm flipH="1">
                <a:off x="7441031" y="4671734"/>
                <a:ext cx="40672" cy="104812"/>
              </a:xfrm>
              <a:custGeom>
                <a:avLst/>
                <a:gdLst/>
                <a:ahLst/>
                <a:cxnLst/>
                <a:rect l="l" t="t" r="r" b="b"/>
                <a:pathLst>
                  <a:path w="1201" h="3095" extrusionOk="0">
                    <a:moveTo>
                      <a:pt x="639" y="0"/>
                    </a:moveTo>
                    <a:cubicBezTo>
                      <a:pt x="477" y="0"/>
                      <a:pt x="327" y="88"/>
                      <a:pt x="298" y="303"/>
                    </a:cubicBezTo>
                    <a:cubicBezTo>
                      <a:pt x="179" y="1167"/>
                      <a:pt x="1" y="2091"/>
                      <a:pt x="239" y="3029"/>
                    </a:cubicBezTo>
                    <a:cubicBezTo>
                      <a:pt x="262" y="3075"/>
                      <a:pt x="304" y="3094"/>
                      <a:pt x="351" y="3094"/>
                    </a:cubicBezTo>
                    <a:cubicBezTo>
                      <a:pt x="427" y="3094"/>
                      <a:pt x="515" y="3043"/>
                      <a:pt x="552" y="2970"/>
                    </a:cubicBezTo>
                    <a:cubicBezTo>
                      <a:pt x="671" y="2165"/>
                      <a:pt x="671" y="1286"/>
                      <a:pt x="1043" y="541"/>
                    </a:cubicBezTo>
                    <a:cubicBezTo>
                      <a:pt x="1201" y="236"/>
                      <a:pt x="904" y="0"/>
                      <a:pt x="6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3" name="Google Shape;1873;p11"/>
              <p:cNvSpPr/>
              <p:nvPr/>
            </p:nvSpPr>
            <p:spPr>
              <a:xfrm rot="-1328962" flipH="1">
                <a:off x="7965785" y="4101133"/>
                <a:ext cx="36472" cy="95361"/>
              </a:xfrm>
              <a:custGeom>
                <a:avLst/>
                <a:gdLst/>
                <a:ahLst/>
                <a:cxnLst/>
                <a:rect l="l" t="t" r="r" b="b"/>
                <a:pathLst>
                  <a:path w="1077" h="2816" extrusionOk="0">
                    <a:moveTo>
                      <a:pt x="473" y="0"/>
                    </a:moveTo>
                    <a:cubicBezTo>
                      <a:pt x="260" y="0"/>
                      <a:pt x="60" y="133"/>
                      <a:pt x="60" y="423"/>
                    </a:cubicBezTo>
                    <a:cubicBezTo>
                      <a:pt x="0" y="1168"/>
                      <a:pt x="194" y="2106"/>
                      <a:pt x="685" y="2717"/>
                    </a:cubicBezTo>
                    <a:cubicBezTo>
                      <a:pt x="728" y="2787"/>
                      <a:pt x="780" y="2816"/>
                      <a:pt x="830" y="2816"/>
                    </a:cubicBezTo>
                    <a:cubicBezTo>
                      <a:pt x="918" y="2816"/>
                      <a:pt x="998" y="2722"/>
                      <a:pt x="998" y="2598"/>
                    </a:cubicBezTo>
                    <a:cubicBezTo>
                      <a:pt x="939" y="1913"/>
                      <a:pt x="745" y="1362"/>
                      <a:pt x="939" y="676"/>
                    </a:cubicBezTo>
                    <a:cubicBezTo>
                      <a:pt x="1076" y="247"/>
                      <a:pt x="763" y="0"/>
                      <a:pt x="4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4" name="Google Shape;1874;p11"/>
              <p:cNvSpPr/>
              <p:nvPr/>
            </p:nvSpPr>
            <p:spPr>
              <a:xfrm rot="-1328962" flipH="1">
                <a:off x="7921656" y="4128631"/>
                <a:ext cx="47918" cy="104064"/>
              </a:xfrm>
              <a:custGeom>
                <a:avLst/>
                <a:gdLst/>
                <a:ahLst/>
                <a:cxnLst/>
                <a:rect l="l" t="t" r="r" b="b"/>
                <a:pathLst>
                  <a:path w="1415" h="3073" extrusionOk="0">
                    <a:moveTo>
                      <a:pt x="975" y="0"/>
                    </a:moveTo>
                    <a:cubicBezTo>
                      <a:pt x="879" y="0"/>
                      <a:pt x="788" y="49"/>
                      <a:pt x="745" y="168"/>
                    </a:cubicBezTo>
                    <a:cubicBezTo>
                      <a:pt x="447" y="1047"/>
                      <a:pt x="1" y="2104"/>
                      <a:pt x="254" y="3028"/>
                    </a:cubicBezTo>
                    <a:cubicBezTo>
                      <a:pt x="254" y="3058"/>
                      <a:pt x="269" y="3073"/>
                      <a:pt x="291" y="3073"/>
                    </a:cubicBezTo>
                    <a:cubicBezTo>
                      <a:pt x="313" y="3073"/>
                      <a:pt x="343" y="3058"/>
                      <a:pt x="373" y="3028"/>
                    </a:cubicBezTo>
                    <a:cubicBezTo>
                      <a:pt x="567" y="2104"/>
                      <a:pt x="745" y="1285"/>
                      <a:pt x="1252" y="481"/>
                    </a:cubicBezTo>
                    <a:cubicBezTo>
                      <a:pt x="1415" y="226"/>
                      <a:pt x="1182" y="0"/>
                      <a:pt x="9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5" name="Google Shape;1875;p11"/>
              <p:cNvSpPr/>
              <p:nvPr/>
            </p:nvSpPr>
            <p:spPr>
              <a:xfrm rot="-1328962" flipH="1">
                <a:off x="8136008" y="4275358"/>
                <a:ext cx="43583" cy="53878"/>
              </a:xfrm>
              <a:custGeom>
                <a:avLst/>
                <a:gdLst/>
                <a:ahLst/>
                <a:cxnLst/>
                <a:rect l="l" t="t" r="r" b="b"/>
                <a:pathLst>
                  <a:path w="1287" h="1591" extrusionOk="0">
                    <a:moveTo>
                      <a:pt x="508" y="1"/>
                    </a:moveTo>
                    <a:cubicBezTo>
                      <a:pt x="240" y="1"/>
                      <a:pt x="1" y="304"/>
                      <a:pt x="229" y="576"/>
                    </a:cubicBezTo>
                    <a:cubicBezTo>
                      <a:pt x="289" y="695"/>
                      <a:pt x="423" y="814"/>
                      <a:pt x="542" y="888"/>
                    </a:cubicBezTo>
                    <a:cubicBezTo>
                      <a:pt x="795" y="1127"/>
                      <a:pt x="914" y="1380"/>
                      <a:pt x="1168" y="1559"/>
                    </a:cubicBezTo>
                    <a:cubicBezTo>
                      <a:pt x="1185" y="1581"/>
                      <a:pt x="1203" y="1590"/>
                      <a:pt x="1220" y="1590"/>
                    </a:cubicBezTo>
                    <a:cubicBezTo>
                      <a:pt x="1258" y="1590"/>
                      <a:pt x="1287" y="1541"/>
                      <a:pt x="1287" y="1499"/>
                    </a:cubicBezTo>
                    <a:cubicBezTo>
                      <a:pt x="1287" y="1186"/>
                      <a:pt x="1108" y="888"/>
                      <a:pt x="1034" y="635"/>
                    </a:cubicBezTo>
                    <a:cubicBezTo>
                      <a:pt x="974" y="516"/>
                      <a:pt x="974" y="382"/>
                      <a:pt x="855" y="263"/>
                    </a:cubicBezTo>
                    <a:cubicBezTo>
                      <a:pt x="855" y="203"/>
                      <a:pt x="795" y="203"/>
                      <a:pt x="795" y="144"/>
                    </a:cubicBezTo>
                    <a:cubicBezTo>
                      <a:pt x="710" y="43"/>
                      <a:pt x="607" y="1"/>
                      <a:pt x="50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6" name="Google Shape;1876;p11"/>
              <p:cNvSpPr/>
              <p:nvPr/>
            </p:nvSpPr>
            <p:spPr>
              <a:xfrm rot="-1328962" flipH="1">
                <a:off x="8099755" y="4265233"/>
                <a:ext cx="56959" cy="62073"/>
              </a:xfrm>
              <a:custGeom>
                <a:avLst/>
                <a:gdLst/>
                <a:ahLst/>
                <a:cxnLst/>
                <a:rect l="l" t="t" r="r" b="b"/>
                <a:pathLst>
                  <a:path w="1682" h="1833" extrusionOk="0">
                    <a:moveTo>
                      <a:pt x="458" y="1"/>
                    </a:moveTo>
                    <a:cubicBezTo>
                      <a:pt x="0" y="1"/>
                      <a:pt x="36" y="818"/>
                      <a:pt x="564" y="818"/>
                    </a:cubicBezTo>
                    <a:cubicBezTo>
                      <a:pt x="430" y="818"/>
                      <a:pt x="624" y="878"/>
                      <a:pt x="683" y="878"/>
                    </a:cubicBezTo>
                    <a:cubicBezTo>
                      <a:pt x="743" y="878"/>
                      <a:pt x="862" y="997"/>
                      <a:pt x="936" y="1131"/>
                    </a:cubicBezTo>
                    <a:cubicBezTo>
                      <a:pt x="1115" y="1310"/>
                      <a:pt x="1234" y="1623"/>
                      <a:pt x="1488" y="1801"/>
                    </a:cubicBezTo>
                    <a:cubicBezTo>
                      <a:pt x="1506" y="1824"/>
                      <a:pt x="1530" y="1833"/>
                      <a:pt x="1556" y="1833"/>
                    </a:cubicBezTo>
                    <a:cubicBezTo>
                      <a:pt x="1616" y="1833"/>
                      <a:pt x="1681" y="1784"/>
                      <a:pt x="1681" y="1742"/>
                    </a:cubicBezTo>
                    <a:cubicBezTo>
                      <a:pt x="1681" y="1369"/>
                      <a:pt x="1488" y="937"/>
                      <a:pt x="1309" y="625"/>
                    </a:cubicBezTo>
                    <a:cubicBezTo>
                      <a:pt x="1115" y="312"/>
                      <a:pt x="936" y="73"/>
                      <a:pt x="564" y="14"/>
                    </a:cubicBezTo>
                    <a:cubicBezTo>
                      <a:pt x="526" y="5"/>
                      <a:pt x="491" y="1"/>
                      <a:pt x="4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7" name="Google Shape;1877;p11"/>
              <p:cNvSpPr/>
              <p:nvPr/>
            </p:nvSpPr>
            <p:spPr>
              <a:xfrm rot="-1328962" flipH="1">
                <a:off x="7487341" y="4234718"/>
                <a:ext cx="90349" cy="123096"/>
              </a:xfrm>
              <a:custGeom>
                <a:avLst/>
                <a:gdLst/>
                <a:ahLst/>
                <a:cxnLst/>
                <a:rect l="l" t="t" r="r" b="b"/>
                <a:pathLst>
                  <a:path w="2668" h="3635" extrusionOk="0">
                    <a:moveTo>
                      <a:pt x="1650" y="1"/>
                    </a:moveTo>
                    <a:cubicBezTo>
                      <a:pt x="1485" y="1"/>
                      <a:pt x="1321" y="41"/>
                      <a:pt x="1178" y="119"/>
                    </a:cubicBezTo>
                    <a:cubicBezTo>
                      <a:pt x="805" y="373"/>
                      <a:pt x="627" y="805"/>
                      <a:pt x="567" y="1237"/>
                    </a:cubicBezTo>
                    <a:cubicBezTo>
                      <a:pt x="433" y="1490"/>
                      <a:pt x="314" y="1684"/>
                      <a:pt x="254" y="1922"/>
                    </a:cubicBezTo>
                    <a:cubicBezTo>
                      <a:pt x="120" y="2235"/>
                      <a:pt x="1" y="2667"/>
                      <a:pt x="120" y="3039"/>
                    </a:cubicBezTo>
                    <a:cubicBezTo>
                      <a:pt x="232" y="3399"/>
                      <a:pt x="591" y="3635"/>
                      <a:pt x="958" y="3635"/>
                    </a:cubicBezTo>
                    <a:cubicBezTo>
                      <a:pt x="1032" y="3635"/>
                      <a:pt x="1106" y="3625"/>
                      <a:pt x="1178" y="3605"/>
                    </a:cubicBezTo>
                    <a:cubicBezTo>
                      <a:pt x="1610" y="3412"/>
                      <a:pt x="1863" y="3099"/>
                      <a:pt x="2116" y="2801"/>
                    </a:cubicBezTo>
                    <a:cubicBezTo>
                      <a:pt x="2355" y="2488"/>
                      <a:pt x="2489" y="2056"/>
                      <a:pt x="2548" y="1684"/>
                    </a:cubicBezTo>
                    <a:cubicBezTo>
                      <a:pt x="2608" y="1311"/>
                      <a:pt x="2668" y="864"/>
                      <a:pt x="2489" y="492"/>
                    </a:cubicBezTo>
                    <a:cubicBezTo>
                      <a:pt x="2319" y="163"/>
                      <a:pt x="1983" y="1"/>
                      <a:pt x="16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8" name="Google Shape;1878;p11"/>
              <p:cNvSpPr/>
              <p:nvPr/>
            </p:nvSpPr>
            <p:spPr>
              <a:xfrm rot="-1328962" flipH="1">
                <a:off x="6491676" y="4688995"/>
                <a:ext cx="233594" cy="121301"/>
              </a:xfrm>
              <a:custGeom>
                <a:avLst/>
                <a:gdLst/>
                <a:ahLst/>
                <a:cxnLst/>
                <a:rect l="l" t="t" r="r" b="b"/>
                <a:pathLst>
                  <a:path w="6898" h="3582" extrusionOk="0">
                    <a:moveTo>
                      <a:pt x="1922" y="1"/>
                    </a:moveTo>
                    <a:cubicBezTo>
                      <a:pt x="1490" y="1"/>
                      <a:pt x="998" y="195"/>
                      <a:pt x="686" y="567"/>
                    </a:cubicBezTo>
                    <a:cubicBezTo>
                      <a:pt x="0" y="1431"/>
                      <a:pt x="566" y="2548"/>
                      <a:pt x="1430" y="3040"/>
                    </a:cubicBezTo>
                    <a:cubicBezTo>
                      <a:pt x="2126" y="3388"/>
                      <a:pt x="2986" y="3581"/>
                      <a:pt x="3784" y="3581"/>
                    </a:cubicBezTo>
                    <a:cubicBezTo>
                      <a:pt x="3978" y="3581"/>
                      <a:pt x="4167" y="3570"/>
                      <a:pt x="4350" y="3547"/>
                    </a:cubicBezTo>
                    <a:cubicBezTo>
                      <a:pt x="4902" y="3547"/>
                      <a:pt x="5527" y="3412"/>
                      <a:pt x="6019" y="3174"/>
                    </a:cubicBezTo>
                    <a:cubicBezTo>
                      <a:pt x="6585" y="2921"/>
                      <a:pt x="6898" y="2295"/>
                      <a:pt x="6764" y="1684"/>
                    </a:cubicBezTo>
                    <a:cubicBezTo>
                      <a:pt x="6704" y="1550"/>
                      <a:pt x="6585" y="1431"/>
                      <a:pt x="6466" y="1312"/>
                    </a:cubicBezTo>
                    <a:cubicBezTo>
                      <a:pt x="6391" y="1237"/>
                      <a:pt x="6332" y="1118"/>
                      <a:pt x="6213" y="1118"/>
                    </a:cubicBezTo>
                    <a:cubicBezTo>
                      <a:pt x="5214" y="999"/>
                      <a:pt x="4231" y="746"/>
                      <a:pt x="3293" y="373"/>
                    </a:cubicBezTo>
                    <a:cubicBezTo>
                      <a:pt x="2861" y="254"/>
                      <a:pt x="2429" y="1"/>
                      <a:pt x="1922" y="1"/>
                    </a:cubicBezTo>
                    <a:close/>
                  </a:path>
                </a:pathLst>
              </a:custGeom>
              <a:solidFill>
                <a:srgbClr val="53A5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9" name="Google Shape;1879;p11"/>
              <p:cNvSpPr/>
              <p:nvPr/>
            </p:nvSpPr>
            <p:spPr>
              <a:xfrm rot="-1328962" flipH="1">
                <a:off x="6792074" y="4400120"/>
                <a:ext cx="590792" cy="298715"/>
              </a:xfrm>
              <a:custGeom>
                <a:avLst/>
                <a:gdLst/>
                <a:ahLst/>
                <a:cxnLst/>
                <a:rect l="l" t="t" r="r" b="b"/>
                <a:pathLst>
                  <a:path w="17446" h="8821" extrusionOk="0">
                    <a:moveTo>
                      <a:pt x="44" y="0"/>
                    </a:moveTo>
                    <a:cubicBezTo>
                      <a:pt x="15" y="0"/>
                      <a:pt x="0" y="11"/>
                      <a:pt x="0" y="36"/>
                    </a:cubicBezTo>
                    <a:cubicBezTo>
                      <a:pt x="0" y="781"/>
                      <a:pt x="372" y="4684"/>
                      <a:pt x="1862" y="5935"/>
                    </a:cubicBezTo>
                    <a:cubicBezTo>
                      <a:pt x="2417" y="6400"/>
                      <a:pt x="3197" y="6546"/>
                      <a:pt x="4019" y="6546"/>
                    </a:cubicBezTo>
                    <a:cubicBezTo>
                      <a:pt x="5435" y="6546"/>
                      <a:pt x="6979" y="6112"/>
                      <a:pt x="7733" y="6112"/>
                    </a:cubicBezTo>
                    <a:cubicBezTo>
                      <a:pt x="7764" y="6112"/>
                      <a:pt x="7793" y="6112"/>
                      <a:pt x="7821" y="6114"/>
                    </a:cubicBezTo>
                    <a:cubicBezTo>
                      <a:pt x="8939" y="6173"/>
                      <a:pt x="9624" y="7976"/>
                      <a:pt x="11173" y="8602"/>
                    </a:cubicBezTo>
                    <a:cubicBezTo>
                      <a:pt x="11517" y="8754"/>
                      <a:pt x="11963" y="8820"/>
                      <a:pt x="12460" y="8820"/>
                    </a:cubicBezTo>
                    <a:cubicBezTo>
                      <a:pt x="14201" y="8820"/>
                      <a:pt x="16576" y="8008"/>
                      <a:pt x="17445" y="7231"/>
                    </a:cubicBezTo>
                    <a:cubicBezTo>
                      <a:pt x="17445" y="7231"/>
                      <a:pt x="17073" y="4311"/>
                      <a:pt x="15583" y="3566"/>
                    </a:cubicBezTo>
                    <a:cubicBezTo>
                      <a:pt x="15134" y="3342"/>
                      <a:pt x="14701" y="3265"/>
                      <a:pt x="14298" y="3265"/>
                    </a:cubicBezTo>
                    <a:cubicBezTo>
                      <a:pt x="13421" y="3265"/>
                      <a:pt x="12690" y="3631"/>
                      <a:pt x="12251" y="3631"/>
                    </a:cubicBezTo>
                    <a:cubicBezTo>
                      <a:pt x="12223" y="3631"/>
                      <a:pt x="12197" y="3629"/>
                      <a:pt x="12171" y="3626"/>
                    </a:cubicBezTo>
                    <a:cubicBezTo>
                      <a:pt x="11605" y="3566"/>
                      <a:pt x="11352" y="2956"/>
                      <a:pt x="9862" y="1645"/>
                    </a:cubicBezTo>
                    <a:cubicBezTo>
                      <a:pt x="9101" y="1008"/>
                      <a:pt x="8008" y="846"/>
                      <a:pt x="6865" y="846"/>
                    </a:cubicBezTo>
                    <a:cubicBezTo>
                      <a:pt x="5684" y="846"/>
                      <a:pt x="4448" y="1019"/>
                      <a:pt x="3471" y="1019"/>
                    </a:cubicBezTo>
                    <a:cubicBezTo>
                      <a:pt x="1789" y="965"/>
                      <a:pt x="314" y="0"/>
                      <a:pt x="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0" name="Google Shape;1880;p11"/>
              <p:cNvSpPr/>
              <p:nvPr/>
            </p:nvSpPr>
            <p:spPr>
              <a:xfrm rot="-1328962" flipH="1">
                <a:off x="6687782" y="4463385"/>
                <a:ext cx="672506" cy="221674"/>
              </a:xfrm>
              <a:custGeom>
                <a:avLst/>
                <a:gdLst/>
                <a:ahLst/>
                <a:cxnLst/>
                <a:rect l="l" t="t" r="r" b="b"/>
                <a:pathLst>
                  <a:path w="19859" h="6546" extrusionOk="0">
                    <a:moveTo>
                      <a:pt x="157" y="0"/>
                    </a:moveTo>
                    <a:cubicBezTo>
                      <a:pt x="123" y="0"/>
                      <a:pt x="90" y="15"/>
                      <a:pt x="60" y="45"/>
                    </a:cubicBezTo>
                    <a:cubicBezTo>
                      <a:pt x="0" y="45"/>
                      <a:pt x="0" y="105"/>
                      <a:pt x="60" y="164"/>
                    </a:cubicBezTo>
                    <a:cubicBezTo>
                      <a:pt x="254" y="596"/>
                      <a:pt x="567" y="969"/>
                      <a:pt x="865" y="1281"/>
                    </a:cubicBezTo>
                    <a:cubicBezTo>
                      <a:pt x="1237" y="1594"/>
                      <a:pt x="1609" y="1848"/>
                      <a:pt x="2056" y="2026"/>
                    </a:cubicBezTo>
                    <a:cubicBezTo>
                      <a:pt x="2429" y="2220"/>
                      <a:pt x="2861" y="2399"/>
                      <a:pt x="3352" y="2458"/>
                    </a:cubicBezTo>
                    <a:cubicBezTo>
                      <a:pt x="3784" y="2592"/>
                      <a:pt x="4216" y="2652"/>
                      <a:pt x="4663" y="2712"/>
                    </a:cubicBezTo>
                    <a:cubicBezTo>
                      <a:pt x="5587" y="2831"/>
                      <a:pt x="6451" y="2831"/>
                      <a:pt x="7330" y="2965"/>
                    </a:cubicBezTo>
                    <a:cubicBezTo>
                      <a:pt x="7762" y="3084"/>
                      <a:pt x="8135" y="3144"/>
                      <a:pt x="8567" y="3337"/>
                    </a:cubicBezTo>
                    <a:cubicBezTo>
                      <a:pt x="8939" y="3457"/>
                      <a:pt x="9311" y="3710"/>
                      <a:pt x="9624" y="3948"/>
                    </a:cubicBezTo>
                    <a:lnTo>
                      <a:pt x="10116" y="4380"/>
                    </a:lnTo>
                    <a:cubicBezTo>
                      <a:pt x="10250" y="4574"/>
                      <a:pt x="10429" y="4693"/>
                      <a:pt x="10622" y="4887"/>
                    </a:cubicBezTo>
                    <a:cubicBezTo>
                      <a:pt x="10995" y="5125"/>
                      <a:pt x="11367" y="5378"/>
                      <a:pt x="11799" y="5572"/>
                    </a:cubicBezTo>
                    <a:cubicBezTo>
                      <a:pt x="12604" y="6004"/>
                      <a:pt x="13468" y="6242"/>
                      <a:pt x="14406" y="6436"/>
                    </a:cubicBezTo>
                    <a:cubicBezTo>
                      <a:pt x="14932" y="6510"/>
                      <a:pt x="15464" y="6546"/>
                      <a:pt x="15994" y="6546"/>
                    </a:cubicBezTo>
                    <a:cubicBezTo>
                      <a:pt x="17279" y="6546"/>
                      <a:pt x="18558" y="6335"/>
                      <a:pt x="19740" y="5944"/>
                    </a:cubicBezTo>
                    <a:cubicBezTo>
                      <a:pt x="19799" y="5944"/>
                      <a:pt x="19859" y="5870"/>
                      <a:pt x="19799" y="5810"/>
                    </a:cubicBezTo>
                    <a:cubicBezTo>
                      <a:pt x="19799" y="5768"/>
                      <a:pt x="19770" y="5726"/>
                      <a:pt x="19731" y="5726"/>
                    </a:cubicBezTo>
                    <a:cubicBezTo>
                      <a:pt x="19715" y="5726"/>
                      <a:pt x="19698" y="5733"/>
                      <a:pt x="19680" y="5751"/>
                    </a:cubicBezTo>
                    <a:cubicBezTo>
                      <a:pt x="18816" y="5944"/>
                      <a:pt x="17937" y="6064"/>
                      <a:pt x="17073" y="6123"/>
                    </a:cubicBezTo>
                    <a:cubicBezTo>
                      <a:pt x="16842" y="6139"/>
                      <a:pt x="16609" y="6147"/>
                      <a:pt x="16376" y="6147"/>
                    </a:cubicBezTo>
                    <a:cubicBezTo>
                      <a:pt x="15739" y="6147"/>
                      <a:pt x="15099" y="6091"/>
                      <a:pt x="14466" y="6004"/>
                    </a:cubicBezTo>
                    <a:cubicBezTo>
                      <a:pt x="13602" y="5810"/>
                      <a:pt x="12783" y="5572"/>
                      <a:pt x="11978" y="5125"/>
                    </a:cubicBezTo>
                    <a:cubicBezTo>
                      <a:pt x="11606" y="4946"/>
                      <a:pt x="11233" y="4753"/>
                      <a:pt x="10920" y="4455"/>
                    </a:cubicBezTo>
                    <a:cubicBezTo>
                      <a:pt x="10742" y="4321"/>
                      <a:pt x="10548" y="4201"/>
                      <a:pt x="10429" y="4082"/>
                    </a:cubicBezTo>
                    <a:lnTo>
                      <a:pt x="9937" y="3576"/>
                    </a:lnTo>
                    <a:cubicBezTo>
                      <a:pt x="9565" y="3263"/>
                      <a:pt x="9192" y="3024"/>
                      <a:pt x="8760" y="2831"/>
                    </a:cubicBezTo>
                    <a:cubicBezTo>
                      <a:pt x="8313" y="2712"/>
                      <a:pt x="7822" y="2592"/>
                      <a:pt x="7390" y="2518"/>
                    </a:cubicBezTo>
                    <a:cubicBezTo>
                      <a:pt x="6451" y="2399"/>
                      <a:pt x="5587" y="2339"/>
                      <a:pt x="4723" y="2280"/>
                    </a:cubicBezTo>
                    <a:cubicBezTo>
                      <a:pt x="4291" y="2220"/>
                      <a:pt x="3844" y="2146"/>
                      <a:pt x="3412" y="2086"/>
                    </a:cubicBezTo>
                    <a:cubicBezTo>
                      <a:pt x="2980" y="1967"/>
                      <a:pt x="2548" y="1907"/>
                      <a:pt x="2176" y="1714"/>
                    </a:cubicBezTo>
                    <a:cubicBezTo>
                      <a:pt x="1803" y="1535"/>
                      <a:pt x="1431" y="1281"/>
                      <a:pt x="1058" y="1028"/>
                    </a:cubicBezTo>
                    <a:cubicBezTo>
                      <a:pt x="745" y="790"/>
                      <a:pt x="433" y="417"/>
                      <a:pt x="254" y="105"/>
                    </a:cubicBezTo>
                    <a:lnTo>
                      <a:pt x="254" y="45"/>
                    </a:lnTo>
                    <a:cubicBezTo>
                      <a:pt x="224" y="15"/>
                      <a:pt x="190" y="0"/>
                      <a:pt x="157"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81" name="Google Shape;1881;p11"/>
            <p:cNvGrpSpPr/>
            <p:nvPr/>
          </p:nvGrpSpPr>
          <p:grpSpPr>
            <a:xfrm rot="10800000">
              <a:off x="1005085" y="2515936"/>
              <a:ext cx="195926" cy="380418"/>
              <a:chOff x="8292303" y="2531254"/>
              <a:chExt cx="195926" cy="380418"/>
            </a:xfrm>
          </p:grpSpPr>
          <p:sp>
            <p:nvSpPr>
              <p:cNvPr id="1882" name="Google Shape;1882;p11"/>
              <p:cNvSpPr/>
              <p:nvPr/>
            </p:nvSpPr>
            <p:spPr>
              <a:xfrm>
                <a:off x="8364094" y="2531254"/>
                <a:ext cx="107942" cy="237094"/>
              </a:xfrm>
              <a:custGeom>
                <a:avLst/>
                <a:gdLst/>
                <a:ahLst/>
                <a:cxnLst/>
                <a:rect l="l" t="t" r="r" b="b"/>
                <a:pathLst>
                  <a:path w="5013" h="11011" extrusionOk="0">
                    <a:moveTo>
                      <a:pt x="3295" y="1"/>
                    </a:moveTo>
                    <a:cubicBezTo>
                      <a:pt x="2151" y="1"/>
                      <a:pt x="1565" y="1005"/>
                      <a:pt x="1253" y="1987"/>
                    </a:cubicBezTo>
                    <a:cubicBezTo>
                      <a:pt x="627" y="3767"/>
                      <a:pt x="326" y="5646"/>
                      <a:pt x="226" y="7526"/>
                    </a:cubicBezTo>
                    <a:lnTo>
                      <a:pt x="226" y="7752"/>
                    </a:lnTo>
                    <a:cubicBezTo>
                      <a:pt x="126" y="8378"/>
                      <a:pt x="126" y="9005"/>
                      <a:pt x="126" y="9506"/>
                    </a:cubicBezTo>
                    <a:cubicBezTo>
                      <a:pt x="0" y="10032"/>
                      <a:pt x="226" y="10559"/>
                      <a:pt x="627" y="10884"/>
                    </a:cubicBezTo>
                    <a:cubicBezTo>
                      <a:pt x="752" y="10884"/>
                      <a:pt x="852" y="10985"/>
                      <a:pt x="953" y="10985"/>
                    </a:cubicBezTo>
                    <a:cubicBezTo>
                      <a:pt x="1005" y="11002"/>
                      <a:pt x="1065" y="11011"/>
                      <a:pt x="1129" y="11011"/>
                    </a:cubicBezTo>
                    <a:cubicBezTo>
                      <a:pt x="1425" y="11011"/>
                      <a:pt x="1797" y="10827"/>
                      <a:pt x="1880" y="10559"/>
                    </a:cubicBezTo>
                    <a:cubicBezTo>
                      <a:pt x="2406" y="10133"/>
                      <a:pt x="2732" y="9406"/>
                      <a:pt x="3033" y="8879"/>
                    </a:cubicBezTo>
                    <a:cubicBezTo>
                      <a:pt x="4186" y="6899"/>
                      <a:pt x="4812" y="4619"/>
                      <a:pt x="4913" y="2313"/>
                    </a:cubicBezTo>
                    <a:cubicBezTo>
                      <a:pt x="5013" y="1260"/>
                      <a:pt x="4712" y="107"/>
                      <a:pt x="3459" y="7"/>
                    </a:cubicBezTo>
                    <a:cubicBezTo>
                      <a:pt x="3403" y="3"/>
                      <a:pt x="3349" y="1"/>
                      <a:pt x="3295" y="1"/>
                    </a:cubicBezTo>
                    <a:close/>
                  </a:path>
                </a:pathLst>
              </a:custGeom>
              <a:solidFill>
                <a:srgbClr val="F2A0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3" name="Google Shape;1883;p11"/>
              <p:cNvSpPr/>
              <p:nvPr/>
            </p:nvSpPr>
            <p:spPr>
              <a:xfrm>
                <a:off x="8292303" y="2821731"/>
                <a:ext cx="88003" cy="89941"/>
              </a:xfrm>
              <a:custGeom>
                <a:avLst/>
                <a:gdLst/>
                <a:ahLst/>
                <a:cxnLst/>
                <a:rect l="l" t="t" r="r" b="b"/>
                <a:pathLst>
                  <a:path w="4087" h="4177" extrusionOk="0">
                    <a:moveTo>
                      <a:pt x="2833" y="1"/>
                    </a:moveTo>
                    <a:cubicBezTo>
                      <a:pt x="2507" y="1"/>
                      <a:pt x="2307" y="1"/>
                      <a:pt x="1981" y="101"/>
                    </a:cubicBezTo>
                    <a:cubicBezTo>
                      <a:pt x="1354" y="402"/>
                      <a:pt x="828" y="828"/>
                      <a:pt x="627" y="1555"/>
                    </a:cubicBezTo>
                    <a:cubicBezTo>
                      <a:pt x="1" y="2507"/>
                      <a:pt x="527" y="3660"/>
                      <a:pt x="1354" y="4061"/>
                    </a:cubicBezTo>
                    <a:cubicBezTo>
                      <a:pt x="1540" y="4141"/>
                      <a:pt x="1750" y="4177"/>
                      <a:pt x="1964" y="4177"/>
                    </a:cubicBezTo>
                    <a:cubicBezTo>
                      <a:pt x="2356" y="4177"/>
                      <a:pt x="2758" y="4055"/>
                      <a:pt x="3034" y="3861"/>
                    </a:cubicBezTo>
                    <a:cubicBezTo>
                      <a:pt x="3560" y="3535"/>
                      <a:pt x="3861" y="3034"/>
                      <a:pt x="4086" y="2507"/>
                    </a:cubicBezTo>
                    <a:lnTo>
                      <a:pt x="4086" y="1555"/>
                    </a:lnTo>
                    <a:cubicBezTo>
                      <a:pt x="4086" y="1354"/>
                      <a:pt x="3961" y="1029"/>
                      <a:pt x="3861" y="728"/>
                    </a:cubicBezTo>
                    <a:cubicBezTo>
                      <a:pt x="3861" y="527"/>
                      <a:pt x="3660" y="302"/>
                      <a:pt x="3460" y="101"/>
                    </a:cubicBezTo>
                    <a:cubicBezTo>
                      <a:pt x="3234" y="1"/>
                      <a:pt x="3034" y="1"/>
                      <a:pt x="28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4" name="Google Shape;1884;p11"/>
              <p:cNvSpPr/>
              <p:nvPr/>
            </p:nvSpPr>
            <p:spPr>
              <a:xfrm>
                <a:off x="8445035" y="2807175"/>
                <a:ext cx="43194" cy="52905"/>
              </a:xfrm>
              <a:custGeom>
                <a:avLst/>
                <a:gdLst/>
                <a:ahLst/>
                <a:cxnLst/>
                <a:rect l="l" t="t" r="r" b="b"/>
                <a:pathLst>
                  <a:path w="2006" h="2457" extrusionOk="0">
                    <a:moveTo>
                      <a:pt x="1066" y="0"/>
                    </a:moveTo>
                    <a:cubicBezTo>
                      <a:pt x="872" y="0"/>
                      <a:pt x="690" y="50"/>
                      <a:pt x="527" y="151"/>
                    </a:cubicBezTo>
                    <a:cubicBezTo>
                      <a:pt x="226" y="451"/>
                      <a:pt x="1" y="777"/>
                      <a:pt x="1" y="1203"/>
                    </a:cubicBezTo>
                    <a:cubicBezTo>
                      <a:pt x="1" y="1504"/>
                      <a:pt x="1" y="1705"/>
                      <a:pt x="126" y="1930"/>
                    </a:cubicBezTo>
                    <a:cubicBezTo>
                      <a:pt x="226" y="1930"/>
                      <a:pt x="226" y="2030"/>
                      <a:pt x="327" y="2131"/>
                    </a:cubicBezTo>
                    <a:lnTo>
                      <a:pt x="427" y="2231"/>
                    </a:lnTo>
                    <a:cubicBezTo>
                      <a:pt x="427" y="2231"/>
                      <a:pt x="527" y="2331"/>
                      <a:pt x="627" y="2331"/>
                    </a:cubicBezTo>
                    <a:cubicBezTo>
                      <a:pt x="853" y="2456"/>
                      <a:pt x="953" y="2456"/>
                      <a:pt x="1254" y="2456"/>
                    </a:cubicBezTo>
                    <a:cubicBezTo>
                      <a:pt x="1379" y="2456"/>
                      <a:pt x="1580" y="2331"/>
                      <a:pt x="1680" y="2231"/>
                    </a:cubicBezTo>
                    <a:cubicBezTo>
                      <a:pt x="1880" y="2030"/>
                      <a:pt x="1880" y="1705"/>
                      <a:pt x="2006" y="1504"/>
                    </a:cubicBezTo>
                    <a:cubicBezTo>
                      <a:pt x="2006" y="1203"/>
                      <a:pt x="1880" y="978"/>
                      <a:pt x="1680" y="777"/>
                    </a:cubicBezTo>
                    <a:cubicBezTo>
                      <a:pt x="1780" y="777"/>
                      <a:pt x="1780" y="677"/>
                      <a:pt x="1880" y="677"/>
                    </a:cubicBezTo>
                    <a:cubicBezTo>
                      <a:pt x="1880" y="451"/>
                      <a:pt x="1780" y="251"/>
                      <a:pt x="1680" y="151"/>
                    </a:cubicBezTo>
                    <a:cubicBezTo>
                      <a:pt x="1467" y="50"/>
                      <a:pt x="1260"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885" name="Google Shape;1885;p11"/>
          <p:cNvGrpSpPr/>
          <p:nvPr/>
        </p:nvGrpSpPr>
        <p:grpSpPr>
          <a:xfrm flipH="1">
            <a:off x="6477428" y="721767"/>
            <a:ext cx="2092559" cy="2131825"/>
            <a:chOff x="886253" y="764529"/>
            <a:chExt cx="2092559" cy="2131825"/>
          </a:xfrm>
        </p:grpSpPr>
        <p:grpSp>
          <p:nvGrpSpPr>
            <p:cNvPr id="1886" name="Google Shape;1886;p11"/>
            <p:cNvGrpSpPr/>
            <p:nvPr/>
          </p:nvGrpSpPr>
          <p:grpSpPr>
            <a:xfrm rot="10800000">
              <a:off x="886253" y="915736"/>
              <a:ext cx="350390" cy="1470478"/>
              <a:chOff x="8180472" y="1441194"/>
              <a:chExt cx="350390" cy="1470478"/>
            </a:xfrm>
          </p:grpSpPr>
          <p:sp>
            <p:nvSpPr>
              <p:cNvPr id="1887" name="Google Shape;1887;p11"/>
              <p:cNvSpPr/>
              <p:nvPr/>
            </p:nvSpPr>
            <p:spPr>
              <a:xfrm>
                <a:off x="8218121" y="1441194"/>
                <a:ext cx="232476" cy="203480"/>
              </a:xfrm>
              <a:custGeom>
                <a:avLst/>
                <a:gdLst/>
                <a:ahLst/>
                <a:cxnLst/>
                <a:rect l="l" t="t" r="r" b="b"/>
                <a:pathLst>
                  <a:path w="12844" h="11242" extrusionOk="0">
                    <a:moveTo>
                      <a:pt x="4732" y="1"/>
                    </a:moveTo>
                    <a:cubicBezTo>
                      <a:pt x="4305" y="1"/>
                      <a:pt x="3751" y="152"/>
                      <a:pt x="3033" y="550"/>
                    </a:cubicBezTo>
                    <a:cubicBezTo>
                      <a:pt x="1" y="2329"/>
                      <a:pt x="1379" y="10249"/>
                      <a:pt x="2106" y="10976"/>
                    </a:cubicBezTo>
                    <a:cubicBezTo>
                      <a:pt x="2250" y="11149"/>
                      <a:pt x="2690" y="11242"/>
                      <a:pt x="3310" y="11242"/>
                    </a:cubicBezTo>
                    <a:cubicBezTo>
                      <a:pt x="5392" y="11242"/>
                      <a:pt x="9498" y="10189"/>
                      <a:pt x="11179" y="7543"/>
                    </a:cubicBezTo>
                    <a:cubicBezTo>
                      <a:pt x="12843" y="4808"/>
                      <a:pt x="11484" y="584"/>
                      <a:pt x="8673" y="584"/>
                    </a:cubicBezTo>
                    <a:cubicBezTo>
                      <a:pt x="7929" y="584"/>
                      <a:pt x="7084" y="880"/>
                      <a:pt x="6166" y="1578"/>
                    </a:cubicBezTo>
                    <a:cubicBezTo>
                      <a:pt x="6166" y="1578"/>
                      <a:pt x="6108" y="1"/>
                      <a:pt x="47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8" name="Google Shape;1888;p11"/>
              <p:cNvSpPr/>
              <p:nvPr/>
            </p:nvSpPr>
            <p:spPr>
              <a:xfrm>
                <a:off x="8180472" y="1493740"/>
                <a:ext cx="183281" cy="193760"/>
              </a:xfrm>
              <a:custGeom>
                <a:avLst/>
                <a:gdLst/>
                <a:ahLst/>
                <a:cxnLst/>
                <a:rect l="l" t="t" r="r" b="b"/>
                <a:pathLst>
                  <a:path w="10126" h="10705" extrusionOk="0">
                    <a:moveTo>
                      <a:pt x="9938" y="1"/>
                    </a:moveTo>
                    <a:cubicBezTo>
                      <a:pt x="9874" y="1"/>
                      <a:pt x="9825" y="83"/>
                      <a:pt x="9825" y="153"/>
                    </a:cubicBezTo>
                    <a:cubicBezTo>
                      <a:pt x="9599" y="680"/>
                      <a:pt x="9299" y="1306"/>
                      <a:pt x="9098" y="1807"/>
                    </a:cubicBezTo>
                    <a:cubicBezTo>
                      <a:pt x="8873" y="2033"/>
                      <a:pt x="8772" y="2334"/>
                      <a:pt x="8672" y="2660"/>
                    </a:cubicBezTo>
                    <a:lnTo>
                      <a:pt x="8146" y="3386"/>
                    </a:lnTo>
                    <a:cubicBezTo>
                      <a:pt x="7519" y="4439"/>
                      <a:pt x="6893" y="5366"/>
                      <a:pt x="6066" y="6193"/>
                    </a:cubicBezTo>
                    <a:cubicBezTo>
                      <a:pt x="5639" y="6720"/>
                      <a:pt x="5213" y="7046"/>
                      <a:pt x="4812" y="7447"/>
                    </a:cubicBezTo>
                    <a:cubicBezTo>
                      <a:pt x="4286" y="7873"/>
                      <a:pt x="3860" y="8299"/>
                      <a:pt x="3334" y="8599"/>
                    </a:cubicBezTo>
                    <a:cubicBezTo>
                      <a:pt x="2406" y="9326"/>
                      <a:pt x="1253" y="9752"/>
                      <a:pt x="101" y="10279"/>
                    </a:cubicBezTo>
                    <a:cubicBezTo>
                      <a:pt x="0" y="10279"/>
                      <a:pt x="0" y="10379"/>
                      <a:pt x="0" y="10479"/>
                    </a:cubicBezTo>
                    <a:cubicBezTo>
                      <a:pt x="101" y="10579"/>
                      <a:pt x="201" y="10705"/>
                      <a:pt x="326" y="10705"/>
                    </a:cubicBezTo>
                    <a:cubicBezTo>
                      <a:pt x="527" y="10579"/>
                      <a:pt x="827" y="10479"/>
                      <a:pt x="1153" y="10379"/>
                    </a:cubicBezTo>
                    <a:cubicBezTo>
                      <a:pt x="1454" y="10279"/>
                      <a:pt x="1780" y="10178"/>
                      <a:pt x="2081" y="10078"/>
                    </a:cubicBezTo>
                    <a:lnTo>
                      <a:pt x="2933" y="9652"/>
                    </a:lnTo>
                    <a:cubicBezTo>
                      <a:pt x="3233" y="9552"/>
                      <a:pt x="3459" y="9326"/>
                      <a:pt x="3760" y="9226"/>
                    </a:cubicBezTo>
                    <a:cubicBezTo>
                      <a:pt x="4286" y="8925"/>
                      <a:pt x="4812" y="8499"/>
                      <a:pt x="5339" y="8073"/>
                    </a:cubicBezTo>
                    <a:cubicBezTo>
                      <a:pt x="5740" y="7672"/>
                      <a:pt x="6266" y="7246"/>
                      <a:pt x="6692" y="6820"/>
                    </a:cubicBezTo>
                    <a:cubicBezTo>
                      <a:pt x="7519" y="5893"/>
                      <a:pt x="8246" y="4840"/>
                      <a:pt x="8873" y="3687"/>
                    </a:cubicBezTo>
                    <a:cubicBezTo>
                      <a:pt x="9399" y="2660"/>
                      <a:pt x="9925" y="1507"/>
                      <a:pt x="10126" y="254"/>
                    </a:cubicBezTo>
                    <a:cubicBezTo>
                      <a:pt x="10126" y="153"/>
                      <a:pt x="10126" y="53"/>
                      <a:pt x="10025" y="53"/>
                    </a:cubicBezTo>
                    <a:cubicBezTo>
                      <a:pt x="9995" y="16"/>
                      <a:pt x="9965" y="1"/>
                      <a:pt x="9938" y="1"/>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9" name="Google Shape;1889;p11"/>
              <p:cNvSpPr/>
              <p:nvPr/>
            </p:nvSpPr>
            <p:spPr>
              <a:xfrm>
                <a:off x="8256150" y="1780623"/>
                <a:ext cx="274712" cy="634218"/>
              </a:xfrm>
              <a:custGeom>
                <a:avLst/>
                <a:gdLst/>
                <a:ahLst/>
                <a:cxnLst/>
                <a:rect l="l" t="t" r="r" b="b"/>
                <a:pathLst>
                  <a:path w="12758" h="29454" extrusionOk="0">
                    <a:moveTo>
                      <a:pt x="4169" y="1"/>
                    </a:moveTo>
                    <a:cubicBezTo>
                      <a:pt x="3919" y="1"/>
                      <a:pt x="4691" y="2871"/>
                      <a:pt x="3660" y="5644"/>
                    </a:cubicBezTo>
                    <a:cubicBezTo>
                      <a:pt x="2632" y="8351"/>
                      <a:pt x="1" y="12311"/>
                      <a:pt x="953" y="15243"/>
                    </a:cubicBezTo>
                    <a:cubicBezTo>
                      <a:pt x="2006" y="18175"/>
                      <a:pt x="2733" y="18902"/>
                      <a:pt x="2507" y="19729"/>
                    </a:cubicBezTo>
                    <a:cubicBezTo>
                      <a:pt x="2306" y="20682"/>
                      <a:pt x="327" y="22035"/>
                      <a:pt x="527" y="24642"/>
                    </a:cubicBezTo>
                    <a:cubicBezTo>
                      <a:pt x="753" y="27248"/>
                      <a:pt x="4813" y="29454"/>
                      <a:pt x="4813" y="29454"/>
                    </a:cubicBezTo>
                    <a:cubicBezTo>
                      <a:pt x="6893" y="28401"/>
                      <a:pt x="10452" y="23689"/>
                      <a:pt x="10352" y="21083"/>
                    </a:cubicBezTo>
                    <a:cubicBezTo>
                      <a:pt x="10352" y="18476"/>
                      <a:pt x="8146" y="16396"/>
                      <a:pt x="8672" y="14717"/>
                    </a:cubicBezTo>
                    <a:cubicBezTo>
                      <a:pt x="9199" y="13163"/>
                      <a:pt x="12758" y="8977"/>
                      <a:pt x="11705" y="6045"/>
                    </a:cubicBezTo>
                    <a:cubicBezTo>
                      <a:pt x="10778" y="3138"/>
                      <a:pt x="5239" y="406"/>
                      <a:pt x="4186" y="5"/>
                    </a:cubicBezTo>
                    <a:cubicBezTo>
                      <a:pt x="4180" y="2"/>
                      <a:pt x="4174" y="1"/>
                      <a:pt x="41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0" name="Google Shape;1890;p11"/>
              <p:cNvSpPr/>
              <p:nvPr/>
            </p:nvSpPr>
            <p:spPr>
              <a:xfrm>
                <a:off x="8310111" y="1819985"/>
                <a:ext cx="101483" cy="692421"/>
              </a:xfrm>
              <a:custGeom>
                <a:avLst/>
                <a:gdLst/>
                <a:ahLst/>
                <a:cxnLst/>
                <a:rect l="l" t="t" r="r" b="b"/>
                <a:pathLst>
                  <a:path w="4713" h="32157" extrusionOk="0">
                    <a:moveTo>
                      <a:pt x="2833" y="1"/>
                    </a:moveTo>
                    <a:cubicBezTo>
                      <a:pt x="2800" y="1"/>
                      <a:pt x="2766" y="15"/>
                      <a:pt x="2733" y="57"/>
                    </a:cubicBezTo>
                    <a:cubicBezTo>
                      <a:pt x="2633" y="157"/>
                      <a:pt x="2633" y="257"/>
                      <a:pt x="2733" y="357"/>
                    </a:cubicBezTo>
                    <a:cubicBezTo>
                      <a:pt x="3134" y="884"/>
                      <a:pt x="3460" y="1510"/>
                      <a:pt x="3660" y="2137"/>
                    </a:cubicBezTo>
                    <a:cubicBezTo>
                      <a:pt x="3886" y="2763"/>
                      <a:pt x="3986" y="3390"/>
                      <a:pt x="3986" y="4117"/>
                    </a:cubicBezTo>
                    <a:cubicBezTo>
                      <a:pt x="4086" y="4743"/>
                      <a:pt x="3986" y="5370"/>
                      <a:pt x="3886" y="6097"/>
                    </a:cubicBezTo>
                    <a:cubicBezTo>
                      <a:pt x="3760" y="6723"/>
                      <a:pt x="3560" y="7450"/>
                      <a:pt x="3359" y="8077"/>
                    </a:cubicBezTo>
                    <a:cubicBezTo>
                      <a:pt x="3034" y="9455"/>
                      <a:pt x="2633" y="10708"/>
                      <a:pt x="2307" y="12062"/>
                    </a:cubicBezTo>
                    <a:cubicBezTo>
                      <a:pt x="2106" y="12788"/>
                      <a:pt x="2006" y="13515"/>
                      <a:pt x="2006" y="14242"/>
                    </a:cubicBezTo>
                    <a:cubicBezTo>
                      <a:pt x="2006" y="14969"/>
                      <a:pt x="2106" y="15721"/>
                      <a:pt x="2407" y="16448"/>
                    </a:cubicBezTo>
                    <a:lnTo>
                      <a:pt x="2833" y="17375"/>
                    </a:lnTo>
                    <a:cubicBezTo>
                      <a:pt x="2933" y="17701"/>
                      <a:pt x="3034" y="18001"/>
                      <a:pt x="3134" y="18327"/>
                    </a:cubicBezTo>
                    <a:cubicBezTo>
                      <a:pt x="3359" y="18954"/>
                      <a:pt x="3460" y="19681"/>
                      <a:pt x="3560" y="20307"/>
                    </a:cubicBezTo>
                    <a:cubicBezTo>
                      <a:pt x="3660" y="21661"/>
                      <a:pt x="3560" y="23014"/>
                      <a:pt x="3359" y="24367"/>
                    </a:cubicBezTo>
                    <a:cubicBezTo>
                      <a:pt x="3034" y="25746"/>
                      <a:pt x="2633" y="26999"/>
                      <a:pt x="2106" y="28252"/>
                    </a:cubicBezTo>
                    <a:cubicBezTo>
                      <a:pt x="1580" y="29505"/>
                      <a:pt x="853" y="30758"/>
                      <a:pt x="1" y="31786"/>
                    </a:cubicBezTo>
                    <a:cubicBezTo>
                      <a:pt x="1" y="31886"/>
                      <a:pt x="1" y="32012"/>
                      <a:pt x="126" y="32112"/>
                    </a:cubicBezTo>
                    <a:cubicBezTo>
                      <a:pt x="160" y="32145"/>
                      <a:pt x="193" y="32156"/>
                      <a:pt x="223" y="32156"/>
                    </a:cubicBezTo>
                    <a:cubicBezTo>
                      <a:pt x="282" y="32156"/>
                      <a:pt x="327" y="32112"/>
                      <a:pt x="327" y="32112"/>
                    </a:cubicBezTo>
                    <a:cubicBezTo>
                      <a:pt x="2106" y="29906"/>
                      <a:pt x="3460" y="27300"/>
                      <a:pt x="4086" y="24493"/>
                    </a:cubicBezTo>
                    <a:cubicBezTo>
                      <a:pt x="4387" y="23114"/>
                      <a:pt x="4387" y="21661"/>
                      <a:pt x="4287" y="20207"/>
                    </a:cubicBezTo>
                    <a:cubicBezTo>
                      <a:pt x="4186" y="19580"/>
                      <a:pt x="4086" y="18854"/>
                      <a:pt x="3886" y="18102"/>
                    </a:cubicBezTo>
                    <a:cubicBezTo>
                      <a:pt x="3760" y="17801"/>
                      <a:pt x="3660" y="17475"/>
                      <a:pt x="3560" y="17074"/>
                    </a:cubicBezTo>
                    <a:lnTo>
                      <a:pt x="3134" y="16122"/>
                    </a:lnTo>
                    <a:cubicBezTo>
                      <a:pt x="2933" y="15495"/>
                      <a:pt x="2833" y="14869"/>
                      <a:pt x="2833" y="14242"/>
                    </a:cubicBezTo>
                    <a:cubicBezTo>
                      <a:pt x="2833" y="13616"/>
                      <a:pt x="2933" y="12889"/>
                      <a:pt x="3034" y="12262"/>
                    </a:cubicBezTo>
                    <a:cubicBezTo>
                      <a:pt x="3359" y="10909"/>
                      <a:pt x="3760" y="9656"/>
                      <a:pt x="4086" y="8302"/>
                    </a:cubicBezTo>
                    <a:cubicBezTo>
                      <a:pt x="4287" y="7575"/>
                      <a:pt x="4387" y="6949"/>
                      <a:pt x="4512" y="6197"/>
                    </a:cubicBezTo>
                    <a:cubicBezTo>
                      <a:pt x="4613" y="5470"/>
                      <a:pt x="4713" y="4743"/>
                      <a:pt x="4613" y="4016"/>
                    </a:cubicBezTo>
                    <a:cubicBezTo>
                      <a:pt x="4512" y="3290"/>
                      <a:pt x="4387" y="2663"/>
                      <a:pt x="4086" y="1936"/>
                    </a:cubicBezTo>
                    <a:cubicBezTo>
                      <a:pt x="3886" y="1310"/>
                      <a:pt x="3560" y="683"/>
                      <a:pt x="3034" y="57"/>
                    </a:cubicBezTo>
                    <a:cubicBezTo>
                      <a:pt x="2967" y="57"/>
                      <a:pt x="2900" y="1"/>
                      <a:pt x="2833" y="1"/>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1" name="Google Shape;1891;p11"/>
              <p:cNvSpPr/>
              <p:nvPr/>
            </p:nvSpPr>
            <p:spPr>
              <a:xfrm>
                <a:off x="8364094" y="2531254"/>
                <a:ext cx="107942" cy="237094"/>
              </a:xfrm>
              <a:custGeom>
                <a:avLst/>
                <a:gdLst/>
                <a:ahLst/>
                <a:cxnLst/>
                <a:rect l="l" t="t" r="r" b="b"/>
                <a:pathLst>
                  <a:path w="5013" h="11011" extrusionOk="0">
                    <a:moveTo>
                      <a:pt x="3295" y="1"/>
                    </a:moveTo>
                    <a:cubicBezTo>
                      <a:pt x="2151" y="1"/>
                      <a:pt x="1565" y="1005"/>
                      <a:pt x="1253" y="1987"/>
                    </a:cubicBezTo>
                    <a:cubicBezTo>
                      <a:pt x="627" y="3767"/>
                      <a:pt x="326" y="5646"/>
                      <a:pt x="226" y="7526"/>
                    </a:cubicBezTo>
                    <a:lnTo>
                      <a:pt x="226" y="7752"/>
                    </a:lnTo>
                    <a:cubicBezTo>
                      <a:pt x="126" y="8378"/>
                      <a:pt x="126" y="9005"/>
                      <a:pt x="126" y="9506"/>
                    </a:cubicBezTo>
                    <a:cubicBezTo>
                      <a:pt x="0" y="10032"/>
                      <a:pt x="226" y="10559"/>
                      <a:pt x="627" y="10884"/>
                    </a:cubicBezTo>
                    <a:cubicBezTo>
                      <a:pt x="752" y="10884"/>
                      <a:pt x="852" y="10985"/>
                      <a:pt x="953" y="10985"/>
                    </a:cubicBezTo>
                    <a:cubicBezTo>
                      <a:pt x="1005" y="11002"/>
                      <a:pt x="1065" y="11011"/>
                      <a:pt x="1129" y="11011"/>
                    </a:cubicBezTo>
                    <a:cubicBezTo>
                      <a:pt x="1425" y="11011"/>
                      <a:pt x="1797" y="10827"/>
                      <a:pt x="1880" y="10559"/>
                    </a:cubicBezTo>
                    <a:cubicBezTo>
                      <a:pt x="2406" y="10133"/>
                      <a:pt x="2732" y="9406"/>
                      <a:pt x="3033" y="8879"/>
                    </a:cubicBezTo>
                    <a:cubicBezTo>
                      <a:pt x="4186" y="6899"/>
                      <a:pt x="4812" y="4619"/>
                      <a:pt x="4913" y="2313"/>
                    </a:cubicBezTo>
                    <a:cubicBezTo>
                      <a:pt x="5013" y="1260"/>
                      <a:pt x="4712" y="107"/>
                      <a:pt x="3459" y="7"/>
                    </a:cubicBezTo>
                    <a:cubicBezTo>
                      <a:pt x="3403" y="3"/>
                      <a:pt x="3349" y="1"/>
                      <a:pt x="3295" y="1"/>
                    </a:cubicBezTo>
                    <a:close/>
                  </a:path>
                </a:pathLst>
              </a:custGeom>
              <a:solidFill>
                <a:srgbClr val="F2A0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2" name="Google Shape;1892;p11"/>
              <p:cNvSpPr/>
              <p:nvPr/>
            </p:nvSpPr>
            <p:spPr>
              <a:xfrm>
                <a:off x="8292303" y="2821731"/>
                <a:ext cx="88003" cy="89941"/>
              </a:xfrm>
              <a:custGeom>
                <a:avLst/>
                <a:gdLst/>
                <a:ahLst/>
                <a:cxnLst/>
                <a:rect l="l" t="t" r="r" b="b"/>
                <a:pathLst>
                  <a:path w="4087" h="4177" extrusionOk="0">
                    <a:moveTo>
                      <a:pt x="2833" y="1"/>
                    </a:moveTo>
                    <a:cubicBezTo>
                      <a:pt x="2507" y="1"/>
                      <a:pt x="2307" y="1"/>
                      <a:pt x="1981" y="101"/>
                    </a:cubicBezTo>
                    <a:cubicBezTo>
                      <a:pt x="1354" y="402"/>
                      <a:pt x="828" y="828"/>
                      <a:pt x="627" y="1555"/>
                    </a:cubicBezTo>
                    <a:cubicBezTo>
                      <a:pt x="1" y="2507"/>
                      <a:pt x="527" y="3660"/>
                      <a:pt x="1354" y="4061"/>
                    </a:cubicBezTo>
                    <a:cubicBezTo>
                      <a:pt x="1540" y="4141"/>
                      <a:pt x="1750" y="4177"/>
                      <a:pt x="1964" y="4177"/>
                    </a:cubicBezTo>
                    <a:cubicBezTo>
                      <a:pt x="2356" y="4177"/>
                      <a:pt x="2758" y="4055"/>
                      <a:pt x="3034" y="3861"/>
                    </a:cubicBezTo>
                    <a:cubicBezTo>
                      <a:pt x="3560" y="3535"/>
                      <a:pt x="3861" y="3034"/>
                      <a:pt x="4086" y="2507"/>
                    </a:cubicBezTo>
                    <a:lnTo>
                      <a:pt x="4086" y="1555"/>
                    </a:lnTo>
                    <a:cubicBezTo>
                      <a:pt x="4086" y="1354"/>
                      <a:pt x="3961" y="1029"/>
                      <a:pt x="3861" y="728"/>
                    </a:cubicBezTo>
                    <a:cubicBezTo>
                      <a:pt x="3861" y="527"/>
                      <a:pt x="3660" y="302"/>
                      <a:pt x="3460" y="101"/>
                    </a:cubicBezTo>
                    <a:cubicBezTo>
                      <a:pt x="3234" y="1"/>
                      <a:pt x="3034" y="1"/>
                      <a:pt x="28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3" name="Google Shape;1893;p11"/>
              <p:cNvSpPr/>
              <p:nvPr/>
            </p:nvSpPr>
            <p:spPr>
              <a:xfrm>
                <a:off x="8445035" y="2807175"/>
                <a:ext cx="43194" cy="52905"/>
              </a:xfrm>
              <a:custGeom>
                <a:avLst/>
                <a:gdLst/>
                <a:ahLst/>
                <a:cxnLst/>
                <a:rect l="l" t="t" r="r" b="b"/>
                <a:pathLst>
                  <a:path w="2006" h="2457" extrusionOk="0">
                    <a:moveTo>
                      <a:pt x="1066" y="0"/>
                    </a:moveTo>
                    <a:cubicBezTo>
                      <a:pt x="872" y="0"/>
                      <a:pt x="690" y="50"/>
                      <a:pt x="527" y="151"/>
                    </a:cubicBezTo>
                    <a:cubicBezTo>
                      <a:pt x="226" y="451"/>
                      <a:pt x="1" y="777"/>
                      <a:pt x="1" y="1203"/>
                    </a:cubicBezTo>
                    <a:cubicBezTo>
                      <a:pt x="1" y="1504"/>
                      <a:pt x="1" y="1705"/>
                      <a:pt x="126" y="1930"/>
                    </a:cubicBezTo>
                    <a:cubicBezTo>
                      <a:pt x="226" y="1930"/>
                      <a:pt x="226" y="2030"/>
                      <a:pt x="327" y="2131"/>
                    </a:cubicBezTo>
                    <a:lnTo>
                      <a:pt x="427" y="2231"/>
                    </a:lnTo>
                    <a:cubicBezTo>
                      <a:pt x="427" y="2231"/>
                      <a:pt x="527" y="2331"/>
                      <a:pt x="627" y="2331"/>
                    </a:cubicBezTo>
                    <a:cubicBezTo>
                      <a:pt x="853" y="2456"/>
                      <a:pt x="953" y="2456"/>
                      <a:pt x="1254" y="2456"/>
                    </a:cubicBezTo>
                    <a:cubicBezTo>
                      <a:pt x="1379" y="2456"/>
                      <a:pt x="1580" y="2331"/>
                      <a:pt x="1680" y="2231"/>
                    </a:cubicBezTo>
                    <a:cubicBezTo>
                      <a:pt x="1880" y="2030"/>
                      <a:pt x="1880" y="1705"/>
                      <a:pt x="2006" y="1504"/>
                    </a:cubicBezTo>
                    <a:cubicBezTo>
                      <a:pt x="2006" y="1203"/>
                      <a:pt x="1880" y="978"/>
                      <a:pt x="1680" y="777"/>
                    </a:cubicBezTo>
                    <a:cubicBezTo>
                      <a:pt x="1780" y="777"/>
                      <a:pt x="1780" y="677"/>
                      <a:pt x="1880" y="677"/>
                    </a:cubicBezTo>
                    <a:cubicBezTo>
                      <a:pt x="1880" y="451"/>
                      <a:pt x="1780" y="251"/>
                      <a:pt x="1680" y="151"/>
                    </a:cubicBezTo>
                    <a:cubicBezTo>
                      <a:pt x="1467" y="50"/>
                      <a:pt x="1260"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94" name="Google Shape;1894;p11"/>
            <p:cNvGrpSpPr/>
            <p:nvPr/>
          </p:nvGrpSpPr>
          <p:grpSpPr>
            <a:xfrm rot="10800000">
              <a:off x="1268100" y="764529"/>
              <a:ext cx="1710712" cy="768478"/>
              <a:chOff x="6477428" y="4097776"/>
              <a:chExt cx="1710712" cy="768478"/>
            </a:xfrm>
          </p:grpSpPr>
          <p:sp>
            <p:nvSpPr>
              <p:cNvPr id="1895" name="Google Shape;1895;p11"/>
              <p:cNvSpPr/>
              <p:nvPr/>
            </p:nvSpPr>
            <p:spPr>
              <a:xfrm flipH="1">
                <a:off x="7796983" y="4506879"/>
                <a:ext cx="278946" cy="310982"/>
              </a:xfrm>
              <a:custGeom>
                <a:avLst/>
                <a:gdLst/>
                <a:ahLst/>
                <a:cxnLst/>
                <a:rect l="l" t="t" r="r" b="b"/>
                <a:pathLst>
                  <a:path w="8237" h="9183" extrusionOk="0">
                    <a:moveTo>
                      <a:pt x="3326" y="0"/>
                    </a:moveTo>
                    <a:cubicBezTo>
                      <a:pt x="1217" y="0"/>
                      <a:pt x="1" y="2521"/>
                      <a:pt x="967" y="5097"/>
                    </a:cubicBezTo>
                    <a:cubicBezTo>
                      <a:pt x="1900" y="7748"/>
                      <a:pt x="5091" y="9183"/>
                      <a:pt x="6802" y="9183"/>
                    </a:cubicBezTo>
                    <a:cubicBezTo>
                      <a:pt x="7138" y="9183"/>
                      <a:pt x="7417" y="9127"/>
                      <a:pt x="7611" y="9015"/>
                    </a:cubicBezTo>
                    <a:cubicBezTo>
                      <a:pt x="8237" y="8642"/>
                      <a:pt x="7045" y="1134"/>
                      <a:pt x="4378" y="195"/>
                    </a:cubicBezTo>
                    <a:cubicBezTo>
                      <a:pt x="4009" y="62"/>
                      <a:pt x="3657" y="0"/>
                      <a:pt x="3326" y="0"/>
                    </a:cubicBezTo>
                    <a:close/>
                  </a:path>
                </a:pathLst>
              </a:custGeom>
              <a:solidFill>
                <a:srgbClr val="53A5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6" name="Google Shape;1896;p11"/>
              <p:cNvSpPr/>
              <p:nvPr/>
            </p:nvSpPr>
            <p:spPr>
              <a:xfrm flipH="1">
                <a:off x="7776292" y="4550464"/>
                <a:ext cx="220495" cy="288970"/>
              </a:xfrm>
              <a:custGeom>
                <a:avLst/>
                <a:gdLst/>
                <a:ahLst/>
                <a:cxnLst/>
                <a:rect l="l" t="t" r="r" b="b"/>
                <a:pathLst>
                  <a:path w="6511" h="8533" extrusionOk="0">
                    <a:moveTo>
                      <a:pt x="111" y="1"/>
                    </a:moveTo>
                    <a:cubicBezTo>
                      <a:pt x="95" y="1"/>
                      <a:pt x="77" y="8"/>
                      <a:pt x="60" y="26"/>
                    </a:cubicBezTo>
                    <a:cubicBezTo>
                      <a:pt x="0" y="26"/>
                      <a:pt x="0" y="85"/>
                      <a:pt x="0" y="160"/>
                    </a:cubicBezTo>
                    <a:cubicBezTo>
                      <a:pt x="0" y="160"/>
                      <a:pt x="179" y="770"/>
                      <a:pt x="551" y="1709"/>
                    </a:cubicBezTo>
                    <a:cubicBezTo>
                      <a:pt x="685" y="1947"/>
                      <a:pt x="805" y="2201"/>
                      <a:pt x="924" y="2454"/>
                    </a:cubicBezTo>
                    <a:cubicBezTo>
                      <a:pt x="983" y="2573"/>
                      <a:pt x="1058" y="2692"/>
                      <a:pt x="1117" y="2826"/>
                    </a:cubicBezTo>
                    <a:cubicBezTo>
                      <a:pt x="1177" y="3005"/>
                      <a:pt x="1237" y="3139"/>
                      <a:pt x="1356" y="3258"/>
                    </a:cubicBezTo>
                    <a:cubicBezTo>
                      <a:pt x="1490" y="3512"/>
                      <a:pt x="1669" y="3810"/>
                      <a:pt x="1803" y="4063"/>
                    </a:cubicBezTo>
                    <a:cubicBezTo>
                      <a:pt x="1981" y="4376"/>
                      <a:pt x="2175" y="4629"/>
                      <a:pt x="2354" y="4927"/>
                    </a:cubicBezTo>
                    <a:cubicBezTo>
                      <a:pt x="2548" y="5180"/>
                      <a:pt x="2786" y="5493"/>
                      <a:pt x="2980" y="5746"/>
                    </a:cubicBezTo>
                    <a:cubicBezTo>
                      <a:pt x="3158" y="5985"/>
                      <a:pt x="3412" y="6238"/>
                      <a:pt x="3590" y="6491"/>
                    </a:cubicBezTo>
                    <a:cubicBezTo>
                      <a:pt x="3725" y="6610"/>
                      <a:pt x="3844" y="6670"/>
                      <a:pt x="3903" y="6789"/>
                    </a:cubicBezTo>
                    <a:cubicBezTo>
                      <a:pt x="4037" y="6923"/>
                      <a:pt x="4157" y="7042"/>
                      <a:pt x="4276" y="7102"/>
                    </a:cubicBezTo>
                    <a:cubicBezTo>
                      <a:pt x="4469" y="7296"/>
                      <a:pt x="4708" y="7474"/>
                      <a:pt x="4901" y="7608"/>
                    </a:cubicBezTo>
                    <a:cubicBezTo>
                      <a:pt x="5080" y="7787"/>
                      <a:pt x="5274" y="7906"/>
                      <a:pt x="5453" y="8040"/>
                    </a:cubicBezTo>
                    <a:cubicBezTo>
                      <a:pt x="5646" y="8160"/>
                      <a:pt x="5765" y="8219"/>
                      <a:pt x="5900" y="8279"/>
                    </a:cubicBezTo>
                    <a:cubicBezTo>
                      <a:pt x="6198" y="8413"/>
                      <a:pt x="6332" y="8532"/>
                      <a:pt x="6332" y="8532"/>
                    </a:cubicBezTo>
                    <a:cubicBezTo>
                      <a:pt x="6391" y="8532"/>
                      <a:pt x="6451" y="8532"/>
                      <a:pt x="6451" y="8472"/>
                    </a:cubicBezTo>
                    <a:cubicBezTo>
                      <a:pt x="6510" y="8413"/>
                      <a:pt x="6510" y="8353"/>
                      <a:pt x="6451" y="8353"/>
                    </a:cubicBezTo>
                    <a:lnTo>
                      <a:pt x="6451" y="8279"/>
                    </a:lnTo>
                    <a:cubicBezTo>
                      <a:pt x="6451" y="8279"/>
                      <a:pt x="6272" y="8219"/>
                      <a:pt x="6078" y="8040"/>
                    </a:cubicBezTo>
                    <a:cubicBezTo>
                      <a:pt x="5959" y="7981"/>
                      <a:pt x="5765" y="7906"/>
                      <a:pt x="5646" y="7787"/>
                    </a:cubicBezTo>
                    <a:cubicBezTo>
                      <a:pt x="5453" y="7668"/>
                      <a:pt x="5274" y="7534"/>
                      <a:pt x="5080" y="7355"/>
                    </a:cubicBezTo>
                    <a:cubicBezTo>
                      <a:pt x="4901" y="7236"/>
                      <a:pt x="4708" y="7042"/>
                      <a:pt x="4529" y="6864"/>
                    </a:cubicBezTo>
                    <a:cubicBezTo>
                      <a:pt x="4276" y="6670"/>
                      <a:pt x="4157" y="6417"/>
                      <a:pt x="3903" y="6178"/>
                    </a:cubicBezTo>
                    <a:cubicBezTo>
                      <a:pt x="3725" y="5985"/>
                      <a:pt x="3531" y="5746"/>
                      <a:pt x="3292" y="5493"/>
                    </a:cubicBezTo>
                    <a:cubicBezTo>
                      <a:pt x="3099" y="5240"/>
                      <a:pt x="2920" y="4927"/>
                      <a:pt x="2726" y="4688"/>
                    </a:cubicBezTo>
                    <a:cubicBezTo>
                      <a:pt x="2548" y="4435"/>
                      <a:pt x="2354" y="4122"/>
                      <a:pt x="2175" y="3884"/>
                    </a:cubicBezTo>
                    <a:cubicBezTo>
                      <a:pt x="1981" y="3571"/>
                      <a:pt x="1862" y="3318"/>
                      <a:pt x="1669" y="3065"/>
                    </a:cubicBezTo>
                    <a:cubicBezTo>
                      <a:pt x="1549" y="2767"/>
                      <a:pt x="1356" y="2513"/>
                      <a:pt x="1237" y="2260"/>
                    </a:cubicBezTo>
                    <a:cubicBezTo>
                      <a:pt x="1117" y="2022"/>
                      <a:pt x="983" y="1769"/>
                      <a:pt x="864" y="1575"/>
                    </a:cubicBezTo>
                    <a:cubicBezTo>
                      <a:pt x="685" y="1143"/>
                      <a:pt x="492" y="770"/>
                      <a:pt x="373" y="458"/>
                    </a:cubicBezTo>
                    <a:cubicBezTo>
                      <a:pt x="238" y="219"/>
                      <a:pt x="179" y="85"/>
                      <a:pt x="179" y="85"/>
                    </a:cubicBezTo>
                    <a:cubicBezTo>
                      <a:pt x="179" y="43"/>
                      <a:pt x="149" y="1"/>
                      <a:pt x="111"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7" name="Google Shape;1897;p11"/>
              <p:cNvSpPr/>
              <p:nvPr/>
            </p:nvSpPr>
            <p:spPr>
              <a:xfrm flipH="1">
                <a:off x="7906469" y="4561063"/>
                <a:ext cx="138779" cy="129026"/>
              </a:xfrm>
              <a:custGeom>
                <a:avLst/>
                <a:gdLst/>
                <a:ahLst/>
                <a:cxnLst/>
                <a:rect l="l" t="t" r="r" b="b"/>
                <a:pathLst>
                  <a:path w="4098" h="3810" extrusionOk="0">
                    <a:moveTo>
                      <a:pt x="3984" y="1"/>
                    </a:moveTo>
                    <a:cubicBezTo>
                      <a:pt x="3941" y="1"/>
                      <a:pt x="3904" y="43"/>
                      <a:pt x="3904" y="85"/>
                    </a:cubicBezTo>
                    <a:cubicBezTo>
                      <a:pt x="3725" y="338"/>
                      <a:pt x="3666" y="651"/>
                      <a:pt x="3532" y="889"/>
                    </a:cubicBezTo>
                    <a:cubicBezTo>
                      <a:pt x="3412" y="1202"/>
                      <a:pt x="3353" y="1456"/>
                      <a:pt x="3293" y="1768"/>
                    </a:cubicBezTo>
                    <a:cubicBezTo>
                      <a:pt x="3159" y="2081"/>
                      <a:pt x="3159" y="2379"/>
                      <a:pt x="3100" y="2692"/>
                    </a:cubicBezTo>
                    <a:lnTo>
                      <a:pt x="3100" y="3199"/>
                    </a:lnTo>
                    <a:cubicBezTo>
                      <a:pt x="2980" y="3124"/>
                      <a:pt x="2861" y="3065"/>
                      <a:pt x="2727" y="3005"/>
                    </a:cubicBezTo>
                    <a:cubicBezTo>
                      <a:pt x="2668" y="2945"/>
                      <a:pt x="2608" y="2945"/>
                      <a:pt x="2548" y="2886"/>
                    </a:cubicBezTo>
                    <a:lnTo>
                      <a:pt x="2295" y="2826"/>
                    </a:lnTo>
                    <a:cubicBezTo>
                      <a:pt x="2176" y="2752"/>
                      <a:pt x="2042" y="2692"/>
                      <a:pt x="1863" y="2692"/>
                    </a:cubicBezTo>
                    <a:lnTo>
                      <a:pt x="1669" y="2632"/>
                    </a:lnTo>
                    <a:cubicBezTo>
                      <a:pt x="1610" y="2573"/>
                      <a:pt x="1550" y="2573"/>
                      <a:pt x="1431" y="2573"/>
                    </a:cubicBezTo>
                    <a:lnTo>
                      <a:pt x="999" y="2454"/>
                    </a:lnTo>
                    <a:lnTo>
                      <a:pt x="552" y="2454"/>
                    </a:lnTo>
                    <a:cubicBezTo>
                      <a:pt x="433" y="2454"/>
                      <a:pt x="254" y="2379"/>
                      <a:pt x="120" y="2379"/>
                    </a:cubicBezTo>
                    <a:cubicBezTo>
                      <a:pt x="61" y="2379"/>
                      <a:pt x="1" y="2454"/>
                      <a:pt x="1" y="2513"/>
                    </a:cubicBezTo>
                    <a:cubicBezTo>
                      <a:pt x="1" y="2573"/>
                      <a:pt x="61" y="2632"/>
                      <a:pt x="61" y="2632"/>
                    </a:cubicBezTo>
                    <a:lnTo>
                      <a:pt x="120" y="2632"/>
                    </a:lnTo>
                    <a:cubicBezTo>
                      <a:pt x="254" y="2632"/>
                      <a:pt x="373" y="2692"/>
                      <a:pt x="552" y="2692"/>
                    </a:cubicBezTo>
                    <a:lnTo>
                      <a:pt x="746" y="2752"/>
                    </a:lnTo>
                    <a:cubicBezTo>
                      <a:pt x="805" y="2752"/>
                      <a:pt x="865" y="2752"/>
                      <a:pt x="925" y="2826"/>
                    </a:cubicBezTo>
                    <a:lnTo>
                      <a:pt x="1372" y="2886"/>
                    </a:lnTo>
                    <a:cubicBezTo>
                      <a:pt x="1431" y="2886"/>
                      <a:pt x="1491" y="2945"/>
                      <a:pt x="1550" y="2945"/>
                    </a:cubicBezTo>
                    <a:lnTo>
                      <a:pt x="1744" y="3005"/>
                    </a:lnTo>
                    <a:cubicBezTo>
                      <a:pt x="1923" y="3065"/>
                      <a:pt x="2042" y="3124"/>
                      <a:pt x="2176" y="3199"/>
                    </a:cubicBezTo>
                    <a:lnTo>
                      <a:pt x="2355" y="3258"/>
                    </a:lnTo>
                    <a:cubicBezTo>
                      <a:pt x="2414" y="3318"/>
                      <a:pt x="2489" y="3318"/>
                      <a:pt x="2548" y="3377"/>
                    </a:cubicBezTo>
                    <a:cubicBezTo>
                      <a:pt x="2668" y="3437"/>
                      <a:pt x="2787" y="3497"/>
                      <a:pt x="2921" y="3571"/>
                    </a:cubicBezTo>
                    <a:cubicBezTo>
                      <a:pt x="3040" y="3631"/>
                      <a:pt x="3159" y="3690"/>
                      <a:pt x="3293" y="3750"/>
                    </a:cubicBezTo>
                    <a:cubicBezTo>
                      <a:pt x="3293" y="3809"/>
                      <a:pt x="3353" y="3809"/>
                      <a:pt x="3412" y="3809"/>
                    </a:cubicBezTo>
                    <a:cubicBezTo>
                      <a:pt x="3532" y="3809"/>
                      <a:pt x="3606" y="3690"/>
                      <a:pt x="3606" y="3571"/>
                    </a:cubicBezTo>
                    <a:lnTo>
                      <a:pt x="3606" y="3318"/>
                    </a:lnTo>
                    <a:cubicBezTo>
                      <a:pt x="3532" y="3258"/>
                      <a:pt x="3532" y="3199"/>
                      <a:pt x="3532" y="3124"/>
                    </a:cubicBezTo>
                    <a:lnTo>
                      <a:pt x="3532" y="2692"/>
                    </a:lnTo>
                    <a:lnTo>
                      <a:pt x="3532" y="2513"/>
                    </a:lnTo>
                    <a:cubicBezTo>
                      <a:pt x="3532" y="2454"/>
                      <a:pt x="3606" y="2379"/>
                      <a:pt x="3606" y="2260"/>
                    </a:cubicBezTo>
                    <a:cubicBezTo>
                      <a:pt x="3606" y="2141"/>
                      <a:pt x="3606" y="2007"/>
                      <a:pt x="3666" y="1828"/>
                    </a:cubicBezTo>
                    <a:cubicBezTo>
                      <a:pt x="3725" y="1575"/>
                      <a:pt x="3785" y="1262"/>
                      <a:pt x="3845" y="1024"/>
                    </a:cubicBezTo>
                    <a:cubicBezTo>
                      <a:pt x="3904" y="711"/>
                      <a:pt x="4038" y="457"/>
                      <a:pt x="4098" y="145"/>
                    </a:cubicBezTo>
                    <a:cubicBezTo>
                      <a:pt x="4098" y="85"/>
                      <a:pt x="4098" y="25"/>
                      <a:pt x="4038" y="25"/>
                    </a:cubicBezTo>
                    <a:cubicBezTo>
                      <a:pt x="4021" y="8"/>
                      <a:pt x="4002" y="1"/>
                      <a:pt x="3984"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8" name="Google Shape;1898;p11"/>
              <p:cNvSpPr/>
              <p:nvPr/>
            </p:nvSpPr>
            <p:spPr>
              <a:xfrm flipH="1">
                <a:off x="7851980" y="4620936"/>
                <a:ext cx="144807" cy="153408"/>
              </a:xfrm>
              <a:custGeom>
                <a:avLst/>
                <a:gdLst/>
                <a:ahLst/>
                <a:cxnLst/>
                <a:rect l="l" t="t" r="r" b="b"/>
                <a:pathLst>
                  <a:path w="4276" h="4530" extrusionOk="0">
                    <a:moveTo>
                      <a:pt x="4157" y="0"/>
                    </a:moveTo>
                    <a:cubicBezTo>
                      <a:pt x="4097" y="0"/>
                      <a:pt x="4037" y="0"/>
                      <a:pt x="4037" y="60"/>
                    </a:cubicBezTo>
                    <a:cubicBezTo>
                      <a:pt x="3963" y="239"/>
                      <a:pt x="3903" y="432"/>
                      <a:pt x="3844" y="611"/>
                    </a:cubicBezTo>
                    <a:cubicBezTo>
                      <a:pt x="3844" y="745"/>
                      <a:pt x="3784" y="924"/>
                      <a:pt x="3725" y="1118"/>
                    </a:cubicBezTo>
                    <a:cubicBezTo>
                      <a:pt x="3665" y="1490"/>
                      <a:pt x="3590" y="1803"/>
                      <a:pt x="3531" y="2175"/>
                    </a:cubicBezTo>
                    <a:cubicBezTo>
                      <a:pt x="3531" y="2295"/>
                      <a:pt x="3471" y="2354"/>
                      <a:pt x="3471" y="2414"/>
                    </a:cubicBezTo>
                    <a:lnTo>
                      <a:pt x="3471" y="2727"/>
                    </a:lnTo>
                    <a:cubicBezTo>
                      <a:pt x="3471" y="2920"/>
                      <a:pt x="3412" y="3099"/>
                      <a:pt x="3412" y="3293"/>
                    </a:cubicBezTo>
                    <a:cubicBezTo>
                      <a:pt x="3412" y="3352"/>
                      <a:pt x="3412" y="3472"/>
                      <a:pt x="3471" y="3531"/>
                    </a:cubicBezTo>
                    <a:lnTo>
                      <a:pt x="3471" y="3844"/>
                    </a:lnTo>
                    <a:lnTo>
                      <a:pt x="3471" y="4017"/>
                    </a:lnTo>
                    <a:lnTo>
                      <a:pt x="3471" y="4017"/>
                    </a:lnTo>
                    <a:cubicBezTo>
                      <a:pt x="3284" y="3971"/>
                      <a:pt x="3099" y="3916"/>
                      <a:pt x="2920" y="3844"/>
                    </a:cubicBezTo>
                    <a:lnTo>
                      <a:pt x="2473" y="3784"/>
                    </a:lnTo>
                    <a:lnTo>
                      <a:pt x="1981" y="3665"/>
                    </a:lnTo>
                    <a:cubicBezTo>
                      <a:pt x="1862" y="3591"/>
                      <a:pt x="1669" y="3591"/>
                      <a:pt x="1549" y="3591"/>
                    </a:cubicBezTo>
                    <a:cubicBezTo>
                      <a:pt x="1356" y="3531"/>
                      <a:pt x="1237" y="3531"/>
                      <a:pt x="1058" y="3472"/>
                    </a:cubicBezTo>
                    <a:lnTo>
                      <a:pt x="611" y="3472"/>
                    </a:lnTo>
                    <a:cubicBezTo>
                      <a:pt x="432" y="3412"/>
                      <a:pt x="313" y="3412"/>
                      <a:pt x="119" y="3412"/>
                    </a:cubicBezTo>
                    <a:cubicBezTo>
                      <a:pt x="60" y="3412"/>
                      <a:pt x="0" y="3472"/>
                      <a:pt x="0" y="3531"/>
                    </a:cubicBezTo>
                    <a:cubicBezTo>
                      <a:pt x="0" y="3591"/>
                      <a:pt x="60" y="3665"/>
                      <a:pt x="119" y="3665"/>
                    </a:cubicBezTo>
                    <a:cubicBezTo>
                      <a:pt x="238" y="3665"/>
                      <a:pt x="432" y="3725"/>
                      <a:pt x="551" y="3725"/>
                    </a:cubicBezTo>
                    <a:cubicBezTo>
                      <a:pt x="611" y="3725"/>
                      <a:pt x="745" y="3725"/>
                      <a:pt x="805" y="3784"/>
                    </a:cubicBezTo>
                    <a:lnTo>
                      <a:pt x="983" y="3784"/>
                    </a:lnTo>
                    <a:cubicBezTo>
                      <a:pt x="1177" y="3844"/>
                      <a:pt x="1296" y="3844"/>
                      <a:pt x="1490" y="3904"/>
                    </a:cubicBezTo>
                    <a:cubicBezTo>
                      <a:pt x="1609" y="3963"/>
                      <a:pt x="1803" y="3963"/>
                      <a:pt x="1922" y="4038"/>
                    </a:cubicBezTo>
                    <a:cubicBezTo>
                      <a:pt x="2548" y="4157"/>
                      <a:pt x="3099" y="4336"/>
                      <a:pt x="3725" y="4529"/>
                    </a:cubicBezTo>
                    <a:lnTo>
                      <a:pt x="3784" y="4529"/>
                    </a:lnTo>
                    <a:cubicBezTo>
                      <a:pt x="3903" y="4529"/>
                      <a:pt x="4037" y="4410"/>
                      <a:pt x="3963" y="4276"/>
                    </a:cubicBezTo>
                    <a:lnTo>
                      <a:pt x="3903" y="4038"/>
                    </a:lnTo>
                    <a:lnTo>
                      <a:pt x="3903" y="3784"/>
                    </a:lnTo>
                    <a:cubicBezTo>
                      <a:pt x="3903" y="3725"/>
                      <a:pt x="3844" y="3591"/>
                      <a:pt x="3844" y="3531"/>
                    </a:cubicBezTo>
                    <a:lnTo>
                      <a:pt x="3844" y="3293"/>
                    </a:lnTo>
                    <a:lnTo>
                      <a:pt x="3844" y="2727"/>
                    </a:lnTo>
                    <a:cubicBezTo>
                      <a:pt x="3903" y="2607"/>
                      <a:pt x="3903" y="2414"/>
                      <a:pt x="3903" y="2235"/>
                    </a:cubicBezTo>
                    <a:cubicBezTo>
                      <a:pt x="3963" y="1863"/>
                      <a:pt x="4037" y="1550"/>
                      <a:pt x="4037" y="1177"/>
                    </a:cubicBezTo>
                    <a:cubicBezTo>
                      <a:pt x="4097" y="864"/>
                      <a:pt x="4157" y="492"/>
                      <a:pt x="4276" y="120"/>
                    </a:cubicBezTo>
                    <a:cubicBezTo>
                      <a:pt x="4276" y="60"/>
                      <a:pt x="4216" y="60"/>
                      <a:pt x="4157"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11"/>
              <p:cNvSpPr/>
              <p:nvPr/>
            </p:nvSpPr>
            <p:spPr>
              <a:xfrm rot="-1328962" flipH="1">
                <a:off x="7735800" y="4362458"/>
                <a:ext cx="53370" cy="73993"/>
              </a:xfrm>
              <a:custGeom>
                <a:avLst/>
                <a:gdLst/>
                <a:ahLst/>
                <a:cxnLst/>
                <a:rect l="l" t="t" r="r" b="b"/>
                <a:pathLst>
                  <a:path w="1576" h="2185" extrusionOk="0">
                    <a:moveTo>
                      <a:pt x="454" y="1"/>
                    </a:moveTo>
                    <a:cubicBezTo>
                      <a:pt x="226" y="1"/>
                      <a:pt x="0" y="236"/>
                      <a:pt x="85" y="501"/>
                    </a:cubicBezTo>
                    <a:cubicBezTo>
                      <a:pt x="219" y="814"/>
                      <a:pt x="532" y="1186"/>
                      <a:pt x="711" y="1440"/>
                    </a:cubicBezTo>
                    <a:cubicBezTo>
                      <a:pt x="905" y="1678"/>
                      <a:pt x="1083" y="2110"/>
                      <a:pt x="1456" y="2185"/>
                    </a:cubicBezTo>
                    <a:lnTo>
                      <a:pt x="1515" y="2110"/>
                    </a:lnTo>
                    <a:cubicBezTo>
                      <a:pt x="1575" y="1812"/>
                      <a:pt x="1337" y="1440"/>
                      <a:pt x="1203" y="1186"/>
                    </a:cubicBezTo>
                    <a:cubicBezTo>
                      <a:pt x="1024" y="874"/>
                      <a:pt x="964" y="442"/>
                      <a:pt x="711" y="129"/>
                    </a:cubicBezTo>
                    <a:cubicBezTo>
                      <a:pt x="638" y="39"/>
                      <a:pt x="546" y="1"/>
                      <a:pt x="454" y="1"/>
                    </a:cubicBezTo>
                    <a:close/>
                  </a:path>
                </a:pathLst>
              </a:custGeom>
              <a:solidFill>
                <a:srgbClr val="53A5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11"/>
              <p:cNvSpPr/>
              <p:nvPr/>
            </p:nvSpPr>
            <p:spPr>
              <a:xfrm rot="-1328962" flipH="1">
                <a:off x="7693112" y="4357676"/>
                <a:ext cx="33830" cy="91602"/>
              </a:xfrm>
              <a:custGeom>
                <a:avLst/>
                <a:gdLst/>
                <a:ahLst/>
                <a:cxnLst/>
                <a:rect l="l" t="t" r="r" b="b"/>
                <a:pathLst>
                  <a:path w="999" h="2705" extrusionOk="0">
                    <a:moveTo>
                      <a:pt x="359" y="0"/>
                    </a:moveTo>
                    <a:cubicBezTo>
                      <a:pt x="175" y="0"/>
                      <a:pt x="1" y="100"/>
                      <a:pt x="1" y="312"/>
                    </a:cubicBezTo>
                    <a:cubicBezTo>
                      <a:pt x="1" y="1176"/>
                      <a:pt x="60" y="2099"/>
                      <a:pt x="746" y="2665"/>
                    </a:cubicBezTo>
                    <a:cubicBezTo>
                      <a:pt x="773" y="2693"/>
                      <a:pt x="801" y="2704"/>
                      <a:pt x="829" y="2704"/>
                    </a:cubicBezTo>
                    <a:cubicBezTo>
                      <a:pt x="919" y="2704"/>
                      <a:pt x="999" y="2575"/>
                      <a:pt x="999" y="2472"/>
                    </a:cubicBezTo>
                    <a:cubicBezTo>
                      <a:pt x="746" y="1920"/>
                      <a:pt x="552" y="1176"/>
                      <a:pt x="746" y="550"/>
                    </a:cubicBezTo>
                    <a:cubicBezTo>
                      <a:pt x="893" y="194"/>
                      <a:pt x="616" y="0"/>
                      <a:pt x="359" y="0"/>
                    </a:cubicBezTo>
                    <a:close/>
                  </a:path>
                </a:pathLst>
              </a:custGeom>
              <a:solidFill>
                <a:srgbClr val="53A5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11"/>
              <p:cNvSpPr/>
              <p:nvPr/>
            </p:nvSpPr>
            <p:spPr>
              <a:xfrm rot="-1328962" flipH="1">
                <a:off x="7633573" y="4363891"/>
                <a:ext cx="47071" cy="65730"/>
              </a:xfrm>
              <a:custGeom>
                <a:avLst/>
                <a:gdLst/>
                <a:ahLst/>
                <a:cxnLst/>
                <a:rect l="l" t="t" r="r" b="b"/>
                <a:pathLst>
                  <a:path w="1390" h="1941" extrusionOk="0">
                    <a:moveTo>
                      <a:pt x="946" y="0"/>
                    </a:moveTo>
                    <a:cubicBezTo>
                      <a:pt x="880" y="0"/>
                      <a:pt x="811" y="23"/>
                      <a:pt x="746" y="77"/>
                    </a:cubicBezTo>
                    <a:cubicBezTo>
                      <a:pt x="373" y="330"/>
                      <a:pt x="194" y="628"/>
                      <a:pt x="60" y="1075"/>
                    </a:cubicBezTo>
                    <a:cubicBezTo>
                      <a:pt x="1" y="1373"/>
                      <a:pt x="60" y="1626"/>
                      <a:pt x="254" y="1879"/>
                    </a:cubicBezTo>
                    <a:cubicBezTo>
                      <a:pt x="295" y="1921"/>
                      <a:pt x="346" y="1941"/>
                      <a:pt x="394" y="1941"/>
                    </a:cubicBezTo>
                    <a:cubicBezTo>
                      <a:pt x="485" y="1941"/>
                      <a:pt x="567" y="1872"/>
                      <a:pt x="567" y="1745"/>
                    </a:cubicBezTo>
                    <a:lnTo>
                      <a:pt x="626" y="1626"/>
                    </a:lnTo>
                    <a:cubicBezTo>
                      <a:pt x="686" y="1507"/>
                      <a:pt x="746" y="1373"/>
                      <a:pt x="805" y="1254"/>
                    </a:cubicBezTo>
                    <a:cubicBezTo>
                      <a:pt x="939" y="1000"/>
                      <a:pt x="1118" y="822"/>
                      <a:pt x="1237" y="568"/>
                    </a:cubicBezTo>
                    <a:cubicBezTo>
                      <a:pt x="1390" y="322"/>
                      <a:pt x="1190" y="0"/>
                      <a:pt x="946" y="0"/>
                    </a:cubicBezTo>
                    <a:close/>
                  </a:path>
                </a:pathLst>
              </a:custGeom>
              <a:solidFill>
                <a:srgbClr val="53A5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11"/>
              <p:cNvSpPr/>
              <p:nvPr/>
            </p:nvSpPr>
            <p:spPr>
              <a:xfrm flipH="1">
                <a:off x="7498194" y="4637869"/>
                <a:ext cx="155068" cy="228386"/>
              </a:xfrm>
              <a:custGeom>
                <a:avLst/>
                <a:gdLst/>
                <a:ahLst/>
                <a:cxnLst/>
                <a:rect l="l" t="t" r="r" b="b"/>
                <a:pathLst>
                  <a:path w="4579" h="6744" extrusionOk="0">
                    <a:moveTo>
                      <a:pt x="735" y="0"/>
                    </a:moveTo>
                    <a:cubicBezTo>
                      <a:pt x="384" y="0"/>
                      <a:pt x="1" y="307"/>
                      <a:pt x="150" y="737"/>
                    </a:cubicBezTo>
                    <a:cubicBezTo>
                      <a:pt x="1089" y="2972"/>
                      <a:pt x="1893" y="5459"/>
                      <a:pt x="4128" y="6696"/>
                    </a:cubicBezTo>
                    <a:cubicBezTo>
                      <a:pt x="4171" y="6729"/>
                      <a:pt x="4214" y="6743"/>
                      <a:pt x="4254" y="6743"/>
                    </a:cubicBezTo>
                    <a:cubicBezTo>
                      <a:pt x="4449" y="6743"/>
                      <a:pt x="4579" y="6402"/>
                      <a:pt x="4381" y="6204"/>
                    </a:cubicBezTo>
                    <a:cubicBezTo>
                      <a:pt x="2638" y="4774"/>
                      <a:pt x="1893" y="2540"/>
                      <a:pt x="1208" y="364"/>
                    </a:cubicBezTo>
                    <a:cubicBezTo>
                      <a:pt x="1141" y="109"/>
                      <a:pt x="944" y="0"/>
                      <a:pt x="7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11"/>
              <p:cNvSpPr/>
              <p:nvPr/>
            </p:nvSpPr>
            <p:spPr>
              <a:xfrm flipH="1">
                <a:off x="7490914" y="4676204"/>
                <a:ext cx="57469" cy="139998"/>
              </a:xfrm>
              <a:custGeom>
                <a:avLst/>
                <a:gdLst/>
                <a:ahLst/>
                <a:cxnLst/>
                <a:rect l="l" t="t" r="r" b="b"/>
                <a:pathLst>
                  <a:path w="1697" h="4134" extrusionOk="0">
                    <a:moveTo>
                      <a:pt x="502" y="1"/>
                    </a:moveTo>
                    <a:cubicBezTo>
                      <a:pt x="258" y="1"/>
                      <a:pt x="1" y="172"/>
                      <a:pt x="33" y="469"/>
                    </a:cubicBezTo>
                    <a:cubicBezTo>
                      <a:pt x="227" y="1661"/>
                      <a:pt x="480" y="3016"/>
                      <a:pt x="1225" y="4015"/>
                    </a:cubicBezTo>
                    <a:cubicBezTo>
                      <a:pt x="1284" y="4098"/>
                      <a:pt x="1358" y="4133"/>
                      <a:pt x="1428" y="4133"/>
                    </a:cubicBezTo>
                    <a:cubicBezTo>
                      <a:pt x="1570" y="4133"/>
                      <a:pt x="1697" y="3990"/>
                      <a:pt x="1657" y="3821"/>
                    </a:cubicBezTo>
                    <a:cubicBezTo>
                      <a:pt x="1344" y="2644"/>
                      <a:pt x="971" y="1586"/>
                      <a:pt x="912" y="409"/>
                    </a:cubicBezTo>
                    <a:cubicBezTo>
                      <a:pt x="912" y="127"/>
                      <a:pt x="712" y="1"/>
                      <a:pt x="5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11"/>
              <p:cNvSpPr/>
              <p:nvPr/>
            </p:nvSpPr>
            <p:spPr>
              <a:xfrm flipH="1">
                <a:off x="7441031" y="4671734"/>
                <a:ext cx="40672" cy="104812"/>
              </a:xfrm>
              <a:custGeom>
                <a:avLst/>
                <a:gdLst/>
                <a:ahLst/>
                <a:cxnLst/>
                <a:rect l="l" t="t" r="r" b="b"/>
                <a:pathLst>
                  <a:path w="1201" h="3095" extrusionOk="0">
                    <a:moveTo>
                      <a:pt x="639" y="0"/>
                    </a:moveTo>
                    <a:cubicBezTo>
                      <a:pt x="477" y="0"/>
                      <a:pt x="327" y="88"/>
                      <a:pt x="298" y="303"/>
                    </a:cubicBezTo>
                    <a:cubicBezTo>
                      <a:pt x="179" y="1167"/>
                      <a:pt x="1" y="2091"/>
                      <a:pt x="239" y="3029"/>
                    </a:cubicBezTo>
                    <a:cubicBezTo>
                      <a:pt x="262" y="3075"/>
                      <a:pt x="304" y="3094"/>
                      <a:pt x="351" y="3094"/>
                    </a:cubicBezTo>
                    <a:cubicBezTo>
                      <a:pt x="427" y="3094"/>
                      <a:pt x="515" y="3043"/>
                      <a:pt x="552" y="2970"/>
                    </a:cubicBezTo>
                    <a:cubicBezTo>
                      <a:pt x="671" y="2165"/>
                      <a:pt x="671" y="1286"/>
                      <a:pt x="1043" y="541"/>
                    </a:cubicBezTo>
                    <a:cubicBezTo>
                      <a:pt x="1201" y="236"/>
                      <a:pt x="904" y="0"/>
                      <a:pt x="6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11"/>
              <p:cNvSpPr/>
              <p:nvPr/>
            </p:nvSpPr>
            <p:spPr>
              <a:xfrm rot="-1328962" flipH="1">
                <a:off x="7965785" y="4101133"/>
                <a:ext cx="36472" cy="95361"/>
              </a:xfrm>
              <a:custGeom>
                <a:avLst/>
                <a:gdLst/>
                <a:ahLst/>
                <a:cxnLst/>
                <a:rect l="l" t="t" r="r" b="b"/>
                <a:pathLst>
                  <a:path w="1077" h="2816" extrusionOk="0">
                    <a:moveTo>
                      <a:pt x="473" y="0"/>
                    </a:moveTo>
                    <a:cubicBezTo>
                      <a:pt x="260" y="0"/>
                      <a:pt x="60" y="133"/>
                      <a:pt x="60" y="423"/>
                    </a:cubicBezTo>
                    <a:cubicBezTo>
                      <a:pt x="0" y="1168"/>
                      <a:pt x="194" y="2106"/>
                      <a:pt x="685" y="2717"/>
                    </a:cubicBezTo>
                    <a:cubicBezTo>
                      <a:pt x="728" y="2787"/>
                      <a:pt x="780" y="2816"/>
                      <a:pt x="830" y="2816"/>
                    </a:cubicBezTo>
                    <a:cubicBezTo>
                      <a:pt x="918" y="2816"/>
                      <a:pt x="998" y="2722"/>
                      <a:pt x="998" y="2598"/>
                    </a:cubicBezTo>
                    <a:cubicBezTo>
                      <a:pt x="939" y="1913"/>
                      <a:pt x="745" y="1362"/>
                      <a:pt x="939" y="676"/>
                    </a:cubicBezTo>
                    <a:cubicBezTo>
                      <a:pt x="1076" y="247"/>
                      <a:pt x="763" y="0"/>
                      <a:pt x="4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11"/>
              <p:cNvSpPr/>
              <p:nvPr/>
            </p:nvSpPr>
            <p:spPr>
              <a:xfrm rot="-1328962" flipH="1">
                <a:off x="7921656" y="4128631"/>
                <a:ext cx="47918" cy="104064"/>
              </a:xfrm>
              <a:custGeom>
                <a:avLst/>
                <a:gdLst/>
                <a:ahLst/>
                <a:cxnLst/>
                <a:rect l="l" t="t" r="r" b="b"/>
                <a:pathLst>
                  <a:path w="1415" h="3073" extrusionOk="0">
                    <a:moveTo>
                      <a:pt x="975" y="0"/>
                    </a:moveTo>
                    <a:cubicBezTo>
                      <a:pt x="879" y="0"/>
                      <a:pt x="788" y="49"/>
                      <a:pt x="745" y="168"/>
                    </a:cubicBezTo>
                    <a:cubicBezTo>
                      <a:pt x="447" y="1047"/>
                      <a:pt x="1" y="2104"/>
                      <a:pt x="254" y="3028"/>
                    </a:cubicBezTo>
                    <a:cubicBezTo>
                      <a:pt x="254" y="3058"/>
                      <a:pt x="269" y="3073"/>
                      <a:pt x="291" y="3073"/>
                    </a:cubicBezTo>
                    <a:cubicBezTo>
                      <a:pt x="313" y="3073"/>
                      <a:pt x="343" y="3058"/>
                      <a:pt x="373" y="3028"/>
                    </a:cubicBezTo>
                    <a:cubicBezTo>
                      <a:pt x="567" y="2104"/>
                      <a:pt x="745" y="1285"/>
                      <a:pt x="1252" y="481"/>
                    </a:cubicBezTo>
                    <a:cubicBezTo>
                      <a:pt x="1415" y="226"/>
                      <a:pt x="1182" y="0"/>
                      <a:pt x="9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11"/>
              <p:cNvSpPr/>
              <p:nvPr/>
            </p:nvSpPr>
            <p:spPr>
              <a:xfrm rot="-1328962" flipH="1">
                <a:off x="8136008" y="4275358"/>
                <a:ext cx="43583" cy="53878"/>
              </a:xfrm>
              <a:custGeom>
                <a:avLst/>
                <a:gdLst/>
                <a:ahLst/>
                <a:cxnLst/>
                <a:rect l="l" t="t" r="r" b="b"/>
                <a:pathLst>
                  <a:path w="1287" h="1591" extrusionOk="0">
                    <a:moveTo>
                      <a:pt x="508" y="1"/>
                    </a:moveTo>
                    <a:cubicBezTo>
                      <a:pt x="240" y="1"/>
                      <a:pt x="1" y="304"/>
                      <a:pt x="229" y="576"/>
                    </a:cubicBezTo>
                    <a:cubicBezTo>
                      <a:pt x="289" y="695"/>
                      <a:pt x="423" y="814"/>
                      <a:pt x="542" y="888"/>
                    </a:cubicBezTo>
                    <a:cubicBezTo>
                      <a:pt x="795" y="1127"/>
                      <a:pt x="914" y="1380"/>
                      <a:pt x="1168" y="1559"/>
                    </a:cubicBezTo>
                    <a:cubicBezTo>
                      <a:pt x="1185" y="1581"/>
                      <a:pt x="1203" y="1590"/>
                      <a:pt x="1220" y="1590"/>
                    </a:cubicBezTo>
                    <a:cubicBezTo>
                      <a:pt x="1258" y="1590"/>
                      <a:pt x="1287" y="1541"/>
                      <a:pt x="1287" y="1499"/>
                    </a:cubicBezTo>
                    <a:cubicBezTo>
                      <a:pt x="1287" y="1186"/>
                      <a:pt x="1108" y="888"/>
                      <a:pt x="1034" y="635"/>
                    </a:cubicBezTo>
                    <a:cubicBezTo>
                      <a:pt x="974" y="516"/>
                      <a:pt x="974" y="382"/>
                      <a:pt x="855" y="263"/>
                    </a:cubicBezTo>
                    <a:cubicBezTo>
                      <a:pt x="855" y="203"/>
                      <a:pt x="795" y="203"/>
                      <a:pt x="795" y="144"/>
                    </a:cubicBezTo>
                    <a:cubicBezTo>
                      <a:pt x="710" y="43"/>
                      <a:pt x="607" y="1"/>
                      <a:pt x="50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11"/>
              <p:cNvSpPr/>
              <p:nvPr/>
            </p:nvSpPr>
            <p:spPr>
              <a:xfrm rot="-1328962" flipH="1">
                <a:off x="8099755" y="4265233"/>
                <a:ext cx="56959" cy="62073"/>
              </a:xfrm>
              <a:custGeom>
                <a:avLst/>
                <a:gdLst/>
                <a:ahLst/>
                <a:cxnLst/>
                <a:rect l="l" t="t" r="r" b="b"/>
                <a:pathLst>
                  <a:path w="1682" h="1833" extrusionOk="0">
                    <a:moveTo>
                      <a:pt x="458" y="1"/>
                    </a:moveTo>
                    <a:cubicBezTo>
                      <a:pt x="0" y="1"/>
                      <a:pt x="36" y="818"/>
                      <a:pt x="564" y="818"/>
                    </a:cubicBezTo>
                    <a:cubicBezTo>
                      <a:pt x="430" y="818"/>
                      <a:pt x="624" y="878"/>
                      <a:pt x="683" y="878"/>
                    </a:cubicBezTo>
                    <a:cubicBezTo>
                      <a:pt x="743" y="878"/>
                      <a:pt x="862" y="997"/>
                      <a:pt x="936" y="1131"/>
                    </a:cubicBezTo>
                    <a:cubicBezTo>
                      <a:pt x="1115" y="1310"/>
                      <a:pt x="1234" y="1623"/>
                      <a:pt x="1488" y="1801"/>
                    </a:cubicBezTo>
                    <a:cubicBezTo>
                      <a:pt x="1506" y="1824"/>
                      <a:pt x="1530" y="1833"/>
                      <a:pt x="1556" y="1833"/>
                    </a:cubicBezTo>
                    <a:cubicBezTo>
                      <a:pt x="1616" y="1833"/>
                      <a:pt x="1681" y="1784"/>
                      <a:pt x="1681" y="1742"/>
                    </a:cubicBezTo>
                    <a:cubicBezTo>
                      <a:pt x="1681" y="1369"/>
                      <a:pt x="1488" y="937"/>
                      <a:pt x="1309" y="625"/>
                    </a:cubicBezTo>
                    <a:cubicBezTo>
                      <a:pt x="1115" y="312"/>
                      <a:pt x="936" y="73"/>
                      <a:pt x="564" y="14"/>
                    </a:cubicBezTo>
                    <a:cubicBezTo>
                      <a:pt x="526" y="5"/>
                      <a:pt x="491" y="1"/>
                      <a:pt x="4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11"/>
              <p:cNvSpPr/>
              <p:nvPr/>
            </p:nvSpPr>
            <p:spPr>
              <a:xfrm rot="-1328962" flipH="1">
                <a:off x="7487341" y="4234718"/>
                <a:ext cx="90349" cy="123096"/>
              </a:xfrm>
              <a:custGeom>
                <a:avLst/>
                <a:gdLst/>
                <a:ahLst/>
                <a:cxnLst/>
                <a:rect l="l" t="t" r="r" b="b"/>
                <a:pathLst>
                  <a:path w="2668" h="3635" extrusionOk="0">
                    <a:moveTo>
                      <a:pt x="1650" y="1"/>
                    </a:moveTo>
                    <a:cubicBezTo>
                      <a:pt x="1485" y="1"/>
                      <a:pt x="1321" y="41"/>
                      <a:pt x="1178" y="119"/>
                    </a:cubicBezTo>
                    <a:cubicBezTo>
                      <a:pt x="805" y="373"/>
                      <a:pt x="627" y="805"/>
                      <a:pt x="567" y="1237"/>
                    </a:cubicBezTo>
                    <a:cubicBezTo>
                      <a:pt x="433" y="1490"/>
                      <a:pt x="314" y="1684"/>
                      <a:pt x="254" y="1922"/>
                    </a:cubicBezTo>
                    <a:cubicBezTo>
                      <a:pt x="120" y="2235"/>
                      <a:pt x="1" y="2667"/>
                      <a:pt x="120" y="3039"/>
                    </a:cubicBezTo>
                    <a:cubicBezTo>
                      <a:pt x="232" y="3399"/>
                      <a:pt x="591" y="3635"/>
                      <a:pt x="958" y="3635"/>
                    </a:cubicBezTo>
                    <a:cubicBezTo>
                      <a:pt x="1032" y="3635"/>
                      <a:pt x="1106" y="3625"/>
                      <a:pt x="1178" y="3605"/>
                    </a:cubicBezTo>
                    <a:cubicBezTo>
                      <a:pt x="1610" y="3412"/>
                      <a:pt x="1863" y="3099"/>
                      <a:pt x="2116" y="2801"/>
                    </a:cubicBezTo>
                    <a:cubicBezTo>
                      <a:pt x="2355" y="2488"/>
                      <a:pt x="2489" y="2056"/>
                      <a:pt x="2548" y="1684"/>
                    </a:cubicBezTo>
                    <a:cubicBezTo>
                      <a:pt x="2608" y="1311"/>
                      <a:pt x="2668" y="864"/>
                      <a:pt x="2489" y="492"/>
                    </a:cubicBezTo>
                    <a:cubicBezTo>
                      <a:pt x="2319" y="163"/>
                      <a:pt x="1983" y="1"/>
                      <a:pt x="16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11"/>
              <p:cNvSpPr/>
              <p:nvPr/>
            </p:nvSpPr>
            <p:spPr>
              <a:xfrm rot="-1328962" flipH="1">
                <a:off x="6491676" y="4688995"/>
                <a:ext cx="233594" cy="121301"/>
              </a:xfrm>
              <a:custGeom>
                <a:avLst/>
                <a:gdLst/>
                <a:ahLst/>
                <a:cxnLst/>
                <a:rect l="l" t="t" r="r" b="b"/>
                <a:pathLst>
                  <a:path w="6898" h="3582" extrusionOk="0">
                    <a:moveTo>
                      <a:pt x="1922" y="1"/>
                    </a:moveTo>
                    <a:cubicBezTo>
                      <a:pt x="1490" y="1"/>
                      <a:pt x="998" y="195"/>
                      <a:pt x="686" y="567"/>
                    </a:cubicBezTo>
                    <a:cubicBezTo>
                      <a:pt x="0" y="1431"/>
                      <a:pt x="566" y="2548"/>
                      <a:pt x="1430" y="3040"/>
                    </a:cubicBezTo>
                    <a:cubicBezTo>
                      <a:pt x="2126" y="3388"/>
                      <a:pt x="2986" y="3581"/>
                      <a:pt x="3784" y="3581"/>
                    </a:cubicBezTo>
                    <a:cubicBezTo>
                      <a:pt x="3978" y="3581"/>
                      <a:pt x="4167" y="3570"/>
                      <a:pt x="4350" y="3547"/>
                    </a:cubicBezTo>
                    <a:cubicBezTo>
                      <a:pt x="4902" y="3547"/>
                      <a:pt x="5527" y="3412"/>
                      <a:pt x="6019" y="3174"/>
                    </a:cubicBezTo>
                    <a:cubicBezTo>
                      <a:pt x="6585" y="2921"/>
                      <a:pt x="6898" y="2295"/>
                      <a:pt x="6764" y="1684"/>
                    </a:cubicBezTo>
                    <a:cubicBezTo>
                      <a:pt x="6704" y="1550"/>
                      <a:pt x="6585" y="1431"/>
                      <a:pt x="6466" y="1312"/>
                    </a:cubicBezTo>
                    <a:cubicBezTo>
                      <a:pt x="6391" y="1237"/>
                      <a:pt x="6332" y="1118"/>
                      <a:pt x="6213" y="1118"/>
                    </a:cubicBezTo>
                    <a:cubicBezTo>
                      <a:pt x="5214" y="999"/>
                      <a:pt x="4231" y="746"/>
                      <a:pt x="3293" y="373"/>
                    </a:cubicBezTo>
                    <a:cubicBezTo>
                      <a:pt x="2861" y="254"/>
                      <a:pt x="2429" y="1"/>
                      <a:pt x="1922" y="1"/>
                    </a:cubicBezTo>
                    <a:close/>
                  </a:path>
                </a:pathLst>
              </a:custGeom>
              <a:solidFill>
                <a:srgbClr val="53A5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11"/>
              <p:cNvSpPr/>
              <p:nvPr/>
            </p:nvSpPr>
            <p:spPr>
              <a:xfrm rot="-1328962" flipH="1">
                <a:off x="6792074" y="4400120"/>
                <a:ext cx="590792" cy="298715"/>
              </a:xfrm>
              <a:custGeom>
                <a:avLst/>
                <a:gdLst/>
                <a:ahLst/>
                <a:cxnLst/>
                <a:rect l="l" t="t" r="r" b="b"/>
                <a:pathLst>
                  <a:path w="17446" h="8821" extrusionOk="0">
                    <a:moveTo>
                      <a:pt x="44" y="0"/>
                    </a:moveTo>
                    <a:cubicBezTo>
                      <a:pt x="15" y="0"/>
                      <a:pt x="0" y="11"/>
                      <a:pt x="0" y="36"/>
                    </a:cubicBezTo>
                    <a:cubicBezTo>
                      <a:pt x="0" y="781"/>
                      <a:pt x="372" y="4684"/>
                      <a:pt x="1862" y="5935"/>
                    </a:cubicBezTo>
                    <a:cubicBezTo>
                      <a:pt x="2417" y="6400"/>
                      <a:pt x="3197" y="6546"/>
                      <a:pt x="4019" y="6546"/>
                    </a:cubicBezTo>
                    <a:cubicBezTo>
                      <a:pt x="5435" y="6546"/>
                      <a:pt x="6979" y="6112"/>
                      <a:pt x="7733" y="6112"/>
                    </a:cubicBezTo>
                    <a:cubicBezTo>
                      <a:pt x="7764" y="6112"/>
                      <a:pt x="7793" y="6112"/>
                      <a:pt x="7821" y="6114"/>
                    </a:cubicBezTo>
                    <a:cubicBezTo>
                      <a:pt x="8939" y="6173"/>
                      <a:pt x="9624" y="7976"/>
                      <a:pt x="11173" y="8602"/>
                    </a:cubicBezTo>
                    <a:cubicBezTo>
                      <a:pt x="11517" y="8754"/>
                      <a:pt x="11963" y="8820"/>
                      <a:pt x="12460" y="8820"/>
                    </a:cubicBezTo>
                    <a:cubicBezTo>
                      <a:pt x="14201" y="8820"/>
                      <a:pt x="16576" y="8008"/>
                      <a:pt x="17445" y="7231"/>
                    </a:cubicBezTo>
                    <a:cubicBezTo>
                      <a:pt x="17445" y="7231"/>
                      <a:pt x="17073" y="4311"/>
                      <a:pt x="15583" y="3566"/>
                    </a:cubicBezTo>
                    <a:cubicBezTo>
                      <a:pt x="15134" y="3342"/>
                      <a:pt x="14701" y="3265"/>
                      <a:pt x="14298" y="3265"/>
                    </a:cubicBezTo>
                    <a:cubicBezTo>
                      <a:pt x="13421" y="3265"/>
                      <a:pt x="12690" y="3631"/>
                      <a:pt x="12251" y="3631"/>
                    </a:cubicBezTo>
                    <a:cubicBezTo>
                      <a:pt x="12223" y="3631"/>
                      <a:pt x="12197" y="3629"/>
                      <a:pt x="12171" y="3626"/>
                    </a:cubicBezTo>
                    <a:cubicBezTo>
                      <a:pt x="11605" y="3566"/>
                      <a:pt x="11352" y="2956"/>
                      <a:pt x="9862" y="1645"/>
                    </a:cubicBezTo>
                    <a:cubicBezTo>
                      <a:pt x="9101" y="1008"/>
                      <a:pt x="8008" y="846"/>
                      <a:pt x="6865" y="846"/>
                    </a:cubicBezTo>
                    <a:cubicBezTo>
                      <a:pt x="5684" y="846"/>
                      <a:pt x="4448" y="1019"/>
                      <a:pt x="3471" y="1019"/>
                    </a:cubicBezTo>
                    <a:cubicBezTo>
                      <a:pt x="1789" y="965"/>
                      <a:pt x="314" y="0"/>
                      <a:pt x="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11"/>
              <p:cNvSpPr/>
              <p:nvPr/>
            </p:nvSpPr>
            <p:spPr>
              <a:xfrm rot="-1328962" flipH="1">
                <a:off x="6687782" y="4463385"/>
                <a:ext cx="672506" cy="221674"/>
              </a:xfrm>
              <a:custGeom>
                <a:avLst/>
                <a:gdLst/>
                <a:ahLst/>
                <a:cxnLst/>
                <a:rect l="l" t="t" r="r" b="b"/>
                <a:pathLst>
                  <a:path w="19859" h="6546" extrusionOk="0">
                    <a:moveTo>
                      <a:pt x="157" y="0"/>
                    </a:moveTo>
                    <a:cubicBezTo>
                      <a:pt x="123" y="0"/>
                      <a:pt x="90" y="15"/>
                      <a:pt x="60" y="45"/>
                    </a:cubicBezTo>
                    <a:cubicBezTo>
                      <a:pt x="0" y="45"/>
                      <a:pt x="0" y="105"/>
                      <a:pt x="60" y="164"/>
                    </a:cubicBezTo>
                    <a:cubicBezTo>
                      <a:pt x="254" y="596"/>
                      <a:pt x="567" y="969"/>
                      <a:pt x="865" y="1281"/>
                    </a:cubicBezTo>
                    <a:cubicBezTo>
                      <a:pt x="1237" y="1594"/>
                      <a:pt x="1609" y="1848"/>
                      <a:pt x="2056" y="2026"/>
                    </a:cubicBezTo>
                    <a:cubicBezTo>
                      <a:pt x="2429" y="2220"/>
                      <a:pt x="2861" y="2399"/>
                      <a:pt x="3352" y="2458"/>
                    </a:cubicBezTo>
                    <a:cubicBezTo>
                      <a:pt x="3784" y="2592"/>
                      <a:pt x="4216" y="2652"/>
                      <a:pt x="4663" y="2712"/>
                    </a:cubicBezTo>
                    <a:cubicBezTo>
                      <a:pt x="5587" y="2831"/>
                      <a:pt x="6451" y="2831"/>
                      <a:pt x="7330" y="2965"/>
                    </a:cubicBezTo>
                    <a:cubicBezTo>
                      <a:pt x="7762" y="3084"/>
                      <a:pt x="8135" y="3144"/>
                      <a:pt x="8567" y="3337"/>
                    </a:cubicBezTo>
                    <a:cubicBezTo>
                      <a:pt x="8939" y="3457"/>
                      <a:pt x="9311" y="3710"/>
                      <a:pt x="9624" y="3948"/>
                    </a:cubicBezTo>
                    <a:lnTo>
                      <a:pt x="10116" y="4380"/>
                    </a:lnTo>
                    <a:cubicBezTo>
                      <a:pt x="10250" y="4574"/>
                      <a:pt x="10429" y="4693"/>
                      <a:pt x="10622" y="4887"/>
                    </a:cubicBezTo>
                    <a:cubicBezTo>
                      <a:pt x="10995" y="5125"/>
                      <a:pt x="11367" y="5378"/>
                      <a:pt x="11799" y="5572"/>
                    </a:cubicBezTo>
                    <a:cubicBezTo>
                      <a:pt x="12604" y="6004"/>
                      <a:pt x="13468" y="6242"/>
                      <a:pt x="14406" y="6436"/>
                    </a:cubicBezTo>
                    <a:cubicBezTo>
                      <a:pt x="14932" y="6510"/>
                      <a:pt x="15464" y="6546"/>
                      <a:pt x="15994" y="6546"/>
                    </a:cubicBezTo>
                    <a:cubicBezTo>
                      <a:pt x="17279" y="6546"/>
                      <a:pt x="18558" y="6335"/>
                      <a:pt x="19740" y="5944"/>
                    </a:cubicBezTo>
                    <a:cubicBezTo>
                      <a:pt x="19799" y="5944"/>
                      <a:pt x="19859" y="5870"/>
                      <a:pt x="19799" y="5810"/>
                    </a:cubicBezTo>
                    <a:cubicBezTo>
                      <a:pt x="19799" y="5768"/>
                      <a:pt x="19770" y="5726"/>
                      <a:pt x="19731" y="5726"/>
                    </a:cubicBezTo>
                    <a:cubicBezTo>
                      <a:pt x="19715" y="5726"/>
                      <a:pt x="19698" y="5733"/>
                      <a:pt x="19680" y="5751"/>
                    </a:cubicBezTo>
                    <a:cubicBezTo>
                      <a:pt x="18816" y="5944"/>
                      <a:pt x="17937" y="6064"/>
                      <a:pt x="17073" y="6123"/>
                    </a:cubicBezTo>
                    <a:cubicBezTo>
                      <a:pt x="16842" y="6139"/>
                      <a:pt x="16609" y="6147"/>
                      <a:pt x="16376" y="6147"/>
                    </a:cubicBezTo>
                    <a:cubicBezTo>
                      <a:pt x="15739" y="6147"/>
                      <a:pt x="15099" y="6091"/>
                      <a:pt x="14466" y="6004"/>
                    </a:cubicBezTo>
                    <a:cubicBezTo>
                      <a:pt x="13602" y="5810"/>
                      <a:pt x="12783" y="5572"/>
                      <a:pt x="11978" y="5125"/>
                    </a:cubicBezTo>
                    <a:cubicBezTo>
                      <a:pt x="11606" y="4946"/>
                      <a:pt x="11233" y="4753"/>
                      <a:pt x="10920" y="4455"/>
                    </a:cubicBezTo>
                    <a:cubicBezTo>
                      <a:pt x="10742" y="4321"/>
                      <a:pt x="10548" y="4201"/>
                      <a:pt x="10429" y="4082"/>
                    </a:cubicBezTo>
                    <a:lnTo>
                      <a:pt x="9937" y="3576"/>
                    </a:lnTo>
                    <a:cubicBezTo>
                      <a:pt x="9565" y="3263"/>
                      <a:pt x="9192" y="3024"/>
                      <a:pt x="8760" y="2831"/>
                    </a:cubicBezTo>
                    <a:cubicBezTo>
                      <a:pt x="8313" y="2712"/>
                      <a:pt x="7822" y="2592"/>
                      <a:pt x="7390" y="2518"/>
                    </a:cubicBezTo>
                    <a:cubicBezTo>
                      <a:pt x="6451" y="2399"/>
                      <a:pt x="5587" y="2339"/>
                      <a:pt x="4723" y="2280"/>
                    </a:cubicBezTo>
                    <a:cubicBezTo>
                      <a:pt x="4291" y="2220"/>
                      <a:pt x="3844" y="2146"/>
                      <a:pt x="3412" y="2086"/>
                    </a:cubicBezTo>
                    <a:cubicBezTo>
                      <a:pt x="2980" y="1967"/>
                      <a:pt x="2548" y="1907"/>
                      <a:pt x="2176" y="1714"/>
                    </a:cubicBezTo>
                    <a:cubicBezTo>
                      <a:pt x="1803" y="1535"/>
                      <a:pt x="1431" y="1281"/>
                      <a:pt x="1058" y="1028"/>
                    </a:cubicBezTo>
                    <a:cubicBezTo>
                      <a:pt x="745" y="790"/>
                      <a:pt x="433" y="417"/>
                      <a:pt x="254" y="105"/>
                    </a:cubicBezTo>
                    <a:lnTo>
                      <a:pt x="254" y="45"/>
                    </a:lnTo>
                    <a:cubicBezTo>
                      <a:pt x="224" y="15"/>
                      <a:pt x="190" y="0"/>
                      <a:pt x="157"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13" name="Google Shape;1913;p11"/>
            <p:cNvGrpSpPr/>
            <p:nvPr/>
          </p:nvGrpSpPr>
          <p:grpSpPr>
            <a:xfrm rot="10800000">
              <a:off x="1005085" y="2515936"/>
              <a:ext cx="195926" cy="380418"/>
              <a:chOff x="8292303" y="2531254"/>
              <a:chExt cx="195926" cy="380418"/>
            </a:xfrm>
          </p:grpSpPr>
          <p:sp>
            <p:nvSpPr>
              <p:cNvPr id="1914" name="Google Shape;1914;p11"/>
              <p:cNvSpPr/>
              <p:nvPr/>
            </p:nvSpPr>
            <p:spPr>
              <a:xfrm>
                <a:off x="8364094" y="2531254"/>
                <a:ext cx="107942" cy="237094"/>
              </a:xfrm>
              <a:custGeom>
                <a:avLst/>
                <a:gdLst/>
                <a:ahLst/>
                <a:cxnLst/>
                <a:rect l="l" t="t" r="r" b="b"/>
                <a:pathLst>
                  <a:path w="5013" h="11011" extrusionOk="0">
                    <a:moveTo>
                      <a:pt x="3295" y="1"/>
                    </a:moveTo>
                    <a:cubicBezTo>
                      <a:pt x="2151" y="1"/>
                      <a:pt x="1565" y="1005"/>
                      <a:pt x="1253" y="1987"/>
                    </a:cubicBezTo>
                    <a:cubicBezTo>
                      <a:pt x="627" y="3767"/>
                      <a:pt x="326" y="5646"/>
                      <a:pt x="226" y="7526"/>
                    </a:cubicBezTo>
                    <a:lnTo>
                      <a:pt x="226" y="7752"/>
                    </a:lnTo>
                    <a:cubicBezTo>
                      <a:pt x="126" y="8378"/>
                      <a:pt x="126" y="9005"/>
                      <a:pt x="126" y="9506"/>
                    </a:cubicBezTo>
                    <a:cubicBezTo>
                      <a:pt x="0" y="10032"/>
                      <a:pt x="226" y="10559"/>
                      <a:pt x="627" y="10884"/>
                    </a:cubicBezTo>
                    <a:cubicBezTo>
                      <a:pt x="752" y="10884"/>
                      <a:pt x="852" y="10985"/>
                      <a:pt x="953" y="10985"/>
                    </a:cubicBezTo>
                    <a:cubicBezTo>
                      <a:pt x="1005" y="11002"/>
                      <a:pt x="1065" y="11011"/>
                      <a:pt x="1129" y="11011"/>
                    </a:cubicBezTo>
                    <a:cubicBezTo>
                      <a:pt x="1425" y="11011"/>
                      <a:pt x="1797" y="10827"/>
                      <a:pt x="1880" y="10559"/>
                    </a:cubicBezTo>
                    <a:cubicBezTo>
                      <a:pt x="2406" y="10133"/>
                      <a:pt x="2732" y="9406"/>
                      <a:pt x="3033" y="8879"/>
                    </a:cubicBezTo>
                    <a:cubicBezTo>
                      <a:pt x="4186" y="6899"/>
                      <a:pt x="4812" y="4619"/>
                      <a:pt x="4913" y="2313"/>
                    </a:cubicBezTo>
                    <a:cubicBezTo>
                      <a:pt x="5013" y="1260"/>
                      <a:pt x="4712" y="107"/>
                      <a:pt x="3459" y="7"/>
                    </a:cubicBezTo>
                    <a:cubicBezTo>
                      <a:pt x="3403" y="3"/>
                      <a:pt x="3349" y="1"/>
                      <a:pt x="3295" y="1"/>
                    </a:cubicBezTo>
                    <a:close/>
                  </a:path>
                </a:pathLst>
              </a:custGeom>
              <a:solidFill>
                <a:srgbClr val="F2A05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11"/>
              <p:cNvSpPr/>
              <p:nvPr/>
            </p:nvSpPr>
            <p:spPr>
              <a:xfrm>
                <a:off x="8292303" y="2821731"/>
                <a:ext cx="88003" cy="89941"/>
              </a:xfrm>
              <a:custGeom>
                <a:avLst/>
                <a:gdLst/>
                <a:ahLst/>
                <a:cxnLst/>
                <a:rect l="l" t="t" r="r" b="b"/>
                <a:pathLst>
                  <a:path w="4087" h="4177" extrusionOk="0">
                    <a:moveTo>
                      <a:pt x="2833" y="1"/>
                    </a:moveTo>
                    <a:cubicBezTo>
                      <a:pt x="2507" y="1"/>
                      <a:pt x="2307" y="1"/>
                      <a:pt x="1981" y="101"/>
                    </a:cubicBezTo>
                    <a:cubicBezTo>
                      <a:pt x="1354" y="402"/>
                      <a:pt x="828" y="828"/>
                      <a:pt x="627" y="1555"/>
                    </a:cubicBezTo>
                    <a:cubicBezTo>
                      <a:pt x="1" y="2507"/>
                      <a:pt x="527" y="3660"/>
                      <a:pt x="1354" y="4061"/>
                    </a:cubicBezTo>
                    <a:cubicBezTo>
                      <a:pt x="1540" y="4141"/>
                      <a:pt x="1750" y="4177"/>
                      <a:pt x="1964" y="4177"/>
                    </a:cubicBezTo>
                    <a:cubicBezTo>
                      <a:pt x="2356" y="4177"/>
                      <a:pt x="2758" y="4055"/>
                      <a:pt x="3034" y="3861"/>
                    </a:cubicBezTo>
                    <a:cubicBezTo>
                      <a:pt x="3560" y="3535"/>
                      <a:pt x="3861" y="3034"/>
                      <a:pt x="4086" y="2507"/>
                    </a:cubicBezTo>
                    <a:lnTo>
                      <a:pt x="4086" y="1555"/>
                    </a:lnTo>
                    <a:cubicBezTo>
                      <a:pt x="4086" y="1354"/>
                      <a:pt x="3961" y="1029"/>
                      <a:pt x="3861" y="728"/>
                    </a:cubicBezTo>
                    <a:cubicBezTo>
                      <a:pt x="3861" y="527"/>
                      <a:pt x="3660" y="302"/>
                      <a:pt x="3460" y="101"/>
                    </a:cubicBezTo>
                    <a:cubicBezTo>
                      <a:pt x="3234" y="1"/>
                      <a:pt x="3034" y="1"/>
                      <a:pt x="28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11"/>
              <p:cNvSpPr/>
              <p:nvPr/>
            </p:nvSpPr>
            <p:spPr>
              <a:xfrm>
                <a:off x="8445035" y="2807175"/>
                <a:ext cx="43194" cy="52905"/>
              </a:xfrm>
              <a:custGeom>
                <a:avLst/>
                <a:gdLst/>
                <a:ahLst/>
                <a:cxnLst/>
                <a:rect l="l" t="t" r="r" b="b"/>
                <a:pathLst>
                  <a:path w="2006" h="2457" extrusionOk="0">
                    <a:moveTo>
                      <a:pt x="1066" y="0"/>
                    </a:moveTo>
                    <a:cubicBezTo>
                      <a:pt x="872" y="0"/>
                      <a:pt x="690" y="50"/>
                      <a:pt x="527" y="151"/>
                    </a:cubicBezTo>
                    <a:cubicBezTo>
                      <a:pt x="226" y="451"/>
                      <a:pt x="1" y="777"/>
                      <a:pt x="1" y="1203"/>
                    </a:cubicBezTo>
                    <a:cubicBezTo>
                      <a:pt x="1" y="1504"/>
                      <a:pt x="1" y="1705"/>
                      <a:pt x="126" y="1930"/>
                    </a:cubicBezTo>
                    <a:cubicBezTo>
                      <a:pt x="226" y="1930"/>
                      <a:pt x="226" y="2030"/>
                      <a:pt x="327" y="2131"/>
                    </a:cubicBezTo>
                    <a:lnTo>
                      <a:pt x="427" y="2231"/>
                    </a:lnTo>
                    <a:cubicBezTo>
                      <a:pt x="427" y="2231"/>
                      <a:pt x="527" y="2331"/>
                      <a:pt x="627" y="2331"/>
                    </a:cubicBezTo>
                    <a:cubicBezTo>
                      <a:pt x="853" y="2456"/>
                      <a:pt x="953" y="2456"/>
                      <a:pt x="1254" y="2456"/>
                    </a:cubicBezTo>
                    <a:cubicBezTo>
                      <a:pt x="1379" y="2456"/>
                      <a:pt x="1580" y="2331"/>
                      <a:pt x="1680" y="2231"/>
                    </a:cubicBezTo>
                    <a:cubicBezTo>
                      <a:pt x="1880" y="2030"/>
                      <a:pt x="1880" y="1705"/>
                      <a:pt x="2006" y="1504"/>
                    </a:cubicBezTo>
                    <a:cubicBezTo>
                      <a:pt x="2006" y="1203"/>
                      <a:pt x="1880" y="978"/>
                      <a:pt x="1680" y="777"/>
                    </a:cubicBezTo>
                    <a:cubicBezTo>
                      <a:pt x="1780" y="777"/>
                      <a:pt x="1780" y="677"/>
                      <a:pt x="1880" y="677"/>
                    </a:cubicBezTo>
                    <a:cubicBezTo>
                      <a:pt x="1880" y="451"/>
                      <a:pt x="1780" y="251"/>
                      <a:pt x="1680" y="151"/>
                    </a:cubicBezTo>
                    <a:cubicBezTo>
                      <a:pt x="1467" y="50"/>
                      <a:pt x="1260"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2"/>
              </a:buClr>
              <a:buSzPts val="2800"/>
              <a:buFont typeface="Pangolin"/>
              <a:buNone/>
              <a:defRPr sz="2800">
                <a:solidFill>
                  <a:schemeClr val="accent2"/>
                </a:solidFill>
                <a:latin typeface="Pangolin"/>
                <a:ea typeface="Pangolin"/>
                <a:cs typeface="Pangolin"/>
                <a:sym typeface="Pangolin"/>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Montserrat Alternates"/>
              <a:buChar char="●"/>
              <a:defRPr sz="1800">
                <a:solidFill>
                  <a:schemeClr val="dk2"/>
                </a:solidFill>
                <a:latin typeface="Montserrat Alternates"/>
                <a:ea typeface="Montserrat Alternates"/>
                <a:cs typeface="Montserrat Alternates"/>
                <a:sym typeface="Montserrat Alternates"/>
              </a:defRPr>
            </a:lvl1pPr>
            <a:lvl2pPr marL="914400" lvl="1" indent="-317500">
              <a:lnSpc>
                <a:spcPct val="115000"/>
              </a:lnSpc>
              <a:spcBef>
                <a:spcPts val="1600"/>
              </a:spcBef>
              <a:spcAft>
                <a:spcPts val="0"/>
              </a:spcAft>
              <a:buClr>
                <a:schemeClr val="dk2"/>
              </a:buClr>
              <a:buSzPts val="1400"/>
              <a:buFont typeface="Montserrat Alternates"/>
              <a:buChar char="○"/>
              <a:defRPr>
                <a:solidFill>
                  <a:schemeClr val="dk2"/>
                </a:solidFill>
                <a:latin typeface="Montserrat Alternates"/>
                <a:ea typeface="Montserrat Alternates"/>
                <a:cs typeface="Montserrat Alternates"/>
                <a:sym typeface="Montserrat Alternates"/>
              </a:defRPr>
            </a:lvl2pPr>
            <a:lvl3pPr marL="1371600" lvl="2" indent="-317500">
              <a:lnSpc>
                <a:spcPct val="115000"/>
              </a:lnSpc>
              <a:spcBef>
                <a:spcPts val="1600"/>
              </a:spcBef>
              <a:spcAft>
                <a:spcPts val="0"/>
              </a:spcAft>
              <a:buClr>
                <a:schemeClr val="dk2"/>
              </a:buClr>
              <a:buSzPts val="1400"/>
              <a:buFont typeface="Montserrat Alternates"/>
              <a:buChar char="■"/>
              <a:defRPr>
                <a:solidFill>
                  <a:schemeClr val="dk2"/>
                </a:solidFill>
                <a:latin typeface="Montserrat Alternates"/>
                <a:ea typeface="Montserrat Alternates"/>
                <a:cs typeface="Montserrat Alternates"/>
                <a:sym typeface="Montserrat Alternates"/>
              </a:defRPr>
            </a:lvl3pPr>
            <a:lvl4pPr marL="1828800" lvl="3" indent="-317500">
              <a:lnSpc>
                <a:spcPct val="115000"/>
              </a:lnSpc>
              <a:spcBef>
                <a:spcPts val="1600"/>
              </a:spcBef>
              <a:spcAft>
                <a:spcPts val="0"/>
              </a:spcAft>
              <a:buClr>
                <a:schemeClr val="dk2"/>
              </a:buClr>
              <a:buSzPts val="1400"/>
              <a:buFont typeface="Montserrat Alternates"/>
              <a:buChar char="●"/>
              <a:defRPr>
                <a:solidFill>
                  <a:schemeClr val="dk2"/>
                </a:solidFill>
                <a:latin typeface="Montserrat Alternates"/>
                <a:ea typeface="Montserrat Alternates"/>
                <a:cs typeface="Montserrat Alternates"/>
                <a:sym typeface="Montserrat Alternates"/>
              </a:defRPr>
            </a:lvl4pPr>
            <a:lvl5pPr marL="2286000" lvl="4" indent="-317500">
              <a:lnSpc>
                <a:spcPct val="115000"/>
              </a:lnSpc>
              <a:spcBef>
                <a:spcPts val="1600"/>
              </a:spcBef>
              <a:spcAft>
                <a:spcPts val="0"/>
              </a:spcAft>
              <a:buClr>
                <a:schemeClr val="dk2"/>
              </a:buClr>
              <a:buSzPts val="1400"/>
              <a:buFont typeface="Montserrat Alternates"/>
              <a:buChar char="○"/>
              <a:defRPr>
                <a:solidFill>
                  <a:schemeClr val="dk2"/>
                </a:solidFill>
                <a:latin typeface="Montserrat Alternates"/>
                <a:ea typeface="Montserrat Alternates"/>
                <a:cs typeface="Montserrat Alternates"/>
                <a:sym typeface="Montserrat Alternates"/>
              </a:defRPr>
            </a:lvl5pPr>
            <a:lvl6pPr marL="2743200" lvl="5" indent="-317500">
              <a:lnSpc>
                <a:spcPct val="115000"/>
              </a:lnSpc>
              <a:spcBef>
                <a:spcPts val="1600"/>
              </a:spcBef>
              <a:spcAft>
                <a:spcPts val="0"/>
              </a:spcAft>
              <a:buClr>
                <a:schemeClr val="dk2"/>
              </a:buClr>
              <a:buSzPts val="1400"/>
              <a:buFont typeface="Montserrat Alternates"/>
              <a:buChar char="■"/>
              <a:defRPr>
                <a:solidFill>
                  <a:schemeClr val="dk2"/>
                </a:solidFill>
                <a:latin typeface="Montserrat Alternates"/>
                <a:ea typeface="Montserrat Alternates"/>
                <a:cs typeface="Montserrat Alternates"/>
                <a:sym typeface="Montserrat Alternates"/>
              </a:defRPr>
            </a:lvl6pPr>
            <a:lvl7pPr marL="3200400" lvl="6" indent="-317500">
              <a:lnSpc>
                <a:spcPct val="115000"/>
              </a:lnSpc>
              <a:spcBef>
                <a:spcPts val="1600"/>
              </a:spcBef>
              <a:spcAft>
                <a:spcPts val="0"/>
              </a:spcAft>
              <a:buClr>
                <a:schemeClr val="dk2"/>
              </a:buClr>
              <a:buSzPts val="1400"/>
              <a:buFont typeface="Montserrat Alternates"/>
              <a:buChar char="●"/>
              <a:defRPr>
                <a:solidFill>
                  <a:schemeClr val="dk2"/>
                </a:solidFill>
                <a:latin typeface="Montserrat Alternates"/>
                <a:ea typeface="Montserrat Alternates"/>
                <a:cs typeface="Montserrat Alternates"/>
                <a:sym typeface="Montserrat Alternates"/>
              </a:defRPr>
            </a:lvl7pPr>
            <a:lvl8pPr marL="3657600" lvl="7" indent="-317500">
              <a:lnSpc>
                <a:spcPct val="115000"/>
              </a:lnSpc>
              <a:spcBef>
                <a:spcPts val="1600"/>
              </a:spcBef>
              <a:spcAft>
                <a:spcPts val="0"/>
              </a:spcAft>
              <a:buClr>
                <a:schemeClr val="dk2"/>
              </a:buClr>
              <a:buSzPts val="1400"/>
              <a:buFont typeface="Montserrat Alternates"/>
              <a:buChar char="○"/>
              <a:defRPr>
                <a:solidFill>
                  <a:schemeClr val="dk2"/>
                </a:solidFill>
                <a:latin typeface="Montserrat Alternates"/>
                <a:ea typeface="Montserrat Alternates"/>
                <a:cs typeface="Montserrat Alternates"/>
                <a:sym typeface="Montserrat Alternates"/>
              </a:defRPr>
            </a:lvl8pPr>
            <a:lvl9pPr marL="4114800" lvl="8" indent="-317500">
              <a:lnSpc>
                <a:spcPct val="115000"/>
              </a:lnSpc>
              <a:spcBef>
                <a:spcPts val="1600"/>
              </a:spcBef>
              <a:spcAft>
                <a:spcPts val="1600"/>
              </a:spcAft>
              <a:buClr>
                <a:schemeClr val="dk2"/>
              </a:buClr>
              <a:buSzPts val="1400"/>
              <a:buFont typeface="Montserrat Alternates"/>
              <a:buChar char="■"/>
              <a:defRPr>
                <a:solidFill>
                  <a:schemeClr val="dk2"/>
                </a:solidFill>
                <a:latin typeface="Montserrat Alternates"/>
                <a:ea typeface="Montserrat Alternates"/>
                <a:cs typeface="Montserrat Alternates"/>
                <a:sym typeface="Montserrat Alternate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4" r:id="rId6"/>
    <p:sldLayoutId id="2147483655" r:id="rId7"/>
    <p:sldLayoutId id="2147483656" r:id="rId8"/>
    <p:sldLayoutId id="2147483657" r:id="rId9"/>
    <p:sldLayoutId id="2147483673" r:id="rId10"/>
    <p:sldLayoutId id="2147483675" r:id="rId11"/>
    <p:sldLayoutId id="2147483676" r:id="rId12"/>
    <p:sldLayoutId id="2147483677" r:id="rId13"/>
    <p:sldLayoutId id="2147483678"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slide" Target="slide20.xml"/><Relationship Id="rId7" Type="http://schemas.openxmlformats.org/officeDocument/2006/relationships/slide" Target="slide16.xml"/><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slide" Target="slide10.xml"/><Relationship Id="rId5" Type="http://schemas.openxmlformats.org/officeDocument/2006/relationships/slide" Target="slide8.xml"/><Relationship Id="rId4" Type="http://schemas.openxmlformats.org/officeDocument/2006/relationships/slide" Target="slide3.xml"/></Relationships>
</file>

<file path=ppt/slides/_rels/slide10.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slide" Target="slide10.xml"/><Relationship Id="rId7" Type="http://schemas.openxmlformats.org/officeDocument/2006/relationships/slide" Target="slide11.xml"/><Relationship Id="rId2" Type="http://schemas.openxmlformats.org/officeDocument/2006/relationships/notesSlide" Target="../notesSlides/notesSlide10.xml"/><Relationship Id="rId1" Type="http://schemas.openxmlformats.org/officeDocument/2006/relationships/slideLayout" Target="../slideLayouts/slideLayout10.xml"/><Relationship Id="rId6" Type="http://schemas.openxmlformats.org/officeDocument/2006/relationships/slide" Target="slide16.xml"/><Relationship Id="rId5" Type="http://schemas.openxmlformats.org/officeDocument/2006/relationships/slide" Target="slide8.xml"/><Relationship Id="rId4" Type="http://schemas.openxmlformats.org/officeDocument/2006/relationships/slide" Target="slide20.xml"/></Relationships>
</file>

<file path=ppt/slides/_rels/slide11.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slide" Target="slide11.xml"/><Relationship Id="rId7" Type="http://schemas.openxmlformats.org/officeDocument/2006/relationships/slide" Target="slide16.xml"/><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slide" Target="slide10.xml"/><Relationship Id="rId5" Type="http://schemas.openxmlformats.org/officeDocument/2006/relationships/slide" Target="slide8.xml"/><Relationship Id="rId4" Type="http://schemas.openxmlformats.org/officeDocument/2006/relationships/slide" Target="slide20.xml"/></Relationships>
</file>

<file path=ppt/slides/_rels/slide12.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slide" Target="slide11.xml"/><Relationship Id="rId7" Type="http://schemas.openxmlformats.org/officeDocument/2006/relationships/slide" Target="slide16.xml"/><Relationship Id="rId2" Type="http://schemas.openxmlformats.org/officeDocument/2006/relationships/notesSlide" Target="../notesSlides/notesSlide12.xml"/><Relationship Id="rId1" Type="http://schemas.openxmlformats.org/officeDocument/2006/relationships/slideLayout" Target="../slideLayouts/slideLayout10.xml"/><Relationship Id="rId6" Type="http://schemas.openxmlformats.org/officeDocument/2006/relationships/slide" Target="slide10.xml"/><Relationship Id="rId5" Type="http://schemas.openxmlformats.org/officeDocument/2006/relationships/slide" Target="slide8.xml"/><Relationship Id="rId4" Type="http://schemas.openxmlformats.org/officeDocument/2006/relationships/slide" Target="slide20.xml"/></Relationships>
</file>

<file path=ppt/slides/_rels/slide13.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slide" Target="slide20.xml"/><Relationship Id="rId7" Type="http://schemas.openxmlformats.org/officeDocument/2006/relationships/slide" Target="slide11.xml"/><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slide" Target="slide16.xml"/><Relationship Id="rId5" Type="http://schemas.openxmlformats.org/officeDocument/2006/relationships/slide" Target="slide8.xml"/><Relationship Id="rId4" Type="http://schemas.openxmlformats.org/officeDocument/2006/relationships/slide" Target="slide10.xml"/><Relationship Id="rId9" Type="http://schemas.openxmlformats.org/officeDocument/2006/relationships/slide" Target="slide13.xml"/></Relationships>
</file>

<file path=ppt/slides/_rels/slide14.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slide" Target="slide11.xml"/><Relationship Id="rId7" Type="http://schemas.openxmlformats.org/officeDocument/2006/relationships/slide" Target="slide16.xml"/><Relationship Id="rId2" Type="http://schemas.openxmlformats.org/officeDocument/2006/relationships/notesSlide" Target="../notesSlides/notesSlide14.xml"/><Relationship Id="rId1" Type="http://schemas.openxmlformats.org/officeDocument/2006/relationships/slideLayout" Target="../slideLayouts/slideLayout10.xml"/><Relationship Id="rId6" Type="http://schemas.openxmlformats.org/officeDocument/2006/relationships/slide" Target="slide10.xml"/><Relationship Id="rId5" Type="http://schemas.openxmlformats.org/officeDocument/2006/relationships/slide" Target="slide8.xml"/><Relationship Id="rId4" Type="http://schemas.openxmlformats.org/officeDocument/2006/relationships/slide" Target="slide20.xml"/></Relationships>
</file>

<file path=ppt/slides/_rels/slide15.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slide" Target="slide11.xml"/><Relationship Id="rId7" Type="http://schemas.openxmlformats.org/officeDocument/2006/relationships/slide" Target="slide16.xml"/><Relationship Id="rId2" Type="http://schemas.openxmlformats.org/officeDocument/2006/relationships/notesSlide" Target="../notesSlides/notesSlide15.xml"/><Relationship Id="rId1" Type="http://schemas.openxmlformats.org/officeDocument/2006/relationships/slideLayout" Target="../slideLayouts/slideLayout10.xml"/><Relationship Id="rId6" Type="http://schemas.openxmlformats.org/officeDocument/2006/relationships/slide" Target="slide10.xml"/><Relationship Id="rId5" Type="http://schemas.openxmlformats.org/officeDocument/2006/relationships/slide" Target="slide8.xml"/><Relationship Id="rId4" Type="http://schemas.openxmlformats.org/officeDocument/2006/relationships/slide" Target="slide20.xml"/></Relationships>
</file>

<file path=ppt/slides/_rels/slide16.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slide" Target="slide16.xml"/><Relationship Id="rId7" Type="http://schemas.openxmlformats.org/officeDocument/2006/relationships/slide" Target="slide11.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slide" Target="slide10.xml"/><Relationship Id="rId5" Type="http://schemas.openxmlformats.org/officeDocument/2006/relationships/slide" Target="slide8.xml"/><Relationship Id="rId4" Type="http://schemas.openxmlformats.org/officeDocument/2006/relationships/slide" Target="slide20.xml"/></Relationships>
</file>

<file path=ppt/slides/_rels/slide17.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slide" Target="slide11.xml"/><Relationship Id="rId7" Type="http://schemas.openxmlformats.org/officeDocument/2006/relationships/slide" Target="slide16.xml"/><Relationship Id="rId2" Type="http://schemas.openxmlformats.org/officeDocument/2006/relationships/notesSlide" Target="../notesSlides/notesSlide17.xml"/><Relationship Id="rId1" Type="http://schemas.openxmlformats.org/officeDocument/2006/relationships/slideLayout" Target="../slideLayouts/slideLayout10.xml"/><Relationship Id="rId6" Type="http://schemas.openxmlformats.org/officeDocument/2006/relationships/slide" Target="slide10.xml"/><Relationship Id="rId5" Type="http://schemas.openxmlformats.org/officeDocument/2006/relationships/slide" Target="slide8.xml"/><Relationship Id="rId4" Type="http://schemas.openxmlformats.org/officeDocument/2006/relationships/slide" Target="slide20.xml"/></Relationships>
</file>

<file path=ppt/slides/_rels/slide18.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slide" Target="slide11.xml"/><Relationship Id="rId7" Type="http://schemas.openxmlformats.org/officeDocument/2006/relationships/slide" Target="slide16.xml"/><Relationship Id="rId2" Type="http://schemas.openxmlformats.org/officeDocument/2006/relationships/notesSlide" Target="../notesSlides/notesSlide18.xml"/><Relationship Id="rId1" Type="http://schemas.openxmlformats.org/officeDocument/2006/relationships/slideLayout" Target="../slideLayouts/slideLayout10.xml"/><Relationship Id="rId6" Type="http://schemas.openxmlformats.org/officeDocument/2006/relationships/slide" Target="slide10.xml"/><Relationship Id="rId5" Type="http://schemas.openxmlformats.org/officeDocument/2006/relationships/slide" Target="slide8.xml"/><Relationship Id="rId4" Type="http://schemas.openxmlformats.org/officeDocument/2006/relationships/slide" Target="slide20.xml"/></Relationships>
</file>

<file path=ppt/slides/_rels/slide19.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slide" Target="slide11.xml"/><Relationship Id="rId7" Type="http://schemas.openxmlformats.org/officeDocument/2006/relationships/slide" Target="slide16.xml"/><Relationship Id="rId2" Type="http://schemas.openxmlformats.org/officeDocument/2006/relationships/notesSlide" Target="../notesSlides/notesSlide19.xml"/><Relationship Id="rId1" Type="http://schemas.openxmlformats.org/officeDocument/2006/relationships/slideLayout" Target="../slideLayouts/slideLayout10.xml"/><Relationship Id="rId6" Type="http://schemas.openxmlformats.org/officeDocument/2006/relationships/slide" Target="slide10.xml"/><Relationship Id="rId5" Type="http://schemas.openxmlformats.org/officeDocument/2006/relationships/slide" Target="slide8.xml"/><Relationship Id="rId4" Type="http://schemas.openxmlformats.org/officeDocument/2006/relationships/slide" Target="slide20.xml"/></Relationships>
</file>

<file path=ppt/slides/_rels/slide2.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slide" Target="slide3.xml"/><Relationship Id="rId7" Type="http://schemas.openxmlformats.org/officeDocument/2006/relationships/slide" Target="slide16.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slide" Target="slide10.xml"/><Relationship Id="rId5" Type="http://schemas.openxmlformats.org/officeDocument/2006/relationships/slide" Target="slide20.xml"/><Relationship Id="rId4" Type="http://schemas.openxmlformats.org/officeDocument/2006/relationships/slide" Target="slide8.xml"/></Relationships>
</file>

<file path=ppt/slides/_rels/slide20.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slide" Target="slide20.xml"/><Relationship Id="rId7" Type="http://schemas.openxmlformats.org/officeDocument/2006/relationships/slide" Target="slide16.xml"/><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slide" Target="slide10.xml"/><Relationship Id="rId5" Type="http://schemas.openxmlformats.org/officeDocument/2006/relationships/slide" Target="slide8.xml"/><Relationship Id="rId4" Type="http://schemas.openxmlformats.org/officeDocument/2006/relationships/slide" Target="slide3.xml"/></Relationships>
</file>

<file path=ppt/slides/_rels/slide3.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slide" Target="slide20.xml"/><Relationship Id="rId7" Type="http://schemas.openxmlformats.org/officeDocument/2006/relationships/slide" Target="slide16.xml"/><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slide" Target="slide10.xml"/><Relationship Id="rId5" Type="http://schemas.openxmlformats.org/officeDocument/2006/relationships/slide" Target="slide8.xml"/><Relationship Id="rId4" Type="http://schemas.openxmlformats.org/officeDocument/2006/relationships/slide" Target="slide3.xml"/><Relationship Id="rId9" Type="http://schemas.openxmlformats.org/officeDocument/2006/relationships/image" Target="../media/image1.jpeg"/></Relationships>
</file>

<file path=ppt/slides/_rels/slide4.xml.rels><?xml version="1.0" encoding="UTF-8" standalone="yes"?>
<Relationships xmlns="http://schemas.openxmlformats.org/package/2006/relationships"><Relationship Id="rId8" Type="http://schemas.openxmlformats.org/officeDocument/2006/relationships/slide" Target="slide16.xml"/><Relationship Id="rId3" Type="http://schemas.openxmlformats.org/officeDocument/2006/relationships/slide" Target="slide3.xml"/><Relationship Id="rId7" Type="http://schemas.openxmlformats.org/officeDocument/2006/relationships/slide" Target="slide10.xm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slide" Target="slide8.xml"/><Relationship Id="rId5" Type="http://schemas.openxmlformats.org/officeDocument/2006/relationships/slide" Target="slide4.xml"/><Relationship Id="rId4" Type="http://schemas.openxmlformats.org/officeDocument/2006/relationships/slide" Target="slide20.xml"/><Relationship Id="rId9" Type="http://schemas.openxmlformats.org/officeDocument/2006/relationships/slide" Target="slide11.xml"/></Relationships>
</file>

<file path=ppt/slides/_rels/slide5.xml.rels><?xml version="1.0" encoding="UTF-8" standalone="yes"?>
<Relationships xmlns="http://schemas.openxmlformats.org/package/2006/relationships"><Relationship Id="rId8" Type="http://schemas.openxmlformats.org/officeDocument/2006/relationships/slide" Target="slide16.xml"/><Relationship Id="rId3" Type="http://schemas.openxmlformats.org/officeDocument/2006/relationships/image" Target="../media/image2.jpg"/><Relationship Id="rId7" Type="http://schemas.openxmlformats.org/officeDocument/2006/relationships/slide" Target="slide10.xml"/><Relationship Id="rId2" Type="http://schemas.openxmlformats.org/officeDocument/2006/relationships/notesSlide" Target="../notesSlides/notesSlide5.xml"/><Relationship Id="rId1" Type="http://schemas.openxmlformats.org/officeDocument/2006/relationships/slideLayout" Target="../slideLayouts/slideLayout8.xml"/><Relationship Id="rId6" Type="http://schemas.openxmlformats.org/officeDocument/2006/relationships/slide" Target="slide8.xml"/><Relationship Id="rId5" Type="http://schemas.openxmlformats.org/officeDocument/2006/relationships/slide" Target="slide20.xml"/><Relationship Id="rId10" Type="http://schemas.openxmlformats.org/officeDocument/2006/relationships/slide" Target="slide3.xml"/><Relationship Id="rId4" Type="http://schemas.openxmlformats.org/officeDocument/2006/relationships/image" Target="../media/image3.png"/><Relationship Id="rId9" Type="http://schemas.openxmlformats.org/officeDocument/2006/relationships/slide" Target="slide11.xml"/></Relationships>
</file>

<file path=ppt/slides/_rels/slide6.xml.rels><?xml version="1.0" encoding="UTF-8" standalone="yes"?>
<Relationships xmlns="http://schemas.openxmlformats.org/package/2006/relationships"><Relationship Id="rId8" Type="http://schemas.openxmlformats.org/officeDocument/2006/relationships/slide" Target="slide16.xml"/><Relationship Id="rId3" Type="http://schemas.openxmlformats.org/officeDocument/2006/relationships/slide" Target="slide3.xml"/><Relationship Id="rId7" Type="http://schemas.openxmlformats.org/officeDocument/2006/relationships/slide" Target="slide10.xm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slide" Target="slide8.xml"/><Relationship Id="rId5" Type="http://schemas.openxmlformats.org/officeDocument/2006/relationships/slide" Target="slide6.xml"/><Relationship Id="rId4" Type="http://schemas.openxmlformats.org/officeDocument/2006/relationships/slide" Target="slide20.xml"/><Relationship Id="rId9" Type="http://schemas.openxmlformats.org/officeDocument/2006/relationships/slide" Target="slide11.xml"/></Relationships>
</file>

<file path=ppt/slides/_rels/slide7.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slide" Target="slide20.xml"/><Relationship Id="rId7" Type="http://schemas.openxmlformats.org/officeDocument/2006/relationships/slide" Target="slide16.xml"/><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slide" Target="slide10.xml"/><Relationship Id="rId5" Type="http://schemas.openxmlformats.org/officeDocument/2006/relationships/slide" Target="slide8.xml"/><Relationship Id="rId4" Type="http://schemas.openxmlformats.org/officeDocument/2006/relationships/slide" Target="slide7.xml"/><Relationship Id="rId9" Type="http://schemas.openxmlformats.org/officeDocument/2006/relationships/slide" Target="slide3.xml"/></Relationships>
</file>

<file path=ppt/slides/_rels/slide8.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slide" Target="slide8.xml"/><Relationship Id="rId7" Type="http://schemas.openxmlformats.org/officeDocument/2006/relationships/slide" Target="slide1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slide" Target="slide16.xml"/><Relationship Id="rId5" Type="http://schemas.openxmlformats.org/officeDocument/2006/relationships/slide" Target="slide10.xml"/><Relationship Id="rId4" Type="http://schemas.openxmlformats.org/officeDocument/2006/relationships/slide" Target="slide2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617"/>
        <p:cNvGrpSpPr/>
        <p:nvPr/>
      </p:nvGrpSpPr>
      <p:grpSpPr>
        <a:xfrm>
          <a:off x="0" y="0"/>
          <a:ext cx="0" cy="0"/>
          <a:chOff x="0" y="0"/>
          <a:chExt cx="0" cy="0"/>
        </a:xfrm>
      </p:grpSpPr>
      <p:sp>
        <p:nvSpPr>
          <p:cNvPr id="5619" name="Google Shape;5619;p36"/>
          <p:cNvSpPr txBox="1">
            <a:spLocks noGrp="1"/>
          </p:cNvSpPr>
          <p:nvPr>
            <p:ph type="title"/>
          </p:nvPr>
        </p:nvSpPr>
        <p:spPr>
          <a:xfrm>
            <a:off x="1136577" y="719594"/>
            <a:ext cx="7000200" cy="2672414"/>
          </a:xfrm>
          <a:prstGeom prst="rect">
            <a:avLst/>
          </a:prstGeom>
        </p:spPr>
        <p:txBody>
          <a:bodyPr spcFirstLastPara="1" wrap="square" lIns="91425" tIns="91425" rIns="91425" bIns="91425" anchor="b" anchorCtr="0">
            <a:noAutofit/>
          </a:bodyPr>
          <a:lstStyle/>
          <a:p>
            <a:pPr marL="0" lvl="0" indent="0" rtl="0">
              <a:lnSpc>
                <a:spcPct val="150000"/>
              </a:lnSpc>
              <a:spcBef>
                <a:spcPts val="0"/>
              </a:spcBef>
              <a:spcAft>
                <a:spcPts val="0"/>
              </a:spcAft>
              <a:buNone/>
            </a:pPr>
            <a:r>
              <a:rPr lang="en" dirty="0">
                <a:latin typeface="Times New Roman" panose="02020603050405020304" pitchFamily="18" charset="0"/>
                <a:cs typeface="Times New Roman" panose="02020603050405020304" pitchFamily="18" charset="0"/>
              </a:rPr>
              <a:t>“</a:t>
            </a:r>
            <a:r>
              <a:rPr lang="en" dirty="0" err="1">
                <a:latin typeface="Times New Roman" panose="02020603050405020304" pitchFamily="18" charset="0"/>
                <a:cs typeface="Times New Roman" panose="02020603050405020304" pitchFamily="18" charset="0"/>
              </a:rPr>
              <a:t>Bàn</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tay</a:t>
            </a:r>
            <a:r>
              <a:rPr lang="en" dirty="0">
                <a:latin typeface="Times New Roman" panose="02020603050405020304" pitchFamily="18" charset="0"/>
                <a:cs typeface="Times New Roman" panose="02020603050405020304" pitchFamily="18" charset="0"/>
              </a:rPr>
              <a:t> ta </a:t>
            </a:r>
            <a:r>
              <a:rPr lang="en" dirty="0" err="1">
                <a:latin typeface="Times New Roman" panose="02020603050405020304" pitchFamily="18" charset="0"/>
                <a:cs typeface="Times New Roman" panose="02020603050405020304" pitchFamily="18" charset="0"/>
              </a:rPr>
              <a:t>làm</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nên</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tất</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cả</a:t>
            </a:r>
            <a:r>
              <a:rPr lang="en" dirty="0">
                <a:latin typeface="Times New Roman" panose="02020603050405020304" pitchFamily="18" charset="0"/>
                <a:cs typeface="Times New Roman" panose="02020603050405020304" pitchFamily="18" charset="0"/>
              </a:rPr>
              <a:t/>
            </a:r>
            <a:br>
              <a:rPr lang="en" dirty="0">
                <a:latin typeface="Times New Roman" panose="02020603050405020304" pitchFamily="18" charset="0"/>
                <a:cs typeface="Times New Roman" panose="02020603050405020304" pitchFamily="18" charset="0"/>
              </a:rPr>
            </a:br>
            <a:r>
              <a:rPr lang="en" dirty="0" err="1">
                <a:latin typeface="Times New Roman" panose="02020603050405020304" pitchFamily="18" charset="0"/>
                <a:cs typeface="Times New Roman" panose="02020603050405020304" pitchFamily="18" charset="0"/>
              </a:rPr>
              <a:t>Có</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sức</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người</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sỏi</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đá</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cũng</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thành</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cơm</a:t>
            </a:r>
            <a:r>
              <a:rPr lang="en" dirty="0">
                <a:latin typeface="Times New Roman" panose="02020603050405020304" pitchFamily="18" charset="0"/>
                <a:cs typeface="Times New Roman" panose="02020603050405020304" pitchFamily="18" charset="0"/>
              </a:rPr>
              <a:t>”</a:t>
            </a:r>
            <a:br>
              <a:rPr lang="en" dirty="0">
                <a:latin typeface="Times New Roman" panose="02020603050405020304" pitchFamily="18" charset="0"/>
                <a:cs typeface="Times New Roman" panose="02020603050405020304" pitchFamily="18" charset="0"/>
              </a:rPr>
            </a:br>
            <a:r>
              <a:rPr lang="en" dirty="0">
                <a:solidFill>
                  <a:schemeClr val="tx2"/>
                </a:solidFill>
                <a:latin typeface="Times New Roman" panose="02020603050405020304" pitchFamily="18" charset="0"/>
                <a:cs typeface="Times New Roman" panose="02020603050405020304" pitchFamily="18" charset="0"/>
              </a:rPr>
              <a:t>Theo </a:t>
            </a:r>
            <a:r>
              <a:rPr lang="en" dirty="0" err="1">
                <a:solidFill>
                  <a:schemeClr val="tx2"/>
                </a:solidFill>
                <a:latin typeface="Times New Roman" panose="02020603050405020304" pitchFamily="18" charset="0"/>
                <a:cs typeface="Times New Roman" panose="02020603050405020304" pitchFamily="18" charset="0"/>
              </a:rPr>
              <a:t>em</a:t>
            </a:r>
            <a:r>
              <a:rPr lang="en" dirty="0">
                <a:solidFill>
                  <a:schemeClr val="tx2"/>
                </a:solidFill>
                <a:latin typeface="Times New Roman" panose="02020603050405020304" pitchFamily="18" charset="0"/>
                <a:cs typeface="Times New Roman" panose="02020603050405020304" pitchFamily="18" charset="0"/>
              </a:rPr>
              <a:t>, </a:t>
            </a:r>
            <a:r>
              <a:rPr lang="en" dirty="0" err="1">
                <a:solidFill>
                  <a:schemeClr val="tx2"/>
                </a:solidFill>
                <a:latin typeface="Times New Roman" panose="02020603050405020304" pitchFamily="18" charset="0"/>
                <a:cs typeface="Times New Roman" panose="02020603050405020304" pitchFamily="18" charset="0"/>
              </a:rPr>
              <a:t>từ</a:t>
            </a:r>
            <a:r>
              <a:rPr lang="en" dirty="0">
                <a:solidFill>
                  <a:schemeClr val="tx2"/>
                </a:solidFill>
                <a:latin typeface="Times New Roman" panose="02020603050405020304" pitchFamily="18" charset="0"/>
                <a:cs typeface="Times New Roman" panose="02020603050405020304" pitchFamily="18" charset="0"/>
              </a:rPr>
              <a:t> “</a:t>
            </a:r>
            <a:r>
              <a:rPr lang="en" dirty="0" err="1">
                <a:solidFill>
                  <a:schemeClr val="tx2"/>
                </a:solidFill>
                <a:latin typeface="Times New Roman" panose="02020603050405020304" pitchFamily="18" charset="0"/>
                <a:cs typeface="Times New Roman" panose="02020603050405020304" pitchFamily="18" charset="0"/>
              </a:rPr>
              <a:t>bàn</a:t>
            </a:r>
            <a:r>
              <a:rPr lang="en" dirty="0">
                <a:solidFill>
                  <a:schemeClr val="tx2"/>
                </a:solidFill>
                <a:latin typeface="Times New Roman" panose="02020603050405020304" pitchFamily="18" charset="0"/>
                <a:cs typeface="Times New Roman" panose="02020603050405020304" pitchFamily="18" charset="0"/>
              </a:rPr>
              <a:t> </a:t>
            </a:r>
            <a:r>
              <a:rPr lang="en" dirty="0" err="1">
                <a:solidFill>
                  <a:schemeClr val="tx2"/>
                </a:solidFill>
                <a:latin typeface="Times New Roman" panose="02020603050405020304" pitchFamily="18" charset="0"/>
                <a:cs typeface="Times New Roman" panose="02020603050405020304" pitchFamily="18" charset="0"/>
              </a:rPr>
              <a:t>tay</a:t>
            </a:r>
            <a:r>
              <a:rPr lang="en" dirty="0">
                <a:solidFill>
                  <a:schemeClr val="tx2"/>
                </a:solidFill>
                <a:latin typeface="Times New Roman" panose="02020603050405020304" pitchFamily="18" charset="0"/>
                <a:cs typeface="Times New Roman" panose="02020603050405020304" pitchFamily="18" charset="0"/>
              </a:rPr>
              <a:t>” </a:t>
            </a:r>
            <a:r>
              <a:rPr lang="en" dirty="0" err="1">
                <a:solidFill>
                  <a:schemeClr val="tx2"/>
                </a:solidFill>
                <a:latin typeface="Times New Roman" panose="02020603050405020304" pitchFamily="18" charset="0"/>
                <a:cs typeface="Times New Roman" panose="02020603050405020304" pitchFamily="18" charset="0"/>
              </a:rPr>
              <a:t>trong</a:t>
            </a:r>
            <a:r>
              <a:rPr lang="en" dirty="0">
                <a:solidFill>
                  <a:schemeClr val="tx2"/>
                </a:solidFill>
                <a:latin typeface="Times New Roman" panose="02020603050405020304" pitchFamily="18" charset="0"/>
                <a:cs typeface="Times New Roman" panose="02020603050405020304" pitchFamily="18" charset="0"/>
              </a:rPr>
              <a:t> </a:t>
            </a:r>
            <a:r>
              <a:rPr lang="en" dirty="0" err="1">
                <a:solidFill>
                  <a:schemeClr val="tx2"/>
                </a:solidFill>
                <a:latin typeface="Times New Roman" panose="02020603050405020304" pitchFamily="18" charset="0"/>
                <a:cs typeface="Times New Roman" panose="02020603050405020304" pitchFamily="18" charset="0"/>
              </a:rPr>
              <a:t>dòng</a:t>
            </a:r>
            <a:r>
              <a:rPr lang="en" dirty="0">
                <a:solidFill>
                  <a:schemeClr val="tx2"/>
                </a:solidFill>
                <a:latin typeface="Times New Roman" panose="02020603050405020304" pitchFamily="18" charset="0"/>
                <a:cs typeface="Times New Roman" panose="02020603050405020304" pitchFamily="18" charset="0"/>
              </a:rPr>
              <a:t> </a:t>
            </a:r>
            <a:r>
              <a:rPr lang="en" dirty="0" err="1">
                <a:solidFill>
                  <a:schemeClr val="tx2"/>
                </a:solidFill>
                <a:latin typeface="Times New Roman" panose="02020603050405020304" pitchFamily="18" charset="0"/>
                <a:cs typeface="Times New Roman" panose="02020603050405020304" pitchFamily="18" charset="0"/>
              </a:rPr>
              <a:t>thơ</a:t>
            </a:r>
            <a:r>
              <a:rPr lang="en" dirty="0">
                <a:solidFill>
                  <a:schemeClr val="tx2"/>
                </a:solidFill>
                <a:latin typeface="Times New Roman" panose="02020603050405020304" pitchFamily="18" charset="0"/>
                <a:cs typeface="Times New Roman" panose="02020603050405020304" pitchFamily="18" charset="0"/>
              </a:rPr>
              <a:t> </a:t>
            </a:r>
            <a:r>
              <a:rPr lang="en" dirty="0" err="1">
                <a:solidFill>
                  <a:schemeClr val="tx2"/>
                </a:solidFill>
                <a:latin typeface="Times New Roman" panose="02020603050405020304" pitchFamily="18" charset="0"/>
                <a:cs typeface="Times New Roman" panose="02020603050405020304" pitchFamily="18" charset="0"/>
              </a:rPr>
              <a:t>thứ</a:t>
            </a:r>
            <a:r>
              <a:rPr lang="en" dirty="0">
                <a:solidFill>
                  <a:schemeClr val="tx2"/>
                </a:solidFill>
                <a:latin typeface="Times New Roman" panose="02020603050405020304" pitchFamily="18" charset="0"/>
                <a:cs typeface="Times New Roman" panose="02020603050405020304" pitchFamily="18" charset="0"/>
              </a:rPr>
              <a:t> </a:t>
            </a:r>
            <a:r>
              <a:rPr lang="en" dirty="0" err="1">
                <a:solidFill>
                  <a:schemeClr val="tx2"/>
                </a:solidFill>
                <a:latin typeface="Times New Roman" panose="02020603050405020304" pitchFamily="18" charset="0"/>
                <a:cs typeface="Times New Roman" panose="02020603050405020304" pitchFamily="18" charset="0"/>
              </a:rPr>
              <a:t>nhất</a:t>
            </a:r>
            <a:r>
              <a:rPr lang="en" dirty="0">
                <a:solidFill>
                  <a:schemeClr val="tx2"/>
                </a:solidFill>
                <a:latin typeface="Times New Roman" panose="02020603050405020304" pitchFamily="18" charset="0"/>
                <a:cs typeface="Times New Roman" panose="02020603050405020304" pitchFamily="18" charset="0"/>
              </a:rPr>
              <a:t> </a:t>
            </a:r>
            <a:r>
              <a:rPr lang="en" dirty="0" err="1">
                <a:solidFill>
                  <a:schemeClr val="tx2"/>
                </a:solidFill>
                <a:latin typeface="Times New Roman" panose="02020603050405020304" pitchFamily="18" charset="0"/>
                <a:cs typeface="Times New Roman" panose="02020603050405020304" pitchFamily="18" charset="0"/>
              </a:rPr>
              <a:t>chỉ</a:t>
            </a:r>
            <a:r>
              <a:rPr lang="en" dirty="0">
                <a:solidFill>
                  <a:schemeClr val="tx2"/>
                </a:solidFill>
                <a:latin typeface="Times New Roman" panose="02020603050405020304" pitchFamily="18" charset="0"/>
                <a:cs typeface="Times New Roman" panose="02020603050405020304" pitchFamily="18" charset="0"/>
              </a:rPr>
              <a:t> </a:t>
            </a:r>
            <a:r>
              <a:rPr lang="en" dirty="0" err="1">
                <a:solidFill>
                  <a:schemeClr val="tx2"/>
                </a:solidFill>
                <a:latin typeface="Times New Roman" panose="02020603050405020304" pitchFamily="18" charset="0"/>
                <a:cs typeface="Times New Roman" panose="02020603050405020304" pitchFamily="18" charset="0"/>
              </a:rPr>
              <a:t>đối</a:t>
            </a:r>
            <a:r>
              <a:rPr lang="en" dirty="0">
                <a:solidFill>
                  <a:schemeClr val="tx2"/>
                </a:solidFill>
                <a:latin typeface="Times New Roman" panose="02020603050405020304" pitchFamily="18" charset="0"/>
                <a:cs typeface="Times New Roman" panose="02020603050405020304" pitchFamily="18" charset="0"/>
              </a:rPr>
              <a:t> </a:t>
            </a:r>
            <a:r>
              <a:rPr lang="en" dirty="0" err="1">
                <a:solidFill>
                  <a:schemeClr val="tx2"/>
                </a:solidFill>
                <a:latin typeface="Times New Roman" panose="02020603050405020304" pitchFamily="18" charset="0"/>
                <a:cs typeface="Times New Roman" panose="02020603050405020304" pitchFamily="18" charset="0"/>
              </a:rPr>
              <a:t>tượng</a:t>
            </a:r>
            <a:r>
              <a:rPr lang="en" dirty="0">
                <a:solidFill>
                  <a:schemeClr val="tx2"/>
                </a:solidFill>
                <a:latin typeface="Times New Roman" panose="02020603050405020304" pitchFamily="18" charset="0"/>
                <a:cs typeface="Times New Roman" panose="02020603050405020304" pitchFamily="18" charset="0"/>
              </a:rPr>
              <a:t> </a:t>
            </a:r>
            <a:r>
              <a:rPr lang="en" dirty="0" err="1">
                <a:solidFill>
                  <a:schemeClr val="tx2"/>
                </a:solidFill>
                <a:latin typeface="Times New Roman" panose="02020603050405020304" pitchFamily="18" charset="0"/>
                <a:cs typeface="Times New Roman" panose="02020603050405020304" pitchFamily="18" charset="0"/>
              </a:rPr>
              <a:t>nào</a:t>
            </a:r>
            <a:r>
              <a:rPr lang="en" dirty="0">
                <a:solidFill>
                  <a:schemeClr val="tx2"/>
                </a:solidFill>
                <a:latin typeface="Times New Roman" panose="02020603050405020304" pitchFamily="18" charset="0"/>
                <a:cs typeface="Times New Roman" panose="02020603050405020304" pitchFamily="18" charset="0"/>
              </a:rPr>
              <a:t>?</a:t>
            </a:r>
            <a:endParaRPr dirty="0">
              <a:solidFill>
                <a:schemeClr val="tx2"/>
              </a:solidFill>
              <a:latin typeface="Times New Roman" panose="02020603050405020304" pitchFamily="18" charset="0"/>
              <a:cs typeface="Times New Roman" panose="02020603050405020304" pitchFamily="18" charset="0"/>
            </a:endParaRPr>
          </a:p>
        </p:txBody>
      </p:sp>
      <p:sp>
        <p:nvSpPr>
          <p:cNvPr id="5620" name="Google Shape;5620;p36">
            <a:hlinkClick r:id="" action="ppaction://noaction"/>
          </p:cNvPr>
          <p:cNvSpPr txBox="1"/>
          <p:nvPr/>
        </p:nvSpPr>
        <p:spPr>
          <a:xfrm>
            <a:off x="8584800" y="821500"/>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A</a:t>
            </a:r>
            <a:endParaRPr sz="1200" b="1">
              <a:solidFill>
                <a:schemeClr val="lt1"/>
              </a:solidFill>
              <a:latin typeface="Pangolin"/>
              <a:ea typeface="Pangolin"/>
              <a:cs typeface="Pangolin"/>
              <a:sym typeface="Pangolin"/>
            </a:endParaRPr>
          </a:p>
        </p:txBody>
      </p:sp>
      <p:sp>
        <p:nvSpPr>
          <p:cNvPr id="5621" name="Google Shape;5621;p36">
            <a:hlinkClick r:id="rId3" action="ppaction://hlinksldjump"/>
          </p:cNvPr>
          <p:cNvSpPr txBox="1"/>
          <p:nvPr/>
        </p:nvSpPr>
        <p:spPr>
          <a:xfrm>
            <a:off x="8584800" y="1495394"/>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B</a:t>
            </a:r>
            <a:endParaRPr sz="1200" b="1">
              <a:solidFill>
                <a:schemeClr val="lt1"/>
              </a:solidFill>
              <a:latin typeface="Pangolin"/>
              <a:ea typeface="Pangolin"/>
              <a:cs typeface="Pangolin"/>
              <a:sym typeface="Pangolin"/>
            </a:endParaRPr>
          </a:p>
        </p:txBody>
      </p:sp>
      <p:sp>
        <p:nvSpPr>
          <p:cNvPr id="5622" name="Google Shape;5622;p36">
            <a:hlinkClick r:id="" action="ppaction://noaction"/>
          </p:cNvPr>
          <p:cNvSpPr txBox="1"/>
          <p:nvPr/>
        </p:nvSpPr>
        <p:spPr>
          <a:xfrm>
            <a:off x="8584800" y="2170478"/>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C</a:t>
            </a:r>
            <a:endParaRPr sz="1200" b="1">
              <a:solidFill>
                <a:schemeClr val="lt1"/>
              </a:solidFill>
              <a:latin typeface="Pangolin"/>
              <a:ea typeface="Pangolin"/>
              <a:cs typeface="Pangolin"/>
              <a:sym typeface="Pangolin"/>
            </a:endParaRPr>
          </a:p>
        </p:txBody>
      </p:sp>
      <p:sp>
        <p:nvSpPr>
          <p:cNvPr id="5623" name="Google Shape;5623;p36">
            <a:hlinkClick r:id="" action="ppaction://noaction"/>
          </p:cNvPr>
          <p:cNvSpPr txBox="1"/>
          <p:nvPr/>
        </p:nvSpPr>
        <p:spPr>
          <a:xfrm>
            <a:off x="8584800" y="3521838"/>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E</a:t>
            </a:r>
            <a:endParaRPr sz="1200" b="1">
              <a:solidFill>
                <a:schemeClr val="lt1"/>
              </a:solidFill>
              <a:latin typeface="Pangolin"/>
              <a:ea typeface="Pangolin"/>
              <a:cs typeface="Pangolin"/>
              <a:sym typeface="Pangolin"/>
            </a:endParaRPr>
          </a:p>
        </p:txBody>
      </p:sp>
      <p:sp>
        <p:nvSpPr>
          <p:cNvPr id="5624" name="Google Shape;5624;p36">
            <a:hlinkClick r:id="" action="ppaction://noaction"/>
          </p:cNvPr>
          <p:cNvSpPr txBox="1"/>
          <p:nvPr/>
        </p:nvSpPr>
        <p:spPr>
          <a:xfrm>
            <a:off x="8584800" y="4195731"/>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F</a:t>
            </a:r>
            <a:endParaRPr sz="1200" b="1">
              <a:solidFill>
                <a:schemeClr val="lt1"/>
              </a:solidFill>
              <a:latin typeface="Pangolin"/>
              <a:ea typeface="Pangolin"/>
              <a:cs typeface="Pangolin"/>
              <a:sym typeface="Pangolin"/>
            </a:endParaRPr>
          </a:p>
        </p:txBody>
      </p:sp>
      <p:grpSp>
        <p:nvGrpSpPr>
          <p:cNvPr id="5625" name="Google Shape;5625;p36"/>
          <p:cNvGrpSpPr/>
          <p:nvPr/>
        </p:nvGrpSpPr>
        <p:grpSpPr>
          <a:xfrm>
            <a:off x="790775" y="119354"/>
            <a:ext cx="7447900" cy="539872"/>
            <a:chOff x="790775" y="119354"/>
            <a:chExt cx="7447900" cy="539872"/>
          </a:xfrm>
        </p:grpSpPr>
        <p:sp>
          <p:nvSpPr>
            <p:cNvPr id="5626" name="Google Shape;5626;p36"/>
            <p:cNvSpPr/>
            <p:nvPr/>
          </p:nvSpPr>
          <p:spPr>
            <a:xfrm>
              <a:off x="7123684" y="123504"/>
              <a:ext cx="172446" cy="240184"/>
            </a:xfrm>
            <a:custGeom>
              <a:avLst/>
              <a:gdLst/>
              <a:ahLst/>
              <a:cxnLst/>
              <a:rect l="l" t="t" r="r" b="b"/>
              <a:pathLst>
                <a:path w="5528" h="6887" extrusionOk="0">
                  <a:moveTo>
                    <a:pt x="837" y="0"/>
                  </a:moveTo>
                  <a:cubicBezTo>
                    <a:pt x="731" y="0"/>
                    <a:pt x="640" y="39"/>
                    <a:pt x="566" y="123"/>
                  </a:cubicBezTo>
                  <a:cubicBezTo>
                    <a:pt x="134" y="749"/>
                    <a:pt x="0" y="1181"/>
                    <a:pt x="373" y="1732"/>
                  </a:cubicBezTo>
                  <a:cubicBezTo>
                    <a:pt x="745" y="2239"/>
                    <a:pt x="2801" y="3535"/>
                    <a:pt x="4410" y="6708"/>
                  </a:cubicBezTo>
                  <a:lnTo>
                    <a:pt x="4410" y="6887"/>
                  </a:lnTo>
                  <a:cubicBezTo>
                    <a:pt x="4783" y="6827"/>
                    <a:pt x="5155" y="6768"/>
                    <a:pt x="5527" y="6768"/>
                  </a:cubicBezTo>
                  <a:cubicBezTo>
                    <a:pt x="5468" y="6202"/>
                    <a:pt x="5095" y="4220"/>
                    <a:pt x="3606" y="2537"/>
                  </a:cubicBezTo>
                  <a:cubicBezTo>
                    <a:pt x="2553" y="1269"/>
                    <a:pt x="1446" y="0"/>
                    <a:pt x="8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7" name="Google Shape;5627;p36"/>
            <p:cNvSpPr/>
            <p:nvPr/>
          </p:nvSpPr>
          <p:spPr>
            <a:xfrm>
              <a:off x="7028883" y="358045"/>
              <a:ext cx="536336" cy="301181"/>
            </a:xfrm>
            <a:custGeom>
              <a:avLst/>
              <a:gdLst/>
              <a:ahLst/>
              <a:cxnLst/>
              <a:rect l="l" t="t" r="r" b="b"/>
              <a:pathLst>
                <a:path w="17193" h="8636" extrusionOk="0">
                  <a:moveTo>
                    <a:pt x="9745" y="0"/>
                  </a:moveTo>
                  <a:cubicBezTo>
                    <a:pt x="9362" y="0"/>
                    <a:pt x="8967" y="14"/>
                    <a:pt x="8566" y="43"/>
                  </a:cubicBezTo>
                  <a:cubicBezTo>
                    <a:pt x="8194" y="43"/>
                    <a:pt x="7822" y="102"/>
                    <a:pt x="7449" y="162"/>
                  </a:cubicBezTo>
                  <a:cubicBezTo>
                    <a:pt x="5155" y="415"/>
                    <a:pt x="2861" y="1160"/>
                    <a:pt x="1803" y="2516"/>
                  </a:cubicBezTo>
                  <a:cubicBezTo>
                    <a:pt x="0" y="4944"/>
                    <a:pt x="1118" y="7059"/>
                    <a:pt x="1803" y="7730"/>
                  </a:cubicBezTo>
                  <a:cubicBezTo>
                    <a:pt x="1862" y="7864"/>
                    <a:pt x="1922" y="7864"/>
                    <a:pt x="1997" y="7923"/>
                  </a:cubicBezTo>
                  <a:cubicBezTo>
                    <a:pt x="2687" y="8345"/>
                    <a:pt x="5509" y="8635"/>
                    <a:pt x="8413" y="8635"/>
                  </a:cubicBezTo>
                  <a:cubicBezTo>
                    <a:pt x="11462" y="8635"/>
                    <a:pt x="14602" y="8315"/>
                    <a:pt x="15464" y="7491"/>
                  </a:cubicBezTo>
                  <a:cubicBezTo>
                    <a:pt x="17192" y="5808"/>
                    <a:pt x="16641" y="1711"/>
                    <a:pt x="13170" y="475"/>
                  </a:cubicBezTo>
                  <a:cubicBezTo>
                    <a:pt x="12386" y="182"/>
                    <a:pt x="11144" y="0"/>
                    <a:pt x="97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8" name="Google Shape;5628;p36"/>
            <p:cNvSpPr/>
            <p:nvPr/>
          </p:nvSpPr>
          <p:spPr>
            <a:xfrm>
              <a:off x="4633668" y="123504"/>
              <a:ext cx="172446" cy="240184"/>
            </a:xfrm>
            <a:custGeom>
              <a:avLst/>
              <a:gdLst/>
              <a:ahLst/>
              <a:cxnLst/>
              <a:rect l="l" t="t" r="r" b="b"/>
              <a:pathLst>
                <a:path w="5528" h="6887" extrusionOk="0">
                  <a:moveTo>
                    <a:pt x="836" y="0"/>
                  </a:moveTo>
                  <a:cubicBezTo>
                    <a:pt x="730" y="0"/>
                    <a:pt x="640" y="39"/>
                    <a:pt x="566" y="123"/>
                  </a:cubicBezTo>
                  <a:cubicBezTo>
                    <a:pt x="60" y="749"/>
                    <a:pt x="0" y="1181"/>
                    <a:pt x="373" y="1732"/>
                  </a:cubicBezTo>
                  <a:cubicBezTo>
                    <a:pt x="745" y="2239"/>
                    <a:pt x="2801" y="3535"/>
                    <a:pt x="4410" y="6708"/>
                  </a:cubicBezTo>
                  <a:lnTo>
                    <a:pt x="4410" y="6887"/>
                  </a:lnTo>
                  <a:cubicBezTo>
                    <a:pt x="4782" y="6827"/>
                    <a:pt x="5155" y="6768"/>
                    <a:pt x="5527" y="6768"/>
                  </a:cubicBezTo>
                  <a:cubicBezTo>
                    <a:pt x="5468" y="6202"/>
                    <a:pt x="5095" y="4220"/>
                    <a:pt x="3605" y="2537"/>
                  </a:cubicBezTo>
                  <a:cubicBezTo>
                    <a:pt x="2540" y="1269"/>
                    <a:pt x="1443" y="0"/>
                    <a:pt x="8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9" name="Google Shape;5629;p36"/>
            <p:cNvSpPr/>
            <p:nvPr/>
          </p:nvSpPr>
          <p:spPr>
            <a:xfrm>
              <a:off x="4538866" y="358045"/>
              <a:ext cx="536304" cy="301181"/>
            </a:xfrm>
            <a:custGeom>
              <a:avLst/>
              <a:gdLst/>
              <a:ahLst/>
              <a:cxnLst/>
              <a:rect l="l" t="t" r="r" b="b"/>
              <a:pathLst>
                <a:path w="17192" h="8636" extrusionOk="0">
                  <a:moveTo>
                    <a:pt x="9744" y="0"/>
                  </a:moveTo>
                  <a:cubicBezTo>
                    <a:pt x="9362" y="0"/>
                    <a:pt x="8967" y="14"/>
                    <a:pt x="8566" y="43"/>
                  </a:cubicBezTo>
                  <a:cubicBezTo>
                    <a:pt x="8194" y="43"/>
                    <a:pt x="7821" y="102"/>
                    <a:pt x="7449" y="162"/>
                  </a:cubicBezTo>
                  <a:cubicBezTo>
                    <a:pt x="5155" y="415"/>
                    <a:pt x="2861" y="1160"/>
                    <a:pt x="1803" y="2516"/>
                  </a:cubicBezTo>
                  <a:cubicBezTo>
                    <a:pt x="0" y="4944"/>
                    <a:pt x="1118" y="7059"/>
                    <a:pt x="1803" y="7730"/>
                  </a:cubicBezTo>
                  <a:cubicBezTo>
                    <a:pt x="1862" y="7864"/>
                    <a:pt x="1922" y="7864"/>
                    <a:pt x="1982" y="7923"/>
                  </a:cubicBezTo>
                  <a:cubicBezTo>
                    <a:pt x="2679" y="8345"/>
                    <a:pt x="5505" y="8635"/>
                    <a:pt x="8409" y="8635"/>
                  </a:cubicBezTo>
                  <a:cubicBezTo>
                    <a:pt x="11458" y="8635"/>
                    <a:pt x="14594" y="8315"/>
                    <a:pt x="15449" y="7491"/>
                  </a:cubicBezTo>
                  <a:cubicBezTo>
                    <a:pt x="17192" y="5808"/>
                    <a:pt x="16566" y="1711"/>
                    <a:pt x="13095" y="475"/>
                  </a:cubicBezTo>
                  <a:cubicBezTo>
                    <a:pt x="12370" y="182"/>
                    <a:pt x="11140" y="0"/>
                    <a:pt x="97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0" name="Google Shape;5630;p36"/>
            <p:cNvSpPr/>
            <p:nvPr/>
          </p:nvSpPr>
          <p:spPr>
            <a:xfrm>
              <a:off x="5257318" y="123504"/>
              <a:ext cx="172446" cy="240184"/>
            </a:xfrm>
            <a:custGeom>
              <a:avLst/>
              <a:gdLst/>
              <a:ahLst/>
              <a:cxnLst/>
              <a:rect l="l" t="t" r="r" b="b"/>
              <a:pathLst>
                <a:path w="5528" h="6887" extrusionOk="0">
                  <a:moveTo>
                    <a:pt x="828" y="0"/>
                  </a:moveTo>
                  <a:cubicBezTo>
                    <a:pt x="720" y="0"/>
                    <a:pt x="627" y="39"/>
                    <a:pt x="552" y="123"/>
                  </a:cubicBezTo>
                  <a:cubicBezTo>
                    <a:pt x="60" y="749"/>
                    <a:pt x="1" y="1181"/>
                    <a:pt x="373" y="1732"/>
                  </a:cubicBezTo>
                  <a:cubicBezTo>
                    <a:pt x="746" y="2239"/>
                    <a:pt x="2787" y="3535"/>
                    <a:pt x="4410" y="6708"/>
                  </a:cubicBezTo>
                  <a:lnTo>
                    <a:pt x="4410" y="6887"/>
                  </a:lnTo>
                  <a:cubicBezTo>
                    <a:pt x="4783" y="6827"/>
                    <a:pt x="5155" y="6768"/>
                    <a:pt x="5528" y="6768"/>
                  </a:cubicBezTo>
                  <a:cubicBezTo>
                    <a:pt x="5453" y="6202"/>
                    <a:pt x="5081" y="4220"/>
                    <a:pt x="3591" y="2537"/>
                  </a:cubicBezTo>
                  <a:cubicBezTo>
                    <a:pt x="2539" y="1269"/>
                    <a:pt x="1443" y="0"/>
                    <a:pt x="8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1" name="Google Shape;5631;p36"/>
            <p:cNvSpPr/>
            <p:nvPr/>
          </p:nvSpPr>
          <p:spPr>
            <a:xfrm>
              <a:off x="5162517" y="358045"/>
              <a:ext cx="536336" cy="301181"/>
            </a:xfrm>
            <a:custGeom>
              <a:avLst/>
              <a:gdLst/>
              <a:ahLst/>
              <a:cxnLst/>
              <a:rect l="l" t="t" r="r" b="b"/>
              <a:pathLst>
                <a:path w="17193" h="8636" extrusionOk="0">
                  <a:moveTo>
                    <a:pt x="9743" y="0"/>
                  </a:moveTo>
                  <a:cubicBezTo>
                    <a:pt x="9362" y="0"/>
                    <a:pt x="8967" y="14"/>
                    <a:pt x="8567" y="43"/>
                  </a:cubicBezTo>
                  <a:cubicBezTo>
                    <a:pt x="8194" y="43"/>
                    <a:pt x="7822" y="102"/>
                    <a:pt x="7449" y="162"/>
                  </a:cubicBezTo>
                  <a:cubicBezTo>
                    <a:pt x="5140" y="415"/>
                    <a:pt x="2846" y="1160"/>
                    <a:pt x="1788" y="2516"/>
                  </a:cubicBezTo>
                  <a:cubicBezTo>
                    <a:pt x="1" y="4944"/>
                    <a:pt x="1118" y="7059"/>
                    <a:pt x="1788" y="7730"/>
                  </a:cubicBezTo>
                  <a:cubicBezTo>
                    <a:pt x="1863" y="7864"/>
                    <a:pt x="1922" y="7864"/>
                    <a:pt x="1982" y="7923"/>
                  </a:cubicBezTo>
                  <a:cubicBezTo>
                    <a:pt x="2680" y="8345"/>
                    <a:pt x="5505" y="8635"/>
                    <a:pt x="8410" y="8635"/>
                  </a:cubicBezTo>
                  <a:cubicBezTo>
                    <a:pt x="11459" y="8635"/>
                    <a:pt x="14595" y="8315"/>
                    <a:pt x="15449" y="7491"/>
                  </a:cubicBezTo>
                  <a:cubicBezTo>
                    <a:pt x="17192" y="5808"/>
                    <a:pt x="16567" y="1711"/>
                    <a:pt x="13096" y="475"/>
                  </a:cubicBezTo>
                  <a:cubicBezTo>
                    <a:pt x="12359" y="182"/>
                    <a:pt x="11136" y="0"/>
                    <a:pt x="97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2" name="Google Shape;5632;p36"/>
            <p:cNvSpPr/>
            <p:nvPr/>
          </p:nvSpPr>
          <p:spPr>
            <a:xfrm>
              <a:off x="5880532" y="123504"/>
              <a:ext cx="172446" cy="240184"/>
            </a:xfrm>
            <a:custGeom>
              <a:avLst/>
              <a:gdLst/>
              <a:ahLst/>
              <a:cxnLst/>
              <a:rect l="l" t="t" r="r" b="b"/>
              <a:pathLst>
                <a:path w="5528" h="6887" extrusionOk="0">
                  <a:moveTo>
                    <a:pt x="837" y="0"/>
                  </a:moveTo>
                  <a:cubicBezTo>
                    <a:pt x="731" y="0"/>
                    <a:pt x="640" y="39"/>
                    <a:pt x="567" y="123"/>
                  </a:cubicBezTo>
                  <a:cubicBezTo>
                    <a:pt x="135" y="749"/>
                    <a:pt x="0" y="1181"/>
                    <a:pt x="373" y="1732"/>
                  </a:cubicBezTo>
                  <a:cubicBezTo>
                    <a:pt x="745" y="2239"/>
                    <a:pt x="2801" y="3535"/>
                    <a:pt x="4410" y="6708"/>
                  </a:cubicBezTo>
                  <a:lnTo>
                    <a:pt x="4410" y="6887"/>
                  </a:lnTo>
                  <a:cubicBezTo>
                    <a:pt x="4783" y="6827"/>
                    <a:pt x="5155" y="6768"/>
                    <a:pt x="5527" y="6768"/>
                  </a:cubicBezTo>
                  <a:cubicBezTo>
                    <a:pt x="5468" y="6202"/>
                    <a:pt x="5095" y="4220"/>
                    <a:pt x="3606" y="2537"/>
                  </a:cubicBezTo>
                  <a:cubicBezTo>
                    <a:pt x="2553" y="1269"/>
                    <a:pt x="1447" y="0"/>
                    <a:pt x="8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3" name="Google Shape;5633;p36"/>
            <p:cNvSpPr/>
            <p:nvPr/>
          </p:nvSpPr>
          <p:spPr>
            <a:xfrm>
              <a:off x="5785731" y="358045"/>
              <a:ext cx="536336" cy="301181"/>
            </a:xfrm>
            <a:custGeom>
              <a:avLst/>
              <a:gdLst/>
              <a:ahLst/>
              <a:cxnLst/>
              <a:rect l="l" t="t" r="r" b="b"/>
              <a:pathLst>
                <a:path w="17193" h="8636" extrusionOk="0">
                  <a:moveTo>
                    <a:pt x="9745" y="0"/>
                  </a:moveTo>
                  <a:cubicBezTo>
                    <a:pt x="9362" y="0"/>
                    <a:pt x="8967" y="14"/>
                    <a:pt x="8566" y="43"/>
                  </a:cubicBezTo>
                  <a:cubicBezTo>
                    <a:pt x="8194" y="43"/>
                    <a:pt x="7822" y="102"/>
                    <a:pt x="7449" y="162"/>
                  </a:cubicBezTo>
                  <a:cubicBezTo>
                    <a:pt x="5155" y="415"/>
                    <a:pt x="2861" y="1160"/>
                    <a:pt x="1803" y="2516"/>
                  </a:cubicBezTo>
                  <a:cubicBezTo>
                    <a:pt x="0" y="4944"/>
                    <a:pt x="1118" y="7059"/>
                    <a:pt x="1803" y="7730"/>
                  </a:cubicBezTo>
                  <a:cubicBezTo>
                    <a:pt x="1863" y="7864"/>
                    <a:pt x="1922" y="7864"/>
                    <a:pt x="1997" y="7923"/>
                  </a:cubicBezTo>
                  <a:cubicBezTo>
                    <a:pt x="2687" y="8345"/>
                    <a:pt x="5509" y="8635"/>
                    <a:pt x="8413" y="8635"/>
                  </a:cubicBezTo>
                  <a:cubicBezTo>
                    <a:pt x="11462" y="8635"/>
                    <a:pt x="14602" y="8315"/>
                    <a:pt x="15464" y="7491"/>
                  </a:cubicBezTo>
                  <a:cubicBezTo>
                    <a:pt x="17192" y="5808"/>
                    <a:pt x="16581" y="1711"/>
                    <a:pt x="13170" y="475"/>
                  </a:cubicBezTo>
                  <a:cubicBezTo>
                    <a:pt x="12386" y="182"/>
                    <a:pt x="11144" y="0"/>
                    <a:pt x="97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4" name="Google Shape;5634;p36"/>
            <p:cNvSpPr/>
            <p:nvPr/>
          </p:nvSpPr>
          <p:spPr>
            <a:xfrm>
              <a:off x="6507926" y="123504"/>
              <a:ext cx="172446" cy="240184"/>
            </a:xfrm>
            <a:custGeom>
              <a:avLst/>
              <a:gdLst/>
              <a:ahLst/>
              <a:cxnLst/>
              <a:rect l="l" t="t" r="r" b="b"/>
              <a:pathLst>
                <a:path w="5528" h="6887" extrusionOk="0">
                  <a:moveTo>
                    <a:pt x="837" y="0"/>
                  </a:moveTo>
                  <a:cubicBezTo>
                    <a:pt x="731" y="0"/>
                    <a:pt x="639" y="39"/>
                    <a:pt x="566" y="123"/>
                  </a:cubicBezTo>
                  <a:cubicBezTo>
                    <a:pt x="134" y="749"/>
                    <a:pt x="0" y="1181"/>
                    <a:pt x="373" y="1732"/>
                  </a:cubicBezTo>
                  <a:cubicBezTo>
                    <a:pt x="745" y="2239"/>
                    <a:pt x="2801" y="3535"/>
                    <a:pt x="4410" y="6708"/>
                  </a:cubicBezTo>
                  <a:lnTo>
                    <a:pt x="4410" y="6887"/>
                  </a:lnTo>
                  <a:cubicBezTo>
                    <a:pt x="4782" y="6827"/>
                    <a:pt x="5155" y="6768"/>
                    <a:pt x="5527" y="6768"/>
                  </a:cubicBezTo>
                  <a:cubicBezTo>
                    <a:pt x="5468" y="6202"/>
                    <a:pt x="5095" y="4220"/>
                    <a:pt x="3605" y="2537"/>
                  </a:cubicBezTo>
                  <a:cubicBezTo>
                    <a:pt x="2553" y="1269"/>
                    <a:pt x="1446" y="0"/>
                    <a:pt x="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5" name="Google Shape;5635;p36"/>
            <p:cNvSpPr/>
            <p:nvPr/>
          </p:nvSpPr>
          <p:spPr>
            <a:xfrm>
              <a:off x="6413124" y="358045"/>
              <a:ext cx="536304" cy="301181"/>
            </a:xfrm>
            <a:custGeom>
              <a:avLst/>
              <a:gdLst/>
              <a:ahLst/>
              <a:cxnLst/>
              <a:rect l="l" t="t" r="r" b="b"/>
              <a:pathLst>
                <a:path w="17192" h="8636" extrusionOk="0">
                  <a:moveTo>
                    <a:pt x="9745" y="0"/>
                  </a:moveTo>
                  <a:cubicBezTo>
                    <a:pt x="9362" y="0"/>
                    <a:pt x="8967" y="14"/>
                    <a:pt x="8566" y="43"/>
                  </a:cubicBezTo>
                  <a:cubicBezTo>
                    <a:pt x="8194" y="43"/>
                    <a:pt x="7821" y="102"/>
                    <a:pt x="7449" y="162"/>
                  </a:cubicBezTo>
                  <a:cubicBezTo>
                    <a:pt x="5155" y="415"/>
                    <a:pt x="2860" y="1160"/>
                    <a:pt x="1803" y="2516"/>
                  </a:cubicBezTo>
                  <a:cubicBezTo>
                    <a:pt x="0" y="4944"/>
                    <a:pt x="1117" y="7059"/>
                    <a:pt x="1803" y="7730"/>
                  </a:cubicBezTo>
                  <a:cubicBezTo>
                    <a:pt x="1862" y="7864"/>
                    <a:pt x="1996" y="7864"/>
                    <a:pt x="2056" y="7923"/>
                  </a:cubicBezTo>
                  <a:cubicBezTo>
                    <a:pt x="2717" y="8345"/>
                    <a:pt x="5524" y="8635"/>
                    <a:pt x="8421" y="8635"/>
                  </a:cubicBezTo>
                  <a:cubicBezTo>
                    <a:pt x="11461" y="8635"/>
                    <a:pt x="14602" y="8315"/>
                    <a:pt x="15464" y="7491"/>
                  </a:cubicBezTo>
                  <a:cubicBezTo>
                    <a:pt x="17192" y="5808"/>
                    <a:pt x="16641" y="1711"/>
                    <a:pt x="13169" y="475"/>
                  </a:cubicBezTo>
                  <a:cubicBezTo>
                    <a:pt x="12386" y="182"/>
                    <a:pt x="11144" y="0"/>
                    <a:pt x="97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6" name="Google Shape;5636;p36"/>
            <p:cNvSpPr/>
            <p:nvPr/>
          </p:nvSpPr>
          <p:spPr>
            <a:xfrm>
              <a:off x="7751078" y="123504"/>
              <a:ext cx="172446" cy="240184"/>
            </a:xfrm>
            <a:custGeom>
              <a:avLst/>
              <a:gdLst/>
              <a:ahLst/>
              <a:cxnLst/>
              <a:rect l="l" t="t" r="r" b="b"/>
              <a:pathLst>
                <a:path w="5528" h="6887" extrusionOk="0">
                  <a:moveTo>
                    <a:pt x="837" y="0"/>
                  </a:moveTo>
                  <a:cubicBezTo>
                    <a:pt x="731" y="0"/>
                    <a:pt x="639" y="39"/>
                    <a:pt x="566" y="123"/>
                  </a:cubicBezTo>
                  <a:cubicBezTo>
                    <a:pt x="134" y="749"/>
                    <a:pt x="0" y="1181"/>
                    <a:pt x="373" y="1732"/>
                  </a:cubicBezTo>
                  <a:cubicBezTo>
                    <a:pt x="745" y="2239"/>
                    <a:pt x="2801" y="3535"/>
                    <a:pt x="4410" y="6708"/>
                  </a:cubicBezTo>
                  <a:lnTo>
                    <a:pt x="4410" y="6887"/>
                  </a:lnTo>
                  <a:cubicBezTo>
                    <a:pt x="4782" y="6827"/>
                    <a:pt x="5155" y="6768"/>
                    <a:pt x="5527" y="6768"/>
                  </a:cubicBezTo>
                  <a:cubicBezTo>
                    <a:pt x="5467" y="6202"/>
                    <a:pt x="5155" y="4220"/>
                    <a:pt x="3605" y="2537"/>
                  </a:cubicBezTo>
                  <a:cubicBezTo>
                    <a:pt x="2553" y="1269"/>
                    <a:pt x="1446" y="0"/>
                    <a:pt x="8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7" name="Google Shape;5637;p36"/>
            <p:cNvSpPr/>
            <p:nvPr/>
          </p:nvSpPr>
          <p:spPr>
            <a:xfrm>
              <a:off x="7656245" y="358045"/>
              <a:ext cx="536336" cy="301181"/>
            </a:xfrm>
            <a:custGeom>
              <a:avLst/>
              <a:gdLst/>
              <a:ahLst/>
              <a:cxnLst/>
              <a:rect l="l" t="t" r="r" b="b"/>
              <a:pathLst>
                <a:path w="17193" h="8636" extrusionOk="0">
                  <a:moveTo>
                    <a:pt x="9746" y="0"/>
                  </a:moveTo>
                  <a:cubicBezTo>
                    <a:pt x="9363" y="0"/>
                    <a:pt x="8968" y="14"/>
                    <a:pt x="8567" y="43"/>
                  </a:cubicBezTo>
                  <a:cubicBezTo>
                    <a:pt x="8195" y="43"/>
                    <a:pt x="7822" y="102"/>
                    <a:pt x="7450" y="162"/>
                  </a:cubicBezTo>
                  <a:cubicBezTo>
                    <a:pt x="5156" y="415"/>
                    <a:pt x="2861" y="1160"/>
                    <a:pt x="1804" y="2516"/>
                  </a:cubicBezTo>
                  <a:cubicBezTo>
                    <a:pt x="1" y="4944"/>
                    <a:pt x="1118" y="7059"/>
                    <a:pt x="1804" y="7730"/>
                  </a:cubicBezTo>
                  <a:cubicBezTo>
                    <a:pt x="1863" y="7864"/>
                    <a:pt x="1997" y="7864"/>
                    <a:pt x="2057" y="7923"/>
                  </a:cubicBezTo>
                  <a:cubicBezTo>
                    <a:pt x="2718" y="8345"/>
                    <a:pt x="5525" y="8635"/>
                    <a:pt x="8422" y="8635"/>
                  </a:cubicBezTo>
                  <a:cubicBezTo>
                    <a:pt x="11462" y="8635"/>
                    <a:pt x="14603" y="8315"/>
                    <a:pt x="15465" y="7491"/>
                  </a:cubicBezTo>
                  <a:cubicBezTo>
                    <a:pt x="17193" y="5808"/>
                    <a:pt x="16642" y="1711"/>
                    <a:pt x="13170" y="475"/>
                  </a:cubicBezTo>
                  <a:cubicBezTo>
                    <a:pt x="12387" y="182"/>
                    <a:pt x="11145" y="0"/>
                    <a:pt x="97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8" name="Google Shape;5638;p36"/>
            <p:cNvSpPr/>
            <p:nvPr/>
          </p:nvSpPr>
          <p:spPr>
            <a:xfrm>
              <a:off x="3378880" y="119354"/>
              <a:ext cx="172446" cy="238127"/>
            </a:xfrm>
            <a:custGeom>
              <a:avLst/>
              <a:gdLst/>
              <a:ahLst/>
              <a:cxnLst/>
              <a:rect l="l" t="t" r="r" b="b"/>
              <a:pathLst>
                <a:path w="5528" h="6828" extrusionOk="0">
                  <a:moveTo>
                    <a:pt x="874" y="0"/>
                  </a:moveTo>
                  <a:cubicBezTo>
                    <a:pt x="775" y="0"/>
                    <a:pt x="691" y="39"/>
                    <a:pt x="627" y="123"/>
                  </a:cubicBezTo>
                  <a:cubicBezTo>
                    <a:pt x="120" y="674"/>
                    <a:pt x="1" y="1166"/>
                    <a:pt x="373" y="1673"/>
                  </a:cubicBezTo>
                  <a:cubicBezTo>
                    <a:pt x="805" y="2164"/>
                    <a:pt x="2802" y="3475"/>
                    <a:pt x="4411" y="6693"/>
                  </a:cubicBezTo>
                  <a:lnTo>
                    <a:pt x="4411"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9" name="Google Shape;5639;p36"/>
            <p:cNvSpPr/>
            <p:nvPr/>
          </p:nvSpPr>
          <p:spPr>
            <a:xfrm>
              <a:off x="3284079" y="353616"/>
              <a:ext cx="536336" cy="299611"/>
            </a:xfrm>
            <a:custGeom>
              <a:avLst/>
              <a:gdLst/>
              <a:ahLst/>
              <a:cxnLst/>
              <a:rect l="l" t="t" r="r" b="b"/>
              <a:pathLst>
                <a:path w="17193" h="8591" extrusionOk="0">
                  <a:moveTo>
                    <a:pt x="9659" y="1"/>
                  </a:moveTo>
                  <a:cubicBezTo>
                    <a:pt x="9303" y="1"/>
                    <a:pt x="8937" y="12"/>
                    <a:pt x="8567" y="36"/>
                  </a:cubicBezTo>
                  <a:cubicBezTo>
                    <a:pt x="8194" y="36"/>
                    <a:pt x="7822" y="110"/>
                    <a:pt x="7450" y="110"/>
                  </a:cubicBezTo>
                  <a:cubicBezTo>
                    <a:pt x="5155" y="408"/>
                    <a:pt x="2861" y="1093"/>
                    <a:pt x="1803" y="2523"/>
                  </a:cubicBezTo>
                  <a:cubicBezTo>
                    <a:pt x="1" y="4952"/>
                    <a:pt x="1118" y="7052"/>
                    <a:pt x="1803" y="7738"/>
                  </a:cubicBezTo>
                  <a:cubicBezTo>
                    <a:pt x="1863" y="7797"/>
                    <a:pt x="1982" y="7857"/>
                    <a:pt x="2042" y="7931"/>
                  </a:cubicBezTo>
                  <a:cubicBezTo>
                    <a:pt x="2728" y="8317"/>
                    <a:pt x="5458" y="8590"/>
                    <a:pt x="8306" y="8590"/>
                  </a:cubicBezTo>
                  <a:cubicBezTo>
                    <a:pt x="11393" y="8590"/>
                    <a:pt x="14617" y="8269"/>
                    <a:pt x="15524" y="7425"/>
                  </a:cubicBezTo>
                  <a:cubicBezTo>
                    <a:pt x="17193" y="5756"/>
                    <a:pt x="16641" y="1719"/>
                    <a:pt x="13155" y="482"/>
                  </a:cubicBezTo>
                  <a:cubicBezTo>
                    <a:pt x="12368" y="184"/>
                    <a:pt x="11093" y="1"/>
                    <a:pt x="96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0" name="Google Shape;5640;p36"/>
            <p:cNvSpPr/>
            <p:nvPr/>
          </p:nvSpPr>
          <p:spPr>
            <a:xfrm>
              <a:off x="888864" y="119354"/>
              <a:ext cx="172446" cy="238127"/>
            </a:xfrm>
            <a:custGeom>
              <a:avLst/>
              <a:gdLst/>
              <a:ahLst/>
              <a:cxnLst/>
              <a:rect l="l" t="t" r="r" b="b"/>
              <a:pathLst>
                <a:path w="5528" h="6828" extrusionOk="0">
                  <a:moveTo>
                    <a:pt x="828" y="0"/>
                  </a:moveTo>
                  <a:cubicBezTo>
                    <a:pt x="721" y="0"/>
                    <a:pt x="628" y="39"/>
                    <a:pt x="552" y="123"/>
                  </a:cubicBezTo>
                  <a:cubicBezTo>
                    <a:pt x="120" y="674"/>
                    <a:pt x="1" y="1166"/>
                    <a:pt x="373" y="1673"/>
                  </a:cubicBezTo>
                  <a:cubicBezTo>
                    <a:pt x="746" y="2164"/>
                    <a:pt x="2787" y="3475"/>
                    <a:pt x="4410" y="6693"/>
                  </a:cubicBezTo>
                  <a:lnTo>
                    <a:pt x="4410" y="6827"/>
                  </a:lnTo>
                  <a:cubicBezTo>
                    <a:pt x="4783" y="6827"/>
                    <a:pt x="5155" y="6753"/>
                    <a:pt x="5528" y="6753"/>
                  </a:cubicBezTo>
                  <a:cubicBezTo>
                    <a:pt x="5453" y="6142"/>
                    <a:pt x="5081" y="4220"/>
                    <a:pt x="3591" y="2477"/>
                  </a:cubicBezTo>
                  <a:cubicBezTo>
                    <a:pt x="2539" y="1260"/>
                    <a:pt x="1444" y="0"/>
                    <a:pt x="8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1" name="Google Shape;5641;p36"/>
            <p:cNvSpPr/>
            <p:nvPr/>
          </p:nvSpPr>
          <p:spPr>
            <a:xfrm>
              <a:off x="794063" y="353616"/>
              <a:ext cx="536336" cy="299611"/>
            </a:xfrm>
            <a:custGeom>
              <a:avLst/>
              <a:gdLst/>
              <a:ahLst/>
              <a:cxnLst/>
              <a:rect l="l" t="t" r="r" b="b"/>
              <a:pathLst>
                <a:path w="17193" h="8591" extrusionOk="0">
                  <a:moveTo>
                    <a:pt x="9658" y="1"/>
                  </a:moveTo>
                  <a:cubicBezTo>
                    <a:pt x="9302" y="1"/>
                    <a:pt x="8937" y="12"/>
                    <a:pt x="8567" y="36"/>
                  </a:cubicBezTo>
                  <a:cubicBezTo>
                    <a:pt x="8194" y="36"/>
                    <a:pt x="7822" y="110"/>
                    <a:pt x="7449" y="110"/>
                  </a:cubicBezTo>
                  <a:cubicBezTo>
                    <a:pt x="5140" y="408"/>
                    <a:pt x="2846" y="1093"/>
                    <a:pt x="1788" y="2523"/>
                  </a:cubicBezTo>
                  <a:cubicBezTo>
                    <a:pt x="1" y="4952"/>
                    <a:pt x="1118" y="7052"/>
                    <a:pt x="1788" y="7738"/>
                  </a:cubicBezTo>
                  <a:cubicBezTo>
                    <a:pt x="1863" y="7797"/>
                    <a:pt x="1922" y="7857"/>
                    <a:pt x="2042" y="7931"/>
                  </a:cubicBezTo>
                  <a:cubicBezTo>
                    <a:pt x="2699" y="8317"/>
                    <a:pt x="5429" y="8590"/>
                    <a:pt x="8274" y="8590"/>
                  </a:cubicBezTo>
                  <a:cubicBezTo>
                    <a:pt x="11359" y="8590"/>
                    <a:pt x="14582" y="8269"/>
                    <a:pt x="15449" y="7425"/>
                  </a:cubicBezTo>
                  <a:cubicBezTo>
                    <a:pt x="17192" y="5756"/>
                    <a:pt x="16626" y="1719"/>
                    <a:pt x="13155" y="482"/>
                  </a:cubicBezTo>
                  <a:cubicBezTo>
                    <a:pt x="12356" y="184"/>
                    <a:pt x="11088" y="1"/>
                    <a:pt x="96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2" name="Google Shape;5642;p36"/>
            <p:cNvSpPr/>
            <p:nvPr/>
          </p:nvSpPr>
          <p:spPr>
            <a:xfrm>
              <a:off x="1512078" y="119354"/>
              <a:ext cx="172446" cy="238127"/>
            </a:xfrm>
            <a:custGeom>
              <a:avLst/>
              <a:gdLst/>
              <a:ahLst/>
              <a:cxnLst/>
              <a:rect l="l" t="t" r="r" b="b"/>
              <a:pathLst>
                <a:path w="5528" h="6828" extrusionOk="0">
                  <a:moveTo>
                    <a:pt x="838" y="0"/>
                  </a:moveTo>
                  <a:cubicBezTo>
                    <a:pt x="731" y="0"/>
                    <a:pt x="640" y="39"/>
                    <a:pt x="567" y="123"/>
                  </a:cubicBezTo>
                  <a:cubicBezTo>
                    <a:pt x="134" y="674"/>
                    <a:pt x="0" y="1166"/>
                    <a:pt x="373" y="1673"/>
                  </a:cubicBezTo>
                  <a:cubicBezTo>
                    <a:pt x="745" y="2164"/>
                    <a:pt x="2801" y="3475"/>
                    <a:pt x="4410" y="6693"/>
                  </a:cubicBezTo>
                  <a:lnTo>
                    <a:pt x="4410" y="6827"/>
                  </a:lnTo>
                  <a:cubicBezTo>
                    <a:pt x="4783" y="6827"/>
                    <a:pt x="5155" y="6753"/>
                    <a:pt x="5527" y="6753"/>
                  </a:cubicBezTo>
                  <a:cubicBezTo>
                    <a:pt x="5468" y="6142"/>
                    <a:pt x="5155" y="4220"/>
                    <a:pt x="3606" y="2477"/>
                  </a:cubicBezTo>
                  <a:cubicBezTo>
                    <a:pt x="2554" y="1260"/>
                    <a:pt x="1447" y="0"/>
                    <a:pt x="8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3" name="Google Shape;5643;p36"/>
            <p:cNvSpPr/>
            <p:nvPr/>
          </p:nvSpPr>
          <p:spPr>
            <a:xfrm>
              <a:off x="1417276" y="353616"/>
              <a:ext cx="536336" cy="299611"/>
            </a:xfrm>
            <a:custGeom>
              <a:avLst/>
              <a:gdLst/>
              <a:ahLst/>
              <a:cxnLst/>
              <a:rect l="l" t="t" r="r" b="b"/>
              <a:pathLst>
                <a:path w="17193" h="8591" extrusionOk="0">
                  <a:moveTo>
                    <a:pt x="9659" y="1"/>
                  </a:moveTo>
                  <a:cubicBezTo>
                    <a:pt x="9303" y="1"/>
                    <a:pt x="8937" y="12"/>
                    <a:pt x="8566" y="36"/>
                  </a:cubicBezTo>
                  <a:cubicBezTo>
                    <a:pt x="8194" y="36"/>
                    <a:pt x="7822" y="110"/>
                    <a:pt x="7449" y="110"/>
                  </a:cubicBezTo>
                  <a:cubicBezTo>
                    <a:pt x="5155" y="408"/>
                    <a:pt x="2861" y="1093"/>
                    <a:pt x="1803" y="2523"/>
                  </a:cubicBezTo>
                  <a:cubicBezTo>
                    <a:pt x="0" y="4952"/>
                    <a:pt x="1118" y="7052"/>
                    <a:pt x="1803" y="7738"/>
                  </a:cubicBezTo>
                  <a:cubicBezTo>
                    <a:pt x="1863" y="7797"/>
                    <a:pt x="1997" y="7857"/>
                    <a:pt x="2056" y="7931"/>
                  </a:cubicBezTo>
                  <a:cubicBezTo>
                    <a:pt x="2707" y="8317"/>
                    <a:pt x="5432" y="8590"/>
                    <a:pt x="8278" y="8590"/>
                  </a:cubicBezTo>
                  <a:cubicBezTo>
                    <a:pt x="11362" y="8590"/>
                    <a:pt x="14588" y="8269"/>
                    <a:pt x="15464" y="7425"/>
                  </a:cubicBezTo>
                  <a:cubicBezTo>
                    <a:pt x="17192" y="5756"/>
                    <a:pt x="16641" y="1719"/>
                    <a:pt x="13170" y="482"/>
                  </a:cubicBezTo>
                  <a:cubicBezTo>
                    <a:pt x="12370" y="184"/>
                    <a:pt x="11093" y="1"/>
                    <a:pt x="96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4" name="Google Shape;5644;p36"/>
            <p:cNvSpPr/>
            <p:nvPr/>
          </p:nvSpPr>
          <p:spPr>
            <a:xfrm>
              <a:off x="2135728" y="119354"/>
              <a:ext cx="172446" cy="238127"/>
            </a:xfrm>
            <a:custGeom>
              <a:avLst/>
              <a:gdLst/>
              <a:ahLst/>
              <a:cxnLst/>
              <a:rect l="l" t="t" r="r" b="b"/>
              <a:pathLst>
                <a:path w="5528" h="6828" extrusionOk="0">
                  <a:moveTo>
                    <a:pt x="838" y="0"/>
                  </a:moveTo>
                  <a:cubicBezTo>
                    <a:pt x="732" y="0"/>
                    <a:pt x="640" y="39"/>
                    <a:pt x="567" y="123"/>
                  </a:cubicBezTo>
                  <a:cubicBezTo>
                    <a:pt x="120" y="674"/>
                    <a:pt x="1" y="1166"/>
                    <a:pt x="373" y="1673"/>
                  </a:cubicBezTo>
                  <a:cubicBezTo>
                    <a:pt x="805" y="2164"/>
                    <a:pt x="2802" y="3475"/>
                    <a:pt x="4411" y="6693"/>
                  </a:cubicBezTo>
                  <a:lnTo>
                    <a:pt x="4411" y="6827"/>
                  </a:lnTo>
                  <a:cubicBezTo>
                    <a:pt x="4783" y="6827"/>
                    <a:pt x="5155" y="6753"/>
                    <a:pt x="5528" y="6753"/>
                  </a:cubicBezTo>
                  <a:cubicBezTo>
                    <a:pt x="5468" y="6142"/>
                    <a:pt x="5155" y="4220"/>
                    <a:pt x="3606" y="2477"/>
                  </a:cubicBezTo>
                  <a:cubicBezTo>
                    <a:pt x="2541" y="1260"/>
                    <a:pt x="1444" y="0"/>
                    <a:pt x="83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5" name="Google Shape;5645;p36"/>
            <p:cNvSpPr/>
            <p:nvPr/>
          </p:nvSpPr>
          <p:spPr>
            <a:xfrm>
              <a:off x="2040927" y="353616"/>
              <a:ext cx="536336" cy="299611"/>
            </a:xfrm>
            <a:custGeom>
              <a:avLst/>
              <a:gdLst/>
              <a:ahLst/>
              <a:cxnLst/>
              <a:rect l="l" t="t" r="r" b="b"/>
              <a:pathLst>
                <a:path w="17193" h="8591" extrusionOk="0">
                  <a:moveTo>
                    <a:pt x="9659" y="1"/>
                  </a:moveTo>
                  <a:cubicBezTo>
                    <a:pt x="9303" y="1"/>
                    <a:pt x="8937" y="12"/>
                    <a:pt x="8567" y="36"/>
                  </a:cubicBezTo>
                  <a:cubicBezTo>
                    <a:pt x="8194" y="36"/>
                    <a:pt x="7822" y="110"/>
                    <a:pt x="7450" y="110"/>
                  </a:cubicBezTo>
                  <a:cubicBezTo>
                    <a:pt x="5155" y="408"/>
                    <a:pt x="2861" y="1093"/>
                    <a:pt x="1803" y="2523"/>
                  </a:cubicBezTo>
                  <a:cubicBezTo>
                    <a:pt x="1" y="4952"/>
                    <a:pt x="1118" y="7052"/>
                    <a:pt x="1803" y="7738"/>
                  </a:cubicBezTo>
                  <a:cubicBezTo>
                    <a:pt x="1863" y="7797"/>
                    <a:pt x="1982" y="7857"/>
                    <a:pt x="2042" y="7931"/>
                  </a:cubicBezTo>
                  <a:cubicBezTo>
                    <a:pt x="2699" y="8317"/>
                    <a:pt x="5429" y="8590"/>
                    <a:pt x="8283" y="8590"/>
                  </a:cubicBezTo>
                  <a:cubicBezTo>
                    <a:pt x="11377" y="8590"/>
                    <a:pt x="14617" y="8269"/>
                    <a:pt x="15524" y="7425"/>
                  </a:cubicBezTo>
                  <a:cubicBezTo>
                    <a:pt x="17193" y="5756"/>
                    <a:pt x="16641" y="1719"/>
                    <a:pt x="13155" y="482"/>
                  </a:cubicBezTo>
                  <a:cubicBezTo>
                    <a:pt x="12368" y="184"/>
                    <a:pt x="11093" y="1"/>
                    <a:pt x="96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6" name="Google Shape;5646;p36"/>
            <p:cNvSpPr/>
            <p:nvPr/>
          </p:nvSpPr>
          <p:spPr>
            <a:xfrm>
              <a:off x="2763122" y="119354"/>
              <a:ext cx="172446" cy="238127"/>
            </a:xfrm>
            <a:custGeom>
              <a:avLst/>
              <a:gdLst/>
              <a:ahLst/>
              <a:cxnLst/>
              <a:rect l="l" t="t" r="r" b="b"/>
              <a:pathLst>
                <a:path w="5528" h="6828" extrusionOk="0">
                  <a:moveTo>
                    <a:pt x="874" y="0"/>
                  </a:moveTo>
                  <a:cubicBezTo>
                    <a:pt x="774" y="0"/>
                    <a:pt x="691" y="39"/>
                    <a:pt x="626" y="123"/>
                  </a:cubicBezTo>
                  <a:cubicBezTo>
                    <a:pt x="120" y="674"/>
                    <a:pt x="1" y="1166"/>
                    <a:pt x="373" y="1673"/>
                  </a:cubicBezTo>
                  <a:cubicBezTo>
                    <a:pt x="805" y="2164"/>
                    <a:pt x="2861" y="3475"/>
                    <a:pt x="4410" y="6693"/>
                  </a:cubicBezTo>
                  <a:lnTo>
                    <a:pt x="4410"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7" name="Google Shape;5647;p36"/>
            <p:cNvSpPr/>
            <p:nvPr/>
          </p:nvSpPr>
          <p:spPr>
            <a:xfrm>
              <a:off x="2668321" y="353616"/>
              <a:ext cx="536336" cy="299611"/>
            </a:xfrm>
            <a:custGeom>
              <a:avLst/>
              <a:gdLst/>
              <a:ahLst/>
              <a:cxnLst/>
              <a:rect l="l" t="t" r="r" b="b"/>
              <a:pathLst>
                <a:path w="17193" h="8591" extrusionOk="0">
                  <a:moveTo>
                    <a:pt x="9659" y="1"/>
                  </a:moveTo>
                  <a:cubicBezTo>
                    <a:pt x="9303" y="1"/>
                    <a:pt x="8937" y="12"/>
                    <a:pt x="8567" y="36"/>
                  </a:cubicBezTo>
                  <a:cubicBezTo>
                    <a:pt x="8194" y="36"/>
                    <a:pt x="7822" y="110"/>
                    <a:pt x="7449" y="110"/>
                  </a:cubicBezTo>
                  <a:cubicBezTo>
                    <a:pt x="5155" y="408"/>
                    <a:pt x="2861" y="1093"/>
                    <a:pt x="1803" y="2523"/>
                  </a:cubicBezTo>
                  <a:cubicBezTo>
                    <a:pt x="1" y="4952"/>
                    <a:pt x="1118" y="7052"/>
                    <a:pt x="1803" y="7738"/>
                  </a:cubicBezTo>
                  <a:cubicBezTo>
                    <a:pt x="1863" y="7797"/>
                    <a:pt x="1982" y="7857"/>
                    <a:pt x="2041" y="7931"/>
                  </a:cubicBezTo>
                  <a:cubicBezTo>
                    <a:pt x="2728" y="8317"/>
                    <a:pt x="5458" y="8590"/>
                    <a:pt x="8306" y="8590"/>
                  </a:cubicBezTo>
                  <a:cubicBezTo>
                    <a:pt x="11393" y="8590"/>
                    <a:pt x="14617" y="8269"/>
                    <a:pt x="15524" y="7425"/>
                  </a:cubicBezTo>
                  <a:cubicBezTo>
                    <a:pt x="17192" y="5756"/>
                    <a:pt x="16641" y="1719"/>
                    <a:pt x="13155" y="482"/>
                  </a:cubicBezTo>
                  <a:cubicBezTo>
                    <a:pt x="12367" y="184"/>
                    <a:pt x="11092" y="1"/>
                    <a:pt x="96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8" name="Google Shape;5648;p36"/>
            <p:cNvSpPr/>
            <p:nvPr/>
          </p:nvSpPr>
          <p:spPr>
            <a:xfrm>
              <a:off x="4006274" y="119354"/>
              <a:ext cx="172446" cy="238127"/>
            </a:xfrm>
            <a:custGeom>
              <a:avLst/>
              <a:gdLst/>
              <a:ahLst/>
              <a:cxnLst/>
              <a:rect l="l" t="t" r="r" b="b"/>
              <a:pathLst>
                <a:path w="5528" h="6828" extrusionOk="0">
                  <a:moveTo>
                    <a:pt x="874" y="0"/>
                  </a:moveTo>
                  <a:cubicBezTo>
                    <a:pt x="774" y="0"/>
                    <a:pt x="691" y="39"/>
                    <a:pt x="626" y="123"/>
                  </a:cubicBezTo>
                  <a:cubicBezTo>
                    <a:pt x="120" y="674"/>
                    <a:pt x="1" y="1166"/>
                    <a:pt x="373" y="1673"/>
                  </a:cubicBezTo>
                  <a:cubicBezTo>
                    <a:pt x="805" y="2164"/>
                    <a:pt x="2861" y="3475"/>
                    <a:pt x="4410" y="6693"/>
                  </a:cubicBezTo>
                  <a:lnTo>
                    <a:pt x="4410"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9" name="Google Shape;5649;p36"/>
            <p:cNvSpPr/>
            <p:nvPr/>
          </p:nvSpPr>
          <p:spPr>
            <a:xfrm>
              <a:off x="3911473" y="353616"/>
              <a:ext cx="536336" cy="299611"/>
            </a:xfrm>
            <a:custGeom>
              <a:avLst/>
              <a:gdLst/>
              <a:ahLst/>
              <a:cxnLst/>
              <a:rect l="l" t="t" r="r" b="b"/>
              <a:pathLst>
                <a:path w="17193" h="8591" extrusionOk="0">
                  <a:moveTo>
                    <a:pt x="9659" y="1"/>
                  </a:moveTo>
                  <a:cubicBezTo>
                    <a:pt x="9303" y="1"/>
                    <a:pt x="8937" y="12"/>
                    <a:pt x="8567" y="36"/>
                  </a:cubicBezTo>
                  <a:cubicBezTo>
                    <a:pt x="8194" y="36"/>
                    <a:pt x="7822" y="110"/>
                    <a:pt x="7449" y="110"/>
                  </a:cubicBezTo>
                  <a:cubicBezTo>
                    <a:pt x="5155" y="408"/>
                    <a:pt x="2861" y="1093"/>
                    <a:pt x="1803" y="2523"/>
                  </a:cubicBezTo>
                  <a:cubicBezTo>
                    <a:pt x="0" y="4952"/>
                    <a:pt x="1177" y="7052"/>
                    <a:pt x="1803" y="7738"/>
                  </a:cubicBezTo>
                  <a:cubicBezTo>
                    <a:pt x="1922" y="7797"/>
                    <a:pt x="1982" y="7857"/>
                    <a:pt x="2041" y="7931"/>
                  </a:cubicBezTo>
                  <a:cubicBezTo>
                    <a:pt x="2728" y="8317"/>
                    <a:pt x="5472" y="8590"/>
                    <a:pt x="8327" y="8590"/>
                  </a:cubicBezTo>
                  <a:cubicBezTo>
                    <a:pt x="11422" y="8590"/>
                    <a:pt x="14648" y="8269"/>
                    <a:pt x="15524" y="7425"/>
                  </a:cubicBezTo>
                  <a:cubicBezTo>
                    <a:pt x="17192" y="5756"/>
                    <a:pt x="16641" y="1719"/>
                    <a:pt x="13155" y="482"/>
                  </a:cubicBezTo>
                  <a:cubicBezTo>
                    <a:pt x="12367" y="184"/>
                    <a:pt x="11092" y="1"/>
                    <a:pt x="96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0" name="Google Shape;5650;p36">
              <a:hlinkClick r:id="rId4" action="ppaction://hlinksldjump"/>
            </p:cNvPr>
            <p:cNvSpPr txBox="1"/>
            <p:nvPr/>
          </p:nvSpPr>
          <p:spPr>
            <a:xfrm>
              <a:off x="7907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Sep</a:t>
              </a:r>
              <a:endParaRPr sz="1300">
                <a:solidFill>
                  <a:schemeClr val="lt1"/>
                </a:solidFill>
                <a:latin typeface="Pangolin"/>
                <a:ea typeface="Pangolin"/>
                <a:cs typeface="Pangolin"/>
                <a:sym typeface="Pangolin"/>
              </a:endParaRPr>
            </a:p>
          </p:txBody>
        </p:sp>
        <p:sp>
          <p:nvSpPr>
            <p:cNvPr id="5651" name="Google Shape;5651;p36"/>
            <p:cNvSpPr txBox="1"/>
            <p:nvPr/>
          </p:nvSpPr>
          <p:spPr>
            <a:xfrm>
              <a:off x="1412281"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Oct</a:t>
              </a:r>
              <a:endParaRPr sz="1300">
                <a:solidFill>
                  <a:schemeClr val="lt1"/>
                </a:solidFill>
                <a:latin typeface="Pangolin"/>
                <a:ea typeface="Pangolin"/>
                <a:cs typeface="Pangolin"/>
                <a:sym typeface="Pangolin"/>
              </a:endParaRPr>
            </a:p>
          </p:txBody>
        </p:sp>
        <p:sp>
          <p:nvSpPr>
            <p:cNvPr id="5652" name="Google Shape;5652;p36"/>
            <p:cNvSpPr txBox="1"/>
            <p:nvPr/>
          </p:nvSpPr>
          <p:spPr>
            <a:xfrm>
              <a:off x="1988006"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Pangolin"/>
                  <a:ea typeface="Pangolin"/>
                  <a:cs typeface="Pangolin"/>
                  <a:sym typeface="Pangolin"/>
                </a:rPr>
                <a:t>Nov</a:t>
              </a:r>
              <a:endParaRPr sz="1300">
                <a:solidFill>
                  <a:schemeClr val="dk2"/>
                </a:solidFill>
                <a:latin typeface="Pangolin"/>
                <a:ea typeface="Pangolin"/>
                <a:cs typeface="Pangolin"/>
                <a:sym typeface="Pangolin"/>
              </a:endParaRPr>
            </a:p>
          </p:txBody>
        </p:sp>
        <p:sp>
          <p:nvSpPr>
            <p:cNvPr id="5653" name="Google Shape;5653;p36"/>
            <p:cNvSpPr txBox="1"/>
            <p:nvPr/>
          </p:nvSpPr>
          <p:spPr>
            <a:xfrm>
              <a:off x="26576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Dec</a:t>
              </a:r>
              <a:endParaRPr sz="1300">
                <a:solidFill>
                  <a:schemeClr val="lt1"/>
                </a:solidFill>
                <a:latin typeface="Pangolin"/>
                <a:ea typeface="Pangolin"/>
                <a:cs typeface="Pangolin"/>
                <a:sym typeface="Pangolin"/>
              </a:endParaRPr>
            </a:p>
          </p:txBody>
        </p:sp>
        <p:sp>
          <p:nvSpPr>
            <p:cNvPr id="5654" name="Google Shape;5654;p36"/>
            <p:cNvSpPr txBox="1"/>
            <p:nvPr/>
          </p:nvSpPr>
          <p:spPr>
            <a:xfrm>
              <a:off x="323340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Jan</a:t>
              </a:r>
              <a:endParaRPr sz="1300">
                <a:solidFill>
                  <a:schemeClr val="lt1"/>
                </a:solidFill>
                <a:latin typeface="Pangolin"/>
                <a:ea typeface="Pangolin"/>
                <a:cs typeface="Pangolin"/>
                <a:sym typeface="Pangolin"/>
              </a:endParaRPr>
            </a:p>
          </p:txBody>
        </p:sp>
        <p:sp>
          <p:nvSpPr>
            <p:cNvPr id="5655" name="Google Shape;5655;p36"/>
            <p:cNvSpPr txBox="1"/>
            <p:nvPr/>
          </p:nvSpPr>
          <p:spPr>
            <a:xfrm>
              <a:off x="3869194"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Pangolin"/>
                  <a:ea typeface="Pangolin"/>
                  <a:cs typeface="Pangolin"/>
                  <a:sym typeface="Pangolin"/>
                </a:rPr>
                <a:t>Feb</a:t>
              </a:r>
              <a:endParaRPr sz="1300">
                <a:solidFill>
                  <a:schemeClr val="dk2"/>
                </a:solidFill>
                <a:latin typeface="Pangolin"/>
                <a:ea typeface="Pangolin"/>
                <a:cs typeface="Pangolin"/>
                <a:sym typeface="Pangolin"/>
              </a:endParaRPr>
            </a:p>
          </p:txBody>
        </p:sp>
        <p:sp>
          <p:nvSpPr>
            <p:cNvPr id="5656" name="Google Shape;5656;p36"/>
            <p:cNvSpPr txBox="1"/>
            <p:nvPr/>
          </p:nvSpPr>
          <p:spPr>
            <a:xfrm>
              <a:off x="449070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Mar</a:t>
              </a:r>
              <a:endParaRPr sz="1300">
                <a:solidFill>
                  <a:schemeClr val="lt1"/>
                </a:solidFill>
                <a:latin typeface="Pangolin"/>
                <a:ea typeface="Pangolin"/>
                <a:cs typeface="Pangolin"/>
                <a:sym typeface="Pangolin"/>
              </a:endParaRPr>
            </a:p>
          </p:txBody>
        </p:sp>
        <p:sp>
          <p:nvSpPr>
            <p:cNvPr id="5657" name="Google Shape;5657;p36"/>
            <p:cNvSpPr txBox="1"/>
            <p:nvPr/>
          </p:nvSpPr>
          <p:spPr>
            <a:xfrm>
              <a:off x="511935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Apr</a:t>
              </a:r>
              <a:endParaRPr sz="1300">
                <a:solidFill>
                  <a:schemeClr val="lt1"/>
                </a:solidFill>
                <a:latin typeface="Pangolin"/>
                <a:ea typeface="Pangolin"/>
                <a:cs typeface="Pangolin"/>
                <a:sym typeface="Pangolin"/>
              </a:endParaRPr>
            </a:p>
          </p:txBody>
        </p:sp>
        <p:sp>
          <p:nvSpPr>
            <p:cNvPr id="5658" name="Google Shape;5658;p36"/>
            <p:cNvSpPr txBox="1"/>
            <p:nvPr/>
          </p:nvSpPr>
          <p:spPr>
            <a:xfrm>
              <a:off x="5740856"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Pangolin"/>
                  <a:ea typeface="Pangolin"/>
                  <a:cs typeface="Pangolin"/>
                  <a:sym typeface="Pangolin"/>
                </a:rPr>
                <a:t>May</a:t>
              </a:r>
              <a:endParaRPr sz="1300">
                <a:solidFill>
                  <a:schemeClr val="dk2"/>
                </a:solidFill>
                <a:latin typeface="Pangolin"/>
                <a:ea typeface="Pangolin"/>
                <a:cs typeface="Pangolin"/>
                <a:sym typeface="Pangolin"/>
              </a:endParaRPr>
            </a:p>
          </p:txBody>
        </p:sp>
        <p:sp>
          <p:nvSpPr>
            <p:cNvPr id="5659" name="Google Shape;5659;p36"/>
            <p:cNvSpPr txBox="1"/>
            <p:nvPr/>
          </p:nvSpPr>
          <p:spPr>
            <a:xfrm>
              <a:off x="6367125"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Jun</a:t>
              </a:r>
              <a:endParaRPr sz="1300">
                <a:solidFill>
                  <a:schemeClr val="lt1"/>
                </a:solidFill>
                <a:latin typeface="Pangolin"/>
                <a:ea typeface="Pangolin"/>
                <a:cs typeface="Pangolin"/>
                <a:sym typeface="Pangolin"/>
              </a:endParaRPr>
            </a:p>
          </p:txBody>
        </p:sp>
        <p:sp>
          <p:nvSpPr>
            <p:cNvPr id="5660" name="Google Shape;5660;p36"/>
            <p:cNvSpPr txBox="1"/>
            <p:nvPr/>
          </p:nvSpPr>
          <p:spPr>
            <a:xfrm>
              <a:off x="6981488"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Jul</a:t>
              </a:r>
              <a:endParaRPr sz="1300">
                <a:solidFill>
                  <a:schemeClr val="lt1"/>
                </a:solidFill>
                <a:latin typeface="Pangolin"/>
                <a:ea typeface="Pangolin"/>
                <a:cs typeface="Pangolin"/>
                <a:sym typeface="Pangolin"/>
              </a:endParaRPr>
            </a:p>
          </p:txBody>
        </p:sp>
        <p:sp>
          <p:nvSpPr>
            <p:cNvPr id="5661" name="Google Shape;5661;p36"/>
            <p:cNvSpPr txBox="1"/>
            <p:nvPr/>
          </p:nvSpPr>
          <p:spPr>
            <a:xfrm>
              <a:off x="7605375"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Pangolin"/>
                  <a:ea typeface="Pangolin"/>
                  <a:cs typeface="Pangolin"/>
                  <a:sym typeface="Pangolin"/>
                </a:rPr>
                <a:t>Aug</a:t>
              </a:r>
              <a:endParaRPr sz="1300">
                <a:solidFill>
                  <a:schemeClr val="dk2"/>
                </a:solidFill>
                <a:latin typeface="Pangolin"/>
                <a:ea typeface="Pangolin"/>
                <a:cs typeface="Pangolin"/>
                <a:sym typeface="Pangolin"/>
              </a:endParaRPr>
            </a:p>
          </p:txBody>
        </p:sp>
        <p:sp>
          <p:nvSpPr>
            <p:cNvPr id="5662" name="Google Shape;5662;p36">
              <a:hlinkClick r:id="rId5" action="ppaction://hlinksldjump"/>
            </p:cNvPr>
            <p:cNvSpPr/>
            <p:nvPr/>
          </p:nvSpPr>
          <p:spPr>
            <a:xfrm>
              <a:off x="1466950" y="333030"/>
              <a:ext cx="428700" cy="3090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63" name="Google Shape;5663;p36">
            <a:hlinkClick r:id="rId5" action="ppaction://hlinksldjump"/>
          </p:cNvPr>
          <p:cNvSpPr/>
          <p:nvPr/>
        </p:nvSpPr>
        <p:spPr>
          <a:xfrm>
            <a:off x="14652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4" name="Google Shape;5664;p36">
            <a:hlinkClick r:id="rId6" action="ppaction://hlinksldjump"/>
          </p:cNvPr>
          <p:cNvSpPr/>
          <p:nvPr/>
        </p:nvSpPr>
        <p:spPr>
          <a:xfrm>
            <a:off x="20748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5" name="Google Shape;5665;p36">
            <a:hlinkClick r:id="rId7" action="ppaction://hlinksldjump"/>
          </p:cNvPr>
          <p:cNvSpPr/>
          <p:nvPr/>
        </p:nvSpPr>
        <p:spPr>
          <a:xfrm>
            <a:off x="27225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6" name="Google Shape;5666;p36">
            <a:hlinkClick r:id="rId3" action="ppaction://hlinksldjump"/>
          </p:cNvPr>
          <p:cNvSpPr/>
          <p:nvPr/>
        </p:nvSpPr>
        <p:spPr>
          <a:xfrm>
            <a:off x="33321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7" name="Google Shape;5667;p36">
            <a:hlinkClick r:id="" action="ppaction://noaction"/>
          </p:cNvPr>
          <p:cNvSpPr/>
          <p:nvPr/>
        </p:nvSpPr>
        <p:spPr>
          <a:xfrm>
            <a:off x="39607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8" name="Google Shape;5668;p36">
            <a:hlinkClick r:id="" action="ppaction://noaction"/>
          </p:cNvPr>
          <p:cNvSpPr/>
          <p:nvPr/>
        </p:nvSpPr>
        <p:spPr>
          <a:xfrm>
            <a:off x="45703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9" name="Google Shape;5669;p36">
            <a:hlinkClick r:id="" action="ppaction://noaction"/>
          </p:cNvPr>
          <p:cNvSpPr/>
          <p:nvPr/>
        </p:nvSpPr>
        <p:spPr>
          <a:xfrm>
            <a:off x="52180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0" name="Google Shape;5670;p36">
            <a:hlinkClick r:id="" action="ppaction://noaction"/>
          </p:cNvPr>
          <p:cNvSpPr/>
          <p:nvPr/>
        </p:nvSpPr>
        <p:spPr>
          <a:xfrm>
            <a:off x="58276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1" name="Google Shape;5671;p36">
            <a:hlinkClick r:id="" action="ppaction://noaction"/>
          </p:cNvPr>
          <p:cNvSpPr/>
          <p:nvPr/>
        </p:nvSpPr>
        <p:spPr>
          <a:xfrm>
            <a:off x="64753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2" name="Google Shape;5672;p36">
            <a:hlinkClick r:id="rId8" action="ppaction://hlinksldjump"/>
          </p:cNvPr>
          <p:cNvSpPr/>
          <p:nvPr/>
        </p:nvSpPr>
        <p:spPr>
          <a:xfrm>
            <a:off x="70849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3" name="Google Shape;5673;p36">
            <a:hlinkClick r:id="" action="ppaction://noaction"/>
          </p:cNvPr>
          <p:cNvSpPr/>
          <p:nvPr/>
        </p:nvSpPr>
        <p:spPr>
          <a:xfrm>
            <a:off x="76945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4" name="Google Shape;5674;p36">
            <a:hlinkClick r:id="rId4" action="ppaction://hlinksldjump"/>
          </p:cNvPr>
          <p:cNvSpPr/>
          <p:nvPr/>
        </p:nvSpPr>
        <p:spPr>
          <a:xfrm>
            <a:off x="8365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5" name="Google Shape;5675;p36">
            <a:hlinkClick r:id="" action="ppaction://noaction"/>
          </p:cNvPr>
          <p:cNvSpPr txBox="1"/>
          <p:nvPr/>
        </p:nvSpPr>
        <p:spPr>
          <a:xfrm>
            <a:off x="8584800" y="2844372"/>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D</a:t>
            </a:r>
            <a:endParaRPr sz="1200" b="1">
              <a:solidFill>
                <a:schemeClr val="lt1"/>
              </a:solidFill>
              <a:latin typeface="Pangolin"/>
              <a:ea typeface="Pangolin"/>
              <a:cs typeface="Pangolin"/>
              <a:sym typeface="Pangolin"/>
            </a:endParaRPr>
          </a:p>
        </p:txBody>
      </p:sp>
      <p:sp>
        <p:nvSpPr>
          <p:cNvPr id="2" name="Rectangle 1">
            <a:extLst>
              <a:ext uri="{FF2B5EF4-FFF2-40B4-BE49-F238E27FC236}">
                <a16:creationId xmlns:a16="http://schemas.microsoft.com/office/drawing/2014/main" xmlns="" id="{7F655480-667A-D747-A510-7070ECC28DE4}"/>
              </a:ext>
            </a:extLst>
          </p:cNvPr>
          <p:cNvSpPr/>
          <p:nvPr/>
        </p:nvSpPr>
        <p:spPr>
          <a:xfrm>
            <a:off x="1126852" y="3331918"/>
            <a:ext cx="7457947" cy="1384995"/>
          </a:xfrm>
          <a:prstGeom prst="rect">
            <a:avLst/>
          </a:prstGeom>
        </p:spPr>
        <p:txBody>
          <a:bodyPr wrap="square">
            <a:spAutoFit/>
          </a:bodyPr>
          <a:lstStyle/>
          <a:p>
            <a:pPr marL="457200" indent="-457200">
              <a:buFont typeface="Symbol" pitchFamily="2" charset="2"/>
              <a:buChar char="Þ"/>
            </a:pPr>
            <a:r>
              <a:rPr lang="vi-VN" sz="2800" dirty="0">
                <a:latin typeface="Times New Roman" panose="02020603050405020304" pitchFamily="18" charset="0"/>
                <a:ea typeface="Calibri" panose="020F0502020204030204" pitchFamily="34" charset="0"/>
              </a:rPr>
              <a:t>Bàn tay: chỉ người lao động </a:t>
            </a:r>
          </a:p>
          <a:p>
            <a:r>
              <a:rPr lang="vi-VN" sz="2800" dirty="0">
                <a:latin typeface="Times New Roman" panose="02020603050405020304" pitchFamily="18" charset="0"/>
                <a:ea typeface="Calibri" panose="020F0502020204030204" pitchFamily="34" charset="0"/>
                <a:cs typeface="Times New Roman" panose="02020603050405020304" pitchFamily="18" charset="0"/>
                <a:sym typeface="Symbol" pitchFamily="2" charset="2"/>
              </a:rPr>
              <a:t></a:t>
            </a:r>
            <a:r>
              <a:rPr lang="vi-VN" sz="2800" dirty="0">
                <a:latin typeface="Times New Roman" panose="02020603050405020304" pitchFamily="18" charset="0"/>
                <a:ea typeface="Calibri" panose="020F0502020204030204" pitchFamily="34" charset="0"/>
              </a:rPr>
              <a:t> lấy cái bộ phận thay thế cho cái toàn thể </a:t>
            </a:r>
          </a:p>
          <a:p>
            <a:r>
              <a:rPr lang="vi-VN" sz="2800" dirty="0">
                <a:latin typeface="Times New Roman" panose="02020603050405020304" pitchFamily="18" charset="0"/>
                <a:ea typeface="Calibri" panose="020F0502020204030204" pitchFamily="34" charset="0"/>
                <a:cs typeface="Times New Roman" panose="02020603050405020304" pitchFamily="18" charset="0"/>
                <a:sym typeface="Symbol" pitchFamily="2" charset="2"/>
              </a:rPr>
              <a:t></a:t>
            </a:r>
            <a:r>
              <a:rPr lang="vi-VN" sz="2800" dirty="0">
                <a:latin typeface="Times New Roman" panose="02020603050405020304" pitchFamily="18" charset="0"/>
                <a:ea typeface="Calibri" panose="020F0502020204030204" pitchFamily="34" charset="0"/>
              </a:rPr>
              <a:t> hoán dụ.</a:t>
            </a:r>
            <a:r>
              <a:rPr lang="x-none" sz="2800" dirty="0"/>
              <a:t> </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221"/>
        <p:cNvGrpSpPr/>
        <p:nvPr/>
      </p:nvGrpSpPr>
      <p:grpSpPr>
        <a:xfrm>
          <a:off x="0" y="0"/>
          <a:ext cx="0" cy="0"/>
          <a:chOff x="0" y="0"/>
          <a:chExt cx="0" cy="0"/>
        </a:xfrm>
      </p:grpSpPr>
      <p:grpSp>
        <p:nvGrpSpPr>
          <p:cNvPr id="7222" name="Google Shape;7222;p46"/>
          <p:cNvGrpSpPr/>
          <p:nvPr/>
        </p:nvGrpSpPr>
        <p:grpSpPr>
          <a:xfrm>
            <a:off x="790775" y="119354"/>
            <a:ext cx="7447900" cy="745438"/>
            <a:chOff x="790775" y="119354"/>
            <a:chExt cx="7447900" cy="745438"/>
          </a:xfrm>
        </p:grpSpPr>
        <p:sp>
          <p:nvSpPr>
            <p:cNvPr id="7223" name="Google Shape;7223;p46">
              <a:hlinkClick r:id="rId3" action="ppaction://hlinksldjump"/>
            </p:cNvPr>
            <p:cNvSpPr/>
            <p:nvPr/>
          </p:nvSpPr>
          <p:spPr>
            <a:xfrm>
              <a:off x="855627" y="38592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4" name="Google Shape;7224;p46"/>
            <p:cNvSpPr/>
            <p:nvPr/>
          </p:nvSpPr>
          <p:spPr>
            <a:xfrm>
              <a:off x="888864" y="119354"/>
              <a:ext cx="172446" cy="238127"/>
            </a:xfrm>
            <a:custGeom>
              <a:avLst/>
              <a:gdLst/>
              <a:ahLst/>
              <a:cxnLst/>
              <a:rect l="l" t="t" r="r" b="b"/>
              <a:pathLst>
                <a:path w="5528" h="6828" extrusionOk="0">
                  <a:moveTo>
                    <a:pt x="828" y="0"/>
                  </a:moveTo>
                  <a:cubicBezTo>
                    <a:pt x="721" y="0"/>
                    <a:pt x="628" y="39"/>
                    <a:pt x="552" y="123"/>
                  </a:cubicBezTo>
                  <a:cubicBezTo>
                    <a:pt x="120" y="674"/>
                    <a:pt x="1" y="1166"/>
                    <a:pt x="373" y="1673"/>
                  </a:cubicBezTo>
                  <a:cubicBezTo>
                    <a:pt x="746" y="2164"/>
                    <a:pt x="2787" y="3475"/>
                    <a:pt x="4410" y="6693"/>
                  </a:cubicBezTo>
                  <a:lnTo>
                    <a:pt x="4410" y="6827"/>
                  </a:lnTo>
                  <a:cubicBezTo>
                    <a:pt x="4783" y="6827"/>
                    <a:pt x="5155" y="6753"/>
                    <a:pt x="5528" y="6753"/>
                  </a:cubicBezTo>
                  <a:cubicBezTo>
                    <a:pt x="5453" y="6142"/>
                    <a:pt x="5081" y="4220"/>
                    <a:pt x="3591" y="2477"/>
                  </a:cubicBezTo>
                  <a:cubicBezTo>
                    <a:pt x="2539" y="1260"/>
                    <a:pt x="1444" y="0"/>
                    <a:pt x="8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5" name="Google Shape;7225;p46"/>
            <p:cNvSpPr/>
            <p:nvPr/>
          </p:nvSpPr>
          <p:spPr>
            <a:xfrm>
              <a:off x="794063" y="353616"/>
              <a:ext cx="536336" cy="299611"/>
            </a:xfrm>
            <a:custGeom>
              <a:avLst/>
              <a:gdLst/>
              <a:ahLst/>
              <a:cxnLst/>
              <a:rect l="l" t="t" r="r" b="b"/>
              <a:pathLst>
                <a:path w="17193" h="8591" extrusionOk="0">
                  <a:moveTo>
                    <a:pt x="9658" y="1"/>
                  </a:moveTo>
                  <a:cubicBezTo>
                    <a:pt x="9302" y="1"/>
                    <a:pt x="8937" y="12"/>
                    <a:pt x="8567" y="36"/>
                  </a:cubicBezTo>
                  <a:cubicBezTo>
                    <a:pt x="8194" y="36"/>
                    <a:pt x="7822" y="110"/>
                    <a:pt x="7449" y="110"/>
                  </a:cubicBezTo>
                  <a:cubicBezTo>
                    <a:pt x="5140" y="408"/>
                    <a:pt x="2846" y="1093"/>
                    <a:pt x="1788" y="2523"/>
                  </a:cubicBezTo>
                  <a:cubicBezTo>
                    <a:pt x="1" y="4952"/>
                    <a:pt x="1118" y="7052"/>
                    <a:pt x="1788" y="7738"/>
                  </a:cubicBezTo>
                  <a:cubicBezTo>
                    <a:pt x="1863" y="7797"/>
                    <a:pt x="1922" y="7857"/>
                    <a:pt x="2042" y="7931"/>
                  </a:cubicBezTo>
                  <a:cubicBezTo>
                    <a:pt x="2699" y="8317"/>
                    <a:pt x="5429" y="8590"/>
                    <a:pt x="8274" y="8590"/>
                  </a:cubicBezTo>
                  <a:cubicBezTo>
                    <a:pt x="11359" y="8590"/>
                    <a:pt x="14582" y="8269"/>
                    <a:pt x="15449" y="7425"/>
                  </a:cubicBezTo>
                  <a:cubicBezTo>
                    <a:pt x="17192" y="5756"/>
                    <a:pt x="16626" y="1719"/>
                    <a:pt x="13155" y="482"/>
                  </a:cubicBezTo>
                  <a:cubicBezTo>
                    <a:pt x="12356" y="184"/>
                    <a:pt x="11088" y="1"/>
                    <a:pt x="96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6" name="Google Shape;7226;p46"/>
            <p:cNvSpPr txBox="1"/>
            <p:nvPr/>
          </p:nvSpPr>
          <p:spPr>
            <a:xfrm>
              <a:off x="7907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Sep</a:t>
              </a:r>
              <a:endParaRPr sz="1300">
                <a:solidFill>
                  <a:schemeClr val="lt1"/>
                </a:solidFill>
                <a:latin typeface="Pangolin"/>
                <a:ea typeface="Pangolin"/>
                <a:cs typeface="Pangolin"/>
                <a:sym typeface="Pangolin"/>
              </a:endParaRPr>
            </a:p>
          </p:txBody>
        </p:sp>
        <p:grpSp>
          <p:nvGrpSpPr>
            <p:cNvPr id="7227" name="Google Shape;7227;p46"/>
            <p:cNvGrpSpPr/>
            <p:nvPr/>
          </p:nvGrpSpPr>
          <p:grpSpPr>
            <a:xfrm>
              <a:off x="2083100" y="596800"/>
              <a:ext cx="456034" cy="267991"/>
              <a:chOff x="-1126825" y="596800"/>
              <a:chExt cx="456034" cy="267991"/>
            </a:xfrm>
          </p:grpSpPr>
          <p:sp>
            <p:nvSpPr>
              <p:cNvPr id="7228" name="Google Shape;7228;p46"/>
              <p:cNvSpPr/>
              <p:nvPr/>
            </p:nvSpPr>
            <p:spPr>
              <a:xfrm>
                <a:off x="-1126825" y="596800"/>
                <a:ext cx="456034" cy="267991"/>
              </a:xfrm>
              <a:custGeom>
                <a:avLst/>
                <a:gdLst/>
                <a:ahLst/>
                <a:cxnLst/>
                <a:rect l="l" t="t" r="r" b="b"/>
                <a:pathLst>
                  <a:path w="14620" h="10580" extrusionOk="0">
                    <a:moveTo>
                      <a:pt x="13662" y="1"/>
                    </a:moveTo>
                    <a:lnTo>
                      <a:pt x="13662" y="1"/>
                    </a:lnTo>
                    <a:cubicBezTo>
                      <a:pt x="12786" y="845"/>
                      <a:pt x="9560" y="1166"/>
                      <a:pt x="6476" y="1166"/>
                    </a:cubicBezTo>
                    <a:cubicBezTo>
                      <a:pt x="3630" y="1166"/>
                      <a:pt x="905" y="893"/>
                      <a:pt x="254" y="507"/>
                    </a:cubicBezTo>
                    <a:cubicBezTo>
                      <a:pt x="195" y="433"/>
                      <a:pt x="61" y="373"/>
                      <a:pt x="1" y="314"/>
                    </a:cubicBezTo>
                    <a:lnTo>
                      <a:pt x="1" y="314"/>
                    </a:lnTo>
                    <a:lnTo>
                      <a:pt x="746" y="1058"/>
                    </a:lnTo>
                    <a:cubicBezTo>
                      <a:pt x="61" y="4976"/>
                      <a:pt x="3100" y="10250"/>
                      <a:pt x="6020" y="10563"/>
                    </a:cubicBezTo>
                    <a:cubicBezTo>
                      <a:pt x="6137" y="10574"/>
                      <a:pt x="6254" y="10580"/>
                      <a:pt x="6371" y="10580"/>
                    </a:cubicBezTo>
                    <a:cubicBezTo>
                      <a:pt x="10757" y="10580"/>
                      <a:pt x="14620" y="2845"/>
                      <a:pt x="1366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9" name="Google Shape;7229;p46"/>
              <p:cNvSpPr/>
              <p:nvPr/>
            </p:nvSpPr>
            <p:spPr>
              <a:xfrm>
                <a:off x="-1014138" y="741047"/>
                <a:ext cx="19091" cy="37964"/>
              </a:xfrm>
              <a:custGeom>
                <a:avLst/>
                <a:gdLst/>
                <a:ahLst/>
                <a:cxnLst/>
                <a:rect l="l" t="t" r="r" b="b"/>
                <a:pathLst>
                  <a:path w="612" h="1217" extrusionOk="0">
                    <a:moveTo>
                      <a:pt x="341" y="0"/>
                    </a:moveTo>
                    <a:cubicBezTo>
                      <a:pt x="301" y="0"/>
                      <a:pt x="264" y="15"/>
                      <a:pt x="239" y="40"/>
                    </a:cubicBezTo>
                    <a:cubicBezTo>
                      <a:pt x="180" y="159"/>
                      <a:pt x="120" y="218"/>
                      <a:pt x="120" y="278"/>
                    </a:cubicBezTo>
                    <a:cubicBezTo>
                      <a:pt x="61" y="412"/>
                      <a:pt x="61" y="472"/>
                      <a:pt x="1" y="591"/>
                    </a:cubicBezTo>
                    <a:cubicBezTo>
                      <a:pt x="1" y="784"/>
                      <a:pt x="61" y="963"/>
                      <a:pt x="180" y="1157"/>
                    </a:cubicBezTo>
                    <a:lnTo>
                      <a:pt x="239" y="1217"/>
                    </a:lnTo>
                    <a:cubicBezTo>
                      <a:pt x="299" y="1217"/>
                      <a:pt x="433" y="1217"/>
                      <a:pt x="493" y="1157"/>
                    </a:cubicBezTo>
                    <a:cubicBezTo>
                      <a:pt x="552" y="963"/>
                      <a:pt x="612" y="784"/>
                      <a:pt x="612" y="650"/>
                    </a:cubicBezTo>
                    <a:lnTo>
                      <a:pt x="612" y="412"/>
                    </a:lnTo>
                    <a:cubicBezTo>
                      <a:pt x="612" y="278"/>
                      <a:pt x="612" y="218"/>
                      <a:pt x="552" y="99"/>
                    </a:cubicBezTo>
                    <a:lnTo>
                      <a:pt x="493" y="99"/>
                    </a:lnTo>
                    <a:cubicBezTo>
                      <a:pt x="458" y="29"/>
                      <a:pt x="397" y="0"/>
                      <a:pt x="3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0" name="Google Shape;7230;p46"/>
              <p:cNvSpPr/>
              <p:nvPr/>
            </p:nvSpPr>
            <p:spPr>
              <a:xfrm>
                <a:off x="-960202" y="696438"/>
                <a:ext cx="17688" cy="37496"/>
              </a:xfrm>
              <a:custGeom>
                <a:avLst/>
                <a:gdLst/>
                <a:ahLst/>
                <a:cxnLst/>
                <a:rect l="l" t="t" r="r" b="b"/>
                <a:pathLst>
                  <a:path w="567" h="1202" extrusionOk="0">
                    <a:moveTo>
                      <a:pt x="276" y="0"/>
                    </a:moveTo>
                    <a:cubicBezTo>
                      <a:pt x="224" y="0"/>
                      <a:pt x="169" y="29"/>
                      <a:pt x="134" y="99"/>
                    </a:cubicBezTo>
                    <a:cubicBezTo>
                      <a:pt x="60" y="159"/>
                      <a:pt x="60" y="293"/>
                      <a:pt x="0" y="352"/>
                    </a:cubicBezTo>
                    <a:lnTo>
                      <a:pt x="0" y="591"/>
                    </a:lnTo>
                    <a:cubicBezTo>
                      <a:pt x="0" y="784"/>
                      <a:pt x="0" y="963"/>
                      <a:pt x="134" y="1157"/>
                    </a:cubicBezTo>
                    <a:lnTo>
                      <a:pt x="194" y="1157"/>
                    </a:lnTo>
                    <a:cubicBezTo>
                      <a:pt x="224" y="1187"/>
                      <a:pt x="268" y="1201"/>
                      <a:pt x="313" y="1201"/>
                    </a:cubicBezTo>
                    <a:cubicBezTo>
                      <a:pt x="358" y="1201"/>
                      <a:pt x="402" y="1187"/>
                      <a:pt x="432" y="1157"/>
                    </a:cubicBezTo>
                    <a:cubicBezTo>
                      <a:pt x="566" y="963"/>
                      <a:pt x="566" y="784"/>
                      <a:pt x="566" y="591"/>
                    </a:cubicBezTo>
                    <a:lnTo>
                      <a:pt x="566" y="352"/>
                    </a:lnTo>
                    <a:cubicBezTo>
                      <a:pt x="507" y="218"/>
                      <a:pt x="507" y="159"/>
                      <a:pt x="432" y="99"/>
                    </a:cubicBezTo>
                    <a:lnTo>
                      <a:pt x="373" y="39"/>
                    </a:lnTo>
                    <a:cubicBezTo>
                      <a:pt x="348" y="15"/>
                      <a:pt x="313"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1" name="Google Shape;7231;p46"/>
              <p:cNvSpPr/>
              <p:nvPr/>
            </p:nvSpPr>
            <p:spPr>
              <a:xfrm>
                <a:off x="-963945" y="802844"/>
                <a:ext cx="19559" cy="31944"/>
              </a:xfrm>
              <a:custGeom>
                <a:avLst/>
                <a:gdLst/>
                <a:ahLst/>
                <a:cxnLst/>
                <a:rect l="l" t="t" r="r" b="b"/>
                <a:pathLst>
                  <a:path w="627" h="1024" extrusionOk="0">
                    <a:moveTo>
                      <a:pt x="335" y="1"/>
                    </a:moveTo>
                    <a:cubicBezTo>
                      <a:pt x="288" y="1"/>
                      <a:pt x="235" y="15"/>
                      <a:pt x="180" y="40"/>
                    </a:cubicBezTo>
                    <a:cubicBezTo>
                      <a:pt x="120" y="100"/>
                      <a:pt x="120" y="159"/>
                      <a:pt x="60" y="293"/>
                    </a:cubicBezTo>
                    <a:cubicBezTo>
                      <a:pt x="1" y="353"/>
                      <a:pt x="1" y="412"/>
                      <a:pt x="1" y="472"/>
                    </a:cubicBezTo>
                    <a:cubicBezTo>
                      <a:pt x="1" y="666"/>
                      <a:pt x="60" y="844"/>
                      <a:pt x="180" y="979"/>
                    </a:cubicBezTo>
                    <a:cubicBezTo>
                      <a:pt x="217" y="1008"/>
                      <a:pt x="265" y="1023"/>
                      <a:pt x="312" y="1023"/>
                    </a:cubicBezTo>
                    <a:cubicBezTo>
                      <a:pt x="358" y="1023"/>
                      <a:pt x="403" y="1008"/>
                      <a:pt x="433" y="979"/>
                    </a:cubicBezTo>
                    <a:cubicBezTo>
                      <a:pt x="552" y="785"/>
                      <a:pt x="627" y="666"/>
                      <a:pt x="627" y="532"/>
                    </a:cubicBezTo>
                    <a:cubicBezTo>
                      <a:pt x="627" y="472"/>
                      <a:pt x="627" y="412"/>
                      <a:pt x="552" y="353"/>
                    </a:cubicBezTo>
                    <a:cubicBezTo>
                      <a:pt x="552" y="293"/>
                      <a:pt x="552" y="159"/>
                      <a:pt x="493" y="100"/>
                    </a:cubicBezTo>
                    <a:cubicBezTo>
                      <a:pt x="458" y="30"/>
                      <a:pt x="402" y="1"/>
                      <a:pt x="3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2" name="Google Shape;7232;p46"/>
              <p:cNvSpPr/>
              <p:nvPr/>
            </p:nvSpPr>
            <p:spPr>
              <a:xfrm>
                <a:off x="-911881" y="749688"/>
                <a:ext cx="17688" cy="48851"/>
              </a:xfrm>
              <a:custGeom>
                <a:avLst/>
                <a:gdLst/>
                <a:ahLst/>
                <a:cxnLst/>
                <a:rect l="l" t="t" r="r" b="b"/>
                <a:pathLst>
                  <a:path w="567" h="1566" extrusionOk="0">
                    <a:moveTo>
                      <a:pt x="373" y="1"/>
                    </a:moveTo>
                    <a:cubicBezTo>
                      <a:pt x="313" y="1"/>
                      <a:pt x="194" y="1"/>
                      <a:pt x="135" y="75"/>
                    </a:cubicBezTo>
                    <a:cubicBezTo>
                      <a:pt x="75" y="195"/>
                      <a:pt x="75" y="314"/>
                      <a:pt x="0" y="448"/>
                    </a:cubicBezTo>
                    <a:lnTo>
                      <a:pt x="0" y="746"/>
                    </a:lnTo>
                    <a:cubicBezTo>
                      <a:pt x="0" y="999"/>
                      <a:pt x="0" y="1252"/>
                      <a:pt x="135" y="1491"/>
                    </a:cubicBezTo>
                    <a:cubicBezTo>
                      <a:pt x="194" y="1491"/>
                      <a:pt x="194" y="1491"/>
                      <a:pt x="194" y="1565"/>
                    </a:cubicBezTo>
                    <a:cubicBezTo>
                      <a:pt x="313" y="1565"/>
                      <a:pt x="373" y="1565"/>
                      <a:pt x="447" y="1431"/>
                    </a:cubicBezTo>
                    <a:cubicBezTo>
                      <a:pt x="567" y="1252"/>
                      <a:pt x="567" y="999"/>
                      <a:pt x="567" y="746"/>
                    </a:cubicBezTo>
                    <a:lnTo>
                      <a:pt x="567" y="448"/>
                    </a:lnTo>
                    <a:cubicBezTo>
                      <a:pt x="507" y="314"/>
                      <a:pt x="507" y="195"/>
                      <a:pt x="447" y="75"/>
                    </a:cubicBezTo>
                    <a:cubicBezTo>
                      <a:pt x="447" y="75"/>
                      <a:pt x="373" y="75"/>
                      <a:pt x="3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3" name="Google Shape;7233;p46"/>
              <p:cNvSpPr/>
              <p:nvPr/>
            </p:nvSpPr>
            <p:spPr>
              <a:xfrm>
                <a:off x="-863092" y="690417"/>
                <a:ext cx="19091" cy="39805"/>
              </a:xfrm>
              <a:custGeom>
                <a:avLst/>
                <a:gdLst/>
                <a:ahLst/>
                <a:cxnLst/>
                <a:rect l="l" t="t" r="r" b="b"/>
                <a:pathLst>
                  <a:path w="612" h="1276" extrusionOk="0">
                    <a:moveTo>
                      <a:pt x="303" y="1"/>
                    </a:moveTo>
                    <a:cubicBezTo>
                      <a:pt x="251" y="1"/>
                      <a:pt x="215" y="33"/>
                      <a:pt x="179" y="113"/>
                    </a:cubicBezTo>
                    <a:cubicBezTo>
                      <a:pt x="120" y="173"/>
                      <a:pt x="60" y="292"/>
                      <a:pt x="60" y="352"/>
                    </a:cubicBezTo>
                    <a:cubicBezTo>
                      <a:pt x="1" y="411"/>
                      <a:pt x="1" y="545"/>
                      <a:pt x="1" y="605"/>
                    </a:cubicBezTo>
                    <a:cubicBezTo>
                      <a:pt x="1" y="784"/>
                      <a:pt x="1" y="977"/>
                      <a:pt x="60" y="1156"/>
                    </a:cubicBezTo>
                    <a:lnTo>
                      <a:pt x="120" y="1231"/>
                    </a:lnTo>
                    <a:cubicBezTo>
                      <a:pt x="150" y="1260"/>
                      <a:pt x="194" y="1275"/>
                      <a:pt x="241" y="1275"/>
                    </a:cubicBezTo>
                    <a:cubicBezTo>
                      <a:pt x="287" y="1275"/>
                      <a:pt x="336" y="1260"/>
                      <a:pt x="373" y="1231"/>
                    </a:cubicBezTo>
                    <a:cubicBezTo>
                      <a:pt x="492" y="1037"/>
                      <a:pt x="552" y="858"/>
                      <a:pt x="552" y="664"/>
                    </a:cubicBezTo>
                    <a:cubicBezTo>
                      <a:pt x="611" y="545"/>
                      <a:pt x="611" y="486"/>
                      <a:pt x="552" y="352"/>
                    </a:cubicBezTo>
                    <a:cubicBezTo>
                      <a:pt x="552" y="292"/>
                      <a:pt x="492" y="173"/>
                      <a:pt x="433" y="113"/>
                    </a:cubicBezTo>
                    <a:lnTo>
                      <a:pt x="433" y="39"/>
                    </a:lnTo>
                    <a:cubicBezTo>
                      <a:pt x="379" y="15"/>
                      <a:pt x="337" y="1"/>
                      <a:pt x="3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4" name="Google Shape;7234;p46"/>
              <p:cNvSpPr/>
              <p:nvPr/>
            </p:nvSpPr>
            <p:spPr>
              <a:xfrm>
                <a:off x="-791531" y="672543"/>
                <a:ext cx="19091" cy="40023"/>
              </a:xfrm>
              <a:custGeom>
                <a:avLst/>
                <a:gdLst/>
                <a:ahLst/>
                <a:cxnLst/>
                <a:rect l="l" t="t" r="r" b="b"/>
                <a:pathLst>
                  <a:path w="612" h="1283" extrusionOk="0">
                    <a:moveTo>
                      <a:pt x="314" y="1"/>
                    </a:moveTo>
                    <a:cubicBezTo>
                      <a:pt x="180" y="1"/>
                      <a:pt x="120" y="61"/>
                      <a:pt x="60" y="120"/>
                    </a:cubicBezTo>
                    <a:cubicBezTo>
                      <a:pt x="1" y="239"/>
                      <a:pt x="1" y="314"/>
                      <a:pt x="1" y="433"/>
                    </a:cubicBezTo>
                    <a:lnTo>
                      <a:pt x="1" y="686"/>
                    </a:lnTo>
                    <a:cubicBezTo>
                      <a:pt x="60" y="865"/>
                      <a:pt x="60" y="984"/>
                      <a:pt x="180" y="1178"/>
                    </a:cubicBezTo>
                    <a:lnTo>
                      <a:pt x="180" y="1237"/>
                    </a:lnTo>
                    <a:lnTo>
                      <a:pt x="239" y="1237"/>
                    </a:lnTo>
                    <a:cubicBezTo>
                      <a:pt x="277" y="1267"/>
                      <a:pt x="325" y="1282"/>
                      <a:pt x="364" y="1282"/>
                    </a:cubicBezTo>
                    <a:cubicBezTo>
                      <a:pt x="403" y="1282"/>
                      <a:pt x="433" y="1267"/>
                      <a:pt x="433" y="1237"/>
                    </a:cubicBezTo>
                    <a:cubicBezTo>
                      <a:pt x="612" y="1059"/>
                      <a:pt x="612" y="805"/>
                      <a:pt x="612" y="612"/>
                    </a:cubicBezTo>
                    <a:cubicBezTo>
                      <a:pt x="612" y="493"/>
                      <a:pt x="552" y="433"/>
                      <a:pt x="552" y="314"/>
                    </a:cubicBezTo>
                    <a:cubicBezTo>
                      <a:pt x="493" y="239"/>
                      <a:pt x="433" y="120"/>
                      <a:pt x="373" y="61"/>
                    </a:cubicBezTo>
                    <a:lnTo>
                      <a:pt x="3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5" name="Google Shape;7235;p46"/>
              <p:cNvSpPr/>
              <p:nvPr/>
            </p:nvSpPr>
            <p:spPr>
              <a:xfrm>
                <a:off x="-844032" y="770308"/>
                <a:ext cx="19559" cy="39836"/>
              </a:xfrm>
              <a:custGeom>
                <a:avLst/>
                <a:gdLst/>
                <a:ahLst/>
                <a:cxnLst/>
                <a:rect l="l" t="t" r="r" b="b"/>
                <a:pathLst>
                  <a:path w="627" h="1277" extrusionOk="0">
                    <a:moveTo>
                      <a:pt x="345" y="1"/>
                    </a:moveTo>
                    <a:cubicBezTo>
                      <a:pt x="318" y="1"/>
                      <a:pt x="289" y="8"/>
                      <a:pt x="254" y="25"/>
                    </a:cubicBezTo>
                    <a:cubicBezTo>
                      <a:pt x="194" y="159"/>
                      <a:pt x="135" y="219"/>
                      <a:pt x="60" y="338"/>
                    </a:cubicBezTo>
                    <a:cubicBezTo>
                      <a:pt x="60" y="398"/>
                      <a:pt x="0" y="532"/>
                      <a:pt x="0" y="651"/>
                    </a:cubicBezTo>
                    <a:cubicBezTo>
                      <a:pt x="0" y="830"/>
                      <a:pt x="60" y="1023"/>
                      <a:pt x="194" y="1202"/>
                    </a:cubicBezTo>
                    <a:lnTo>
                      <a:pt x="254" y="1277"/>
                    </a:lnTo>
                    <a:cubicBezTo>
                      <a:pt x="313" y="1277"/>
                      <a:pt x="433" y="1277"/>
                      <a:pt x="507" y="1202"/>
                    </a:cubicBezTo>
                    <a:lnTo>
                      <a:pt x="507" y="1143"/>
                    </a:lnTo>
                    <a:cubicBezTo>
                      <a:pt x="567" y="964"/>
                      <a:pt x="626" y="830"/>
                      <a:pt x="626" y="651"/>
                    </a:cubicBezTo>
                    <a:lnTo>
                      <a:pt x="626" y="398"/>
                    </a:lnTo>
                    <a:cubicBezTo>
                      <a:pt x="626" y="338"/>
                      <a:pt x="626" y="219"/>
                      <a:pt x="567" y="159"/>
                    </a:cubicBezTo>
                    <a:lnTo>
                      <a:pt x="507" y="85"/>
                    </a:lnTo>
                    <a:cubicBezTo>
                      <a:pt x="454" y="43"/>
                      <a:pt x="409" y="1"/>
                      <a:pt x="3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6" name="Google Shape;7236;p46"/>
              <p:cNvSpPr/>
              <p:nvPr/>
            </p:nvSpPr>
            <p:spPr>
              <a:xfrm>
                <a:off x="-907701" y="687566"/>
                <a:ext cx="19091" cy="25018"/>
              </a:xfrm>
              <a:custGeom>
                <a:avLst/>
                <a:gdLst/>
                <a:ahLst/>
                <a:cxnLst/>
                <a:rect l="l" t="t" r="r" b="b"/>
                <a:pathLst>
                  <a:path w="612" h="802" extrusionOk="0">
                    <a:moveTo>
                      <a:pt x="239" y="1"/>
                    </a:moveTo>
                    <a:cubicBezTo>
                      <a:pt x="120" y="75"/>
                      <a:pt x="120" y="135"/>
                      <a:pt x="60" y="195"/>
                    </a:cubicBezTo>
                    <a:cubicBezTo>
                      <a:pt x="60" y="254"/>
                      <a:pt x="60" y="314"/>
                      <a:pt x="1" y="373"/>
                    </a:cubicBezTo>
                    <a:cubicBezTo>
                      <a:pt x="1" y="507"/>
                      <a:pt x="60" y="627"/>
                      <a:pt x="179" y="746"/>
                    </a:cubicBezTo>
                    <a:cubicBezTo>
                      <a:pt x="209" y="783"/>
                      <a:pt x="257" y="802"/>
                      <a:pt x="313" y="802"/>
                    </a:cubicBezTo>
                    <a:cubicBezTo>
                      <a:pt x="369" y="802"/>
                      <a:pt x="433" y="783"/>
                      <a:pt x="492" y="746"/>
                    </a:cubicBezTo>
                    <a:lnTo>
                      <a:pt x="492" y="686"/>
                    </a:lnTo>
                    <a:cubicBezTo>
                      <a:pt x="611" y="627"/>
                      <a:pt x="611" y="507"/>
                      <a:pt x="611" y="448"/>
                    </a:cubicBezTo>
                    <a:lnTo>
                      <a:pt x="611" y="254"/>
                    </a:lnTo>
                    <a:cubicBezTo>
                      <a:pt x="552" y="195"/>
                      <a:pt x="552" y="135"/>
                      <a:pt x="492" y="75"/>
                    </a:cubicBezTo>
                    <a:cubicBezTo>
                      <a:pt x="433" y="1"/>
                      <a:pt x="313" y="1"/>
                      <a:pt x="2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7" name="Google Shape;7237;p46"/>
              <p:cNvSpPr/>
              <p:nvPr/>
            </p:nvSpPr>
            <p:spPr>
              <a:xfrm>
                <a:off x="-1018318" y="685133"/>
                <a:ext cx="19559" cy="20495"/>
              </a:xfrm>
              <a:custGeom>
                <a:avLst/>
                <a:gdLst/>
                <a:ahLst/>
                <a:cxnLst/>
                <a:rect l="l" t="t" r="r" b="b"/>
                <a:pathLst>
                  <a:path w="627" h="657" extrusionOk="0">
                    <a:moveTo>
                      <a:pt x="314" y="1"/>
                    </a:moveTo>
                    <a:cubicBezTo>
                      <a:pt x="269" y="1"/>
                      <a:pt x="224" y="15"/>
                      <a:pt x="195" y="45"/>
                    </a:cubicBezTo>
                    <a:cubicBezTo>
                      <a:pt x="135" y="105"/>
                      <a:pt x="60" y="164"/>
                      <a:pt x="60" y="239"/>
                    </a:cubicBezTo>
                    <a:cubicBezTo>
                      <a:pt x="1" y="299"/>
                      <a:pt x="1" y="299"/>
                      <a:pt x="1" y="358"/>
                    </a:cubicBezTo>
                    <a:cubicBezTo>
                      <a:pt x="60" y="418"/>
                      <a:pt x="60" y="537"/>
                      <a:pt x="195" y="611"/>
                    </a:cubicBezTo>
                    <a:cubicBezTo>
                      <a:pt x="254" y="641"/>
                      <a:pt x="314" y="656"/>
                      <a:pt x="368" y="656"/>
                    </a:cubicBezTo>
                    <a:cubicBezTo>
                      <a:pt x="422" y="656"/>
                      <a:pt x="470" y="641"/>
                      <a:pt x="507" y="611"/>
                    </a:cubicBezTo>
                    <a:cubicBezTo>
                      <a:pt x="627" y="477"/>
                      <a:pt x="627" y="418"/>
                      <a:pt x="627" y="299"/>
                    </a:cubicBezTo>
                    <a:cubicBezTo>
                      <a:pt x="627" y="299"/>
                      <a:pt x="627" y="239"/>
                      <a:pt x="567" y="164"/>
                    </a:cubicBezTo>
                    <a:cubicBezTo>
                      <a:pt x="567" y="105"/>
                      <a:pt x="507" y="105"/>
                      <a:pt x="433" y="45"/>
                    </a:cubicBezTo>
                    <a:cubicBezTo>
                      <a:pt x="403" y="15"/>
                      <a:pt x="358" y="1"/>
                      <a:pt x="3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238" name="Google Shape;7238;p46"/>
            <p:cNvGrpSpPr/>
            <p:nvPr/>
          </p:nvGrpSpPr>
          <p:grpSpPr>
            <a:xfrm>
              <a:off x="790775" y="119354"/>
              <a:ext cx="7447900" cy="539872"/>
              <a:chOff x="790775" y="119354"/>
              <a:chExt cx="7447900" cy="539872"/>
            </a:xfrm>
          </p:grpSpPr>
          <p:sp>
            <p:nvSpPr>
              <p:cNvPr id="7239" name="Google Shape;7239;p46"/>
              <p:cNvSpPr/>
              <p:nvPr/>
            </p:nvSpPr>
            <p:spPr>
              <a:xfrm>
                <a:off x="7123684" y="123504"/>
                <a:ext cx="172446" cy="240184"/>
              </a:xfrm>
              <a:custGeom>
                <a:avLst/>
                <a:gdLst/>
                <a:ahLst/>
                <a:cxnLst/>
                <a:rect l="l" t="t" r="r" b="b"/>
                <a:pathLst>
                  <a:path w="5528" h="6887" extrusionOk="0">
                    <a:moveTo>
                      <a:pt x="837" y="0"/>
                    </a:moveTo>
                    <a:cubicBezTo>
                      <a:pt x="731" y="0"/>
                      <a:pt x="640" y="39"/>
                      <a:pt x="566" y="123"/>
                    </a:cubicBezTo>
                    <a:cubicBezTo>
                      <a:pt x="134" y="749"/>
                      <a:pt x="0" y="1181"/>
                      <a:pt x="373" y="1732"/>
                    </a:cubicBezTo>
                    <a:cubicBezTo>
                      <a:pt x="745" y="2239"/>
                      <a:pt x="2801" y="3535"/>
                      <a:pt x="4410" y="6708"/>
                    </a:cubicBezTo>
                    <a:lnTo>
                      <a:pt x="4410" y="6887"/>
                    </a:lnTo>
                    <a:cubicBezTo>
                      <a:pt x="4783" y="6827"/>
                      <a:pt x="5155" y="6768"/>
                      <a:pt x="5527" y="6768"/>
                    </a:cubicBezTo>
                    <a:cubicBezTo>
                      <a:pt x="5468" y="6202"/>
                      <a:pt x="5095" y="4220"/>
                      <a:pt x="3606" y="2537"/>
                    </a:cubicBezTo>
                    <a:cubicBezTo>
                      <a:pt x="2553" y="1269"/>
                      <a:pt x="1446" y="0"/>
                      <a:pt x="8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0" name="Google Shape;7240;p46"/>
              <p:cNvSpPr/>
              <p:nvPr/>
            </p:nvSpPr>
            <p:spPr>
              <a:xfrm>
                <a:off x="7028883" y="358045"/>
                <a:ext cx="536336" cy="301181"/>
              </a:xfrm>
              <a:custGeom>
                <a:avLst/>
                <a:gdLst/>
                <a:ahLst/>
                <a:cxnLst/>
                <a:rect l="l" t="t" r="r" b="b"/>
                <a:pathLst>
                  <a:path w="17193" h="8636" extrusionOk="0">
                    <a:moveTo>
                      <a:pt x="9745" y="0"/>
                    </a:moveTo>
                    <a:cubicBezTo>
                      <a:pt x="9362" y="0"/>
                      <a:pt x="8967" y="14"/>
                      <a:pt x="8566" y="43"/>
                    </a:cubicBezTo>
                    <a:cubicBezTo>
                      <a:pt x="8194" y="43"/>
                      <a:pt x="7822" y="102"/>
                      <a:pt x="7449" y="162"/>
                    </a:cubicBezTo>
                    <a:cubicBezTo>
                      <a:pt x="5155" y="415"/>
                      <a:pt x="2861" y="1160"/>
                      <a:pt x="1803" y="2516"/>
                    </a:cubicBezTo>
                    <a:cubicBezTo>
                      <a:pt x="0" y="4944"/>
                      <a:pt x="1118" y="7059"/>
                      <a:pt x="1803" y="7730"/>
                    </a:cubicBezTo>
                    <a:cubicBezTo>
                      <a:pt x="1862" y="7864"/>
                      <a:pt x="1922" y="7864"/>
                      <a:pt x="1997" y="7923"/>
                    </a:cubicBezTo>
                    <a:cubicBezTo>
                      <a:pt x="2687" y="8345"/>
                      <a:pt x="5509" y="8635"/>
                      <a:pt x="8413" y="8635"/>
                    </a:cubicBezTo>
                    <a:cubicBezTo>
                      <a:pt x="11462" y="8635"/>
                      <a:pt x="14602" y="8315"/>
                      <a:pt x="15464" y="7491"/>
                    </a:cubicBezTo>
                    <a:cubicBezTo>
                      <a:pt x="17192" y="5808"/>
                      <a:pt x="16641" y="1711"/>
                      <a:pt x="13170" y="475"/>
                    </a:cubicBezTo>
                    <a:cubicBezTo>
                      <a:pt x="12386" y="182"/>
                      <a:pt x="11144" y="0"/>
                      <a:pt x="97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1" name="Google Shape;7241;p46"/>
              <p:cNvSpPr/>
              <p:nvPr/>
            </p:nvSpPr>
            <p:spPr>
              <a:xfrm>
                <a:off x="4633668" y="123504"/>
                <a:ext cx="172446" cy="240184"/>
              </a:xfrm>
              <a:custGeom>
                <a:avLst/>
                <a:gdLst/>
                <a:ahLst/>
                <a:cxnLst/>
                <a:rect l="l" t="t" r="r" b="b"/>
                <a:pathLst>
                  <a:path w="5528" h="6887" extrusionOk="0">
                    <a:moveTo>
                      <a:pt x="836" y="0"/>
                    </a:moveTo>
                    <a:cubicBezTo>
                      <a:pt x="730" y="0"/>
                      <a:pt x="640" y="39"/>
                      <a:pt x="566" y="123"/>
                    </a:cubicBezTo>
                    <a:cubicBezTo>
                      <a:pt x="60" y="749"/>
                      <a:pt x="0" y="1181"/>
                      <a:pt x="373" y="1732"/>
                    </a:cubicBezTo>
                    <a:cubicBezTo>
                      <a:pt x="745" y="2239"/>
                      <a:pt x="2801" y="3535"/>
                      <a:pt x="4410" y="6708"/>
                    </a:cubicBezTo>
                    <a:lnTo>
                      <a:pt x="4410" y="6887"/>
                    </a:lnTo>
                    <a:cubicBezTo>
                      <a:pt x="4782" y="6827"/>
                      <a:pt x="5155" y="6768"/>
                      <a:pt x="5527" y="6768"/>
                    </a:cubicBezTo>
                    <a:cubicBezTo>
                      <a:pt x="5468" y="6202"/>
                      <a:pt x="5095" y="4220"/>
                      <a:pt x="3605" y="2537"/>
                    </a:cubicBezTo>
                    <a:cubicBezTo>
                      <a:pt x="2540" y="1269"/>
                      <a:pt x="1443" y="0"/>
                      <a:pt x="8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2" name="Google Shape;7242;p46"/>
              <p:cNvSpPr/>
              <p:nvPr/>
            </p:nvSpPr>
            <p:spPr>
              <a:xfrm>
                <a:off x="4538866" y="358045"/>
                <a:ext cx="536304" cy="301181"/>
              </a:xfrm>
              <a:custGeom>
                <a:avLst/>
                <a:gdLst/>
                <a:ahLst/>
                <a:cxnLst/>
                <a:rect l="l" t="t" r="r" b="b"/>
                <a:pathLst>
                  <a:path w="17192" h="8636" extrusionOk="0">
                    <a:moveTo>
                      <a:pt x="9744" y="0"/>
                    </a:moveTo>
                    <a:cubicBezTo>
                      <a:pt x="9362" y="0"/>
                      <a:pt x="8967" y="14"/>
                      <a:pt x="8566" y="43"/>
                    </a:cubicBezTo>
                    <a:cubicBezTo>
                      <a:pt x="8194" y="43"/>
                      <a:pt x="7821" y="102"/>
                      <a:pt x="7449" y="162"/>
                    </a:cubicBezTo>
                    <a:cubicBezTo>
                      <a:pt x="5155" y="415"/>
                      <a:pt x="2861" y="1160"/>
                      <a:pt x="1803" y="2516"/>
                    </a:cubicBezTo>
                    <a:cubicBezTo>
                      <a:pt x="0" y="4944"/>
                      <a:pt x="1118" y="7059"/>
                      <a:pt x="1803" y="7730"/>
                    </a:cubicBezTo>
                    <a:cubicBezTo>
                      <a:pt x="1862" y="7864"/>
                      <a:pt x="1922" y="7864"/>
                      <a:pt x="1982" y="7923"/>
                    </a:cubicBezTo>
                    <a:cubicBezTo>
                      <a:pt x="2679" y="8345"/>
                      <a:pt x="5505" y="8635"/>
                      <a:pt x="8409" y="8635"/>
                    </a:cubicBezTo>
                    <a:cubicBezTo>
                      <a:pt x="11458" y="8635"/>
                      <a:pt x="14594" y="8315"/>
                      <a:pt x="15449" y="7491"/>
                    </a:cubicBezTo>
                    <a:cubicBezTo>
                      <a:pt x="17192" y="5808"/>
                      <a:pt x="16566" y="1711"/>
                      <a:pt x="13095" y="475"/>
                    </a:cubicBezTo>
                    <a:cubicBezTo>
                      <a:pt x="12370" y="182"/>
                      <a:pt x="11140" y="0"/>
                      <a:pt x="97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3" name="Google Shape;7243;p46"/>
              <p:cNvSpPr/>
              <p:nvPr/>
            </p:nvSpPr>
            <p:spPr>
              <a:xfrm>
                <a:off x="5257318" y="123504"/>
                <a:ext cx="172446" cy="240184"/>
              </a:xfrm>
              <a:custGeom>
                <a:avLst/>
                <a:gdLst/>
                <a:ahLst/>
                <a:cxnLst/>
                <a:rect l="l" t="t" r="r" b="b"/>
                <a:pathLst>
                  <a:path w="5528" h="6887" extrusionOk="0">
                    <a:moveTo>
                      <a:pt x="828" y="0"/>
                    </a:moveTo>
                    <a:cubicBezTo>
                      <a:pt x="720" y="0"/>
                      <a:pt x="627" y="39"/>
                      <a:pt x="552" y="123"/>
                    </a:cubicBezTo>
                    <a:cubicBezTo>
                      <a:pt x="60" y="749"/>
                      <a:pt x="1" y="1181"/>
                      <a:pt x="373" y="1732"/>
                    </a:cubicBezTo>
                    <a:cubicBezTo>
                      <a:pt x="746" y="2239"/>
                      <a:pt x="2787" y="3535"/>
                      <a:pt x="4410" y="6708"/>
                    </a:cubicBezTo>
                    <a:lnTo>
                      <a:pt x="4410" y="6887"/>
                    </a:lnTo>
                    <a:cubicBezTo>
                      <a:pt x="4783" y="6827"/>
                      <a:pt x="5155" y="6768"/>
                      <a:pt x="5528" y="6768"/>
                    </a:cubicBezTo>
                    <a:cubicBezTo>
                      <a:pt x="5453" y="6202"/>
                      <a:pt x="5081" y="4220"/>
                      <a:pt x="3591" y="2537"/>
                    </a:cubicBezTo>
                    <a:cubicBezTo>
                      <a:pt x="2539" y="1269"/>
                      <a:pt x="1443" y="0"/>
                      <a:pt x="8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4" name="Google Shape;7244;p46"/>
              <p:cNvSpPr/>
              <p:nvPr/>
            </p:nvSpPr>
            <p:spPr>
              <a:xfrm>
                <a:off x="5162517" y="358045"/>
                <a:ext cx="536336" cy="301181"/>
              </a:xfrm>
              <a:custGeom>
                <a:avLst/>
                <a:gdLst/>
                <a:ahLst/>
                <a:cxnLst/>
                <a:rect l="l" t="t" r="r" b="b"/>
                <a:pathLst>
                  <a:path w="17193" h="8636" extrusionOk="0">
                    <a:moveTo>
                      <a:pt x="9743" y="0"/>
                    </a:moveTo>
                    <a:cubicBezTo>
                      <a:pt x="9362" y="0"/>
                      <a:pt x="8967" y="14"/>
                      <a:pt x="8567" y="43"/>
                    </a:cubicBezTo>
                    <a:cubicBezTo>
                      <a:pt x="8194" y="43"/>
                      <a:pt x="7822" y="102"/>
                      <a:pt x="7449" y="162"/>
                    </a:cubicBezTo>
                    <a:cubicBezTo>
                      <a:pt x="5140" y="415"/>
                      <a:pt x="2846" y="1160"/>
                      <a:pt x="1788" y="2516"/>
                    </a:cubicBezTo>
                    <a:cubicBezTo>
                      <a:pt x="1" y="4944"/>
                      <a:pt x="1118" y="7059"/>
                      <a:pt x="1788" y="7730"/>
                    </a:cubicBezTo>
                    <a:cubicBezTo>
                      <a:pt x="1863" y="7864"/>
                      <a:pt x="1922" y="7864"/>
                      <a:pt x="1982" y="7923"/>
                    </a:cubicBezTo>
                    <a:cubicBezTo>
                      <a:pt x="2680" y="8345"/>
                      <a:pt x="5505" y="8635"/>
                      <a:pt x="8410" y="8635"/>
                    </a:cubicBezTo>
                    <a:cubicBezTo>
                      <a:pt x="11459" y="8635"/>
                      <a:pt x="14595" y="8315"/>
                      <a:pt x="15449" y="7491"/>
                    </a:cubicBezTo>
                    <a:cubicBezTo>
                      <a:pt x="17192" y="5808"/>
                      <a:pt x="16567" y="1711"/>
                      <a:pt x="13096" y="475"/>
                    </a:cubicBezTo>
                    <a:cubicBezTo>
                      <a:pt x="12359" y="182"/>
                      <a:pt x="11136" y="0"/>
                      <a:pt x="97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5" name="Google Shape;7245;p46"/>
              <p:cNvSpPr/>
              <p:nvPr/>
            </p:nvSpPr>
            <p:spPr>
              <a:xfrm>
                <a:off x="5880532" y="123504"/>
                <a:ext cx="172446" cy="240184"/>
              </a:xfrm>
              <a:custGeom>
                <a:avLst/>
                <a:gdLst/>
                <a:ahLst/>
                <a:cxnLst/>
                <a:rect l="l" t="t" r="r" b="b"/>
                <a:pathLst>
                  <a:path w="5528" h="6887" extrusionOk="0">
                    <a:moveTo>
                      <a:pt x="837" y="0"/>
                    </a:moveTo>
                    <a:cubicBezTo>
                      <a:pt x="731" y="0"/>
                      <a:pt x="640" y="39"/>
                      <a:pt x="567" y="123"/>
                    </a:cubicBezTo>
                    <a:cubicBezTo>
                      <a:pt x="135" y="749"/>
                      <a:pt x="0" y="1181"/>
                      <a:pt x="373" y="1732"/>
                    </a:cubicBezTo>
                    <a:cubicBezTo>
                      <a:pt x="745" y="2239"/>
                      <a:pt x="2801" y="3535"/>
                      <a:pt x="4410" y="6708"/>
                    </a:cubicBezTo>
                    <a:lnTo>
                      <a:pt x="4410" y="6887"/>
                    </a:lnTo>
                    <a:cubicBezTo>
                      <a:pt x="4783" y="6827"/>
                      <a:pt x="5155" y="6768"/>
                      <a:pt x="5527" y="6768"/>
                    </a:cubicBezTo>
                    <a:cubicBezTo>
                      <a:pt x="5468" y="6202"/>
                      <a:pt x="5095" y="4220"/>
                      <a:pt x="3606" y="2537"/>
                    </a:cubicBezTo>
                    <a:cubicBezTo>
                      <a:pt x="2553" y="1269"/>
                      <a:pt x="1447" y="0"/>
                      <a:pt x="8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6" name="Google Shape;7246;p46"/>
              <p:cNvSpPr/>
              <p:nvPr/>
            </p:nvSpPr>
            <p:spPr>
              <a:xfrm>
                <a:off x="5785731" y="358045"/>
                <a:ext cx="536336" cy="301181"/>
              </a:xfrm>
              <a:custGeom>
                <a:avLst/>
                <a:gdLst/>
                <a:ahLst/>
                <a:cxnLst/>
                <a:rect l="l" t="t" r="r" b="b"/>
                <a:pathLst>
                  <a:path w="17193" h="8636" extrusionOk="0">
                    <a:moveTo>
                      <a:pt x="9745" y="0"/>
                    </a:moveTo>
                    <a:cubicBezTo>
                      <a:pt x="9362" y="0"/>
                      <a:pt x="8967" y="14"/>
                      <a:pt x="8566" y="43"/>
                    </a:cubicBezTo>
                    <a:cubicBezTo>
                      <a:pt x="8194" y="43"/>
                      <a:pt x="7822" y="102"/>
                      <a:pt x="7449" y="162"/>
                    </a:cubicBezTo>
                    <a:cubicBezTo>
                      <a:pt x="5155" y="415"/>
                      <a:pt x="2861" y="1160"/>
                      <a:pt x="1803" y="2516"/>
                    </a:cubicBezTo>
                    <a:cubicBezTo>
                      <a:pt x="0" y="4944"/>
                      <a:pt x="1118" y="7059"/>
                      <a:pt x="1803" y="7730"/>
                    </a:cubicBezTo>
                    <a:cubicBezTo>
                      <a:pt x="1863" y="7864"/>
                      <a:pt x="1922" y="7864"/>
                      <a:pt x="1997" y="7923"/>
                    </a:cubicBezTo>
                    <a:cubicBezTo>
                      <a:pt x="2687" y="8345"/>
                      <a:pt x="5509" y="8635"/>
                      <a:pt x="8413" y="8635"/>
                    </a:cubicBezTo>
                    <a:cubicBezTo>
                      <a:pt x="11462" y="8635"/>
                      <a:pt x="14602" y="8315"/>
                      <a:pt x="15464" y="7491"/>
                    </a:cubicBezTo>
                    <a:cubicBezTo>
                      <a:pt x="17192" y="5808"/>
                      <a:pt x="16581" y="1711"/>
                      <a:pt x="13170" y="475"/>
                    </a:cubicBezTo>
                    <a:cubicBezTo>
                      <a:pt x="12386" y="182"/>
                      <a:pt x="11144" y="0"/>
                      <a:pt x="97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7" name="Google Shape;7247;p46"/>
              <p:cNvSpPr/>
              <p:nvPr/>
            </p:nvSpPr>
            <p:spPr>
              <a:xfrm>
                <a:off x="6507926" y="123504"/>
                <a:ext cx="172446" cy="240184"/>
              </a:xfrm>
              <a:custGeom>
                <a:avLst/>
                <a:gdLst/>
                <a:ahLst/>
                <a:cxnLst/>
                <a:rect l="l" t="t" r="r" b="b"/>
                <a:pathLst>
                  <a:path w="5528" h="6887" extrusionOk="0">
                    <a:moveTo>
                      <a:pt x="837" y="0"/>
                    </a:moveTo>
                    <a:cubicBezTo>
                      <a:pt x="731" y="0"/>
                      <a:pt x="639" y="39"/>
                      <a:pt x="566" y="123"/>
                    </a:cubicBezTo>
                    <a:cubicBezTo>
                      <a:pt x="134" y="749"/>
                      <a:pt x="0" y="1181"/>
                      <a:pt x="373" y="1732"/>
                    </a:cubicBezTo>
                    <a:cubicBezTo>
                      <a:pt x="745" y="2239"/>
                      <a:pt x="2801" y="3535"/>
                      <a:pt x="4410" y="6708"/>
                    </a:cubicBezTo>
                    <a:lnTo>
                      <a:pt x="4410" y="6887"/>
                    </a:lnTo>
                    <a:cubicBezTo>
                      <a:pt x="4782" y="6827"/>
                      <a:pt x="5155" y="6768"/>
                      <a:pt x="5527" y="6768"/>
                    </a:cubicBezTo>
                    <a:cubicBezTo>
                      <a:pt x="5468" y="6202"/>
                      <a:pt x="5095" y="4220"/>
                      <a:pt x="3605" y="2537"/>
                    </a:cubicBezTo>
                    <a:cubicBezTo>
                      <a:pt x="2553" y="1269"/>
                      <a:pt x="1446" y="0"/>
                      <a:pt x="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8" name="Google Shape;7248;p46"/>
              <p:cNvSpPr/>
              <p:nvPr/>
            </p:nvSpPr>
            <p:spPr>
              <a:xfrm>
                <a:off x="6413124" y="358045"/>
                <a:ext cx="536304" cy="301181"/>
              </a:xfrm>
              <a:custGeom>
                <a:avLst/>
                <a:gdLst/>
                <a:ahLst/>
                <a:cxnLst/>
                <a:rect l="l" t="t" r="r" b="b"/>
                <a:pathLst>
                  <a:path w="17192" h="8636" extrusionOk="0">
                    <a:moveTo>
                      <a:pt x="9745" y="0"/>
                    </a:moveTo>
                    <a:cubicBezTo>
                      <a:pt x="9362" y="0"/>
                      <a:pt x="8967" y="14"/>
                      <a:pt x="8566" y="43"/>
                    </a:cubicBezTo>
                    <a:cubicBezTo>
                      <a:pt x="8194" y="43"/>
                      <a:pt x="7821" y="102"/>
                      <a:pt x="7449" y="162"/>
                    </a:cubicBezTo>
                    <a:cubicBezTo>
                      <a:pt x="5155" y="415"/>
                      <a:pt x="2860" y="1160"/>
                      <a:pt x="1803" y="2516"/>
                    </a:cubicBezTo>
                    <a:cubicBezTo>
                      <a:pt x="0" y="4944"/>
                      <a:pt x="1117" y="7059"/>
                      <a:pt x="1803" y="7730"/>
                    </a:cubicBezTo>
                    <a:cubicBezTo>
                      <a:pt x="1862" y="7864"/>
                      <a:pt x="1996" y="7864"/>
                      <a:pt x="2056" y="7923"/>
                    </a:cubicBezTo>
                    <a:cubicBezTo>
                      <a:pt x="2717" y="8345"/>
                      <a:pt x="5524" y="8635"/>
                      <a:pt x="8421" y="8635"/>
                    </a:cubicBezTo>
                    <a:cubicBezTo>
                      <a:pt x="11461" y="8635"/>
                      <a:pt x="14602" y="8315"/>
                      <a:pt x="15464" y="7491"/>
                    </a:cubicBezTo>
                    <a:cubicBezTo>
                      <a:pt x="17192" y="5808"/>
                      <a:pt x="16641" y="1711"/>
                      <a:pt x="13169" y="475"/>
                    </a:cubicBezTo>
                    <a:cubicBezTo>
                      <a:pt x="12386" y="182"/>
                      <a:pt x="11144" y="0"/>
                      <a:pt x="97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9" name="Google Shape;7249;p46"/>
              <p:cNvSpPr/>
              <p:nvPr/>
            </p:nvSpPr>
            <p:spPr>
              <a:xfrm>
                <a:off x="7751078" y="123504"/>
                <a:ext cx="172446" cy="240184"/>
              </a:xfrm>
              <a:custGeom>
                <a:avLst/>
                <a:gdLst/>
                <a:ahLst/>
                <a:cxnLst/>
                <a:rect l="l" t="t" r="r" b="b"/>
                <a:pathLst>
                  <a:path w="5528" h="6887" extrusionOk="0">
                    <a:moveTo>
                      <a:pt x="837" y="0"/>
                    </a:moveTo>
                    <a:cubicBezTo>
                      <a:pt x="731" y="0"/>
                      <a:pt x="639" y="39"/>
                      <a:pt x="566" y="123"/>
                    </a:cubicBezTo>
                    <a:cubicBezTo>
                      <a:pt x="134" y="749"/>
                      <a:pt x="0" y="1181"/>
                      <a:pt x="373" y="1732"/>
                    </a:cubicBezTo>
                    <a:cubicBezTo>
                      <a:pt x="745" y="2239"/>
                      <a:pt x="2801" y="3535"/>
                      <a:pt x="4410" y="6708"/>
                    </a:cubicBezTo>
                    <a:lnTo>
                      <a:pt x="4410" y="6887"/>
                    </a:lnTo>
                    <a:cubicBezTo>
                      <a:pt x="4782" y="6827"/>
                      <a:pt x="5155" y="6768"/>
                      <a:pt x="5527" y="6768"/>
                    </a:cubicBezTo>
                    <a:cubicBezTo>
                      <a:pt x="5467" y="6202"/>
                      <a:pt x="5155" y="4220"/>
                      <a:pt x="3605" y="2537"/>
                    </a:cubicBezTo>
                    <a:cubicBezTo>
                      <a:pt x="2553" y="1269"/>
                      <a:pt x="1446" y="0"/>
                      <a:pt x="8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0" name="Google Shape;7250;p46"/>
              <p:cNvSpPr/>
              <p:nvPr/>
            </p:nvSpPr>
            <p:spPr>
              <a:xfrm>
                <a:off x="7656245" y="358045"/>
                <a:ext cx="536336" cy="301181"/>
              </a:xfrm>
              <a:custGeom>
                <a:avLst/>
                <a:gdLst/>
                <a:ahLst/>
                <a:cxnLst/>
                <a:rect l="l" t="t" r="r" b="b"/>
                <a:pathLst>
                  <a:path w="17193" h="8636" extrusionOk="0">
                    <a:moveTo>
                      <a:pt x="9746" y="0"/>
                    </a:moveTo>
                    <a:cubicBezTo>
                      <a:pt x="9363" y="0"/>
                      <a:pt x="8968" y="14"/>
                      <a:pt x="8567" y="43"/>
                    </a:cubicBezTo>
                    <a:cubicBezTo>
                      <a:pt x="8195" y="43"/>
                      <a:pt x="7822" y="102"/>
                      <a:pt x="7450" y="162"/>
                    </a:cubicBezTo>
                    <a:cubicBezTo>
                      <a:pt x="5156" y="415"/>
                      <a:pt x="2861" y="1160"/>
                      <a:pt x="1804" y="2516"/>
                    </a:cubicBezTo>
                    <a:cubicBezTo>
                      <a:pt x="1" y="4944"/>
                      <a:pt x="1118" y="7059"/>
                      <a:pt x="1804" y="7730"/>
                    </a:cubicBezTo>
                    <a:cubicBezTo>
                      <a:pt x="1863" y="7864"/>
                      <a:pt x="1997" y="7864"/>
                      <a:pt x="2057" y="7923"/>
                    </a:cubicBezTo>
                    <a:cubicBezTo>
                      <a:pt x="2718" y="8345"/>
                      <a:pt x="5525" y="8635"/>
                      <a:pt x="8422" y="8635"/>
                    </a:cubicBezTo>
                    <a:cubicBezTo>
                      <a:pt x="11462" y="8635"/>
                      <a:pt x="14603" y="8315"/>
                      <a:pt x="15465" y="7491"/>
                    </a:cubicBezTo>
                    <a:cubicBezTo>
                      <a:pt x="17193" y="5808"/>
                      <a:pt x="16642" y="1711"/>
                      <a:pt x="13170" y="475"/>
                    </a:cubicBezTo>
                    <a:cubicBezTo>
                      <a:pt x="12387" y="182"/>
                      <a:pt x="11145" y="0"/>
                      <a:pt x="97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1" name="Google Shape;7251;p46"/>
              <p:cNvSpPr/>
              <p:nvPr/>
            </p:nvSpPr>
            <p:spPr>
              <a:xfrm>
                <a:off x="3378880" y="119354"/>
                <a:ext cx="172446" cy="238127"/>
              </a:xfrm>
              <a:custGeom>
                <a:avLst/>
                <a:gdLst/>
                <a:ahLst/>
                <a:cxnLst/>
                <a:rect l="l" t="t" r="r" b="b"/>
                <a:pathLst>
                  <a:path w="5528" h="6828" extrusionOk="0">
                    <a:moveTo>
                      <a:pt x="874" y="0"/>
                    </a:moveTo>
                    <a:cubicBezTo>
                      <a:pt x="775" y="0"/>
                      <a:pt x="691" y="39"/>
                      <a:pt x="627" y="123"/>
                    </a:cubicBezTo>
                    <a:cubicBezTo>
                      <a:pt x="120" y="674"/>
                      <a:pt x="1" y="1166"/>
                      <a:pt x="373" y="1673"/>
                    </a:cubicBezTo>
                    <a:cubicBezTo>
                      <a:pt x="805" y="2164"/>
                      <a:pt x="2802" y="3475"/>
                      <a:pt x="4411" y="6693"/>
                    </a:cubicBezTo>
                    <a:lnTo>
                      <a:pt x="4411"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2" name="Google Shape;7252;p46"/>
              <p:cNvSpPr/>
              <p:nvPr/>
            </p:nvSpPr>
            <p:spPr>
              <a:xfrm>
                <a:off x="3284079" y="353616"/>
                <a:ext cx="536336" cy="299611"/>
              </a:xfrm>
              <a:custGeom>
                <a:avLst/>
                <a:gdLst/>
                <a:ahLst/>
                <a:cxnLst/>
                <a:rect l="l" t="t" r="r" b="b"/>
                <a:pathLst>
                  <a:path w="17193" h="8591" extrusionOk="0">
                    <a:moveTo>
                      <a:pt x="9659" y="1"/>
                    </a:moveTo>
                    <a:cubicBezTo>
                      <a:pt x="9303" y="1"/>
                      <a:pt x="8937" y="12"/>
                      <a:pt x="8567" y="36"/>
                    </a:cubicBezTo>
                    <a:cubicBezTo>
                      <a:pt x="8194" y="36"/>
                      <a:pt x="7822" y="110"/>
                      <a:pt x="7450" y="110"/>
                    </a:cubicBezTo>
                    <a:cubicBezTo>
                      <a:pt x="5155" y="408"/>
                      <a:pt x="2861" y="1093"/>
                      <a:pt x="1803" y="2523"/>
                    </a:cubicBezTo>
                    <a:cubicBezTo>
                      <a:pt x="1" y="4952"/>
                      <a:pt x="1118" y="7052"/>
                      <a:pt x="1803" y="7738"/>
                    </a:cubicBezTo>
                    <a:cubicBezTo>
                      <a:pt x="1863" y="7797"/>
                      <a:pt x="1982" y="7857"/>
                      <a:pt x="2042" y="7931"/>
                    </a:cubicBezTo>
                    <a:cubicBezTo>
                      <a:pt x="2728" y="8317"/>
                      <a:pt x="5458" y="8590"/>
                      <a:pt x="8306" y="8590"/>
                    </a:cubicBezTo>
                    <a:cubicBezTo>
                      <a:pt x="11393" y="8590"/>
                      <a:pt x="14617" y="8269"/>
                      <a:pt x="15524" y="7425"/>
                    </a:cubicBezTo>
                    <a:cubicBezTo>
                      <a:pt x="17193" y="5756"/>
                      <a:pt x="16641" y="1719"/>
                      <a:pt x="13155" y="482"/>
                    </a:cubicBezTo>
                    <a:cubicBezTo>
                      <a:pt x="12368" y="184"/>
                      <a:pt x="11093" y="1"/>
                      <a:pt x="96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3" name="Google Shape;7253;p46"/>
              <p:cNvSpPr/>
              <p:nvPr/>
            </p:nvSpPr>
            <p:spPr>
              <a:xfrm>
                <a:off x="888864" y="119354"/>
                <a:ext cx="172446" cy="238127"/>
              </a:xfrm>
              <a:custGeom>
                <a:avLst/>
                <a:gdLst/>
                <a:ahLst/>
                <a:cxnLst/>
                <a:rect l="l" t="t" r="r" b="b"/>
                <a:pathLst>
                  <a:path w="5528" h="6828" extrusionOk="0">
                    <a:moveTo>
                      <a:pt x="828" y="0"/>
                    </a:moveTo>
                    <a:cubicBezTo>
                      <a:pt x="721" y="0"/>
                      <a:pt x="628" y="39"/>
                      <a:pt x="552" y="123"/>
                    </a:cubicBezTo>
                    <a:cubicBezTo>
                      <a:pt x="120" y="674"/>
                      <a:pt x="1" y="1166"/>
                      <a:pt x="373" y="1673"/>
                    </a:cubicBezTo>
                    <a:cubicBezTo>
                      <a:pt x="746" y="2164"/>
                      <a:pt x="2787" y="3475"/>
                      <a:pt x="4410" y="6693"/>
                    </a:cubicBezTo>
                    <a:lnTo>
                      <a:pt x="4410" y="6827"/>
                    </a:lnTo>
                    <a:cubicBezTo>
                      <a:pt x="4783" y="6827"/>
                      <a:pt x="5155" y="6753"/>
                      <a:pt x="5528" y="6753"/>
                    </a:cubicBezTo>
                    <a:cubicBezTo>
                      <a:pt x="5453" y="6142"/>
                      <a:pt x="5081" y="4220"/>
                      <a:pt x="3591" y="2477"/>
                    </a:cubicBezTo>
                    <a:cubicBezTo>
                      <a:pt x="2539" y="1260"/>
                      <a:pt x="1444" y="0"/>
                      <a:pt x="8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4" name="Google Shape;7254;p46"/>
              <p:cNvSpPr/>
              <p:nvPr/>
            </p:nvSpPr>
            <p:spPr>
              <a:xfrm>
                <a:off x="794063" y="353616"/>
                <a:ext cx="536336" cy="299611"/>
              </a:xfrm>
              <a:custGeom>
                <a:avLst/>
                <a:gdLst/>
                <a:ahLst/>
                <a:cxnLst/>
                <a:rect l="l" t="t" r="r" b="b"/>
                <a:pathLst>
                  <a:path w="17193" h="8591" extrusionOk="0">
                    <a:moveTo>
                      <a:pt x="9658" y="1"/>
                    </a:moveTo>
                    <a:cubicBezTo>
                      <a:pt x="9302" y="1"/>
                      <a:pt x="8937" y="12"/>
                      <a:pt x="8567" y="36"/>
                    </a:cubicBezTo>
                    <a:cubicBezTo>
                      <a:pt x="8194" y="36"/>
                      <a:pt x="7822" y="110"/>
                      <a:pt x="7449" y="110"/>
                    </a:cubicBezTo>
                    <a:cubicBezTo>
                      <a:pt x="5140" y="408"/>
                      <a:pt x="2846" y="1093"/>
                      <a:pt x="1788" y="2523"/>
                    </a:cubicBezTo>
                    <a:cubicBezTo>
                      <a:pt x="1" y="4952"/>
                      <a:pt x="1118" y="7052"/>
                      <a:pt x="1788" y="7738"/>
                    </a:cubicBezTo>
                    <a:cubicBezTo>
                      <a:pt x="1863" y="7797"/>
                      <a:pt x="1922" y="7857"/>
                      <a:pt x="2042" y="7931"/>
                    </a:cubicBezTo>
                    <a:cubicBezTo>
                      <a:pt x="2699" y="8317"/>
                      <a:pt x="5429" y="8590"/>
                      <a:pt x="8274" y="8590"/>
                    </a:cubicBezTo>
                    <a:cubicBezTo>
                      <a:pt x="11359" y="8590"/>
                      <a:pt x="14582" y="8269"/>
                      <a:pt x="15449" y="7425"/>
                    </a:cubicBezTo>
                    <a:cubicBezTo>
                      <a:pt x="17192" y="5756"/>
                      <a:pt x="16626" y="1719"/>
                      <a:pt x="13155" y="482"/>
                    </a:cubicBezTo>
                    <a:cubicBezTo>
                      <a:pt x="12356" y="184"/>
                      <a:pt x="11088" y="1"/>
                      <a:pt x="96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5" name="Google Shape;7255;p46"/>
              <p:cNvSpPr/>
              <p:nvPr/>
            </p:nvSpPr>
            <p:spPr>
              <a:xfrm>
                <a:off x="1512078" y="119354"/>
                <a:ext cx="172446" cy="238127"/>
              </a:xfrm>
              <a:custGeom>
                <a:avLst/>
                <a:gdLst/>
                <a:ahLst/>
                <a:cxnLst/>
                <a:rect l="l" t="t" r="r" b="b"/>
                <a:pathLst>
                  <a:path w="5528" h="6828" extrusionOk="0">
                    <a:moveTo>
                      <a:pt x="838" y="0"/>
                    </a:moveTo>
                    <a:cubicBezTo>
                      <a:pt x="731" y="0"/>
                      <a:pt x="640" y="39"/>
                      <a:pt x="567" y="123"/>
                    </a:cubicBezTo>
                    <a:cubicBezTo>
                      <a:pt x="134" y="674"/>
                      <a:pt x="0" y="1166"/>
                      <a:pt x="373" y="1673"/>
                    </a:cubicBezTo>
                    <a:cubicBezTo>
                      <a:pt x="745" y="2164"/>
                      <a:pt x="2801" y="3475"/>
                      <a:pt x="4410" y="6693"/>
                    </a:cubicBezTo>
                    <a:lnTo>
                      <a:pt x="4410" y="6827"/>
                    </a:lnTo>
                    <a:cubicBezTo>
                      <a:pt x="4783" y="6827"/>
                      <a:pt x="5155" y="6753"/>
                      <a:pt x="5527" y="6753"/>
                    </a:cubicBezTo>
                    <a:cubicBezTo>
                      <a:pt x="5468" y="6142"/>
                      <a:pt x="5155" y="4220"/>
                      <a:pt x="3606" y="2477"/>
                    </a:cubicBezTo>
                    <a:cubicBezTo>
                      <a:pt x="2554" y="1260"/>
                      <a:pt x="1447" y="0"/>
                      <a:pt x="8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6" name="Google Shape;7256;p46"/>
              <p:cNvSpPr/>
              <p:nvPr/>
            </p:nvSpPr>
            <p:spPr>
              <a:xfrm>
                <a:off x="1417276" y="353616"/>
                <a:ext cx="536336" cy="299611"/>
              </a:xfrm>
              <a:custGeom>
                <a:avLst/>
                <a:gdLst/>
                <a:ahLst/>
                <a:cxnLst/>
                <a:rect l="l" t="t" r="r" b="b"/>
                <a:pathLst>
                  <a:path w="17193" h="8591" extrusionOk="0">
                    <a:moveTo>
                      <a:pt x="9659" y="1"/>
                    </a:moveTo>
                    <a:cubicBezTo>
                      <a:pt x="9303" y="1"/>
                      <a:pt x="8937" y="12"/>
                      <a:pt x="8566" y="36"/>
                    </a:cubicBezTo>
                    <a:cubicBezTo>
                      <a:pt x="8194" y="36"/>
                      <a:pt x="7822" y="110"/>
                      <a:pt x="7449" y="110"/>
                    </a:cubicBezTo>
                    <a:cubicBezTo>
                      <a:pt x="5155" y="408"/>
                      <a:pt x="2861" y="1093"/>
                      <a:pt x="1803" y="2523"/>
                    </a:cubicBezTo>
                    <a:cubicBezTo>
                      <a:pt x="0" y="4952"/>
                      <a:pt x="1118" y="7052"/>
                      <a:pt x="1803" y="7738"/>
                    </a:cubicBezTo>
                    <a:cubicBezTo>
                      <a:pt x="1863" y="7797"/>
                      <a:pt x="1997" y="7857"/>
                      <a:pt x="2056" y="7931"/>
                    </a:cubicBezTo>
                    <a:cubicBezTo>
                      <a:pt x="2707" y="8317"/>
                      <a:pt x="5432" y="8590"/>
                      <a:pt x="8278" y="8590"/>
                    </a:cubicBezTo>
                    <a:cubicBezTo>
                      <a:pt x="11362" y="8590"/>
                      <a:pt x="14588" y="8269"/>
                      <a:pt x="15464" y="7425"/>
                    </a:cubicBezTo>
                    <a:cubicBezTo>
                      <a:pt x="17192" y="5756"/>
                      <a:pt x="16641" y="1719"/>
                      <a:pt x="13170" y="482"/>
                    </a:cubicBezTo>
                    <a:cubicBezTo>
                      <a:pt x="12370" y="184"/>
                      <a:pt x="11093" y="1"/>
                      <a:pt x="96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7" name="Google Shape;7257;p46"/>
              <p:cNvSpPr/>
              <p:nvPr/>
            </p:nvSpPr>
            <p:spPr>
              <a:xfrm>
                <a:off x="2135728" y="119354"/>
                <a:ext cx="172446" cy="238127"/>
              </a:xfrm>
              <a:custGeom>
                <a:avLst/>
                <a:gdLst/>
                <a:ahLst/>
                <a:cxnLst/>
                <a:rect l="l" t="t" r="r" b="b"/>
                <a:pathLst>
                  <a:path w="5528" h="6828" extrusionOk="0">
                    <a:moveTo>
                      <a:pt x="838" y="0"/>
                    </a:moveTo>
                    <a:cubicBezTo>
                      <a:pt x="732" y="0"/>
                      <a:pt x="640" y="39"/>
                      <a:pt x="567" y="123"/>
                    </a:cubicBezTo>
                    <a:cubicBezTo>
                      <a:pt x="120" y="674"/>
                      <a:pt x="1" y="1166"/>
                      <a:pt x="373" y="1673"/>
                    </a:cubicBezTo>
                    <a:cubicBezTo>
                      <a:pt x="805" y="2164"/>
                      <a:pt x="2802" y="3475"/>
                      <a:pt x="4411" y="6693"/>
                    </a:cubicBezTo>
                    <a:lnTo>
                      <a:pt x="4411" y="6827"/>
                    </a:lnTo>
                    <a:cubicBezTo>
                      <a:pt x="4783" y="6827"/>
                      <a:pt x="5155" y="6753"/>
                      <a:pt x="5528" y="6753"/>
                    </a:cubicBezTo>
                    <a:cubicBezTo>
                      <a:pt x="5468" y="6142"/>
                      <a:pt x="5155" y="4220"/>
                      <a:pt x="3606" y="2477"/>
                    </a:cubicBezTo>
                    <a:cubicBezTo>
                      <a:pt x="2541" y="1260"/>
                      <a:pt x="1444" y="0"/>
                      <a:pt x="83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8" name="Google Shape;7258;p46"/>
              <p:cNvSpPr/>
              <p:nvPr/>
            </p:nvSpPr>
            <p:spPr>
              <a:xfrm>
                <a:off x="2040927" y="353616"/>
                <a:ext cx="536336" cy="299611"/>
              </a:xfrm>
              <a:custGeom>
                <a:avLst/>
                <a:gdLst/>
                <a:ahLst/>
                <a:cxnLst/>
                <a:rect l="l" t="t" r="r" b="b"/>
                <a:pathLst>
                  <a:path w="17193" h="8591" extrusionOk="0">
                    <a:moveTo>
                      <a:pt x="9659" y="1"/>
                    </a:moveTo>
                    <a:cubicBezTo>
                      <a:pt x="9303" y="1"/>
                      <a:pt x="8937" y="12"/>
                      <a:pt x="8567" y="36"/>
                    </a:cubicBezTo>
                    <a:cubicBezTo>
                      <a:pt x="8194" y="36"/>
                      <a:pt x="7822" y="110"/>
                      <a:pt x="7450" y="110"/>
                    </a:cubicBezTo>
                    <a:cubicBezTo>
                      <a:pt x="5155" y="408"/>
                      <a:pt x="2861" y="1093"/>
                      <a:pt x="1803" y="2523"/>
                    </a:cubicBezTo>
                    <a:cubicBezTo>
                      <a:pt x="1" y="4952"/>
                      <a:pt x="1118" y="7052"/>
                      <a:pt x="1803" y="7738"/>
                    </a:cubicBezTo>
                    <a:cubicBezTo>
                      <a:pt x="1863" y="7797"/>
                      <a:pt x="1982" y="7857"/>
                      <a:pt x="2042" y="7931"/>
                    </a:cubicBezTo>
                    <a:cubicBezTo>
                      <a:pt x="2699" y="8317"/>
                      <a:pt x="5429" y="8590"/>
                      <a:pt x="8283" y="8590"/>
                    </a:cubicBezTo>
                    <a:cubicBezTo>
                      <a:pt x="11377" y="8590"/>
                      <a:pt x="14617" y="8269"/>
                      <a:pt x="15524" y="7425"/>
                    </a:cubicBezTo>
                    <a:cubicBezTo>
                      <a:pt x="17193" y="5756"/>
                      <a:pt x="16641" y="1719"/>
                      <a:pt x="13155" y="482"/>
                    </a:cubicBezTo>
                    <a:cubicBezTo>
                      <a:pt x="12368" y="184"/>
                      <a:pt x="11093" y="1"/>
                      <a:pt x="96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9" name="Google Shape;7259;p46"/>
              <p:cNvSpPr/>
              <p:nvPr/>
            </p:nvSpPr>
            <p:spPr>
              <a:xfrm>
                <a:off x="2763122" y="119354"/>
                <a:ext cx="172446" cy="238127"/>
              </a:xfrm>
              <a:custGeom>
                <a:avLst/>
                <a:gdLst/>
                <a:ahLst/>
                <a:cxnLst/>
                <a:rect l="l" t="t" r="r" b="b"/>
                <a:pathLst>
                  <a:path w="5528" h="6828" extrusionOk="0">
                    <a:moveTo>
                      <a:pt x="874" y="0"/>
                    </a:moveTo>
                    <a:cubicBezTo>
                      <a:pt x="774" y="0"/>
                      <a:pt x="691" y="39"/>
                      <a:pt x="626" y="123"/>
                    </a:cubicBezTo>
                    <a:cubicBezTo>
                      <a:pt x="120" y="674"/>
                      <a:pt x="1" y="1166"/>
                      <a:pt x="373" y="1673"/>
                    </a:cubicBezTo>
                    <a:cubicBezTo>
                      <a:pt x="805" y="2164"/>
                      <a:pt x="2861" y="3475"/>
                      <a:pt x="4410" y="6693"/>
                    </a:cubicBezTo>
                    <a:lnTo>
                      <a:pt x="4410"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0" name="Google Shape;7260;p46"/>
              <p:cNvSpPr/>
              <p:nvPr/>
            </p:nvSpPr>
            <p:spPr>
              <a:xfrm>
                <a:off x="2668321" y="353616"/>
                <a:ext cx="536336" cy="299611"/>
              </a:xfrm>
              <a:custGeom>
                <a:avLst/>
                <a:gdLst/>
                <a:ahLst/>
                <a:cxnLst/>
                <a:rect l="l" t="t" r="r" b="b"/>
                <a:pathLst>
                  <a:path w="17193" h="8591" extrusionOk="0">
                    <a:moveTo>
                      <a:pt x="9659" y="1"/>
                    </a:moveTo>
                    <a:cubicBezTo>
                      <a:pt x="9303" y="1"/>
                      <a:pt x="8937" y="12"/>
                      <a:pt x="8567" y="36"/>
                    </a:cubicBezTo>
                    <a:cubicBezTo>
                      <a:pt x="8194" y="36"/>
                      <a:pt x="7822" y="110"/>
                      <a:pt x="7449" y="110"/>
                    </a:cubicBezTo>
                    <a:cubicBezTo>
                      <a:pt x="5155" y="408"/>
                      <a:pt x="2861" y="1093"/>
                      <a:pt x="1803" y="2523"/>
                    </a:cubicBezTo>
                    <a:cubicBezTo>
                      <a:pt x="1" y="4952"/>
                      <a:pt x="1118" y="7052"/>
                      <a:pt x="1803" y="7738"/>
                    </a:cubicBezTo>
                    <a:cubicBezTo>
                      <a:pt x="1863" y="7797"/>
                      <a:pt x="1982" y="7857"/>
                      <a:pt x="2041" y="7931"/>
                    </a:cubicBezTo>
                    <a:cubicBezTo>
                      <a:pt x="2728" y="8317"/>
                      <a:pt x="5458" y="8590"/>
                      <a:pt x="8306" y="8590"/>
                    </a:cubicBezTo>
                    <a:cubicBezTo>
                      <a:pt x="11393" y="8590"/>
                      <a:pt x="14617" y="8269"/>
                      <a:pt x="15524" y="7425"/>
                    </a:cubicBezTo>
                    <a:cubicBezTo>
                      <a:pt x="17192" y="5756"/>
                      <a:pt x="16641" y="1719"/>
                      <a:pt x="13155" y="482"/>
                    </a:cubicBezTo>
                    <a:cubicBezTo>
                      <a:pt x="12367" y="184"/>
                      <a:pt x="11092" y="1"/>
                      <a:pt x="96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1" name="Google Shape;7261;p46"/>
              <p:cNvSpPr/>
              <p:nvPr/>
            </p:nvSpPr>
            <p:spPr>
              <a:xfrm>
                <a:off x="4006274" y="119354"/>
                <a:ext cx="172446" cy="238127"/>
              </a:xfrm>
              <a:custGeom>
                <a:avLst/>
                <a:gdLst/>
                <a:ahLst/>
                <a:cxnLst/>
                <a:rect l="l" t="t" r="r" b="b"/>
                <a:pathLst>
                  <a:path w="5528" h="6828" extrusionOk="0">
                    <a:moveTo>
                      <a:pt x="874" y="0"/>
                    </a:moveTo>
                    <a:cubicBezTo>
                      <a:pt x="774" y="0"/>
                      <a:pt x="691" y="39"/>
                      <a:pt x="626" y="123"/>
                    </a:cubicBezTo>
                    <a:cubicBezTo>
                      <a:pt x="120" y="674"/>
                      <a:pt x="1" y="1166"/>
                      <a:pt x="373" y="1673"/>
                    </a:cubicBezTo>
                    <a:cubicBezTo>
                      <a:pt x="805" y="2164"/>
                      <a:pt x="2861" y="3475"/>
                      <a:pt x="4410" y="6693"/>
                    </a:cubicBezTo>
                    <a:lnTo>
                      <a:pt x="4410"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2" name="Google Shape;7262;p46"/>
              <p:cNvSpPr/>
              <p:nvPr/>
            </p:nvSpPr>
            <p:spPr>
              <a:xfrm>
                <a:off x="3911473" y="353616"/>
                <a:ext cx="536336" cy="299611"/>
              </a:xfrm>
              <a:custGeom>
                <a:avLst/>
                <a:gdLst/>
                <a:ahLst/>
                <a:cxnLst/>
                <a:rect l="l" t="t" r="r" b="b"/>
                <a:pathLst>
                  <a:path w="17193" h="8591" extrusionOk="0">
                    <a:moveTo>
                      <a:pt x="9659" y="1"/>
                    </a:moveTo>
                    <a:cubicBezTo>
                      <a:pt x="9303" y="1"/>
                      <a:pt x="8937" y="12"/>
                      <a:pt x="8567" y="36"/>
                    </a:cubicBezTo>
                    <a:cubicBezTo>
                      <a:pt x="8194" y="36"/>
                      <a:pt x="7822" y="110"/>
                      <a:pt x="7449" y="110"/>
                    </a:cubicBezTo>
                    <a:cubicBezTo>
                      <a:pt x="5155" y="408"/>
                      <a:pt x="2861" y="1093"/>
                      <a:pt x="1803" y="2523"/>
                    </a:cubicBezTo>
                    <a:cubicBezTo>
                      <a:pt x="0" y="4952"/>
                      <a:pt x="1177" y="7052"/>
                      <a:pt x="1803" y="7738"/>
                    </a:cubicBezTo>
                    <a:cubicBezTo>
                      <a:pt x="1922" y="7797"/>
                      <a:pt x="1982" y="7857"/>
                      <a:pt x="2041" y="7931"/>
                    </a:cubicBezTo>
                    <a:cubicBezTo>
                      <a:pt x="2728" y="8317"/>
                      <a:pt x="5472" y="8590"/>
                      <a:pt x="8327" y="8590"/>
                    </a:cubicBezTo>
                    <a:cubicBezTo>
                      <a:pt x="11422" y="8590"/>
                      <a:pt x="14648" y="8269"/>
                      <a:pt x="15524" y="7425"/>
                    </a:cubicBezTo>
                    <a:cubicBezTo>
                      <a:pt x="17192" y="5756"/>
                      <a:pt x="16641" y="1719"/>
                      <a:pt x="13155" y="482"/>
                    </a:cubicBezTo>
                    <a:cubicBezTo>
                      <a:pt x="12367" y="184"/>
                      <a:pt x="11092" y="1"/>
                      <a:pt x="96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3" name="Google Shape;7263;p46">
                <a:hlinkClick r:id="rId3" action="ppaction://hlinksldjump"/>
              </p:cNvPr>
              <p:cNvSpPr txBox="1"/>
              <p:nvPr/>
            </p:nvSpPr>
            <p:spPr>
              <a:xfrm>
                <a:off x="7907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Sep</a:t>
                </a:r>
                <a:endParaRPr sz="1300">
                  <a:solidFill>
                    <a:schemeClr val="lt1"/>
                  </a:solidFill>
                  <a:latin typeface="Pangolin"/>
                  <a:ea typeface="Pangolin"/>
                  <a:cs typeface="Pangolin"/>
                  <a:sym typeface="Pangolin"/>
                </a:endParaRPr>
              </a:p>
            </p:txBody>
          </p:sp>
          <p:sp>
            <p:nvSpPr>
              <p:cNvPr id="7264" name="Google Shape;7264;p46"/>
              <p:cNvSpPr txBox="1"/>
              <p:nvPr/>
            </p:nvSpPr>
            <p:spPr>
              <a:xfrm>
                <a:off x="1412281"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Oct</a:t>
                </a:r>
                <a:endParaRPr sz="1300">
                  <a:solidFill>
                    <a:schemeClr val="lt1"/>
                  </a:solidFill>
                  <a:latin typeface="Pangolin"/>
                  <a:ea typeface="Pangolin"/>
                  <a:cs typeface="Pangolin"/>
                  <a:sym typeface="Pangolin"/>
                </a:endParaRPr>
              </a:p>
            </p:txBody>
          </p:sp>
          <p:sp>
            <p:nvSpPr>
              <p:cNvPr id="7265" name="Google Shape;7265;p46"/>
              <p:cNvSpPr txBox="1"/>
              <p:nvPr/>
            </p:nvSpPr>
            <p:spPr>
              <a:xfrm>
                <a:off x="1988006"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Pangolin"/>
                    <a:ea typeface="Pangolin"/>
                    <a:cs typeface="Pangolin"/>
                    <a:sym typeface="Pangolin"/>
                  </a:rPr>
                  <a:t>Nov</a:t>
                </a:r>
                <a:endParaRPr sz="1300">
                  <a:solidFill>
                    <a:schemeClr val="dk2"/>
                  </a:solidFill>
                  <a:latin typeface="Pangolin"/>
                  <a:ea typeface="Pangolin"/>
                  <a:cs typeface="Pangolin"/>
                  <a:sym typeface="Pangolin"/>
                </a:endParaRPr>
              </a:p>
            </p:txBody>
          </p:sp>
          <p:sp>
            <p:nvSpPr>
              <p:cNvPr id="7266" name="Google Shape;7266;p46"/>
              <p:cNvSpPr txBox="1"/>
              <p:nvPr/>
            </p:nvSpPr>
            <p:spPr>
              <a:xfrm>
                <a:off x="26576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Dec</a:t>
                </a:r>
                <a:endParaRPr sz="1300">
                  <a:solidFill>
                    <a:schemeClr val="lt1"/>
                  </a:solidFill>
                  <a:latin typeface="Pangolin"/>
                  <a:ea typeface="Pangolin"/>
                  <a:cs typeface="Pangolin"/>
                  <a:sym typeface="Pangolin"/>
                </a:endParaRPr>
              </a:p>
            </p:txBody>
          </p:sp>
          <p:sp>
            <p:nvSpPr>
              <p:cNvPr id="7267" name="Google Shape;7267;p46"/>
              <p:cNvSpPr txBox="1"/>
              <p:nvPr/>
            </p:nvSpPr>
            <p:spPr>
              <a:xfrm>
                <a:off x="323340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Jan</a:t>
                </a:r>
                <a:endParaRPr sz="1300">
                  <a:solidFill>
                    <a:schemeClr val="lt1"/>
                  </a:solidFill>
                  <a:latin typeface="Pangolin"/>
                  <a:ea typeface="Pangolin"/>
                  <a:cs typeface="Pangolin"/>
                  <a:sym typeface="Pangolin"/>
                </a:endParaRPr>
              </a:p>
            </p:txBody>
          </p:sp>
          <p:sp>
            <p:nvSpPr>
              <p:cNvPr id="7268" name="Google Shape;7268;p46"/>
              <p:cNvSpPr txBox="1"/>
              <p:nvPr/>
            </p:nvSpPr>
            <p:spPr>
              <a:xfrm>
                <a:off x="3869194"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Pangolin"/>
                    <a:ea typeface="Pangolin"/>
                    <a:cs typeface="Pangolin"/>
                    <a:sym typeface="Pangolin"/>
                  </a:rPr>
                  <a:t>Feb</a:t>
                </a:r>
                <a:endParaRPr sz="1300">
                  <a:solidFill>
                    <a:schemeClr val="dk2"/>
                  </a:solidFill>
                  <a:latin typeface="Pangolin"/>
                  <a:ea typeface="Pangolin"/>
                  <a:cs typeface="Pangolin"/>
                  <a:sym typeface="Pangolin"/>
                </a:endParaRPr>
              </a:p>
            </p:txBody>
          </p:sp>
          <p:sp>
            <p:nvSpPr>
              <p:cNvPr id="7269" name="Google Shape;7269;p46"/>
              <p:cNvSpPr txBox="1"/>
              <p:nvPr/>
            </p:nvSpPr>
            <p:spPr>
              <a:xfrm>
                <a:off x="449070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Mar</a:t>
                </a:r>
                <a:endParaRPr sz="1300">
                  <a:solidFill>
                    <a:schemeClr val="lt1"/>
                  </a:solidFill>
                  <a:latin typeface="Pangolin"/>
                  <a:ea typeface="Pangolin"/>
                  <a:cs typeface="Pangolin"/>
                  <a:sym typeface="Pangolin"/>
                </a:endParaRPr>
              </a:p>
            </p:txBody>
          </p:sp>
          <p:sp>
            <p:nvSpPr>
              <p:cNvPr id="7270" name="Google Shape;7270;p46"/>
              <p:cNvSpPr txBox="1"/>
              <p:nvPr/>
            </p:nvSpPr>
            <p:spPr>
              <a:xfrm>
                <a:off x="511935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Apr</a:t>
                </a:r>
                <a:endParaRPr sz="1300">
                  <a:solidFill>
                    <a:schemeClr val="lt1"/>
                  </a:solidFill>
                  <a:latin typeface="Pangolin"/>
                  <a:ea typeface="Pangolin"/>
                  <a:cs typeface="Pangolin"/>
                  <a:sym typeface="Pangolin"/>
                </a:endParaRPr>
              </a:p>
            </p:txBody>
          </p:sp>
          <p:sp>
            <p:nvSpPr>
              <p:cNvPr id="7271" name="Google Shape;7271;p46"/>
              <p:cNvSpPr txBox="1"/>
              <p:nvPr/>
            </p:nvSpPr>
            <p:spPr>
              <a:xfrm>
                <a:off x="5740856"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Pangolin"/>
                    <a:ea typeface="Pangolin"/>
                    <a:cs typeface="Pangolin"/>
                    <a:sym typeface="Pangolin"/>
                  </a:rPr>
                  <a:t>May</a:t>
                </a:r>
                <a:endParaRPr sz="1300">
                  <a:solidFill>
                    <a:schemeClr val="dk2"/>
                  </a:solidFill>
                  <a:latin typeface="Pangolin"/>
                  <a:ea typeface="Pangolin"/>
                  <a:cs typeface="Pangolin"/>
                  <a:sym typeface="Pangolin"/>
                </a:endParaRPr>
              </a:p>
            </p:txBody>
          </p:sp>
          <p:sp>
            <p:nvSpPr>
              <p:cNvPr id="7272" name="Google Shape;7272;p46"/>
              <p:cNvSpPr txBox="1"/>
              <p:nvPr/>
            </p:nvSpPr>
            <p:spPr>
              <a:xfrm>
                <a:off x="6367125"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Jun</a:t>
                </a:r>
                <a:endParaRPr sz="1300">
                  <a:solidFill>
                    <a:schemeClr val="lt1"/>
                  </a:solidFill>
                  <a:latin typeface="Pangolin"/>
                  <a:ea typeface="Pangolin"/>
                  <a:cs typeface="Pangolin"/>
                  <a:sym typeface="Pangolin"/>
                </a:endParaRPr>
              </a:p>
            </p:txBody>
          </p:sp>
          <p:sp>
            <p:nvSpPr>
              <p:cNvPr id="7273" name="Google Shape;7273;p46"/>
              <p:cNvSpPr txBox="1"/>
              <p:nvPr/>
            </p:nvSpPr>
            <p:spPr>
              <a:xfrm>
                <a:off x="6981488"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Jul</a:t>
                </a:r>
                <a:endParaRPr sz="1300">
                  <a:solidFill>
                    <a:schemeClr val="lt1"/>
                  </a:solidFill>
                  <a:latin typeface="Pangolin"/>
                  <a:ea typeface="Pangolin"/>
                  <a:cs typeface="Pangolin"/>
                  <a:sym typeface="Pangolin"/>
                </a:endParaRPr>
              </a:p>
            </p:txBody>
          </p:sp>
          <p:sp>
            <p:nvSpPr>
              <p:cNvPr id="7274" name="Google Shape;7274;p46"/>
              <p:cNvSpPr txBox="1"/>
              <p:nvPr/>
            </p:nvSpPr>
            <p:spPr>
              <a:xfrm>
                <a:off x="7605375"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Pangolin"/>
                    <a:ea typeface="Pangolin"/>
                    <a:cs typeface="Pangolin"/>
                    <a:sym typeface="Pangolin"/>
                  </a:rPr>
                  <a:t>Aug</a:t>
                </a:r>
                <a:endParaRPr sz="1300">
                  <a:solidFill>
                    <a:schemeClr val="dk2"/>
                  </a:solidFill>
                  <a:latin typeface="Pangolin"/>
                  <a:ea typeface="Pangolin"/>
                  <a:cs typeface="Pangolin"/>
                  <a:sym typeface="Pangolin"/>
                </a:endParaRPr>
              </a:p>
            </p:txBody>
          </p:sp>
          <p:sp>
            <p:nvSpPr>
              <p:cNvPr id="7275" name="Google Shape;7275;p46">
                <a:hlinkClick r:id="rId3" action="ppaction://hlinksldjump"/>
              </p:cNvPr>
              <p:cNvSpPr/>
              <p:nvPr/>
            </p:nvSpPr>
            <p:spPr>
              <a:xfrm>
                <a:off x="1466950" y="333030"/>
                <a:ext cx="428700" cy="3090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7276" name="Google Shape;7276;p46"/>
          <p:cNvSpPr/>
          <p:nvPr/>
        </p:nvSpPr>
        <p:spPr>
          <a:xfrm>
            <a:off x="915690" y="1105150"/>
            <a:ext cx="4355894" cy="3335232"/>
          </a:xfrm>
          <a:custGeom>
            <a:avLst/>
            <a:gdLst/>
            <a:ahLst/>
            <a:cxnLst/>
            <a:rect l="l" t="t" r="r" b="b"/>
            <a:pathLst>
              <a:path w="67400" h="75139" extrusionOk="0">
                <a:moveTo>
                  <a:pt x="16043" y="1"/>
                </a:moveTo>
                <a:cubicBezTo>
                  <a:pt x="3288" y="1"/>
                  <a:pt x="2743" y="11440"/>
                  <a:pt x="2198" y="14258"/>
                </a:cubicBezTo>
                <a:cubicBezTo>
                  <a:pt x="1" y="25604"/>
                  <a:pt x="1" y="45722"/>
                  <a:pt x="2198" y="61369"/>
                </a:cubicBezTo>
                <a:cubicBezTo>
                  <a:pt x="3833" y="73110"/>
                  <a:pt x="7590" y="75138"/>
                  <a:pt x="11271" y="75138"/>
                </a:cubicBezTo>
                <a:lnTo>
                  <a:pt x="52128" y="75138"/>
                </a:lnTo>
                <a:cubicBezTo>
                  <a:pt x="58946" y="75138"/>
                  <a:pt x="63868" y="70536"/>
                  <a:pt x="64507" y="64901"/>
                </a:cubicBezTo>
                <a:cubicBezTo>
                  <a:pt x="67399" y="39448"/>
                  <a:pt x="65746" y="23012"/>
                  <a:pt x="64507" y="9243"/>
                </a:cubicBezTo>
                <a:cubicBezTo>
                  <a:pt x="64037" y="4152"/>
                  <a:pt x="59416" y="1"/>
                  <a:pt x="532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77" name="Google Shape;7277;p46"/>
          <p:cNvSpPr txBox="1">
            <a:spLocks noGrp="1"/>
          </p:cNvSpPr>
          <p:nvPr>
            <p:ph type="title"/>
          </p:nvPr>
        </p:nvSpPr>
        <p:spPr>
          <a:xfrm>
            <a:off x="5215050" y="1219875"/>
            <a:ext cx="3218400" cy="10002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sz="3200" dirty="0" err="1">
                <a:latin typeface="Times New Roman" panose="02020603050405020304" pitchFamily="18" charset="0"/>
                <a:cs typeface="Times New Roman" panose="02020603050405020304" pitchFamily="18" charset="0"/>
              </a:rPr>
              <a:t>Các</a:t>
            </a:r>
            <a:r>
              <a:rPr lang="en" sz="3200" dirty="0">
                <a:latin typeface="Times New Roman" panose="02020603050405020304" pitchFamily="18" charset="0"/>
                <a:cs typeface="Times New Roman" panose="02020603050405020304" pitchFamily="18" charset="0"/>
              </a:rPr>
              <a:t> </a:t>
            </a:r>
            <a:r>
              <a:rPr lang="en" sz="3200" dirty="0" err="1">
                <a:latin typeface="Times New Roman" panose="02020603050405020304" pitchFamily="18" charset="0"/>
                <a:cs typeface="Times New Roman" panose="02020603050405020304" pitchFamily="18" charset="0"/>
              </a:rPr>
              <a:t>kiểu</a:t>
            </a:r>
            <a:r>
              <a:rPr lang="en" sz="3200" dirty="0">
                <a:latin typeface="Times New Roman" panose="02020603050405020304" pitchFamily="18" charset="0"/>
                <a:cs typeface="Times New Roman" panose="02020603050405020304" pitchFamily="18" charset="0"/>
              </a:rPr>
              <a:t> </a:t>
            </a:r>
            <a:r>
              <a:rPr lang="en" sz="3200" dirty="0" err="1">
                <a:latin typeface="Times New Roman" panose="02020603050405020304" pitchFamily="18" charset="0"/>
                <a:cs typeface="Times New Roman" panose="02020603050405020304" pitchFamily="18" charset="0"/>
              </a:rPr>
              <a:t>hoán</a:t>
            </a:r>
            <a:r>
              <a:rPr lang="en" sz="3200" dirty="0">
                <a:latin typeface="Times New Roman" panose="02020603050405020304" pitchFamily="18" charset="0"/>
                <a:cs typeface="Times New Roman" panose="02020603050405020304" pitchFamily="18" charset="0"/>
              </a:rPr>
              <a:t> </a:t>
            </a:r>
            <a:r>
              <a:rPr lang="en" sz="3200" dirty="0" err="1">
                <a:latin typeface="Times New Roman" panose="02020603050405020304" pitchFamily="18" charset="0"/>
                <a:cs typeface="Times New Roman" panose="02020603050405020304" pitchFamily="18" charset="0"/>
              </a:rPr>
              <a:t>dụ</a:t>
            </a:r>
            <a:r>
              <a:rPr lang="en" sz="3200" dirty="0">
                <a:latin typeface="Times New Roman" panose="02020603050405020304" pitchFamily="18" charset="0"/>
                <a:cs typeface="Times New Roman" panose="02020603050405020304" pitchFamily="18" charset="0"/>
              </a:rPr>
              <a:t> </a:t>
            </a:r>
            <a:r>
              <a:rPr lang="en" sz="3200" dirty="0" err="1">
                <a:latin typeface="Times New Roman" panose="02020603050405020304" pitchFamily="18" charset="0"/>
                <a:cs typeface="Times New Roman" panose="02020603050405020304" pitchFamily="18" charset="0"/>
              </a:rPr>
              <a:t>thường</a:t>
            </a:r>
            <a:r>
              <a:rPr lang="en" sz="3200" dirty="0">
                <a:latin typeface="Times New Roman" panose="02020603050405020304" pitchFamily="18" charset="0"/>
                <a:cs typeface="Times New Roman" panose="02020603050405020304" pitchFamily="18" charset="0"/>
              </a:rPr>
              <a:t> </a:t>
            </a:r>
            <a:r>
              <a:rPr lang="en" sz="3200" dirty="0" err="1">
                <a:latin typeface="Times New Roman" panose="02020603050405020304" pitchFamily="18" charset="0"/>
                <a:cs typeface="Times New Roman" panose="02020603050405020304" pitchFamily="18" charset="0"/>
              </a:rPr>
              <a:t>gặp</a:t>
            </a:r>
            <a:endParaRPr sz="3200" dirty="0">
              <a:latin typeface="Times New Roman" panose="02020603050405020304" pitchFamily="18" charset="0"/>
              <a:cs typeface="Times New Roman" panose="02020603050405020304" pitchFamily="18" charset="0"/>
            </a:endParaRPr>
          </a:p>
        </p:txBody>
      </p:sp>
      <p:grpSp>
        <p:nvGrpSpPr>
          <p:cNvPr id="7355" name="Google Shape;7355;p46"/>
          <p:cNvGrpSpPr/>
          <p:nvPr/>
        </p:nvGrpSpPr>
        <p:grpSpPr>
          <a:xfrm>
            <a:off x="5205645" y="2358125"/>
            <a:ext cx="2648012" cy="2423567"/>
            <a:chOff x="5205645" y="2358125"/>
            <a:chExt cx="2648012" cy="2423567"/>
          </a:xfrm>
        </p:grpSpPr>
        <p:sp>
          <p:nvSpPr>
            <p:cNvPr id="7356" name="Google Shape;7356;p46"/>
            <p:cNvSpPr/>
            <p:nvPr/>
          </p:nvSpPr>
          <p:spPr>
            <a:xfrm>
              <a:off x="6744617" y="2430776"/>
              <a:ext cx="378075" cy="412099"/>
            </a:xfrm>
            <a:custGeom>
              <a:avLst/>
              <a:gdLst/>
              <a:ahLst/>
              <a:cxnLst/>
              <a:rect l="l" t="t" r="r" b="b"/>
              <a:pathLst>
                <a:path w="14212" h="15491" extrusionOk="0">
                  <a:moveTo>
                    <a:pt x="1580" y="1"/>
                  </a:moveTo>
                  <a:lnTo>
                    <a:pt x="1580" y="1"/>
                  </a:lnTo>
                  <a:cubicBezTo>
                    <a:pt x="1580" y="1"/>
                    <a:pt x="1" y="6267"/>
                    <a:pt x="3134" y="11680"/>
                  </a:cubicBezTo>
                  <a:cubicBezTo>
                    <a:pt x="4946" y="14827"/>
                    <a:pt x="7775" y="15490"/>
                    <a:pt x="9836" y="15490"/>
                  </a:cubicBezTo>
                  <a:cubicBezTo>
                    <a:pt x="11337" y="15490"/>
                    <a:pt x="12432" y="15139"/>
                    <a:pt x="12432" y="15139"/>
                  </a:cubicBezTo>
                  <a:cubicBezTo>
                    <a:pt x="12432" y="15139"/>
                    <a:pt x="14211" y="9800"/>
                    <a:pt x="10978" y="5314"/>
                  </a:cubicBezTo>
                  <a:cubicBezTo>
                    <a:pt x="7645" y="828"/>
                    <a:pt x="1580" y="1"/>
                    <a:pt x="15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7" name="Google Shape;7357;p46"/>
            <p:cNvSpPr/>
            <p:nvPr/>
          </p:nvSpPr>
          <p:spPr>
            <a:xfrm>
              <a:off x="6839295" y="2516809"/>
              <a:ext cx="325402" cy="469401"/>
            </a:xfrm>
            <a:custGeom>
              <a:avLst/>
              <a:gdLst/>
              <a:ahLst/>
              <a:cxnLst/>
              <a:rect l="l" t="t" r="r" b="b"/>
              <a:pathLst>
                <a:path w="12232" h="17645" extrusionOk="0">
                  <a:moveTo>
                    <a:pt x="1" y="0"/>
                  </a:moveTo>
                  <a:lnTo>
                    <a:pt x="1" y="201"/>
                  </a:lnTo>
                  <a:cubicBezTo>
                    <a:pt x="1" y="201"/>
                    <a:pt x="727" y="1253"/>
                    <a:pt x="1880" y="2907"/>
                  </a:cubicBezTo>
                  <a:cubicBezTo>
                    <a:pt x="2507" y="3659"/>
                    <a:pt x="3134" y="4587"/>
                    <a:pt x="3860" y="5639"/>
                  </a:cubicBezTo>
                  <a:cubicBezTo>
                    <a:pt x="4186" y="6165"/>
                    <a:pt x="4587" y="6667"/>
                    <a:pt x="4913" y="7193"/>
                  </a:cubicBezTo>
                  <a:cubicBezTo>
                    <a:pt x="5339" y="7719"/>
                    <a:pt x="5740" y="8246"/>
                    <a:pt x="6166" y="8772"/>
                  </a:cubicBezTo>
                  <a:cubicBezTo>
                    <a:pt x="6592" y="9298"/>
                    <a:pt x="6993" y="9800"/>
                    <a:pt x="7319" y="10326"/>
                  </a:cubicBezTo>
                  <a:cubicBezTo>
                    <a:pt x="7720" y="10852"/>
                    <a:pt x="8146" y="11379"/>
                    <a:pt x="8472" y="11905"/>
                  </a:cubicBezTo>
                  <a:cubicBezTo>
                    <a:pt x="8672" y="12105"/>
                    <a:pt x="8873" y="12306"/>
                    <a:pt x="8973" y="12632"/>
                  </a:cubicBezTo>
                  <a:cubicBezTo>
                    <a:pt x="9199" y="12832"/>
                    <a:pt x="9299" y="13058"/>
                    <a:pt x="9499" y="13258"/>
                  </a:cubicBezTo>
                  <a:cubicBezTo>
                    <a:pt x="9825" y="13785"/>
                    <a:pt x="10026" y="14186"/>
                    <a:pt x="10352" y="14612"/>
                  </a:cubicBezTo>
                  <a:cubicBezTo>
                    <a:pt x="10853" y="15439"/>
                    <a:pt x="11179" y="16191"/>
                    <a:pt x="11479" y="16692"/>
                  </a:cubicBezTo>
                  <a:cubicBezTo>
                    <a:pt x="11705" y="17218"/>
                    <a:pt x="11906" y="17544"/>
                    <a:pt x="11906" y="17544"/>
                  </a:cubicBezTo>
                  <a:cubicBezTo>
                    <a:pt x="11906" y="17544"/>
                    <a:pt x="12006" y="17644"/>
                    <a:pt x="12106" y="17644"/>
                  </a:cubicBezTo>
                  <a:cubicBezTo>
                    <a:pt x="12231" y="17544"/>
                    <a:pt x="12231" y="17444"/>
                    <a:pt x="12231" y="17444"/>
                  </a:cubicBezTo>
                  <a:cubicBezTo>
                    <a:pt x="12231" y="17444"/>
                    <a:pt x="12006" y="17118"/>
                    <a:pt x="11805" y="16491"/>
                  </a:cubicBezTo>
                  <a:cubicBezTo>
                    <a:pt x="11605" y="15965"/>
                    <a:pt x="11279" y="15238"/>
                    <a:pt x="10753" y="14411"/>
                  </a:cubicBezTo>
                  <a:cubicBezTo>
                    <a:pt x="10552" y="13885"/>
                    <a:pt x="10352" y="13459"/>
                    <a:pt x="10026" y="12932"/>
                  </a:cubicBezTo>
                  <a:cubicBezTo>
                    <a:pt x="9825" y="12732"/>
                    <a:pt x="9725" y="12531"/>
                    <a:pt x="9499" y="12206"/>
                  </a:cubicBezTo>
                  <a:cubicBezTo>
                    <a:pt x="9399" y="12105"/>
                    <a:pt x="9299" y="12005"/>
                    <a:pt x="9299" y="11905"/>
                  </a:cubicBezTo>
                  <a:cubicBezTo>
                    <a:pt x="9199" y="11679"/>
                    <a:pt x="9098" y="11579"/>
                    <a:pt x="8973" y="11479"/>
                  </a:cubicBezTo>
                  <a:cubicBezTo>
                    <a:pt x="8572" y="10952"/>
                    <a:pt x="8146" y="10551"/>
                    <a:pt x="7845" y="10025"/>
                  </a:cubicBezTo>
                  <a:cubicBezTo>
                    <a:pt x="7419" y="9499"/>
                    <a:pt x="6993" y="8972"/>
                    <a:pt x="6592" y="8446"/>
                  </a:cubicBezTo>
                  <a:cubicBezTo>
                    <a:pt x="6266" y="7820"/>
                    <a:pt x="5840" y="7293"/>
                    <a:pt x="5439" y="6792"/>
                  </a:cubicBezTo>
                  <a:cubicBezTo>
                    <a:pt x="5113" y="6266"/>
                    <a:pt x="4712" y="5739"/>
                    <a:pt x="4286" y="5313"/>
                  </a:cubicBezTo>
                  <a:cubicBezTo>
                    <a:pt x="3560" y="4286"/>
                    <a:pt x="2833" y="3434"/>
                    <a:pt x="2306" y="2607"/>
                  </a:cubicBezTo>
                  <a:cubicBezTo>
                    <a:pt x="1053" y="1028"/>
                    <a:pt x="201" y="0"/>
                    <a:pt x="201" y="0"/>
                  </a:cubicBezTo>
                  <a:close/>
                </a:path>
              </a:pathLst>
            </a:custGeom>
            <a:solidFill>
              <a:srgbClr val="22524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8" name="Google Shape;7358;p46"/>
            <p:cNvSpPr/>
            <p:nvPr/>
          </p:nvSpPr>
          <p:spPr>
            <a:xfrm>
              <a:off x="6486600" y="3628951"/>
              <a:ext cx="69592" cy="43309"/>
            </a:xfrm>
            <a:custGeom>
              <a:avLst/>
              <a:gdLst/>
              <a:ahLst/>
              <a:cxnLst/>
              <a:rect l="l" t="t" r="r" b="b"/>
              <a:pathLst>
                <a:path w="2616" h="1628" extrusionOk="0">
                  <a:moveTo>
                    <a:pt x="1918" y="1"/>
                  </a:moveTo>
                  <a:cubicBezTo>
                    <a:pt x="1824" y="1"/>
                    <a:pt x="1703" y="23"/>
                    <a:pt x="1554" y="74"/>
                  </a:cubicBezTo>
                  <a:cubicBezTo>
                    <a:pt x="301" y="475"/>
                    <a:pt x="0" y="1628"/>
                    <a:pt x="0" y="1628"/>
                  </a:cubicBezTo>
                  <a:cubicBezTo>
                    <a:pt x="1834" y="1252"/>
                    <a:pt x="2616" y="1"/>
                    <a:pt x="19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9" name="Google Shape;7359;p46"/>
            <p:cNvSpPr/>
            <p:nvPr/>
          </p:nvSpPr>
          <p:spPr>
            <a:xfrm>
              <a:off x="6486600" y="3669413"/>
              <a:ext cx="71321" cy="31338"/>
            </a:xfrm>
            <a:custGeom>
              <a:avLst/>
              <a:gdLst/>
              <a:ahLst/>
              <a:cxnLst/>
              <a:rect l="l" t="t" r="r" b="b"/>
              <a:pathLst>
                <a:path w="2681" h="1178" extrusionOk="0">
                  <a:moveTo>
                    <a:pt x="705" y="0"/>
                  </a:moveTo>
                  <a:cubicBezTo>
                    <a:pt x="289" y="0"/>
                    <a:pt x="0" y="107"/>
                    <a:pt x="0" y="107"/>
                  </a:cubicBezTo>
                  <a:cubicBezTo>
                    <a:pt x="816" y="870"/>
                    <a:pt x="1667" y="1177"/>
                    <a:pt x="2138" y="1177"/>
                  </a:cubicBezTo>
                  <a:cubicBezTo>
                    <a:pt x="2565" y="1177"/>
                    <a:pt x="2681" y="926"/>
                    <a:pt x="2181" y="533"/>
                  </a:cubicBezTo>
                  <a:cubicBezTo>
                    <a:pt x="1667" y="107"/>
                    <a:pt x="1122" y="0"/>
                    <a:pt x="70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0" name="Google Shape;7360;p46"/>
            <p:cNvSpPr/>
            <p:nvPr/>
          </p:nvSpPr>
          <p:spPr>
            <a:xfrm>
              <a:off x="6936633" y="3264045"/>
              <a:ext cx="301593" cy="344050"/>
            </a:xfrm>
            <a:custGeom>
              <a:avLst/>
              <a:gdLst/>
              <a:ahLst/>
              <a:cxnLst/>
              <a:rect l="l" t="t" r="r" b="b"/>
              <a:pathLst>
                <a:path w="11337" h="12933" extrusionOk="0">
                  <a:moveTo>
                    <a:pt x="4959" y="1"/>
                  </a:moveTo>
                  <a:cubicBezTo>
                    <a:pt x="3354" y="1"/>
                    <a:pt x="3672" y="1920"/>
                    <a:pt x="4061" y="3014"/>
                  </a:cubicBezTo>
                  <a:cubicBezTo>
                    <a:pt x="3784" y="2937"/>
                    <a:pt x="3506" y="2890"/>
                    <a:pt x="3253" y="2890"/>
                  </a:cubicBezTo>
                  <a:cubicBezTo>
                    <a:pt x="2841" y="2890"/>
                    <a:pt x="2493" y="3014"/>
                    <a:pt x="2307" y="3340"/>
                  </a:cubicBezTo>
                  <a:cubicBezTo>
                    <a:pt x="1680" y="4392"/>
                    <a:pt x="2607" y="5646"/>
                    <a:pt x="2708" y="5746"/>
                  </a:cubicBezTo>
                  <a:cubicBezTo>
                    <a:pt x="2655" y="5693"/>
                    <a:pt x="2164" y="5522"/>
                    <a:pt x="1653" y="5522"/>
                  </a:cubicBezTo>
                  <a:cubicBezTo>
                    <a:pt x="1193" y="5522"/>
                    <a:pt x="717" y="5660"/>
                    <a:pt x="527" y="6147"/>
                  </a:cubicBezTo>
                  <a:cubicBezTo>
                    <a:pt x="1" y="7525"/>
                    <a:pt x="1154" y="8453"/>
                    <a:pt x="1154" y="8453"/>
                  </a:cubicBezTo>
                  <a:cubicBezTo>
                    <a:pt x="1395" y="8400"/>
                    <a:pt x="1624" y="8374"/>
                    <a:pt x="1840" y="8374"/>
                  </a:cubicBezTo>
                  <a:cubicBezTo>
                    <a:pt x="3771" y="8374"/>
                    <a:pt x="4647" y="10404"/>
                    <a:pt x="4287" y="12839"/>
                  </a:cubicBezTo>
                  <a:cubicBezTo>
                    <a:pt x="4279" y="12902"/>
                    <a:pt x="4316" y="12933"/>
                    <a:pt x="4389" y="12933"/>
                  </a:cubicBezTo>
                  <a:cubicBezTo>
                    <a:pt x="5267" y="12933"/>
                    <a:pt x="11336" y="8442"/>
                    <a:pt x="6893" y="1986"/>
                  </a:cubicBezTo>
                  <a:cubicBezTo>
                    <a:pt x="6367" y="1134"/>
                    <a:pt x="5740" y="508"/>
                    <a:pt x="5114" y="6"/>
                  </a:cubicBezTo>
                  <a:cubicBezTo>
                    <a:pt x="5060" y="3"/>
                    <a:pt x="5009" y="1"/>
                    <a:pt x="4959" y="1"/>
                  </a:cubicBezTo>
                  <a:close/>
                </a:path>
              </a:pathLst>
            </a:custGeom>
            <a:solidFill>
              <a:srgbClr val="F6B8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1" name="Google Shape;7361;p46"/>
            <p:cNvSpPr/>
            <p:nvPr/>
          </p:nvSpPr>
          <p:spPr>
            <a:xfrm>
              <a:off x="6194558" y="3289956"/>
              <a:ext cx="239396" cy="222051"/>
            </a:xfrm>
            <a:custGeom>
              <a:avLst/>
              <a:gdLst/>
              <a:ahLst/>
              <a:cxnLst/>
              <a:rect l="l" t="t" r="r" b="b"/>
              <a:pathLst>
                <a:path w="8999" h="8347" extrusionOk="0">
                  <a:moveTo>
                    <a:pt x="4074" y="1"/>
                  </a:moveTo>
                  <a:cubicBezTo>
                    <a:pt x="3755" y="1"/>
                    <a:pt x="3441" y="21"/>
                    <a:pt x="3134" y="60"/>
                  </a:cubicBezTo>
                  <a:cubicBezTo>
                    <a:pt x="2507" y="160"/>
                    <a:pt x="1881" y="386"/>
                    <a:pt x="1379" y="586"/>
                  </a:cubicBezTo>
                  <a:cubicBezTo>
                    <a:pt x="1154" y="687"/>
                    <a:pt x="953" y="787"/>
                    <a:pt x="753" y="912"/>
                  </a:cubicBezTo>
                  <a:cubicBezTo>
                    <a:pt x="427" y="1113"/>
                    <a:pt x="227" y="1313"/>
                    <a:pt x="1" y="1539"/>
                  </a:cubicBezTo>
                  <a:cubicBezTo>
                    <a:pt x="126" y="1539"/>
                    <a:pt x="2106" y="2667"/>
                    <a:pt x="2733" y="4546"/>
                  </a:cubicBezTo>
                  <a:cubicBezTo>
                    <a:pt x="3359" y="6651"/>
                    <a:pt x="3560" y="8205"/>
                    <a:pt x="3560" y="8205"/>
                  </a:cubicBezTo>
                  <a:cubicBezTo>
                    <a:pt x="3560" y="8205"/>
                    <a:pt x="3876" y="8347"/>
                    <a:pt x="4163" y="8347"/>
                  </a:cubicBezTo>
                  <a:cubicBezTo>
                    <a:pt x="4375" y="8347"/>
                    <a:pt x="4570" y="8270"/>
                    <a:pt x="4613" y="8005"/>
                  </a:cubicBezTo>
                  <a:cubicBezTo>
                    <a:pt x="4713" y="6025"/>
                    <a:pt x="7019" y="2792"/>
                    <a:pt x="8998" y="1839"/>
                  </a:cubicBezTo>
                  <a:cubicBezTo>
                    <a:pt x="8773" y="1639"/>
                    <a:pt x="8673" y="1539"/>
                    <a:pt x="8572" y="1413"/>
                  </a:cubicBezTo>
                  <a:cubicBezTo>
                    <a:pt x="8372" y="1313"/>
                    <a:pt x="8272" y="1213"/>
                    <a:pt x="8046" y="1113"/>
                  </a:cubicBezTo>
                  <a:cubicBezTo>
                    <a:pt x="6794" y="345"/>
                    <a:pt x="5396" y="1"/>
                    <a:pt x="4074" y="1"/>
                  </a:cubicBezTo>
                  <a:close/>
                </a:path>
              </a:pathLst>
            </a:custGeom>
            <a:solidFill>
              <a:srgbClr val="8C3A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2" name="Google Shape;7362;p46"/>
            <p:cNvSpPr/>
            <p:nvPr/>
          </p:nvSpPr>
          <p:spPr>
            <a:xfrm>
              <a:off x="6422594" y="3277399"/>
              <a:ext cx="64032" cy="75498"/>
            </a:xfrm>
            <a:custGeom>
              <a:avLst/>
              <a:gdLst/>
              <a:ahLst/>
              <a:cxnLst/>
              <a:rect l="l" t="t" r="r" b="b"/>
              <a:pathLst>
                <a:path w="2407" h="2838" extrusionOk="0">
                  <a:moveTo>
                    <a:pt x="1900" y="1"/>
                  </a:moveTo>
                  <a:cubicBezTo>
                    <a:pt x="1760" y="1"/>
                    <a:pt x="1582" y="39"/>
                    <a:pt x="1354" y="131"/>
                  </a:cubicBezTo>
                  <a:cubicBezTo>
                    <a:pt x="201" y="532"/>
                    <a:pt x="0" y="1885"/>
                    <a:pt x="0" y="1885"/>
                  </a:cubicBezTo>
                  <a:cubicBezTo>
                    <a:pt x="101" y="2011"/>
                    <a:pt x="201" y="2111"/>
                    <a:pt x="426" y="2311"/>
                  </a:cubicBezTo>
                  <a:cubicBezTo>
                    <a:pt x="527" y="2412"/>
                    <a:pt x="727" y="2637"/>
                    <a:pt x="953" y="2838"/>
                  </a:cubicBezTo>
                  <a:cubicBezTo>
                    <a:pt x="1980" y="2512"/>
                    <a:pt x="2406" y="1058"/>
                    <a:pt x="2406" y="758"/>
                  </a:cubicBezTo>
                  <a:cubicBezTo>
                    <a:pt x="2406" y="502"/>
                    <a:pt x="2406" y="1"/>
                    <a:pt x="1900" y="1"/>
                  </a:cubicBezTo>
                  <a:close/>
                </a:path>
              </a:pathLst>
            </a:custGeom>
            <a:solidFill>
              <a:srgbClr val="FFBC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3" name="Google Shape;7363;p46"/>
            <p:cNvSpPr/>
            <p:nvPr/>
          </p:nvSpPr>
          <p:spPr>
            <a:xfrm>
              <a:off x="6147898" y="3253670"/>
              <a:ext cx="66692" cy="82574"/>
            </a:xfrm>
            <a:custGeom>
              <a:avLst/>
              <a:gdLst/>
              <a:ahLst/>
              <a:cxnLst/>
              <a:rect l="l" t="t" r="r" b="b"/>
              <a:pathLst>
                <a:path w="2507" h="3104" extrusionOk="0">
                  <a:moveTo>
                    <a:pt x="567" y="0"/>
                  </a:moveTo>
                  <a:cubicBezTo>
                    <a:pt x="141" y="0"/>
                    <a:pt x="1" y="342"/>
                    <a:pt x="1" y="497"/>
                  </a:cubicBezTo>
                  <a:cubicBezTo>
                    <a:pt x="1" y="697"/>
                    <a:pt x="1" y="2577"/>
                    <a:pt x="1454" y="3103"/>
                  </a:cubicBezTo>
                  <a:cubicBezTo>
                    <a:pt x="1554" y="3003"/>
                    <a:pt x="1655" y="2903"/>
                    <a:pt x="1755" y="2903"/>
                  </a:cubicBezTo>
                  <a:cubicBezTo>
                    <a:pt x="1981" y="2677"/>
                    <a:pt x="2181" y="2477"/>
                    <a:pt x="2507" y="2276"/>
                  </a:cubicBezTo>
                  <a:cubicBezTo>
                    <a:pt x="2507" y="2151"/>
                    <a:pt x="2181" y="898"/>
                    <a:pt x="1354" y="271"/>
                  </a:cubicBezTo>
                  <a:cubicBezTo>
                    <a:pt x="1021" y="73"/>
                    <a:pt x="764" y="0"/>
                    <a:pt x="567" y="0"/>
                  </a:cubicBezTo>
                  <a:close/>
                </a:path>
              </a:pathLst>
            </a:custGeom>
            <a:solidFill>
              <a:srgbClr val="FFBC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4" name="Google Shape;7364;p46"/>
            <p:cNvSpPr/>
            <p:nvPr/>
          </p:nvSpPr>
          <p:spPr>
            <a:xfrm>
              <a:off x="6097885" y="3819584"/>
              <a:ext cx="344077" cy="380336"/>
            </a:xfrm>
            <a:custGeom>
              <a:avLst/>
              <a:gdLst/>
              <a:ahLst/>
              <a:cxnLst/>
              <a:rect l="l" t="t" r="r" b="b"/>
              <a:pathLst>
                <a:path w="12934" h="14297" extrusionOk="0">
                  <a:moveTo>
                    <a:pt x="12006" y="1"/>
                  </a:moveTo>
                  <a:cubicBezTo>
                    <a:pt x="10390" y="1303"/>
                    <a:pt x="8403" y="2513"/>
                    <a:pt x="6491" y="2513"/>
                  </a:cubicBezTo>
                  <a:cubicBezTo>
                    <a:pt x="6416" y="2513"/>
                    <a:pt x="6341" y="2511"/>
                    <a:pt x="6267" y="2507"/>
                  </a:cubicBezTo>
                  <a:cubicBezTo>
                    <a:pt x="4161" y="2306"/>
                    <a:pt x="2908" y="1354"/>
                    <a:pt x="1881" y="301"/>
                  </a:cubicBezTo>
                  <a:cubicBezTo>
                    <a:pt x="1881" y="301"/>
                    <a:pt x="1" y="4813"/>
                    <a:pt x="302" y="9825"/>
                  </a:cubicBezTo>
                  <a:cubicBezTo>
                    <a:pt x="479" y="12602"/>
                    <a:pt x="3138" y="14296"/>
                    <a:pt x="6725" y="14296"/>
                  </a:cubicBezTo>
                  <a:cubicBezTo>
                    <a:pt x="7184" y="14296"/>
                    <a:pt x="7659" y="14268"/>
                    <a:pt x="8146" y="14211"/>
                  </a:cubicBezTo>
                  <a:cubicBezTo>
                    <a:pt x="11379" y="13785"/>
                    <a:pt x="12632" y="11179"/>
                    <a:pt x="12933" y="8146"/>
                  </a:cubicBezTo>
                  <a:lnTo>
                    <a:pt x="12933" y="8146"/>
                  </a:lnTo>
                  <a:cubicBezTo>
                    <a:pt x="12632" y="8347"/>
                    <a:pt x="12307" y="8447"/>
                    <a:pt x="11906" y="8572"/>
                  </a:cubicBezTo>
                  <a:cubicBezTo>
                    <a:pt x="11327" y="8711"/>
                    <a:pt x="10767" y="8773"/>
                    <a:pt x="10238" y="8773"/>
                  </a:cubicBezTo>
                  <a:cubicBezTo>
                    <a:pt x="7607" y="8773"/>
                    <a:pt x="5762" y="7222"/>
                    <a:pt x="6367" y="5740"/>
                  </a:cubicBezTo>
                  <a:cubicBezTo>
                    <a:pt x="7094" y="4186"/>
                    <a:pt x="9274" y="5314"/>
                    <a:pt x="10653" y="4487"/>
                  </a:cubicBezTo>
                  <a:cubicBezTo>
                    <a:pt x="11379" y="4061"/>
                    <a:pt x="12006" y="3134"/>
                    <a:pt x="12532" y="2306"/>
                  </a:cubicBezTo>
                  <a:cubicBezTo>
                    <a:pt x="12307" y="1354"/>
                    <a:pt x="12106" y="527"/>
                    <a:pt x="12006" y="1"/>
                  </a:cubicBezTo>
                  <a:close/>
                </a:path>
              </a:pathLst>
            </a:custGeom>
            <a:solidFill>
              <a:srgbClr val="F6B8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5" name="Google Shape;7365;p46"/>
            <p:cNvSpPr/>
            <p:nvPr/>
          </p:nvSpPr>
          <p:spPr>
            <a:xfrm>
              <a:off x="6075220" y="3650233"/>
              <a:ext cx="425401" cy="236204"/>
            </a:xfrm>
            <a:custGeom>
              <a:avLst/>
              <a:gdLst/>
              <a:ahLst/>
              <a:cxnLst/>
              <a:rect l="l" t="t" r="r" b="b"/>
              <a:pathLst>
                <a:path w="15991" h="8879" extrusionOk="0">
                  <a:moveTo>
                    <a:pt x="15464" y="1"/>
                  </a:moveTo>
                  <a:cubicBezTo>
                    <a:pt x="15038" y="402"/>
                    <a:pt x="14412" y="728"/>
                    <a:pt x="13685" y="1154"/>
                  </a:cubicBezTo>
                  <a:lnTo>
                    <a:pt x="13685" y="1254"/>
                  </a:lnTo>
                  <a:cubicBezTo>
                    <a:pt x="12737" y="1557"/>
                    <a:pt x="11016" y="2061"/>
                    <a:pt x="8878" y="2061"/>
                  </a:cubicBezTo>
                  <a:cubicBezTo>
                    <a:pt x="8188" y="2061"/>
                    <a:pt x="7456" y="2009"/>
                    <a:pt x="6692" y="1880"/>
                  </a:cubicBezTo>
                  <a:cubicBezTo>
                    <a:pt x="2306" y="1254"/>
                    <a:pt x="1479" y="402"/>
                    <a:pt x="1479" y="402"/>
                  </a:cubicBezTo>
                  <a:cubicBezTo>
                    <a:pt x="1479" y="402"/>
                    <a:pt x="327" y="728"/>
                    <a:pt x="327" y="1655"/>
                  </a:cubicBezTo>
                  <a:cubicBezTo>
                    <a:pt x="327" y="1880"/>
                    <a:pt x="427" y="2081"/>
                    <a:pt x="527" y="2407"/>
                  </a:cubicBezTo>
                  <a:cubicBezTo>
                    <a:pt x="527" y="2407"/>
                    <a:pt x="1" y="2908"/>
                    <a:pt x="728" y="4061"/>
                  </a:cubicBezTo>
                  <a:cubicBezTo>
                    <a:pt x="853" y="4161"/>
                    <a:pt x="953" y="4286"/>
                    <a:pt x="1053" y="4487"/>
                  </a:cubicBezTo>
                  <a:cubicBezTo>
                    <a:pt x="1479" y="5114"/>
                    <a:pt x="1981" y="5941"/>
                    <a:pt x="2733" y="6667"/>
                  </a:cubicBezTo>
                  <a:cubicBezTo>
                    <a:pt x="3760" y="7720"/>
                    <a:pt x="5013" y="8672"/>
                    <a:pt x="7119" y="8873"/>
                  </a:cubicBezTo>
                  <a:cubicBezTo>
                    <a:pt x="7193" y="8877"/>
                    <a:pt x="7268" y="8879"/>
                    <a:pt x="7343" y="8879"/>
                  </a:cubicBezTo>
                  <a:cubicBezTo>
                    <a:pt x="9255" y="8879"/>
                    <a:pt x="11242" y="7669"/>
                    <a:pt x="12858" y="6367"/>
                  </a:cubicBezTo>
                  <a:cubicBezTo>
                    <a:pt x="14312" y="5214"/>
                    <a:pt x="15364" y="3961"/>
                    <a:pt x="15565" y="3535"/>
                  </a:cubicBezTo>
                  <a:cubicBezTo>
                    <a:pt x="15665" y="3334"/>
                    <a:pt x="15765" y="3134"/>
                    <a:pt x="15765" y="3033"/>
                  </a:cubicBezTo>
                  <a:cubicBezTo>
                    <a:pt x="15991" y="2181"/>
                    <a:pt x="15364" y="1555"/>
                    <a:pt x="15264" y="1454"/>
                  </a:cubicBezTo>
                  <a:cubicBezTo>
                    <a:pt x="15665" y="1028"/>
                    <a:pt x="15991" y="527"/>
                    <a:pt x="158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6" name="Google Shape;7366;p46"/>
            <p:cNvSpPr/>
            <p:nvPr/>
          </p:nvSpPr>
          <p:spPr>
            <a:xfrm>
              <a:off x="6294583" y="4380976"/>
              <a:ext cx="206036" cy="197204"/>
            </a:xfrm>
            <a:custGeom>
              <a:avLst/>
              <a:gdLst/>
              <a:ahLst/>
              <a:cxnLst/>
              <a:rect l="l" t="t" r="r" b="b"/>
              <a:pathLst>
                <a:path w="7745" h="7413" extrusionOk="0">
                  <a:moveTo>
                    <a:pt x="1780" y="1"/>
                  </a:moveTo>
                  <a:lnTo>
                    <a:pt x="1780" y="4687"/>
                  </a:lnTo>
                  <a:cubicBezTo>
                    <a:pt x="1780" y="4687"/>
                    <a:pt x="0" y="5740"/>
                    <a:pt x="226" y="6893"/>
                  </a:cubicBezTo>
                  <a:cubicBezTo>
                    <a:pt x="319" y="7232"/>
                    <a:pt x="1753" y="7413"/>
                    <a:pt x="3311" y="7413"/>
                  </a:cubicBezTo>
                  <a:cubicBezTo>
                    <a:pt x="5093" y="7413"/>
                    <a:pt x="7038" y="7176"/>
                    <a:pt x="7319" y="6667"/>
                  </a:cubicBezTo>
                  <a:cubicBezTo>
                    <a:pt x="7745" y="5740"/>
                    <a:pt x="6893" y="1"/>
                    <a:pt x="6893" y="1"/>
                  </a:cubicBezTo>
                  <a:cubicBezTo>
                    <a:pt x="6893" y="1"/>
                    <a:pt x="6391" y="1"/>
                    <a:pt x="5539" y="101"/>
                  </a:cubicBezTo>
                  <a:lnTo>
                    <a:pt x="2406" y="101"/>
                  </a:lnTo>
                  <a:cubicBezTo>
                    <a:pt x="2106" y="101"/>
                    <a:pt x="1880" y="101"/>
                    <a:pt x="178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7" name="Google Shape;7367;p46"/>
            <p:cNvSpPr/>
            <p:nvPr/>
          </p:nvSpPr>
          <p:spPr>
            <a:xfrm>
              <a:off x="5939201" y="4327638"/>
              <a:ext cx="214070" cy="210266"/>
            </a:xfrm>
            <a:custGeom>
              <a:avLst/>
              <a:gdLst/>
              <a:ahLst/>
              <a:cxnLst/>
              <a:rect l="l" t="t" r="r" b="b"/>
              <a:pathLst>
                <a:path w="8047" h="7904" extrusionOk="0">
                  <a:moveTo>
                    <a:pt x="3034" y="1"/>
                  </a:moveTo>
                  <a:lnTo>
                    <a:pt x="2081" y="4612"/>
                  </a:lnTo>
                  <a:cubicBezTo>
                    <a:pt x="2081" y="4612"/>
                    <a:pt x="1" y="5138"/>
                    <a:pt x="1" y="6392"/>
                  </a:cubicBezTo>
                  <a:cubicBezTo>
                    <a:pt x="1" y="6958"/>
                    <a:pt x="3802" y="7904"/>
                    <a:pt x="5779" y="7904"/>
                  </a:cubicBezTo>
                  <a:cubicBezTo>
                    <a:pt x="6340" y="7904"/>
                    <a:pt x="6755" y="7828"/>
                    <a:pt x="6893" y="7645"/>
                  </a:cubicBezTo>
                  <a:cubicBezTo>
                    <a:pt x="7620" y="6793"/>
                    <a:pt x="8046" y="1053"/>
                    <a:pt x="8046" y="1053"/>
                  </a:cubicBezTo>
                  <a:lnTo>
                    <a:pt x="7720" y="1053"/>
                  </a:lnTo>
                  <a:cubicBezTo>
                    <a:pt x="6893" y="853"/>
                    <a:pt x="5114" y="527"/>
                    <a:pt x="3961" y="326"/>
                  </a:cubicBezTo>
                  <a:cubicBezTo>
                    <a:pt x="3460" y="226"/>
                    <a:pt x="3134" y="126"/>
                    <a:pt x="303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8" name="Google Shape;7368;p46"/>
            <p:cNvSpPr/>
            <p:nvPr/>
          </p:nvSpPr>
          <p:spPr>
            <a:xfrm>
              <a:off x="6111239" y="3209962"/>
              <a:ext cx="120030" cy="137615"/>
            </a:xfrm>
            <a:custGeom>
              <a:avLst/>
              <a:gdLst/>
              <a:ahLst/>
              <a:cxnLst/>
              <a:rect l="l" t="t" r="r" b="b"/>
              <a:pathLst>
                <a:path w="4512" h="5173" extrusionOk="0">
                  <a:moveTo>
                    <a:pt x="1248" y="1"/>
                  </a:moveTo>
                  <a:cubicBezTo>
                    <a:pt x="796" y="1"/>
                    <a:pt x="463" y="185"/>
                    <a:pt x="326" y="561"/>
                  </a:cubicBezTo>
                  <a:cubicBezTo>
                    <a:pt x="0" y="1288"/>
                    <a:pt x="326" y="4947"/>
                    <a:pt x="2506" y="5172"/>
                  </a:cubicBezTo>
                  <a:cubicBezTo>
                    <a:pt x="2632" y="5047"/>
                    <a:pt x="2732" y="4846"/>
                    <a:pt x="2832" y="4746"/>
                  </a:cubicBezTo>
                  <a:cubicBezTo>
                    <a:pt x="1379" y="4220"/>
                    <a:pt x="1379" y="2340"/>
                    <a:pt x="1379" y="2140"/>
                  </a:cubicBezTo>
                  <a:cubicBezTo>
                    <a:pt x="1379" y="1985"/>
                    <a:pt x="1519" y="1643"/>
                    <a:pt x="1945" y="1643"/>
                  </a:cubicBezTo>
                  <a:cubicBezTo>
                    <a:pt x="2142" y="1643"/>
                    <a:pt x="2399" y="1716"/>
                    <a:pt x="2732" y="1914"/>
                  </a:cubicBezTo>
                  <a:cubicBezTo>
                    <a:pt x="3559" y="2541"/>
                    <a:pt x="3885" y="3794"/>
                    <a:pt x="3885" y="3919"/>
                  </a:cubicBezTo>
                  <a:cubicBezTo>
                    <a:pt x="4085" y="3794"/>
                    <a:pt x="4286" y="3694"/>
                    <a:pt x="4511" y="3593"/>
                  </a:cubicBezTo>
                  <a:cubicBezTo>
                    <a:pt x="4386" y="3067"/>
                    <a:pt x="4286" y="1613"/>
                    <a:pt x="3258" y="786"/>
                  </a:cubicBezTo>
                  <a:cubicBezTo>
                    <a:pt x="2506" y="267"/>
                    <a:pt x="1791" y="1"/>
                    <a:pt x="1248" y="1"/>
                  </a:cubicBezTo>
                  <a:close/>
                </a:path>
              </a:pathLst>
            </a:custGeom>
            <a:solidFill>
              <a:srgbClr val="8C3A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9" name="Google Shape;7369;p46"/>
            <p:cNvSpPr/>
            <p:nvPr/>
          </p:nvSpPr>
          <p:spPr>
            <a:xfrm>
              <a:off x="6408601" y="3232362"/>
              <a:ext cx="128038" cy="131869"/>
            </a:xfrm>
            <a:custGeom>
              <a:avLst/>
              <a:gdLst/>
              <a:ahLst/>
              <a:cxnLst/>
              <a:rect l="l" t="t" r="r" b="b"/>
              <a:pathLst>
                <a:path w="4813" h="4957" extrusionOk="0">
                  <a:moveTo>
                    <a:pt x="3458" y="0"/>
                  </a:moveTo>
                  <a:cubicBezTo>
                    <a:pt x="2977" y="0"/>
                    <a:pt x="2396" y="137"/>
                    <a:pt x="1780" y="446"/>
                  </a:cubicBezTo>
                  <a:cubicBezTo>
                    <a:pt x="526" y="1072"/>
                    <a:pt x="100" y="2852"/>
                    <a:pt x="0" y="3278"/>
                  </a:cubicBezTo>
                  <a:cubicBezTo>
                    <a:pt x="226" y="3378"/>
                    <a:pt x="326" y="3478"/>
                    <a:pt x="526" y="3578"/>
                  </a:cubicBezTo>
                  <a:cubicBezTo>
                    <a:pt x="526" y="3578"/>
                    <a:pt x="727" y="2225"/>
                    <a:pt x="1880" y="1824"/>
                  </a:cubicBezTo>
                  <a:cubicBezTo>
                    <a:pt x="2108" y="1732"/>
                    <a:pt x="2286" y="1694"/>
                    <a:pt x="2426" y="1694"/>
                  </a:cubicBezTo>
                  <a:cubicBezTo>
                    <a:pt x="2932" y="1694"/>
                    <a:pt x="2932" y="2195"/>
                    <a:pt x="2932" y="2451"/>
                  </a:cubicBezTo>
                  <a:cubicBezTo>
                    <a:pt x="2932" y="2751"/>
                    <a:pt x="2506" y="4205"/>
                    <a:pt x="1479" y="4531"/>
                  </a:cubicBezTo>
                  <a:cubicBezTo>
                    <a:pt x="1479" y="4631"/>
                    <a:pt x="1579" y="4631"/>
                    <a:pt x="1679" y="4731"/>
                  </a:cubicBezTo>
                  <a:cubicBezTo>
                    <a:pt x="1679" y="4832"/>
                    <a:pt x="1679" y="4832"/>
                    <a:pt x="1780" y="4957"/>
                  </a:cubicBezTo>
                  <a:cubicBezTo>
                    <a:pt x="3860" y="4957"/>
                    <a:pt x="4812" y="1498"/>
                    <a:pt x="4712" y="671"/>
                  </a:cubicBezTo>
                  <a:cubicBezTo>
                    <a:pt x="4582" y="253"/>
                    <a:pt x="4111" y="0"/>
                    <a:pt x="3458" y="0"/>
                  </a:cubicBezTo>
                  <a:close/>
                </a:path>
              </a:pathLst>
            </a:custGeom>
            <a:solidFill>
              <a:srgbClr val="8C3A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0" name="Google Shape;7370;p46"/>
            <p:cNvSpPr/>
            <p:nvPr/>
          </p:nvSpPr>
          <p:spPr>
            <a:xfrm>
              <a:off x="6072560" y="3330870"/>
              <a:ext cx="497414" cy="374217"/>
            </a:xfrm>
            <a:custGeom>
              <a:avLst/>
              <a:gdLst/>
              <a:ahLst/>
              <a:cxnLst/>
              <a:rect l="l" t="t" r="r" b="b"/>
              <a:pathLst>
                <a:path w="18698" h="14067" extrusionOk="0">
                  <a:moveTo>
                    <a:pt x="4587" y="1"/>
                  </a:moveTo>
                  <a:cubicBezTo>
                    <a:pt x="4487" y="1"/>
                    <a:pt x="4386" y="101"/>
                    <a:pt x="4286" y="201"/>
                  </a:cubicBezTo>
                  <a:cubicBezTo>
                    <a:pt x="4186" y="301"/>
                    <a:pt x="4086" y="502"/>
                    <a:pt x="3960" y="627"/>
                  </a:cubicBezTo>
                  <a:cubicBezTo>
                    <a:pt x="3033" y="1755"/>
                    <a:pt x="2406" y="3234"/>
                    <a:pt x="1780" y="5113"/>
                  </a:cubicBezTo>
                  <a:cubicBezTo>
                    <a:pt x="1780" y="5113"/>
                    <a:pt x="427" y="6567"/>
                    <a:pt x="326" y="8246"/>
                  </a:cubicBezTo>
                  <a:cubicBezTo>
                    <a:pt x="0" y="10953"/>
                    <a:pt x="1579" y="12407"/>
                    <a:pt x="1579" y="12407"/>
                  </a:cubicBezTo>
                  <a:cubicBezTo>
                    <a:pt x="1579" y="12407"/>
                    <a:pt x="2406" y="13259"/>
                    <a:pt x="6792" y="13885"/>
                  </a:cubicBezTo>
                  <a:cubicBezTo>
                    <a:pt x="7556" y="14014"/>
                    <a:pt x="8288" y="14066"/>
                    <a:pt x="8978" y="14066"/>
                  </a:cubicBezTo>
                  <a:cubicBezTo>
                    <a:pt x="11116" y="14066"/>
                    <a:pt x="12837" y="13562"/>
                    <a:pt x="13785" y="13259"/>
                  </a:cubicBezTo>
                  <a:lnTo>
                    <a:pt x="13785" y="13159"/>
                  </a:lnTo>
                  <a:cubicBezTo>
                    <a:pt x="14512" y="12733"/>
                    <a:pt x="15138" y="12407"/>
                    <a:pt x="15564" y="12006"/>
                  </a:cubicBezTo>
                  <a:cubicBezTo>
                    <a:pt x="18697" y="9274"/>
                    <a:pt x="15564" y="5740"/>
                    <a:pt x="15564" y="5740"/>
                  </a:cubicBezTo>
                  <a:cubicBezTo>
                    <a:pt x="15564" y="5740"/>
                    <a:pt x="15665" y="2908"/>
                    <a:pt x="14412" y="1254"/>
                  </a:cubicBezTo>
                  <a:cubicBezTo>
                    <a:pt x="14311" y="1129"/>
                    <a:pt x="14311" y="1129"/>
                    <a:pt x="14311" y="1028"/>
                  </a:cubicBezTo>
                  <a:cubicBezTo>
                    <a:pt x="14211" y="928"/>
                    <a:pt x="14111" y="928"/>
                    <a:pt x="14111" y="828"/>
                  </a:cubicBezTo>
                  <a:cubicBezTo>
                    <a:pt x="13885" y="627"/>
                    <a:pt x="13685" y="402"/>
                    <a:pt x="13584" y="301"/>
                  </a:cubicBezTo>
                  <a:cubicBezTo>
                    <a:pt x="11605" y="1254"/>
                    <a:pt x="9299" y="4487"/>
                    <a:pt x="9199" y="6467"/>
                  </a:cubicBezTo>
                  <a:cubicBezTo>
                    <a:pt x="9156" y="6732"/>
                    <a:pt x="8961" y="6809"/>
                    <a:pt x="8749" y="6809"/>
                  </a:cubicBezTo>
                  <a:cubicBezTo>
                    <a:pt x="8462" y="6809"/>
                    <a:pt x="8146" y="6667"/>
                    <a:pt x="8146" y="6667"/>
                  </a:cubicBezTo>
                  <a:cubicBezTo>
                    <a:pt x="8146" y="6667"/>
                    <a:pt x="7945" y="5113"/>
                    <a:pt x="7319" y="3008"/>
                  </a:cubicBezTo>
                  <a:cubicBezTo>
                    <a:pt x="6692" y="1129"/>
                    <a:pt x="4712" y="1"/>
                    <a:pt x="4587" y="1"/>
                  </a:cubicBezTo>
                  <a:close/>
                </a:path>
              </a:pathLst>
            </a:custGeom>
            <a:solidFill>
              <a:srgbClr val="F6B8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1" name="Google Shape;7371;p46"/>
            <p:cNvSpPr/>
            <p:nvPr/>
          </p:nvSpPr>
          <p:spPr>
            <a:xfrm>
              <a:off x="5883868" y="3546377"/>
              <a:ext cx="688765" cy="837287"/>
            </a:xfrm>
            <a:custGeom>
              <a:avLst/>
              <a:gdLst/>
              <a:ahLst/>
              <a:cxnLst/>
              <a:rect l="l" t="t" r="r" b="b"/>
              <a:pathLst>
                <a:path w="25891" h="31474" extrusionOk="0">
                  <a:moveTo>
                    <a:pt x="2006" y="0"/>
                  </a:moveTo>
                  <a:cubicBezTo>
                    <a:pt x="1408" y="0"/>
                    <a:pt x="934" y="412"/>
                    <a:pt x="728" y="972"/>
                  </a:cubicBezTo>
                  <a:cubicBezTo>
                    <a:pt x="1" y="2852"/>
                    <a:pt x="1880" y="8817"/>
                    <a:pt x="5540" y="11098"/>
                  </a:cubicBezTo>
                  <a:cubicBezTo>
                    <a:pt x="4587" y="13078"/>
                    <a:pt x="3434" y="16110"/>
                    <a:pt x="3434" y="18842"/>
                  </a:cubicBezTo>
                  <a:cubicBezTo>
                    <a:pt x="3434" y="23629"/>
                    <a:pt x="6467" y="27088"/>
                    <a:pt x="6467" y="27088"/>
                  </a:cubicBezTo>
                  <a:lnTo>
                    <a:pt x="6041" y="29494"/>
                  </a:lnTo>
                  <a:lnTo>
                    <a:pt x="6041" y="29694"/>
                  </a:lnTo>
                  <a:cubicBezTo>
                    <a:pt x="7194" y="29895"/>
                    <a:pt x="8973" y="30221"/>
                    <a:pt x="9800" y="30421"/>
                  </a:cubicBezTo>
                  <a:lnTo>
                    <a:pt x="10126" y="27915"/>
                  </a:lnTo>
                  <a:cubicBezTo>
                    <a:pt x="10126" y="27915"/>
                    <a:pt x="12418" y="28540"/>
                    <a:pt x="15144" y="28540"/>
                  </a:cubicBezTo>
                  <a:cubicBezTo>
                    <a:pt x="15956" y="28540"/>
                    <a:pt x="16806" y="28485"/>
                    <a:pt x="17645" y="28341"/>
                  </a:cubicBezTo>
                  <a:lnTo>
                    <a:pt x="17845" y="31374"/>
                  </a:lnTo>
                  <a:lnTo>
                    <a:pt x="17845" y="31474"/>
                  </a:lnTo>
                  <a:lnTo>
                    <a:pt x="20978" y="31474"/>
                  </a:lnTo>
                  <a:cubicBezTo>
                    <a:pt x="20978" y="31148"/>
                    <a:pt x="20878" y="28241"/>
                    <a:pt x="20878" y="28241"/>
                  </a:cubicBezTo>
                  <a:cubicBezTo>
                    <a:pt x="20878" y="28241"/>
                    <a:pt x="25164" y="25509"/>
                    <a:pt x="25790" y="21975"/>
                  </a:cubicBezTo>
                  <a:cubicBezTo>
                    <a:pt x="25891" y="21649"/>
                    <a:pt x="25891" y="21223"/>
                    <a:pt x="25891" y="20822"/>
                  </a:cubicBezTo>
                  <a:lnTo>
                    <a:pt x="25891" y="18842"/>
                  </a:lnTo>
                  <a:cubicBezTo>
                    <a:pt x="25690" y="17163"/>
                    <a:pt x="25364" y="15083"/>
                    <a:pt x="24963" y="13203"/>
                  </a:cubicBezTo>
                  <a:cubicBezTo>
                    <a:pt x="24437" y="10697"/>
                    <a:pt x="23710" y="8391"/>
                    <a:pt x="22958" y="6937"/>
                  </a:cubicBezTo>
                  <a:cubicBezTo>
                    <a:pt x="22958" y="7038"/>
                    <a:pt x="22858" y="7238"/>
                    <a:pt x="22758" y="7439"/>
                  </a:cubicBezTo>
                  <a:cubicBezTo>
                    <a:pt x="22557" y="7865"/>
                    <a:pt x="21505" y="9118"/>
                    <a:pt x="20051" y="10271"/>
                  </a:cubicBezTo>
                  <a:cubicBezTo>
                    <a:pt x="20151" y="10797"/>
                    <a:pt x="20352" y="11624"/>
                    <a:pt x="20577" y="12576"/>
                  </a:cubicBezTo>
                  <a:cubicBezTo>
                    <a:pt x="20051" y="13404"/>
                    <a:pt x="19424" y="14331"/>
                    <a:pt x="18698" y="14757"/>
                  </a:cubicBezTo>
                  <a:cubicBezTo>
                    <a:pt x="17319" y="15584"/>
                    <a:pt x="15139" y="14456"/>
                    <a:pt x="14412" y="16010"/>
                  </a:cubicBezTo>
                  <a:cubicBezTo>
                    <a:pt x="13807" y="17492"/>
                    <a:pt x="15652" y="19043"/>
                    <a:pt x="18283" y="19043"/>
                  </a:cubicBezTo>
                  <a:cubicBezTo>
                    <a:pt x="18812" y="19043"/>
                    <a:pt x="19372" y="18981"/>
                    <a:pt x="19951" y="18842"/>
                  </a:cubicBezTo>
                  <a:cubicBezTo>
                    <a:pt x="20352" y="18717"/>
                    <a:pt x="20677" y="18617"/>
                    <a:pt x="20978" y="18416"/>
                  </a:cubicBezTo>
                  <a:lnTo>
                    <a:pt x="20978" y="18416"/>
                  </a:lnTo>
                  <a:cubicBezTo>
                    <a:pt x="20677" y="21449"/>
                    <a:pt x="19424" y="24055"/>
                    <a:pt x="16191" y="24481"/>
                  </a:cubicBezTo>
                  <a:cubicBezTo>
                    <a:pt x="15704" y="24538"/>
                    <a:pt x="15229" y="24566"/>
                    <a:pt x="14770" y="24566"/>
                  </a:cubicBezTo>
                  <a:cubicBezTo>
                    <a:pt x="11183" y="24566"/>
                    <a:pt x="8524" y="22872"/>
                    <a:pt x="8347" y="20095"/>
                  </a:cubicBezTo>
                  <a:cubicBezTo>
                    <a:pt x="8046" y="15083"/>
                    <a:pt x="9926" y="10571"/>
                    <a:pt x="9926" y="10571"/>
                  </a:cubicBezTo>
                  <a:cubicBezTo>
                    <a:pt x="9174" y="9845"/>
                    <a:pt x="8672" y="9018"/>
                    <a:pt x="8246" y="8391"/>
                  </a:cubicBezTo>
                  <a:cubicBezTo>
                    <a:pt x="8146" y="8190"/>
                    <a:pt x="8046" y="8065"/>
                    <a:pt x="7921" y="7965"/>
                  </a:cubicBezTo>
                  <a:cubicBezTo>
                    <a:pt x="7194" y="6812"/>
                    <a:pt x="7720" y="6311"/>
                    <a:pt x="7720" y="6311"/>
                  </a:cubicBezTo>
                  <a:cubicBezTo>
                    <a:pt x="7620" y="5985"/>
                    <a:pt x="7520" y="5784"/>
                    <a:pt x="7520" y="5559"/>
                  </a:cubicBezTo>
                  <a:lnTo>
                    <a:pt x="7419" y="5559"/>
                  </a:lnTo>
                  <a:cubicBezTo>
                    <a:pt x="7419" y="5559"/>
                    <a:pt x="5840" y="4431"/>
                    <a:pt x="4161" y="1699"/>
                  </a:cubicBezTo>
                  <a:cubicBezTo>
                    <a:pt x="3414" y="462"/>
                    <a:pt x="2640" y="0"/>
                    <a:pt x="2006" y="0"/>
                  </a:cubicBezTo>
                  <a:close/>
                </a:path>
              </a:pathLst>
            </a:custGeom>
            <a:solidFill>
              <a:srgbClr val="8C3A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2" name="Google Shape;7372;p46"/>
            <p:cNvSpPr/>
            <p:nvPr/>
          </p:nvSpPr>
          <p:spPr>
            <a:xfrm>
              <a:off x="6564598" y="3205333"/>
              <a:ext cx="508081" cy="903448"/>
            </a:xfrm>
            <a:custGeom>
              <a:avLst/>
              <a:gdLst/>
              <a:ahLst/>
              <a:cxnLst/>
              <a:rect l="l" t="t" r="r" b="b"/>
              <a:pathLst>
                <a:path w="19099" h="33961" extrusionOk="0">
                  <a:moveTo>
                    <a:pt x="12885" y="0"/>
                  </a:moveTo>
                  <a:cubicBezTo>
                    <a:pt x="9706" y="0"/>
                    <a:pt x="6512" y="1473"/>
                    <a:pt x="4487" y="4193"/>
                  </a:cubicBezTo>
                  <a:cubicBezTo>
                    <a:pt x="1" y="10133"/>
                    <a:pt x="4688" y="20484"/>
                    <a:pt x="4161" y="26123"/>
                  </a:cubicBezTo>
                  <a:cubicBezTo>
                    <a:pt x="3760" y="31662"/>
                    <a:pt x="302" y="31662"/>
                    <a:pt x="302" y="31662"/>
                  </a:cubicBezTo>
                  <a:lnTo>
                    <a:pt x="302" y="33642"/>
                  </a:lnTo>
                  <a:cubicBezTo>
                    <a:pt x="302" y="33642"/>
                    <a:pt x="1693" y="33960"/>
                    <a:pt x="3631" y="33960"/>
                  </a:cubicBezTo>
                  <a:cubicBezTo>
                    <a:pt x="5977" y="33960"/>
                    <a:pt x="9124" y="33495"/>
                    <a:pt x="11580" y="31437"/>
                  </a:cubicBezTo>
                  <a:cubicBezTo>
                    <a:pt x="17018" y="26750"/>
                    <a:pt x="16066" y="21311"/>
                    <a:pt x="14813" y="17026"/>
                  </a:cubicBezTo>
                  <a:cubicBezTo>
                    <a:pt x="14186" y="14845"/>
                    <a:pt x="12106" y="11286"/>
                    <a:pt x="15139" y="10660"/>
                  </a:cubicBezTo>
                  <a:cubicBezTo>
                    <a:pt x="15139" y="10660"/>
                    <a:pt x="13986" y="9732"/>
                    <a:pt x="14512" y="8354"/>
                  </a:cubicBezTo>
                  <a:cubicBezTo>
                    <a:pt x="14702" y="7867"/>
                    <a:pt x="15178" y="7729"/>
                    <a:pt x="15638" y="7729"/>
                  </a:cubicBezTo>
                  <a:cubicBezTo>
                    <a:pt x="16149" y="7729"/>
                    <a:pt x="16640" y="7900"/>
                    <a:pt x="16693" y="7953"/>
                  </a:cubicBezTo>
                  <a:cubicBezTo>
                    <a:pt x="16592" y="7853"/>
                    <a:pt x="15665" y="6599"/>
                    <a:pt x="16292" y="5547"/>
                  </a:cubicBezTo>
                  <a:cubicBezTo>
                    <a:pt x="16478" y="5221"/>
                    <a:pt x="16826" y="5097"/>
                    <a:pt x="17238" y="5097"/>
                  </a:cubicBezTo>
                  <a:cubicBezTo>
                    <a:pt x="17491" y="5097"/>
                    <a:pt x="17769" y="5144"/>
                    <a:pt x="18046" y="5221"/>
                  </a:cubicBezTo>
                  <a:cubicBezTo>
                    <a:pt x="17657" y="4127"/>
                    <a:pt x="17339" y="2208"/>
                    <a:pt x="18944" y="2208"/>
                  </a:cubicBezTo>
                  <a:cubicBezTo>
                    <a:pt x="18994" y="2208"/>
                    <a:pt x="19045" y="2210"/>
                    <a:pt x="19099" y="2213"/>
                  </a:cubicBezTo>
                  <a:cubicBezTo>
                    <a:pt x="17300" y="713"/>
                    <a:pt x="15096" y="0"/>
                    <a:pt x="12885" y="0"/>
                  </a:cubicBezTo>
                  <a:close/>
                </a:path>
              </a:pathLst>
            </a:custGeom>
            <a:solidFill>
              <a:srgbClr val="8C3A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3" name="Google Shape;7373;p46"/>
            <p:cNvSpPr/>
            <p:nvPr/>
          </p:nvSpPr>
          <p:spPr>
            <a:xfrm>
              <a:off x="6114565" y="3660900"/>
              <a:ext cx="350062" cy="50039"/>
            </a:xfrm>
            <a:custGeom>
              <a:avLst/>
              <a:gdLst/>
              <a:ahLst/>
              <a:cxnLst/>
              <a:rect l="l" t="t" r="r" b="b"/>
              <a:pathLst>
                <a:path w="13159" h="1881" extrusionOk="0">
                  <a:moveTo>
                    <a:pt x="0" y="1"/>
                  </a:moveTo>
                  <a:cubicBezTo>
                    <a:pt x="0" y="1"/>
                    <a:pt x="0" y="126"/>
                    <a:pt x="101" y="126"/>
                  </a:cubicBezTo>
                  <a:cubicBezTo>
                    <a:pt x="201" y="226"/>
                    <a:pt x="301" y="327"/>
                    <a:pt x="401" y="327"/>
                  </a:cubicBezTo>
                  <a:cubicBezTo>
                    <a:pt x="727" y="527"/>
                    <a:pt x="1254" y="753"/>
                    <a:pt x="1880" y="953"/>
                  </a:cubicBezTo>
                  <a:cubicBezTo>
                    <a:pt x="2181" y="1053"/>
                    <a:pt x="2507" y="1154"/>
                    <a:pt x="2908" y="1254"/>
                  </a:cubicBezTo>
                  <a:cubicBezTo>
                    <a:pt x="3234" y="1379"/>
                    <a:pt x="3635" y="1379"/>
                    <a:pt x="3960" y="1479"/>
                  </a:cubicBezTo>
                  <a:cubicBezTo>
                    <a:pt x="4386" y="1580"/>
                    <a:pt x="4787" y="1680"/>
                    <a:pt x="5213" y="1680"/>
                  </a:cubicBezTo>
                  <a:cubicBezTo>
                    <a:pt x="5640" y="1780"/>
                    <a:pt x="6041" y="1780"/>
                    <a:pt x="6467" y="1880"/>
                  </a:cubicBezTo>
                  <a:cubicBezTo>
                    <a:pt x="7294" y="1880"/>
                    <a:pt x="8146" y="1880"/>
                    <a:pt x="8973" y="1780"/>
                  </a:cubicBezTo>
                  <a:cubicBezTo>
                    <a:pt x="9800" y="1680"/>
                    <a:pt x="10527" y="1479"/>
                    <a:pt x="11153" y="1254"/>
                  </a:cubicBezTo>
                  <a:cubicBezTo>
                    <a:pt x="11479" y="1254"/>
                    <a:pt x="11680" y="1154"/>
                    <a:pt x="11905" y="1053"/>
                  </a:cubicBezTo>
                  <a:cubicBezTo>
                    <a:pt x="12206" y="953"/>
                    <a:pt x="12407" y="853"/>
                    <a:pt x="12532" y="753"/>
                  </a:cubicBezTo>
                  <a:cubicBezTo>
                    <a:pt x="12933" y="527"/>
                    <a:pt x="13033" y="527"/>
                    <a:pt x="13033" y="527"/>
                  </a:cubicBezTo>
                  <a:lnTo>
                    <a:pt x="13158" y="427"/>
                  </a:lnTo>
                  <a:lnTo>
                    <a:pt x="13033" y="427"/>
                  </a:lnTo>
                  <a:cubicBezTo>
                    <a:pt x="13033" y="427"/>
                    <a:pt x="12833" y="427"/>
                    <a:pt x="12532" y="627"/>
                  </a:cubicBezTo>
                  <a:cubicBezTo>
                    <a:pt x="12306" y="627"/>
                    <a:pt x="12106" y="753"/>
                    <a:pt x="11905" y="853"/>
                  </a:cubicBezTo>
                  <a:cubicBezTo>
                    <a:pt x="11579" y="853"/>
                    <a:pt x="11379" y="953"/>
                    <a:pt x="11053" y="1053"/>
                  </a:cubicBezTo>
                  <a:cubicBezTo>
                    <a:pt x="10427" y="1154"/>
                    <a:pt x="9700" y="1254"/>
                    <a:pt x="8973" y="1379"/>
                  </a:cubicBezTo>
                  <a:cubicBezTo>
                    <a:pt x="8146" y="1479"/>
                    <a:pt x="7294" y="1479"/>
                    <a:pt x="6467" y="1479"/>
                  </a:cubicBezTo>
                  <a:cubicBezTo>
                    <a:pt x="6041" y="1479"/>
                    <a:pt x="5640" y="1379"/>
                    <a:pt x="5213" y="1379"/>
                  </a:cubicBezTo>
                  <a:cubicBezTo>
                    <a:pt x="4787" y="1254"/>
                    <a:pt x="4487" y="1154"/>
                    <a:pt x="4061" y="1154"/>
                  </a:cubicBezTo>
                  <a:cubicBezTo>
                    <a:pt x="3234" y="953"/>
                    <a:pt x="2607" y="853"/>
                    <a:pt x="1980" y="753"/>
                  </a:cubicBezTo>
                  <a:cubicBezTo>
                    <a:pt x="1354" y="527"/>
                    <a:pt x="827" y="427"/>
                    <a:pt x="502" y="226"/>
                  </a:cubicBezTo>
                  <a:cubicBezTo>
                    <a:pt x="301" y="126"/>
                    <a:pt x="201" y="126"/>
                    <a:pt x="10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4" name="Google Shape;7374;p46"/>
            <p:cNvSpPr/>
            <p:nvPr/>
          </p:nvSpPr>
          <p:spPr>
            <a:xfrm>
              <a:off x="6394582" y="3650233"/>
              <a:ext cx="106038" cy="86032"/>
            </a:xfrm>
            <a:custGeom>
              <a:avLst/>
              <a:gdLst/>
              <a:ahLst/>
              <a:cxnLst/>
              <a:rect l="l" t="t" r="r" b="b"/>
              <a:pathLst>
                <a:path w="3986" h="3234" extrusionOk="0">
                  <a:moveTo>
                    <a:pt x="3886" y="1"/>
                  </a:moveTo>
                  <a:lnTo>
                    <a:pt x="3886" y="201"/>
                  </a:lnTo>
                  <a:cubicBezTo>
                    <a:pt x="3760" y="302"/>
                    <a:pt x="3760" y="527"/>
                    <a:pt x="3660" y="728"/>
                  </a:cubicBezTo>
                  <a:cubicBezTo>
                    <a:pt x="3560" y="928"/>
                    <a:pt x="3359" y="1154"/>
                    <a:pt x="3134" y="1354"/>
                  </a:cubicBezTo>
                  <a:cubicBezTo>
                    <a:pt x="2933" y="1555"/>
                    <a:pt x="2632" y="1780"/>
                    <a:pt x="2407" y="1880"/>
                  </a:cubicBezTo>
                  <a:cubicBezTo>
                    <a:pt x="1881" y="2281"/>
                    <a:pt x="1254" y="2507"/>
                    <a:pt x="853" y="2808"/>
                  </a:cubicBezTo>
                  <a:cubicBezTo>
                    <a:pt x="427" y="3033"/>
                    <a:pt x="126" y="3134"/>
                    <a:pt x="126" y="3134"/>
                  </a:cubicBezTo>
                  <a:lnTo>
                    <a:pt x="1" y="3234"/>
                  </a:lnTo>
                  <a:lnTo>
                    <a:pt x="126" y="3234"/>
                  </a:lnTo>
                  <a:cubicBezTo>
                    <a:pt x="126" y="3234"/>
                    <a:pt x="427" y="3134"/>
                    <a:pt x="953" y="3033"/>
                  </a:cubicBezTo>
                  <a:cubicBezTo>
                    <a:pt x="1379" y="2908"/>
                    <a:pt x="2006" y="2607"/>
                    <a:pt x="2632" y="2281"/>
                  </a:cubicBezTo>
                  <a:cubicBezTo>
                    <a:pt x="2733" y="2181"/>
                    <a:pt x="2933" y="2081"/>
                    <a:pt x="3033" y="1981"/>
                  </a:cubicBezTo>
                  <a:lnTo>
                    <a:pt x="3359" y="1655"/>
                  </a:lnTo>
                  <a:cubicBezTo>
                    <a:pt x="3660" y="1354"/>
                    <a:pt x="3760" y="1154"/>
                    <a:pt x="3886" y="828"/>
                  </a:cubicBezTo>
                  <a:cubicBezTo>
                    <a:pt x="3986" y="627"/>
                    <a:pt x="3986" y="402"/>
                    <a:pt x="3986" y="201"/>
                  </a:cubicBezTo>
                  <a:cubicBezTo>
                    <a:pt x="3986" y="101"/>
                    <a:pt x="3886" y="1"/>
                    <a:pt x="38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5" name="Google Shape;7375;p46"/>
            <p:cNvSpPr/>
            <p:nvPr/>
          </p:nvSpPr>
          <p:spPr>
            <a:xfrm>
              <a:off x="5969874" y="3772258"/>
              <a:ext cx="100052" cy="497414"/>
            </a:xfrm>
            <a:custGeom>
              <a:avLst/>
              <a:gdLst/>
              <a:ahLst/>
              <a:cxnLst/>
              <a:rect l="l" t="t" r="r" b="b"/>
              <a:pathLst>
                <a:path w="3761" h="18698" extrusionOk="0">
                  <a:moveTo>
                    <a:pt x="3560" y="0"/>
                  </a:moveTo>
                  <a:cubicBezTo>
                    <a:pt x="3560" y="0"/>
                    <a:pt x="3334" y="326"/>
                    <a:pt x="3134" y="727"/>
                  </a:cubicBezTo>
                  <a:cubicBezTo>
                    <a:pt x="2808" y="1253"/>
                    <a:pt x="2407" y="1880"/>
                    <a:pt x="1981" y="2707"/>
                  </a:cubicBezTo>
                  <a:cubicBezTo>
                    <a:pt x="1254" y="4386"/>
                    <a:pt x="302" y="6792"/>
                    <a:pt x="1" y="9299"/>
                  </a:cubicBezTo>
                  <a:lnTo>
                    <a:pt x="1" y="10226"/>
                  </a:lnTo>
                  <a:lnTo>
                    <a:pt x="1" y="11178"/>
                  </a:lnTo>
                  <a:cubicBezTo>
                    <a:pt x="1" y="11479"/>
                    <a:pt x="101" y="11805"/>
                    <a:pt x="101" y="12106"/>
                  </a:cubicBezTo>
                  <a:cubicBezTo>
                    <a:pt x="201" y="12431"/>
                    <a:pt x="201" y="12732"/>
                    <a:pt x="302" y="13058"/>
                  </a:cubicBezTo>
                  <a:cubicBezTo>
                    <a:pt x="427" y="13584"/>
                    <a:pt x="627" y="14111"/>
                    <a:pt x="728" y="14612"/>
                  </a:cubicBezTo>
                  <a:cubicBezTo>
                    <a:pt x="928" y="15138"/>
                    <a:pt x="1154" y="15664"/>
                    <a:pt x="1354" y="16091"/>
                  </a:cubicBezTo>
                  <a:cubicBezTo>
                    <a:pt x="1555" y="16492"/>
                    <a:pt x="1780" y="16817"/>
                    <a:pt x="1981" y="17118"/>
                  </a:cubicBezTo>
                  <a:cubicBezTo>
                    <a:pt x="2181" y="17544"/>
                    <a:pt x="2407" y="17745"/>
                    <a:pt x="2607" y="17970"/>
                  </a:cubicBezTo>
                  <a:cubicBezTo>
                    <a:pt x="2933" y="18371"/>
                    <a:pt x="3134" y="18697"/>
                    <a:pt x="3134" y="18697"/>
                  </a:cubicBezTo>
                  <a:lnTo>
                    <a:pt x="3234" y="18697"/>
                  </a:lnTo>
                  <a:lnTo>
                    <a:pt x="3234" y="18597"/>
                  </a:lnTo>
                  <a:cubicBezTo>
                    <a:pt x="3234" y="18597"/>
                    <a:pt x="3033" y="18271"/>
                    <a:pt x="2708" y="17870"/>
                  </a:cubicBezTo>
                  <a:cubicBezTo>
                    <a:pt x="2607" y="17644"/>
                    <a:pt x="2407" y="17344"/>
                    <a:pt x="2307" y="17018"/>
                  </a:cubicBezTo>
                  <a:cubicBezTo>
                    <a:pt x="2181" y="16918"/>
                    <a:pt x="2081" y="16717"/>
                    <a:pt x="1981" y="16492"/>
                  </a:cubicBezTo>
                  <a:cubicBezTo>
                    <a:pt x="1881" y="16291"/>
                    <a:pt x="1780" y="16091"/>
                    <a:pt x="1680" y="15865"/>
                  </a:cubicBezTo>
                  <a:cubicBezTo>
                    <a:pt x="1254" y="15038"/>
                    <a:pt x="928" y="14111"/>
                    <a:pt x="627" y="12958"/>
                  </a:cubicBezTo>
                  <a:cubicBezTo>
                    <a:pt x="627" y="12632"/>
                    <a:pt x="527" y="12331"/>
                    <a:pt x="527" y="12106"/>
                  </a:cubicBezTo>
                  <a:cubicBezTo>
                    <a:pt x="527" y="11805"/>
                    <a:pt x="427" y="11479"/>
                    <a:pt x="427" y="11178"/>
                  </a:cubicBezTo>
                  <a:lnTo>
                    <a:pt x="427" y="10226"/>
                  </a:lnTo>
                  <a:lnTo>
                    <a:pt x="427" y="9399"/>
                  </a:lnTo>
                  <a:cubicBezTo>
                    <a:pt x="527" y="8146"/>
                    <a:pt x="828" y="6893"/>
                    <a:pt x="1154" y="5840"/>
                  </a:cubicBezTo>
                  <a:cubicBezTo>
                    <a:pt x="1555" y="4712"/>
                    <a:pt x="1881" y="3760"/>
                    <a:pt x="2307" y="2832"/>
                  </a:cubicBezTo>
                  <a:cubicBezTo>
                    <a:pt x="3033" y="1153"/>
                    <a:pt x="3760" y="101"/>
                    <a:pt x="3760" y="101"/>
                  </a:cubicBezTo>
                  <a:cubicBezTo>
                    <a:pt x="3760" y="101"/>
                    <a:pt x="3760" y="0"/>
                    <a:pt x="3660" y="0"/>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6" name="Google Shape;7376;p46"/>
            <p:cNvSpPr/>
            <p:nvPr/>
          </p:nvSpPr>
          <p:spPr>
            <a:xfrm>
              <a:off x="6258564" y="3833604"/>
              <a:ext cx="286057" cy="224711"/>
            </a:xfrm>
            <a:custGeom>
              <a:avLst/>
              <a:gdLst/>
              <a:ahLst/>
              <a:cxnLst/>
              <a:rect l="l" t="t" r="r" b="b"/>
              <a:pathLst>
                <a:path w="10753" h="8447" extrusionOk="0">
                  <a:moveTo>
                    <a:pt x="7319" y="0"/>
                  </a:moveTo>
                  <a:cubicBezTo>
                    <a:pt x="7319" y="0"/>
                    <a:pt x="7219" y="401"/>
                    <a:pt x="6893" y="927"/>
                  </a:cubicBezTo>
                  <a:cubicBezTo>
                    <a:pt x="6592" y="1554"/>
                    <a:pt x="6066" y="2406"/>
                    <a:pt x="5239" y="3233"/>
                  </a:cubicBezTo>
                  <a:cubicBezTo>
                    <a:pt x="5114" y="3434"/>
                    <a:pt x="4813" y="3534"/>
                    <a:pt x="4613" y="3759"/>
                  </a:cubicBezTo>
                  <a:cubicBezTo>
                    <a:pt x="4613" y="3759"/>
                    <a:pt x="4487" y="3860"/>
                    <a:pt x="4387" y="3860"/>
                  </a:cubicBezTo>
                  <a:cubicBezTo>
                    <a:pt x="4387" y="3860"/>
                    <a:pt x="4287" y="3960"/>
                    <a:pt x="4186" y="3960"/>
                  </a:cubicBezTo>
                  <a:cubicBezTo>
                    <a:pt x="4086" y="3960"/>
                    <a:pt x="3986" y="4060"/>
                    <a:pt x="3760" y="4060"/>
                  </a:cubicBezTo>
                  <a:cubicBezTo>
                    <a:pt x="3447" y="4110"/>
                    <a:pt x="3134" y="4110"/>
                    <a:pt x="2795" y="4110"/>
                  </a:cubicBezTo>
                  <a:cubicBezTo>
                    <a:pt x="2457" y="4110"/>
                    <a:pt x="2094" y="4110"/>
                    <a:pt x="1680" y="4160"/>
                  </a:cubicBezTo>
                  <a:cubicBezTo>
                    <a:pt x="1354" y="4160"/>
                    <a:pt x="953" y="4286"/>
                    <a:pt x="628" y="4587"/>
                  </a:cubicBezTo>
                  <a:cubicBezTo>
                    <a:pt x="327" y="4912"/>
                    <a:pt x="101" y="5313"/>
                    <a:pt x="1" y="5739"/>
                  </a:cubicBezTo>
                  <a:cubicBezTo>
                    <a:pt x="1" y="6165"/>
                    <a:pt x="227" y="6566"/>
                    <a:pt x="427" y="6892"/>
                  </a:cubicBezTo>
                  <a:cubicBezTo>
                    <a:pt x="628" y="7293"/>
                    <a:pt x="953" y="7519"/>
                    <a:pt x="1354" y="7719"/>
                  </a:cubicBezTo>
                  <a:cubicBezTo>
                    <a:pt x="1981" y="8145"/>
                    <a:pt x="2833" y="8346"/>
                    <a:pt x="3560" y="8446"/>
                  </a:cubicBezTo>
                  <a:cubicBezTo>
                    <a:pt x="4387" y="8446"/>
                    <a:pt x="5114" y="8346"/>
                    <a:pt x="5866" y="8246"/>
                  </a:cubicBezTo>
                  <a:cubicBezTo>
                    <a:pt x="6267" y="8145"/>
                    <a:pt x="6592" y="8045"/>
                    <a:pt x="6893" y="7820"/>
                  </a:cubicBezTo>
                  <a:cubicBezTo>
                    <a:pt x="7219" y="7719"/>
                    <a:pt x="7520" y="7519"/>
                    <a:pt x="7846" y="7293"/>
                  </a:cubicBezTo>
                  <a:cubicBezTo>
                    <a:pt x="8372" y="6892"/>
                    <a:pt x="8773" y="6466"/>
                    <a:pt x="9199" y="5940"/>
                  </a:cubicBezTo>
                  <a:cubicBezTo>
                    <a:pt x="9926" y="5013"/>
                    <a:pt x="10252" y="4060"/>
                    <a:pt x="10452" y="3434"/>
                  </a:cubicBezTo>
                  <a:cubicBezTo>
                    <a:pt x="10653" y="2807"/>
                    <a:pt x="10753" y="2406"/>
                    <a:pt x="10753" y="2406"/>
                  </a:cubicBezTo>
                  <a:lnTo>
                    <a:pt x="10653" y="2281"/>
                  </a:lnTo>
                  <a:lnTo>
                    <a:pt x="10552" y="2406"/>
                  </a:lnTo>
                  <a:cubicBezTo>
                    <a:pt x="10552" y="2406"/>
                    <a:pt x="10452" y="2807"/>
                    <a:pt x="10252" y="3434"/>
                  </a:cubicBezTo>
                  <a:cubicBezTo>
                    <a:pt x="10026" y="4060"/>
                    <a:pt x="9625" y="4912"/>
                    <a:pt x="8873" y="5739"/>
                  </a:cubicBezTo>
                  <a:cubicBezTo>
                    <a:pt x="8572" y="6266"/>
                    <a:pt x="8146" y="6667"/>
                    <a:pt x="7620" y="6993"/>
                  </a:cubicBezTo>
                  <a:cubicBezTo>
                    <a:pt x="7119" y="7419"/>
                    <a:pt x="6492" y="7719"/>
                    <a:pt x="5740" y="7820"/>
                  </a:cubicBezTo>
                  <a:cubicBezTo>
                    <a:pt x="5114" y="8045"/>
                    <a:pt x="4387" y="8045"/>
                    <a:pt x="3660" y="8045"/>
                  </a:cubicBezTo>
                  <a:cubicBezTo>
                    <a:pt x="2933" y="7920"/>
                    <a:pt x="2207" y="7719"/>
                    <a:pt x="1580" y="7419"/>
                  </a:cubicBezTo>
                  <a:cubicBezTo>
                    <a:pt x="1254" y="7193"/>
                    <a:pt x="953" y="6993"/>
                    <a:pt x="728" y="6667"/>
                  </a:cubicBezTo>
                  <a:cubicBezTo>
                    <a:pt x="527" y="6366"/>
                    <a:pt x="427" y="6040"/>
                    <a:pt x="427" y="5739"/>
                  </a:cubicBezTo>
                  <a:cubicBezTo>
                    <a:pt x="427" y="5414"/>
                    <a:pt x="628" y="5113"/>
                    <a:pt x="853" y="4912"/>
                  </a:cubicBezTo>
                  <a:cubicBezTo>
                    <a:pt x="1054" y="4687"/>
                    <a:pt x="1480" y="4587"/>
                    <a:pt x="1780" y="4587"/>
                  </a:cubicBezTo>
                  <a:cubicBezTo>
                    <a:pt x="2407" y="4486"/>
                    <a:pt x="3134" y="4587"/>
                    <a:pt x="3861" y="4386"/>
                  </a:cubicBezTo>
                  <a:cubicBezTo>
                    <a:pt x="4613" y="4286"/>
                    <a:pt x="5114" y="3860"/>
                    <a:pt x="5540" y="3434"/>
                  </a:cubicBezTo>
                  <a:cubicBezTo>
                    <a:pt x="5866" y="3033"/>
                    <a:pt x="6166" y="2506"/>
                    <a:pt x="6492" y="2080"/>
                  </a:cubicBezTo>
                  <a:cubicBezTo>
                    <a:pt x="6693" y="1779"/>
                    <a:pt x="6893" y="1353"/>
                    <a:pt x="7119" y="1028"/>
                  </a:cubicBezTo>
                  <a:cubicBezTo>
                    <a:pt x="7319" y="401"/>
                    <a:pt x="7520" y="100"/>
                    <a:pt x="7520" y="100"/>
                  </a:cubicBezTo>
                  <a:cubicBezTo>
                    <a:pt x="7520" y="0"/>
                    <a:pt x="7520" y="0"/>
                    <a:pt x="7420" y="0"/>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7" name="Google Shape;7377;p46"/>
            <p:cNvSpPr/>
            <p:nvPr/>
          </p:nvSpPr>
          <p:spPr>
            <a:xfrm>
              <a:off x="6191898" y="3474896"/>
              <a:ext cx="39372" cy="36020"/>
            </a:xfrm>
            <a:custGeom>
              <a:avLst/>
              <a:gdLst/>
              <a:ahLst/>
              <a:cxnLst/>
              <a:rect l="l" t="t" r="r" b="b"/>
              <a:pathLst>
                <a:path w="1480" h="1354" extrusionOk="0">
                  <a:moveTo>
                    <a:pt x="853" y="0"/>
                  </a:moveTo>
                  <a:cubicBezTo>
                    <a:pt x="427" y="0"/>
                    <a:pt x="101" y="326"/>
                    <a:pt x="101" y="627"/>
                  </a:cubicBezTo>
                  <a:cubicBezTo>
                    <a:pt x="1" y="1053"/>
                    <a:pt x="327" y="1354"/>
                    <a:pt x="728" y="1354"/>
                  </a:cubicBezTo>
                  <a:cubicBezTo>
                    <a:pt x="1053" y="1354"/>
                    <a:pt x="1354" y="1153"/>
                    <a:pt x="1479" y="727"/>
                  </a:cubicBezTo>
                  <a:cubicBezTo>
                    <a:pt x="1479" y="426"/>
                    <a:pt x="1154" y="100"/>
                    <a:pt x="853" y="0"/>
                  </a:cubicBezTo>
                  <a:close/>
                </a:path>
              </a:pathLst>
            </a:custGeom>
            <a:solidFill>
              <a:srgbClr val="2222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8" name="Google Shape;7378;p46"/>
            <p:cNvSpPr/>
            <p:nvPr/>
          </p:nvSpPr>
          <p:spPr>
            <a:xfrm>
              <a:off x="6381254" y="3491549"/>
              <a:ext cx="36020" cy="36046"/>
            </a:xfrm>
            <a:custGeom>
              <a:avLst/>
              <a:gdLst/>
              <a:ahLst/>
              <a:cxnLst/>
              <a:rect l="l" t="t" r="r" b="b"/>
              <a:pathLst>
                <a:path w="1354" h="1355" extrusionOk="0">
                  <a:moveTo>
                    <a:pt x="727" y="1"/>
                  </a:moveTo>
                  <a:cubicBezTo>
                    <a:pt x="402" y="1"/>
                    <a:pt x="1" y="327"/>
                    <a:pt x="1" y="627"/>
                  </a:cubicBezTo>
                  <a:cubicBezTo>
                    <a:pt x="1" y="1053"/>
                    <a:pt x="201" y="1354"/>
                    <a:pt x="627" y="1354"/>
                  </a:cubicBezTo>
                  <a:cubicBezTo>
                    <a:pt x="1028" y="1354"/>
                    <a:pt x="1354" y="1154"/>
                    <a:pt x="1354" y="728"/>
                  </a:cubicBezTo>
                  <a:cubicBezTo>
                    <a:pt x="1354" y="427"/>
                    <a:pt x="1128" y="101"/>
                    <a:pt x="727" y="1"/>
                  </a:cubicBezTo>
                  <a:close/>
                </a:path>
              </a:pathLst>
            </a:custGeom>
            <a:solidFill>
              <a:srgbClr val="2222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9" name="Google Shape;7379;p46"/>
            <p:cNvSpPr/>
            <p:nvPr/>
          </p:nvSpPr>
          <p:spPr>
            <a:xfrm>
              <a:off x="6291923" y="3527569"/>
              <a:ext cx="14020" cy="47352"/>
            </a:xfrm>
            <a:custGeom>
              <a:avLst/>
              <a:gdLst/>
              <a:ahLst/>
              <a:cxnLst/>
              <a:rect l="l" t="t" r="r" b="b"/>
              <a:pathLst>
                <a:path w="527" h="1780" extrusionOk="0">
                  <a:moveTo>
                    <a:pt x="326" y="0"/>
                  </a:moveTo>
                  <a:cubicBezTo>
                    <a:pt x="226" y="0"/>
                    <a:pt x="100" y="126"/>
                    <a:pt x="100" y="226"/>
                  </a:cubicBezTo>
                  <a:lnTo>
                    <a:pt x="0" y="1579"/>
                  </a:lnTo>
                  <a:cubicBezTo>
                    <a:pt x="0" y="1679"/>
                    <a:pt x="100" y="1780"/>
                    <a:pt x="226" y="1780"/>
                  </a:cubicBezTo>
                  <a:cubicBezTo>
                    <a:pt x="326" y="1780"/>
                    <a:pt x="426" y="1679"/>
                    <a:pt x="426" y="1579"/>
                  </a:cubicBezTo>
                  <a:lnTo>
                    <a:pt x="526" y="226"/>
                  </a:lnTo>
                  <a:cubicBezTo>
                    <a:pt x="526" y="126"/>
                    <a:pt x="426" y="0"/>
                    <a:pt x="326" y="0"/>
                  </a:cubicBezTo>
                  <a:close/>
                </a:path>
              </a:pathLst>
            </a:custGeom>
            <a:solidFill>
              <a:srgbClr val="5B3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0" name="Google Shape;7380;p46"/>
            <p:cNvSpPr/>
            <p:nvPr/>
          </p:nvSpPr>
          <p:spPr>
            <a:xfrm>
              <a:off x="6269923" y="3569574"/>
              <a:ext cx="52673" cy="31790"/>
            </a:xfrm>
            <a:custGeom>
              <a:avLst/>
              <a:gdLst/>
              <a:ahLst/>
              <a:cxnLst/>
              <a:rect l="l" t="t" r="r" b="b"/>
              <a:pathLst>
                <a:path w="1980" h="1195" extrusionOk="0">
                  <a:moveTo>
                    <a:pt x="201" y="0"/>
                  </a:moveTo>
                  <a:cubicBezTo>
                    <a:pt x="201" y="0"/>
                    <a:pt x="0" y="927"/>
                    <a:pt x="100" y="1053"/>
                  </a:cubicBezTo>
                  <a:cubicBezTo>
                    <a:pt x="201" y="1103"/>
                    <a:pt x="382" y="1128"/>
                    <a:pt x="551" y="1128"/>
                  </a:cubicBezTo>
                  <a:cubicBezTo>
                    <a:pt x="721" y="1128"/>
                    <a:pt x="877" y="1103"/>
                    <a:pt x="927" y="1053"/>
                  </a:cubicBezTo>
                  <a:cubicBezTo>
                    <a:pt x="927" y="942"/>
                    <a:pt x="1025" y="364"/>
                    <a:pt x="1048" y="229"/>
                  </a:cubicBezTo>
                  <a:lnTo>
                    <a:pt x="1048" y="229"/>
                  </a:lnTo>
                  <a:cubicBezTo>
                    <a:pt x="1049" y="229"/>
                    <a:pt x="1051" y="229"/>
                    <a:pt x="1053" y="230"/>
                  </a:cubicBezTo>
                  <a:lnTo>
                    <a:pt x="1053" y="230"/>
                  </a:lnTo>
                  <a:lnTo>
                    <a:pt x="1053" y="201"/>
                  </a:lnTo>
                  <a:cubicBezTo>
                    <a:pt x="1053" y="201"/>
                    <a:pt x="1051" y="211"/>
                    <a:pt x="1048" y="229"/>
                  </a:cubicBezTo>
                  <a:lnTo>
                    <a:pt x="1048" y="229"/>
                  </a:lnTo>
                  <a:cubicBezTo>
                    <a:pt x="584" y="155"/>
                    <a:pt x="201" y="0"/>
                    <a:pt x="201" y="0"/>
                  </a:cubicBezTo>
                  <a:close/>
                  <a:moveTo>
                    <a:pt x="1980" y="201"/>
                  </a:moveTo>
                  <a:lnTo>
                    <a:pt x="1980" y="201"/>
                  </a:lnTo>
                  <a:cubicBezTo>
                    <a:pt x="1828" y="248"/>
                    <a:pt x="1661" y="267"/>
                    <a:pt x="1493" y="267"/>
                  </a:cubicBezTo>
                  <a:cubicBezTo>
                    <a:pt x="1345" y="267"/>
                    <a:pt x="1195" y="252"/>
                    <a:pt x="1053" y="230"/>
                  </a:cubicBezTo>
                  <a:lnTo>
                    <a:pt x="1053" y="230"/>
                  </a:lnTo>
                  <a:lnTo>
                    <a:pt x="1053" y="1053"/>
                  </a:lnTo>
                  <a:cubicBezTo>
                    <a:pt x="1053" y="1124"/>
                    <a:pt x="1366" y="1195"/>
                    <a:pt x="1585" y="1195"/>
                  </a:cubicBezTo>
                  <a:cubicBezTo>
                    <a:pt x="1676" y="1195"/>
                    <a:pt x="1750" y="1182"/>
                    <a:pt x="1780" y="1153"/>
                  </a:cubicBezTo>
                  <a:cubicBezTo>
                    <a:pt x="1980" y="1053"/>
                    <a:pt x="1980" y="201"/>
                    <a:pt x="1980" y="20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1" name="Google Shape;7381;p46"/>
            <p:cNvSpPr/>
            <p:nvPr/>
          </p:nvSpPr>
          <p:spPr>
            <a:xfrm>
              <a:off x="6119885" y="3522222"/>
              <a:ext cx="105373" cy="102952"/>
            </a:xfrm>
            <a:custGeom>
              <a:avLst/>
              <a:gdLst/>
              <a:ahLst/>
              <a:cxnLst/>
              <a:rect l="l" t="t" r="r" b="b"/>
              <a:pathLst>
                <a:path w="3961" h="3870" extrusionOk="0">
                  <a:moveTo>
                    <a:pt x="2181" y="1"/>
                  </a:moveTo>
                  <a:cubicBezTo>
                    <a:pt x="1054" y="1"/>
                    <a:pt x="101" y="728"/>
                    <a:pt x="1" y="1780"/>
                  </a:cubicBezTo>
                  <a:cubicBezTo>
                    <a:pt x="1" y="2833"/>
                    <a:pt x="728" y="3760"/>
                    <a:pt x="1780" y="3860"/>
                  </a:cubicBezTo>
                  <a:cubicBezTo>
                    <a:pt x="1844" y="3867"/>
                    <a:pt x="1907" y="3870"/>
                    <a:pt x="1970" y="3870"/>
                  </a:cubicBezTo>
                  <a:cubicBezTo>
                    <a:pt x="2922" y="3870"/>
                    <a:pt x="3767" y="3170"/>
                    <a:pt x="3861" y="2206"/>
                  </a:cubicBezTo>
                  <a:cubicBezTo>
                    <a:pt x="3961" y="1053"/>
                    <a:pt x="3234" y="101"/>
                    <a:pt x="21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2" name="Google Shape;7382;p46"/>
            <p:cNvSpPr/>
            <p:nvPr/>
          </p:nvSpPr>
          <p:spPr>
            <a:xfrm>
              <a:off x="6381254" y="3547202"/>
              <a:ext cx="108033" cy="103271"/>
            </a:xfrm>
            <a:custGeom>
              <a:avLst/>
              <a:gdLst/>
              <a:ahLst/>
              <a:cxnLst/>
              <a:rect l="l" t="t" r="r" b="b"/>
              <a:pathLst>
                <a:path w="4061" h="3882" extrusionOk="0">
                  <a:moveTo>
                    <a:pt x="1953" y="0"/>
                  </a:moveTo>
                  <a:cubicBezTo>
                    <a:pt x="997" y="0"/>
                    <a:pt x="194" y="723"/>
                    <a:pt x="101" y="1768"/>
                  </a:cubicBezTo>
                  <a:cubicBezTo>
                    <a:pt x="1" y="2821"/>
                    <a:pt x="828" y="3774"/>
                    <a:pt x="1880" y="3874"/>
                  </a:cubicBezTo>
                  <a:cubicBezTo>
                    <a:pt x="1937" y="3879"/>
                    <a:pt x="1993" y="3882"/>
                    <a:pt x="2050" y="3882"/>
                  </a:cubicBezTo>
                  <a:cubicBezTo>
                    <a:pt x="3010" y="3882"/>
                    <a:pt x="3866" y="3089"/>
                    <a:pt x="3960" y="2094"/>
                  </a:cubicBezTo>
                  <a:cubicBezTo>
                    <a:pt x="4061" y="1042"/>
                    <a:pt x="3234" y="114"/>
                    <a:pt x="2181" y="14"/>
                  </a:cubicBezTo>
                  <a:cubicBezTo>
                    <a:pt x="2104" y="5"/>
                    <a:pt x="2028" y="0"/>
                    <a:pt x="195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3" name="Google Shape;7383;p46"/>
            <p:cNvSpPr/>
            <p:nvPr/>
          </p:nvSpPr>
          <p:spPr>
            <a:xfrm>
              <a:off x="6233903" y="3530894"/>
              <a:ext cx="138705" cy="50039"/>
            </a:xfrm>
            <a:custGeom>
              <a:avLst/>
              <a:gdLst/>
              <a:ahLst/>
              <a:cxnLst/>
              <a:rect l="l" t="t" r="r" b="b"/>
              <a:pathLst>
                <a:path w="5214" h="1881" extrusionOk="0">
                  <a:moveTo>
                    <a:pt x="101" y="1"/>
                  </a:moveTo>
                  <a:lnTo>
                    <a:pt x="1" y="101"/>
                  </a:lnTo>
                  <a:cubicBezTo>
                    <a:pt x="1" y="101"/>
                    <a:pt x="1" y="201"/>
                    <a:pt x="101" y="402"/>
                  </a:cubicBezTo>
                  <a:cubicBezTo>
                    <a:pt x="201" y="502"/>
                    <a:pt x="301" y="828"/>
                    <a:pt x="527" y="1028"/>
                  </a:cubicBezTo>
                  <a:cubicBezTo>
                    <a:pt x="727" y="1254"/>
                    <a:pt x="1028" y="1454"/>
                    <a:pt x="1354" y="1554"/>
                  </a:cubicBezTo>
                  <a:cubicBezTo>
                    <a:pt x="1555" y="1655"/>
                    <a:pt x="1780" y="1755"/>
                    <a:pt x="1880" y="1755"/>
                  </a:cubicBezTo>
                  <a:cubicBezTo>
                    <a:pt x="1981" y="1755"/>
                    <a:pt x="2081" y="1755"/>
                    <a:pt x="2181" y="1880"/>
                  </a:cubicBezTo>
                  <a:lnTo>
                    <a:pt x="3134" y="1880"/>
                  </a:lnTo>
                  <a:cubicBezTo>
                    <a:pt x="3234" y="1880"/>
                    <a:pt x="3334" y="1755"/>
                    <a:pt x="3434" y="1755"/>
                  </a:cubicBezTo>
                  <a:cubicBezTo>
                    <a:pt x="3535" y="1755"/>
                    <a:pt x="3535" y="1755"/>
                    <a:pt x="3660" y="1655"/>
                  </a:cubicBezTo>
                  <a:cubicBezTo>
                    <a:pt x="4061" y="1554"/>
                    <a:pt x="4387" y="1454"/>
                    <a:pt x="4587" y="1254"/>
                  </a:cubicBezTo>
                  <a:cubicBezTo>
                    <a:pt x="5113" y="828"/>
                    <a:pt x="5214" y="402"/>
                    <a:pt x="5214" y="402"/>
                  </a:cubicBezTo>
                  <a:lnTo>
                    <a:pt x="5113" y="301"/>
                  </a:lnTo>
                  <a:lnTo>
                    <a:pt x="5013" y="301"/>
                  </a:lnTo>
                  <a:cubicBezTo>
                    <a:pt x="5013" y="301"/>
                    <a:pt x="5013" y="402"/>
                    <a:pt x="4913" y="502"/>
                  </a:cubicBezTo>
                  <a:cubicBezTo>
                    <a:pt x="4788" y="627"/>
                    <a:pt x="4587" y="828"/>
                    <a:pt x="4387" y="928"/>
                  </a:cubicBezTo>
                  <a:cubicBezTo>
                    <a:pt x="4161" y="1128"/>
                    <a:pt x="3860" y="1254"/>
                    <a:pt x="3535" y="1354"/>
                  </a:cubicBezTo>
                  <a:cubicBezTo>
                    <a:pt x="3434" y="1354"/>
                    <a:pt x="3234" y="1454"/>
                    <a:pt x="3033" y="1454"/>
                  </a:cubicBezTo>
                  <a:lnTo>
                    <a:pt x="2281" y="1454"/>
                  </a:lnTo>
                  <a:cubicBezTo>
                    <a:pt x="2181" y="1354"/>
                    <a:pt x="2081" y="1354"/>
                    <a:pt x="1981" y="1354"/>
                  </a:cubicBezTo>
                  <a:cubicBezTo>
                    <a:pt x="1880" y="1354"/>
                    <a:pt x="1655" y="1254"/>
                    <a:pt x="1454" y="1254"/>
                  </a:cubicBezTo>
                  <a:cubicBezTo>
                    <a:pt x="1354" y="1128"/>
                    <a:pt x="1154" y="1128"/>
                    <a:pt x="1028" y="1028"/>
                  </a:cubicBezTo>
                  <a:cubicBezTo>
                    <a:pt x="928" y="928"/>
                    <a:pt x="828" y="828"/>
                    <a:pt x="727" y="828"/>
                  </a:cubicBezTo>
                  <a:cubicBezTo>
                    <a:pt x="527" y="627"/>
                    <a:pt x="402" y="402"/>
                    <a:pt x="301" y="301"/>
                  </a:cubicBezTo>
                  <a:cubicBezTo>
                    <a:pt x="201" y="201"/>
                    <a:pt x="201" y="101"/>
                    <a:pt x="201" y="101"/>
                  </a:cubicBezTo>
                  <a:cubicBezTo>
                    <a:pt x="101" y="101"/>
                    <a:pt x="101" y="1"/>
                    <a:pt x="101" y="1"/>
                  </a:cubicBezTo>
                  <a:close/>
                </a:path>
              </a:pathLst>
            </a:custGeom>
            <a:solidFill>
              <a:srgbClr val="5B3D2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4" name="Google Shape;7384;p46"/>
            <p:cNvSpPr/>
            <p:nvPr/>
          </p:nvSpPr>
          <p:spPr>
            <a:xfrm>
              <a:off x="6267236" y="3497349"/>
              <a:ext cx="66586" cy="41766"/>
            </a:xfrm>
            <a:custGeom>
              <a:avLst/>
              <a:gdLst/>
              <a:ahLst/>
              <a:cxnLst/>
              <a:rect l="l" t="t" r="r" b="b"/>
              <a:pathLst>
                <a:path w="2503" h="1570" extrusionOk="0">
                  <a:moveTo>
                    <a:pt x="1032" y="0"/>
                  </a:moveTo>
                  <a:cubicBezTo>
                    <a:pt x="705" y="0"/>
                    <a:pt x="418" y="56"/>
                    <a:pt x="302" y="209"/>
                  </a:cubicBezTo>
                  <a:cubicBezTo>
                    <a:pt x="1" y="510"/>
                    <a:pt x="627" y="1562"/>
                    <a:pt x="1154" y="1562"/>
                  </a:cubicBezTo>
                  <a:cubicBezTo>
                    <a:pt x="1187" y="1567"/>
                    <a:pt x="1221" y="1569"/>
                    <a:pt x="1254" y="1569"/>
                  </a:cubicBezTo>
                  <a:cubicBezTo>
                    <a:pt x="1937" y="1569"/>
                    <a:pt x="2502" y="620"/>
                    <a:pt x="2407" y="309"/>
                  </a:cubicBezTo>
                  <a:cubicBezTo>
                    <a:pt x="2326" y="180"/>
                    <a:pt x="1616" y="0"/>
                    <a:pt x="1032" y="0"/>
                  </a:cubicBezTo>
                  <a:close/>
                </a:path>
              </a:pathLst>
            </a:custGeom>
            <a:solidFill>
              <a:srgbClr val="331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5" name="Google Shape;7385;p46"/>
            <p:cNvSpPr/>
            <p:nvPr/>
          </p:nvSpPr>
          <p:spPr>
            <a:xfrm>
              <a:off x="5889216" y="2358125"/>
              <a:ext cx="283370" cy="1198177"/>
            </a:xfrm>
            <a:custGeom>
              <a:avLst/>
              <a:gdLst/>
              <a:ahLst/>
              <a:cxnLst/>
              <a:rect l="l" t="t" r="r" b="b"/>
              <a:pathLst>
                <a:path w="10652" h="45040" extrusionOk="0">
                  <a:moveTo>
                    <a:pt x="10451" y="0"/>
                  </a:moveTo>
                  <a:cubicBezTo>
                    <a:pt x="10226" y="0"/>
                    <a:pt x="10126" y="100"/>
                    <a:pt x="10126" y="226"/>
                  </a:cubicBezTo>
                  <a:cubicBezTo>
                    <a:pt x="10126" y="226"/>
                    <a:pt x="9925" y="952"/>
                    <a:pt x="9599" y="2105"/>
                  </a:cubicBezTo>
                  <a:cubicBezTo>
                    <a:pt x="9399" y="3358"/>
                    <a:pt x="8973" y="5113"/>
                    <a:pt x="8471" y="7118"/>
                  </a:cubicBezTo>
                  <a:cubicBezTo>
                    <a:pt x="8045" y="9198"/>
                    <a:pt x="7419" y="11704"/>
                    <a:pt x="6892" y="14211"/>
                  </a:cubicBezTo>
                  <a:cubicBezTo>
                    <a:pt x="6592" y="15564"/>
                    <a:pt x="6266" y="16917"/>
                    <a:pt x="5965" y="18271"/>
                  </a:cubicBezTo>
                  <a:cubicBezTo>
                    <a:pt x="5639" y="19649"/>
                    <a:pt x="5339" y="21003"/>
                    <a:pt x="5013" y="22356"/>
                  </a:cubicBezTo>
                  <a:cubicBezTo>
                    <a:pt x="4712" y="23810"/>
                    <a:pt x="4486" y="25163"/>
                    <a:pt x="4186" y="26542"/>
                  </a:cubicBezTo>
                  <a:cubicBezTo>
                    <a:pt x="3860" y="27895"/>
                    <a:pt x="3559" y="29248"/>
                    <a:pt x="3233" y="30501"/>
                  </a:cubicBezTo>
                  <a:cubicBezTo>
                    <a:pt x="2933" y="31855"/>
                    <a:pt x="2607" y="33108"/>
                    <a:pt x="2406" y="34261"/>
                  </a:cubicBezTo>
                  <a:cubicBezTo>
                    <a:pt x="2080" y="35514"/>
                    <a:pt x="1880" y="36567"/>
                    <a:pt x="1579" y="37594"/>
                  </a:cubicBezTo>
                  <a:cubicBezTo>
                    <a:pt x="627" y="41780"/>
                    <a:pt x="0" y="44587"/>
                    <a:pt x="0" y="44587"/>
                  </a:cubicBezTo>
                  <a:cubicBezTo>
                    <a:pt x="0" y="44812"/>
                    <a:pt x="100" y="45013"/>
                    <a:pt x="326" y="45013"/>
                  </a:cubicBezTo>
                  <a:cubicBezTo>
                    <a:pt x="381" y="45031"/>
                    <a:pt x="433" y="45040"/>
                    <a:pt x="481" y="45040"/>
                  </a:cubicBezTo>
                  <a:cubicBezTo>
                    <a:pt x="694" y="45040"/>
                    <a:pt x="827" y="44876"/>
                    <a:pt x="827" y="44712"/>
                  </a:cubicBezTo>
                  <a:cubicBezTo>
                    <a:pt x="827" y="44712"/>
                    <a:pt x="1454" y="41980"/>
                    <a:pt x="2406" y="37820"/>
                  </a:cubicBezTo>
                  <a:cubicBezTo>
                    <a:pt x="2607" y="36767"/>
                    <a:pt x="2832" y="35614"/>
                    <a:pt x="3133" y="34461"/>
                  </a:cubicBezTo>
                  <a:cubicBezTo>
                    <a:pt x="3334" y="33208"/>
                    <a:pt x="3659" y="31955"/>
                    <a:pt x="3960" y="30702"/>
                  </a:cubicBezTo>
                  <a:cubicBezTo>
                    <a:pt x="4186" y="29349"/>
                    <a:pt x="4486" y="27995"/>
                    <a:pt x="4812" y="26642"/>
                  </a:cubicBezTo>
                  <a:cubicBezTo>
                    <a:pt x="5113" y="25288"/>
                    <a:pt x="5439" y="23910"/>
                    <a:pt x="5740" y="22557"/>
                  </a:cubicBezTo>
                  <a:cubicBezTo>
                    <a:pt x="6065" y="21203"/>
                    <a:pt x="6366" y="19750"/>
                    <a:pt x="6692" y="18396"/>
                  </a:cubicBezTo>
                  <a:cubicBezTo>
                    <a:pt x="6993" y="17018"/>
                    <a:pt x="7319" y="15664"/>
                    <a:pt x="7519" y="14411"/>
                  </a:cubicBezTo>
                  <a:cubicBezTo>
                    <a:pt x="8146" y="11805"/>
                    <a:pt x="8672" y="9399"/>
                    <a:pt x="9098" y="7318"/>
                  </a:cubicBezTo>
                  <a:cubicBezTo>
                    <a:pt x="9599" y="5238"/>
                    <a:pt x="9925" y="3459"/>
                    <a:pt x="10226" y="2306"/>
                  </a:cubicBezTo>
                  <a:cubicBezTo>
                    <a:pt x="10451" y="1053"/>
                    <a:pt x="10552" y="326"/>
                    <a:pt x="10552" y="326"/>
                  </a:cubicBezTo>
                  <a:cubicBezTo>
                    <a:pt x="10652" y="226"/>
                    <a:pt x="10552" y="100"/>
                    <a:pt x="1045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6" name="Google Shape;7386;p46"/>
            <p:cNvSpPr/>
            <p:nvPr/>
          </p:nvSpPr>
          <p:spPr>
            <a:xfrm>
              <a:off x="5872536" y="3464521"/>
              <a:ext cx="111385" cy="133624"/>
            </a:xfrm>
            <a:custGeom>
              <a:avLst/>
              <a:gdLst/>
              <a:ahLst/>
              <a:cxnLst/>
              <a:rect l="l" t="t" r="r" b="b"/>
              <a:pathLst>
                <a:path w="4187" h="5023" extrusionOk="0">
                  <a:moveTo>
                    <a:pt x="1658" y="0"/>
                  </a:moveTo>
                  <a:cubicBezTo>
                    <a:pt x="1287" y="0"/>
                    <a:pt x="1053" y="190"/>
                    <a:pt x="1053" y="190"/>
                  </a:cubicBezTo>
                  <a:cubicBezTo>
                    <a:pt x="1053" y="190"/>
                    <a:pt x="1" y="3122"/>
                    <a:pt x="427" y="4049"/>
                  </a:cubicBezTo>
                  <a:cubicBezTo>
                    <a:pt x="740" y="4615"/>
                    <a:pt x="1566" y="5022"/>
                    <a:pt x="2337" y="5022"/>
                  </a:cubicBezTo>
                  <a:cubicBezTo>
                    <a:pt x="2864" y="5022"/>
                    <a:pt x="3365" y="4833"/>
                    <a:pt x="3660" y="4375"/>
                  </a:cubicBezTo>
                  <a:cubicBezTo>
                    <a:pt x="4086" y="3749"/>
                    <a:pt x="4186" y="2897"/>
                    <a:pt x="4086" y="2370"/>
                  </a:cubicBezTo>
                  <a:cubicBezTo>
                    <a:pt x="4002" y="2103"/>
                    <a:pt x="3752" y="1969"/>
                    <a:pt x="3497" y="1969"/>
                  </a:cubicBezTo>
                  <a:cubicBezTo>
                    <a:pt x="3370" y="1969"/>
                    <a:pt x="3242" y="2003"/>
                    <a:pt x="3133" y="2069"/>
                  </a:cubicBezTo>
                  <a:cubicBezTo>
                    <a:pt x="2964" y="2154"/>
                    <a:pt x="2938" y="3583"/>
                    <a:pt x="2297" y="3583"/>
                  </a:cubicBezTo>
                  <a:cubicBezTo>
                    <a:pt x="2180" y="3583"/>
                    <a:pt x="2043" y="3535"/>
                    <a:pt x="1880" y="3423"/>
                  </a:cubicBezTo>
                  <a:cubicBezTo>
                    <a:pt x="1580" y="3222"/>
                    <a:pt x="2407" y="390"/>
                    <a:pt x="2306" y="190"/>
                  </a:cubicBezTo>
                  <a:cubicBezTo>
                    <a:pt x="2064" y="48"/>
                    <a:pt x="1844" y="0"/>
                    <a:pt x="165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7" name="Google Shape;7387;p46"/>
            <p:cNvSpPr/>
            <p:nvPr/>
          </p:nvSpPr>
          <p:spPr>
            <a:xfrm>
              <a:off x="6155905" y="2408111"/>
              <a:ext cx="538754" cy="711431"/>
            </a:xfrm>
            <a:custGeom>
              <a:avLst/>
              <a:gdLst/>
              <a:ahLst/>
              <a:cxnLst/>
              <a:rect l="l" t="t" r="r" b="b"/>
              <a:pathLst>
                <a:path w="20252" h="26743" extrusionOk="0">
                  <a:moveTo>
                    <a:pt x="0" y="1"/>
                  </a:moveTo>
                  <a:lnTo>
                    <a:pt x="0" y="1"/>
                  </a:lnTo>
                  <a:cubicBezTo>
                    <a:pt x="201" y="327"/>
                    <a:pt x="6266" y="9625"/>
                    <a:pt x="2206" y="24763"/>
                  </a:cubicBezTo>
                  <a:cubicBezTo>
                    <a:pt x="2206" y="24763"/>
                    <a:pt x="4652" y="22797"/>
                    <a:pt x="8393" y="22797"/>
                  </a:cubicBezTo>
                  <a:cubicBezTo>
                    <a:pt x="10933" y="22797"/>
                    <a:pt x="14070" y="23703"/>
                    <a:pt x="17444" y="26743"/>
                  </a:cubicBezTo>
                  <a:cubicBezTo>
                    <a:pt x="17444" y="26743"/>
                    <a:pt x="20251" y="471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8" name="Google Shape;7388;p46"/>
            <p:cNvSpPr/>
            <p:nvPr/>
          </p:nvSpPr>
          <p:spPr>
            <a:xfrm>
              <a:off x="5453175" y="2392815"/>
              <a:ext cx="678071" cy="584723"/>
            </a:xfrm>
            <a:custGeom>
              <a:avLst/>
              <a:gdLst/>
              <a:ahLst/>
              <a:cxnLst/>
              <a:rect l="l" t="t" r="r" b="b"/>
              <a:pathLst>
                <a:path w="25489" h="21980" extrusionOk="0">
                  <a:moveTo>
                    <a:pt x="21713" y="0"/>
                  </a:moveTo>
                  <a:cubicBezTo>
                    <a:pt x="12541" y="0"/>
                    <a:pt x="3481" y="6540"/>
                    <a:pt x="0" y="18019"/>
                  </a:cubicBezTo>
                  <a:cubicBezTo>
                    <a:pt x="0" y="18019"/>
                    <a:pt x="1287" y="17703"/>
                    <a:pt x="3166" y="17703"/>
                  </a:cubicBezTo>
                  <a:cubicBezTo>
                    <a:pt x="5983" y="17703"/>
                    <a:pt x="10131" y="18415"/>
                    <a:pt x="13258" y="21979"/>
                  </a:cubicBezTo>
                  <a:cubicBezTo>
                    <a:pt x="15765" y="4862"/>
                    <a:pt x="25489" y="375"/>
                    <a:pt x="25489" y="375"/>
                  </a:cubicBezTo>
                  <a:cubicBezTo>
                    <a:pt x="24238" y="124"/>
                    <a:pt x="22974" y="0"/>
                    <a:pt x="217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9" name="Google Shape;7389;p46"/>
            <p:cNvSpPr/>
            <p:nvPr/>
          </p:nvSpPr>
          <p:spPr>
            <a:xfrm>
              <a:off x="5805870" y="2402791"/>
              <a:ext cx="516727" cy="664078"/>
            </a:xfrm>
            <a:custGeom>
              <a:avLst/>
              <a:gdLst/>
              <a:ahLst/>
              <a:cxnLst/>
              <a:rect l="l" t="t" r="r" b="b"/>
              <a:pathLst>
                <a:path w="19424" h="24963" extrusionOk="0">
                  <a:moveTo>
                    <a:pt x="12231" y="0"/>
                  </a:moveTo>
                  <a:cubicBezTo>
                    <a:pt x="12231" y="0"/>
                    <a:pt x="2507" y="4487"/>
                    <a:pt x="0" y="21604"/>
                  </a:cubicBezTo>
                  <a:lnTo>
                    <a:pt x="0" y="21604"/>
                  </a:lnTo>
                  <a:cubicBezTo>
                    <a:pt x="0" y="21604"/>
                    <a:pt x="1933" y="21115"/>
                    <a:pt x="4602" y="21115"/>
                  </a:cubicBezTo>
                  <a:cubicBezTo>
                    <a:pt x="7818" y="21115"/>
                    <a:pt x="12104" y="21826"/>
                    <a:pt x="15364" y="24963"/>
                  </a:cubicBezTo>
                  <a:cubicBezTo>
                    <a:pt x="19424" y="9825"/>
                    <a:pt x="13359" y="527"/>
                    <a:pt x="13158" y="201"/>
                  </a:cubicBezTo>
                  <a:cubicBezTo>
                    <a:pt x="12858" y="101"/>
                    <a:pt x="12532" y="101"/>
                    <a:pt x="122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0" name="Google Shape;7390;p46"/>
            <p:cNvSpPr/>
            <p:nvPr/>
          </p:nvSpPr>
          <p:spPr>
            <a:xfrm>
              <a:off x="6681276" y="4242297"/>
              <a:ext cx="577434" cy="280045"/>
            </a:xfrm>
            <a:custGeom>
              <a:avLst/>
              <a:gdLst/>
              <a:ahLst/>
              <a:cxnLst/>
              <a:rect l="l" t="t" r="r" b="b"/>
              <a:pathLst>
                <a:path w="21706" h="10527" extrusionOk="0">
                  <a:moveTo>
                    <a:pt x="840" y="1"/>
                  </a:moveTo>
                  <a:cubicBezTo>
                    <a:pt x="721" y="1"/>
                    <a:pt x="615" y="26"/>
                    <a:pt x="502" y="76"/>
                  </a:cubicBezTo>
                  <a:lnTo>
                    <a:pt x="201" y="76"/>
                  </a:lnTo>
                  <a:cubicBezTo>
                    <a:pt x="101" y="76"/>
                    <a:pt x="101" y="76"/>
                    <a:pt x="1" y="201"/>
                  </a:cubicBezTo>
                  <a:cubicBezTo>
                    <a:pt x="1" y="301"/>
                    <a:pt x="101" y="402"/>
                    <a:pt x="201" y="502"/>
                  </a:cubicBezTo>
                  <a:lnTo>
                    <a:pt x="502" y="502"/>
                  </a:lnTo>
                  <a:cubicBezTo>
                    <a:pt x="627" y="502"/>
                    <a:pt x="928" y="602"/>
                    <a:pt x="1254" y="602"/>
                  </a:cubicBezTo>
                  <a:cubicBezTo>
                    <a:pt x="1555" y="702"/>
                    <a:pt x="1881" y="828"/>
                    <a:pt x="2382" y="928"/>
                  </a:cubicBezTo>
                  <a:cubicBezTo>
                    <a:pt x="2808" y="1028"/>
                    <a:pt x="3234" y="1128"/>
                    <a:pt x="3860" y="1229"/>
                  </a:cubicBezTo>
                  <a:cubicBezTo>
                    <a:pt x="4061" y="1329"/>
                    <a:pt x="4387" y="1329"/>
                    <a:pt x="4688" y="1454"/>
                  </a:cubicBezTo>
                  <a:cubicBezTo>
                    <a:pt x="4888" y="1554"/>
                    <a:pt x="5214" y="1554"/>
                    <a:pt x="5515" y="1655"/>
                  </a:cubicBezTo>
                  <a:cubicBezTo>
                    <a:pt x="6141" y="1855"/>
                    <a:pt x="6768" y="1955"/>
                    <a:pt x="7520" y="2281"/>
                  </a:cubicBezTo>
                  <a:cubicBezTo>
                    <a:pt x="8146" y="2482"/>
                    <a:pt x="8773" y="2707"/>
                    <a:pt x="9500" y="3008"/>
                  </a:cubicBezTo>
                  <a:cubicBezTo>
                    <a:pt x="10126" y="3209"/>
                    <a:pt x="10853" y="3635"/>
                    <a:pt x="11480" y="3835"/>
                  </a:cubicBezTo>
                  <a:cubicBezTo>
                    <a:pt x="12206" y="4261"/>
                    <a:pt x="12833" y="4587"/>
                    <a:pt x="13460" y="4888"/>
                  </a:cubicBezTo>
                  <a:cubicBezTo>
                    <a:pt x="14186" y="5214"/>
                    <a:pt x="14713" y="5615"/>
                    <a:pt x="15339" y="5940"/>
                  </a:cubicBezTo>
                  <a:cubicBezTo>
                    <a:pt x="15966" y="6341"/>
                    <a:pt x="16492" y="6767"/>
                    <a:pt x="17018" y="7093"/>
                  </a:cubicBezTo>
                  <a:cubicBezTo>
                    <a:pt x="17219" y="7294"/>
                    <a:pt x="17545" y="7494"/>
                    <a:pt x="17745" y="7720"/>
                  </a:cubicBezTo>
                  <a:cubicBezTo>
                    <a:pt x="17946" y="7920"/>
                    <a:pt x="18171" y="8021"/>
                    <a:pt x="18372" y="8221"/>
                  </a:cubicBezTo>
                  <a:cubicBezTo>
                    <a:pt x="18898" y="8547"/>
                    <a:pt x="19299" y="8848"/>
                    <a:pt x="19625" y="9174"/>
                  </a:cubicBezTo>
                  <a:cubicBezTo>
                    <a:pt x="19926" y="9474"/>
                    <a:pt x="20252" y="9700"/>
                    <a:pt x="20552" y="9900"/>
                  </a:cubicBezTo>
                  <a:cubicBezTo>
                    <a:pt x="21079" y="10326"/>
                    <a:pt x="21404" y="10527"/>
                    <a:pt x="21404" y="10527"/>
                  </a:cubicBezTo>
                  <a:lnTo>
                    <a:pt x="21605" y="10527"/>
                  </a:lnTo>
                  <a:cubicBezTo>
                    <a:pt x="21705" y="10427"/>
                    <a:pt x="21705" y="10326"/>
                    <a:pt x="21605" y="10226"/>
                  </a:cubicBezTo>
                  <a:cubicBezTo>
                    <a:pt x="21605" y="10226"/>
                    <a:pt x="21404" y="9900"/>
                    <a:pt x="20878" y="9474"/>
                  </a:cubicBezTo>
                  <a:lnTo>
                    <a:pt x="20051" y="8647"/>
                  </a:lnTo>
                  <a:cubicBezTo>
                    <a:pt x="19625" y="8346"/>
                    <a:pt x="19199" y="8021"/>
                    <a:pt x="18798" y="7720"/>
                  </a:cubicBezTo>
                  <a:cubicBezTo>
                    <a:pt x="18372" y="7394"/>
                    <a:pt x="17846" y="6968"/>
                    <a:pt x="17319" y="6667"/>
                  </a:cubicBezTo>
                  <a:cubicBezTo>
                    <a:pt x="16793" y="6341"/>
                    <a:pt x="16166" y="5940"/>
                    <a:pt x="15540" y="5615"/>
                  </a:cubicBezTo>
                  <a:cubicBezTo>
                    <a:pt x="15038" y="5214"/>
                    <a:pt x="14412" y="4788"/>
                    <a:pt x="13785" y="4462"/>
                  </a:cubicBezTo>
                  <a:cubicBezTo>
                    <a:pt x="13159" y="4061"/>
                    <a:pt x="12407" y="3635"/>
                    <a:pt x="11780" y="3334"/>
                  </a:cubicBezTo>
                  <a:cubicBezTo>
                    <a:pt x="11480" y="3108"/>
                    <a:pt x="11053" y="3008"/>
                    <a:pt x="10753" y="2808"/>
                  </a:cubicBezTo>
                  <a:cubicBezTo>
                    <a:pt x="10427" y="2707"/>
                    <a:pt x="10126" y="2482"/>
                    <a:pt x="9700" y="2381"/>
                  </a:cubicBezTo>
                  <a:cubicBezTo>
                    <a:pt x="9074" y="2081"/>
                    <a:pt x="8347" y="1755"/>
                    <a:pt x="7720" y="1554"/>
                  </a:cubicBezTo>
                  <a:cubicBezTo>
                    <a:pt x="7094" y="1329"/>
                    <a:pt x="6367" y="1128"/>
                    <a:pt x="5740" y="928"/>
                  </a:cubicBezTo>
                  <a:cubicBezTo>
                    <a:pt x="5114" y="702"/>
                    <a:pt x="4587" y="502"/>
                    <a:pt x="3961" y="402"/>
                  </a:cubicBezTo>
                  <a:cubicBezTo>
                    <a:pt x="3434" y="301"/>
                    <a:pt x="2908" y="201"/>
                    <a:pt x="2507" y="201"/>
                  </a:cubicBezTo>
                  <a:cubicBezTo>
                    <a:pt x="1981" y="76"/>
                    <a:pt x="1555" y="76"/>
                    <a:pt x="1254" y="76"/>
                  </a:cubicBezTo>
                  <a:cubicBezTo>
                    <a:pt x="1091" y="26"/>
                    <a:pt x="959" y="1"/>
                    <a:pt x="840" y="1"/>
                  </a:cubicBezTo>
                  <a:close/>
                </a:path>
              </a:pathLst>
            </a:custGeom>
            <a:solidFill>
              <a:srgbClr val="651D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1" name="Google Shape;7391;p46"/>
            <p:cNvSpPr/>
            <p:nvPr/>
          </p:nvSpPr>
          <p:spPr>
            <a:xfrm>
              <a:off x="7214682" y="4497654"/>
              <a:ext cx="156769" cy="150171"/>
            </a:xfrm>
            <a:custGeom>
              <a:avLst/>
              <a:gdLst/>
              <a:ahLst/>
              <a:cxnLst/>
              <a:rect l="l" t="t" r="r" b="b"/>
              <a:pathLst>
                <a:path w="5893" h="5645" extrusionOk="0">
                  <a:moveTo>
                    <a:pt x="627" y="1"/>
                  </a:moveTo>
                  <a:lnTo>
                    <a:pt x="627" y="1"/>
                  </a:lnTo>
                  <a:cubicBezTo>
                    <a:pt x="0" y="828"/>
                    <a:pt x="2506" y="5214"/>
                    <a:pt x="4587" y="5640"/>
                  </a:cubicBezTo>
                  <a:cubicBezTo>
                    <a:pt x="4605" y="5643"/>
                    <a:pt x="4624" y="5644"/>
                    <a:pt x="4644" y="5644"/>
                  </a:cubicBezTo>
                  <a:cubicBezTo>
                    <a:pt x="5255" y="5644"/>
                    <a:pt x="5893" y="4104"/>
                    <a:pt x="4386" y="2281"/>
                  </a:cubicBezTo>
                  <a:cubicBezTo>
                    <a:pt x="2607" y="301"/>
                    <a:pt x="627" y="1"/>
                    <a:pt x="62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2" name="Google Shape;7392;p46"/>
            <p:cNvSpPr/>
            <p:nvPr/>
          </p:nvSpPr>
          <p:spPr>
            <a:xfrm>
              <a:off x="7111331" y="4450328"/>
              <a:ext cx="72705" cy="133358"/>
            </a:xfrm>
            <a:custGeom>
              <a:avLst/>
              <a:gdLst/>
              <a:ahLst/>
              <a:cxnLst/>
              <a:rect l="l" t="t" r="r" b="b"/>
              <a:pathLst>
                <a:path w="2733" h="5013" extrusionOk="0">
                  <a:moveTo>
                    <a:pt x="1379" y="0"/>
                  </a:moveTo>
                  <a:lnTo>
                    <a:pt x="1379" y="0"/>
                  </a:lnTo>
                  <a:cubicBezTo>
                    <a:pt x="0" y="1253"/>
                    <a:pt x="126" y="4912"/>
                    <a:pt x="1680" y="5013"/>
                  </a:cubicBezTo>
                  <a:cubicBezTo>
                    <a:pt x="2306" y="5013"/>
                    <a:pt x="2732" y="3760"/>
                    <a:pt x="2507" y="2707"/>
                  </a:cubicBezTo>
                  <a:cubicBezTo>
                    <a:pt x="2206" y="1354"/>
                    <a:pt x="1379" y="0"/>
                    <a:pt x="13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3" name="Google Shape;7393;p46"/>
            <p:cNvSpPr/>
            <p:nvPr/>
          </p:nvSpPr>
          <p:spPr>
            <a:xfrm>
              <a:off x="6997978" y="4366983"/>
              <a:ext cx="76934" cy="138918"/>
            </a:xfrm>
            <a:custGeom>
              <a:avLst/>
              <a:gdLst/>
              <a:ahLst/>
              <a:cxnLst/>
              <a:rect l="l" t="t" r="r" b="b"/>
              <a:pathLst>
                <a:path w="2892" h="5222" extrusionOk="0">
                  <a:moveTo>
                    <a:pt x="1128" y="0"/>
                  </a:moveTo>
                  <a:lnTo>
                    <a:pt x="1128" y="0"/>
                  </a:lnTo>
                  <a:cubicBezTo>
                    <a:pt x="1" y="1654"/>
                    <a:pt x="201" y="5213"/>
                    <a:pt x="1755" y="5213"/>
                  </a:cubicBezTo>
                  <a:cubicBezTo>
                    <a:pt x="1796" y="5219"/>
                    <a:pt x="1836" y="5222"/>
                    <a:pt x="1876" y="5222"/>
                  </a:cubicBezTo>
                  <a:cubicBezTo>
                    <a:pt x="2549" y="5222"/>
                    <a:pt x="2891" y="4418"/>
                    <a:pt x="2607" y="3233"/>
                  </a:cubicBezTo>
                  <a:cubicBezTo>
                    <a:pt x="2382" y="1554"/>
                    <a:pt x="1129" y="0"/>
                    <a:pt x="112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4" name="Google Shape;7394;p46"/>
            <p:cNvSpPr/>
            <p:nvPr/>
          </p:nvSpPr>
          <p:spPr>
            <a:xfrm>
              <a:off x="6870367" y="4308298"/>
              <a:ext cx="85633" cy="136125"/>
            </a:xfrm>
            <a:custGeom>
              <a:avLst/>
              <a:gdLst/>
              <a:ahLst/>
              <a:cxnLst/>
              <a:rect l="l" t="t" r="r" b="b"/>
              <a:pathLst>
                <a:path w="3219" h="5117" extrusionOk="0">
                  <a:moveTo>
                    <a:pt x="813" y="1"/>
                  </a:moveTo>
                  <a:lnTo>
                    <a:pt x="813" y="1"/>
                  </a:lnTo>
                  <a:cubicBezTo>
                    <a:pt x="0" y="1749"/>
                    <a:pt x="687" y="5117"/>
                    <a:pt x="2208" y="5117"/>
                  </a:cubicBezTo>
                  <a:cubicBezTo>
                    <a:pt x="2236" y="5117"/>
                    <a:pt x="2263" y="5116"/>
                    <a:pt x="2291" y="5114"/>
                  </a:cubicBezTo>
                  <a:cubicBezTo>
                    <a:pt x="2918" y="5013"/>
                    <a:pt x="3219" y="4086"/>
                    <a:pt x="2793" y="2933"/>
                  </a:cubicBezTo>
                  <a:cubicBezTo>
                    <a:pt x="2291" y="1354"/>
                    <a:pt x="813" y="1"/>
                    <a:pt x="81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5" name="Google Shape;7395;p46"/>
            <p:cNvSpPr/>
            <p:nvPr/>
          </p:nvSpPr>
          <p:spPr>
            <a:xfrm>
              <a:off x="6911308" y="4240196"/>
              <a:ext cx="144718" cy="61053"/>
            </a:xfrm>
            <a:custGeom>
              <a:avLst/>
              <a:gdLst/>
              <a:ahLst/>
              <a:cxnLst/>
              <a:rect l="l" t="t" r="r" b="b"/>
              <a:pathLst>
                <a:path w="5440" h="2295" extrusionOk="0">
                  <a:moveTo>
                    <a:pt x="3753" y="0"/>
                  </a:moveTo>
                  <a:cubicBezTo>
                    <a:pt x="2516" y="0"/>
                    <a:pt x="814" y="708"/>
                    <a:pt x="0" y="1734"/>
                  </a:cubicBezTo>
                  <a:cubicBezTo>
                    <a:pt x="0" y="1734"/>
                    <a:pt x="1375" y="2295"/>
                    <a:pt x="2847" y="2295"/>
                  </a:cubicBezTo>
                  <a:cubicBezTo>
                    <a:pt x="3051" y="2295"/>
                    <a:pt x="3256" y="2284"/>
                    <a:pt x="3459" y="2260"/>
                  </a:cubicBezTo>
                  <a:cubicBezTo>
                    <a:pt x="4712" y="2034"/>
                    <a:pt x="5439" y="1408"/>
                    <a:pt x="5138" y="681"/>
                  </a:cubicBezTo>
                  <a:cubicBezTo>
                    <a:pt x="4954" y="207"/>
                    <a:pt x="4421" y="0"/>
                    <a:pt x="37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6" name="Google Shape;7396;p46"/>
            <p:cNvSpPr/>
            <p:nvPr/>
          </p:nvSpPr>
          <p:spPr>
            <a:xfrm>
              <a:off x="7047991" y="4316571"/>
              <a:ext cx="144026" cy="58632"/>
            </a:xfrm>
            <a:custGeom>
              <a:avLst/>
              <a:gdLst/>
              <a:ahLst/>
              <a:cxnLst/>
              <a:rect l="l" t="t" r="r" b="b"/>
              <a:pathLst>
                <a:path w="5414" h="2204" extrusionOk="0">
                  <a:moveTo>
                    <a:pt x="3443" y="0"/>
                  </a:moveTo>
                  <a:cubicBezTo>
                    <a:pt x="2254" y="0"/>
                    <a:pt x="781" y="530"/>
                    <a:pt x="0" y="1369"/>
                  </a:cubicBezTo>
                  <a:cubicBezTo>
                    <a:pt x="0" y="1369"/>
                    <a:pt x="1579" y="2204"/>
                    <a:pt x="3090" y="2204"/>
                  </a:cubicBezTo>
                  <a:cubicBezTo>
                    <a:pt x="3171" y="2204"/>
                    <a:pt x="3253" y="2201"/>
                    <a:pt x="3334" y="2196"/>
                  </a:cubicBezTo>
                  <a:cubicBezTo>
                    <a:pt x="4687" y="2196"/>
                    <a:pt x="5414" y="1569"/>
                    <a:pt x="5213" y="943"/>
                  </a:cubicBezTo>
                  <a:cubicBezTo>
                    <a:pt x="5033" y="285"/>
                    <a:pt x="4314" y="0"/>
                    <a:pt x="34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7" name="Google Shape;7397;p46"/>
            <p:cNvSpPr/>
            <p:nvPr/>
          </p:nvSpPr>
          <p:spPr>
            <a:xfrm>
              <a:off x="7164669" y="4406488"/>
              <a:ext cx="141366" cy="60920"/>
            </a:xfrm>
            <a:custGeom>
              <a:avLst/>
              <a:gdLst/>
              <a:ahLst/>
              <a:cxnLst/>
              <a:rect l="l" t="t" r="r" b="b"/>
              <a:pathLst>
                <a:path w="5314" h="2290" extrusionOk="0">
                  <a:moveTo>
                    <a:pt x="2731" y="0"/>
                  </a:moveTo>
                  <a:cubicBezTo>
                    <a:pt x="1675" y="0"/>
                    <a:pt x="569" y="296"/>
                    <a:pt x="0" y="921"/>
                  </a:cubicBezTo>
                  <a:cubicBezTo>
                    <a:pt x="0" y="921"/>
                    <a:pt x="1755" y="1949"/>
                    <a:pt x="3008" y="2275"/>
                  </a:cubicBezTo>
                  <a:cubicBezTo>
                    <a:pt x="3110" y="2284"/>
                    <a:pt x="3215" y="2289"/>
                    <a:pt x="3319" y="2289"/>
                  </a:cubicBezTo>
                  <a:cubicBezTo>
                    <a:pt x="4292" y="2289"/>
                    <a:pt x="5314" y="1878"/>
                    <a:pt x="5314" y="1222"/>
                  </a:cubicBezTo>
                  <a:cubicBezTo>
                    <a:pt x="5204" y="428"/>
                    <a:pt x="4003" y="0"/>
                    <a:pt x="273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8" name="Google Shape;7398;p46"/>
            <p:cNvSpPr/>
            <p:nvPr/>
          </p:nvSpPr>
          <p:spPr>
            <a:xfrm rot="-1136767">
              <a:off x="5264265" y="4240839"/>
              <a:ext cx="387631" cy="425779"/>
            </a:xfrm>
            <a:custGeom>
              <a:avLst/>
              <a:gdLst/>
              <a:ahLst/>
              <a:cxnLst/>
              <a:rect l="l" t="t" r="r" b="b"/>
              <a:pathLst>
                <a:path w="24438" h="26843" extrusionOk="0">
                  <a:moveTo>
                    <a:pt x="17770" y="0"/>
                  </a:moveTo>
                  <a:cubicBezTo>
                    <a:pt x="17018" y="0"/>
                    <a:pt x="16292" y="226"/>
                    <a:pt x="15665" y="526"/>
                  </a:cubicBezTo>
                  <a:cubicBezTo>
                    <a:pt x="15139" y="752"/>
                    <a:pt x="14637" y="1153"/>
                    <a:pt x="14211" y="1579"/>
                  </a:cubicBezTo>
                  <a:cubicBezTo>
                    <a:pt x="13585" y="952"/>
                    <a:pt x="12758" y="526"/>
                    <a:pt x="11906" y="526"/>
                  </a:cubicBezTo>
                  <a:cubicBezTo>
                    <a:pt x="10552" y="526"/>
                    <a:pt x="9399" y="1379"/>
                    <a:pt x="8673" y="2406"/>
                  </a:cubicBezTo>
                  <a:cubicBezTo>
                    <a:pt x="8246" y="3033"/>
                    <a:pt x="7946" y="3759"/>
                    <a:pt x="7845" y="4612"/>
                  </a:cubicBezTo>
                  <a:lnTo>
                    <a:pt x="7520" y="4286"/>
                  </a:lnTo>
                  <a:cubicBezTo>
                    <a:pt x="7319" y="4085"/>
                    <a:pt x="6993" y="3985"/>
                    <a:pt x="6793" y="3885"/>
                  </a:cubicBezTo>
                  <a:cubicBezTo>
                    <a:pt x="6609" y="3787"/>
                    <a:pt x="6429" y="3751"/>
                    <a:pt x="6250" y="3751"/>
                  </a:cubicBezTo>
                  <a:cubicBezTo>
                    <a:pt x="6015" y="3751"/>
                    <a:pt x="5782" y="3814"/>
                    <a:pt x="5540" y="3885"/>
                  </a:cubicBezTo>
                  <a:cubicBezTo>
                    <a:pt x="4186" y="4186"/>
                    <a:pt x="3134" y="5138"/>
                    <a:pt x="2307" y="6266"/>
                  </a:cubicBezTo>
                  <a:cubicBezTo>
                    <a:pt x="1580" y="7419"/>
                    <a:pt x="1254" y="8772"/>
                    <a:pt x="953" y="10025"/>
                  </a:cubicBezTo>
                  <a:cubicBezTo>
                    <a:pt x="1" y="15564"/>
                    <a:pt x="3459" y="23609"/>
                    <a:pt x="7946" y="26842"/>
                  </a:cubicBezTo>
                  <a:cubicBezTo>
                    <a:pt x="9299" y="26542"/>
                    <a:pt x="11605" y="25689"/>
                    <a:pt x="12432" y="24662"/>
                  </a:cubicBezTo>
                  <a:cubicBezTo>
                    <a:pt x="13059" y="23810"/>
                    <a:pt x="13384" y="22557"/>
                    <a:pt x="12632" y="21930"/>
                  </a:cubicBezTo>
                  <a:cubicBezTo>
                    <a:pt x="14011" y="21629"/>
                    <a:pt x="15264" y="20902"/>
                    <a:pt x="15891" y="19649"/>
                  </a:cubicBezTo>
                  <a:cubicBezTo>
                    <a:pt x="16191" y="19123"/>
                    <a:pt x="16191" y="18396"/>
                    <a:pt x="16091" y="17770"/>
                  </a:cubicBezTo>
                  <a:cubicBezTo>
                    <a:pt x="16517" y="17770"/>
                    <a:pt x="16818" y="17669"/>
                    <a:pt x="17144" y="17544"/>
                  </a:cubicBezTo>
                  <a:cubicBezTo>
                    <a:pt x="18171" y="17043"/>
                    <a:pt x="19023" y="15990"/>
                    <a:pt x="19224" y="14737"/>
                  </a:cubicBezTo>
                  <a:cubicBezTo>
                    <a:pt x="19424" y="13584"/>
                    <a:pt x="19124" y="12231"/>
                    <a:pt x="18272" y="11404"/>
                  </a:cubicBezTo>
                  <a:cubicBezTo>
                    <a:pt x="19951" y="11178"/>
                    <a:pt x="21630" y="10451"/>
                    <a:pt x="22783" y="9198"/>
                  </a:cubicBezTo>
                  <a:cubicBezTo>
                    <a:pt x="23911" y="7845"/>
                    <a:pt x="24437" y="5965"/>
                    <a:pt x="23810" y="4386"/>
                  </a:cubicBezTo>
                  <a:cubicBezTo>
                    <a:pt x="23610" y="3659"/>
                    <a:pt x="23084" y="2932"/>
                    <a:pt x="22557" y="2406"/>
                  </a:cubicBezTo>
                  <a:cubicBezTo>
                    <a:pt x="21304" y="1053"/>
                    <a:pt x="19650" y="0"/>
                    <a:pt x="177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9" name="Google Shape;7399;p46"/>
            <p:cNvSpPr/>
            <p:nvPr/>
          </p:nvSpPr>
          <p:spPr>
            <a:xfrm rot="-1136767">
              <a:off x="5409926" y="4300812"/>
              <a:ext cx="172148" cy="465545"/>
            </a:xfrm>
            <a:custGeom>
              <a:avLst/>
              <a:gdLst/>
              <a:ahLst/>
              <a:cxnLst/>
              <a:rect l="l" t="t" r="r" b="b"/>
              <a:pathLst>
                <a:path w="10853" h="29350" extrusionOk="0">
                  <a:moveTo>
                    <a:pt x="10552" y="1"/>
                  </a:moveTo>
                  <a:cubicBezTo>
                    <a:pt x="8246" y="1480"/>
                    <a:pt x="6266" y="3459"/>
                    <a:pt x="4587" y="5640"/>
                  </a:cubicBezTo>
                  <a:cubicBezTo>
                    <a:pt x="3760" y="6693"/>
                    <a:pt x="3033" y="7946"/>
                    <a:pt x="2406" y="9199"/>
                  </a:cubicBezTo>
                  <a:cubicBezTo>
                    <a:pt x="1880" y="10452"/>
                    <a:pt x="1354" y="11705"/>
                    <a:pt x="953" y="13059"/>
                  </a:cubicBezTo>
                  <a:cubicBezTo>
                    <a:pt x="627" y="14312"/>
                    <a:pt x="326" y="15665"/>
                    <a:pt x="201" y="17144"/>
                  </a:cubicBezTo>
                  <a:cubicBezTo>
                    <a:pt x="101" y="17445"/>
                    <a:pt x="101" y="17770"/>
                    <a:pt x="101" y="18071"/>
                  </a:cubicBezTo>
                  <a:lnTo>
                    <a:pt x="101" y="19124"/>
                  </a:lnTo>
                  <a:cubicBezTo>
                    <a:pt x="101" y="19851"/>
                    <a:pt x="0" y="20477"/>
                    <a:pt x="101" y="21204"/>
                  </a:cubicBezTo>
                  <a:lnTo>
                    <a:pt x="201" y="22257"/>
                  </a:lnTo>
                  <a:lnTo>
                    <a:pt x="326" y="23284"/>
                  </a:lnTo>
                  <a:cubicBezTo>
                    <a:pt x="426" y="23911"/>
                    <a:pt x="527" y="24663"/>
                    <a:pt x="627" y="25289"/>
                  </a:cubicBezTo>
                  <a:cubicBezTo>
                    <a:pt x="727" y="25916"/>
                    <a:pt x="953" y="26643"/>
                    <a:pt x="1153" y="27269"/>
                  </a:cubicBezTo>
                  <a:cubicBezTo>
                    <a:pt x="1354" y="27896"/>
                    <a:pt x="1579" y="28623"/>
                    <a:pt x="1680" y="29249"/>
                  </a:cubicBezTo>
                  <a:cubicBezTo>
                    <a:pt x="1780" y="29349"/>
                    <a:pt x="1880" y="29349"/>
                    <a:pt x="1980" y="29349"/>
                  </a:cubicBezTo>
                  <a:cubicBezTo>
                    <a:pt x="2081" y="29349"/>
                    <a:pt x="2081" y="29249"/>
                    <a:pt x="2081" y="29149"/>
                  </a:cubicBezTo>
                  <a:cubicBezTo>
                    <a:pt x="1354" y="26542"/>
                    <a:pt x="953" y="23810"/>
                    <a:pt x="827" y="21204"/>
                  </a:cubicBezTo>
                  <a:cubicBezTo>
                    <a:pt x="727" y="18497"/>
                    <a:pt x="1053" y="15765"/>
                    <a:pt x="1780" y="13259"/>
                  </a:cubicBezTo>
                  <a:cubicBezTo>
                    <a:pt x="2406" y="10652"/>
                    <a:pt x="3660" y="8246"/>
                    <a:pt x="5213" y="6066"/>
                  </a:cubicBezTo>
                  <a:cubicBezTo>
                    <a:pt x="5965" y="5013"/>
                    <a:pt x="6792" y="3986"/>
                    <a:pt x="7720" y="2933"/>
                  </a:cubicBezTo>
                  <a:cubicBezTo>
                    <a:pt x="8672" y="1981"/>
                    <a:pt x="9725" y="1154"/>
                    <a:pt x="10752" y="327"/>
                  </a:cubicBezTo>
                  <a:cubicBezTo>
                    <a:pt x="10853" y="327"/>
                    <a:pt x="10853" y="226"/>
                    <a:pt x="10853" y="101"/>
                  </a:cubicBezTo>
                  <a:cubicBezTo>
                    <a:pt x="10752" y="1"/>
                    <a:pt x="10652" y="1"/>
                    <a:pt x="10552" y="1"/>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0" name="Google Shape;7400;p46"/>
            <p:cNvSpPr/>
            <p:nvPr/>
          </p:nvSpPr>
          <p:spPr>
            <a:xfrm>
              <a:off x="7602233" y="3261030"/>
              <a:ext cx="188321" cy="369767"/>
            </a:xfrm>
            <a:custGeom>
              <a:avLst/>
              <a:gdLst/>
              <a:ahLst/>
              <a:cxnLst/>
              <a:rect l="l" t="t" r="r" b="b"/>
              <a:pathLst>
                <a:path w="8079" h="15863" extrusionOk="0">
                  <a:moveTo>
                    <a:pt x="5629" y="0"/>
                  </a:moveTo>
                  <a:cubicBezTo>
                    <a:pt x="4808" y="0"/>
                    <a:pt x="1175" y="2604"/>
                    <a:pt x="560" y="7622"/>
                  </a:cubicBezTo>
                  <a:cubicBezTo>
                    <a:pt x="0" y="11452"/>
                    <a:pt x="1702" y="15863"/>
                    <a:pt x="4593" y="15863"/>
                  </a:cubicBezTo>
                  <a:cubicBezTo>
                    <a:pt x="4937" y="15863"/>
                    <a:pt x="5297" y="15800"/>
                    <a:pt x="5673" y="15667"/>
                  </a:cubicBezTo>
                  <a:cubicBezTo>
                    <a:pt x="8079" y="14940"/>
                    <a:pt x="4946" y="11281"/>
                    <a:pt x="5472" y="6494"/>
                  </a:cubicBezTo>
                  <a:cubicBezTo>
                    <a:pt x="5898" y="2509"/>
                    <a:pt x="6400" y="103"/>
                    <a:pt x="5673" y="3"/>
                  </a:cubicBezTo>
                  <a:cubicBezTo>
                    <a:pt x="5659" y="1"/>
                    <a:pt x="5645" y="0"/>
                    <a:pt x="56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1" name="Google Shape;7401;p46"/>
            <p:cNvSpPr/>
            <p:nvPr/>
          </p:nvSpPr>
          <p:spPr>
            <a:xfrm>
              <a:off x="7673704" y="3171121"/>
              <a:ext cx="179953" cy="394359"/>
            </a:xfrm>
            <a:custGeom>
              <a:avLst/>
              <a:gdLst/>
              <a:ahLst/>
              <a:cxnLst/>
              <a:rect l="l" t="t" r="r" b="b"/>
              <a:pathLst>
                <a:path w="7720" h="16918" extrusionOk="0">
                  <a:moveTo>
                    <a:pt x="7419" y="0"/>
                  </a:moveTo>
                  <a:cubicBezTo>
                    <a:pt x="6692" y="326"/>
                    <a:pt x="5840" y="627"/>
                    <a:pt x="5213" y="1153"/>
                  </a:cubicBezTo>
                  <a:cubicBezTo>
                    <a:pt x="4487" y="1579"/>
                    <a:pt x="3860" y="2081"/>
                    <a:pt x="3334" y="2707"/>
                  </a:cubicBezTo>
                  <a:cubicBezTo>
                    <a:pt x="2206" y="3960"/>
                    <a:pt x="1454" y="5439"/>
                    <a:pt x="953" y="6993"/>
                  </a:cubicBezTo>
                  <a:cubicBezTo>
                    <a:pt x="426" y="8572"/>
                    <a:pt x="101" y="10226"/>
                    <a:pt x="101" y="11905"/>
                  </a:cubicBezTo>
                  <a:cubicBezTo>
                    <a:pt x="0" y="13484"/>
                    <a:pt x="101" y="15138"/>
                    <a:pt x="426" y="16717"/>
                  </a:cubicBezTo>
                  <a:cubicBezTo>
                    <a:pt x="426" y="16817"/>
                    <a:pt x="527" y="16918"/>
                    <a:pt x="627" y="16918"/>
                  </a:cubicBezTo>
                  <a:cubicBezTo>
                    <a:pt x="727" y="16918"/>
                    <a:pt x="827" y="16817"/>
                    <a:pt x="827" y="16717"/>
                  </a:cubicBezTo>
                  <a:lnTo>
                    <a:pt x="827" y="16617"/>
                  </a:lnTo>
                  <a:cubicBezTo>
                    <a:pt x="727" y="15865"/>
                    <a:pt x="727" y="15038"/>
                    <a:pt x="727" y="14311"/>
                  </a:cubicBezTo>
                  <a:cubicBezTo>
                    <a:pt x="727" y="13484"/>
                    <a:pt x="727" y="12732"/>
                    <a:pt x="827" y="11905"/>
                  </a:cubicBezTo>
                  <a:cubicBezTo>
                    <a:pt x="953" y="10351"/>
                    <a:pt x="1153" y="8772"/>
                    <a:pt x="1680" y="7319"/>
                  </a:cubicBezTo>
                  <a:cubicBezTo>
                    <a:pt x="1880" y="6592"/>
                    <a:pt x="2206" y="5840"/>
                    <a:pt x="2607" y="5113"/>
                  </a:cubicBezTo>
                  <a:cubicBezTo>
                    <a:pt x="2933" y="4487"/>
                    <a:pt x="3334" y="3760"/>
                    <a:pt x="3860" y="3233"/>
                  </a:cubicBezTo>
                  <a:cubicBezTo>
                    <a:pt x="4913" y="1980"/>
                    <a:pt x="6166" y="1053"/>
                    <a:pt x="7519" y="426"/>
                  </a:cubicBezTo>
                  <a:cubicBezTo>
                    <a:pt x="7619" y="326"/>
                    <a:pt x="7720" y="201"/>
                    <a:pt x="7619" y="101"/>
                  </a:cubicBezTo>
                  <a:cubicBezTo>
                    <a:pt x="7619" y="0"/>
                    <a:pt x="7519" y="0"/>
                    <a:pt x="7419" y="0"/>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402" name="Google Shape;7402;p46">
            <a:hlinkClick r:id="" action="ppaction://noaction"/>
          </p:cNvPr>
          <p:cNvSpPr txBox="1"/>
          <p:nvPr/>
        </p:nvSpPr>
        <p:spPr>
          <a:xfrm>
            <a:off x="8584800" y="821500"/>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A</a:t>
            </a:r>
            <a:endParaRPr sz="1200" b="1">
              <a:solidFill>
                <a:schemeClr val="lt1"/>
              </a:solidFill>
              <a:latin typeface="Pangolin"/>
              <a:ea typeface="Pangolin"/>
              <a:cs typeface="Pangolin"/>
              <a:sym typeface="Pangolin"/>
            </a:endParaRPr>
          </a:p>
        </p:txBody>
      </p:sp>
      <p:sp>
        <p:nvSpPr>
          <p:cNvPr id="7403" name="Google Shape;7403;p46">
            <a:hlinkClick r:id="rId4" action="ppaction://hlinksldjump"/>
          </p:cNvPr>
          <p:cNvSpPr txBox="1"/>
          <p:nvPr/>
        </p:nvSpPr>
        <p:spPr>
          <a:xfrm>
            <a:off x="8584800" y="1495394"/>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B</a:t>
            </a:r>
            <a:endParaRPr sz="1200" b="1">
              <a:solidFill>
                <a:schemeClr val="lt1"/>
              </a:solidFill>
              <a:latin typeface="Pangolin"/>
              <a:ea typeface="Pangolin"/>
              <a:cs typeface="Pangolin"/>
              <a:sym typeface="Pangolin"/>
            </a:endParaRPr>
          </a:p>
        </p:txBody>
      </p:sp>
      <p:sp>
        <p:nvSpPr>
          <p:cNvPr id="7404" name="Google Shape;7404;p46">
            <a:hlinkClick r:id="" action="ppaction://noaction"/>
          </p:cNvPr>
          <p:cNvSpPr txBox="1"/>
          <p:nvPr/>
        </p:nvSpPr>
        <p:spPr>
          <a:xfrm>
            <a:off x="8584800" y="2170478"/>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C</a:t>
            </a:r>
            <a:endParaRPr sz="1200" b="1">
              <a:solidFill>
                <a:schemeClr val="lt1"/>
              </a:solidFill>
              <a:latin typeface="Pangolin"/>
              <a:ea typeface="Pangolin"/>
              <a:cs typeface="Pangolin"/>
              <a:sym typeface="Pangolin"/>
            </a:endParaRPr>
          </a:p>
        </p:txBody>
      </p:sp>
      <p:sp>
        <p:nvSpPr>
          <p:cNvPr id="7405" name="Google Shape;7405;p46">
            <a:hlinkClick r:id="" action="ppaction://noaction"/>
          </p:cNvPr>
          <p:cNvSpPr txBox="1"/>
          <p:nvPr/>
        </p:nvSpPr>
        <p:spPr>
          <a:xfrm>
            <a:off x="8584800" y="3521838"/>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E</a:t>
            </a:r>
            <a:endParaRPr sz="1200" b="1">
              <a:solidFill>
                <a:schemeClr val="lt1"/>
              </a:solidFill>
              <a:latin typeface="Pangolin"/>
              <a:ea typeface="Pangolin"/>
              <a:cs typeface="Pangolin"/>
              <a:sym typeface="Pangolin"/>
            </a:endParaRPr>
          </a:p>
        </p:txBody>
      </p:sp>
      <p:sp>
        <p:nvSpPr>
          <p:cNvPr id="7406" name="Google Shape;7406;p46">
            <a:hlinkClick r:id="" action="ppaction://noaction"/>
          </p:cNvPr>
          <p:cNvSpPr txBox="1"/>
          <p:nvPr/>
        </p:nvSpPr>
        <p:spPr>
          <a:xfrm>
            <a:off x="8584800" y="4195731"/>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F</a:t>
            </a:r>
            <a:endParaRPr sz="1200" b="1">
              <a:solidFill>
                <a:schemeClr val="lt1"/>
              </a:solidFill>
              <a:latin typeface="Pangolin"/>
              <a:ea typeface="Pangolin"/>
              <a:cs typeface="Pangolin"/>
              <a:sym typeface="Pangolin"/>
            </a:endParaRPr>
          </a:p>
        </p:txBody>
      </p:sp>
      <p:sp>
        <p:nvSpPr>
          <p:cNvPr id="7407" name="Google Shape;7407;p46">
            <a:hlinkClick r:id="" action="ppaction://noaction"/>
          </p:cNvPr>
          <p:cNvSpPr txBox="1"/>
          <p:nvPr/>
        </p:nvSpPr>
        <p:spPr>
          <a:xfrm>
            <a:off x="8584800" y="2844372"/>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D</a:t>
            </a:r>
            <a:endParaRPr sz="1200" b="1">
              <a:solidFill>
                <a:schemeClr val="lt1"/>
              </a:solidFill>
              <a:latin typeface="Pangolin"/>
              <a:ea typeface="Pangolin"/>
              <a:cs typeface="Pangolin"/>
              <a:sym typeface="Pangolin"/>
            </a:endParaRPr>
          </a:p>
        </p:txBody>
      </p:sp>
      <p:sp>
        <p:nvSpPr>
          <p:cNvPr id="7408" name="Google Shape;7408;p46">
            <a:hlinkClick r:id="rId5" action="ppaction://hlinksldjump"/>
          </p:cNvPr>
          <p:cNvSpPr/>
          <p:nvPr/>
        </p:nvSpPr>
        <p:spPr>
          <a:xfrm>
            <a:off x="14652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9" name="Google Shape;7409;p46">
            <a:hlinkClick r:id="rId3" action="ppaction://hlinksldjump"/>
          </p:cNvPr>
          <p:cNvSpPr/>
          <p:nvPr/>
        </p:nvSpPr>
        <p:spPr>
          <a:xfrm>
            <a:off x="20748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0" name="Google Shape;7410;p46">
            <a:hlinkClick r:id="rId6" action="ppaction://hlinksldjump"/>
          </p:cNvPr>
          <p:cNvSpPr/>
          <p:nvPr/>
        </p:nvSpPr>
        <p:spPr>
          <a:xfrm>
            <a:off x="27225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1" name="Google Shape;7411;p46">
            <a:hlinkClick r:id="rId4" action="ppaction://hlinksldjump"/>
          </p:cNvPr>
          <p:cNvSpPr/>
          <p:nvPr/>
        </p:nvSpPr>
        <p:spPr>
          <a:xfrm>
            <a:off x="33321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2" name="Google Shape;7412;p46">
            <a:hlinkClick r:id="" action="ppaction://noaction"/>
          </p:cNvPr>
          <p:cNvSpPr/>
          <p:nvPr/>
        </p:nvSpPr>
        <p:spPr>
          <a:xfrm>
            <a:off x="39607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3" name="Google Shape;7413;p46">
            <a:hlinkClick r:id="" action="ppaction://noaction"/>
          </p:cNvPr>
          <p:cNvSpPr/>
          <p:nvPr/>
        </p:nvSpPr>
        <p:spPr>
          <a:xfrm>
            <a:off x="45703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4" name="Google Shape;7414;p46">
            <a:hlinkClick r:id="" action="ppaction://noaction"/>
          </p:cNvPr>
          <p:cNvSpPr/>
          <p:nvPr/>
        </p:nvSpPr>
        <p:spPr>
          <a:xfrm>
            <a:off x="52180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5" name="Google Shape;7415;p46">
            <a:hlinkClick r:id="" action="ppaction://noaction"/>
          </p:cNvPr>
          <p:cNvSpPr/>
          <p:nvPr/>
        </p:nvSpPr>
        <p:spPr>
          <a:xfrm>
            <a:off x="58276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6" name="Google Shape;7416;p46">
            <a:hlinkClick r:id="" action="ppaction://noaction"/>
          </p:cNvPr>
          <p:cNvSpPr/>
          <p:nvPr/>
        </p:nvSpPr>
        <p:spPr>
          <a:xfrm>
            <a:off x="64753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7" name="Google Shape;7417;p46">
            <a:hlinkClick r:id="rId7" action="ppaction://hlinksldjump"/>
          </p:cNvPr>
          <p:cNvSpPr/>
          <p:nvPr/>
        </p:nvSpPr>
        <p:spPr>
          <a:xfrm>
            <a:off x="70849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8" name="Google Shape;7418;p46">
            <a:hlinkClick r:id="" action="ppaction://noaction"/>
          </p:cNvPr>
          <p:cNvSpPr/>
          <p:nvPr/>
        </p:nvSpPr>
        <p:spPr>
          <a:xfrm>
            <a:off x="76945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9" name="Google Shape;7419;p46">
            <a:hlinkClick r:id="rId8" action="ppaction://hlinksldjump"/>
          </p:cNvPr>
          <p:cNvSpPr/>
          <p:nvPr/>
        </p:nvSpPr>
        <p:spPr>
          <a:xfrm>
            <a:off x="8365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ectangle 1">
            <a:extLst>
              <a:ext uri="{FF2B5EF4-FFF2-40B4-BE49-F238E27FC236}">
                <a16:creationId xmlns:a16="http://schemas.microsoft.com/office/drawing/2014/main" xmlns="" id="{29F7FE18-B41A-9648-B929-609584938644}"/>
              </a:ext>
            </a:extLst>
          </p:cNvPr>
          <p:cNvSpPr/>
          <p:nvPr/>
        </p:nvSpPr>
        <p:spPr>
          <a:xfrm>
            <a:off x="1208298" y="1442791"/>
            <a:ext cx="3840088" cy="2642070"/>
          </a:xfrm>
          <a:prstGeom prst="rect">
            <a:avLst/>
          </a:prstGeom>
        </p:spPr>
        <p:txBody>
          <a:bodyPr wrap="square">
            <a:spAutoFit/>
          </a:bodyPr>
          <a:lstStyle/>
          <a:p>
            <a:pPr algn="just">
              <a:lnSpc>
                <a:spcPct val="114000"/>
              </a:lnSpc>
            </a:pPr>
            <a:r>
              <a:rPr lang="vi-VN" sz="2100" dirty="0">
                <a:latin typeface="Times New Roman" panose="02020603050405020304" pitchFamily="18" charset="0"/>
                <a:ea typeface="Calibri" panose="020F0502020204030204" pitchFamily="34" charset="0"/>
              </a:rPr>
              <a:t>- Lấy bộ phận để gọi toàn thể.</a:t>
            </a:r>
            <a:endParaRPr lang="x-none" sz="2100" dirty="0">
              <a:latin typeface="Times New Roman" panose="02020603050405020304" pitchFamily="18" charset="0"/>
              <a:ea typeface="Calibri" panose="020F0502020204030204" pitchFamily="34" charset="0"/>
            </a:endParaRPr>
          </a:p>
          <a:p>
            <a:pPr algn="just">
              <a:lnSpc>
                <a:spcPct val="114000"/>
              </a:lnSpc>
            </a:pPr>
            <a:r>
              <a:rPr lang="vi-VN" sz="2100" dirty="0">
                <a:latin typeface="Times New Roman" panose="02020603050405020304" pitchFamily="18" charset="0"/>
                <a:ea typeface="Calibri" panose="020F0502020204030204" pitchFamily="34" charset="0"/>
              </a:rPr>
              <a:t>- Lấy vật chứa đựng để gọi vật bị chứa đựng. </a:t>
            </a:r>
            <a:endParaRPr lang="x-none" sz="2100" dirty="0">
              <a:latin typeface="Times New Roman" panose="02020603050405020304" pitchFamily="18" charset="0"/>
              <a:ea typeface="Calibri" panose="020F0502020204030204" pitchFamily="34" charset="0"/>
            </a:endParaRPr>
          </a:p>
          <a:p>
            <a:pPr algn="just">
              <a:lnSpc>
                <a:spcPct val="114000"/>
              </a:lnSpc>
            </a:pPr>
            <a:r>
              <a:rPr lang="vi-VN" sz="2100" dirty="0">
                <a:latin typeface="Times New Roman" panose="02020603050405020304" pitchFamily="18" charset="0"/>
                <a:ea typeface="Calibri" panose="020F0502020204030204" pitchFamily="34" charset="0"/>
              </a:rPr>
              <a:t>- Lấy dấu hiệu của sự vật để gọi sự vật. </a:t>
            </a:r>
            <a:endParaRPr lang="x-none" sz="2100" dirty="0">
              <a:latin typeface="Times New Roman" panose="02020603050405020304" pitchFamily="18" charset="0"/>
              <a:ea typeface="Calibri" panose="020F0502020204030204" pitchFamily="34" charset="0"/>
            </a:endParaRPr>
          </a:p>
          <a:p>
            <a:pPr>
              <a:lnSpc>
                <a:spcPct val="114000"/>
              </a:lnSpc>
            </a:pPr>
            <a:r>
              <a:rPr lang="vi-VN" sz="2100" dirty="0">
                <a:latin typeface="Times New Roman" panose="02020603050405020304" pitchFamily="18" charset="0"/>
                <a:ea typeface="Calibri" panose="020F0502020204030204" pitchFamily="34" charset="0"/>
              </a:rPr>
              <a:t>- Lấy cái cụ thể để gọi cái trừu tượng. </a:t>
            </a:r>
            <a:endParaRPr lang="x-none" sz="2100" dirty="0"/>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heckerboard(across)">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checkerboard(across)">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checkerboard(across)">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checkerboard(across)">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486"/>
        <p:cNvGrpSpPr/>
        <p:nvPr/>
      </p:nvGrpSpPr>
      <p:grpSpPr>
        <a:xfrm>
          <a:off x="0" y="0"/>
          <a:ext cx="0" cy="0"/>
          <a:chOff x="0" y="0"/>
          <a:chExt cx="0" cy="0"/>
        </a:xfrm>
      </p:grpSpPr>
      <p:grpSp>
        <p:nvGrpSpPr>
          <p:cNvPr id="12487" name="Google Shape;12487;p78"/>
          <p:cNvGrpSpPr/>
          <p:nvPr/>
        </p:nvGrpSpPr>
        <p:grpSpPr>
          <a:xfrm>
            <a:off x="790775" y="119354"/>
            <a:ext cx="7447900" cy="745438"/>
            <a:chOff x="790775" y="119354"/>
            <a:chExt cx="7447900" cy="745438"/>
          </a:xfrm>
        </p:grpSpPr>
        <p:sp>
          <p:nvSpPr>
            <p:cNvPr id="12488" name="Google Shape;12488;p78">
              <a:hlinkClick r:id="rId3" action="ppaction://hlinksldjump"/>
            </p:cNvPr>
            <p:cNvSpPr/>
            <p:nvPr/>
          </p:nvSpPr>
          <p:spPr>
            <a:xfrm>
              <a:off x="855627" y="38592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89" name="Google Shape;12489;p78"/>
            <p:cNvSpPr/>
            <p:nvPr/>
          </p:nvSpPr>
          <p:spPr>
            <a:xfrm>
              <a:off x="888864" y="119354"/>
              <a:ext cx="172446" cy="238127"/>
            </a:xfrm>
            <a:custGeom>
              <a:avLst/>
              <a:gdLst/>
              <a:ahLst/>
              <a:cxnLst/>
              <a:rect l="l" t="t" r="r" b="b"/>
              <a:pathLst>
                <a:path w="5528" h="6828" extrusionOk="0">
                  <a:moveTo>
                    <a:pt x="828" y="0"/>
                  </a:moveTo>
                  <a:cubicBezTo>
                    <a:pt x="721" y="0"/>
                    <a:pt x="628" y="39"/>
                    <a:pt x="552" y="123"/>
                  </a:cubicBezTo>
                  <a:cubicBezTo>
                    <a:pt x="120" y="674"/>
                    <a:pt x="1" y="1166"/>
                    <a:pt x="373" y="1673"/>
                  </a:cubicBezTo>
                  <a:cubicBezTo>
                    <a:pt x="746" y="2164"/>
                    <a:pt x="2787" y="3475"/>
                    <a:pt x="4410" y="6693"/>
                  </a:cubicBezTo>
                  <a:lnTo>
                    <a:pt x="4410" y="6827"/>
                  </a:lnTo>
                  <a:cubicBezTo>
                    <a:pt x="4783" y="6827"/>
                    <a:pt x="5155" y="6753"/>
                    <a:pt x="5528" y="6753"/>
                  </a:cubicBezTo>
                  <a:cubicBezTo>
                    <a:pt x="5453" y="6142"/>
                    <a:pt x="5081" y="4220"/>
                    <a:pt x="3591" y="2477"/>
                  </a:cubicBezTo>
                  <a:cubicBezTo>
                    <a:pt x="2539" y="1260"/>
                    <a:pt x="1444" y="0"/>
                    <a:pt x="8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0" name="Google Shape;12490;p78"/>
            <p:cNvSpPr/>
            <p:nvPr/>
          </p:nvSpPr>
          <p:spPr>
            <a:xfrm>
              <a:off x="794063" y="353616"/>
              <a:ext cx="536336" cy="299611"/>
            </a:xfrm>
            <a:custGeom>
              <a:avLst/>
              <a:gdLst/>
              <a:ahLst/>
              <a:cxnLst/>
              <a:rect l="l" t="t" r="r" b="b"/>
              <a:pathLst>
                <a:path w="17193" h="8591" extrusionOk="0">
                  <a:moveTo>
                    <a:pt x="9658" y="1"/>
                  </a:moveTo>
                  <a:cubicBezTo>
                    <a:pt x="9302" y="1"/>
                    <a:pt x="8937" y="12"/>
                    <a:pt x="8567" y="36"/>
                  </a:cubicBezTo>
                  <a:cubicBezTo>
                    <a:pt x="8194" y="36"/>
                    <a:pt x="7822" y="110"/>
                    <a:pt x="7449" y="110"/>
                  </a:cubicBezTo>
                  <a:cubicBezTo>
                    <a:pt x="5140" y="408"/>
                    <a:pt x="2846" y="1093"/>
                    <a:pt x="1788" y="2523"/>
                  </a:cubicBezTo>
                  <a:cubicBezTo>
                    <a:pt x="1" y="4952"/>
                    <a:pt x="1118" y="7052"/>
                    <a:pt x="1788" y="7738"/>
                  </a:cubicBezTo>
                  <a:cubicBezTo>
                    <a:pt x="1863" y="7797"/>
                    <a:pt x="1922" y="7857"/>
                    <a:pt x="2042" y="7931"/>
                  </a:cubicBezTo>
                  <a:cubicBezTo>
                    <a:pt x="2699" y="8317"/>
                    <a:pt x="5429" y="8590"/>
                    <a:pt x="8274" y="8590"/>
                  </a:cubicBezTo>
                  <a:cubicBezTo>
                    <a:pt x="11359" y="8590"/>
                    <a:pt x="14582" y="8269"/>
                    <a:pt x="15449" y="7425"/>
                  </a:cubicBezTo>
                  <a:cubicBezTo>
                    <a:pt x="17192" y="5756"/>
                    <a:pt x="16626" y="1719"/>
                    <a:pt x="13155" y="482"/>
                  </a:cubicBezTo>
                  <a:cubicBezTo>
                    <a:pt x="12356" y="184"/>
                    <a:pt x="11088" y="1"/>
                    <a:pt x="96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1" name="Google Shape;12491;p78"/>
            <p:cNvSpPr txBox="1"/>
            <p:nvPr/>
          </p:nvSpPr>
          <p:spPr>
            <a:xfrm>
              <a:off x="7907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Sep</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grpSp>
          <p:nvGrpSpPr>
            <p:cNvPr id="12492" name="Google Shape;12492;p78"/>
            <p:cNvGrpSpPr/>
            <p:nvPr/>
          </p:nvGrpSpPr>
          <p:grpSpPr>
            <a:xfrm>
              <a:off x="7074200" y="596800"/>
              <a:ext cx="456034" cy="267991"/>
              <a:chOff x="-1126825" y="596800"/>
              <a:chExt cx="456034" cy="267991"/>
            </a:xfrm>
          </p:grpSpPr>
          <p:sp>
            <p:nvSpPr>
              <p:cNvPr id="12493" name="Google Shape;12493;p78"/>
              <p:cNvSpPr/>
              <p:nvPr/>
            </p:nvSpPr>
            <p:spPr>
              <a:xfrm>
                <a:off x="-1126825" y="596800"/>
                <a:ext cx="456034" cy="267991"/>
              </a:xfrm>
              <a:custGeom>
                <a:avLst/>
                <a:gdLst/>
                <a:ahLst/>
                <a:cxnLst/>
                <a:rect l="l" t="t" r="r" b="b"/>
                <a:pathLst>
                  <a:path w="14620" h="10580" extrusionOk="0">
                    <a:moveTo>
                      <a:pt x="13662" y="1"/>
                    </a:moveTo>
                    <a:lnTo>
                      <a:pt x="13662" y="1"/>
                    </a:lnTo>
                    <a:cubicBezTo>
                      <a:pt x="12786" y="845"/>
                      <a:pt x="9560" y="1166"/>
                      <a:pt x="6476" y="1166"/>
                    </a:cubicBezTo>
                    <a:cubicBezTo>
                      <a:pt x="3630" y="1166"/>
                      <a:pt x="905" y="893"/>
                      <a:pt x="254" y="507"/>
                    </a:cubicBezTo>
                    <a:cubicBezTo>
                      <a:pt x="195" y="433"/>
                      <a:pt x="61" y="373"/>
                      <a:pt x="1" y="314"/>
                    </a:cubicBezTo>
                    <a:lnTo>
                      <a:pt x="1" y="314"/>
                    </a:lnTo>
                    <a:lnTo>
                      <a:pt x="746" y="1058"/>
                    </a:lnTo>
                    <a:cubicBezTo>
                      <a:pt x="61" y="4976"/>
                      <a:pt x="3100" y="10250"/>
                      <a:pt x="6020" y="10563"/>
                    </a:cubicBezTo>
                    <a:cubicBezTo>
                      <a:pt x="6137" y="10574"/>
                      <a:pt x="6254" y="10580"/>
                      <a:pt x="6371" y="10580"/>
                    </a:cubicBezTo>
                    <a:cubicBezTo>
                      <a:pt x="10757" y="10580"/>
                      <a:pt x="14620" y="2845"/>
                      <a:pt x="1366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4" name="Google Shape;12494;p78"/>
              <p:cNvSpPr/>
              <p:nvPr/>
            </p:nvSpPr>
            <p:spPr>
              <a:xfrm>
                <a:off x="-1014138" y="741047"/>
                <a:ext cx="19091" cy="37964"/>
              </a:xfrm>
              <a:custGeom>
                <a:avLst/>
                <a:gdLst/>
                <a:ahLst/>
                <a:cxnLst/>
                <a:rect l="l" t="t" r="r" b="b"/>
                <a:pathLst>
                  <a:path w="612" h="1217" extrusionOk="0">
                    <a:moveTo>
                      <a:pt x="341" y="0"/>
                    </a:moveTo>
                    <a:cubicBezTo>
                      <a:pt x="301" y="0"/>
                      <a:pt x="264" y="15"/>
                      <a:pt x="239" y="40"/>
                    </a:cubicBezTo>
                    <a:cubicBezTo>
                      <a:pt x="180" y="159"/>
                      <a:pt x="120" y="218"/>
                      <a:pt x="120" y="278"/>
                    </a:cubicBezTo>
                    <a:cubicBezTo>
                      <a:pt x="61" y="412"/>
                      <a:pt x="61" y="472"/>
                      <a:pt x="1" y="591"/>
                    </a:cubicBezTo>
                    <a:cubicBezTo>
                      <a:pt x="1" y="784"/>
                      <a:pt x="61" y="963"/>
                      <a:pt x="180" y="1157"/>
                    </a:cubicBezTo>
                    <a:lnTo>
                      <a:pt x="239" y="1217"/>
                    </a:lnTo>
                    <a:cubicBezTo>
                      <a:pt x="299" y="1217"/>
                      <a:pt x="433" y="1217"/>
                      <a:pt x="493" y="1157"/>
                    </a:cubicBezTo>
                    <a:cubicBezTo>
                      <a:pt x="552" y="963"/>
                      <a:pt x="612" y="784"/>
                      <a:pt x="612" y="650"/>
                    </a:cubicBezTo>
                    <a:lnTo>
                      <a:pt x="612" y="412"/>
                    </a:lnTo>
                    <a:cubicBezTo>
                      <a:pt x="612" y="278"/>
                      <a:pt x="612" y="218"/>
                      <a:pt x="552" y="99"/>
                    </a:cubicBezTo>
                    <a:lnTo>
                      <a:pt x="493" y="99"/>
                    </a:lnTo>
                    <a:cubicBezTo>
                      <a:pt x="458" y="29"/>
                      <a:pt x="397" y="0"/>
                      <a:pt x="3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5" name="Google Shape;12495;p78"/>
              <p:cNvSpPr/>
              <p:nvPr/>
            </p:nvSpPr>
            <p:spPr>
              <a:xfrm>
                <a:off x="-960202" y="696438"/>
                <a:ext cx="17688" cy="37496"/>
              </a:xfrm>
              <a:custGeom>
                <a:avLst/>
                <a:gdLst/>
                <a:ahLst/>
                <a:cxnLst/>
                <a:rect l="l" t="t" r="r" b="b"/>
                <a:pathLst>
                  <a:path w="567" h="1202" extrusionOk="0">
                    <a:moveTo>
                      <a:pt x="276" y="0"/>
                    </a:moveTo>
                    <a:cubicBezTo>
                      <a:pt x="224" y="0"/>
                      <a:pt x="169" y="29"/>
                      <a:pt x="134" y="99"/>
                    </a:cubicBezTo>
                    <a:cubicBezTo>
                      <a:pt x="60" y="159"/>
                      <a:pt x="60" y="293"/>
                      <a:pt x="0" y="352"/>
                    </a:cubicBezTo>
                    <a:lnTo>
                      <a:pt x="0" y="591"/>
                    </a:lnTo>
                    <a:cubicBezTo>
                      <a:pt x="0" y="784"/>
                      <a:pt x="0" y="963"/>
                      <a:pt x="134" y="1157"/>
                    </a:cubicBezTo>
                    <a:lnTo>
                      <a:pt x="194" y="1157"/>
                    </a:lnTo>
                    <a:cubicBezTo>
                      <a:pt x="224" y="1187"/>
                      <a:pt x="268" y="1201"/>
                      <a:pt x="313" y="1201"/>
                    </a:cubicBezTo>
                    <a:cubicBezTo>
                      <a:pt x="358" y="1201"/>
                      <a:pt x="402" y="1187"/>
                      <a:pt x="432" y="1157"/>
                    </a:cubicBezTo>
                    <a:cubicBezTo>
                      <a:pt x="566" y="963"/>
                      <a:pt x="566" y="784"/>
                      <a:pt x="566" y="591"/>
                    </a:cubicBezTo>
                    <a:lnTo>
                      <a:pt x="566" y="352"/>
                    </a:lnTo>
                    <a:cubicBezTo>
                      <a:pt x="507" y="218"/>
                      <a:pt x="507" y="159"/>
                      <a:pt x="432" y="99"/>
                    </a:cubicBezTo>
                    <a:lnTo>
                      <a:pt x="373" y="39"/>
                    </a:lnTo>
                    <a:cubicBezTo>
                      <a:pt x="348" y="15"/>
                      <a:pt x="313"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6" name="Google Shape;12496;p78"/>
              <p:cNvSpPr/>
              <p:nvPr/>
            </p:nvSpPr>
            <p:spPr>
              <a:xfrm>
                <a:off x="-963945" y="802844"/>
                <a:ext cx="19559" cy="31944"/>
              </a:xfrm>
              <a:custGeom>
                <a:avLst/>
                <a:gdLst/>
                <a:ahLst/>
                <a:cxnLst/>
                <a:rect l="l" t="t" r="r" b="b"/>
                <a:pathLst>
                  <a:path w="627" h="1024" extrusionOk="0">
                    <a:moveTo>
                      <a:pt x="335" y="1"/>
                    </a:moveTo>
                    <a:cubicBezTo>
                      <a:pt x="288" y="1"/>
                      <a:pt x="235" y="15"/>
                      <a:pt x="180" y="40"/>
                    </a:cubicBezTo>
                    <a:cubicBezTo>
                      <a:pt x="120" y="100"/>
                      <a:pt x="120" y="159"/>
                      <a:pt x="60" y="293"/>
                    </a:cubicBezTo>
                    <a:cubicBezTo>
                      <a:pt x="1" y="353"/>
                      <a:pt x="1" y="412"/>
                      <a:pt x="1" y="472"/>
                    </a:cubicBezTo>
                    <a:cubicBezTo>
                      <a:pt x="1" y="666"/>
                      <a:pt x="60" y="844"/>
                      <a:pt x="180" y="979"/>
                    </a:cubicBezTo>
                    <a:cubicBezTo>
                      <a:pt x="217" y="1008"/>
                      <a:pt x="265" y="1023"/>
                      <a:pt x="312" y="1023"/>
                    </a:cubicBezTo>
                    <a:cubicBezTo>
                      <a:pt x="358" y="1023"/>
                      <a:pt x="403" y="1008"/>
                      <a:pt x="433" y="979"/>
                    </a:cubicBezTo>
                    <a:cubicBezTo>
                      <a:pt x="552" y="785"/>
                      <a:pt x="627" y="666"/>
                      <a:pt x="627" y="532"/>
                    </a:cubicBezTo>
                    <a:cubicBezTo>
                      <a:pt x="627" y="472"/>
                      <a:pt x="627" y="412"/>
                      <a:pt x="552" y="353"/>
                    </a:cubicBezTo>
                    <a:cubicBezTo>
                      <a:pt x="552" y="293"/>
                      <a:pt x="552" y="159"/>
                      <a:pt x="493" y="100"/>
                    </a:cubicBezTo>
                    <a:cubicBezTo>
                      <a:pt x="458" y="30"/>
                      <a:pt x="402" y="1"/>
                      <a:pt x="3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7" name="Google Shape;12497;p78"/>
              <p:cNvSpPr/>
              <p:nvPr/>
            </p:nvSpPr>
            <p:spPr>
              <a:xfrm>
                <a:off x="-911881" y="749688"/>
                <a:ext cx="17688" cy="48851"/>
              </a:xfrm>
              <a:custGeom>
                <a:avLst/>
                <a:gdLst/>
                <a:ahLst/>
                <a:cxnLst/>
                <a:rect l="l" t="t" r="r" b="b"/>
                <a:pathLst>
                  <a:path w="567" h="1566" extrusionOk="0">
                    <a:moveTo>
                      <a:pt x="373" y="1"/>
                    </a:moveTo>
                    <a:cubicBezTo>
                      <a:pt x="313" y="1"/>
                      <a:pt x="194" y="1"/>
                      <a:pt x="135" y="75"/>
                    </a:cubicBezTo>
                    <a:cubicBezTo>
                      <a:pt x="75" y="195"/>
                      <a:pt x="75" y="314"/>
                      <a:pt x="0" y="448"/>
                    </a:cubicBezTo>
                    <a:lnTo>
                      <a:pt x="0" y="746"/>
                    </a:lnTo>
                    <a:cubicBezTo>
                      <a:pt x="0" y="999"/>
                      <a:pt x="0" y="1252"/>
                      <a:pt x="135" y="1491"/>
                    </a:cubicBezTo>
                    <a:cubicBezTo>
                      <a:pt x="194" y="1491"/>
                      <a:pt x="194" y="1491"/>
                      <a:pt x="194" y="1565"/>
                    </a:cubicBezTo>
                    <a:cubicBezTo>
                      <a:pt x="313" y="1565"/>
                      <a:pt x="373" y="1565"/>
                      <a:pt x="447" y="1431"/>
                    </a:cubicBezTo>
                    <a:cubicBezTo>
                      <a:pt x="567" y="1252"/>
                      <a:pt x="567" y="999"/>
                      <a:pt x="567" y="746"/>
                    </a:cubicBezTo>
                    <a:lnTo>
                      <a:pt x="567" y="448"/>
                    </a:lnTo>
                    <a:cubicBezTo>
                      <a:pt x="507" y="314"/>
                      <a:pt x="507" y="195"/>
                      <a:pt x="447" y="75"/>
                    </a:cubicBezTo>
                    <a:cubicBezTo>
                      <a:pt x="447" y="75"/>
                      <a:pt x="373" y="75"/>
                      <a:pt x="3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8" name="Google Shape;12498;p78"/>
              <p:cNvSpPr/>
              <p:nvPr/>
            </p:nvSpPr>
            <p:spPr>
              <a:xfrm>
                <a:off x="-863092" y="690417"/>
                <a:ext cx="19091" cy="39805"/>
              </a:xfrm>
              <a:custGeom>
                <a:avLst/>
                <a:gdLst/>
                <a:ahLst/>
                <a:cxnLst/>
                <a:rect l="l" t="t" r="r" b="b"/>
                <a:pathLst>
                  <a:path w="612" h="1276" extrusionOk="0">
                    <a:moveTo>
                      <a:pt x="303" y="1"/>
                    </a:moveTo>
                    <a:cubicBezTo>
                      <a:pt x="251" y="1"/>
                      <a:pt x="215" y="33"/>
                      <a:pt x="179" y="113"/>
                    </a:cubicBezTo>
                    <a:cubicBezTo>
                      <a:pt x="120" y="173"/>
                      <a:pt x="60" y="292"/>
                      <a:pt x="60" y="352"/>
                    </a:cubicBezTo>
                    <a:cubicBezTo>
                      <a:pt x="1" y="411"/>
                      <a:pt x="1" y="545"/>
                      <a:pt x="1" y="605"/>
                    </a:cubicBezTo>
                    <a:cubicBezTo>
                      <a:pt x="1" y="784"/>
                      <a:pt x="1" y="977"/>
                      <a:pt x="60" y="1156"/>
                    </a:cubicBezTo>
                    <a:lnTo>
                      <a:pt x="120" y="1231"/>
                    </a:lnTo>
                    <a:cubicBezTo>
                      <a:pt x="150" y="1260"/>
                      <a:pt x="194" y="1275"/>
                      <a:pt x="241" y="1275"/>
                    </a:cubicBezTo>
                    <a:cubicBezTo>
                      <a:pt x="287" y="1275"/>
                      <a:pt x="336" y="1260"/>
                      <a:pt x="373" y="1231"/>
                    </a:cubicBezTo>
                    <a:cubicBezTo>
                      <a:pt x="492" y="1037"/>
                      <a:pt x="552" y="858"/>
                      <a:pt x="552" y="664"/>
                    </a:cubicBezTo>
                    <a:cubicBezTo>
                      <a:pt x="611" y="545"/>
                      <a:pt x="611" y="486"/>
                      <a:pt x="552" y="352"/>
                    </a:cubicBezTo>
                    <a:cubicBezTo>
                      <a:pt x="552" y="292"/>
                      <a:pt x="492" y="173"/>
                      <a:pt x="433" y="113"/>
                    </a:cubicBezTo>
                    <a:lnTo>
                      <a:pt x="433" y="39"/>
                    </a:lnTo>
                    <a:cubicBezTo>
                      <a:pt x="379" y="15"/>
                      <a:pt x="337" y="1"/>
                      <a:pt x="3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9" name="Google Shape;12499;p78"/>
              <p:cNvSpPr/>
              <p:nvPr/>
            </p:nvSpPr>
            <p:spPr>
              <a:xfrm>
                <a:off x="-791531" y="672543"/>
                <a:ext cx="19091" cy="40023"/>
              </a:xfrm>
              <a:custGeom>
                <a:avLst/>
                <a:gdLst/>
                <a:ahLst/>
                <a:cxnLst/>
                <a:rect l="l" t="t" r="r" b="b"/>
                <a:pathLst>
                  <a:path w="612" h="1283" extrusionOk="0">
                    <a:moveTo>
                      <a:pt x="314" y="1"/>
                    </a:moveTo>
                    <a:cubicBezTo>
                      <a:pt x="180" y="1"/>
                      <a:pt x="120" y="61"/>
                      <a:pt x="60" y="120"/>
                    </a:cubicBezTo>
                    <a:cubicBezTo>
                      <a:pt x="1" y="239"/>
                      <a:pt x="1" y="314"/>
                      <a:pt x="1" y="433"/>
                    </a:cubicBezTo>
                    <a:lnTo>
                      <a:pt x="1" y="686"/>
                    </a:lnTo>
                    <a:cubicBezTo>
                      <a:pt x="60" y="865"/>
                      <a:pt x="60" y="984"/>
                      <a:pt x="180" y="1178"/>
                    </a:cubicBezTo>
                    <a:lnTo>
                      <a:pt x="180" y="1237"/>
                    </a:lnTo>
                    <a:lnTo>
                      <a:pt x="239" y="1237"/>
                    </a:lnTo>
                    <a:cubicBezTo>
                      <a:pt x="277" y="1267"/>
                      <a:pt x="325" y="1282"/>
                      <a:pt x="364" y="1282"/>
                    </a:cubicBezTo>
                    <a:cubicBezTo>
                      <a:pt x="403" y="1282"/>
                      <a:pt x="433" y="1267"/>
                      <a:pt x="433" y="1237"/>
                    </a:cubicBezTo>
                    <a:cubicBezTo>
                      <a:pt x="612" y="1059"/>
                      <a:pt x="612" y="805"/>
                      <a:pt x="612" y="612"/>
                    </a:cubicBezTo>
                    <a:cubicBezTo>
                      <a:pt x="612" y="493"/>
                      <a:pt x="552" y="433"/>
                      <a:pt x="552" y="314"/>
                    </a:cubicBezTo>
                    <a:cubicBezTo>
                      <a:pt x="493" y="239"/>
                      <a:pt x="433" y="120"/>
                      <a:pt x="373" y="61"/>
                    </a:cubicBezTo>
                    <a:lnTo>
                      <a:pt x="3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0" name="Google Shape;12500;p78"/>
              <p:cNvSpPr/>
              <p:nvPr/>
            </p:nvSpPr>
            <p:spPr>
              <a:xfrm>
                <a:off x="-844032" y="770308"/>
                <a:ext cx="19559" cy="39836"/>
              </a:xfrm>
              <a:custGeom>
                <a:avLst/>
                <a:gdLst/>
                <a:ahLst/>
                <a:cxnLst/>
                <a:rect l="l" t="t" r="r" b="b"/>
                <a:pathLst>
                  <a:path w="627" h="1277" extrusionOk="0">
                    <a:moveTo>
                      <a:pt x="345" y="1"/>
                    </a:moveTo>
                    <a:cubicBezTo>
                      <a:pt x="318" y="1"/>
                      <a:pt x="289" y="8"/>
                      <a:pt x="254" y="25"/>
                    </a:cubicBezTo>
                    <a:cubicBezTo>
                      <a:pt x="194" y="159"/>
                      <a:pt x="135" y="219"/>
                      <a:pt x="60" y="338"/>
                    </a:cubicBezTo>
                    <a:cubicBezTo>
                      <a:pt x="60" y="398"/>
                      <a:pt x="0" y="532"/>
                      <a:pt x="0" y="651"/>
                    </a:cubicBezTo>
                    <a:cubicBezTo>
                      <a:pt x="0" y="830"/>
                      <a:pt x="60" y="1023"/>
                      <a:pt x="194" y="1202"/>
                    </a:cubicBezTo>
                    <a:lnTo>
                      <a:pt x="254" y="1277"/>
                    </a:lnTo>
                    <a:cubicBezTo>
                      <a:pt x="313" y="1277"/>
                      <a:pt x="433" y="1277"/>
                      <a:pt x="507" y="1202"/>
                    </a:cubicBezTo>
                    <a:lnTo>
                      <a:pt x="507" y="1143"/>
                    </a:lnTo>
                    <a:cubicBezTo>
                      <a:pt x="567" y="964"/>
                      <a:pt x="626" y="830"/>
                      <a:pt x="626" y="651"/>
                    </a:cubicBezTo>
                    <a:lnTo>
                      <a:pt x="626" y="398"/>
                    </a:lnTo>
                    <a:cubicBezTo>
                      <a:pt x="626" y="338"/>
                      <a:pt x="626" y="219"/>
                      <a:pt x="567" y="159"/>
                    </a:cubicBezTo>
                    <a:lnTo>
                      <a:pt x="507" y="85"/>
                    </a:lnTo>
                    <a:cubicBezTo>
                      <a:pt x="454" y="43"/>
                      <a:pt x="409" y="1"/>
                      <a:pt x="3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1" name="Google Shape;12501;p78"/>
              <p:cNvSpPr/>
              <p:nvPr/>
            </p:nvSpPr>
            <p:spPr>
              <a:xfrm>
                <a:off x="-907701" y="687566"/>
                <a:ext cx="19091" cy="25018"/>
              </a:xfrm>
              <a:custGeom>
                <a:avLst/>
                <a:gdLst/>
                <a:ahLst/>
                <a:cxnLst/>
                <a:rect l="l" t="t" r="r" b="b"/>
                <a:pathLst>
                  <a:path w="612" h="802" extrusionOk="0">
                    <a:moveTo>
                      <a:pt x="239" y="1"/>
                    </a:moveTo>
                    <a:cubicBezTo>
                      <a:pt x="120" y="75"/>
                      <a:pt x="120" y="135"/>
                      <a:pt x="60" y="195"/>
                    </a:cubicBezTo>
                    <a:cubicBezTo>
                      <a:pt x="60" y="254"/>
                      <a:pt x="60" y="314"/>
                      <a:pt x="1" y="373"/>
                    </a:cubicBezTo>
                    <a:cubicBezTo>
                      <a:pt x="1" y="507"/>
                      <a:pt x="60" y="627"/>
                      <a:pt x="179" y="746"/>
                    </a:cubicBezTo>
                    <a:cubicBezTo>
                      <a:pt x="209" y="783"/>
                      <a:pt x="257" y="802"/>
                      <a:pt x="313" y="802"/>
                    </a:cubicBezTo>
                    <a:cubicBezTo>
                      <a:pt x="369" y="802"/>
                      <a:pt x="433" y="783"/>
                      <a:pt x="492" y="746"/>
                    </a:cubicBezTo>
                    <a:lnTo>
                      <a:pt x="492" y="686"/>
                    </a:lnTo>
                    <a:cubicBezTo>
                      <a:pt x="611" y="627"/>
                      <a:pt x="611" y="507"/>
                      <a:pt x="611" y="448"/>
                    </a:cubicBezTo>
                    <a:lnTo>
                      <a:pt x="611" y="254"/>
                    </a:lnTo>
                    <a:cubicBezTo>
                      <a:pt x="552" y="195"/>
                      <a:pt x="552" y="135"/>
                      <a:pt x="492" y="75"/>
                    </a:cubicBezTo>
                    <a:cubicBezTo>
                      <a:pt x="433" y="1"/>
                      <a:pt x="313" y="1"/>
                      <a:pt x="2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2" name="Google Shape;12502;p78"/>
              <p:cNvSpPr/>
              <p:nvPr/>
            </p:nvSpPr>
            <p:spPr>
              <a:xfrm>
                <a:off x="-1018318" y="685133"/>
                <a:ext cx="19559" cy="20495"/>
              </a:xfrm>
              <a:custGeom>
                <a:avLst/>
                <a:gdLst/>
                <a:ahLst/>
                <a:cxnLst/>
                <a:rect l="l" t="t" r="r" b="b"/>
                <a:pathLst>
                  <a:path w="627" h="657" extrusionOk="0">
                    <a:moveTo>
                      <a:pt x="314" y="1"/>
                    </a:moveTo>
                    <a:cubicBezTo>
                      <a:pt x="269" y="1"/>
                      <a:pt x="224" y="15"/>
                      <a:pt x="195" y="45"/>
                    </a:cubicBezTo>
                    <a:cubicBezTo>
                      <a:pt x="135" y="105"/>
                      <a:pt x="60" y="164"/>
                      <a:pt x="60" y="239"/>
                    </a:cubicBezTo>
                    <a:cubicBezTo>
                      <a:pt x="1" y="299"/>
                      <a:pt x="1" y="299"/>
                      <a:pt x="1" y="358"/>
                    </a:cubicBezTo>
                    <a:cubicBezTo>
                      <a:pt x="60" y="418"/>
                      <a:pt x="60" y="537"/>
                      <a:pt x="195" y="611"/>
                    </a:cubicBezTo>
                    <a:cubicBezTo>
                      <a:pt x="254" y="641"/>
                      <a:pt x="314" y="656"/>
                      <a:pt x="368" y="656"/>
                    </a:cubicBezTo>
                    <a:cubicBezTo>
                      <a:pt x="422" y="656"/>
                      <a:pt x="470" y="641"/>
                      <a:pt x="507" y="611"/>
                    </a:cubicBezTo>
                    <a:cubicBezTo>
                      <a:pt x="627" y="477"/>
                      <a:pt x="627" y="418"/>
                      <a:pt x="627" y="299"/>
                    </a:cubicBezTo>
                    <a:cubicBezTo>
                      <a:pt x="627" y="299"/>
                      <a:pt x="627" y="239"/>
                      <a:pt x="567" y="164"/>
                    </a:cubicBezTo>
                    <a:cubicBezTo>
                      <a:pt x="567" y="105"/>
                      <a:pt x="507" y="105"/>
                      <a:pt x="433" y="45"/>
                    </a:cubicBezTo>
                    <a:cubicBezTo>
                      <a:pt x="403" y="15"/>
                      <a:pt x="358" y="1"/>
                      <a:pt x="3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nvGrpSpPr>
            <p:cNvPr id="12503" name="Google Shape;12503;p78"/>
            <p:cNvGrpSpPr/>
            <p:nvPr/>
          </p:nvGrpSpPr>
          <p:grpSpPr>
            <a:xfrm>
              <a:off x="790775" y="119354"/>
              <a:ext cx="7447900" cy="539872"/>
              <a:chOff x="790775" y="119354"/>
              <a:chExt cx="7447900" cy="539872"/>
            </a:xfrm>
          </p:grpSpPr>
          <p:sp>
            <p:nvSpPr>
              <p:cNvPr id="12504" name="Google Shape;12504;p78"/>
              <p:cNvSpPr/>
              <p:nvPr/>
            </p:nvSpPr>
            <p:spPr>
              <a:xfrm>
                <a:off x="7123684" y="123504"/>
                <a:ext cx="172446" cy="240184"/>
              </a:xfrm>
              <a:custGeom>
                <a:avLst/>
                <a:gdLst/>
                <a:ahLst/>
                <a:cxnLst/>
                <a:rect l="l" t="t" r="r" b="b"/>
                <a:pathLst>
                  <a:path w="5528" h="6887" extrusionOk="0">
                    <a:moveTo>
                      <a:pt x="837" y="0"/>
                    </a:moveTo>
                    <a:cubicBezTo>
                      <a:pt x="731" y="0"/>
                      <a:pt x="640" y="39"/>
                      <a:pt x="566" y="123"/>
                    </a:cubicBezTo>
                    <a:cubicBezTo>
                      <a:pt x="134" y="749"/>
                      <a:pt x="0" y="1181"/>
                      <a:pt x="373" y="1732"/>
                    </a:cubicBezTo>
                    <a:cubicBezTo>
                      <a:pt x="745" y="2239"/>
                      <a:pt x="2801" y="3535"/>
                      <a:pt x="4410" y="6708"/>
                    </a:cubicBezTo>
                    <a:lnTo>
                      <a:pt x="4410" y="6887"/>
                    </a:lnTo>
                    <a:cubicBezTo>
                      <a:pt x="4783" y="6827"/>
                      <a:pt x="5155" y="6768"/>
                      <a:pt x="5527" y="6768"/>
                    </a:cubicBezTo>
                    <a:cubicBezTo>
                      <a:pt x="5468" y="6202"/>
                      <a:pt x="5095" y="4220"/>
                      <a:pt x="3606" y="2537"/>
                    </a:cubicBezTo>
                    <a:cubicBezTo>
                      <a:pt x="2553" y="1269"/>
                      <a:pt x="1446" y="0"/>
                      <a:pt x="8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5" name="Google Shape;12505;p78"/>
              <p:cNvSpPr/>
              <p:nvPr/>
            </p:nvSpPr>
            <p:spPr>
              <a:xfrm>
                <a:off x="7028883" y="358045"/>
                <a:ext cx="536336" cy="301181"/>
              </a:xfrm>
              <a:custGeom>
                <a:avLst/>
                <a:gdLst/>
                <a:ahLst/>
                <a:cxnLst/>
                <a:rect l="l" t="t" r="r" b="b"/>
                <a:pathLst>
                  <a:path w="17193" h="8636" extrusionOk="0">
                    <a:moveTo>
                      <a:pt x="9745" y="0"/>
                    </a:moveTo>
                    <a:cubicBezTo>
                      <a:pt x="9362" y="0"/>
                      <a:pt x="8967" y="14"/>
                      <a:pt x="8566" y="43"/>
                    </a:cubicBezTo>
                    <a:cubicBezTo>
                      <a:pt x="8194" y="43"/>
                      <a:pt x="7822" y="102"/>
                      <a:pt x="7449" y="162"/>
                    </a:cubicBezTo>
                    <a:cubicBezTo>
                      <a:pt x="5155" y="415"/>
                      <a:pt x="2861" y="1160"/>
                      <a:pt x="1803" y="2516"/>
                    </a:cubicBezTo>
                    <a:cubicBezTo>
                      <a:pt x="0" y="4944"/>
                      <a:pt x="1118" y="7059"/>
                      <a:pt x="1803" y="7730"/>
                    </a:cubicBezTo>
                    <a:cubicBezTo>
                      <a:pt x="1862" y="7864"/>
                      <a:pt x="1922" y="7864"/>
                      <a:pt x="1997" y="7923"/>
                    </a:cubicBezTo>
                    <a:cubicBezTo>
                      <a:pt x="2687" y="8345"/>
                      <a:pt x="5509" y="8635"/>
                      <a:pt x="8413" y="8635"/>
                    </a:cubicBezTo>
                    <a:cubicBezTo>
                      <a:pt x="11462" y="8635"/>
                      <a:pt x="14602" y="8315"/>
                      <a:pt x="15464" y="7491"/>
                    </a:cubicBezTo>
                    <a:cubicBezTo>
                      <a:pt x="17192" y="5808"/>
                      <a:pt x="16641" y="1711"/>
                      <a:pt x="13170" y="475"/>
                    </a:cubicBezTo>
                    <a:cubicBezTo>
                      <a:pt x="12386" y="182"/>
                      <a:pt x="11144" y="0"/>
                      <a:pt x="97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6" name="Google Shape;12506;p78"/>
              <p:cNvSpPr/>
              <p:nvPr/>
            </p:nvSpPr>
            <p:spPr>
              <a:xfrm>
                <a:off x="4633668" y="123504"/>
                <a:ext cx="172446" cy="240184"/>
              </a:xfrm>
              <a:custGeom>
                <a:avLst/>
                <a:gdLst/>
                <a:ahLst/>
                <a:cxnLst/>
                <a:rect l="l" t="t" r="r" b="b"/>
                <a:pathLst>
                  <a:path w="5528" h="6887" extrusionOk="0">
                    <a:moveTo>
                      <a:pt x="836" y="0"/>
                    </a:moveTo>
                    <a:cubicBezTo>
                      <a:pt x="730" y="0"/>
                      <a:pt x="640" y="39"/>
                      <a:pt x="566" y="123"/>
                    </a:cubicBezTo>
                    <a:cubicBezTo>
                      <a:pt x="60" y="749"/>
                      <a:pt x="0" y="1181"/>
                      <a:pt x="373" y="1732"/>
                    </a:cubicBezTo>
                    <a:cubicBezTo>
                      <a:pt x="745" y="2239"/>
                      <a:pt x="2801" y="3535"/>
                      <a:pt x="4410" y="6708"/>
                    </a:cubicBezTo>
                    <a:lnTo>
                      <a:pt x="4410" y="6887"/>
                    </a:lnTo>
                    <a:cubicBezTo>
                      <a:pt x="4782" y="6827"/>
                      <a:pt x="5155" y="6768"/>
                      <a:pt x="5527" y="6768"/>
                    </a:cubicBezTo>
                    <a:cubicBezTo>
                      <a:pt x="5468" y="6202"/>
                      <a:pt x="5095" y="4220"/>
                      <a:pt x="3605" y="2537"/>
                    </a:cubicBezTo>
                    <a:cubicBezTo>
                      <a:pt x="2540" y="1269"/>
                      <a:pt x="1443" y="0"/>
                      <a:pt x="8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7" name="Google Shape;12507;p78"/>
              <p:cNvSpPr/>
              <p:nvPr/>
            </p:nvSpPr>
            <p:spPr>
              <a:xfrm>
                <a:off x="4538866" y="358045"/>
                <a:ext cx="536304" cy="301181"/>
              </a:xfrm>
              <a:custGeom>
                <a:avLst/>
                <a:gdLst/>
                <a:ahLst/>
                <a:cxnLst/>
                <a:rect l="l" t="t" r="r" b="b"/>
                <a:pathLst>
                  <a:path w="17192" h="8636" extrusionOk="0">
                    <a:moveTo>
                      <a:pt x="9744" y="0"/>
                    </a:moveTo>
                    <a:cubicBezTo>
                      <a:pt x="9362" y="0"/>
                      <a:pt x="8967" y="14"/>
                      <a:pt x="8566" y="43"/>
                    </a:cubicBezTo>
                    <a:cubicBezTo>
                      <a:pt x="8194" y="43"/>
                      <a:pt x="7821" y="102"/>
                      <a:pt x="7449" y="162"/>
                    </a:cubicBezTo>
                    <a:cubicBezTo>
                      <a:pt x="5155" y="415"/>
                      <a:pt x="2861" y="1160"/>
                      <a:pt x="1803" y="2516"/>
                    </a:cubicBezTo>
                    <a:cubicBezTo>
                      <a:pt x="0" y="4944"/>
                      <a:pt x="1118" y="7059"/>
                      <a:pt x="1803" y="7730"/>
                    </a:cubicBezTo>
                    <a:cubicBezTo>
                      <a:pt x="1862" y="7864"/>
                      <a:pt x="1922" y="7864"/>
                      <a:pt x="1982" y="7923"/>
                    </a:cubicBezTo>
                    <a:cubicBezTo>
                      <a:pt x="2679" y="8345"/>
                      <a:pt x="5505" y="8635"/>
                      <a:pt x="8409" y="8635"/>
                    </a:cubicBezTo>
                    <a:cubicBezTo>
                      <a:pt x="11458" y="8635"/>
                      <a:pt x="14594" y="8315"/>
                      <a:pt x="15449" y="7491"/>
                    </a:cubicBezTo>
                    <a:cubicBezTo>
                      <a:pt x="17192" y="5808"/>
                      <a:pt x="16566" y="1711"/>
                      <a:pt x="13095" y="475"/>
                    </a:cubicBezTo>
                    <a:cubicBezTo>
                      <a:pt x="12370" y="182"/>
                      <a:pt x="11140" y="0"/>
                      <a:pt x="97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8" name="Google Shape;12508;p78"/>
              <p:cNvSpPr/>
              <p:nvPr/>
            </p:nvSpPr>
            <p:spPr>
              <a:xfrm>
                <a:off x="5257318" y="123504"/>
                <a:ext cx="172446" cy="240184"/>
              </a:xfrm>
              <a:custGeom>
                <a:avLst/>
                <a:gdLst/>
                <a:ahLst/>
                <a:cxnLst/>
                <a:rect l="l" t="t" r="r" b="b"/>
                <a:pathLst>
                  <a:path w="5528" h="6887" extrusionOk="0">
                    <a:moveTo>
                      <a:pt x="828" y="0"/>
                    </a:moveTo>
                    <a:cubicBezTo>
                      <a:pt x="720" y="0"/>
                      <a:pt x="627" y="39"/>
                      <a:pt x="552" y="123"/>
                    </a:cubicBezTo>
                    <a:cubicBezTo>
                      <a:pt x="60" y="749"/>
                      <a:pt x="1" y="1181"/>
                      <a:pt x="373" y="1732"/>
                    </a:cubicBezTo>
                    <a:cubicBezTo>
                      <a:pt x="746" y="2239"/>
                      <a:pt x="2787" y="3535"/>
                      <a:pt x="4410" y="6708"/>
                    </a:cubicBezTo>
                    <a:lnTo>
                      <a:pt x="4410" y="6887"/>
                    </a:lnTo>
                    <a:cubicBezTo>
                      <a:pt x="4783" y="6827"/>
                      <a:pt x="5155" y="6768"/>
                      <a:pt x="5528" y="6768"/>
                    </a:cubicBezTo>
                    <a:cubicBezTo>
                      <a:pt x="5453" y="6202"/>
                      <a:pt x="5081" y="4220"/>
                      <a:pt x="3591" y="2537"/>
                    </a:cubicBezTo>
                    <a:cubicBezTo>
                      <a:pt x="2539" y="1269"/>
                      <a:pt x="1443" y="0"/>
                      <a:pt x="8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9" name="Google Shape;12509;p78"/>
              <p:cNvSpPr/>
              <p:nvPr/>
            </p:nvSpPr>
            <p:spPr>
              <a:xfrm>
                <a:off x="5162517" y="358045"/>
                <a:ext cx="536336" cy="301181"/>
              </a:xfrm>
              <a:custGeom>
                <a:avLst/>
                <a:gdLst/>
                <a:ahLst/>
                <a:cxnLst/>
                <a:rect l="l" t="t" r="r" b="b"/>
                <a:pathLst>
                  <a:path w="17193" h="8636" extrusionOk="0">
                    <a:moveTo>
                      <a:pt x="9743" y="0"/>
                    </a:moveTo>
                    <a:cubicBezTo>
                      <a:pt x="9362" y="0"/>
                      <a:pt x="8967" y="14"/>
                      <a:pt x="8567" y="43"/>
                    </a:cubicBezTo>
                    <a:cubicBezTo>
                      <a:pt x="8194" y="43"/>
                      <a:pt x="7822" y="102"/>
                      <a:pt x="7449" y="162"/>
                    </a:cubicBezTo>
                    <a:cubicBezTo>
                      <a:pt x="5140" y="415"/>
                      <a:pt x="2846" y="1160"/>
                      <a:pt x="1788" y="2516"/>
                    </a:cubicBezTo>
                    <a:cubicBezTo>
                      <a:pt x="1" y="4944"/>
                      <a:pt x="1118" y="7059"/>
                      <a:pt x="1788" y="7730"/>
                    </a:cubicBezTo>
                    <a:cubicBezTo>
                      <a:pt x="1863" y="7864"/>
                      <a:pt x="1922" y="7864"/>
                      <a:pt x="1982" y="7923"/>
                    </a:cubicBezTo>
                    <a:cubicBezTo>
                      <a:pt x="2680" y="8345"/>
                      <a:pt x="5505" y="8635"/>
                      <a:pt x="8410" y="8635"/>
                    </a:cubicBezTo>
                    <a:cubicBezTo>
                      <a:pt x="11459" y="8635"/>
                      <a:pt x="14595" y="8315"/>
                      <a:pt x="15449" y="7491"/>
                    </a:cubicBezTo>
                    <a:cubicBezTo>
                      <a:pt x="17192" y="5808"/>
                      <a:pt x="16567" y="1711"/>
                      <a:pt x="13096" y="475"/>
                    </a:cubicBezTo>
                    <a:cubicBezTo>
                      <a:pt x="12359" y="182"/>
                      <a:pt x="11136" y="0"/>
                      <a:pt x="97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0" name="Google Shape;12510;p78"/>
              <p:cNvSpPr/>
              <p:nvPr/>
            </p:nvSpPr>
            <p:spPr>
              <a:xfrm>
                <a:off x="5880532" y="123504"/>
                <a:ext cx="172446" cy="240184"/>
              </a:xfrm>
              <a:custGeom>
                <a:avLst/>
                <a:gdLst/>
                <a:ahLst/>
                <a:cxnLst/>
                <a:rect l="l" t="t" r="r" b="b"/>
                <a:pathLst>
                  <a:path w="5528" h="6887" extrusionOk="0">
                    <a:moveTo>
                      <a:pt x="837" y="0"/>
                    </a:moveTo>
                    <a:cubicBezTo>
                      <a:pt x="731" y="0"/>
                      <a:pt x="640" y="39"/>
                      <a:pt x="567" y="123"/>
                    </a:cubicBezTo>
                    <a:cubicBezTo>
                      <a:pt x="135" y="749"/>
                      <a:pt x="0" y="1181"/>
                      <a:pt x="373" y="1732"/>
                    </a:cubicBezTo>
                    <a:cubicBezTo>
                      <a:pt x="745" y="2239"/>
                      <a:pt x="2801" y="3535"/>
                      <a:pt x="4410" y="6708"/>
                    </a:cubicBezTo>
                    <a:lnTo>
                      <a:pt x="4410" y="6887"/>
                    </a:lnTo>
                    <a:cubicBezTo>
                      <a:pt x="4783" y="6827"/>
                      <a:pt x="5155" y="6768"/>
                      <a:pt x="5527" y="6768"/>
                    </a:cubicBezTo>
                    <a:cubicBezTo>
                      <a:pt x="5468" y="6202"/>
                      <a:pt x="5095" y="4220"/>
                      <a:pt x="3606" y="2537"/>
                    </a:cubicBezTo>
                    <a:cubicBezTo>
                      <a:pt x="2553" y="1269"/>
                      <a:pt x="1447" y="0"/>
                      <a:pt x="8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1" name="Google Shape;12511;p78"/>
              <p:cNvSpPr/>
              <p:nvPr/>
            </p:nvSpPr>
            <p:spPr>
              <a:xfrm>
                <a:off x="5785731" y="358045"/>
                <a:ext cx="536336" cy="301181"/>
              </a:xfrm>
              <a:custGeom>
                <a:avLst/>
                <a:gdLst/>
                <a:ahLst/>
                <a:cxnLst/>
                <a:rect l="l" t="t" r="r" b="b"/>
                <a:pathLst>
                  <a:path w="17193" h="8636" extrusionOk="0">
                    <a:moveTo>
                      <a:pt x="9745" y="0"/>
                    </a:moveTo>
                    <a:cubicBezTo>
                      <a:pt x="9362" y="0"/>
                      <a:pt x="8967" y="14"/>
                      <a:pt x="8566" y="43"/>
                    </a:cubicBezTo>
                    <a:cubicBezTo>
                      <a:pt x="8194" y="43"/>
                      <a:pt x="7822" y="102"/>
                      <a:pt x="7449" y="162"/>
                    </a:cubicBezTo>
                    <a:cubicBezTo>
                      <a:pt x="5155" y="415"/>
                      <a:pt x="2861" y="1160"/>
                      <a:pt x="1803" y="2516"/>
                    </a:cubicBezTo>
                    <a:cubicBezTo>
                      <a:pt x="0" y="4944"/>
                      <a:pt x="1118" y="7059"/>
                      <a:pt x="1803" y="7730"/>
                    </a:cubicBezTo>
                    <a:cubicBezTo>
                      <a:pt x="1863" y="7864"/>
                      <a:pt x="1922" y="7864"/>
                      <a:pt x="1997" y="7923"/>
                    </a:cubicBezTo>
                    <a:cubicBezTo>
                      <a:pt x="2687" y="8345"/>
                      <a:pt x="5509" y="8635"/>
                      <a:pt x="8413" y="8635"/>
                    </a:cubicBezTo>
                    <a:cubicBezTo>
                      <a:pt x="11462" y="8635"/>
                      <a:pt x="14602" y="8315"/>
                      <a:pt x="15464" y="7491"/>
                    </a:cubicBezTo>
                    <a:cubicBezTo>
                      <a:pt x="17192" y="5808"/>
                      <a:pt x="16581" y="1711"/>
                      <a:pt x="13170" y="475"/>
                    </a:cubicBezTo>
                    <a:cubicBezTo>
                      <a:pt x="12386" y="182"/>
                      <a:pt x="11144" y="0"/>
                      <a:pt x="97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2" name="Google Shape;12512;p78"/>
              <p:cNvSpPr/>
              <p:nvPr/>
            </p:nvSpPr>
            <p:spPr>
              <a:xfrm>
                <a:off x="6507926" y="123504"/>
                <a:ext cx="172446" cy="240184"/>
              </a:xfrm>
              <a:custGeom>
                <a:avLst/>
                <a:gdLst/>
                <a:ahLst/>
                <a:cxnLst/>
                <a:rect l="l" t="t" r="r" b="b"/>
                <a:pathLst>
                  <a:path w="5528" h="6887" extrusionOk="0">
                    <a:moveTo>
                      <a:pt x="837" y="0"/>
                    </a:moveTo>
                    <a:cubicBezTo>
                      <a:pt x="731" y="0"/>
                      <a:pt x="639" y="39"/>
                      <a:pt x="566" y="123"/>
                    </a:cubicBezTo>
                    <a:cubicBezTo>
                      <a:pt x="134" y="749"/>
                      <a:pt x="0" y="1181"/>
                      <a:pt x="373" y="1732"/>
                    </a:cubicBezTo>
                    <a:cubicBezTo>
                      <a:pt x="745" y="2239"/>
                      <a:pt x="2801" y="3535"/>
                      <a:pt x="4410" y="6708"/>
                    </a:cubicBezTo>
                    <a:lnTo>
                      <a:pt x="4410" y="6887"/>
                    </a:lnTo>
                    <a:cubicBezTo>
                      <a:pt x="4782" y="6827"/>
                      <a:pt x="5155" y="6768"/>
                      <a:pt x="5527" y="6768"/>
                    </a:cubicBezTo>
                    <a:cubicBezTo>
                      <a:pt x="5468" y="6202"/>
                      <a:pt x="5095" y="4220"/>
                      <a:pt x="3605" y="2537"/>
                    </a:cubicBezTo>
                    <a:cubicBezTo>
                      <a:pt x="2553" y="1269"/>
                      <a:pt x="1446" y="0"/>
                      <a:pt x="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3" name="Google Shape;12513;p78"/>
              <p:cNvSpPr/>
              <p:nvPr/>
            </p:nvSpPr>
            <p:spPr>
              <a:xfrm>
                <a:off x="6413124" y="358045"/>
                <a:ext cx="536304" cy="301181"/>
              </a:xfrm>
              <a:custGeom>
                <a:avLst/>
                <a:gdLst/>
                <a:ahLst/>
                <a:cxnLst/>
                <a:rect l="l" t="t" r="r" b="b"/>
                <a:pathLst>
                  <a:path w="17192" h="8636" extrusionOk="0">
                    <a:moveTo>
                      <a:pt x="9745" y="0"/>
                    </a:moveTo>
                    <a:cubicBezTo>
                      <a:pt x="9362" y="0"/>
                      <a:pt x="8967" y="14"/>
                      <a:pt x="8566" y="43"/>
                    </a:cubicBezTo>
                    <a:cubicBezTo>
                      <a:pt x="8194" y="43"/>
                      <a:pt x="7821" y="102"/>
                      <a:pt x="7449" y="162"/>
                    </a:cubicBezTo>
                    <a:cubicBezTo>
                      <a:pt x="5155" y="415"/>
                      <a:pt x="2860" y="1160"/>
                      <a:pt x="1803" y="2516"/>
                    </a:cubicBezTo>
                    <a:cubicBezTo>
                      <a:pt x="0" y="4944"/>
                      <a:pt x="1117" y="7059"/>
                      <a:pt x="1803" y="7730"/>
                    </a:cubicBezTo>
                    <a:cubicBezTo>
                      <a:pt x="1862" y="7864"/>
                      <a:pt x="1996" y="7864"/>
                      <a:pt x="2056" y="7923"/>
                    </a:cubicBezTo>
                    <a:cubicBezTo>
                      <a:pt x="2717" y="8345"/>
                      <a:pt x="5524" y="8635"/>
                      <a:pt x="8421" y="8635"/>
                    </a:cubicBezTo>
                    <a:cubicBezTo>
                      <a:pt x="11461" y="8635"/>
                      <a:pt x="14602" y="8315"/>
                      <a:pt x="15464" y="7491"/>
                    </a:cubicBezTo>
                    <a:cubicBezTo>
                      <a:pt x="17192" y="5808"/>
                      <a:pt x="16641" y="1711"/>
                      <a:pt x="13169" y="475"/>
                    </a:cubicBezTo>
                    <a:cubicBezTo>
                      <a:pt x="12386" y="182"/>
                      <a:pt x="11144" y="0"/>
                      <a:pt x="97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4" name="Google Shape;12514;p78"/>
              <p:cNvSpPr/>
              <p:nvPr/>
            </p:nvSpPr>
            <p:spPr>
              <a:xfrm>
                <a:off x="7751078" y="123504"/>
                <a:ext cx="172446" cy="240184"/>
              </a:xfrm>
              <a:custGeom>
                <a:avLst/>
                <a:gdLst/>
                <a:ahLst/>
                <a:cxnLst/>
                <a:rect l="l" t="t" r="r" b="b"/>
                <a:pathLst>
                  <a:path w="5528" h="6887" extrusionOk="0">
                    <a:moveTo>
                      <a:pt x="837" y="0"/>
                    </a:moveTo>
                    <a:cubicBezTo>
                      <a:pt x="731" y="0"/>
                      <a:pt x="639" y="39"/>
                      <a:pt x="566" y="123"/>
                    </a:cubicBezTo>
                    <a:cubicBezTo>
                      <a:pt x="134" y="749"/>
                      <a:pt x="0" y="1181"/>
                      <a:pt x="373" y="1732"/>
                    </a:cubicBezTo>
                    <a:cubicBezTo>
                      <a:pt x="745" y="2239"/>
                      <a:pt x="2801" y="3535"/>
                      <a:pt x="4410" y="6708"/>
                    </a:cubicBezTo>
                    <a:lnTo>
                      <a:pt x="4410" y="6887"/>
                    </a:lnTo>
                    <a:cubicBezTo>
                      <a:pt x="4782" y="6827"/>
                      <a:pt x="5155" y="6768"/>
                      <a:pt x="5527" y="6768"/>
                    </a:cubicBezTo>
                    <a:cubicBezTo>
                      <a:pt x="5467" y="6202"/>
                      <a:pt x="5155" y="4220"/>
                      <a:pt x="3605" y="2537"/>
                    </a:cubicBezTo>
                    <a:cubicBezTo>
                      <a:pt x="2553" y="1269"/>
                      <a:pt x="1446" y="0"/>
                      <a:pt x="8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5" name="Google Shape;12515;p78"/>
              <p:cNvSpPr/>
              <p:nvPr/>
            </p:nvSpPr>
            <p:spPr>
              <a:xfrm>
                <a:off x="7656245" y="358045"/>
                <a:ext cx="536336" cy="301181"/>
              </a:xfrm>
              <a:custGeom>
                <a:avLst/>
                <a:gdLst/>
                <a:ahLst/>
                <a:cxnLst/>
                <a:rect l="l" t="t" r="r" b="b"/>
                <a:pathLst>
                  <a:path w="17193" h="8636" extrusionOk="0">
                    <a:moveTo>
                      <a:pt x="9746" y="0"/>
                    </a:moveTo>
                    <a:cubicBezTo>
                      <a:pt x="9363" y="0"/>
                      <a:pt x="8968" y="14"/>
                      <a:pt x="8567" y="43"/>
                    </a:cubicBezTo>
                    <a:cubicBezTo>
                      <a:pt x="8195" y="43"/>
                      <a:pt x="7822" y="102"/>
                      <a:pt x="7450" y="162"/>
                    </a:cubicBezTo>
                    <a:cubicBezTo>
                      <a:pt x="5156" y="415"/>
                      <a:pt x="2861" y="1160"/>
                      <a:pt x="1804" y="2516"/>
                    </a:cubicBezTo>
                    <a:cubicBezTo>
                      <a:pt x="1" y="4944"/>
                      <a:pt x="1118" y="7059"/>
                      <a:pt x="1804" y="7730"/>
                    </a:cubicBezTo>
                    <a:cubicBezTo>
                      <a:pt x="1863" y="7864"/>
                      <a:pt x="1997" y="7864"/>
                      <a:pt x="2057" y="7923"/>
                    </a:cubicBezTo>
                    <a:cubicBezTo>
                      <a:pt x="2718" y="8345"/>
                      <a:pt x="5525" y="8635"/>
                      <a:pt x="8422" y="8635"/>
                    </a:cubicBezTo>
                    <a:cubicBezTo>
                      <a:pt x="11462" y="8635"/>
                      <a:pt x="14603" y="8315"/>
                      <a:pt x="15465" y="7491"/>
                    </a:cubicBezTo>
                    <a:cubicBezTo>
                      <a:pt x="17193" y="5808"/>
                      <a:pt x="16642" y="1711"/>
                      <a:pt x="13170" y="475"/>
                    </a:cubicBezTo>
                    <a:cubicBezTo>
                      <a:pt x="12387" y="182"/>
                      <a:pt x="11145" y="0"/>
                      <a:pt x="97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6" name="Google Shape;12516;p78"/>
              <p:cNvSpPr/>
              <p:nvPr/>
            </p:nvSpPr>
            <p:spPr>
              <a:xfrm>
                <a:off x="3378880" y="119354"/>
                <a:ext cx="172446" cy="238127"/>
              </a:xfrm>
              <a:custGeom>
                <a:avLst/>
                <a:gdLst/>
                <a:ahLst/>
                <a:cxnLst/>
                <a:rect l="l" t="t" r="r" b="b"/>
                <a:pathLst>
                  <a:path w="5528" h="6828" extrusionOk="0">
                    <a:moveTo>
                      <a:pt x="874" y="0"/>
                    </a:moveTo>
                    <a:cubicBezTo>
                      <a:pt x="775" y="0"/>
                      <a:pt x="691" y="39"/>
                      <a:pt x="627" y="123"/>
                    </a:cubicBezTo>
                    <a:cubicBezTo>
                      <a:pt x="120" y="674"/>
                      <a:pt x="1" y="1166"/>
                      <a:pt x="373" y="1673"/>
                    </a:cubicBezTo>
                    <a:cubicBezTo>
                      <a:pt x="805" y="2164"/>
                      <a:pt x="2802" y="3475"/>
                      <a:pt x="4411" y="6693"/>
                    </a:cubicBezTo>
                    <a:lnTo>
                      <a:pt x="4411"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7" name="Google Shape;12517;p78"/>
              <p:cNvSpPr/>
              <p:nvPr/>
            </p:nvSpPr>
            <p:spPr>
              <a:xfrm>
                <a:off x="3284079" y="353616"/>
                <a:ext cx="536336" cy="299611"/>
              </a:xfrm>
              <a:custGeom>
                <a:avLst/>
                <a:gdLst/>
                <a:ahLst/>
                <a:cxnLst/>
                <a:rect l="l" t="t" r="r" b="b"/>
                <a:pathLst>
                  <a:path w="17193" h="8591" extrusionOk="0">
                    <a:moveTo>
                      <a:pt x="9659" y="1"/>
                    </a:moveTo>
                    <a:cubicBezTo>
                      <a:pt x="9303" y="1"/>
                      <a:pt x="8937" y="12"/>
                      <a:pt x="8567" y="36"/>
                    </a:cubicBezTo>
                    <a:cubicBezTo>
                      <a:pt x="8194" y="36"/>
                      <a:pt x="7822" y="110"/>
                      <a:pt x="7450" y="110"/>
                    </a:cubicBezTo>
                    <a:cubicBezTo>
                      <a:pt x="5155" y="408"/>
                      <a:pt x="2861" y="1093"/>
                      <a:pt x="1803" y="2523"/>
                    </a:cubicBezTo>
                    <a:cubicBezTo>
                      <a:pt x="1" y="4952"/>
                      <a:pt x="1118" y="7052"/>
                      <a:pt x="1803" y="7738"/>
                    </a:cubicBezTo>
                    <a:cubicBezTo>
                      <a:pt x="1863" y="7797"/>
                      <a:pt x="1982" y="7857"/>
                      <a:pt x="2042" y="7931"/>
                    </a:cubicBezTo>
                    <a:cubicBezTo>
                      <a:pt x="2728" y="8317"/>
                      <a:pt x="5458" y="8590"/>
                      <a:pt x="8306" y="8590"/>
                    </a:cubicBezTo>
                    <a:cubicBezTo>
                      <a:pt x="11393" y="8590"/>
                      <a:pt x="14617" y="8269"/>
                      <a:pt x="15524" y="7425"/>
                    </a:cubicBezTo>
                    <a:cubicBezTo>
                      <a:pt x="17193" y="5756"/>
                      <a:pt x="16641" y="1719"/>
                      <a:pt x="13155" y="482"/>
                    </a:cubicBezTo>
                    <a:cubicBezTo>
                      <a:pt x="12368" y="184"/>
                      <a:pt x="11093" y="1"/>
                      <a:pt x="96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8" name="Google Shape;12518;p78"/>
              <p:cNvSpPr/>
              <p:nvPr/>
            </p:nvSpPr>
            <p:spPr>
              <a:xfrm>
                <a:off x="888864" y="119354"/>
                <a:ext cx="172446" cy="238127"/>
              </a:xfrm>
              <a:custGeom>
                <a:avLst/>
                <a:gdLst/>
                <a:ahLst/>
                <a:cxnLst/>
                <a:rect l="l" t="t" r="r" b="b"/>
                <a:pathLst>
                  <a:path w="5528" h="6828" extrusionOk="0">
                    <a:moveTo>
                      <a:pt x="828" y="0"/>
                    </a:moveTo>
                    <a:cubicBezTo>
                      <a:pt x="721" y="0"/>
                      <a:pt x="628" y="39"/>
                      <a:pt x="552" y="123"/>
                    </a:cubicBezTo>
                    <a:cubicBezTo>
                      <a:pt x="120" y="674"/>
                      <a:pt x="1" y="1166"/>
                      <a:pt x="373" y="1673"/>
                    </a:cubicBezTo>
                    <a:cubicBezTo>
                      <a:pt x="746" y="2164"/>
                      <a:pt x="2787" y="3475"/>
                      <a:pt x="4410" y="6693"/>
                    </a:cubicBezTo>
                    <a:lnTo>
                      <a:pt x="4410" y="6827"/>
                    </a:lnTo>
                    <a:cubicBezTo>
                      <a:pt x="4783" y="6827"/>
                      <a:pt x="5155" y="6753"/>
                      <a:pt x="5528" y="6753"/>
                    </a:cubicBezTo>
                    <a:cubicBezTo>
                      <a:pt x="5453" y="6142"/>
                      <a:pt x="5081" y="4220"/>
                      <a:pt x="3591" y="2477"/>
                    </a:cubicBezTo>
                    <a:cubicBezTo>
                      <a:pt x="2539" y="1260"/>
                      <a:pt x="1444" y="0"/>
                      <a:pt x="8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9" name="Google Shape;12519;p78"/>
              <p:cNvSpPr/>
              <p:nvPr/>
            </p:nvSpPr>
            <p:spPr>
              <a:xfrm>
                <a:off x="794063" y="353616"/>
                <a:ext cx="536336" cy="299611"/>
              </a:xfrm>
              <a:custGeom>
                <a:avLst/>
                <a:gdLst/>
                <a:ahLst/>
                <a:cxnLst/>
                <a:rect l="l" t="t" r="r" b="b"/>
                <a:pathLst>
                  <a:path w="17193" h="8591" extrusionOk="0">
                    <a:moveTo>
                      <a:pt x="9658" y="1"/>
                    </a:moveTo>
                    <a:cubicBezTo>
                      <a:pt x="9302" y="1"/>
                      <a:pt x="8937" y="12"/>
                      <a:pt x="8567" y="36"/>
                    </a:cubicBezTo>
                    <a:cubicBezTo>
                      <a:pt x="8194" y="36"/>
                      <a:pt x="7822" y="110"/>
                      <a:pt x="7449" y="110"/>
                    </a:cubicBezTo>
                    <a:cubicBezTo>
                      <a:pt x="5140" y="408"/>
                      <a:pt x="2846" y="1093"/>
                      <a:pt x="1788" y="2523"/>
                    </a:cubicBezTo>
                    <a:cubicBezTo>
                      <a:pt x="1" y="4952"/>
                      <a:pt x="1118" y="7052"/>
                      <a:pt x="1788" y="7738"/>
                    </a:cubicBezTo>
                    <a:cubicBezTo>
                      <a:pt x="1863" y="7797"/>
                      <a:pt x="1922" y="7857"/>
                      <a:pt x="2042" y="7931"/>
                    </a:cubicBezTo>
                    <a:cubicBezTo>
                      <a:pt x="2699" y="8317"/>
                      <a:pt x="5429" y="8590"/>
                      <a:pt x="8274" y="8590"/>
                    </a:cubicBezTo>
                    <a:cubicBezTo>
                      <a:pt x="11359" y="8590"/>
                      <a:pt x="14582" y="8269"/>
                      <a:pt x="15449" y="7425"/>
                    </a:cubicBezTo>
                    <a:cubicBezTo>
                      <a:pt x="17192" y="5756"/>
                      <a:pt x="16626" y="1719"/>
                      <a:pt x="13155" y="482"/>
                    </a:cubicBezTo>
                    <a:cubicBezTo>
                      <a:pt x="12356" y="184"/>
                      <a:pt x="11088" y="1"/>
                      <a:pt x="96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0" name="Google Shape;12520;p78"/>
              <p:cNvSpPr/>
              <p:nvPr/>
            </p:nvSpPr>
            <p:spPr>
              <a:xfrm>
                <a:off x="1512078" y="119354"/>
                <a:ext cx="172446" cy="238127"/>
              </a:xfrm>
              <a:custGeom>
                <a:avLst/>
                <a:gdLst/>
                <a:ahLst/>
                <a:cxnLst/>
                <a:rect l="l" t="t" r="r" b="b"/>
                <a:pathLst>
                  <a:path w="5528" h="6828" extrusionOk="0">
                    <a:moveTo>
                      <a:pt x="838" y="0"/>
                    </a:moveTo>
                    <a:cubicBezTo>
                      <a:pt x="731" y="0"/>
                      <a:pt x="640" y="39"/>
                      <a:pt x="567" y="123"/>
                    </a:cubicBezTo>
                    <a:cubicBezTo>
                      <a:pt x="134" y="674"/>
                      <a:pt x="0" y="1166"/>
                      <a:pt x="373" y="1673"/>
                    </a:cubicBezTo>
                    <a:cubicBezTo>
                      <a:pt x="745" y="2164"/>
                      <a:pt x="2801" y="3475"/>
                      <a:pt x="4410" y="6693"/>
                    </a:cubicBezTo>
                    <a:lnTo>
                      <a:pt x="4410" y="6827"/>
                    </a:lnTo>
                    <a:cubicBezTo>
                      <a:pt x="4783" y="6827"/>
                      <a:pt x="5155" y="6753"/>
                      <a:pt x="5527" y="6753"/>
                    </a:cubicBezTo>
                    <a:cubicBezTo>
                      <a:pt x="5468" y="6142"/>
                      <a:pt x="5155" y="4220"/>
                      <a:pt x="3606" y="2477"/>
                    </a:cubicBezTo>
                    <a:cubicBezTo>
                      <a:pt x="2554" y="1260"/>
                      <a:pt x="1447" y="0"/>
                      <a:pt x="8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1" name="Google Shape;12521;p78"/>
              <p:cNvSpPr/>
              <p:nvPr/>
            </p:nvSpPr>
            <p:spPr>
              <a:xfrm>
                <a:off x="1417276" y="353616"/>
                <a:ext cx="536336" cy="299611"/>
              </a:xfrm>
              <a:custGeom>
                <a:avLst/>
                <a:gdLst/>
                <a:ahLst/>
                <a:cxnLst/>
                <a:rect l="l" t="t" r="r" b="b"/>
                <a:pathLst>
                  <a:path w="17193" h="8591" extrusionOk="0">
                    <a:moveTo>
                      <a:pt x="9659" y="1"/>
                    </a:moveTo>
                    <a:cubicBezTo>
                      <a:pt x="9303" y="1"/>
                      <a:pt x="8937" y="12"/>
                      <a:pt x="8566" y="36"/>
                    </a:cubicBezTo>
                    <a:cubicBezTo>
                      <a:pt x="8194" y="36"/>
                      <a:pt x="7822" y="110"/>
                      <a:pt x="7449" y="110"/>
                    </a:cubicBezTo>
                    <a:cubicBezTo>
                      <a:pt x="5155" y="408"/>
                      <a:pt x="2861" y="1093"/>
                      <a:pt x="1803" y="2523"/>
                    </a:cubicBezTo>
                    <a:cubicBezTo>
                      <a:pt x="0" y="4952"/>
                      <a:pt x="1118" y="7052"/>
                      <a:pt x="1803" y="7738"/>
                    </a:cubicBezTo>
                    <a:cubicBezTo>
                      <a:pt x="1863" y="7797"/>
                      <a:pt x="1997" y="7857"/>
                      <a:pt x="2056" y="7931"/>
                    </a:cubicBezTo>
                    <a:cubicBezTo>
                      <a:pt x="2707" y="8317"/>
                      <a:pt x="5432" y="8590"/>
                      <a:pt x="8278" y="8590"/>
                    </a:cubicBezTo>
                    <a:cubicBezTo>
                      <a:pt x="11362" y="8590"/>
                      <a:pt x="14588" y="8269"/>
                      <a:pt x="15464" y="7425"/>
                    </a:cubicBezTo>
                    <a:cubicBezTo>
                      <a:pt x="17192" y="5756"/>
                      <a:pt x="16641" y="1719"/>
                      <a:pt x="13170" y="482"/>
                    </a:cubicBezTo>
                    <a:cubicBezTo>
                      <a:pt x="12370" y="184"/>
                      <a:pt x="11093" y="1"/>
                      <a:pt x="96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2" name="Google Shape;12522;p78"/>
              <p:cNvSpPr/>
              <p:nvPr/>
            </p:nvSpPr>
            <p:spPr>
              <a:xfrm>
                <a:off x="2135728" y="119354"/>
                <a:ext cx="172446" cy="238127"/>
              </a:xfrm>
              <a:custGeom>
                <a:avLst/>
                <a:gdLst/>
                <a:ahLst/>
                <a:cxnLst/>
                <a:rect l="l" t="t" r="r" b="b"/>
                <a:pathLst>
                  <a:path w="5528" h="6828" extrusionOk="0">
                    <a:moveTo>
                      <a:pt x="838" y="0"/>
                    </a:moveTo>
                    <a:cubicBezTo>
                      <a:pt x="732" y="0"/>
                      <a:pt x="640" y="39"/>
                      <a:pt x="567" y="123"/>
                    </a:cubicBezTo>
                    <a:cubicBezTo>
                      <a:pt x="120" y="674"/>
                      <a:pt x="1" y="1166"/>
                      <a:pt x="373" y="1673"/>
                    </a:cubicBezTo>
                    <a:cubicBezTo>
                      <a:pt x="805" y="2164"/>
                      <a:pt x="2802" y="3475"/>
                      <a:pt x="4411" y="6693"/>
                    </a:cubicBezTo>
                    <a:lnTo>
                      <a:pt x="4411" y="6827"/>
                    </a:lnTo>
                    <a:cubicBezTo>
                      <a:pt x="4783" y="6827"/>
                      <a:pt x="5155" y="6753"/>
                      <a:pt x="5528" y="6753"/>
                    </a:cubicBezTo>
                    <a:cubicBezTo>
                      <a:pt x="5468" y="6142"/>
                      <a:pt x="5155" y="4220"/>
                      <a:pt x="3606" y="2477"/>
                    </a:cubicBezTo>
                    <a:cubicBezTo>
                      <a:pt x="2541" y="1260"/>
                      <a:pt x="1444" y="0"/>
                      <a:pt x="83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3" name="Google Shape;12523;p78"/>
              <p:cNvSpPr/>
              <p:nvPr/>
            </p:nvSpPr>
            <p:spPr>
              <a:xfrm>
                <a:off x="2040927" y="353616"/>
                <a:ext cx="536336" cy="299611"/>
              </a:xfrm>
              <a:custGeom>
                <a:avLst/>
                <a:gdLst/>
                <a:ahLst/>
                <a:cxnLst/>
                <a:rect l="l" t="t" r="r" b="b"/>
                <a:pathLst>
                  <a:path w="17193" h="8591" extrusionOk="0">
                    <a:moveTo>
                      <a:pt x="9659" y="1"/>
                    </a:moveTo>
                    <a:cubicBezTo>
                      <a:pt x="9303" y="1"/>
                      <a:pt x="8937" y="12"/>
                      <a:pt x="8567" y="36"/>
                    </a:cubicBezTo>
                    <a:cubicBezTo>
                      <a:pt x="8194" y="36"/>
                      <a:pt x="7822" y="110"/>
                      <a:pt x="7450" y="110"/>
                    </a:cubicBezTo>
                    <a:cubicBezTo>
                      <a:pt x="5155" y="408"/>
                      <a:pt x="2861" y="1093"/>
                      <a:pt x="1803" y="2523"/>
                    </a:cubicBezTo>
                    <a:cubicBezTo>
                      <a:pt x="1" y="4952"/>
                      <a:pt x="1118" y="7052"/>
                      <a:pt x="1803" y="7738"/>
                    </a:cubicBezTo>
                    <a:cubicBezTo>
                      <a:pt x="1863" y="7797"/>
                      <a:pt x="1982" y="7857"/>
                      <a:pt x="2042" y="7931"/>
                    </a:cubicBezTo>
                    <a:cubicBezTo>
                      <a:pt x="2699" y="8317"/>
                      <a:pt x="5429" y="8590"/>
                      <a:pt x="8283" y="8590"/>
                    </a:cubicBezTo>
                    <a:cubicBezTo>
                      <a:pt x="11377" y="8590"/>
                      <a:pt x="14617" y="8269"/>
                      <a:pt x="15524" y="7425"/>
                    </a:cubicBezTo>
                    <a:cubicBezTo>
                      <a:pt x="17193" y="5756"/>
                      <a:pt x="16641" y="1719"/>
                      <a:pt x="13155" y="482"/>
                    </a:cubicBezTo>
                    <a:cubicBezTo>
                      <a:pt x="12368" y="184"/>
                      <a:pt x="11093" y="1"/>
                      <a:pt x="96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4" name="Google Shape;12524;p78"/>
              <p:cNvSpPr/>
              <p:nvPr/>
            </p:nvSpPr>
            <p:spPr>
              <a:xfrm>
                <a:off x="2763122" y="119354"/>
                <a:ext cx="172446" cy="238127"/>
              </a:xfrm>
              <a:custGeom>
                <a:avLst/>
                <a:gdLst/>
                <a:ahLst/>
                <a:cxnLst/>
                <a:rect l="l" t="t" r="r" b="b"/>
                <a:pathLst>
                  <a:path w="5528" h="6828" extrusionOk="0">
                    <a:moveTo>
                      <a:pt x="874" y="0"/>
                    </a:moveTo>
                    <a:cubicBezTo>
                      <a:pt x="774" y="0"/>
                      <a:pt x="691" y="39"/>
                      <a:pt x="626" y="123"/>
                    </a:cubicBezTo>
                    <a:cubicBezTo>
                      <a:pt x="120" y="674"/>
                      <a:pt x="1" y="1166"/>
                      <a:pt x="373" y="1673"/>
                    </a:cubicBezTo>
                    <a:cubicBezTo>
                      <a:pt x="805" y="2164"/>
                      <a:pt x="2861" y="3475"/>
                      <a:pt x="4410" y="6693"/>
                    </a:cubicBezTo>
                    <a:lnTo>
                      <a:pt x="4410"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5" name="Google Shape;12525;p78"/>
              <p:cNvSpPr/>
              <p:nvPr/>
            </p:nvSpPr>
            <p:spPr>
              <a:xfrm>
                <a:off x="2668321" y="353616"/>
                <a:ext cx="536336" cy="299611"/>
              </a:xfrm>
              <a:custGeom>
                <a:avLst/>
                <a:gdLst/>
                <a:ahLst/>
                <a:cxnLst/>
                <a:rect l="l" t="t" r="r" b="b"/>
                <a:pathLst>
                  <a:path w="17193" h="8591" extrusionOk="0">
                    <a:moveTo>
                      <a:pt x="9659" y="1"/>
                    </a:moveTo>
                    <a:cubicBezTo>
                      <a:pt x="9303" y="1"/>
                      <a:pt x="8937" y="12"/>
                      <a:pt x="8567" y="36"/>
                    </a:cubicBezTo>
                    <a:cubicBezTo>
                      <a:pt x="8194" y="36"/>
                      <a:pt x="7822" y="110"/>
                      <a:pt x="7449" y="110"/>
                    </a:cubicBezTo>
                    <a:cubicBezTo>
                      <a:pt x="5155" y="408"/>
                      <a:pt x="2861" y="1093"/>
                      <a:pt x="1803" y="2523"/>
                    </a:cubicBezTo>
                    <a:cubicBezTo>
                      <a:pt x="1" y="4952"/>
                      <a:pt x="1118" y="7052"/>
                      <a:pt x="1803" y="7738"/>
                    </a:cubicBezTo>
                    <a:cubicBezTo>
                      <a:pt x="1863" y="7797"/>
                      <a:pt x="1982" y="7857"/>
                      <a:pt x="2041" y="7931"/>
                    </a:cubicBezTo>
                    <a:cubicBezTo>
                      <a:pt x="2728" y="8317"/>
                      <a:pt x="5458" y="8590"/>
                      <a:pt x="8306" y="8590"/>
                    </a:cubicBezTo>
                    <a:cubicBezTo>
                      <a:pt x="11393" y="8590"/>
                      <a:pt x="14617" y="8269"/>
                      <a:pt x="15524" y="7425"/>
                    </a:cubicBezTo>
                    <a:cubicBezTo>
                      <a:pt x="17192" y="5756"/>
                      <a:pt x="16641" y="1719"/>
                      <a:pt x="13155" y="482"/>
                    </a:cubicBezTo>
                    <a:cubicBezTo>
                      <a:pt x="12367" y="184"/>
                      <a:pt x="11092" y="1"/>
                      <a:pt x="96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6" name="Google Shape;12526;p78"/>
              <p:cNvSpPr/>
              <p:nvPr/>
            </p:nvSpPr>
            <p:spPr>
              <a:xfrm>
                <a:off x="4006274" y="119354"/>
                <a:ext cx="172446" cy="238127"/>
              </a:xfrm>
              <a:custGeom>
                <a:avLst/>
                <a:gdLst/>
                <a:ahLst/>
                <a:cxnLst/>
                <a:rect l="l" t="t" r="r" b="b"/>
                <a:pathLst>
                  <a:path w="5528" h="6828" extrusionOk="0">
                    <a:moveTo>
                      <a:pt x="874" y="0"/>
                    </a:moveTo>
                    <a:cubicBezTo>
                      <a:pt x="774" y="0"/>
                      <a:pt x="691" y="39"/>
                      <a:pt x="626" y="123"/>
                    </a:cubicBezTo>
                    <a:cubicBezTo>
                      <a:pt x="120" y="674"/>
                      <a:pt x="1" y="1166"/>
                      <a:pt x="373" y="1673"/>
                    </a:cubicBezTo>
                    <a:cubicBezTo>
                      <a:pt x="805" y="2164"/>
                      <a:pt x="2861" y="3475"/>
                      <a:pt x="4410" y="6693"/>
                    </a:cubicBezTo>
                    <a:lnTo>
                      <a:pt x="4410"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7" name="Google Shape;12527;p78"/>
              <p:cNvSpPr/>
              <p:nvPr/>
            </p:nvSpPr>
            <p:spPr>
              <a:xfrm>
                <a:off x="3911473" y="353616"/>
                <a:ext cx="536336" cy="299611"/>
              </a:xfrm>
              <a:custGeom>
                <a:avLst/>
                <a:gdLst/>
                <a:ahLst/>
                <a:cxnLst/>
                <a:rect l="l" t="t" r="r" b="b"/>
                <a:pathLst>
                  <a:path w="17193" h="8591" extrusionOk="0">
                    <a:moveTo>
                      <a:pt x="9659" y="1"/>
                    </a:moveTo>
                    <a:cubicBezTo>
                      <a:pt x="9303" y="1"/>
                      <a:pt x="8937" y="12"/>
                      <a:pt x="8567" y="36"/>
                    </a:cubicBezTo>
                    <a:cubicBezTo>
                      <a:pt x="8194" y="36"/>
                      <a:pt x="7822" y="110"/>
                      <a:pt x="7449" y="110"/>
                    </a:cubicBezTo>
                    <a:cubicBezTo>
                      <a:pt x="5155" y="408"/>
                      <a:pt x="2861" y="1093"/>
                      <a:pt x="1803" y="2523"/>
                    </a:cubicBezTo>
                    <a:cubicBezTo>
                      <a:pt x="0" y="4952"/>
                      <a:pt x="1177" y="7052"/>
                      <a:pt x="1803" y="7738"/>
                    </a:cubicBezTo>
                    <a:cubicBezTo>
                      <a:pt x="1922" y="7797"/>
                      <a:pt x="1982" y="7857"/>
                      <a:pt x="2041" y="7931"/>
                    </a:cubicBezTo>
                    <a:cubicBezTo>
                      <a:pt x="2728" y="8317"/>
                      <a:pt x="5472" y="8590"/>
                      <a:pt x="8327" y="8590"/>
                    </a:cubicBezTo>
                    <a:cubicBezTo>
                      <a:pt x="11422" y="8590"/>
                      <a:pt x="14648" y="8269"/>
                      <a:pt x="15524" y="7425"/>
                    </a:cubicBezTo>
                    <a:cubicBezTo>
                      <a:pt x="17192" y="5756"/>
                      <a:pt x="16641" y="1719"/>
                      <a:pt x="13155" y="482"/>
                    </a:cubicBezTo>
                    <a:cubicBezTo>
                      <a:pt x="12367" y="184"/>
                      <a:pt x="11092" y="1"/>
                      <a:pt x="96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8" name="Google Shape;12528;p78">
                <a:hlinkClick r:id="rId3" action="ppaction://hlinksldjump"/>
              </p:cNvPr>
              <p:cNvSpPr txBox="1"/>
              <p:nvPr/>
            </p:nvSpPr>
            <p:spPr>
              <a:xfrm>
                <a:off x="7907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Sep</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29" name="Google Shape;12529;p78"/>
              <p:cNvSpPr txBox="1"/>
              <p:nvPr/>
            </p:nvSpPr>
            <p:spPr>
              <a:xfrm>
                <a:off x="1412281"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Oct</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0" name="Google Shape;12530;p78"/>
              <p:cNvSpPr txBox="1"/>
              <p:nvPr/>
            </p:nvSpPr>
            <p:spPr>
              <a:xfrm>
                <a:off x="1988006"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Times New Roman" panose="02020603050405020304" pitchFamily="18" charset="0"/>
                    <a:ea typeface="Pangolin"/>
                    <a:cs typeface="Times New Roman" panose="02020603050405020304" pitchFamily="18" charset="0"/>
                    <a:sym typeface="Pangolin"/>
                  </a:rPr>
                  <a:t>Nov</a:t>
                </a:r>
                <a:endParaRPr sz="1300">
                  <a:solidFill>
                    <a:schemeClr val="dk2"/>
                  </a:solidFill>
                  <a:latin typeface="Times New Roman" panose="02020603050405020304" pitchFamily="18" charset="0"/>
                  <a:ea typeface="Pangolin"/>
                  <a:cs typeface="Times New Roman" panose="02020603050405020304" pitchFamily="18" charset="0"/>
                  <a:sym typeface="Pangolin"/>
                </a:endParaRPr>
              </a:p>
            </p:txBody>
          </p:sp>
          <p:sp>
            <p:nvSpPr>
              <p:cNvPr id="12531" name="Google Shape;12531;p78"/>
              <p:cNvSpPr txBox="1"/>
              <p:nvPr/>
            </p:nvSpPr>
            <p:spPr>
              <a:xfrm>
                <a:off x="26576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Dec</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2" name="Google Shape;12532;p78"/>
              <p:cNvSpPr txBox="1"/>
              <p:nvPr/>
            </p:nvSpPr>
            <p:spPr>
              <a:xfrm>
                <a:off x="323340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Jan</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3" name="Google Shape;12533;p78"/>
              <p:cNvSpPr txBox="1"/>
              <p:nvPr/>
            </p:nvSpPr>
            <p:spPr>
              <a:xfrm>
                <a:off x="3869194"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Times New Roman" panose="02020603050405020304" pitchFamily="18" charset="0"/>
                    <a:ea typeface="Pangolin"/>
                    <a:cs typeface="Times New Roman" panose="02020603050405020304" pitchFamily="18" charset="0"/>
                    <a:sym typeface="Pangolin"/>
                  </a:rPr>
                  <a:t>Feb</a:t>
                </a:r>
                <a:endParaRPr sz="1300">
                  <a:solidFill>
                    <a:schemeClr val="dk2"/>
                  </a:solidFill>
                  <a:latin typeface="Times New Roman" panose="02020603050405020304" pitchFamily="18" charset="0"/>
                  <a:ea typeface="Pangolin"/>
                  <a:cs typeface="Times New Roman" panose="02020603050405020304" pitchFamily="18" charset="0"/>
                  <a:sym typeface="Pangolin"/>
                </a:endParaRPr>
              </a:p>
            </p:txBody>
          </p:sp>
          <p:sp>
            <p:nvSpPr>
              <p:cNvPr id="12534" name="Google Shape;12534;p78"/>
              <p:cNvSpPr txBox="1"/>
              <p:nvPr/>
            </p:nvSpPr>
            <p:spPr>
              <a:xfrm>
                <a:off x="449070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Mar</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5" name="Google Shape;12535;p78"/>
              <p:cNvSpPr txBox="1"/>
              <p:nvPr/>
            </p:nvSpPr>
            <p:spPr>
              <a:xfrm>
                <a:off x="511935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Apr</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6" name="Google Shape;12536;p78"/>
              <p:cNvSpPr txBox="1"/>
              <p:nvPr/>
            </p:nvSpPr>
            <p:spPr>
              <a:xfrm>
                <a:off x="5740856"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Times New Roman" panose="02020603050405020304" pitchFamily="18" charset="0"/>
                    <a:ea typeface="Pangolin"/>
                    <a:cs typeface="Times New Roman" panose="02020603050405020304" pitchFamily="18" charset="0"/>
                    <a:sym typeface="Pangolin"/>
                  </a:rPr>
                  <a:t>May</a:t>
                </a:r>
                <a:endParaRPr sz="1300">
                  <a:solidFill>
                    <a:schemeClr val="dk2"/>
                  </a:solidFill>
                  <a:latin typeface="Times New Roman" panose="02020603050405020304" pitchFamily="18" charset="0"/>
                  <a:ea typeface="Pangolin"/>
                  <a:cs typeface="Times New Roman" panose="02020603050405020304" pitchFamily="18" charset="0"/>
                  <a:sym typeface="Pangolin"/>
                </a:endParaRPr>
              </a:p>
            </p:txBody>
          </p:sp>
          <p:sp>
            <p:nvSpPr>
              <p:cNvPr id="12537" name="Google Shape;12537;p78"/>
              <p:cNvSpPr txBox="1"/>
              <p:nvPr/>
            </p:nvSpPr>
            <p:spPr>
              <a:xfrm>
                <a:off x="6367125"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Jun</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8" name="Google Shape;12538;p78"/>
              <p:cNvSpPr txBox="1"/>
              <p:nvPr/>
            </p:nvSpPr>
            <p:spPr>
              <a:xfrm>
                <a:off x="6981488"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Jul</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9" name="Google Shape;12539;p78"/>
              <p:cNvSpPr txBox="1"/>
              <p:nvPr/>
            </p:nvSpPr>
            <p:spPr>
              <a:xfrm>
                <a:off x="7605375"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Times New Roman" panose="02020603050405020304" pitchFamily="18" charset="0"/>
                    <a:ea typeface="Pangolin"/>
                    <a:cs typeface="Times New Roman" panose="02020603050405020304" pitchFamily="18" charset="0"/>
                    <a:sym typeface="Pangolin"/>
                  </a:rPr>
                  <a:t>Aug</a:t>
                </a:r>
                <a:endParaRPr sz="1300">
                  <a:solidFill>
                    <a:schemeClr val="dk2"/>
                  </a:solidFill>
                  <a:latin typeface="Times New Roman" panose="02020603050405020304" pitchFamily="18" charset="0"/>
                  <a:ea typeface="Pangolin"/>
                  <a:cs typeface="Times New Roman" panose="02020603050405020304" pitchFamily="18" charset="0"/>
                  <a:sym typeface="Pangolin"/>
                </a:endParaRPr>
              </a:p>
            </p:txBody>
          </p:sp>
          <p:sp>
            <p:nvSpPr>
              <p:cNvPr id="12540" name="Google Shape;12540;p78">
                <a:hlinkClick r:id="rId3" action="ppaction://hlinksldjump"/>
              </p:cNvPr>
              <p:cNvSpPr/>
              <p:nvPr/>
            </p:nvSpPr>
            <p:spPr>
              <a:xfrm>
                <a:off x="1466950" y="333030"/>
                <a:ext cx="428700" cy="3090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sp>
        <p:nvSpPr>
          <p:cNvPr id="12541" name="Google Shape;12541;p78"/>
          <p:cNvSpPr/>
          <p:nvPr/>
        </p:nvSpPr>
        <p:spPr>
          <a:xfrm>
            <a:off x="915690" y="1105150"/>
            <a:ext cx="4355894" cy="3335232"/>
          </a:xfrm>
          <a:custGeom>
            <a:avLst/>
            <a:gdLst/>
            <a:ahLst/>
            <a:cxnLst/>
            <a:rect l="l" t="t" r="r" b="b"/>
            <a:pathLst>
              <a:path w="67400" h="75139" extrusionOk="0">
                <a:moveTo>
                  <a:pt x="16043" y="1"/>
                </a:moveTo>
                <a:cubicBezTo>
                  <a:pt x="3288" y="1"/>
                  <a:pt x="2743" y="11440"/>
                  <a:pt x="2198" y="14258"/>
                </a:cubicBezTo>
                <a:cubicBezTo>
                  <a:pt x="1" y="25604"/>
                  <a:pt x="1" y="45722"/>
                  <a:pt x="2198" y="61369"/>
                </a:cubicBezTo>
                <a:cubicBezTo>
                  <a:pt x="3833" y="73110"/>
                  <a:pt x="7590" y="75138"/>
                  <a:pt x="11271" y="75138"/>
                </a:cubicBezTo>
                <a:lnTo>
                  <a:pt x="52128" y="75138"/>
                </a:lnTo>
                <a:cubicBezTo>
                  <a:pt x="58946" y="75138"/>
                  <a:pt x="63868" y="70536"/>
                  <a:pt x="64507" y="64901"/>
                </a:cubicBezTo>
                <a:cubicBezTo>
                  <a:pt x="67399" y="39448"/>
                  <a:pt x="65746" y="23012"/>
                  <a:pt x="64507" y="9243"/>
                </a:cubicBezTo>
                <a:cubicBezTo>
                  <a:pt x="64037" y="4152"/>
                  <a:pt x="59416" y="1"/>
                  <a:pt x="5323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4500" b="1" dirty="0">
                <a:solidFill>
                  <a:srgbClr val="FFFFFF"/>
                </a:solidFill>
                <a:latin typeface="Times New Roman" panose="02020603050405020304" pitchFamily="18" charset="0"/>
                <a:cs typeface="Times New Roman" panose="02020603050405020304" pitchFamily="18" charset="0"/>
              </a:rPr>
              <a:t>LUYỆN TẬP, VẬN DỤNG</a:t>
            </a:r>
            <a:endParaRPr sz="4500" b="1" dirty="0">
              <a:solidFill>
                <a:srgbClr val="FFFFFF"/>
              </a:solidFill>
              <a:latin typeface="Times New Roman" panose="02020603050405020304" pitchFamily="18" charset="0"/>
              <a:cs typeface="Times New Roman" panose="02020603050405020304" pitchFamily="18" charset="0"/>
            </a:endParaRPr>
          </a:p>
        </p:txBody>
      </p:sp>
      <p:sp>
        <p:nvSpPr>
          <p:cNvPr id="12542" name="Google Shape;12542;p78"/>
          <p:cNvSpPr txBox="1">
            <a:spLocks noGrp="1"/>
          </p:cNvSpPr>
          <p:nvPr>
            <p:ph type="title"/>
          </p:nvPr>
        </p:nvSpPr>
        <p:spPr>
          <a:xfrm>
            <a:off x="5215050" y="954157"/>
            <a:ext cx="2243273" cy="1265918"/>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sz="8600" dirty="0">
                <a:latin typeface="Times New Roman" panose="02020603050405020304" pitchFamily="18" charset="0"/>
                <a:cs typeface="Times New Roman" panose="02020603050405020304" pitchFamily="18" charset="0"/>
              </a:rPr>
              <a:t>02</a:t>
            </a:r>
            <a:endParaRPr sz="8600" dirty="0">
              <a:latin typeface="Times New Roman" panose="02020603050405020304" pitchFamily="18" charset="0"/>
              <a:cs typeface="Times New Roman" panose="02020603050405020304" pitchFamily="18" charset="0"/>
            </a:endParaRPr>
          </a:p>
        </p:txBody>
      </p:sp>
      <p:grpSp>
        <p:nvGrpSpPr>
          <p:cNvPr id="12620" name="Google Shape;12620;p78"/>
          <p:cNvGrpSpPr/>
          <p:nvPr/>
        </p:nvGrpSpPr>
        <p:grpSpPr>
          <a:xfrm>
            <a:off x="5761375" y="2559976"/>
            <a:ext cx="1678078" cy="2040289"/>
            <a:chOff x="5761375" y="2559976"/>
            <a:chExt cx="1678078" cy="2040289"/>
          </a:xfrm>
        </p:grpSpPr>
        <p:grpSp>
          <p:nvGrpSpPr>
            <p:cNvPr id="12621" name="Google Shape;12621;p78"/>
            <p:cNvGrpSpPr/>
            <p:nvPr/>
          </p:nvGrpSpPr>
          <p:grpSpPr>
            <a:xfrm>
              <a:off x="5761375" y="2559976"/>
              <a:ext cx="1244337" cy="2039970"/>
              <a:chOff x="1378719" y="3569529"/>
              <a:chExt cx="705007" cy="1155463"/>
            </a:xfrm>
          </p:grpSpPr>
          <p:sp>
            <p:nvSpPr>
              <p:cNvPr id="12622" name="Google Shape;12622;p78"/>
              <p:cNvSpPr/>
              <p:nvPr/>
            </p:nvSpPr>
            <p:spPr>
              <a:xfrm>
                <a:off x="1837379" y="3651228"/>
                <a:ext cx="73932" cy="208445"/>
              </a:xfrm>
              <a:custGeom>
                <a:avLst/>
                <a:gdLst/>
                <a:ahLst/>
                <a:cxnLst/>
                <a:rect l="l" t="t" r="r" b="b"/>
                <a:pathLst>
                  <a:path w="2370" h="6682" extrusionOk="0">
                    <a:moveTo>
                      <a:pt x="1506" y="0"/>
                    </a:moveTo>
                    <a:cubicBezTo>
                      <a:pt x="952" y="0"/>
                      <a:pt x="972" y="2192"/>
                      <a:pt x="820" y="3077"/>
                    </a:cubicBezTo>
                    <a:cubicBezTo>
                      <a:pt x="448" y="5073"/>
                      <a:pt x="75" y="6190"/>
                      <a:pt x="75" y="6190"/>
                    </a:cubicBezTo>
                    <a:lnTo>
                      <a:pt x="1" y="6310"/>
                    </a:lnTo>
                    <a:cubicBezTo>
                      <a:pt x="194" y="6429"/>
                      <a:pt x="448" y="6563"/>
                      <a:pt x="626" y="6682"/>
                    </a:cubicBezTo>
                    <a:lnTo>
                      <a:pt x="626" y="6622"/>
                    </a:lnTo>
                    <a:cubicBezTo>
                      <a:pt x="626" y="6622"/>
                      <a:pt x="1565" y="5877"/>
                      <a:pt x="1997" y="3956"/>
                    </a:cubicBezTo>
                    <a:cubicBezTo>
                      <a:pt x="2310" y="2704"/>
                      <a:pt x="2369" y="783"/>
                      <a:pt x="1863" y="231"/>
                    </a:cubicBezTo>
                    <a:cubicBezTo>
                      <a:pt x="1723" y="71"/>
                      <a:pt x="1605" y="0"/>
                      <a:pt x="1506" y="0"/>
                    </a:cubicBezTo>
                    <a:close/>
                  </a:path>
                </a:pathLst>
              </a:custGeom>
              <a:solidFill>
                <a:srgbClr val="F28F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23" name="Google Shape;12623;p78"/>
              <p:cNvSpPr/>
              <p:nvPr/>
            </p:nvSpPr>
            <p:spPr>
              <a:xfrm>
                <a:off x="1579927" y="3644958"/>
                <a:ext cx="79485" cy="212875"/>
              </a:xfrm>
              <a:custGeom>
                <a:avLst/>
                <a:gdLst/>
                <a:ahLst/>
                <a:cxnLst/>
                <a:rect l="l" t="t" r="r" b="b"/>
                <a:pathLst>
                  <a:path w="2548" h="6824" extrusionOk="0">
                    <a:moveTo>
                      <a:pt x="686" y="0"/>
                    </a:moveTo>
                    <a:cubicBezTo>
                      <a:pt x="0" y="0"/>
                      <a:pt x="567" y="1982"/>
                      <a:pt x="805" y="3039"/>
                    </a:cubicBezTo>
                    <a:cubicBezTo>
                      <a:pt x="1177" y="4902"/>
                      <a:pt x="1490" y="6630"/>
                      <a:pt x="1550" y="6823"/>
                    </a:cubicBezTo>
                    <a:cubicBezTo>
                      <a:pt x="1803" y="6630"/>
                      <a:pt x="2056" y="6511"/>
                      <a:pt x="2295" y="6391"/>
                    </a:cubicBezTo>
                    <a:lnTo>
                      <a:pt x="2295" y="6332"/>
                    </a:lnTo>
                    <a:cubicBezTo>
                      <a:pt x="2295" y="6332"/>
                      <a:pt x="2548" y="4768"/>
                      <a:pt x="2235" y="2846"/>
                    </a:cubicBezTo>
                    <a:cubicBezTo>
                      <a:pt x="1997" y="1550"/>
                      <a:pt x="1371" y="0"/>
                      <a:pt x="686" y="0"/>
                    </a:cubicBezTo>
                    <a:close/>
                  </a:path>
                </a:pathLst>
              </a:custGeom>
              <a:solidFill>
                <a:srgbClr val="F28F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24" name="Google Shape;12624;p78"/>
              <p:cNvSpPr/>
              <p:nvPr/>
            </p:nvSpPr>
            <p:spPr>
              <a:xfrm>
                <a:off x="1473490" y="4436687"/>
                <a:ext cx="48383" cy="87096"/>
              </a:xfrm>
              <a:custGeom>
                <a:avLst/>
                <a:gdLst/>
                <a:ahLst/>
                <a:cxnLst/>
                <a:rect l="l" t="t" r="r" b="b"/>
                <a:pathLst>
                  <a:path w="1551" h="2792" extrusionOk="0">
                    <a:moveTo>
                      <a:pt x="562" y="1"/>
                    </a:moveTo>
                    <a:cubicBezTo>
                      <a:pt x="416" y="1"/>
                      <a:pt x="294" y="125"/>
                      <a:pt x="254" y="497"/>
                    </a:cubicBezTo>
                    <a:cubicBezTo>
                      <a:pt x="1" y="2240"/>
                      <a:pt x="1059" y="2732"/>
                      <a:pt x="1312" y="2791"/>
                    </a:cubicBezTo>
                    <a:cubicBezTo>
                      <a:pt x="1550" y="2672"/>
                      <a:pt x="1491" y="1987"/>
                      <a:pt x="1491" y="1555"/>
                    </a:cubicBezTo>
                    <a:cubicBezTo>
                      <a:pt x="1491" y="1183"/>
                      <a:pt x="1550" y="870"/>
                      <a:pt x="1237" y="497"/>
                    </a:cubicBezTo>
                    <a:cubicBezTo>
                      <a:pt x="1237" y="497"/>
                      <a:pt x="853" y="1"/>
                      <a:pt x="562" y="1"/>
                    </a:cubicBezTo>
                    <a:close/>
                  </a:path>
                </a:pathLst>
              </a:custGeom>
              <a:solidFill>
                <a:srgbClr val="DB85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25" name="Google Shape;12625;p78"/>
              <p:cNvSpPr/>
              <p:nvPr/>
            </p:nvSpPr>
            <p:spPr>
              <a:xfrm>
                <a:off x="1378719" y="3964021"/>
                <a:ext cx="655532" cy="760971"/>
              </a:xfrm>
              <a:custGeom>
                <a:avLst/>
                <a:gdLst/>
                <a:ahLst/>
                <a:cxnLst/>
                <a:rect l="l" t="t" r="r" b="b"/>
                <a:pathLst>
                  <a:path w="21014" h="24394" extrusionOk="0">
                    <a:moveTo>
                      <a:pt x="1739" y="1"/>
                    </a:moveTo>
                    <a:cubicBezTo>
                      <a:pt x="0" y="1"/>
                      <a:pt x="26" y="3733"/>
                      <a:pt x="1177" y="6398"/>
                    </a:cubicBezTo>
                    <a:cubicBezTo>
                      <a:pt x="2488" y="9258"/>
                      <a:pt x="4961" y="10629"/>
                      <a:pt x="4961" y="10629"/>
                    </a:cubicBezTo>
                    <a:cubicBezTo>
                      <a:pt x="4961" y="10629"/>
                      <a:pt x="4409" y="12983"/>
                      <a:pt x="4275" y="15649"/>
                    </a:cubicBezTo>
                    <a:lnTo>
                      <a:pt x="4275" y="16707"/>
                    </a:lnTo>
                    <a:cubicBezTo>
                      <a:pt x="4275" y="17139"/>
                      <a:pt x="4275" y="17571"/>
                      <a:pt x="4350" y="17943"/>
                    </a:cubicBezTo>
                    <a:cubicBezTo>
                      <a:pt x="4588" y="20551"/>
                      <a:pt x="5393" y="22979"/>
                      <a:pt x="5586" y="23411"/>
                    </a:cubicBezTo>
                    <a:cubicBezTo>
                      <a:pt x="5848" y="23971"/>
                      <a:pt x="6980" y="24169"/>
                      <a:pt x="7897" y="24169"/>
                    </a:cubicBezTo>
                    <a:cubicBezTo>
                      <a:pt x="8494" y="24169"/>
                      <a:pt x="9000" y="24085"/>
                      <a:pt x="9117" y="23962"/>
                    </a:cubicBezTo>
                    <a:cubicBezTo>
                      <a:pt x="9370" y="23724"/>
                      <a:pt x="8879" y="22845"/>
                      <a:pt x="8879" y="22845"/>
                    </a:cubicBezTo>
                    <a:cubicBezTo>
                      <a:pt x="9117" y="22294"/>
                      <a:pt x="9683" y="19806"/>
                      <a:pt x="9683" y="19806"/>
                    </a:cubicBezTo>
                    <a:cubicBezTo>
                      <a:pt x="10180" y="19873"/>
                      <a:pt x="10640" y="19901"/>
                      <a:pt x="11061" y="19901"/>
                    </a:cubicBezTo>
                    <a:cubicBezTo>
                      <a:pt x="11852" y="19901"/>
                      <a:pt x="12510" y="19803"/>
                      <a:pt x="13035" y="19686"/>
                    </a:cubicBezTo>
                    <a:cubicBezTo>
                      <a:pt x="13035" y="19686"/>
                      <a:pt x="13348" y="23158"/>
                      <a:pt x="13720" y="23902"/>
                    </a:cubicBezTo>
                    <a:cubicBezTo>
                      <a:pt x="13925" y="24268"/>
                      <a:pt x="14569" y="24394"/>
                      <a:pt x="15262" y="24394"/>
                    </a:cubicBezTo>
                    <a:cubicBezTo>
                      <a:pt x="16237" y="24394"/>
                      <a:pt x="17307" y="24145"/>
                      <a:pt x="17385" y="23962"/>
                    </a:cubicBezTo>
                    <a:cubicBezTo>
                      <a:pt x="17504" y="23724"/>
                      <a:pt x="17251" y="23217"/>
                      <a:pt x="17251" y="23217"/>
                    </a:cubicBezTo>
                    <a:cubicBezTo>
                      <a:pt x="17251" y="23217"/>
                      <a:pt x="17936" y="19627"/>
                      <a:pt x="17817" y="16513"/>
                    </a:cubicBezTo>
                    <a:cubicBezTo>
                      <a:pt x="17817" y="16025"/>
                      <a:pt x="17770" y="15431"/>
                      <a:pt x="17666" y="14866"/>
                    </a:cubicBezTo>
                    <a:lnTo>
                      <a:pt x="17666" y="14866"/>
                    </a:lnTo>
                    <a:cubicBezTo>
                      <a:pt x="17782" y="15293"/>
                      <a:pt x="18152" y="16193"/>
                      <a:pt x="18994" y="16394"/>
                    </a:cubicBezTo>
                    <a:cubicBezTo>
                      <a:pt x="19047" y="16409"/>
                      <a:pt x="19117" y="16417"/>
                      <a:pt x="19200" y="16417"/>
                    </a:cubicBezTo>
                    <a:cubicBezTo>
                      <a:pt x="19793" y="16417"/>
                      <a:pt x="21013" y="15988"/>
                      <a:pt x="20856" y="14353"/>
                    </a:cubicBezTo>
                    <a:cubicBezTo>
                      <a:pt x="20365" y="9690"/>
                      <a:pt x="16193" y="6651"/>
                      <a:pt x="16193" y="6651"/>
                    </a:cubicBezTo>
                    <a:cubicBezTo>
                      <a:pt x="14951" y="7357"/>
                      <a:pt x="13307" y="7731"/>
                      <a:pt x="11664" y="7731"/>
                    </a:cubicBezTo>
                    <a:cubicBezTo>
                      <a:pt x="11435" y="7731"/>
                      <a:pt x="11207" y="7723"/>
                      <a:pt x="10979" y="7709"/>
                    </a:cubicBezTo>
                    <a:cubicBezTo>
                      <a:pt x="9430" y="7575"/>
                      <a:pt x="8134" y="7336"/>
                      <a:pt x="7195" y="6770"/>
                    </a:cubicBezTo>
                    <a:cubicBezTo>
                      <a:pt x="6763" y="6532"/>
                      <a:pt x="5899" y="5340"/>
                      <a:pt x="4842" y="4163"/>
                    </a:cubicBezTo>
                    <a:cubicBezTo>
                      <a:pt x="3352" y="1988"/>
                      <a:pt x="3099" y="126"/>
                      <a:pt x="1862" y="7"/>
                    </a:cubicBezTo>
                    <a:cubicBezTo>
                      <a:pt x="1820" y="3"/>
                      <a:pt x="1779" y="1"/>
                      <a:pt x="1739" y="1"/>
                    </a:cubicBezTo>
                    <a:close/>
                  </a:path>
                </a:pathLst>
              </a:custGeom>
              <a:solidFill>
                <a:srgbClr val="F7B8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26" name="Google Shape;12626;p78"/>
              <p:cNvSpPr/>
              <p:nvPr/>
            </p:nvSpPr>
            <p:spPr>
              <a:xfrm>
                <a:off x="1531138" y="3572274"/>
                <a:ext cx="182647" cy="305087"/>
              </a:xfrm>
              <a:custGeom>
                <a:avLst/>
                <a:gdLst/>
                <a:ahLst/>
                <a:cxnLst/>
                <a:rect l="l" t="t" r="r" b="b"/>
                <a:pathLst>
                  <a:path w="5855" h="9780" extrusionOk="0">
                    <a:moveTo>
                      <a:pt x="1312" y="0"/>
                    </a:moveTo>
                    <a:cubicBezTo>
                      <a:pt x="64" y="0"/>
                      <a:pt x="0" y="1723"/>
                      <a:pt x="700" y="3880"/>
                    </a:cubicBezTo>
                    <a:cubicBezTo>
                      <a:pt x="1996" y="7842"/>
                      <a:pt x="2250" y="9407"/>
                      <a:pt x="2309" y="9779"/>
                    </a:cubicBezTo>
                    <a:cubicBezTo>
                      <a:pt x="2563" y="9526"/>
                      <a:pt x="2816" y="9332"/>
                      <a:pt x="3114" y="9153"/>
                    </a:cubicBezTo>
                    <a:cubicBezTo>
                      <a:pt x="3054" y="8960"/>
                      <a:pt x="2741" y="7232"/>
                      <a:pt x="2369" y="5369"/>
                    </a:cubicBezTo>
                    <a:cubicBezTo>
                      <a:pt x="2131" y="4312"/>
                      <a:pt x="1564" y="2330"/>
                      <a:pt x="2250" y="2330"/>
                    </a:cubicBezTo>
                    <a:cubicBezTo>
                      <a:pt x="2935" y="2330"/>
                      <a:pt x="3561" y="3880"/>
                      <a:pt x="3799" y="5176"/>
                    </a:cubicBezTo>
                    <a:cubicBezTo>
                      <a:pt x="4112" y="7098"/>
                      <a:pt x="3859" y="8662"/>
                      <a:pt x="3859" y="8662"/>
                    </a:cubicBezTo>
                    <a:lnTo>
                      <a:pt x="3859" y="8721"/>
                    </a:lnTo>
                    <a:cubicBezTo>
                      <a:pt x="4052" y="8587"/>
                      <a:pt x="4306" y="8528"/>
                      <a:pt x="4484" y="8468"/>
                    </a:cubicBezTo>
                    <a:cubicBezTo>
                      <a:pt x="5855" y="6233"/>
                      <a:pt x="4544" y="468"/>
                      <a:pt x="1564" y="21"/>
                    </a:cubicBezTo>
                    <a:cubicBezTo>
                      <a:pt x="1475" y="7"/>
                      <a:pt x="1391" y="0"/>
                      <a:pt x="1312" y="0"/>
                    </a:cubicBezTo>
                    <a:close/>
                  </a:path>
                </a:pathLst>
              </a:custGeom>
              <a:solidFill>
                <a:srgbClr val="F7B8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27" name="Google Shape;12627;p78"/>
              <p:cNvSpPr/>
              <p:nvPr/>
            </p:nvSpPr>
            <p:spPr>
              <a:xfrm>
                <a:off x="1810427" y="3569529"/>
                <a:ext cx="164554" cy="307832"/>
              </a:xfrm>
              <a:custGeom>
                <a:avLst/>
                <a:gdLst/>
                <a:ahLst/>
                <a:cxnLst/>
                <a:rect l="l" t="t" r="r" b="b"/>
                <a:pathLst>
                  <a:path w="5275" h="9868" extrusionOk="0">
                    <a:moveTo>
                      <a:pt x="2067" y="0"/>
                    </a:moveTo>
                    <a:cubicBezTo>
                      <a:pt x="1154" y="0"/>
                      <a:pt x="644" y="1452"/>
                      <a:pt x="433" y="3461"/>
                    </a:cubicBezTo>
                    <a:cubicBezTo>
                      <a:pt x="254" y="5830"/>
                      <a:pt x="60" y="8303"/>
                      <a:pt x="1" y="8556"/>
                    </a:cubicBezTo>
                    <a:cubicBezTo>
                      <a:pt x="313" y="8675"/>
                      <a:pt x="626" y="8809"/>
                      <a:pt x="865" y="8929"/>
                    </a:cubicBezTo>
                    <a:lnTo>
                      <a:pt x="939" y="8809"/>
                    </a:lnTo>
                    <a:cubicBezTo>
                      <a:pt x="939" y="8809"/>
                      <a:pt x="1312" y="7692"/>
                      <a:pt x="1684" y="5696"/>
                    </a:cubicBezTo>
                    <a:cubicBezTo>
                      <a:pt x="1836" y="4811"/>
                      <a:pt x="1816" y="2619"/>
                      <a:pt x="2370" y="2619"/>
                    </a:cubicBezTo>
                    <a:cubicBezTo>
                      <a:pt x="2469" y="2619"/>
                      <a:pt x="2587" y="2690"/>
                      <a:pt x="2727" y="2850"/>
                    </a:cubicBezTo>
                    <a:cubicBezTo>
                      <a:pt x="3233" y="3402"/>
                      <a:pt x="3174" y="5323"/>
                      <a:pt x="2861" y="6575"/>
                    </a:cubicBezTo>
                    <a:cubicBezTo>
                      <a:pt x="2429" y="8496"/>
                      <a:pt x="1490" y="9241"/>
                      <a:pt x="1490" y="9241"/>
                    </a:cubicBezTo>
                    <a:lnTo>
                      <a:pt x="1490" y="9301"/>
                    </a:lnTo>
                    <a:cubicBezTo>
                      <a:pt x="1744" y="9420"/>
                      <a:pt x="1982" y="9673"/>
                      <a:pt x="2235" y="9867"/>
                    </a:cubicBezTo>
                    <a:cubicBezTo>
                      <a:pt x="4351" y="8243"/>
                      <a:pt x="5274" y="1673"/>
                      <a:pt x="2667" y="184"/>
                    </a:cubicBezTo>
                    <a:cubicBezTo>
                      <a:pt x="2450" y="59"/>
                      <a:pt x="2250" y="0"/>
                      <a:pt x="2067" y="0"/>
                    </a:cubicBezTo>
                    <a:close/>
                  </a:path>
                </a:pathLst>
              </a:custGeom>
              <a:solidFill>
                <a:srgbClr val="F7B8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28" name="Google Shape;12628;p78"/>
              <p:cNvSpPr/>
              <p:nvPr/>
            </p:nvSpPr>
            <p:spPr>
              <a:xfrm>
                <a:off x="1518130" y="3824797"/>
                <a:ext cx="451267" cy="380392"/>
              </a:xfrm>
              <a:custGeom>
                <a:avLst/>
                <a:gdLst/>
                <a:ahLst/>
                <a:cxnLst/>
                <a:rect l="l" t="t" r="r" b="b"/>
                <a:pathLst>
                  <a:path w="14466" h="12194" extrusionOk="0">
                    <a:moveTo>
                      <a:pt x="7330" y="1"/>
                    </a:moveTo>
                    <a:cubicBezTo>
                      <a:pt x="6391" y="1"/>
                      <a:pt x="5587" y="120"/>
                      <a:pt x="4901" y="373"/>
                    </a:cubicBezTo>
                    <a:cubicBezTo>
                      <a:pt x="4723" y="433"/>
                      <a:pt x="4469" y="492"/>
                      <a:pt x="4276" y="626"/>
                    </a:cubicBezTo>
                    <a:cubicBezTo>
                      <a:pt x="4037" y="746"/>
                      <a:pt x="3784" y="865"/>
                      <a:pt x="3531" y="1058"/>
                    </a:cubicBezTo>
                    <a:cubicBezTo>
                      <a:pt x="3233" y="1237"/>
                      <a:pt x="2980" y="1431"/>
                      <a:pt x="2726" y="1684"/>
                    </a:cubicBezTo>
                    <a:cubicBezTo>
                      <a:pt x="685" y="3472"/>
                      <a:pt x="0" y="6392"/>
                      <a:pt x="119" y="7509"/>
                    </a:cubicBezTo>
                    <a:cubicBezTo>
                      <a:pt x="179" y="7941"/>
                      <a:pt x="253" y="8254"/>
                      <a:pt x="373" y="8626"/>
                    </a:cubicBezTo>
                    <a:cubicBezTo>
                      <a:pt x="1237" y="9878"/>
                      <a:pt x="1669" y="10369"/>
                      <a:pt x="2726" y="11233"/>
                    </a:cubicBezTo>
                    <a:cubicBezTo>
                      <a:pt x="3724" y="11740"/>
                      <a:pt x="4961" y="12038"/>
                      <a:pt x="6510" y="12172"/>
                    </a:cubicBezTo>
                    <a:cubicBezTo>
                      <a:pt x="6738" y="12186"/>
                      <a:pt x="6966" y="12194"/>
                      <a:pt x="7195" y="12194"/>
                    </a:cubicBezTo>
                    <a:cubicBezTo>
                      <a:pt x="8838" y="12194"/>
                      <a:pt x="10482" y="11820"/>
                      <a:pt x="11724" y="11114"/>
                    </a:cubicBezTo>
                    <a:cubicBezTo>
                      <a:pt x="13408" y="10176"/>
                      <a:pt x="14466" y="8626"/>
                      <a:pt x="14153" y="6451"/>
                    </a:cubicBezTo>
                    <a:cubicBezTo>
                      <a:pt x="13899" y="4589"/>
                      <a:pt x="13035" y="2861"/>
                      <a:pt x="11605" y="1684"/>
                    </a:cubicBezTo>
                    <a:cubicBezTo>
                      <a:pt x="11352" y="1490"/>
                      <a:pt x="11114" y="1237"/>
                      <a:pt x="10860" y="1118"/>
                    </a:cubicBezTo>
                    <a:cubicBezTo>
                      <a:pt x="10682" y="999"/>
                      <a:pt x="10428" y="865"/>
                      <a:pt x="10235" y="746"/>
                    </a:cubicBezTo>
                    <a:cubicBezTo>
                      <a:pt x="9996" y="626"/>
                      <a:pt x="9683" y="492"/>
                      <a:pt x="9371" y="373"/>
                    </a:cubicBezTo>
                    <a:cubicBezTo>
                      <a:pt x="8745" y="194"/>
                      <a:pt x="8075" y="60"/>
                      <a:pt x="7330" y="1"/>
                    </a:cubicBezTo>
                    <a:close/>
                  </a:path>
                </a:pathLst>
              </a:custGeom>
              <a:solidFill>
                <a:srgbClr val="F7B8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29" name="Google Shape;12629;p78"/>
              <p:cNvSpPr/>
              <p:nvPr/>
            </p:nvSpPr>
            <p:spPr>
              <a:xfrm>
                <a:off x="1806715" y="3990911"/>
                <a:ext cx="44640" cy="41458"/>
              </a:xfrm>
              <a:custGeom>
                <a:avLst/>
                <a:gdLst/>
                <a:ahLst/>
                <a:cxnLst/>
                <a:rect l="l" t="t" r="r" b="b"/>
                <a:pathLst>
                  <a:path w="1431" h="1329" extrusionOk="0">
                    <a:moveTo>
                      <a:pt x="710" y="0"/>
                    </a:moveTo>
                    <a:cubicBezTo>
                      <a:pt x="421" y="0"/>
                      <a:pt x="114" y="234"/>
                      <a:pt x="60" y="515"/>
                    </a:cubicBezTo>
                    <a:cubicBezTo>
                      <a:pt x="0" y="888"/>
                      <a:pt x="239" y="1201"/>
                      <a:pt x="552" y="1320"/>
                    </a:cubicBezTo>
                    <a:cubicBezTo>
                      <a:pt x="588" y="1326"/>
                      <a:pt x="624" y="1329"/>
                      <a:pt x="660" y="1329"/>
                    </a:cubicBezTo>
                    <a:cubicBezTo>
                      <a:pt x="984" y="1329"/>
                      <a:pt x="1249" y="1090"/>
                      <a:pt x="1356" y="754"/>
                    </a:cubicBezTo>
                    <a:cubicBezTo>
                      <a:pt x="1431" y="456"/>
                      <a:pt x="1177" y="83"/>
                      <a:pt x="805" y="9"/>
                    </a:cubicBezTo>
                    <a:cubicBezTo>
                      <a:pt x="774" y="3"/>
                      <a:pt x="742" y="0"/>
                      <a:pt x="710" y="0"/>
                    </a:cubicBezTo>
                    <a:close/>
                  </a:path>
                </a:pathLst>
              </a:custGeom>
              <a:solidFill>
                <a:srgbClr val="2A0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30" name="Google Shape;12630;p78"/>
              <p:cNvSpPr/>
              <p:nvPr/>
            </p:nvSpPr>
            <p:spPr>
              <a:xfrm>
                <a:off x="1825775" y="3990193"/>
                <a:ext cx="34876" cy="23396"/>
              </a:xfrm>
              <a:custGeom>
                <a:avLst/>
                <a:gdLst/>
                <a:ahLst/>
                <a:cxnLst/>
                <a:rect l="l" t="t" r="r" b="b"/>
                <a:pathLst>
                  <a:path w="1118" h="750" extrusionOk="0">
                    <a:moveTo>
                      <a:pt x="1055" y="0"/>
                    </a:moveTo>
                    <a:cubicBezTo>
                      <a:pt x="969" y="0"/>
                      <a:pt x="892" y="177"/>
                      <a:pt x="686" y="226"/>
                    </a:cubicBezTo>
                    <a:cubicBezTo>
                      <a:pt x="626" y="245"/>
                      <a:pt x="565" y="252"/>
                      <a:pt x="510" y="252"/>
                    </a:cubicBezTo>
                    <a:cubicBezTo>
                      <a:pt x="399" y="252"/>
                      <a:pt x="313" y="226"/>
                      <a:pt x="313" y="226"/>
                    </a:cubicBezTo>
                    <a:lnTo>
                      <a:pt x="313" y="226"/>
                    </a:lnTo>
                    <a:cubicBezTo>
                      <a:pt x="313" y="226"/>
                      <a:pt x="0" y="479"/>
                      <a:pt x="373" y="717"/>
                    </a:cubicBezTo>
                    <a:cubicBezTo>
                      <a:pt x="415" y="739"/>
                      <a:pt x="458" y="749"/>
                      <a:pt x="499" y="749"/>
                    </a:cubicBezTo>
                    <a:cubicBezTo>
                      <a:pt x="825" y="749"/>
                      <a:pt x="1118" y="151"/>
                      <a:pt x="1118" y="32"/>
                    </a:cubicBezTo>
                    <a:cubicBezTo>
                      <a:pt x="1095" y="10"/>
                      <a:pt x="1075" y="0"/>
                      <a:pt x="1055" y="0"/>
                    </a:cubicBezTo>
                    <a:close/>
                  </a:path>
                </a:pathLst>
              </a:custGeom>
              <a:solidFill>
                <a:srgbClr val="2A0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31" name="Google Shape;12631;p78"/>
              <p:cNvSpPr/>
              <p:nvPr/>
            </p:nvSpPr>
            <p:spPr>
              <a:xfrm>
                <a:off x="1659381" y="3990942"/>
                <a:ext cx="40928" cy="39524"/>
              </a:xfrm>
              <a:custGeom>
                <a:avLst/>
                <a:gdLst/>
                <a:ahLst/>
                <a:cxnLst/>
                <a:rect l="l" t="t" r="r" b="b"/>
                <a:pathLst>
                  <a:path w="1312" h="1267" extrusionOk="0">
                    <a:moveTo>
                      <a:pt x="704" y="1"/>
                    </a:moveTo>
                    <a:cubicBezTo>
                      <a:pt x="678" y="1"/>
                      <a:pt x="653" y="3"/>
                      <a:pt x="627" y="8"/>
                    </a:cubicBezTo>
                    <a:cubicBezTo>
                      <a:pt x="254" y="8"/>
                      <a:pt x="1" y="321"/>
                      <a:pt x="1" y="693"/>
                    </a:cubicBezTo>
                    <a:cubicBezTo>
                      <a:pt x="1" y="980"/>
                      <a:pt x="264" y="1267"/>
                      <a:pt x="594" y="1267"/>
                    </a:cubicBezTo>
                    <a:cubicBezTo>
                      <a:pt x="624" y="1267"/>
                      <a:pt x="655" y="1264"/>
                      <a:pt x="686" y="1259"/>
                    </a:cubicBezTo>
                    <a:cubicBezTo>
                      <a:pt x="1059" y="1259"/>
                      <a:pt x="1312" y="946"/>
                      <a:pt x="1312" y="634"/>
                    </a:cubicBezTo>
                    <a:cubicBezTo>
                      <a:pt x="1244" y="292"/>
                      <a:pt x="987" y="1"/>
                      <a:pt x="704" y="1"/>
                    </a:cubicBezTo>
                    <a:close/>
                  </a:path>
                </a:pathLst>
              </a:custGeom>
              <a:solidFill>
                <a:srgbClr val="2A0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32" name="Google Shape;12632;p78"/>
              <p:cNvSpPr/>
              <p:nvPr/>
            </p:nvSpPr>
            <p:spPr>
              <a:xfrm>
                <a:off x="1649773" y="3986450"/>
                <a:ext cx="32880" cy="24644"/>
              </a:xfrm>
              <a:custGeom>
                <a:avLst/>
                <a:gdLst/>
                <a:ahLst/>
                <a:cxnLst/>
                <a:rect l="l" t="t" r="r" b="b"/>
                <a:pathLst>
                  <a:path w="1054" h="790" extrusionOk="0">
                    <a:moveTo>
                      <a:pt x="98" y="0"/>
                    </a:moveTo>
                    <a:cubicBezTo>
                      <a:pt x="83" y="0"/>
                      <a:pt x="70" y="10"/>
                      <a:pt x="56" y="33"/>
                    </a:cubicBezTo>
                    <a:cubicBezTo>
                      <a:pt x="0" y="88"/>
                      <a:pt x="216" y="790"/>
                      <a:pt x="595" y="790"/>
                    </a:cubicBezTo>
                    <a:cubicBezTo>
                      <a:pt x="623" y="790"/>
                      <a:pt x="652" y="786"/>
                      <a:pt x="681" y="778"/>
                    </a:cubicBezTo>
                    <a:cubicBezTo>
                      <a:pt x="1054" y="599"/>
                      <a:pt x="801" y="286"/>
                      <a:pt x="801" y="286"/>
                    </a:cubicBezTo>
                    <a:lnTo>
                      <a:pt x="801" y="286"/>
                    </a:lnTo>
                    <a:cubicBezTo>
                      <a:pt x="801" y="286"/>
                      <a:pt x="721" y="313"/>
                      <a:pt x="611" y="313"/>
                    </a:cubicBezTo>
                    <a:cubicBezTo>
                      <a:pt x="556" y="313"/>
                      <a:pt x="493" y="306"/>
                      <a:pt x="428" y="286"/>
                    </a:cubicBezTo>
                    <a:cubicBezTo>
                      <a:pt x="235" y="177"/>
                      <a:pt x="159" y="0"/>
                      <a:pt x="98" y="0"/>
                    </a:cubicBezTo>
                    <a:close/>
                  </a:path>
                </a:pathLst>
              </a:custGeom>
              <a:solidFill>
                <a:srgbClr val="2A0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33" name="Google Shape;12633;p78"/>
              <p:cNvSpPr/>
              <p:nvPr/>
            </p:nvSpPr>
            <p:spPr>
              <a:xfrm>
                <a:off x="1727230" y="4012404"/>
                <a:ext cx="56276" cy="33160"/>
              </a:xfrm>
              <a:custGeom>
                <a:avLst/>
                <a:gdLst/>
                <a:ahLst/>
                <a:cxnLst/>
                <a:rect l="l" t="t" r="r" b="b"/>
                <a:pathLst>
                  <a:path w="1804" h="1063" extrusionOk="0">
                    <a:moveTo>
                      <a:pt x="939" y="1"/>
                    </a:moveTo>
                    <a:cubicBezTo>
                      <a:pt x="577" y="1"/>
                      <a:pt x="192" y="64"/>
                      <a:pt x="120" y="199"/>
                    </a:cubicBezTo>
                    <a:cubicBezTo>
                      <a:pt x="1" y="437"/>
                      <a:pt x="627" y="1063"/>
                      <a:pt x="925" y="1063"/>
                    </a:cubicBezTo>
                    <a:cubicBezTo>
                      <a:pt x="1297" y="1063"/>
                      <a:pt x="1804" y="318"/>
                      <a:pt x="1610" y="139"/>
                    </a:cubicBezTo>
                    <a:cubicBezTo>
                      <a:pt x="1554" y="49"/>
                      <a:pt x="1256" y="1"/>
                      <a:pt x="939" y="1"/>
                    </a:cubicBezTo>
                    <a:close/>
                  </a:path>
                </a:pathLst>
              </a:custGeom>
              <a:solidFill>
                <a:srgbClr val="F28F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34" name="Google Shape;12634;p78"/>
              <p:cNvSpPr/>
              <p:nvPr/>
            </p:nvSpPr>
            <p:spPr>
              <a:xfrm>
                <a:off x="1697969" y="4041072"/>
                <a:ext cx="116201" cy="45389"/>
              </a:xfrm>
              <a:custGeom>
                <a:avLst/>
                <a:gdLst/>
                <a:ahLst/>
                <a:cxnLst/>
                <a:rect l="l" t="t" r="r" b="b"/>
                <a:pathLst>
                  <a:path w="3725" h="1455" extrusionOk="0">
                    <a:moveTo>
                      <a:pt x="126" y="0"/>
                    </a:moveTo>
                    <a:cubicBezTo>
                      <a:pt x="110" y="0"/>
                      <a:pt x="92" y="7"/>
                      <a:pt x="75" y="25"/>
                    </a:cubicBezTo>
                    <a:cubicBezTo>
                      <a:pt x="0" y="25"/>
                      <a:pt x="0" y="84"/>
                      <a:pt x="0" y="144"/>
                    </a:cubicBezTo>
                    <a:cubicBezTo>
                      <a:pt x="0" y="144"/>
                      <a:pt x="0" y="204"/>
                      <a:pt x="75" y="338"/>
                    </a:cubicBezTo>
                    <a:cubicBezTo>
                      <a:pt x="135" y="457"/>
                      <a:pt x="194" y="636"/>
                      <a:pt x="313" y="829"/>
                    </a:cubicBezTo>
                    <a:cubicBezTo>
                      <a:pt x="447" y="889"/>
                      <a:pt x="507" y="1008"/>
                      <a:pt x="626" y="1082"/>
                    </a:cubicBezTo>
                    <a:cubicBezTo>
                      <a:pt x="686" y="1082"/>
                      <a:pt x="745" y="1142"/>
                      <a:pt x="820" y="1202"/>
                    </a:cubicBezTo>
                    <a:cubicBezTo>
                      <a:pt x="820" y="1202"/>
                      <a:pt x="939" y="1261"/>
                      <a:pt x="999" y="1261"/>
                    </a:cubicBezTo>
                    <a:cubicBezTo>
                      <a:pt x="1058" y="1321"/>
                      <a:pt x="1118" y="1321"/>
                      <a:pt x="1192" y="1321"/>
                    </a:cubicBezTo>
                    <a:cubicBezTo>
                      <a:pt x="1252" y="1380"/>
                      <a:pt x="1311" y="1380"/>
                      <a:pt x="1431" y="1380"/>
                    </a:cubicBezTo>
                    <a:cubicBezTo>
                      <a:pt x="1490" y="1380"/>
                      <a:pt x="1565" y="1455"/>
                      <a:pt x="1624" y="1455"/>
                    </a:cubicBezTo>
                    <a:lnTo>
                      <a:pt x="1863" y="1455"/>
                    </a:lnTo>
                    <a:lnTo>
                      <a:pt x="2056" y="1380"/>
                    </a:lnTo>
                    <a:lnTo>
                      <a:pt x="2310" y="1380"/>
                    </a:lnTo>
                    <a:cubicBezTo>
                      <a:pt x="2429" y="1321"/>
                      <a:pt x="2608" y="1321"/>
                      <a:pt x="2742" y="1261"/>
                    </a:cubicBezTo>
                    <a:cubicBezTo>
                      <a:pt x="2980" y="1142"/>
                      <a:pt x="3233" y="948"/>
                      <a:pt x="3352" y="770"/>
                    </a:cubicBezTo>
                    <a:cubicBezTo>
                      <a:pt x="3546" y="636"/>
                      <a:pt x="3606" y="457"/>
                      <a:pt x="3665" y="338"/>
                    </a:cubicBezTo>
                    <a:cubicBezTo>
                      <a:pt x="3665" y="263"/>
                      <a:pt x="3725" y="204"/>
                      <a:pt x="3725" y="204"/>
                    </a:cubicBezTo>
                    <a:lnTo>
                      <a:pt x="3725" y="144"/>
                    </a:lnTo>
                    <a:cubicBezTo>
                      <a:pt x="3725" y="84"/>
                      <a:pt x="3725" y="25"/>
                      <a:pt x="3665" y="25"/>
                    </a:cubicBezTo>
                    <a:cubicBezTo>
                      <a:pt x="3648" y="7"/>
                      <a:pt x="3630" y="0"/>
                      <a:pt x="3614" y="0"/>
                    </a:cubicBezTo>
                    <a:cubicBezTo>
                      <a:pt x="3576" y="0"/>
                      <a:pt x="3546" y="42"/>
                      <a:pt x="3546" y="84"/>
                    </a:cubicBezTo>
                    <a:lnTo>
                      <a:pt x="3486" y="84"/>
                    </a:lnTo>
                    <a:cubicBezTo>
                      <a:pt x="3486" y="144"/>
                      <a:pt x="3486" y="144"/>
                      <a:pt x="3427" y="204"/>
                    </a:cubicBezTo>
                    <a:cubicBezTo>
                      <a:pt x="3352" y="263"/>
                      <a:pt x="3233" y="397"/>
                      <a:pt x="3114" y="516"/>
                    </a:cubicBezTo>
                    <a:cubicBezTo>
                      <a:pt x="2980" y="636"/>
                      <a:pt x="2801" y="770"/>
                      <a:pt x="2548" y="889"/>
                    </a:cubicBezTo>
                    <a:cubicBezTo>
                      <a:pt x="2429" y="889"/>
                      <a:pt x="2369" y="948"/>
                      <a:pt x="2235" y="948"/>
                    </a:cubicBezTo>
                    <a:cubicBezTo>
                      <a:pt x="2175" y="948"/>
                      <a:pt x="2116" y="948"/>
                      <a:pt x="2056" y="1008"/>
                    </a:cubicBezTo>
                    <a:lnTo>
                      <a:pt x="1624" y="1008"/>
                    </a:lnTo>
                    <a:cubicBezTo>
                      <a:pt x="1565" y="1008"/>
                      <a:pt x="1490" y="948"/>
                      <a:pt x="1490" y="948"/>
                    </a:cubicBezTo>
                    <a:lnTo>
                      <a:pt x="1311" y="948"/>
                    </a:lnTo>
                    <a:cubicBezTo>
                      <a:pt x="1252" y="948"/>
                      <a:pt x="1192" y="889"/>
                      <a:pt x="1118" y="889"/>
                    </a:cubicBezTo>
                    <a:cubicBezTo>
                      <a:pt x="999" y="829"/>
                      <a:pt x="939" y="829"/>
                      <a:pt x="820" y="770"/>
                    </a:cubicBezTo>
                    <a:cubicBezTo>
                      <a:pt x="745" y="710"/>
                      <a:pt x="686" y="636"/>
                      <a:pt x="567" y="576"/>
                    </a:cubicBezTo>
                    <a:cubicBezTo>
                      <a:pt x="447" y="457"/>
                      <a:pt x="373" y="338"/>
                      <a:pt x="313" y="204"/>
                    </a:cubicBezTo>
                    <a:lnTo>
                      <a:pt x="194" y="84"/>
                    </a:lnTo>
                    <a:cubicBezTo>
                      <a:pt x="194" y="42"/>
                      <a:pt x="164" y="0"/>
                      <a:pt x="126" y="0"/>
                    </a:cubicBezTo>
                    <a:close/>
                  </a:path>
                </a:pathLst>
              </a:custGeom>
              <a:solidFill>
                <a:srgbClr val="2A0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35" name="Google Shape;12635;p78"/>
              <p:cNvSpPr/>
              <p:nvPr/>
            </p:nvSpPr>
            <p:spPr>
              <a:xfrm>
                <a:off x="1899645" y="4684532"/>
                <a:ext cx="13507" cy="33036"/>
              </a:xfrm>
              <a:custGeom>
                <a:avLst/>
                <a:gdLst/>
                <a:ahLst/>
                <a:cxnLst/>
                <a:rect l="l" t="t" r="r" b="b"/>
                <a:pathLst>
                  <a:path w="433" h="1059" extrusionOk="0">
                    <a:moveTo>
                      <a:pt x="1" y="1"/>
                    </a:moveTo>
                    <a:lnTo>
                      <a:pt x="1" y="120"/>
                    </a:lnTo>
                    <a:lnTo>
                      <a:pt x="61" y="120"/>
                    </a:lnTo>
                    <a:cubicBezTo>
                      <a:pt x="61" y="195"/>
                      <a:pt x="61" y="195"/>
                      <a:pt x="120" y="254"/>
                    </a:cubicBezTo>
                    <a:lnTo>
                      <a:pt x="120" y="373"/>
                    </a:lnTo>
                    <a:cubicBezTo>
                      <a:pt x="180" y="373"/>
                      <a:pt x="180" y="433"/>
                      <a:pt x="180" y="433"/>
                    </a:cubicBezTo>
                    <a:lnTo>
                      <a:pt x="180" y="567"/>
                    </a:lnTo>
                    <a:cubicBezTo>
                      <a:pt x="180" y="627"/>
                      <a:pt x="239" y="686"/>
                      <a:pt x="239" y="686"/>
                    </a:cubicBezTo>
                    <a:lnTo>
                      <a:pt x="239" y="805"/>
                    </a:lnTo>
                    <a:lnTo>
                      <a:pt x="239" y="865"/>
                    </a:lnTo>
                    <a:lnTo>
                      <a:pt x="239" y="999"/>
                    </a:lnTo>
                    <a:lnTo>
                      <a:pt x="239" y="1059"/>
                    </a:lnTo>
                    <a:lnTo>
                      <a:pt x="373" y="1059"/>
                    </a:lnTo>
                    <a:cubicBezTo>
                      <a:pt x="373" y="1059"/>
                      <a:pt x="433" y="999"/>
                      <a:pt x="433" y="865"/>
                    </a:cubicBezTo>
                    <a:lnTo>
                      <a:pt x="433" y="686"/>
                    </a:lnTo>
                    <a:lnTo>
                      <a:pt x="433" y="493"/>
                    </a:lnTo>
                    <a:cubicBezTo>
                      <a:pt x="373" y="433"/>
                      <a:pt x="373" y="373"/>
                      <a:pt x="314" y="314"/>
                    </a:cubicBezTo>
                    <a:cubicBezTo>
                      <a:pt x="314" y="254"/>
                      <a:pt x="239" y="195"/>
                      <a:pt x="239" y="120"/>
                    </a:cubicBezTo>
                    <a:lnTo>
                      <a:pt x="120" y="1"/>
                    </a:lnTo>
                    <a:close/>
                  </a:path>
                </a:pathLst>
              </a:custGeom>
              <a:solidFill>
                <a:srgbClr val="DB85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36" name="Google Shape;12636;p78"/>
              <p:cNvSpPr/>
              <p:nvPr/>
            </p:nvSpPr>
            <p:spPr>
              <a:xfrm>
                <a:off x="1878276" y="4688275"/>
                <a:ext cx="13507" cy="34876"/>
              </a:xfrm>
              <a:custGeom>
                <a:avLst/>
                <a:gdLst/>
                <a:ahLst/>
                <a:cxnLst/>
                <a:rect l="l" t="t" r="r" b="b"/>
                <a:pathLst>
                  <a:path w="433" h="1118" extrusionOk="0">
                    <a:moveTo>
                      <a:pt x="1" y="0"/>
                    </a:moveTo>
                    <a:lnTo>
                      <a:pt x="1" y="75"/>
                    </a:lnTo>
                    <a:lnTo>
                      <a:pt x="1" y="134"/>
                    </a:lnTo>
                    <a:cubicBezTo>
                      <a:pt x="60" y="134"/>
                      <a:pt x="60" y="194"/>
                      <a:pt x="60" y="194"/>
                    </a:cubicBezTo>
                    <a:cubicBezTo>
                      <a:pt x="60" y="253"/>
                      <a:pt x="120" y="253"/>
                      <a:pt x="120" y="253"/>
                    </a:cubicBezTo>
                    <a:lnTo>
                      <a:pt x="120" y="373"/>
                    </a:lnTo>
                    <a:cubicBezTo>
                      <a:pt x="179" y="373"/>
                      <a:pt x="179" y="447"/>
                      <a:pt x="179" y="507"/>
                    </a:cubicBezTo>
                    <a:lnTo>
                      <a:pt x="179" y="685"/>
                    </a:lnTo>
                    <a:lnTo>
                      <a:pt x="179" y="820"/>
                    </a:lnTo>
                    <a:lnTo>
                      <a:pt x="179" y="879"/>
                    </a:lnTo>
                    <a:cubicBezTo>
                      <a:pt x="179" y="998"/>
                      <a:pt x="254" y="1058"/>
                      <a:pt x="254" y="1058"/>
                    </a:cubicBezTo>
                    <a:cubicBezTo>
                      <a:pt x="254" y="1058"/>
                      <a:pt x="254" y="1117"/>
                      <a:pt x="314" y="1117"/>
                    </a:cubicBezTo>
                    <a:lnTo>
                      <a:pt x="314" y="1058"/>
                    </a:lnTo>
                    <a:cubicBezTo>
                      <a:pt x="314" y="1058"/>
                      <a:pt x="373" y="998"/>
                      <a:pt x="373" y="879"/>
                    </a:cubicBezTo>
                    <a:cubicBezTo>
                      <a:pt x="373" y="820"/>
                      <a:pt x="433" y="745"/>
                      <a:pt x="433" y="685"/>
                    </a:cubicBezTo>
                    <a:cubicBezTo>
                      <a:pt x="373" y="626"/>
                      <a:pt x="433" y="566"/>
                      <a:pt x="373" y="507"/>
                    </a:cubicBezTo>
                    <a:cubicBezTo>
                      <a:pt x="373" y="447"/>
                      <a:pt x="373" y="313"/>
                      <a:pt x="314" y="253"/>
                    </a:cubicBezTo>
                    <a:cubicBezTo>
                      <a:pt x="314" y="194"/>
                      <a:pt x="254" y="134"/>
                      <a:pt x="254" y="134"/>
                    </a:cubicBezTo>
                    <a:cubicBezTo>
                      <a:pt x="179" y="75"/>
                      <a:pt x="120" y="0"/>
                      <a:pt x="120" y="0"/>
                    </a:cubicBezTo>
                    <a:close/>
                  </a:path>
                </a:pathLst>
              </a:custGeom>
              <a:solidFill>
                <a:srgbClr val="DB85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37" name="Google Shape;12637;p78"/>
              <p:cNvSpPr/>
              <p:nvPr/>
            </p:nvSpPr>
            <p:spPr>
              <a:xfrm>
                <a:off x="1634300" y="4686403"/>
                <a:ext cx="15379" cy="31164"/>
              </a:xfrm>
              <a:custGeom>
                <a:avLst/>
                <a:gdLst/>
                <a:ahLst/>
                <a:cxnLst/>
                <a:rect l="l" t="t" r="r" b="b"/>
                <a:pathLst>
                  <a:path w="493" h="999" extrusionOk="0">
                    <a:moveTo>
                      <a:pt x="60" y="1"/>
                    </a:moveTo>
                    <a:cubicBezTo>
                      <a:pt x="0" y="60"/>
                      <a:pt x="60" y="60"/>
                      <a:pt x="60" y="60"/>
                    </a:cubicBezTo>
                    <a:cubicBezTo>
                      <a:pt x="60" y="60"/>
                      <a:pt x="60" y="135"/>
                      <a:pt x="120" y="194"/>
                    </a:cubicBezTo>
                    <a:cubicBezTo>
                      <a:pt x="179" y="254"/>
                      <a:pt x="179" y="313"/>
                      <a:pt x="179" y="313"/>
                    </a:cubicBezTo>
                    <a:cubicBezTo>
                      <a:pt x="179" y="373"/>
                      <a:pt x="254" y="373"/>
                      <a:pt x="254" y="433"/>
                    </a:cubicBezTo>
                    <a:lnTo>
                      <a:pt x="254" y="507"/>
                    </a:lnTo>
                    <a:lnTo>
                      <a:pt x="254" y="567"/>
                    </a:lnTo>
                    <a:cubicBezTo>
                      <a:pt x="313" y="567"/>
                      <a:pt x="254" y="626"/>
                      <a:pt x="313" y="626"/>
                    </a:cubicBezTo>
                    <a:lnTo>
                      <a:pt x="313" y="686"/>
                    </a:lnTo>
                    <a:lnTo>
                      <a:pt x="313" y="805"/>
                    </a:lnTo>
                    <a:lnTo>
                      <a:pt x="313" y="939"/>
                    </a:lnTo>
                    <a:cubicBezTo>
                      <a:pt x="313" y="999"/>
                      <a:pt x="313" y="999"/>
                      <a:pt x="373" y="999"/>
                    </a:cubicBezTo>
                    <a:lnTo>
                      <a:pt x="373" y="939"/>
                    </a:lnTo>
                    <a:cubicBezTo>
                      <a:pt x="373" y="939"/>
                      <a:pt x="432" y="939"/>
                      <a:pt x="432" y="805"/>
                    </a:cubicBezTo>
                    <a:lnTo>
                      <a:pt x="492" y="745"/>
                    </a:lnTo>
                    <a:lnTo>
                      <a:pt x="492" y="626"/>
                    </a:lnTo>
                    <a:lnTo>
                      <a:pt x="492" y="567"/>
                    </a:lnTo>
                    <a:lnTo>
                      <a:pt x="432" y="433"/>
                    </a:lnTo>
                    <a:cubicBezTo>
                      <a:pt x="432" y="373"/>
                      <a:pt x="432" y="313"/>
                      <a:pt x="373" y="254"/>
                    </a:cubicBezTo>
                    <a:cubicBezTo>
                      <a:pt x="373" y="194"/>
                      <a:pt x="313" y="135"/>
                      <a:pt x="254" y="135"/>
                    </a:cubicBezTo>
                    <a:cubicBezTo>
                      <a:pt x="179" y="1"/>
                      <a:pt x="120" y="1"/>
                      <a:pt x="120" y="1"/>
                    </a:cubicBezTo>
                    <a:close/>
                  </a:path>
                </a:pathLst>
              </a:custGeom>
              <a:solidFill>
                <a:srgbClr val="DB85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38" name="Google Shape;12638;p78"/>
              <p:cNvSpPr/>
              <p:nvPr/>
            </p:nvSpPr>
            <p:spPr>
              <a:xfrm>
                <a:off x="1612931" y="4688275"/>
                <a:ext cx="13507" cy="29292"/>
              </a:xfrm>
              <a:custGeom>
                <a:avLst/>
                <a:gdLst/>
                <a:ahLst/>
                <a:cxnLst/>
                <a:rect l="l" t="t" r="r" b="b"/>
                <a:pathLst>
                  <a:path w="433" h="939" extrusionOk="0">
                    <a:moveTo>
                      <a:pt x="0" y="0"/>
                    </a:moveTo>
                    <a:cubicBezTo>
                      <a:pt x="0" y="75"/>
                      <a:pt x="0" y="75"/>
                      <a:pt x="60" y="134"/>
                    </a:cubicBezTo>
                    <a:lnTo>
                      <a:pt x="119" y="194"/>
                    </a:lnTo>
                    <a:lnTo>
                      <a:pt x="119" y="253"/>
                    </a:lnTo>
                    <a:lnTo>
                      <a:pt x="194" y="313"/>
                    </a:lnTo>
                    <a:lnTo>
                      <a:pt x="194" y="373"/>
                    </a:lnTo>
                    <a:cubicBezTo>
                      <a:pt x="253" y="447"/>
                      <a:pt x="253" y="447"/>
                      <a:pt x="253" y="507"/>
                    </a:cubicBezTo>
                    <a:lnTo>
                      <a:pt x="253" y="566"/>
                    </a:lnTo>
                    <a:lnTo>
                      <a:pt x="253" y="626"/>
                    </a:lnTo>
                    <a:lnTo>
                      <a:pt x="253" y="685"/>
                    </a:lnTo>
                    <a:lnTo>
                      <a:pt x="253" y="745"/>
                    </a:lnTo>
                    <a:lnTo>
                      <a:pt x="253" y="879"/>
                    </a:lnTo>
                    <a:cubicBezTo>
                      <a:pt x="253" y="939"/>
                      <a:pt x="313" y="939"/>
                      <a:pt x="313" y="939"/>
                    </a:cubicBezTo>
                    <a:lnTo>
                      <a:pt x="373" y="939"/>
                    </a:lnTo>
                    <a:cubicBezTo>
                      <a:pt x="373" y="939"/>
                      <a:pt x="373" y="879"/>
                      <a:pt x="432" y="745"/>
                    </a:cubicBezTo>
                    <a:lnTo>
                      <a:pt x="432" y="685"/>
                    </a:lnTo>
                    <a:lnTo>
                      <a:pt x="432" y="626"/>
                    </a:lnTo>
                    <a:lnTo>
                      <a:pt x="432" y="507"/>
                    </a:lnTo>
                    <a:lnTo>
                      <a:pt x="432" y="447"/>
                    </a:lnTo>
                    <a:cubicBezTo>
                      <a:pt x="432" y="313"/>
                      <a:pt x="373" y="313"/>
                      <a:pt x="373" y="253"/>
                    </a:cubicBezTo>
                    <a:cubicBezTo>
                      <a:pt x="313" y="194"/>
                      <a:pt x="313" y="134"/>
                      <a:pt x="253" y="134"/>
                    </a:cubicBezTo>
                    <a:cubicBezTo>
                      <a:pt x="194" y="0"/>
                      <a:pt x="119" y="0"/>
                      <a:pt x="119" y="0"/>
                    </a:cubicBezTo>
                    <a:close/>
                  </a:path>
                </a:pathLst>
              </a:custGeom>
              <a:solidFill>
                <a:srgbClr val="DB85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39" name="Google Shape;12639;p78"/>
              <p:cNvSpPr/>
              <p:nvPr/>
            </p:nvSpPr>
            <p:spPr>
              <a:xfrm>
                <a:off x="1746758" y="4202631"/>
                <a:ext cx="65572" cy="61828"/>
              </a:xfrm>
              <a:custGeom>
                <a:avLst/>
                <a:gdLst/>
                <a:ahLst/>
                <a:cxnLst/>
                <a:rect l="l" t="t" r="r" b="b"/>
                <a:pathLst>
                  <a:path w="2102" h="1982" extrusionOk="0">
                    <a:moveTo>
                      <a:pt x="299" y="373"/>
                    </a:moveTo>
                    <a:cubicBezTo>
                      <a:pt x="433" y="373"/>
                      <a:pt x="611" y="492"/>
                      <a:pt x="805" y="552"/>
                    </a:cubicBezTo>
                    <a:cubicBezTo>
                      <a:pt x="984" y="671"/>
                      <a:pt x="1237" y="864"/>
                      <a:pt x="1416" y="984"/>
                    </a:cubicBezTo>
                    <a:cubicBezTo>
                      <a:pt x="1490" y="1118"/>
                      <a:pt x="1610" y="1177"/>
                      <a:pt x="1610" y="1296"/>
                    </a:cubicBezTo>
                    <a:cubicBezTo>
                      <a:pt x="1669" y="1356"/>
                      <a:pt x="1669" y="1416"/>
                      <a:pt x="1610" y="1550"/>
                    </a:cubicBezTo>
                    <a:lnTo>
                      <a:pt x="1416" y="1550"/>
                    </a:lnTo>
                    <a:cubicBezTo>
                      <a:pt x="1297" y="1490"/>
                      <a:pt x="1178" y="1416"/>
                      <a:pt x="1044" y="1296"/>
                    </a:cubicBezTo>
                    <a:cubicBezTo>
                      <a:pt x="865" y="1177"/>
                      <a:pt x="671" y="924"/>
                      <a:pt x="552" y="745"/>
                    </a:cubicBezTo>
                    <a:cubicBezTo>
                      <a:pt x="433" y="611"/>
                      <a:pt x="373" y="432"/>
                      <a:pt x="299" y="373"/>
                    </a:cubicBezTo>
                    <a:close/>
                    <a:moveTo>
                      <a:pt x="179" y="0"/>
                    </a:moveTo>
                    <a:lnTo>
                      <a:pt x="1" y="119"/>
                    </a:lnTo>
                    <a:lnTo>
                      <a:pt x="1" y="179"/>
                    </a:lnTo>
                    <a:lnTo>
                      <a:pt x="1" y="373"/>
                    </a:lnTo>
                    <a:cubicBezTo>
                      <a:pt x="60" y="552"/>
                      <a:pt x="120" y="745"/>
                      <a:pt x="239" y="924"/>
                    </a:cubicBezTo>
                    <a:cubicBezTo>
                      <a:pt x="433" y="1177"/>
                      <a:pt x="552" y="1416"/>
                      <a:pt x="805" y="1609"/>
                    </a:cubicBezTo>
                    <a:cubicBezTo>
                      <a:pt x="924" y="1728"/>
                      <a:pt x="1044" y="1862"/>
                      <a:pt x="1237" y="1922"/>
                    </a:cubicBezTo>
                    <a:cubicBezTo>
                      <a:pt x="1356" y="1982"/>
                      <a:pt x="1416" y="1982"/>
                      <a:pt x="1610" y="1982"/>
                    </a:cubicBezTo>
                    <a:cubicBezTo>
                      <a:pt x="1669" y="1982"/>
                      <a:pt x="1729" y="1922"/>
                      <a:pt x="1788" y="1922"/>
                    </a:cubicBezTo>
                    <a:lnTo>
                      <a:pt x="1922" y="1788"/>
                    </a:lnTo>
                    <a:cubicBezTo>
                      <a:pt x="1982" y="1728"/>
                      <a:pt x="2042" y="1609"/>
                      <a:pt x="2042" y="1490"/>
                    </a:cubicBezTo>
                    <a:cubicBezTo>
                      <a:pt x="2101" y="1356"/>
                      <a:pt x="2042" y="1237"/>
                      <a:pt x="2042" y="1118"/>
                    </a:cubicBezTo>
                    <a:cubicBezTo>
                      <a:pt x="1922" y="924"/>
                      <a:pt x="1788" y="805"/>
                      <a:pt x="1669" y="671"/>
                    </a:cubicBezTo>
                    <a:cubicBezTo>
                      <a:pt x="1416" y="492"/>
                      <a:pt x="1178" y="373"/>
                      <a:pt x="924" y="239"/>
                    </a:cubicBezTo>
                    <a:cubicBezTo>
                      <a:pt x="492" y="60"/>
                      <a:pt x="179" y="0"/>
                      <a:pt x="1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40" name="Google Shape;12640;p78"/>
              <p:cNvSpPr/>
              <p:nvPr/>
            </p:nvSpPr>
            <p:spPr>
              <a:xfrm>
                <a:off x="1688673" y="4202631"/>
                <a:ext cx="63700" cy="61828"/>
              </a:xfrm>
              <a:custGeom>
                <a:avLst/>
                <a:gdLst/>
                <a:ahLst/>
                <a:cxnLst/>
                <a:rect l="l" t="t" r="r" b="b"/>
                <a:pathLst>
                  <a:path w="2042" h="1982" extrusionOk="0">
                    <a:moveTo>
                      <a:pt x="1729" y="373"/>
                    </a:moveTo>
                    <a:cubicBezTo>
                      <a:pt x="1729" y="432"/>
                      <a:pt x="1609" y="611"/>
                      <a:pt x="1490" y="745"/>
                    </a:cubicBezTo>
                    <a:cubicBezTo>
                      <a:pt x="1356" y="924"/>
                      <a:pt x="1177" y="1177"/>
                      <a:pt x="984" y="1296"/>
                    </a:cubicBezTo>
                    <a:cubicBezTo>
                      <a:pt x="865" y="1416"/>
                      <a:pt x="745" y="1490"/>
                      <a:pt x="671" y="1550"/>
                    </a:cubicBezTo>
                    <a:lnTo>
                      <a:pt x="492" y="1550"/>
                    </a:lnTo>
                    <a:cubicBezTo>
                      <a:pt x="433" y="1416"/>
                      <a:pt x="373" y="1356"/>
                      <a:pt x="433" y="1296"/>
                    </a:cubicBezTo>
                    <a:cubicBezTo>
                      <a:pt x="433" y="1177"/>
                      <a:pt x="552" y="1118"/>
                      <a:pt x="611" y="984"/>
                    </a:cubicBezTo>
                    <a:cubicBezTo>
                      <a:pt x="865" y="864"/>
                      <a:pt x="1043" y="671"/>
                      <a:pt x="1297" y="552"/>
                    </a:cubicBezTo>
                    <a:cubicBezTo>
                      <a:pt x="1490" y="492"/>
                      <a:pt x="1609" y="373"/>
                      <a:pt x="1729" y="373"/>
                    </a:cubicBezTo>
                    <a:close/>
                    <a:moveTo>
                      <a:pt x="1922" y="0"/>
                    </a:moveTo>
                    <a:cubicBezTo>
                      <a:pt x="1922" y="0"/>
                      <a:pt x="1609" y="60"/>
                      <a:pt x="1118" y="239"/>
                    </a:cubicBezTo>
                    <a:cubicBezTo>
                      <a:pt x="924" y="373"/>
                      <a:pt x="611" y="492"/>
                      <a:pt x="373" y="671"/>
                    </a:cubicBezTo>
                    <a:cubicBezTo>
                      <a:pt x="239" y="805"/>
                      <a:pt x="120" y="924"/>
                      <a:pt x="60" y="1118"/>
                    </a:cubicBezTo>
                    <a:cubicBezTo>
                      <a:pt x="0" y="1237"/>
                      <a:pt x="0" y="1356"/>
                      <a:pt x="0" y="1490"/>
                    </a:cubicBezTo>
                    <a:cubicBezTo>
                      <a:pt x="0" y="1609"/>
                      <a:pt x="60" y="1728"/>
                      <a:pt x="120" y="1788"/>
                    </a:cubicBezTo>
                    <a:cubicBezTo>
                      <a:pt x="179" y="1788"/>
                      <a:pt x="239" y="1922"/>
                      <a:pt x="298" y="1922"/>
                    </a:cubicBezTo>
                    <a:cubicBezTo>
                      <a:pt x="373" y="1982"/>
                      <a:pt x="433" y="1982"/>
                      <a:pt x="492" y="1982"/>
                    </a:cubicBezTo>
                    <a:cubicBezTo>
                      <a:pt x="611" y="1982"/>
                      <a:pt x="745" y="1982"/>
                      <a:pt x="805" y="1922"/>
                    </a:cubicBezTo>
                    <a:cubicBezTo>
                      <a:pt x="984" y="1862"/>
                      <a:pt x="1118" y="1728"/>
                      <a:pt x="1237" y="1609"/>
                    </a:cubicBezTo>
                    <a:cubicBezTo>
                      <a:pt x="1490" y="1416"/>
                      <a:pt x="1669" y="1177"/>
                      <a:pt x="1788" y="924"/>
                    </a:cubicBezTo>
                    <a:cubicBezTo>
                      <a:pt x="1922" y="745"/>
                      <a:pt x="1982" y="552"/>
                      <a:pt x="2041" y="373"/>
                    </a:cubicBezTo>
                    <a:lnTo>
                      <a:pt x="2041" y="179"/>
                    </a:lnTo>
                    <a:lnTo>
                      <a:pt x="2041" y="119"/>
                    </a:lnTo>
                    <a:lnTo>
                      <a:pt x="192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41" name="Google Shape;12641;p78"/>
              <p:cNvSpPr/>
              <p:nvPr/>
            </p:nvSpPr>
            <p:spPr>
              <a:xfrm>
                <a:off x="1744450" y="4208215"/>
                <a:ext cx="58116" cy="85069"/>
              </a:xfrm>
              <a:custGeom>
                <a:avLst/>
                <a:gdLst/>
                <a:ahLst/>
                <a:cxnLst/>
                <a:rect l="l" t="t" r="r" b="b"/>
                <a:pathLst>
                  <a:path w="1863" h="2727" extrusionOk="0">
                    <a:moveTo>
                      <a:pt x="134" y="0"/>
                    </a:moveTo>
                    <a:cubicBezTo>
                      <a:pt x="75" y="0"/>
                      <a:pt x="0" y="60"/>
                      <a:pt x="0" y="119"/>
                    </a:cubicBezTo>
                    <a:lnTo>
                      <a:pt x="0" y="253"/>
                    </a:lnTo>
                    <a:cubicBezTo>
                      <a:pt x="0" y="313"/>
                      <a:pt x="0" y="432"/>
                      <a:pt x="75" y="626"/>
                    </a:cubicBezTo>
                    <a:lnTo>
                      <a:pt x="75" y="864"/>
                    </a:lnTo>
                    <a:cubicBezTo>
                      <a:pt x="134" y="939"/>
                      <a:pt x="134" y="1058"/>
                      <a:pt x="134" y="1117"/>
                    </a:cubicBezTo>
                    <a:cubicBezTo>
                      <a:pt x="194" y="1237"/>
                      <a:pt x="194" y="1311"/>
                      <a:pt x="253" y="1430"/>
                    </a:cubicBezTo>
                    <a:cubicBezTo>
                      <a:pt x="313" y="1549"/>
                      <a:pt x="313" y="1609"/>
                      <a:pt x="373" y="1743"/>
                    </a:cubicBezTo>
                    <a:cubicBezTo>
                      <a:pt x="447" y="1803"/>
                      <a:pt x="507" y="1922"/>
                      <a:pt x="566" y="1981"/>
                    </a:cubicBezTo>
                    <a:cubicBezTo>
                      <a:pt x="626" y="2116"/>
                      <a:pt x="685" y="2175"/>
                      <a:pt x="745" y="2235"/>
                    </a:cubicBezTo>
                    <a:cubicBezTo>
                      <a:pt x="820" y="2294"/>
                      <a:pt x="939" y="2354"/>
                      <a:pt x="998" y="2428"/>
                    </a:cubicBezTo>
                    <a:cubicBezTo>
                      <a:pt x="1058" y="2488"/>
                      <a:pt x="1118" y="2548"/>
                      <a:pt x="1252" y="2548"/>
                    </a:cubicBezTo>
                    <a:cubicBezTo>
                      <a:pt x="1371" y="2667"/>
                      <a:pt x="1490" y="2667"/>
                      <a:pt x="1624" y="2667"/>
                    </a:cubicBezTo>
                    <a:cubicBezTo>
                      <a:pt x="1684" y="2726"/>
                      <a:pt x="1743" y="2726"/>
                      <a:pt x="1743" y="2726"/>
                    </a:cubicBezTo>
                    <a:cubicBezTo>
                      <a:pt x="1803" y="2726"/>
                      <a:pt x="1862" y="2667"/>
                      <a:pt x="1862" y="2607"/>
                    </a:cubicBezTo>
                    <a:cubicBezTo>
                      <a:pt x="1862" y="2548"/>
                      <a:pt x="1862" y="2488"/>
                      <a:pt x="1803" y="2488"/>
                    </a:cubicBezTo>
                    <a:cubicBezTo>
                      <a:pt x="1803" y="2488"/>
                      <a:pt x="1743" y="2488"/>
                      <a:pt x="1684" y="2428"/>
                    </a:cubicBezTo>
                    <a:cubicBezTo>
                      <a:pt x="1624" y="2428"/>
                      <a:pt x="1624" y="2428"/>
                      <a:pt x="1564" y="2354"/>
                    </a:cubicBezTo>
                    <a:cubicBezTo>
                      <a:pt x="1490" y="2354"/>
                      <a:pt x="1430" y="2294"/>
                      <a:pt x="1371" y="2294"/>
                    </a:cubicBezTo>
                    <a:cubicBezTo>
                      <a:pt x="1371" y="2235"/>
                      <a:pt x="1311" y="2175"/>
                      <a:pt x="1252" y="2116"/>
                    </a:cubicBezTo>
                    <a:cubicBezTo>
                      <a:pt x="1192" y="2116"/>
                      <a:pt x="1118" y="1981"/>
                      <a:pt x="1058" y="1981"/>
                    </a:cubicBezTo>
                    <a:cubicBezTo>
                      <a:pt x="998" y="1862"/>
                      <a:pt x="939" y="1803"/>
                      <a:pt x="939" y="1743"/>
                    </a:cubicBezTo>
                    <a:cubicBezTo>
                      <a:pt x="879" y="1683"/>
                      <a:pt x="820" y="1609"/>
                      <a:pt x="745" y="1490"/>
                    </a:cubicBezTo>
                    <a:cubicBezTo>
                      <a:pt x="745" y="1430"/>
                      <a:pt x="685" y="1371"/>
                      <a:pt x="626" y="1237"/>
                    </a:cubicBezTo>
                    <a:cubicBezTo>
                      <a:pt x="626" y="1177"/>
                      <a:pt x="566" y="1117"/>
                      <a:pt x="566" y="998"/>
                    </a:cubicBezTo>
                    <a:cubicBezTo>
                      <a:pt x="507" y="939"/>
                      <a:pt x="507" y="864"/>
                      <a:pt x="447" y="745"/>
                    </a:cubicBezTo>
                    <a:cubicBezTo>
                      <a:pt x="447" y="685"/>
                      <a:pt x="373" y="626"/>
                      <a:pt x="373" y="566"/>
                    </a:cubicBezTo>
                    <a:cubicBezTo>
                      <a:pt x="313" y="432"/>
                      <a:pt x="313" y="313"/>
                      <a:pt x="313" y="194"/>
                    </a:cubicBezTo>
                    <a:cubicBezTo>
                      <a:pt x="253" y="119"/>
                      <a:pt x="253" y="60"/>
                      <a:pt x="253" y="60"/>
                    </a:cubicBezTo>
                    <a:cubicBezTo>
                      <a:pt x="253" y="0"/>
                      <a:pt x="194" y="0"/>
                      <a:pt x="1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42" name="Google Shape;12642;p78"/>
              <p:cNvSpPr/>
              <p:nvPr/>
            </p:nvSpPr>
            <p:spPr>
              <a:xfrm>
                <a:off x="1705861" y="4211927"/>
                <a:ext cx="46512" cy="79017"/>
              </a:xfrm>
              <a:custGeom>
                <a:avLst/>
                <a:gdLst/>
                <a:ahLst/>
                <a:cxnLst/>
                <a:rect l="l" t="t" r="r" b="b"/>
                <a:pathLst>
                  <a:path w="1491" h="2533" extrusionOk="0">
                    <a:moveTo>
                      <a:pt x="1371" y="0"/>
                    </a:moveTo>
                    <a:cubicBezTo>
                      <a:pt x="1371" y="0"/>
                      <a:pt x="1312" y="0"/>
                      <a:pt x="1312" y="75"/>
                    </a:cubicBezTo>
                    <a:cubicBezTo>
                      <a:pt x="1312" y="75"/>
                      <a:pt x="1312" y="134"/>
                      <a:pt x="1237" y="194"/>
                    </a:cubicBezTo>
                    <a:lnTo>
                      <a:pt x="1237" y="313"/>
                    </a:lnTo>
                    <a:cubicBezTo>
                      <a:pt x="1178" y="373"/>
                      <a:pt x="1178" y="373"/>
                      <a:pt x="1178" y="447"/>
                    </a:cubicBezTo>
                    <a:cubicBezTo>
                      <a:pt x="1118" y="507"/>
                      <a:pt x="1118" y="566"/>
                      <a:pt x="1118" y="626"/>
                    </a:cubicBezTo>
                    <a:cubicBezTo>
                      <a:pt x="1058" y="686"/>
                      <a:pt x="1058" y="745"/>
                      <a:pt x="999" y="879"/>
                    </a:cubicBezTo>
                    <a:cubicBezTo>
                      <a:pt x="999" y="939"/>
                      <a:pt x="939" y="998"/>
                      <a:pt x="939" y="1058"/>
                    </a:cubicBezTo>
                    <a:cubicBezTo>
                      <a:pt x="865" y="1118"/>
                      <a:pt x="805" y="1192"/>
                      <a:pt x="805" y="1252"/>
                    </a:cubicBezTo>
                    <a:cubicBezTo>
                      <a:pt x="686" y="1430"/>
                      <a:pt x="626" y="1564"/>
                      <a:pt x="492" y="1684"/>
                    </a:cubicBezTo>
                    <a:cubicBezTo>
                      <a:pt x="433" y="1803"/>
                      <a:pt x="373" y="1937"/>
                      <a:pt x="254" y="1997"/>
                    </a:cubicBezTo>
                    <a:cubicBezTo>
                      <a:pt x="120" y="2175"/>
                      <a:pt x="1" y="2309"/>
                      <a:pt x="1" y="2309"/>
                    </a:cubicBezTo>
                    <a:cubicBezTo>
                      <a:pt x="1" y="2369"/>
                      <a:pt x="1" y="2429"/>
                      <a:pt x="60" y="2488"/>
                    </a:cubicBezTo>
                    <a:cubicBezTo>
                      <a:pt x="60" y="2518"/>
                      <a:pt x="75" y="2533"/>
                      <a:pt x="99" y="2533"/>
                    </a:cubicBezTo>
                    <a:cubicBezTo>
                      <a:pt x="124" y="2533"/>
                      <a:pt x="157" y="2518"/>
                      <a:pt x="194" y="2488"/>
                    </a:cubicBezTo>
                    <a:cubicBezTo>
                      <a:pt x="194" y="2488"/>
                      <a:pt x="314" y="2429"/>
                      <a:pt x="567" y="2235"/>
                    </a:cubicBezTo>
                    <a:cubicBezTo>
                      <a:pt x="626" y="2175"/>
                      <a:pt x="746" y="2056"/>
                      <a:pt x="865" y="1937"/>
                    </a:cubicBezTo>
                    <a:cubicBezTo>
                      <a:pt x="939" y="1862"/>
                      <a:pt x="939" y="1803"/>
                      <a:pt x="999" y="1684"/>
                    </a:cubicBezTo>
                    <a:lnTo>
                      <a:pt x="1178" y="1490"/>
                    </a:lnTo>
                    <a:cubicBezTo>
                      <a:pt x="1237" y="1311"/>
                      <a:pt x="1312" y="1192"/>
                      <a:pt x="1371" y="998"/>
                    </a:cubicBezTo>
                    <a:cubicBezTo>
                      <a:pt x="1431" y="939"/>
                      <a:pt x="1431" y="820"/>
                      <a:pt x="1431" y="745"/>
                    </a:cubicBezTo>
                    <a:cubicBezTo>
                      <a:pt x="1490" y="686"/>
                      <a:pt x="1490" y="626"/>
                      <a:pt x="1490" y="566"/>
                    </a:cubicBezTo>
                    <a:lnTo>
                      <a:pt x="1490" y="194"/>
                    </a:lnTo>
                    <a:lnTo>
                      <a:pt x="1490" y="75"/>
                    </a:lnTo>
                    <a:cubicBezTo>
                      <a:pt x="1490" y="0"/>
                      <a:pt x="1431" y="0"/>
                      <a:pt x="13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43" name="Google Shape;12643;p78"/>
              <p:cNvSpPr/>
              <p:nvPr/>
            </p:nvSpPr>
            <p:spPr>
              <a:xfrm>
                <a:off x="1595712" y="4167755"/>
                <a:ext cx="297943" cy="48383"/>
              </a:xfrm>
              <a:custGeom>
                <a:avLst/>
                <a:gdLst/>
                <a:ahLst/>
                <a:cxnLst/>
                <a:rect l="l" t="t" r="r" b="b"/>
                <a:pathLst>
                  <a:path w="9551" h="1551" extrusionOk="0">
                    <a:moveTo>
                      <a:pt x="9431" y="1"/>
                    </a:moveTo>
                    <a:cubicBezTo>
                      <a:pt x="9431" y="1"/>
                      <a:pt x="9372" y="1"/>
                      <a:pt x="9312" y="61"/>
                    </a:cubicBezTo>
                    <a:cubicBezTo>
                      <a:pt x="9237" y="61"/>
                      <a:pt x="9178" y="120"/>
                      <a:pt x="9059" y="180"/>
                    </a:cubicBezTo>
                    <a:cubicBezTo>
                      <a:pt x="8805" y="299"/>
                      <a:pt x="8433" y="433"/>
                      <a:pt x="8001" y="552"/>
                    </a:cubicBezTo>
                    <a:cubicBezTo>
                      <a:pt x="7822" y="671"/>
                      <a:pt x="7569" y="746"/>
                      <a:pt x="7316" y="805"/>
                    </a:cubicBezTo>
                    <a:cubicBezTo>
                      <a:pt x="7077" y="805"/>
                      <a:pt x="6824" y="865"/>
                      <a:pt x="6511" y="925"/>
                    </a:cubicBezTo>
                    <a:cubicBezTo>
                      <a:pt x="6392" y="984"/>
                      <a:pt x="6258" y="984"/>
                      <a:pt x="6079" y="984"/>
                    </a:cubicBezTo>
                    <a:cubicBezTo>
                      <a:pt x="5960" y="984"/>
                      <a:pt x="5826" y="1044"/>
                      <a:pt x="5647" y="1044"/>
                    </a:cubicBezTo>
                    <a:cubicBezTo>
                      <a:pt x="5334" y="1044"/>
                      <a:pt x="5081" y="1044"/>
                      <a:pt x="4768" y="1118"/>
                    </a:cubicBezTo>
                    <a:lnTo>
                      <a:pt x="3845" y="1118"/>
                    </a:lnTo>
                    <a:cubicBezTo>
                      <a:pt x="3725" y="1044"/>
                      <a:pt x="3532" y="1044"/>
                      <a:pt x="3413" y="1044"/>
                    </a:cubicBezTo>
                    <a:cubicBezTo>
                      <a:pt x="3278" y="1044"/>
                      <a:pt x="3159" y="1044"/>
                      <a:pt x="2980" y="984"/>
                    </a:cubicBezTo>
                    <a:cubicBezTo>
                      <a:pt x="2727" y="984"/>
                      <a:pt x="2414" y="925"/>
                      <a:pt x="2161" y="865"/>
                    </a:cubicBezTo>
                    <a:cubicBezTo>
                      <a:pt x="1923" y="805"/>
                      <a:pt x="1669" y="746"/>
                      <a:pt x="1491" y="671"/>
                    </a:cubicBezTo>
                    <a:cubicBezTo>
                      <a:pt x="1237" y="612"/>
                      <a:pt x="1044" y="552"/>
                      <a:pt x="865" y="493"/>
                    </a:cubicBezTo>
                    <a:cubicBezTo>
                      <a:pt x="746" y="433"/>
                      <a:pt x="552" y="373"/>
                      <a:pt x="433" y="299"/>
                    </a:cubicBezTo>
                    <a:cubicBezTo>
                      <a:pt x="180" y="180"/>
                      <a:pt x="61" y="120"/>
                      <a:pt x="61" y="120"/>
                    </a:cubicBezTo>
                    <a:lnTo>
                      <a:pt x="1" y="120"/>
                    </a:lnTo>
                    <a:lnTo>
                      <a:pt x="1" y="180"/>
                    </a:lnTo>
                    <a:cubicBezTo>
                      <a:pt x="1" y="180"/>
                      <a:pt x="120" y="299"/>
                      <a:pt x="373" y="433"/>
                    </a:cubicBezTo>
                    <a:cubicBezTo>
                      <a:pt x="612" y="552"/>
                      <a:pt x="925" y="746"/>
                      <a:pt x="1357" y="925"/>
                    </a:cubicBezTo>
                    <a:cubicBezTo>
                      <a:pt x="1610" y="1044"/>
                      <a:pt x="1863" y="1118"/>
                      <a:pt x="2102" y="1178"/>
                    </a:cubicBezTo>
                    <a:cubicBezTo>
                      <a:pt x="2355" y="1237"/>
                      <a:pt x="2668" y="1357"/>
                      <a:pt x="2906" y="1357"/>
                    </a:cubicBezTo>
                    <a:cubicBezTo>
                      <a:pt x="3100" y="1416"/>
                      <a:pt x="3219" y="1416"/>
                      <a:pt x="3353" y="1416"/>
                    </a:cubicBezTo>
                    <a:cubicBezTo>
                      <a:pt x="3532" y="1491"/>
                      <a:pt x="3651" y="1491"/>
                      <a:pt x="3845" y="1491"/>
                    </a:cubicBezTo>
                    <a:lnTo>
                      <a:pt x="4098" y="1491"/>
                    </a:lnTo>
                    <a:lnTo>
                      <a:pt x="4277" y="1550"/>
                    </a:lnTo>
                    <a:lnTo>
                      <a:pt x="4768" y="1550"/>
                    </a:lnTo>
                    <a:cubicBezTo>
                      <a:pt x="5081" y="1491"/>
                      <a:pt x="5394" y="1491"/>
                      <a:pt x="5707" y="1491"/>
                    </a:cubicBezTo>
                    <a:cubicBezTo>
                      <a:pt x="5826" y="1491"/>
                      <a:pt x="6020" y="1416"/>
                      <a:pt x="6139" y="1416"/>
                    </a:cubicBezTo>
                    <a:cubicBezTo>
                      <a:pt x="6332" y="1357"/>
                      <a:pt x="6452" y="1357"/>
                      <a:pt x="6571" y="1357"/>
                    </a:cubicBezTo>
                    <a:cubicBezTo>
                      <a:pt x="6884" y="1297"/>
                      <a:pt x="7137" y="1237"/>
                      <a:pt x="7450" y="1118"/>
                    </a:cubicBezTo>
                    <a:cubicBezTo>
                      <a:pt x="7569" y="1118"/>
                      <a:pt x="7688" y="1044"/>
                      <a:pt x="7822" y="984"/>
                    </a:cubicBezTo>
                    <a:cubicBezTo>
                      <a:pt x="7941" y="984"/>
                      <a:pt x="8001" y="925"/>
                      <a:pt x="8120" y="865"/>
                    </a:cubicBezTo>
                    <a:cubicBezTo>
                      <a:pt x="8254" y="865"/>
                      <a:pt x="8373" y="805"/>
                      <a:pt x="8433" y="746"/>
                    </a:cubicBezTo>
                    <a:cubicBezTo>
                      <a:pt x="8567" y="671"/>
                      <a:pt x="8627" y="671"/>
                      <a:pt x="8746" y="612"/>
                    </a:cubicBezTo>
                    <a:cubicBezTo>
                      <a:pt x="8865" y="552"/>
                      <a:pt x="9059" y="433"/>
                      <a:pt x="9118" y="373"/>
                    </a:cubicBezTo>
                    <a:cubicBezTo>
                      <a:pt x="9237" y="299"/>
                      <a:pt x="9372" y="239"/>
                      <a:pt x="9431" y="180"/>
                    </a:cubicBezTo>
                    <a:lnTo>
                      <a:pt x="9491" y="120"/>
                    </a:lnTo>
                    <a:cubicBezTo>
                      <a:pt x="9550" y="61"/>
                      <a:pt x="9550" y="61"/>
                      <a:pt x="949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44" name="Google Shape;12644;p78"/>
              <p:cNvSpPr/>
              <p:nvPr/>
            </p:nvSpPr>
            <p:spPr>
              <a:xfrm>
                <a:off x="1411692" y="4008598"/>
                <a:ext cx="42332" cy="43018"/>
              </a:xfrm>
              <a:custGeom>
                <a:avLst/>
                <a:gdLst/>
                <a:ahLst/>
                <a:cxnLst/>
                <a:rect l="l" t="t" r="r" b="b"/>
                <a:pathLst>
                  <a:path w="1357" h="1379" extrusionOk="0">
                    <a:moveTo>
                      <a:pt x="703" y="1"/>
                    </a:moveTo>
                    <a:cubicBezTo>
                      <a:pt x="673" y="1"/>
                      <a:pt x="642" y="3"/>
                      <a:pt x="611" y="8"/>
                    </a:cubicBezTo>
                    <a:cubicBezTo>
                      <a:pt x="313" y="8"/>
                      <a:pt x="1" y="321"/>
                      <a:pt x="60" y="753"/>
                    </a:cubicBezTo>
                    <a:cubicBezTo>
                      <a:pt x="60" y="1125"/>
                      <a:pt x="373" y="1379"/>
                      <a:pt x="745" y="1379"/>
                    </a:cubicBezTo>
                    <a:cubicBezTo>
                      <a:pt x="1118" y="1379"/>
                      <a:pt x="1356" y="1006"/>
                      <a:pt x="1356" y="634"/>
                    </a:cubicBezTo>
                    <a:cubicBezTo>
                      <a:pt x="1302" y="292"/>
                      <a:pt x="1034" y="1"/>
                      <a:pt x="703" y="1"/>
                    </a:cubicBezTo>
                    <a:close/>
                  </a:path>
                </a:pathLst>
              </a:custGeom>
              <a:solidFill>
                <a:srgbClr val="F28F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45" name="Google Shape;12645;p78"/>
              <p:cNvSpPr/>
              <p:nvPr/>
            </p:nvSpPr>
            <p:spPr>
              <a:xfrm>
                <a:off x="1448409" y="3991160"/>
                <a:ext cx="15379" cy="19559"/>
              </a:xfrm>
              <a:custGeom>
                <a:avLst/>
                <a:gdLst/>
                <a:ahLst/>
                <a:cxnLst/>
                <a:rect l="l" t="t" r="r" b="b"/>
                <a:pathLst>
                  <a:path w="493" h="627" extrusionOk="0">
                    <a:moveTo>
                      <a:pt x="179" y="1"/>
                    </a:moveTo>
                    <a:cubicBezTo>
                      <a:pt x="60" y="1"/>
                      <a:pt x="0" y="135"/>
                      <a:pt x="0" y="314"/>
                    </a:cubicBezTo>
                    <a:cubicBezTo>
                      <a:pt x="0" y="507"/>
                      <a:pt x="120" y="627"/>
                      <a:pt x="254" y="627"/>
                    </a:cubicBezTo>
                    <a:cubicBezTo>
                      <a:pt x="373" y="567"/>
                      <a:pt x="492" y="448"/>
                      <a:pt x="432" y="254"/>
                    </a:cubicBezTo>
                    <a:cubicBezTo>
                      <a:pt x="432" y="135"/>
                      <a:pt x="313" y="1"/>
                      <a:pt x="179" y="1"/>
                    </a:cubicBezTo>
                    <a:close/>
                  </a:path>
                </a:pathLst>
              </a:custGeom>
              <a:solidFill>
                <a:srgbClr val="F28F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46" name="Google Shape;12646;p78"/>
              <p:cNvSpPr/>
              <p:nvPr/>
            </p:nvSpPr>
            <p:spPr>
              <a:xfrm>
                <a:off x="1425169" y="3977684"/>
                <a:ext cx="15379" cy="17719"/>
              </a:xfrm>
              <a:custGeom>
                <a:avLst/>
                <a:gdLst/>
                <a:ahLst/>
                <a:cxnLst/>
                <a:rect l="l" t="t" r="r" b="b"/>
                <a:pathLst>
                  <a:path w="493" h="568" extrusionOk="0">
                    <a:moveTo>
                      <a:pt x="254" y="1"/>
                    </a:moveTo>
                    <a:cubicBezTo>
                      <a:pt x="120" y="1"/>
                      <a:pt x="1" y="135"/>
                      <a:pt x="1" y="314"/>
                    </a:cubicBezTo>
                    <a:cubicBezTo>
                      <a:pt x="60" y="433"/>
                      <a:pt x="120" y="567"/>
                      <a:pt x="313" y="567"/>
                    </a:cubicBezTo>
                    <a:cubicBezTo>
                      <a:pt x="433" y="567"/>
                      <a:pt x="492" y="433"/>
                      <a:pt x="492" y="254"/>
                    </a:cubicBezTo>
                    <a:cubicBezTo>
                      <a:pt x="492" y="135"/>
                      <a:pt x="373" y="1"/>
                      <a:pt x="254" y="1"/>
                    </a:cubicBezTo>
                    <a:close/>
                  </a:path>
                </a:pathLst>
              </a:custGeom>
              <a:solidFill>
                <a:srgbClr val="F28F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47" name="Google Shape;12647;p78"/>
              <p:cNvSpPr/>
              <p:nvPr/>
            </p:nvSpPr>
            <p:spPr>
              <a:xfrm>
                <a:off x="1403800" y="3989320"/>
                <a:ext cx="15348" cy="17688"/>
              </a:xfrm>
              <a:custGeom>
                <a:avLst/>
                <a:gdLst/>
                <a:ahLst/>
                <a:cxnLst/>
                <a:rect l="l" t="t" r="r" b="b"/>
                <a:pathLst>
                  <a:path w="492" h="567" extrusionOk="0">
                    <a:moveTo>
                      <a:pt x="194" y="0"/>
                    </a:moveTo>
                    <a:cubicBezTo>
                      <a:pt x="60" y="0"/>
                      <a:pt x="0" y="134"/>
                      <a:pt x="0" y="313"/>
                    </a:cubicBezTo>
                    <a:cubicBezTo>
                      <a:pt x="0" y="432"/>
                      <a:pt x="119" y="566"/>
                      <a:pt x="254" y="566"/>
                    </a:cubicBezTo>
                    <a:cubicBezTo>
                      <a:pt x="373" y="566"/>
                      <a:pt x="492" y="432"/>
                      <a:pt x="492" y="254"/>
                    </a:cubicBezTo>
                    <a:cubicBezTo>
                      <a:pt x="432" y="134"/>
                      <a:pt x="313" y="0"/>
                      <a:pt x="194" y="0"/>
                    </a:cubicBezTo>
                    <a:close/>
                  </a:path>
                </a:pathLst>
              </a:custGeom>
              <a:solidFill>
                <a:srgbClr val="F28F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48" name="Google Shape;12648;p78"/>
              <p:cNvSpPr/>
              <p:nvPr/>
            </p:nvSpPr>
            <p:spPr>
              <a:xfrm>
                <a:off x="1657540" y="3766681"/>
                <a:ext cx="75118" cy="87065"/>
              </a:xfrm>
              <a:custGeom>
                <a:avLst/>
                <a:gdLst/>
                <a:ahLst/>
                <a:cxnLst/>
                <a:rect l="l" t="t" r="r" b="b"/>
                <a:pathLst>
                  <a:path w="2408" h="2791" extrusionOk="0">
                    <a:moveTo>
                      <a:pt x="1401" y="0"/>
                    </a:moveTo>
                    <a:cubicBezTo>
                      <a:pt x="1391" y="0"/>
                      <a:pt x="1381" y="1"/>
                      <a:pt x="1371" y="1"/>
                    </a:cubicBezTo>
                    <a:cubicBezTo>
                      <a:pt x="492" y="61"/>
                      <a:pt x="0" y="1864"/>
                      <a:pt x="0" y="1864"/>
                    </a:cubicBezTo>
                    <a:cubicBezTo>
                      <a:pt x="0" y="2296"/>
                      <a:pt x="60" y="2489"/>
                      <a:pt x="313" y="2609"/>
                    </a:cubicBezTo>
                    <a:cubicBezTo>
                      <a:pt x="313" y="2609"/>
                      <a:pt x="965" y="2791"/>
                      <a:pt x="1465" y="2791"/>
                    </a:cubicBezTo>
                    <a:cubicBezTo>
                      <a:pt x="1620" y="2791"/>
                      <a:pt x="1760" y="2773"/>
                      <a:pt x="1863" y="2728"/>
                    </a:cubicBezTo>
                    <a:cubicBezTo>
                      <a:pt x="2407" y="2492"/>
                      <a:pt x="2239" y="0"/>
                      <a:pt x="14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49" name="Google Shape;12649;p78"/>
              <p:cNvSpPr/>
              <p:nvPr/>
            </p:nvSpPr>
            <p:spPr>
              <a:xfrm>
                <a:off x="1552975" y="3796441"/>
                <a:ext cx="94833" cy="86473"/>
              </a:xfrm>
              <a:custGeom>
                <a:avLst/>
                <a:gdLst/>
                <a:ahLst/>
                <a:cxnLst/>
                <a:rect l="l" t="t" r="r" b="b"/>
                <a:pathLst>
                  <a:path w="3040" h="2772" extrusionOk="0">
                    <a:moveTo>
                      <a:pt x="1069" y="1"/>
                    </a:moveTo>
                    <a:cubicBezTo>
                      <a:pt x="978" y="1"/>
                      <a:pt x="890" y="15"/>
                      <a:pt x="805" y="46"/>
                    </a:cubicBezTo>
                    <a:cubicBezTo>
                      <a:pt x="0" y="418"/>
                      <a:pt x="924" y="2772"/>
                      <a:pt x="1550" y="2772"/>
                    </a:cubicBezTo>
                    <a:cubicBezTo>
                      <a:pt x="2041" y="2772"/>
                      <a:pt x="2920" y="1908"/>
                      <a:pt x="2920" y="1908"/>
                    </a:cubicBezTo>
                    <a:cubicBezTo>
                      <a:pt x="3039" y="1655"/>
                      <a:pt x="3039" y="1535"/>
                      <a:pt x="2861" y="1163"/>
                    </a:cubicBezTo>
                    <a:cubicBezTo>
                      <a:pt x="2861" y="1163"/>
                      <a:pt x="1892" y="1"/>
                      <a:pt x="10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50" name="Google Shape;12650;p78"/>
              <p:cNvSpPr/>
              <p:nvPr/>
            </p:nvSpPr>
            <p:spPr>
              <a:xfrm>
                <a:off x="1634300" y="3816468"/>
                <a:ext cx="40460" cy="39930"/>
              </a:xfrm>
              <a:custGeom>
                <a:avLst/>
                <a:gdLst/>
                <a:ahLst/>
                <a:cxnLst/>
                <a:rect l="l" t="t" r="r" b="b"/>
                <a:pathLst>
                  <a:path w="1297" h="1280" extrusionOk="0">
                    <a:moveTo>
                      <a:pt x="733" y="0"/>
                    </a:moveTo>
                    <a:cubicBezTo>
                      <a:pt x="488" y="0"/>
                      <a:pt x="160" y="118"/>
                      <a:pt x="60" y="268"/>
                    </a:cubicBezTo>
                    <a:cubicBezTo>
                      <a:pt x="0" y="387"/>
                      <a:pt x="60" y="1013"/>
                      <a:pt x="254" y="1206"/>
                    </a:cubicBezTo>
                    <a:cubicBezTo>
                      <a:pt x="288" y="1258"/>
                      <a:pt x="376" y="1280"/>
                      <a:pt x="485" y="1280"/>
                    </a:cubicBezTo>
                    <a:cubicBezTo>
                      <a:pt x="753" y="1280"/>
                      <a:pt x="1152" y="1150"/>
                      <a:pt x="1237" y="1013"/>
                    </a:cubicBezTo>
                    <a:cubicBezTo>
                      <a:pt x="1297" y="759"/>
                      <a:pt x="1118" y="89"/>
                      <a:pt x="865" y="14"/>
                    </a:cubicBezTo>
                    <a:cubicBezTo>
                      <a:pt x="825" y="5"/>
                      <a:pt x="781" y="0"/>
                      <a:pt x="73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51" name="Google Shape;12651;p78"/>
              <p:cNvSpPr/>
              <p:nvPr/>
            </p:nvSpPr>
            <p:spPr>
              <a:xfrm>
                <a:off x="1870384" y="4237476"/>
                <a:ext cx="67880" cy="450830"/>
              </a:xfrm>
              <a:custGeom>
                <a:avLst/>
                <a:gdLst/>
                <a:ahLst/>
                <a:cxnLst/>
                <a:rect l="l" t="t" r="r" b="b"/>
                <a:pathLst>
                  <a:path w="2176" h="14452" extrusionOk="0">
                    <a:moveTo>
                      <a:pt x="0" y="1"/>
                    </a:moveTo>
                    <a:lnTo>
                      <a:pt x="0" y="60"/>
                    </a:lnTo>
                    <a:cubicBezTo>
                      <a:pt x="0" y="60"/>
                      <a:pt x="60" y="239"/>
                      <a:pt x="194" y="671"/>
                    </a:cubicBezTo>
                    <a:cubicBezTo>
                      <a:pt x="254" y="865"/>
                      <a:pt x="373" y="1043"/>
                      <a:pt x="432" y="1356"/>
                    </a:cubicBezTo>
                    <a:cubicBezTo>
                      <a:pt x="567" y="1610"/>
                      <a:pt x="626" y="1922"/>
                      <a:pt x="745" y="2235"/>
                    </a:cubicBezTo>
                    <a:cubicBezTo>
                      <a:pt x="879" y="2533"/>
                      <a:pt x="999" y="2906"/>
                      <a:pt x="1058" y="3278"/>
                    </a:cubicBezTo>
                    <a:cubicBezTo>
                      <a:pt x="1177" y="3650"/>
                      <a:pt x="1311" y="4097"/>
                      <a:pt x="1431" y="4470"/>
                    </a:cubicBezTo>
                    <a:cubicBezTo>
                      <a:pt x="1550" y="4902"/>
                      <a:pt x="1624" y="5334"/>
                      <a:pt x="1684" y="5766"/>
                    </a:cubicBezTo>
                    <a:cubicBezTo>
                      <a:pt x="1743" y="6019"/>
                      <a:pt x="1803" y="6198"/>
                      <a:pt x="1803" y="6451"/>
                    </a:cubicBezTo>
                    <a:cubicBezTo>
                      <a:pt x="1863" y="6704"/>
                      <a:pt x="1922" y="6883"/>
                      <a:pt x="1922" y="7137"/>
                    </a:cubicBezTo>
                    <a:cubicBezTo>
                      <a:pt x="1922" y="7375"/>
                      <a:pt x="1997" y="7569"/>
                      <a:pt x="1997" y="7822"/>
                    </a:cubicBezTo>
                    <a:lnTo>
                      <a:pt x="1997" y="8492"/>
                    </a:lnTo>
                    <a:cubicBezTo>
                      <a:pt x="1997" y="8939"/>
                      <a:pt x="1997" y="9371"/>
                      <a:pt x="1922" y="9803"/>
                    </a:cubicBezTo>
                    <a:cubicBezTo>
                      <a:pt x="1922" y="10235"/>
                      <a:pt x="1863" y="10667"/>
                      <a:pt x="1863" y="11040"/>
                    </a:cubicBezTo>
                    <a:cubicBezTo>
                      <a:pt x="1803" y="11472"/>
                      <a:pt x="1803" y="11844"/>
                      <a:pt x="1743" y="12157"/>
                    </a:cubicBezTo>
                    <a:cubicBezTo>
                      <a:pt x="1743" y="12529"/>
                      <a:pt x="1684" y="12842"/>
                      <a:pt x="1624" y="13095"/>
                    </a:cubicBezTo>
                    <a:cubicBezTo>
                      <a:pt x="1624" y="13408"/>
                      <a:pt x="1550" y="13587"/>
                      <a:pt x="1550" y="13840"/>
                    </a:cubicBezTo>
                    <a:cubicBezTo>
                      <a:pt x="1490" y="14213"/>
                      <a:pt x="1431" y="14451"/>
                      <a:pt x="1431" y="14451"/>
                    </a:cubicBezTo>
                    <a:lnTo>
                      <a:pt x="1490" y="14451"/>
                    </a:lnTo>
                    <a:cubicBezTo>
                      <a:pt x="1490" y="14451"/>
                      <a:pt x="1550" y="14213"/>
                      <a:pt x="1624" y="13840"/>
                    </a:cubicBezTo>
                    <a:cubicBezTo>
                      <a:pt x="1684" y="13468"/>
                      <a:pt x="1803" y="12842"/>
                      <a:pt x="1863" y="12157"/>
                    </a:cubicBezTo>
                    <a:cubicBezTo>
                      <a:pt x="1922" y="11844"/>
                      <a:pt x="1997" y="11472"/>
                      <a:pt x="2056" y="11040"/>
                    </a:cubicBezTo>
                    <a:cubicBezTo>
                      <a:pt x="2056" y="10667"/>
                      <a:pt x="2116" y="10235"/>
                      <a:pt x="2116" y="9803"/>
                    </a:cubicBezTo>
                    <a:cubicBezTo>
                      <a:pt x="2175" y="9371"/>
                      <a:pt x="2175" y="8939"/>
                      <a:pt x="2175" y="8492"/>
                    </a:cubicBezTo>
                    <a:lnTo>
                      <a:pt x="2175" y="7822"/>
                    </a:lnTo>
                    <a:cubicBezTo>
                      <a:pt x="2175" y="7569"/>
                      <a:pt x="2175" y="7315"/>
                      <a:pt x="2116" y="7137"/>
                    </a:cubicBezTo>
                    <a:cubicBezTo>
                      <a:pt x="2116" y="6883"/>
                      <a:pt x="2056" y="6630"/>
                      <a:pt x="2056" y="6392"/>
                    </a:cubicBezTo>
                    <a:cubicBezTo>
                      <a:pt x="1997" y="6198"/>
                      <a:pt x="1997" y="5960"/>
                      <a:pt x="1922" y="5766"/>
                    </a:cubicBezTo>
                    <a:cubicBezTo>
                      <a:pt x="1803" y="5274"/>
                      <a:pt x="1743" y="4842"/>
                      <a:pt x="1624" y="4470"/>
                    </a:cubicBezTo>
                    <a:cubicBezTo>
                      <a:pt x="1550" y="4217"/>
                      <a:pt x="1490" y="4023"/>
                      <a:pt x="1431" y="3844"/>
                    </a:cubicBezTo>
                    <a:cubicBezTo>
                      <a:pt x="1371" y="3591"/>
                      <a:pt x="1311" y="3412"/>
                      <a:pt x="1252" y="3218"/>
                    </a:cubicBezTo>
                    <a:cubicBezTo>
                      <a:pt x="1118" y="2846"/>
                      <a:pt x="999" y="2474"/>
                      <a:pt x="879" y="2161"/>
                    </a:cubicBezTo>
                    <a:cubicBezTo>
                      <a:pt x="686" y="1550"/>
                      <a:pt x="432" y="984"/>
                      <a:pt x="313" y="611"/>
                    </a:cubicBezTo>
                    <a:cubicBezTo>
                      <a:pt x="135" y="239"/>
                      <a:pt x="60" y="60"/>
                      <a:pt x="60" y="60"/>
                    </a:cubicBezTo>
                    <a:lnTo>
                      <a:pt x="0" y="1"/>
                    </a:lnTo>
                    <a:close/>
                  </a:path>
                </a:pathLst>
              </a:custGeom>
              <a:solidFill>
                <a:srgbClr val="DB85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52" name="Google Shape;12652;p78"/>
              <p:cNvSpPr/>
              <p:nvPr/>
            </p:nvSpPr>
            <p:spPr>
              <a:xfrm>
                <a:off x="1467937" y="3985608"/>
                <a:ext cx="133390" cy="193815"/>
              </a:xfrm>
              <a:custGeom>
                <a:avLst/>
                <a:gdLst/>
                <a:ahLst/>
                <a:cxnLst/>
                <a:rect l="l" t="t" r="r" b="b"/>
                <a:pathLst>
                  <a:path w="4276" h="6213" extrusionOk="0">
                    <a:moveTo>
                      <a:pt x="0" y="0"/>
                    </a:moveTo>
                    <a:cubicBezTo>
                      <a:pt x="1" y="2"/>
                      <a:pt x="60" y="120"/>
                      <a:pt x="179" y="313"/>
                    </a:cubicBezTo>
                    <a:cubicBezTo>
                      <a:pt x="239" y="373"/>
                      <a:pt x="239" y="492"/>
                      <a:pt x="298" y="626"/>
                    </a:cubicBezTo>
                    <a:cubicBezTo>
                      <a:pt x="373" y="745"/>
                      <a:pt x="432" y="924"/>
                      <a:pt x="551" y="1058"/>
                    </a:cubicBezTo>
                    <a:cubicBezTo>
                      <a:pt x="805" y="1669"/>
                      <a:pt x="1177" y="2607"/>
                      <a:pt x="1669" y="3352"/>
                    </a:cubicBezTo>
                    <a:cubicBezTo>
                      <a:pt x="1788" y="3605"/>
                      <a:pt x="1982" y="3784"/>
                      <a:pt x="2101" y="3978"/>
                    </a:cubicBezTo>
                    <a:cubicBezTo>
                      <a:pt x="2235" y="4157"/>
                      <a:pt x="2354" y="4350"/>
                      <a:pt x="2473" y="4529"/>
                    </a:cubicBezTo>
                    <a:cubicBezTo>
                      <a:pt x="2667" y="4648"/>
                      <a:pt x="2786" y="4842"/>
                      <a:pt x="2905" y="5021"/>
                    </a:cubicBezTo>
                    <a:cubicBezTo>
                      <a:pt x="3039" y="5155"/>
                      <a:pt x="3158" y="5274"/>
                      <a:pt x="3352" y="5393"/>
                    </a:cubicBezTo>
                    <a:cubicBezTo>
                      <a:pt x="3412" y="5527"/>
                      <a:pt x="3531" y="5646"/>
                      <a:pt x="3650" y="5765"/>
                    </a:cubicBezTo>
                    <a:cubicBezTo>
                      <a:pt x="3784" y="5840"/>
                      <a:pt x="3844" y="5900"/>
                      <a:pt x="3963" y="5959"/>
                    </a:cubicBezTo>
                    <a:cubicBezTo>
                      <a:pt x="4097" y="6138"/>
                      <a:pt x="4216" y="6212"/>
                      <a:pt x="4216" y="6212"/>
                    </a:cubicBezTo>
                    <a:lnTo>
                      <a:pt x="4276" y="6212"/>
                    </a:lnTo>
                    <a:lnTo>
                      <a:pt x="4216" y="6138"/>
                    </a:lnTo>
                    <a:cubicBezTo>
                      <a:pt x="4216" y="6138"/>
                      <a:pt x="4157" y="6078"/>
                      <a:pt x="4022" y="5900"/>
                    </a:cubicBezTo>
                    <a:cubicBezTo>
                      <a:pt x="3963" y="5840"/>
                      <a:pt x="3844" y="5765"/>
                      <a:pt x="3784" y="5646"/>
                    </a:cubicBezTo>
                    <a:cubicBezTo>
                      <a:pt x="3650" y="5527"/>
                      <a:pt x="3531" y="5468"/>
                      <a:pt x="3412" y="5333"/>
                    </a:cubicBezTo>
                    <a:cubicBezTo>
                      <a:pt x="3278" y="5155"/>
                      <a:pt x="3158" y="5021"/>
                      <a:pt x="3039" y="4901"/>
                    </a:cubicBezTo>
                    <a:cubicBezTo>
                      <a:pt x="2905" y="4723"/>
                      <a:pt x="2786" y="4529"/>
                      <a:pt x="2667" y="4410"/>
                    </a:cubicBezTo>
                    <a:cubicBezTo>
                      <a:pt x="2533" y="4216"/>
                      <a:pt x="2414" y="4037"/>
                      <a:pt x="2294" y="3844"/>
                    </a:cubicBezTo>
                    <a:cubicBezTo>
                      <a:pt x="2160" y="3665"/>
                      <a:pt x="1982" y="3471"/>
                      <a:pt x="1862" y="3293"/>
                    </a:cubicBezTo>
                    <a:lnTo>
                      <a:pt x="1669" y="2980"/>
                    </a:lnTo>
                    <a:cubicBezTo>
                      <a:pt x="1609" y="2860"/>
                      <a:pt x="1609" y="2786"/>
                      <a:pt x="1549" y="2667"/>
                    </a:cubicBezTo>
                    <a:cubicBezTo>
                      <a:pt x="1415" y="2488"/>
                      <a:pt x="1296" y="2294"/>
                      <a:pt x="1177" y="2116"/>
                    </a:cubicBezTo>
                    <a:cubicBezTo>
                      <a:pt x="983" y="1669"/>
                      <a:pt x="805" y="1296"/>
                      <a:pt x="611" y="998"/>
                    </a:cubicBezTo>
                    <a:cubicBezTo>
                      <a:pt x="551" y="864"/>
                      <a:pt x="492" y="745"/>
                      <a:pt x="373" y="626"/>
                    </a:cubicBezTo>
                    <a:cubicBezTo>
                      <a:pt x="298" y="492"/>
                      <a:pt x="239" y="373"/>
                      <a:pt x="179" y="253"/>
                    </a:cubicBezTo>
                    <a:cubicBezTo>
                      <a:pt x="60" y="120"/>
                      <a:pt x="1" y="2"/>
                      <a:pt x="0" y="0"/>
                    </a:cubicBezTo>
                    <a:close/>
                  </a:path>
                </a:pathLst>
              </a:custGeom>
              <a:solidFill>
                <a:srgbClr val="DB85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53" name="Google Shape;12653;p78"/>
              <p:cNvSpPr/>
              <p:nvPr/>
            </p:nvSpPr>
            <p:spPr>
              <a:xfrm>
                <a:off x="1678909" y="4560469"/>
                <a:ext cx="158502" cy="27452"/>
              </a:xfrm>
              <a:custGeom>
                <a:avLst/>
                <a:gdLst/>
                <a:ahLst/>
                <a:cxnLst/>
                <a:rect l="l" t="t" r="r" b="b"/>
                <a:pathLst>
                  <a:path w="5081" h="880" extrusionOk="0">
                    <a:moveTo>
                      <a:pt x="5021" y="0"/>
                    </a:moveTo>
                    <a:cubicBezTo>
                      <a:pt x="5021" y="0"/>
                      <a:pt x="4962" y="0"/>
                      <a:pt x="4842" y="75"/>
                    </a:cubicBezTo>
                    <a:cubicBezTo>
                      <a:pt x="4783" y="134"/>
                      <a:pt x="4708" y="134"/>
                      <a:pt x="4589" y="194"/>
                    </a:cubicBezTo>
                    <a:cubicBezTo>
                      <a:pt x="4529" y="194"/>
                      <a:pt x="4410" y="194"/>
                      <a:pt x="4276" y="254"/>
                    </a:cubicBezTo>
                    <a:cubicBezTo>
                      <a:pt x="4217" y="254"/>
                      <a:pt x="4157" y="313"/>
                      <a:pt x="4097" y="313"/>
                    </a:cubicBezTo>
                    <a:cubicBezTo>
                      <a:pt x="4038" y="313"/>
                      <a:pt x="3963" y="313"/>
                      <a:pt x="3904" y="373"/>
                    </a:cubicBezTo>
                    <a:cubicBezTo>
                      <a:pt x="3785" y="373"/>
                      <a:pt x="3665" y="447"/>
                      <a:pt x="3472" y="447"/>
                    </a:cubicBezTo>
                    <a:cubicBezTo>
                      <a:pt x="3353" y="507"/>
                      <a:pt x="3219" y="507"/>
                      <a:pt x="3040" y="507"/>
                    </a:cubicBezTo>
                    <a:cubicBezTo>
                      <a:pt x="2921" y="566"/>
                      <a:pt x="2727" y="566"/>
                      <a:pt x="2608" y="566"/>
                    </a:cubicBezTo>
                    <a:cubicBezTo>
                      <a:pt x="2414" y="626"/>
                      <a:pt x="2295" y="626"/>
                      <a:pt x="2101" y="626"/>
                    </a:cubicBezTo>
                    <a:cubicBezTo>
                      <a:pt x="2042" y="656"/>
                      <a:pt x="1967" y="656"/>
                      <a:pt x="1891" y="656"/>
                    </a:cubicBezTo>
                    <a:cubicBezTo>
                      <a:pt x="1814" y="656"/>
                      <a:pt x="1736" y="656"/>
                      <a:pt x="1669" y="686"/>
                    </a:cubicBezTo>
                    <a:lnTo>
                      <a:pt x="1" y="686"/>
                    </a:lnTo>
                    <a:lnTo>
                      <a:pt x="60" y="745"/>
                    </a:lnTo>
                    <a:cubicBezTo>
                      <a:pt x="60" y="745"/>
                      <a:pt x="373" y="745"/>
                      <a:pt x="805" y="820"/>
                    </a:cubicBezTo>
                    <a:cubicBezTo>
                      <a:pt x="924" y="820"/>
                      <a:pt x="1118" y="879"/>
                      <a:pt x="1237" y="879"/>
                    </a:cubicBezTo>
                    <a:lnTo>
                      <a:pt x="1669" y="879"/>
                    </a:lnTo>
                    <a:cubicBezTo>
                      <a:pt x="1803" y="879"/>
                      <a:pt x="1982" y="879"/>
                      <a:pt x="2101" y="820"/>
                    </a:cubicBezTo>
                    <a:lnTo>
                      <a:pt x="2608" y="820"/>
                    </a:lnTo>
                    <a:cubicBezTo>
                      <a:pt x="2786" y="820"/>
                      <a:pt x="2921" y="745"/>
                      <a:pt x="3099" y="745"/>
                    </a:cubicBezTo>
                    <a:cubicBezTo>
                      <a:pt x="3219" y="686"/>
                      <a:pt x="3412" y="686"/>
                      <a:pt x="3531" y="626"/>
                    </a:cubicBezTo>
                    <a:cubicBezTo>
                      <a:pt x="3665" y="626"/>
                      <a:pt x="3844" y="566"/>
                      <a:pt x="3963" y="507"/>
                    </a:cubicBezTo>
                    <a:lnTo>
                      <a:pt x="4157" y="507"/>
                    </a:lnTo>
                    <a:cubicBezTo>
                      <a:pt x="4217" y="447"/>
                      <a:pt x="4276" y="447"/>
                      <a:pt x="4336" y="373"/>
                    </a:cubicBezTo>
                    <a:cubicBezTo>
                      <a:pt x="4470" y="373"/>
                      <a:pt x="4529" y="313"/>
                      <a:pt x="4649" y="313"/>
                    </a:cubicBezTo>
                    <a:cubicBezTo>
                      <a:pt x="4708" y="254"/>
                      <a:pt x="4842" y="194"/>
                      <a:pt x="4902" y="194"/>
                    </a:cubicBezTo>
                    <a:cubicBezTo>
                      <a:pt x="4962" y="134"/>
                      <a:pt x="4962" y="134"/>
                      <a:pt x="5021" y="75"/>
                    </a:cubicBezTo>
                    <a:lnTo>
                      <a:pt x="5081" y="75"/>
                    </a:lnTo>
                    <a:lnTo>
                      <a:pt x="5081" y="0"/>
                    </a:lnTo>
                    <a:close/>
                  </a:path>
                </a:pathLst>
              </a:custGeom>
              <a:solidFill>
                <a:srgbClr val="DB85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54" name="Google Shape;12654;p78"/>
              <p:cNvSpPr/>
              <p:nvPr/>
            </p:nvSpPr>
            <p:spPr>
              <a:xfrm>
                <a:off x="1845272" y="4045533"/>
                <a:ext cx="238455" cy="21431"/>
              </a:xfrm>
              <a:custGeom>
                <a:avLst/>
                <a:gdLst/>
                <a:ahLst/>
                <a:cxnLst/>
                <a:rect l="l" t="t" r="r" b="b"/>
                <a:pathLst>
                  <a:path w="7644" h="687" extrusionOk="0">
                    <a:moveTo>
                      <a:pt x="1" y="1"/>
                    </a:moveTo>
                    <a:lnTo>
                      <a:pt x="1" y="61"/>
                    </a:lnTo>
                    <a:lnTo>
                      <a:pt x="1178" y="61"/>
                    </a:lnTo>
                    <a:cubicBezTo>
                      <a:pt x="1550" y="61"/>
                      <a:pt x="1982" y="61"/>
                      <a:pt x="2429" y="120"/>
                    </a:cubicBezTo>
                    <a:cubicBezTo>
                      <a:pt x="2861" y="120"/>
                      <a:pt x="3353" y="195"/>
                      <a:pt x="3785" y="195"/>
                    </a:cubicBezTo>
                    <a:cubicBezTo>
                      <a:pt x="4038" y="195"/>
                      <a:pt x="4291" y="254"/>
                      <a:pt x="4530" y="254"/>
                    </a:cubicBezTo>
                    <a:cubicBezTo>
                      <a:pt x="4783" y="254"/>
                      <a:pt x="4962" y="314"/>
                      <a:pt x="5215" y="314"/>
                    </a:cubicBezTo>
                    <a:cubicBezTo>
                      <a:pt x="5468" y="314"/>
                      <a:pt x="5647" y="373"/>
                      <a:pt x="5841" y="373"/>
                    </a:cubicBezTo>
                    <a:cubicBezTo>
                      <a:pt x="6079" y="433"/>
                      <a:pt x="6273" y="433"/>
                      <a:pt x="6452" y="493"/>
                    </a:cubicBezTo>
                    <a:cubicBezTo>
                      <a:pt x="6586" y="493"/>
                      <a:pt x="6764" y="567"/>
                      <a:pt x="6899" y="567"/>
                    </a:cubicBezTo>
                    <a:cubicBezTo>
                      <a:pt x="7077" y="627"/>
                      <a:pt x="7196" y="627"/>
                      <a:pt x="7271" y="627"/>
                    </a:cubicBezTo>
                    <a:cubicBezTo>
                      <a:pt x="7196" y="567"/>
                      <a:pt x="7077" y="567"/>
                      <a:pt x="6958" y="493"/>
                    </a:cubicBezTo>
                    <a:cubicBezTo>
                      <a:pt x="6764" y="493"/>
                      <a:pt x="6645" y="433"/>
                      <a:pt x="6452" y="373"/>
                    </a:cubicBezTo>
                    <a:cubicBezTo>
                      <a:pt x="6273" y="373"/>
                      <a:pt x="6079" y="373"/>
                      <a:pt x="5900" y="314"/>
                    </a:cubicBezTo>
                    <a:cubicBezTo>
                      <a:pt x="5647" y="314"/>
                      <a:pt x="5468" y="254"/>
                      <a:pt x="5215" y="254"/>
                    </a:cubicBezTo>
                    <a:cubicBezTo>
                      <a:pt x="5036" y="195"/>
                      <a:pt x="4783" y="195"/>
                      <a:pt x="4530" y="195"/>
                    </a:cubicBezTo>
                    <a:cubicBezTo>
                      <a:pt x="4291" y="120"/>
                      <a:pt x="4038" y="120"/>
                      <a:pt x="3845" y="61"/>
                    </a:cubicBezTo>
                    <a:cubicBezTo>
                      <a:pt x="3353" y="61"/>
                      <a:pt x="2861" y="1"/>
                      <a:pt x="2429" y="1"/>
                    </a:cubicBezTo>
                    <a:close/>
                    <a:moveTo>
                      <a:pt x="7271" y="627"/>
                    </a:moveTo>
                    <a:cubicBezTo>
                      <a:pt x="7509" y="686"/>
                      <a:pt x="7643" y="686"/>
                      <a:pt x="7643" y="686"/>
                    </a:cubicBezTo>
                    <a:cubicBezTo>
                      <a:pt x="7643" y="686"/>
                      <a:pt x="7509" y="627"/>
                      <a:pt x="7271" y="627"/>
                    </a:cubicBezTo>
                    <a:close/>
                  </a:path>
                </a:pathLst>
              </a:custGeom>
              <a:solidFill>
                <a:srgbClr val="2A0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55" name="Google Shape;12655;p78"/>
              <p:cNvSpPr/>
              <p:nvPr/>
            </p:nvSpPr>
            <p:spPr>
              <a:xfrm>
                <a:off x="1841560" y="4060881"/>
                <a:ext cx="226351" cy="77644"/>
              </a:xfrm>
              <a:custGeom>
                <a:avLst/>
                <a:gdLst/>
                <a:ahLst/>
                <a:cxnLst/>
                <a:rect l="l" t="t" r="r" b="b"/>
                <a:pathLst>
                  <a:path w="7256" h="2489" extrusionOk="0">
                    <a:moveTo>
                      <a:pt x="1" y="1"/>
                    </a:moveTo>
                    <a:lnTo>
                      <a:pt x="1" y="75"/>
                    </a:lnTo>
                    <a:cubicBezTo>
                      <a:pt x="1" y="75"/>
                      <a:pt x="433" y="194"/>
                      <a:pt x="1118" y="373"/>
                    </a:cubicBezTo>
                    <a:cubicBezTo>
                      <a:pt x="1491" y="507"/>
                      <a:pt x="1863" y="626"/>
                      <a:pt x="2295" y="745"/>
                    </a:cubicBezTo>
                    <a:cubicBezTo>
                      <a:pt x="2727" y="880"/>
                      <a:pt x="3159" y="1058"/>
                      <a:pt x="3666" y="1192"/>
                    </a:cubicBezTo>
                    <a:cubicBezTo>
                      <a:pt x="4098" y="1371"/>
                      <a:pt x="4530" y="1490"/>
                      <a:pt x="4962" y="1624"/>
                    </a:cubicBezTo>
                    <a:cubicBezTo>
                      <a:pt x="5394" y="1803"/>
                      <a:pt x="5766" y="1937"/>
                      <a:pt x="6079" y="2056"/>
                    </a:cubicBezTo>
                    <a:cubicBezTo>
                      <a:pt x="6451" y="2176"/>
                      <a:pt x="6705" y="2310"/>
                      <a:pt x="6883" y="2369"/>
                    </a:cubicBezTo>
                    <a:cubicBezTo>
                      <a:pt x="7137" y="2429"/>
                      <a:pt x="7196" y="2488"/>
                      <a:pt x="7196" y="2488"/>
                    </a:cubicBezTo>
                    <a:lnTo>
                      <a:pt x="7256" y="2488"/>
                    </a:lnTo>
                    <a:cubicBezTo>
                      <a:pt x="7256" y="2488"/>
                      <a:pt x="7137" y="2429"/>
                      <a:pt x="6943" y="2369"/>
                    </a:cubicBezTo>
                    <a:cubicBezTo>
                      <a:pt x="6764" y="2235"/>
                      <a:pt x="6451" y="2176"/>
                      <a:pt x="6139" y="1997"/>
                    </a:cubicBezTo>
                    <a:cubicBezTo>
                      <a:pt x="5766" y="1863"/>
                      <a:pt x="5394" y="1744"/>
                      <a:pt x="4962" y="1565"/>
                    </a:cubicBezTo>
                    <a:cubicBezTo>
                      <a:pt x="4589" y="1431"/>
                      <a:pt x="4098" y="1252"/>
                      <a:pt x="3666" y="1118"/>
                    </a:cubicBezTo>
                    <a:cubicBezTo>
                      <a:pt x="3412" y="1058"/>
                      <a:pt x="3219" y="939"/>
                      <a:pt x="2980" y="880"/>
                    </a:cubicBezTo>
                    <a:cubicBezTo>
                      <a:pt x="2787" y="820"/>
                      <a:pt x="2548" y="745"/>
                      <a:pt x="2355" y="686"/>
                    </a:cubicBezTo>
                    <a:cubicBezTo>
                      <a:pt x="1923" y="567"/>
                      <a:pt x="1491" y="447"/>
                      <a:pt x="1178" y="313"/>
                    </a:cubicBezTo>
                    <a:cubicBezTo>
                      <a:pt x="805" y="254"/>
                      <a:pt x="492" y="135"/>
                      <a:pt x="314" y="75"/>
                    </a:cubicBezTo>
                    <a:cubicBezTo>
                      <a:pt x="120" y="75"/>
                      <a:pt x="1" y="1"/>
                      <a:pt x="1" y="1"/>
                    </a:cubicBezTo>
                    <a:close/>
                  </a:path>
                </a:pathLst>
              </a:custGeom>
              <a:solidFill>
                <a:srgbClr val="2A0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56" name="Google Shape;12656;p78"/>
              <p:cNvSpPr/>
              <p:nvPr/>
            </p:nvSpPr>
            <p:spPr>
              <a:xfrm>
                <a:off x="1421457" y="4037641"/>
                <a:ext cx="237955" cy="23271"/>
              </a:xfrm>
              <a:custGeom>
                <a:avLst/>
                <a:gdLst/>
                <a:ahLst/>
                <a:cxnLst/>
                <a:rect l="l" t="t" r="r" b="b"/>
                <a:pathLst>
                  <a:path w="7628" h="746" extrusionOk="0">
                    <a:moveTo>
                      <a:pt x="6451" y="1"/>
                    </a:moveTo>
                    <a:cubicBezTo>
                      <a:pt x="6079" y="1"/>
                      <a:pt x="5647" y="1"/>
                      <a:pt x="5215" y="75"/>
                    </a:cubicBezTo>
                    <a:cubicBezTo>
                      <a:pt x="4768" y="75"/>
                      <a:pt x="4276" y="75"/>
                      <a:pt x="3784" y="135"/>
                    </a:cubicBezTo>
                    <a:cubicBezTo>
                      <a:pt x="3531" y="135"/>
                      <a:pt x="3278" y="194"/>
                      <a:pt x="3099" y="194"/>
                    </a:cubicBezTo>
                    <a:cubicBezTo>
                      <a:pt x="2846" y="194"/>
                      <a:pt x="2607" y="254"/>
                      <a:pt x="2414" y="254"/>
                    </a:cubicBezTo>
                    <a:cubicBezTo>
                      <a:pt x="2161" y="254"/>
                      <a:pt x="1982" y="314"/>
                      <a:pt x="1729" y="373"/>
                    </a:cubicBezTo>
                    <a:cubicBezTo>
                      <a:pt x="1550" y="373"/>
                      <a:pt x="1356" y="373"/>
                      <a:pt x="1177" y="448"/>
                    </a:cubicBezTo>
                    <a:cubicBezTo>
                      <a:pt x="984" y="448"/>
                      <a:pt x="864" y="507"/>
                      <a:pt x="671" y="567"/>
                    </a:cubicBezTo>
                    <a:cubicBezTo>
                      <a:pt x="864" y="567"/>
                      <a:pt x="984" y="507"/>
                      <a:pt x="1177" y="507"/>
                    </a:cubicBezTo>
                    <a:cubicBezTo>
                      <a:pt x="1356" y="507"/>
                      <a:pt x="1550" y="448"/>
                      <a:pt x="1729" y="448"/>
                    </a:cubicBezTo>
                    <a:cubicBezTo>
                      <a:pt x="1982" y="373"/>
                      <a:pt x="2161" y="373"/>
                      <a:pt x="2414" y="314"/>
                    </a:cubicBezTo>
                    <a:cubicBezTo>
                      <a:pt x="2607" y="314"/>
                      <a:pt x="2846" y="314"/>
                      <a:pt x="3099" y="254"/>
                    </a:cubicBezTo>
                    <a:lnTo>
                      <a:pt x="3784" y="254"/>
                    </a:lnTo>
                    <a:cubicBezTo>
                      <a:pt x="4276" y="194"/>
                      <a:pt x="4768" y="135"/>
                      <a:pt x="5215" y="135"/>
                    </a:cubicBezTo>
                    <a:cubicBezTo>
                      <a:pt x="5647" y="135"/>
                      <a:pt x="6079" y="135"/>
                      <a:pt x="6451" y="75"/>
                    </a:cubicBezTo>
                    <a:lnTo>
                      <a:pt x="7628" y="75"/>
                    </a:lnTo>
                    <a:lnTo>
                      <a:pt x="7628" y="1"/>
                    </a:lnTo>
                    <a:close/>
                    <a:moveTo>
                      <a:pt x="671" y="567"/>
                    </a:moveTo>
                    <a:cubicBezTo>
                      <a:pt x="552" y="567"/>
                      <a:pt x="432" y="626"/>
                      <a:pt x="298" y="626"/>
                    </a:cubicBezTo>
                    <a:cubicBezTo>
                      <a:pt x="120" y="686"/>
                      <a:pt x="0" y="686"/>
                      <a:pt x="0" y="686"/>
                    </a:cubicBezTo>
                    <a:lnTo>
                      <a:pt x="0" y="746"/>
                    </a:lnTo>
                    <a:cubicBezTo>
                      <a:pt x="0" y="746"/>
                      <a:pt x="120" y="686"/>
                      <a:pt x="298" y="686"/>
                    </a:cubicBezTo>
                    <a:cubicBezTo>
                      <a:pt x="432" y="626"/>
                      <a:pt x="552" y="626"/>
                      <a:pt x="671" y="567"/>
                    </a:cubicBezTo>
                    <a:close/>
                  </a:path>
                </a:pathLst>
              </a:custGeom>
              <a:solidFill>
                <a:srgbClr val="2A0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57" name="Google Shape;12657;p78"/>
              <p:cNvSpPr/>
              <p:nvPr/>
            </p:nvSpPr>
            <p:spPr>
              <a:xfrm>
                <a:off x="1436804" y="4053457"/>
                <a:ext cx="226351" cy="77176"/>
              </a:xfrm>
              <a:custGeom>
                <a:avLst/>
                <a:gdLst/>
                <a:ahLst/>
                <a:cxnLst/>
                <a:rect l="l" t="t" r="r" b="b"/>
                <a:pathLst>
                  <a:path w="7256" h="2474" extrusionOk="0">
                    <a:moveTo>
                      <a:pt x="7255" y="0"/>
                    </a:moveTo>
                    <a:cubicBezTo>
                      <a:pt x="7255" y="0"/>
                      <a:pt x="7136" y="60"/>
                      <a:pt x="6957" y="119"/>
                    </a:cubicBezTo>
                    <a:cubicBezTo>
                      <a:pt x="6704" y="179"/>
                      <a:pt x="6451" y="239"/>
                      <a:pt x="6078" y="373"/>
                    </a:cubicBezTo>
                    <a:cubicBezTo>
                      <a:pt x="5765" y="432"/>
                      <a:pt x="5333" y="551"/>
                      <a:pt x="4901" y="685"/>
                    </a:cubicBezTo>
                    <a:cubicBezTo>
                      <a:pt x="4723" y="745"/>
                      <a:pt x="4469" y="805"/>
                      <a:pt x="4276" y="924"/>
                    </a:cubicBezTo>
                    <a:cubicBezTo>
                      <a:pt x="4037" y="983"/>
                      <a:pt x="3784" y="1058"/>
                      <a:pt x="3605" y="1118"/>
                    </a:cubicBezTo>
                    <a:cubicBezTo>
                      <a:pt x="3099" y="1296"/>
                      <a:pt x="2667" y="1430"/>
                      <a:pt x="2235" y="1609"/>
                    </a:cubicBezTo>
                    <a:cubicBezTo>
                      <a:pt x="1862" y="1728"/>
                      <a:pt x="1430" y="1922"/>
                      <a:pt x="1117" y="2041"/>
                    </a:cubicBezTo>
                    <a:cubicBezTo>
                      <a:pt x="804" y="2175"/>
                      <a:pt x="492" y="2294"/>
                      <a:pt x="313" y="2354"/>
                    </a:cubicBezTo>
                    <a:cubicBezTo>
                      <a:pt x="119" y="2414"/>
                      <a:pt x="0" y="2473"/>
                      <a:pt x="0" y="2473"/>
                    </a:cubicBezTo>
                    <a:cubicBezTo>
                      <a:pt x="0" y="2473"/>
                      <a:pt x="119" y="2473"/>
                      <a:pt x="313" y="2414"/>
                    </a:cubicBezTo>
                    <a:cubicBezTo>
                      <a:pt x="492" y="2294"/>
                      <a:pt x="804" y="2235"/>
                      <a:pt x="1117" y="2101"/>
                    </a:cubicBezTo>
                    <a:cubicBezTo>
                      <a:pt x="1490" y="1982"/>
                      <a:pt x="1862" y="1803"/>
                      <a:pt x="2294" y="1669"/>
                    </a:cubicBezTo>
                    <a:cubicBezTo>
                      <a:pt x="2726" y="1550"/>
                      <a:pt x="3158" y="1356"/>
                      <a:pt x="3605" y="1237"/>
                    </a:cubicBezTo>
                    <a:cubicBezTo>
                      <a:pt x="4097" y="1118"/>
                      <a:pt x="4529" y="924"/>
                      <a:pt x="4961" y="805"/>
                    </a:cubicBezTo>
                    <a:cubicBezTo>
                      <a:pt x="5393" y="685"/>
                      <a:pt x="5765" y="551"/>
                      <a:pt x="6078" y="432"/>
                    </a:cubicBezTo>
                    <a:cubicBezTo>
                      <a:pt x="6763" y="179"/>
                      <a:pt x="7255" y="60"/>
                      <a:pt x="7255" y="60"/>
                    </a:cubicBezTo>
                    <a:lnTo>
                      <a:pt x="7255" y="0"/>
                    </a:lnTo>
                    <a:close/>
                  </a:path>
                </a:pathLst>
              </a:custGeom>
              <a:solidFill>
                <a:srgbClr val="2A0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nvGrpSpPr>
            <p:cNvPr id="12658" name="Google Shape;12658;p78"/>
            <p:cNvGrpSpPr/>
            <p:nvPr/>
          </p:nvGrpSpPr>
          <p:grpSpPr>
            <a:xfrm>
              <a:off x="6785085" y="4012865"/>
              <a:ext cx="654368" cy="587400"/>
              <a:chOff x="6785085" y="4012865"/>
              <a:chExt cx="654368" cy="587400"/>
            </a:xfrm>
          </p:grpSpPr>
          <p:sp>
            <p:nvSpPr>
              <p:cNvPr id="12659" name="Google Shape;12659;p78"/>
              <p:cNvSpPr/>
              <p:nvPr/>
            </p:nvSpPr>
            <p:spPr>
              <a:xfrm>
                <a:off x="6785085" y="4230923"/>
                <a:ext cx="399040" cy="61146"/>
              </a:xfrm>
              <a:custGeom>
                <a:avLst/>
                <a:gdLst/>
                <a:ahLst/>
                <a:cxnLst/>
                <a:rect l="l" t="t" r="r" b="b"/>
                <a:pathLst>
                  <a:path w="67720" h="10377" extrusionOk="0">
                    <a:moveTo>
                      <a:pt x="35363" y="1"/>
                    </a:moveTo>
                    <a:cubicBezTo>
                      <a:pt x="24417" y="1"/>
                      <a:pt x="11938" y="1101"/>
                      <a:pt x="0" y="4617"/>
                    </a:cubicBezTo>
                    <a:cubicBezTo>
                      <a:pt x="0" y="4617"/>
                      <a:pt x="7873" y="10376"/>
                      <a:pt x="33095" y="10376"/>
                    </a:cubicBezTo>
                    <a:cubicBezTo>
                      <a:pt x="54380" y="10376"/>
                      <a:pt x="67720" y="3086"/>
                      <a:pt x="67720" y="3086"/>
                    </a:cubicBezTo>
                    <a:cubicBezTo>
                      <a:pt x="67720" y="3086"/>
                      <a:pt x="53690" y="1"/>
                      <a:pt x="35363" y="1"/>
                    </a:cubicBezTo>
                    <a:close/>
                  </a:path>
                </a:pathLst>
              </a:custGeom>
              <a:solidFill>
                <a:srgbClr val="6D44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60" name="Google Shape;12660;p78"/>
              <p:cNvSpPr/>
              <p:nvPr/>
            </p:nvSpPr>
            <p:spPr>
              <a:xfrm>
                <a:off x="7295988" y="4406602"/>
                <a:ext cx="75306" cy="75742"/>
              </a:xfrm>
              <a:custGeom>
                <a:avLst/>
                <a:gdLst/>
                <a:ahLst/>
                <a:cxnLst/>
                <a:rect l="l" t="t" r="r" b="b"/>
                <a:pathLst>
                  <a:path w="12780" h="12854" extrusionOk="0">
                    <a:moveTo>
                      <a:pt x="6495" y="0"/>
                    </a:moveTo>
                    <a:cubicBezTo>
                      <a:pt x="6409" y="0"/>
                      <a:pt x="6324" y="8"/>
                      <a:pt x="6238" y="25"/>
                    </a:cubicBezTo>
                    <a:cubicBezTo>
                      <a:pt x="1279" y="584"/>
                      <a:pt x="0" y="12854"/>
                      <a:pt x="5737" y="12854"/>
                    </a:cubicBezTo>
                    <a:cubicBezTo>
                      <a:pt x="5988" y="12854"/>
                      <a:pt x="6252" y="12831"/>
                      <a:pt x="6529" y="12782"/>
                    </a:cubicBezTo>
                    <a:cubicBezTo>
                      <a:pt x="12780" y="11858"/>
                      <a:pt x="9756" y="0"/>
                      <a:pt x="649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61" name="Google Shape;12661;p78"/>
              <p:cNvSpPr/>
              <p:nvPr/>
            </p:nvSpPr>
            <p:spPr>
              <a:xfrm>
                <a:off x="7351902" y="4335816"/>
                <a:ext cx="87551" cy="64010"/>
              </a:xfrm>
              <a:custGeom>
                <a:avLst/>
                <a:gdLst/>
                <a:ahLst/>
                <a:cxnLst/>
                <a:rect l="l" t="t" r="r" b="b"/>
                <a:pathLst>
                  <a:path w="14858" h="10863" extrusionOk="0">
                    <a:moveTo>
                      <a:pt x="7202" y="1"/>
                    </a:moveTo>
                    <a:cubicBezTo>
                      <a:pt x="3481" y="1"/>
                      <a:pt x="0" y="2168"/>
                      <a:pt x="1341" y="5915"/>
                    </a:cubicBezTo>
                    <a:cubicBezTo>
                      <a:pt x="2458" y="9301"/>
                      <a:pt x="5542" y="10863"/>
                      <a:pt x="8436" y="10863"/>
                    </a:cubicBezTo>
                    <a:cubicBezTo>
                      <a:pt x="11773" y="10863"/>
                      <a:pt x="14858" y="8787"/>
                      <a:pt x="14389" y="5040"/>
                    </a:cubicBezTo>
                    <a:cubicBezTo>
                      <a:pt x="13687" y="1561"/>
                      <a:pt x="10358" y="1"/>
                      <a:pt x="72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62" name="Google Shape;12662;p78"/>
              <p:cNvSpPr/>
              <p:nvPr/>
            </p:nvSpPr>
            <p:spPr>
              <a:xfrm>
                <a:off x="7218637" y="4370293"/>
                <a:ext cx="89336" cy="68547"/>
              </a:xfrm>
              <a:custGeom>
                <a:avLst/>
                <a:gdLst/>
                <a:ahLst/>
                <a:cxnLst/>
                <a:rect l="l" t="t" r="r" b="b"/>
                <a:pathLst>
                  <a:path w="15161" h="11633" extrusionOk="0">
                    <a:moveTo>
                      <a:pt x="10961" y="1"/>
                    </a:moveTo>
                    <a:cubicBezTo>
                      <a:pt x="6669" y="1"/>
                      <a:pt x="0" y="9408"/>
                      <a:pt x="5733" y="11363"/>
                    </a:cubicBezTo>
                    <a:cubicBezTo>
                      <a:pt x="6262" y="11547"/>
                      <a:pt x="6773" y="11633"/>
                      <a:pt x="7262" y="11633"/>
                    </a:cubicBezTo>
                    <a:cubicBezTo>
                      <a:pt x="12369" y="11633"/>
                      <a:pt x="15161" y="2358"/>
                      <a:pt x="12367" y="428"/>
                    </a:cubicBezTo>
                    <a:cubicBezTo>
                      <a:pt x="11948" y="134"/>
                      <a:pt x="11472" y="1"/>
                      <a:pt x="109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63" name="Google Shape;12663;p78"/>
              <p:cNvSpPr/>
              <p:nvPr/>
            </p:nvSpPr>
            <p:spPr>
              <a:xfrm>
                <a:off x="7318332" y="4259095"/>
                <a:ext cx="71217" cy="49856"/>
              </a:xfrm>
              <a:custGeom>
                <a:avLst/>
                <a:gdLst/>
                <a:ahLst/>
                <a:cxnLst/>
                <a:rect l="l" t="t" r="r" b="b"/>
                <a:pathLst>
                  <a:path w="12086" h="8461" extrusionOk="0">
                    <a:moveTo>
                      <a:pt x="6629" y="0"/>
                    </a:moveTo>
                    <a:cubicBezTo>
                      <a:pt x="3375" y="0"/>
                      <a:pt x="1" y="3341"/>
                      <a:pt x="1862" y="5595"/>
                    </a:cubicBezTo>
                    <a:cubicBezTo>
                      <a:pt x="3381" y="7509"/>
                      <a:pt x="5584" y="8461"/>
                      <a:pt x="7463" y="8461"/>
                    </a:cubicBezTo>
                    <a:cubicBezTo>
                      <a:pt x="10092" y="8461"/>
                      <a:pt x="12086" y="6597"/>
                      <a:pt x="10683" y="2898"/>
                    </a:cubicBezTo>
                    <a:cubicBezTo>
                      <a:pt x="9775" y="795"/>
                      <a:pt x="8216" y="0"/>
                      <a:pt x="66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64" name="Google Shape;12664;p78"/>
              <p:cNvSpPr/>
              <p:nvPr/>
            </p:nvSpPr>
            <p:spPr>
              <a:xfrm>
                <a:off x="7126991" y="4236651"/>
                <a:ext cx="209190" cy="202319"/>
              </a:xfrm>
              <a:custGeom>
                <a:avLst/>
                <a:gdLst/>
                <a:ahLst/>
                <a:cxnLst/>
                <a:rect l="l" t="t" r="r" b="b"/>
                <a:pathLst>
                  <a:path w="35501" h="34335" extrusionOk="0">
                    <a:moveTo>
                      <a:pt x="12174" y="1"/>
                    </a:moveTo>
                    <a:lnTo>
                      <a:pt x="7582" y="875"/>
                    </a:lnTo>
                    <a:cubicBezTo>
                      <a:pt x="5176" y="1823"/>
                      <a:pt x="3062" y="3354"/>
                      <a:pt x="1823" y="4228"/>
                    </a:cubicBezTo>
                    <a:lnTo>
                      <a:pt x="1" y="6051"/>
                    </a:lnTo>
                    <a:lnTo>
                      <a:pt x="1" y="6707"/>
                    </a:lnTo>
                    <a:lnTo>
                      <a:pt x="584" y="6707"/>
                    </a:lnTo>
                    <a:cubicBezTo>
                      <a:pt x="584" y="6707"/>
                      <a:pt x="1240" y="6051"/>
                      <a:pt x="2406" y="5176"/>
                    </a:cubicBezTo>
                    <a:cubicBezTo>
                      <a:pt x="3646" y="4228"/>
                      <a:pt x="5759" y="3062"/>
                      <a:pt x="8165" y="2406"/>
                    </a:cubicBezTo>
                    <a:cubicBezTo>
                      <a:pt x="9404" y="2114"/>
                      <a:pt x="10643" y="1823"/>
                      <a:pt x="12174" y="1823"/>
                    </a:cubicBezTo>
                    <a:cubicBezTo>
                      <a:pt x="13049" y="1823"/>
                      <a:pt x="13632" y="1823"/>
                      <a:pt x="14580" y="2114"/>
                    </a:cubicBezTo>
                    <a:cubicBezTo>
                      <a:pt x="15163" y="2114"/>
                      <a:pt x="15819" y="2406"/>
                      <a:pt x="16694" y="2406"/>
                    </a:cubicBezTo>
                    <a:cubicBezTo>
                      <a:pt x="17277" y="3062"/>
                      <a:pt x="18225" y="3062"/>
                      <a:pt x="18808" y="3645"/>
                    </a:cubicBezTo>
                    <a:cubicBezTo>
                      <a:pt x="19755" y="3937"/>
                      <a:pt x="20339" y="4228"/>
                      <a:pt x="20922" y="4885"/>
                    </a:cubicBezTo>
                    <a:cubicBezTo>
                      <a:pt x="21869" y="5468"/>
                      <a:pt x="22453" y="5759"/>
                      <a:pt x="23109" y="6342"/>
                    </a:cubicBezTo>
                    <a:lnTo>
                      <a:pt x="24931" y="8165"/>
                    </a:lnTo>
                    <a:lnTo>
                      <a:pt x="25806" y="9112"/>
                    </a:lnTo>
                    <a:lnTo>
                      <a:pt x="26753" y="9987"/>
                    </a:lnTo>
                    <a:cubicBezTo>
                      <a:pt x="27337" y="10935"/>
                      <a:pt x="27628" y="11518"/>
                      <a:pt x="28211" y="12174"/>
                    </a:cubicBezTo>
                    <a:cubicBezTo>
                      <a:pt x="29159" y="13632"/>
                      <a:pt x="29742" y="15163"/>
                      <a:pt x="30398" y="16694"/>
                    </a:cubicBezTo>
                    <a:cubicBezTo>
                      <a:pt x="31273" y="18224"/>
                      <a:pt x="31564" y="19755"/>
                      <a:pt x="32221" y="20921"/>
                    </a:cubicBezTo>
                    <a:cubicBezTo>
                      <a:pt x="32512" y="22452"/>
                      <a:pt x="33095" y="23983"/>
                      <a:pt x="33387" y="25222"/>
                    </a:cubicBezTo>
                    <a:cubicBezTo>
                      <a:pt x="33678" y="27919"/>
                      <a:pt x="34334" y="30033"/>
                      <a:pt x="34334" y="31564"/>
                    </a:cubicBezTo>
                    <a:cubicBezTo>
                      <a:pt x="34626" y="33095"/>
                      <a:pt x="34626" y="34043"/>
                      <a:pt x="34626" y="34043"/>
                    </a:cubicBezTo>
                    <a:cubicBezTo>
                      <a:pt x="34626" y="34334"/>
                      <a:pt x="34626" y="34334"/>
                      <a:pt x="34918" y="34334"/>
                    </a:cubicBezTo>
                    <a:lnTo>
                      <a:pt x="35209" y="34043"/>
                    </a:lnTo>
                    <a:cubicBezTo>
                      <a:pt x="35209" y="34043"/>
                      <a:pt x="35501" y="30398"/>
                      <a:pt x="34626" y="24931"/>
                    </a:cubicBezTo>
                    <a:cubicBezTo>
                      <a:pt x="34334" y="23692"/>
                      <a:pt x="34043" y="22161"/>
                      <a:pt x="33678" y="20630"/>
                    </a:cubicBezTo>
                    <a:cubicBezTo>
                      <a:pt x="33387" y="19099"/>
                      <a:pt x="32804" y="17641"/>
                      <a:pt x="32221" y="15819"/>
                    </a:cubicBezTo>
                    <a:cubicBezTo>
                      <a:pt x="31564" y="14288"/>
                      <a:pt x="30690" y="12757"/>
                      <a:pt x="29742" y="11226"/>
                    </a:cubicBezTo>
                    <a:cubicBezTo>
                      <a:pt x="29159" y="10352"/>
                      <a:pt x="28867" y="9696"/>
                      <a:pt x="28211" y="8821"/>
                    </a:cubicBezTo>
                    <a:lnTo>
                      <a:pt x="27337" y="7873"/>
                    </a:lnTo>
                    <a:lnTo>
                      <a:pt x="26389" y="6707"/>
                    </a:lnTo>
                    <a:cubicBezTo>
                      <a:pt x="25223" y="5468"/>
                      <a:pt x="23692" y="4228"/>
                      <a:pt x="22161" y="3062"/>
                    </a:cubicBezTo>
                    <a:cubicBezTo>
                      <a:pt x="21286" y="2698"/>
                      <a:pt x="20630" y="2114"/>
                      <a:pt x="19755" y="1823"/>
                    </a:cubicBezTo>
                    <a:cubicBezTo>
                      <a:pt x="18808" y="1531"/>
                      <a:pt x="18225" y="1240"/>
                      <a:pt x="17277" y="875"/>
                    </a:cubicBezTo>
                    <a:cubicBezTo>
                      <a:pt x="16402" y="584"/>
                      <a:pt x="15455" y="292"/>
                      <a:pt x="14580" y="292"/>
                    </a:cubicBezTo>
                    <a:cubicBezTo>
                      <a:pt x="13997" y="292"/>
                      <a:pt x="13049" y="1"/>
                      <a:pt x="12174" y="1"/>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65" name="Google Shape;12665;p78"/>
              <p:cNvSpPr/>
              <p:nvPr/>
            </p:nvSpPr>
            <p:spPr>
              <a:xfrm>
                <a:off x="7314703" y="4340600"/>
                <a:ext cx="79036" cy="39091"/>
              </a:xfrm>
              <a:custGeom>
                <a:avLst/>
                <a:gdLst/>
                <a:ahLst/>
                <a:cxnLst/>
                <a:rect l="l" t="t" r="r" b="b"/>
                <a:pathLst>
                  <a:path w="13413" h="6634" extrusionOk="0">
                    <a:moveTo>
                      <a:pt x="0" y="0"/>
                    </a:moveTo>
                    <a:lnTo>
                      <a:pt x="0" y="292"/>
                    </a:lnTo>
                    <a:cubicBezTo>
                      <a:pt x="0" y="292"/>
                      <a:pt x="656" y="1167"/>
                      <a:pt x="1531" y="2406"/>
                    </a:cubicBezTo>
                    <a:cubicBezTo>
                      <a:pt x="1531" y="2406"/>
                      <a:pt x="1822" y="2697"/>
                      <a:pt x="2187" y="2989"/>
                    </a:cubicBezTo>
                    <a:cubicBezTo>
                      <a:pt x="2478" y="3280"/>
                      <a:pt x="2770" y="3645"/>
                      <a:pt x="3062" y="3937"/>
                    </a:cubicBezTo>
                    <a:cubicBezTo>
                      <a:pt x="3353" y="4228"/>
                      <a:pt x="4009" y="4520"/>
                      <a:pt x="4301" y="4811"/>
                    </a:cubicBezTo>
                    <a:cubicBezTo>
                      <a:pt x="4592" y="5103"/>
                      <a:pt x="5176" y="5467"/>
                      <a:pt x="5467" y="5467"/>
                    </a:cubicBezTo>
                    <a:cubicBezTo>
                      <a:pt x="5832" y="5759"/>
                      <a:pt x="6415" y="6051"/>
                      <a:pt x="6706" y="6051"/>
                    </a:cubicBezTo>
                    <a:cubicBezTo>
                      <a:pt x="7290" y="6342"/>
                      <a:pt x="7654" y="6342"/>
                      <a:pt x="8237" y="6342"/>
                    </a:cubicBezTo>
                    <a:cubicBezTo>
                      <a:pt x="9112" y="6634"/>
                      <a:pt x="10060" y="6634"/>
                      <a:pt x="10643" y="6634"/>
                    </a:cubicBezTo>
                    <a:cubicBezTo>
                      <a:pt x="11590" y="6634"/>
                      <a:pt x="11882" y="6342"/>
                      <a:pt x="12465" y="6342"/>
                    </a:cubicBezTo>
                    <a:cubicBezTo>
                      <a:pt x="12757" y="6051"/>
                      <a:pt x="13121" y="6051"/>
                      <a:pt x="13121" y="6051"/>
                    </a:cubicBezTo>
                    <a:lnTo>
                      <a:pt x="13121" y="5759"/>
                    </a:lnTo>
                    <a:cubicBezTo>
                      <a:pt x="13413" y="5759"/>
                      <a:pt x="13413" y="5467"/>
                      <a:pt x="13121" y="5467"/>
                    </a:cubicBezTo>
                    <a:cubicBezTo>
                      <a:pt x="13121" y="5467"/>
                      <a:pt x="13121" y="5103"/>
                      <a:pt x="12757" y="5103"/>
                    </a:cubicBezTo>
                    <a:lnTo>
                      <a:pt x="12174" y="5103"/>
                    </a:lnTo>
                    <a:cubicBezTo>
                      <a:pt x="12076" y="5224"/>
                      <a:pt x="11947" y="5265"/>
                      <a:pt x="11793" y="5265"/>
                    </a:cubicBezTo>
                    <a:cubicBezTo>
                      <a:pt x="11485" y="5265"/>
                      <a:pt x="11080" y="5103"/>
                      <a:pt x="10643" y="5103"/>
                    </a:cubicBezTo>
                    <a:cubicBezTo>
                      <a:pt x="10351" y="5103"/>
                      <a:pt x="10060" y="5103"/>
                      <a:pt x="9768" y="4811"/>
                    </a:cubicBezTo>
                    <a:cubicBezTo>
                      <a:pt x="9476" y="4811"/>
                      <a:pt x="9112" y="4811"/>
                      <a:pt x="8529" y="4520"/>
                    </a:cubicBezTo>
                    <a:cubicBezTo>
                      <a:pt x="8237" y="4520"/>
                      <a:pt x="7946" y="4520"/>
                      <a:pt x="7654" y="4228"/>
                    </a:cubicBezTo>
                    <a:cubicBezTo>
                      <a:pt x="6998" y="4228"/>
                      <a:pt x="6706" y="3937"/>
                      <a:pt x="6415" y="3645"/>
                    </a:cubicBezTo>
                    <a:cubicBezTo>
                      <a:pt x="6123" y="3645"/>
                      <a:pt x="5467" y="3280"/>
                      <a:pt x="5176" y="3280"/>
                    </a:cubicBezTo>
                    <a:cubicBezTo>
                      <a:pt x="4884" y="2989"/>
                      <a:pt x="4592" y="2697"/>
                      <a:pt x="4301" y="2406"/>
                    </a:cubicBezTo>
                    <a:cubicBezTo>
                      <a:pt x="4009" y="2406"/>
                      <a:pt x="3353" y="2114"/>
                      <a:pt x="3062" y="1823"/>
                    </a:cubicBezTo>
                    <a:cubicBezTo>
                      <a:pt x="2770" y="1823"/>
                      <a:pt x="2478" y="1458"/>
                      <a:pt x="2478" y="1167"/>
                    </a:cubicBezTo>
                    <a:cubicBezTo>
                      <a:pt x="1239" y="583"/>
                      <a:pt x="365" y="0"/>
                      <a:pt x="365" y="0"/>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66" name="Google Shape;12666;p78"/>
              <p:cNvSpPr/>
              <p:nvPr/>
            </p:nvSpPr>
            <p:spPr>
              <a:xfrm>
                <a:off x="7271746" y="4311821"/>
                <a:ext cx="36086" cy="91069"/>
              </a:xfrm>
              <a:custGeom>
                <a:avLst/>
                <a:gdLst/>
                <a:ahLst/>
                <a:cxnLst/>
                <a:rect l="l" t="t" r="r" b="b"/>
                <a:pathLst>
                  <a:path w="6124" h="15455" extrusionOk="0">
                    <a:moveTo>
                      <a:pt x="4593" y="0"/>
                    </a:moveTo>
                    <a:lnTo>
                      <a:pt x="4593" y="292"/>
                    </a:lnTo>
                    <a:lnTo>
                      <a:pt x="4593" y="875"/>
                    </a:lnTo>
                    <a:lnTo>
                      <a:pt x="4593" y="2697"/>
                    </a:lnTo>
                    <a:cubicBezTo>
                      <a:pt x="4593" y="3353"/>
                      <a:pt x="4301" y="4228"/>
                      <a:pt x="4301" y="5176"/>
                    </a:cubicBezTo>
                    <a:cubicBezTo>
                      <a:pt x="4301" y="6051"/>
                      <a:pt x="4010" y="6998"/>
                      <a:pt x="3645" y="7873"/>
                    </a:cubicBezTo>
                    <a:lnTo>
                      <a:pt x="2771" y="10643"/>
                    </a:lnTo>
                    <a:cubicBezTo>
                      <a:pt x="2479" y="11518"/>
                      <a:pt x="1823" y="12174"/>
                      <a:pt x="1531" y="12757"/>
                    </a:cubicBezTo>
                    <a:cubicBezTo>
                      <a:pt x="948" y="13996"/>
                      <a:pt x="1" y="14871"/>
                      <a:pt x="1" y="14871"/>
                    </a:cubicBezTo>
                    <a:cubicBezTo>
                      <a:pt x="1" y="14871"/>
                      <a:pt x="1" y="15162"/>
                      <a:pt x="365" y="15454"/>
                    </a:cubicBezTo>
                    <a:lnTo>
                      <a:pt x="657" y="15454"/>
                    </a:lnTo>
                    <a:cubicBezTo>
                      <a:pt x="657" y="15454"/>
                      <a:pt x="1531" y="14871"/>
                      <a:pt x="2771" y="13632"/>
                    </a:cubicBezTo>
                    <a:cubicBezTo>
                      <a:pt x="3354" y="13048"/>
                      <a:pt x="4010" y="12465"/>
                      <a:pt x="4593" y="11518"/>
                    </a:cubicBezTo>
                    <a:cubicBezTo>
                      <a:pt x="4884" y="10643"/>
                      <a:pt x="5468" y="9695"/>
                      <a:pt x="5832" y="8529"/>
                    </a:cubicBezTo>
                    <a:cubicBezTo>
                      <a:pt x="6124" y="7581"/>
                      <a:pt x="6124" y="6342"/>
                      <a:pt x="6124" y="5467"/>
                    </a:cubicBezTo>
                    <a:lnTo>
                      <a:pt x="6124" y="3937"/>
                    </a:lnTo>
                    <a:cubicBezTo>
                      <a:pt x="6124" y="3353"/>
                      <a:pt x="5832" y="3062"/>
                      <a:pt x="5832" y="2697"/>
                    </a:cubicBezTo>
                    <a:cubicBezTo>
                      <a:pt x="5832" y="1823"/>
                      <a:pt x="5468" y="1239"/>
                      <a:pt x="5176" y="583"/>
                    </a:cubicBezTo>
                    <a:lnTo>
                      <a:pt x="5176" y="0"/>
                    </a:ln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67" name="Google Shape;12667;p78"/>
              <p:cNvSpPr/>
              <p:nvPr/>
            </p:nvSpPr>
            <p:spPr>
              <a:xfrm>
                <a:off x="7264876" y="4267150"/>
                <a:ext cx="87627" cy="23199"/>
              </a:xfrm>
              <a:custGeom>
                <a:avLst/>
                <a:gdLst/>
                <a:ahLst/>
                <a:cxnLst/>
                <a:rect l="l" t="t" r="r" b="b"/>
                <a:pathLst>
                  <a:path w="14871" h="3937" extrusionOk="0">
                    <a:moveTo>
                      <a:pt x="292" y="0"/>
                    </a:moveTo>
                    <a:cubicBezTo>
                      <a:pt x="0" y="0"/>
                      <a:pt x="0" y="292"/>
                      <a:pt x="0" y="292"/>
                    </a:cubicBezTo>
                    <a:lnTo>
                      <a:pt x="0" y="583"/>
                    </a:lnTo>
                    <a:cubicBezTo>
                      <a:pt x="0" y="583"/>
                      <a:pt x="583" y="1166"/>
                      <a:pt x="1823" y="1822"/>
                    </a:cubicBezTo>
                    <a:cubicBezTo>
                      <a:pt x="2114" y="2114"/>
                      <a:pt x="2406" y="2406"/>
                      <a:pt x="2989" y="2406"/>
                    </a:cubicBezTo>
                    <a:cubicBezTo>
                      <a:pt x="3353" y="2697"/>
                      <a:pt x="3645" y="2697"/>
                      <a:pt x="4228" y="2989"/>
                    </a:cubicBezTo>
                    <a:cubicBezTo>
                      <a:pt x="4520" y="2989"/>
                      <a:pt x="5176" y="3353"/>
                      <a:pt x="5467" y="3353"/>
                    </a:cubicBezTo>
                    <a:cubicBezTo>
                      <a:pt x="6050" y="3645"/>
                      <a:pt x="6342" y="3645"/>
                      <a:pt x="6998" y="3645"/>
                    </a:cubicBezTo>
                    <a:cubicBezTo>
                      <a:pt x="7873" y="3936"/>
                      <a:pt x="8821" y="3936"/>
                      <a:pt x="9695" y="3936"/>
                    </a:cubicBezTo>
                    <a:cubicBezTo>
                      <a:pt x="10643" y="3645"/>
                      <a:pt x="11518" y="3645"/>
                      <a:pt x="12101" y="3645"/>
                    </a:cubicBezTo>
                    <a:cubicBezTo>
                      <a:pt x="13048" y="3353"/>
                      <a:pt x="13632" y="2989"/>
                      <a:pt x="13923" y="2989"/>
                    </a:cubicBezTo>
                    <a:cubicBezTo>
                      <a:pt x="14288" y="2697"/>
                      <a:pt x="14579" y="2697"/>
                      <a:pt x="14579" y="2697"/>
                    </a:cubicBezTo>
                    <a:cubicBezTo>
                      <a:pt x="14871" y="2697"/>
                      <a:pt x="14871" y="2406"/>
                      <a:pt x="14579" y="2114"/>
                    </a:cubicBezTo>
                    <a:lnTo>
                      <a:pt x="12101" y="2114"/>
                    </a:lnTo>
                    <a:cubicBezTo>
                      <a:pt x="11518" y="2114"/>
                      <a:pt x="10643" y="1822"/>
                      <a:pt x="9695" y="1822"/>
                    </a:cubicBezTo>
                    <a:lnTo>
                      <a:pt x="7290" y="1822"/>
                    </a:lnTo>
                    <a:cubicBezTo>
                      <a:pt x="6342" y="1531"/>
                      <a:pt x="5467" y="1531"/>
                      <a:pt x="4520" y="1166"/>
                    </a:cubicBezTo>
                    <a:cubicBezTo>
                      <a:pt x="3937" y="875"/>
                      <a:pt x="2989" y="875"/>
                      <a:pt x="2406" y="583"/>
                    </a:cubicBezTo>
                    <a:cubicBezTo>
                      <a:pt x="1167" y="292"/>
                      <a:pt x="292" y="0"/>
                      <a:pt x="292" y="0"/>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68" name="Google Shape;12668;p78"/>
              <p:cNvSpPr/>
              <p:nvPr/>
            </p:nvSpPr>
            <p:spPr>
              <a:xfrm>
                <a:off x="6890749" y="4151174"/>
                <a:ext cx="60999" cy="212625"/>
              </a:xfrm>
              <a:custGeom>
                <a:avLst/>
                <a:gdLst/>
                <a:ahLst/>
                <a:cxnLst/>
                <a:rect l="l" t="t" r="r" b="b"/>
                <a:pathLst>
                  <a:path w="10352" h="36084" extrusionOk="0">
                    <a:moveTo>
                      <a:pt x="474" y="0"/>
                    </a:moveTo>
                    <a:cubicBezTo>
                      <a:pt x="365" y="0"/>
                      <a:pt x="292" y="73"/>
                      <a:pt x="292" y="219"/>
                    </a:cubicBezTo>
                    <a:cubicBezTo>
                      <a:pt x="0" y="219"/>
                      <a:pt x="0" y="511"/>
                      <a:pt x="0" y="511"/>
                    </a:cubicBezTo>
                    <a:cubicBezTo>
                      <a:pt x="0" y="511"/>
                      <a:pt x="292" y="1167"/>
                      <a:pt x="875" y="2041"/>
                    </a:cubicBezTo>
                    <a:cubicBezTo>
                      <a:pt x="1239" y="2333"/>
                      <a:pt x="1531" y="2989"/>
                      <a:pt x="1823" y="3572"/>
                    </a:cubicBezTo>
                    <a:cubicBezTo>
                      <a:pt x="2406" y="4155"/>
                      <a:pt x="2697" y="4811"/>
                      <a:pt x="3062" y="5686"/>
                    </a:cubicBezTo>
                    <a:cubicBezTo>
                      <a:pt x="3645" y="6269"/>
                      <a:pt x="3937" y="7217"/>
                      <a:pt x="4520" y="8092"/>
                    </a:cubicBezTo>
                    <a:cubicBezTo>
                      <a:pt x="4884" y="9039"/>
                      <a:pt x="5467" y="9914"/>
                      <a:pt x="5759" y="10862"/>
                    </a:cubicBezTo>
                    <a:cubicBezTo>
                      <a:pt x="6051" y="12101"/>
                      <a:pt x="6707" y="12976"/>
                      <a:pt x="6998" y="14215"/>
                    </a:cubicBezTo>
                    <a:cubicBezTo>
                      <a:pt x="7290" y="15090"/>
                      <a:pt x="7581" y="16329"/>
                      <a:pt x="7873" y="17204"/>
                    </a:cubicBezTo>
                    <a:cubicBezTo>
                      <a:pt x="7873" y="17860"/>
                      <a:pt x="8165" y="18443"/>
                      <a:pt x="8165" y="19026"/>
                    </a:cubicBezTo>
                    <a:cubicBezTo>
                      <a:pt x="8165" y="19682"/>
                      <a:pt x="8529" y="20265"/>
                      <a:pt x="8529" y="20848"/>
                    </a:cubicBezTo>
                    <a:cubicBezTo>
                      <a:pt x="8529" y="21213"/>
                      <a:pt x="8821" y="21796"/>
                      <a:pt x="8821" y="22379"/>
                    </a:cubicBezTo>
                    <a:lnTo>
                      <a:pt x="8821" y="23910"/>
                    </a:lnTo>
                    <a:cubicBezTo>
                      <a:pt x="9112" y="25149"/>
                      <a:pt x="8821" y="26024"/>
                      <a:pt x="8821" y="27263"/>
                    </a:cubicBezTo>
                    <a:cubicBezTo>
                      <a:pt x="9112" y="27555"/>
                      <a:pt x="8821" y="28138"/>
                      <a:pt x="8821" y="28502"/>
                    </a:cubicBezTo>
                    <a:lnTo>
                      <a:pt x="8821" y="29960"/>
                    </a:lnTo>
                    <a:cubicBezTo>
                      <a:pt x="8821" y="30325"/>
                      <a:pt x="8821" y="30908"/>
                      <a:pt x="8529" y="31200"/>
                    </a:cubicBezTo>
                    <a:lnTo>
                      <a:pt x="8529" y="32439"/>
                    </a:lnTo>
                    <a:cubicBezTo>
                      <a:pt x="8165" y="33022"/>
                      <a:pt x="8165" y="33605"/>
                      <a:pt x="8165" y="33970"/>
                    </a:cubicBezTo>
                    <a:cubicBezTo>
                      <a:pt x="7873" y="34553"/>
                      <a:pt x="7873" y="34844"/>
                      <a:pt x="7873" y="35136"/>
                    </a:cubicBezTo>
                    <a:lnTo>
                      <a:pt x="7581" y="35427"/>
                    </a:lnTo>
                    <a:cubicBezTo>
                      <a:pt x="7581" y="35792"/>
                      <a:pt x="7581" y="36084"/>
                      <a:pt x="7873" y="36084"/>
                    </a:cubicBezTo>
                    <a:cubicBezTo>
                      <a:pt x="8165" y="36084"/>
                      <a:pt x="8165" y="36084"/>
                      <a:pt x="8529" y="35792"/>
                    </a:cubicBezTo>
                    <a:lnTo>
                      <a:pt x="8529" y="35427"/>
                    </a:lnTo>
                    <a:cubicBezTo>
                      <a:pt x="8821" y="35136"/>
                      <a:pt x="8821" y="34844"/>
                      <a:pt x="9112" y="34261"/>
                    </a:cubicBezTo>
                    <a:cubicBezTo>
                      <a:pt x="9112" y="33970"/>
                      <a:pt x="9404" y="33314"/>
                      <a:pt x="9404" y="32439"/>
                    </a:cubicBezTo>
                    <a:cubicBezTo>
                      <a:pt x="9695" y="32147"/>
                      <a:pt x="9695" y="31783"/>
                      <a:pt x="9695" y="31491"/>
                    </a:cubicBezTo>
                    <a:cubicBezTo>
                      <a:pt x="9695" y="30908"/>
                      <a:pt x="9987" y="30616"/>
                      <a:pt x="9987" y="29960"/>
                    </a:cubicBezTo>
                    <a:cubicBezTo>
                      <a:pt x="9987" y="29669"/>
                      <a:pt x="9987" y="29086"/>
                      <a:pt x="10351" y="28794"/>
                    </a:cubicBezTo>
                    <a:lnTo>
                      <a:pt x="10351" y="27263"/>
                    </a:lnTo>
                    <a:lnTo>
                      <a:pt x="10351" y="25732"/>
                    </a:lnTo>
                    <a:lnTo>
                      <a:pt x="10351" y="23910"/>
                    </a:lnTo>
                    <a:lnTo>
                      <a:pt x="10351" y="22379"/>
                    </a:lnTo>
                    <a:cubicBezTo>
                      <a:pt x="10351" y="21796"/>
                      <a:pt x="9987" y="21213"/>
                      <a:pt x="9987" y="20557"/>
                    </a:cubicBezTo>
                    <a:cubicBezTo>
                      <a:pt x="9987" y="19974"/>
                      <a:pt x="9695" y="19391"/>
                      <a:pt x="9695" y="18734"/>
                    </a:cubicBezTo>
                    <a:cubicBezTo>
                      <a:pt x="9695" y="18151"/>
                      <a:pt x="9404" y="17568"/>
                      <a:pt x="9404" y="16912"/>
                    </a:cubicBezTo>
                    <a:cubicBezTo>
                      <a:pt x="9112" y="15746"/>
                      <a:pt x="8821" y="14798"/>
                      <a:pt x="8529" y="13559"/>
                    </a:cubicBezTo>
                    <a:cubicBezTo>
                      <a:pt x="7873" y="12393"/>
                      <a:pt x="7581" y="11445"/>
                      <a:pt x="7290" y="10279"/>
                    </a:cubicBezTo>
                    <a:cubicBezTo>
                      <a:pt x="6707" y="9331"/>
                      <a:pt x="6051" y="8456"/>
                      <a:pt x="5759" y="7509"/>
                    </a:cubicBezTo>
                    <a:cubicBezTo>
                      <a:pt x="5176" y="6634"/>
                      <a:pt x="4520" y="5686"/>
                      <a:pt x="4228" y="5103"/>
                    </a:cubicBezTo>
                    <a:cubicBezTo>
                      <a:pt x="3937" y="4447"/>
                      <a:pt x="3645" y="4155"/>
                      <a:pt x="3645" y="3864"/>
                    </a:cubicBezTo>
                    <a:cubicBezTo>
                      <a:pt x="3353" y="3572"/>
                      <a:pt x="3062" y="3281"/>
                      <a:pt x="3062" y="2989"/>
                    </a:cubicBezTo>
                    <a:cubicBezTo>
                      <a:pt x="2406" y="2333"/>
                      <a:pt x="2114" y="1750"/>
                      <a:pt x="1823" y="1458"/>
                    </a:cubicBezTo>
                    <a:cubicBezTo>
                      <a:pt x="1239" y="511"/>
                      <a:pt x="875" y="219"/>
                      <a:pt x="875" y="219"/>
                    </a:cubicBezTo>
                    <a:cubicBezTo>
                      <a:pt x="729" y="73"/>
                      <a:pt x="583" y="0"/>
                      <a:pt x="474" y="0"/>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69" name="Google Shape;12669;p78"/>
              <p:cNvSpPr/>
              <p:nvPr/>
            </p:nvSpPr>
            <p:spPr>
              <a:xfrm>
                <a:off x="6799256" y="4049676"/>
                <a:ext cx="121992" cy="113660"/>
              </a:xfrm>
              <a:custGeom>
                <a:avLst/>
                <a:gdLst/>
                <a:ahLst/>
                <a:cxnLst/>
                <a:rect l="l" t="t" r="r" b="b"/>
                <a:pathLst>
                  <a:path w="20703" h="19289" extrusionOk="0">
                    <a:moveTo>
                      <a:pt x="13725" y="1"/>
                    </a:moveTo>
                    <a:cubicBezTo>
                      <a:pt x="11131" y="1"/>
                      <a:pt x="10352" y="4979"/>
                      <a:pt x="10352" y="4979"/>
                    </a:cubicBezTo>
                    <a:cubicBezTo>
                      <a:pt x="10352" y="4979"/>
                      <a:pt x="8206" y="1900"/>
                      <a:pt x="6265" y="1900"/>
                    </a:cubicBezTo>
                    <a:cubicBezTo>
                      <a:pt x="5780" y="1900"/>
                      <a:pt x="5307" y="2092"/>
                      <a:pt x="4885" y="2573"/>
                    </a:cubicBezTo>
                    <a:cubicBezTo>
                      <a:pt x="3062" y="5271"/>
                      <a:pt x="5176" y="9571"/>
                      <a:pt x="5176" y="9571"/>
                    </a:cubicBezTo>
                    <a:cubicBezTo>
                      <a:pt x="948" y="9863"/>
                      <a:pt x="1" y="15622"/>
                      <a:pt x="7946" y="16569"/>
                    </a:cubicBezTo>
                    <a:cubicBezTo>
                      <a:pt x="12511" y="16846"/>
                      <a:pt x="16354" y="19288"/>
                      <a:pt x="16985" y="19288"/>
                    </a:cubicBezTo>
                    <a:cubicBezTo>
                      <a:pt x="17019" y="19288"/>
                      <a:pt x="17043" y="19281"/>
                      <a:pt x="17058" y="19266"/>
                    </a:cubicBezTo>
                    <a:cubicBezTo>
                      <a:pt x="20703" y="11102"/>
                      <a:pt x="17933" y="1626"/>
                      <a:pt x="14580" y="168"/>
                    </a:cubicBezTo>
                    <a:cubicBezTo>
                      <a:pt x="14275" y="53"/>
                      <a:pt x="13990" y="1"/>
                      <a:pt x="1372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70" name="Google Shape;12670;p78"/>
              <p:cNvSpPr/>
              <p:nvPr/>
            </p:nvSpPr>
            <p:spPr>
              <a:xfrm>
                <a:off x="6822879" y="4072138"/>
                <a:ext cx="71311" cy="67876"/>
              </a:xfrm>
              <a:custGeom>
                <a:avLst/>
                <a:gdLst/>
                <a:ahLst/>
                <a:cxnLst/>
                <a:rect l="l" t="t" r="r" b="b"/>
                <a:pathLst>
                  <a:path w="12102" h="11519" extrusionOk="0">
                    <a:moveTo>
                      <a:pt x="9987" y="1"/>
                    </a:moveTo>
                    <a:cubicBezTo>
                      <a:pt x="7874" y="1"/>
                      <a:pt x="8748" y="7873"/>
                      <a:pt x="8748" y="7873"/>
                    </a:cubicBezTo>
                    <a:cubicBezTo>
                      <a:pt x="6926" y="3281"/>
                      <a:pt x="4520" y="584"/>
                      <a:pt x="3646" y="584"/>
                    </a:cubicBezTo>
                    <a:cubicBezTo>
                      <a:pt x="3281" y="584"/>
                      <a:pt x="2990" y="875"/>
                      <a:pt x="2990" y="875"/>
                    </a:cubicBezTo>
                    <a:cubicBezTo>
                      <a:pt x="1" y="5103"/>
                      <a:pt x="7874" y="9113"/>
                      <a:pt x="7874" y="9113"/>
                    </a:cubicBezTo>
                    <a:cubicBezTo>
                      <a:pt x="7874" y="9113"/>
                      <a:pt x="5103" y="8456"/>
                      <a:pt x="2990" y="8456"/>
                    </a:cubicBezTo>
                    <a:cubicBezTo>
                      <a:pt x="1823" y="8456"/>
                      <a:pt x="876" y="8748"/>
                      <a:pt x="876" y="9404"/>
                    </a:cubicBezTo>
                    <a:cubicBezTo>
                      <a:pt x="1167" y="10570"/>
                      <a:pt x="4812" y="11518"/>
                      <a:pt x="7874" y="11518"/>
                    </a:cubicBezTo>
                    <a:cubicBezTo>
                      <a:pt x="9113" y="11518"/>
                      <a:pt x="10279" y="11227"/>
                      <a:pt x="10571" y="10570"/>
                    </a:cubicBezTo>
                    <a:cubicBezTo>
                      <a:pt x="12101" y="8748"/>
                      <a:pt x="11518" y="292"/>
                      <a:pt x="1027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71" name="Google Shape;12671;p78"/>
              <p:cNvSpPr/>
              <p:nvPr/>
            </p:nvSpPr>
            <p:spPr>
              <a:xfrm>
                <a:off x="6870992" y="4139407"/>
                <a:ext cx="44677" cy="31142"/>
              </a:xfrm>
              <a:custGeom>
                <a:avLst/>
                <a:gdLst/>
                <a:ahLst/>
                <a:cxnLst/>
                <a:rect l="l" t="t" r="r" b="b"/>
                <a:pathLst>
                  <a:path w="7582" h="5285" extrusionOk="0">
                    <a:moveTo>
                      <a:pt x="6772" y="0"/>
                    </a:moveTo>
                    <a:cubicBezTo>
                      <a:pt x="6199" y="0"/>
                      <a:pt x="5467" y="1633"/>
                      <a:pt x="5467" y="1633"/>
                    </a:cubicBezTo>
                    <a:cubicBezTo>
                      <a:pt x="5467" y="1633"/>
                      <a:pt x="4472" y="448"/>
                      <a:pt x="3627" y="448"/>
                    </a:cubicBezTo>
                    <a:cubicBezTo>
                      <a:pt x="3425" y="448"/>
                      <a:pt x="3231" y="516"/>
                      <a:pt x="3062" y="685"/>
                    </a:cubicBezTo>
                    <a:cubicBezTo>
                      <a:pt x="2114" y="1341"/>
                      <a:pt x="3353" y="3164"/>
                      <a:pt x="3353" y="3164"/>
                    </a:cubicBezTo>
                    <a:cubicBezTo>
                      <a:pt x="3353" y="3164"/>
                      <a:pt x="2136" y="2502"/>
                      <a:pt x="1169" y="2502"/>
                    </a:cubicBezTo>
                    <a:cubicBezTo>
                      <a:pt x="530" y="2502"/>
                      <a:pt x="0" y="2790"/>
                      <a:pt x="0" y="3747"/>
                    </a:cubicBezTo>
                    <a:cubicBezTo>
                      <a:pt x="0" y="4411"/>
                      <a:pt x="2646" y="5285"/>
                      <a:pt x="4304" y="5285"/>
                    </a:cubicBezTo>
                    <a:cubicBezTo>
                      <a:pt x="4830" y="5285"/>
                      <a:pt x="5256" y="5197"/>
                      <a:pt x="5467" y="4986"/>
                    </a:cubicBezTo>
                    <a:cubicBezTo>
                      <a:pt x="6706" y="4038"/>
                      <a:pt x="7581" y="685"/>
                      <a:pt x="6998" y="102"/>
                    </a:cubicBezTo>
                    <a:cubicBezTo>
                      <a:pt x="6927" y="31"/>
                      <a:pt x="6851" y="0"/>
                      <a:pt x="677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72" name="Google Shape;12672;p78"/>
              <p:cNvSpPr/>
              <p:nvPr/>
            </p:nvSpPr>
            <p:spPr>
              <a:xfrm>
                <a:off x="6878292" y="4147026"/>
                <a:ext cx="33941" cy="21231"/>
              </a:xfrm>
              <a:custGeom>
                <a:avLst/>
                <a:gdLst/>
                <a:ahLst/>
                <a:cxnLst/>
                <a:rect l="l" t="t" r="r" b="b"/>
                <a:pathLst>
                  <a:path w="5760" h="3603" extrusionOk="0">
                    <a:moveTo>
                      <a:pt x="2655" y="0"/>
                    </a:moveTo>
                    <a:cubicBezTo>
                      <a:pt x="2575" y="0"/>
                      <a:pt x="2492" y="15"/>
                      <a:pt x="2406" y="48"/>
                    </a:cubicBezTo>
                    <a:cubicBezTo>
                      <a:pt x="1823" y="340"/>
                      <a:pt x="2697" y="2454"/>
                      <a:pt x="2697" y="2454"/>
                    </a:cubicBezTo>
                    <a:cubicBezTo>
                      <a:pt x="2697" y="2454"/>
                      <a:pt x="1912" y="2263"/>
                      <a:pt x="1184" y="2263"/>
                    </a:cubicBezTo>
                    <a:cubicBezTo>
                      <a:pt x="639" y="2263"/>
                      <a:pt x="125" y="2371"/>
                      <a:pt x="0" y="2745"/>
                    </a:cubicBezTo>
                    <a:cubicBezTo>
                      <a:pt x="0" y="3156"/>
                      <a:pt x="1661" y="3602"/>
                      <a:pt x="2848" y="3602"/>
                    </a:cubicBezTo>
                    <a:cubicBezTo>
                      <a:pt x="3348" y="3602"/>
                      <a:pt x="3764" y="3523"/>
                      <a:pt x="3937" y="3329"/>
                    </a:cubicBezTo>
                    <a:cubicBezTo>
                      <a:pt x="4811" y="2745"/>
                      <a:pt x="5759" y="631"/>
                      <a:pt x="5467" y="340"/>
                    </a:cubicBezTo>
                    <a:cubicBezTo>
                      <a:pt x="5408" y="313"/>
                      <a:pt x="5346" y="301"/>
                      <a:pt x="5284" y="301"/>
                    </a:cubicBezTo>
                    <a:cubicBezTo>
                      <a:pt x="4660" y="301"/>
                      <a:pt x="3937" y="1506"/>
                      <a:pt x="3937" y="1506"/>
                    </a:cubicBezTo>
                    <a:cubicBezTo>
                      <a:pt x="3937" y="1506"/>
                      <a:pt x="3455" y="0"/>
                      <a:pt x="265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73" name="Google Shape;12673;p78"/>
              <p:cNvSpPr/>
              <p:nvPr/>
            </p:nvSpPr>
            <p:spPr>
              <a:xfrm>
                <a:off x="6838771" y="4190907"/>
                <a:ext cx="61005" cy="40163"/>
              </a:xfrm>
              <a:custGeom>
                <a:avLst/>
                <a:gdLst/>
                <a:ahLst/>
                <a:cxnLst/>
                <a:rect l="l" t="t" r="r" b="b"/>
                <a:pathLst>
                  <a:path w="10353" h="6816" extrusionOk="0">
                    <a:moveTo>
                      <a:pt x="3792" y="1"/>
                    </a:moveTo>
                    <a:cubicBezTo>
                      <a:pt x="2281" y="1"/>
                      <a:pt x="1030" y="757"/>
                      <a:pt x="584" y="2588"/>
                    </a:cubicBezTo>
                    <a:cubicBezTo>
                      <a:pt x="1" y="4702"/>
                      <a:pt x="1823" y="6816"/>
                      <a:pt x="5468" y="6816"/>
                    </a:cubicBezTo>
                    <a:cubicBezTo>
                      <a:pt x="7874" y="6816"/>
                      <a:pt x="10352" y="5650"/>
                      <a:pt x="10352" y="4994"/>
                    </a:cubicBezTo>
                    <a:cubicBezTo>
                      <a:pt x="10352" y="3827"/>
                      <a:pt x="8530" y="1349"/>
                      <a:pt x="6051" y="474"/>
                    </a:cubicBezTo>
                    <a:cubicBezTo>
                      <a:pt x="5279" y="170"/>
                      <a:pt x="4507" y="1"/>
                      <a:pt x="37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74" name="Google Shape;12674;p78"/>
              <p:cNvSpPr/>
              <p:nvPr/>
            </p:nvSpPr>
            <p:spPr>
              <a:xfrm>
                <a:off x="6855094" y="4207872"/>
                <a:ext cx="89354" cy="44677"/>
              </a:xfrm>
              <a:custGeom>
                <a:avLst/>
                <a:gdLst/>
                <a:ahLst/>
                <a:cxnLst/>
                <a:rect l="l" t="t" r="r" b="b"/>
                <a:pathLst>
                  <a:path w="15164" h="7582" extrusionOk="0">
                    <a:moveTo>
                      <a:pt x="293" y="1"/>
                    </a:moveTo>
                    <a:cubicBezTo>
                      <a:pt x="1" y="1"/>
                      <a:pt x="1" y="1"/>
                      <a:pt x="1" y="292"/>
                    </a:cubicBezTo>
                    <a:cubicBezTo>
                      <a:pt x="1" y="657"/>
                      <a:pt x="1" y="657"/>
                      <a:pt x="293" y="657"/>
                    </a:cubicBezTo>
                    <a:cubicBezTo>
                      <a:pt x="293" y="657"/>
                      <a:pt x="1167" y="948"/>
                      <a:pt x="2698" y="1531"/>
                    </a:cubicBezTo>
                    <a:cubicBezTo>
                      <a:pt x="2990" y="1531"/>
                      <a:pt x="3281" y="1531"/>
                      <a:pt x="3937" y="1823"/>
                    </a:cubicBezTo>
                    <a:cubicBezTo>
                      <a:pt x="4229" y="1823"/>
                      <a:pt x="4812" y="1823"/>
                      <a:pt x="5104" y="2115"/>
                    </a:cubicBezTo>
                    <a:cubicBezTo>
                      <a:pt x="5760" y="2115"/>
                      <a:pt x="6051" y="2479"/>
                      <a:pt x="6634" y="2479"/>
                    </a:cubicBezTo>
                    <a:cubicBezTo>
                      <a:pt x="6926" y="2771"/>
                      <a:pt x="7582" y="3062"/>
                      <a:pt x="7874" y="3062"/>
                    </a:cubicBezTo>
                    <a:cubicBezTo>
                      <a:pt x="8457" y="3354"/>
                      <a:pt x="8748" y="3645"/>
                      <a:pt x="9404" y="3645"/>
                    </a:cubicBezTo>
                    <a:cubicBezTo>
                      <a:pt x="9696" y="3937"/>
                      <a:pt x="9988" y="4301"/>
                      <a:pt x="10571" y="4301"/>
                    </a:cubicBezTo>
                    <a:lnTo>
                      <a:pt x="11518" y="5176"/>
                    </a:lnTo>
                    <a:cubicBezTo>
                      <a:pt x="11810" y="5176"/>
                      <a:pt x="12393" y="5468"/>
                      <a:pt x="12393" y="5759"/>
                    </a:cubicBezTo>
                    <a:cubicBezTo>
                      <a:pt x="12758" y="6124"/>
                      <a:pt x="13049" y="6124"/>
                      <a:pt x="13341" y="6415"/>
                    </a:cubicBezTo>
                    <a:lnTo>
                      <a:pt x="13924" y="6998"/>
                    </a:lnTo>
                    <a:lnTo>
                      <a:pt x="14216" y="7290"/>
                    </a:lnTo>
                    <a:lnTo>
                      <a:pt x="14216" y="7582"/>
                    </a:lnTo>
                    <a:lnTo>
                      <a:pt x="14872" y="7582"/>
                    </a:lnTo>
                    <a:cubicBezTo>
                      <a:pt x="15163" y="7290"/>
                      <a:pt x="15163" y="7290"/>
                      <a:pt x="14872" y="6998"/>
                    </a:cubicBezTo>
                    <a:cubicBezTo>
                      <a:pt x="14872" y="6998"/>
                      <a:pt x="14872" y="6707"/>
                      <a:pt x="14580" y="6415"/>
                    </a:cubicBezTo>
                    <a:cubicBezTo>
                      <a:pt x="14580" y="6124"/>
                      <a:pt x="14216" y="5759"/>
                      <a:pt x="14216" y="5759"/>
                    </a:cubicBezTo>
                    <a:lnTo>
                      <a:pt x="13341" y="4885"/>
                    </a:lnTo>
                    <a:lnTo>
                      <a:pt x="12393" y="3937"/>
                    </a:lnTo>
                    <a:cubicBezTo>
                      <a:pt x="12102" y="3645"/>
                      <a:pt x="11810" y="3354"/>
                      <a:pt x="11227" y="3062"/>
                    </a:cubicBezTo>
                    <a:cubicBezTo>
                      <a:pt x="10935" y="2771"/>
                      <a:pt x="10279" y="2479"/>
                      <a:pt x="9988" y="2479"/>
                    </a:cubicBezTo>
                    <a:cubicBezTo>
                      <a:pt x="9404" y="2115"/>
                      <a:pt x="9113" y="1823"/>
                      <a:pt x="8457" y="1531"/>
                    </a:cubicBezTo>
                    <a:cubicBezTo>
                      <a:pt x="7874" y="1531"/>
                      <a:pt x="7582" y="1240"/>
                      <a:pt x="6926" y="1240"/>
                    </a:cubicBezTo>
                    <a:cubicBezTo>
                      <a:pt x="6634" y="948"/>
                      <a:pt x="6051" y="948"/>
                      <a:pt x="5468" y="657"/>
                    </a:cubicBezTo>
                    <a:cubicBezTo>
                      <a:pt x="5104" y="657"/>
                      <a:pt x="4520" y="657"/>
                      <a:pt x="4229" y="292"/>
                    </a:cubicBezTo>
                    <a:cubicBezTo>
                      <a:pt x="3646" y="292"/>
                      <a:pt x="3281" y="292"/>
                      <a:pt x="2990" y="1"/>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75" name="Google Shape;12675;p78"/>
              <p:cNvSpPr/>
              <p:nvPr/>
            </p:nvSpPr>
            <p:spPr>
              <a:xfrm>
                <a:off x="6926399" y="4104352"/>
                <a:ext cx="42962" cy="58854"/>
              </a:xfrm>
              <a:custGeom>
                <a:avLst/>
                <a:gdLst/>
                <a:ahLst/>
                <a:cxnLst/>
                <a:rect l="l" t="t" r="r" b="b"/>
                <a:pathLst>
                  <a:path w="7291" h="9988" extrusionOk="0">
                    <a:moveTo>
                      <a:pt x="3937" y="1"/>
                    </a:moveTo>
                    <a:cubicBezTo>
                      <a:pt x="1823" y="1"/>
                      <a:pt x="1" y="1823"/>
                      <a:pt x="292" y="5468"/>
                    </a:cubicBezTo>
                    <a:cubicBezTo>
                      <a:pt x="292" y="7873"/>
                      <a:pt x="2115" y="9987"/>
                      <a:pt x="2771" y="9987"/>
                    </a:cubicBezTo>
                    <a:cubicBezTo>
                      <a:pt x="3937" y="9987"/>
                      <a:pt x="6124" y="7873"/>
                      <a:pt x="6707" y="5468"/>
                    </a:cubicBezTo>
                    <a:cubicBezTo>
                      <a:pt x="7290" y="2698"/>
                      <a:pt x="6707" y="292"/>
                      <a:pt x="39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76" name="Google Shape;12676;p78"/>
              <p:cNvSpPr/>
              <p:nvPr/>
            </p:nvSpPr>
            <p:spPr>
              <a:xfrm>
                <a:off x="6921243" y="4116809"/>
                <a:ext cx="30505" cy="87633"/>
              </a:xfrm>
              <a:custGeom>
                <a:avLst/>
                <a:gdLst/>
                <a:ahLst/>
                <a:cxnLst/>
                <a:rect l="l" t="t" r="r" b="b"/>
                <a:pathLst>
                  <a:path w="5177" h="14872" extrusionOk="0">
                    <a:moveTo>
                      <a:pt x="4520" y="1"/>
                    </a:moveTo>
                    <a:lnTo>
                      <a:pt x="3937" y="584"/>
                    </a:lnTo>
                    <a:cubicBezTo>
                      <a:pt x="3937" y="584"/>
                      <a:pt x="3937" y="1532"/>
                      <a:pt x="3646" y="2698"/>
                    </a:cubicBezTo>
                    <a:lnTo>
                      <a:pt x="3646" y="3937"/>
                    </a:lnTo>
                    <a:cubicBezTo>
                      <a:pt x="3646" y="4229"/>
                      <a:pt x="3354" y="4520"/>
                      <a:pt x="3354" y="5176"/>
                    </a:cubicBezTo>
                    <a:cubicBezTo>
                      <a:pt x="3354" y="5468"/>
                      <a:pt x="3354" y="6051"/>
                      <a:pt x="2990" y="6343"/>
                    </a:cubicBezTo>
                    <a:cubicBezTo>
                      <a:pt x="2990" y="6999"/>
                      <a:pt x="2990" y="7290"/>
                      <a:pt x="2698" y="7582"/>
                    </a:cubicBezTo>
                    <a:cubicBezTo>
                      <a:pt x="2698" y="8165"/>
                      <a:pt x="2698" y="8457"/>
                      <a:pt x="2406" y="9113"/>
                    </a:cubicBezTo>
                    <a:cubicBezTo>
                      <a:pt x="2406" y="9404"/>
                      <a:pt x="2115" y="9696"/>
                      <a:pt x="2115" y="10279"/>
                    </a:cubicBezTo>
                    <a:cubicBezTo>
                      <a:pt x="1823" y="10643"/>
                      <a:pt x="1823" y="10935"/>
                      <a:pt x="1532" y="11518"/>
                    </a:cubicBezTo>
                    <a:cubicBezTo>
                      <a:pt x="1532" y="11810"/>
                      <a:pt x="1532" y="12101"/>
                      <a:pt x="1167" y="12466"/>
                    </a:cubicBezTo>
                    <a:cubicBezTo>
                      <a:pt x="876" y="12757"/>
                      <a:pt x="876" y="13049"/>
                      <a:pt x="876" y="13049"/>
                    </a:cubicBezTo>
                    <a:cubicBezTo>
                      <a:pt x="584" y="13341"/>
                      <a:pt x="584" y="13632"/>
                      <a:pt x="292" y="13632"/>
                    </a:cubicBezTo>
                    <a:cubicBezTo>
                      <a:pt x="292" y="13924"/>
                      <a:pt x="1" y="14288"/>
                      <a:pt x="1" y="14288"/>
                    </a:cubicBezTo>
                    <a:cubicBezTo>
                      <a:pt x="1" y="14580"/>
                      <a:pt x="1" y="14871"/>
                      <a:pt x="292" y="14871"/>
                    </a:cubicBezTo>
                    <a:lnTo>
                      <a:pt x="584" y="14871"/>
                    </a:lnTo>
                    <a:lnTo>
                      <a:pt x="1167" y="14288"/>
                    </a:lnTo>
                    <a:lnTo>
                      <a:pt x="1823" y="13632"/>
                    </a:lnTo>
                    <a:lnTo>
                      <a:pt x="2406" y="13049"/>
                    </a:lnTo>
                    <a:cubicBezTo>
                      <a:pt x="2406" y="12757"/>
                      <a:pt x="2698" y="12466"/>
                      <a:pt x="2990" y="11810"/>
                    </a:cubicBezTo>
                    <a:cubicBezTo>
                      <a:pt x="2990" y="11518"/>
                      <a:pt x="3354" y="11227"/>
                      <a:pt x="3354" y="10935"/>
                    </a:cubicBezTo>
                    <a:cubicBezTo>
                      <a:pt x="3646" y="10279"/>
                      <a:pt x="3937" y="9987"/>
                      <a:pt x="3937" y="9404"/>
                    </a:cubicBezTo>
                    <a:cubicBezTo>
                      <a:pt x="4229" y="9113"/>
                      <a:pt x="4229" y="8457"/>
                      <a:pt x="4229" y="8165"/>
                    </a:cubicBezTo>
                    <a:cubicBezTo>
                      <a:pt x="4520" y="7582"/>
                      <a:pt x="4520" y="7290"/>
                      <a:pt x="4520" y="6634"/>
                    </a:cubicBezTo>
                    <a:cubicBezTo>
                      <a:pt x="4812" y="6343"/>
                      <a:pt x="4812" y="5759"/>
                      <a:pt x="4812" y="5468"/>
                    </a:cubicBezTo>
                    <a:lnTo>
                      <a:pt x="4812" y="3937"/>
                    </a:lnTo>
                    <a:cubicBezTo>
                      <a:pt x="5176" y="3646"/>
                      <a:pt x="5176" y="3354"/>
                      <a:pt x="5176" y="2698"/>
                    </a:cubicBezTo>
                    <a:cubicBezTo>
                      <a:pt x="5176" y="1532"/>
                      <a:pt x="4812" y="584"/>
                      <a:pt x="4812" y="584"/>
                    </a:cubicBezTo>
                    <a:cubicBezTo>
                      <a:pt x="4812" y="292"/>
                      <a:pt x="4520" y="1"/>
                      <a:pt x="4520" y="1"/>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77" name="Google Shape;12677;p78"/>
              <p:cNvSpPr/>
              <p:nvPr/>
            </p:nvSpPr>
            <p:spPr>
              <a:xfrm>
                <a:off x="6994693" y="4046794"/>
                <a:ext cx="150347" cy="311419"/>
              </a:xfrm>
              <a:custGeom>
                <a:avLst/>
                <a:gdLst/>
                <a:ahLst/>
                <a:cxnLst/>
                <a:rect l="l" t="t" r="r" b="b"/>
                <a:pathLst>
                  <a:path w="25515" h="52850" extrusionOk="0">
                    <a:moveTo>
                      <a:pt x="24567" y="1"/>
                    </a:moveTo>
                    <a:cubicBezTo>
                      <a:pt x="24567" y="1"/>
                      <a:pt x="23984" y="657"/>
                      <a:pt x="22453" y="1532"/>
                    </a:cubicBezTo>
                    <a:cubicBezTo>
                      <a:pt x="21214" y="2771"/>
                      <a:pt x="19391" y="4302"/>
                      <a:pt x="16986" y="6124"/>
                    </a:cubicBezTo>
                    <a:cubicBezTo>
                      <a:pt x="14872" y="7946"/>
                      <a:pt x="12393" y="10352"/>
                      <a:pt x="9988" y="13049"/>
                    </a:cubicBezTo>
                    <a:cubicBezTo>
                      <a:pt x="8748" y="14288"/>
                      <a:pt x="7582" y="15819"/>
                      <a:pt x="6343" y="17350"/>
                    </a:cubicBezTo>
                    <a:cubicBezTo>
                      <a:pt x="5468" y="18881"/>
                      <a:pt x="4229" y="20339"/>
                      <a:pt x="3281" y="22161"/>
                    </a:cubicBezTo>
                    <a:cubicBezTo>
                      <a:pt x="2407" y="23692"/>
                      <a:pt x="1459" y="25514"/>
                      <a:pt x="1167" y="27628"/>
                    </a:cubicBezTo>
                    <a:cubicBezTo>
                      <a:pt x="876" y="28576"/>
                      <a:pt x="584" y="29451"/>
                      <a:pt x="584" y="30398"/>
                    </a:cubicBezTo>
                    <a:cubicBezTo>
                      <a:pt x="584" y="30690"/>
                      <a:pt x="293" y="31273"/>
                      <a:pt x="293" y="31637"/>
                    </a:cubicBezTo>
                    <a:lnTo>
                      <a:pt x="293" y="33095"/>
                    </a:lnTo>
                    <a:cubicBezTo>
                      <a:pt x="1" y="34918"/>
                      <a:pt x="1" y="36740"/>
                      <a:pt x="1" y="38271"/>
                    </a:cubicBezTo>
                    <a:lnTo>
                      <a:pt x="1" y="40749"/>
                    </a:lnTo>
                    <a:cubicBezTo>
                      <a:pt x="1" y="41624"/>
                      <a:pt x="1" y="42207"/>
                      <a:pt x="293" y="43155"/>
                    </a:cubicBezTo>
                    <a:cubicBezTo>
                      <a:pt x="293" y="44394"/>
                      <a:pt x="584" y="45852"/>
                      <a:pt x="584" y="46800"/>
                    </a:cubicBezTo>
                    <a:cubicBezTo>
                      <a:pt x="876" y="48039"/>
                      <a:pt x="1167" y="49205"/>
                      <a:pt x="1167" y="49861"/>
                    </a:cubicBezTo>
                    <a:cubicBezTo>
                      <a:pt x="1459" y="50736"/>
                      <a:pt x="1459" y="51319"/>
                      <a:pt x="1823" y="51975"/>
                    </a:cubicBezTo>
                    <a:lnTo>
                      <a:pt x="1823" y="52558"/>
                    </a:lnTo>
                    <a:cubicBezTo>
                      <a:pt x="1823" y="52850"/>
                      <a:pt x="2115" y="52850"/>
                      <a:pt x="2407" y="52850"/>
                    </a:cubicBezTo>
                    <a:cubicBezTo>
                      <a:pt x="2698" y="52850"/>
                      <a:pt x="2990" y="52558"/>
                      <a:pt x="2990" y="52267"/>
                    </a:cubicBezTo>
                    <a:cubicBezTo>
                      <a:pt x="2990" y="52267"/>
                      <a:pt x="2698" y="51975"/>
                      <a:pt x="2698" y="51684"/>
                    </a:cubicBezTo>
                    <a:cubicBezTo>
                      <a:pt x="2698" y="51028"/>
                      <a:pt x="2698" y="50444"/>
                      <a:pt x="2407" y="49861"/>
                    </a:cubicBezTo>
                    <a:cubicBezTo>
                      <a:pt x="2407" y="48914"/>
                      <a:pt x="2115" y="48039"/>
                      <a:pt x="2115" y="46800"/>
                    </a:cubicBezTo>
                    <a:cubicBezTo>
                      <a:pt x="1823" y="45560"/>
                      <a:pt x="1823" y="44394"/>
                      <a:pt x="1823" y="42863"/>
                    </a:cubicBezTo>
                    <a:lnTo>
                      <a:pt x="1823" y="40749"/>
                    </a:lnTo>
                    <a:lnTo>
                      <a:pt x="1823" y="38271"/>
                    </a:lnTo>
                    <a:cubicBezTo>
                      <a:pt x="1823" y="36740"/>
                      <a:pt x="1823" y="34918"/>
                      <a:pt x="2115" y="33460"/>
                    </a:cubicBezTo>
                    <a:lnTo>
                      <a:pt x="2115" y="31929"/>
                    </a:lnTo>
                    <a:cubicBezTo>
                      <a:pt x="2407" y="31637"/>
                      <a:pt x="2407" y="30981"/>
                      <a:pt x="2407" y="30690"/>
                    </a:cubicBezTo>
                    <a:cubicBezTo>
                      <a:pt x="2407" y="29815"/>
                      <a:pt x="2698" y="28867"/>
                      <a:pt x="2990" y="27993"/>
                    </a:cubicBezTo>
                    <a:cubicBezTo>
                      <a:pt x="3281" y="26462"/>
                      <a:pt x="4229" y="24639"/>
                      <a:pt x="5104" y="23109"/>
                    </a:cubicBezTo>
                    <a:cubicBezTo>
                      <a:pt x="6634" y="19755"/>
                      <a:pt x="9113" y="16694"/>
                      <a:pt x="11518" y="14288"/>
                    </a:cubicBezTo>
                    <a:cubicBezTo>
                      <a:pt x="13924" y="11591"/>
                      <a:pt x="16038" y="9113"/>
                      <a:pt x="18225" y="7290"/>
                    </a:cubicBezTo>
                    <a:cubicBezTo>
                      <a:pt x="20339" y="5176"/>
                      <a:pt x="22161" y="3646"/>
                      <a:pt x="23327" y="2771"/>
                    </a:cubicBezTo>
                    <a:lnTo>
                      <a:pt x="25150" y="948"/>
                    </a:lnTo>
                    <a:cubicBezTo>
                      <a:pt x="25514" y="657"/>
                      <a:pt x="25514" y="292"/>
                      <a:pt x="25150" y="292"/>
                    </a:cubicBezTo>
                    <a:cubicBezTo>
                      <a:pt x="25150" y="1"/>
                      <a:pt x="24858" y="1"/>
                      <a:pt x="24567" y="1"/>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78" name="Google Shape;12678;p78"/>
              <p:cNvSpPr/>
              <p:nvPr/>
            </p:nvSpPr>
            <p:spPr>
              <a:xfrm>
                <a:off x="7050106" y="4068273"/>
                <a:ext cx="28355" cy="66155"/>
              </a:xfrm>
              <a:custGeom>
                <a:avLst/>
                <a:gdLst/>
                <a:ahLst/>
                <a:cxnLst/>
                <a:rect l="l" t="t" r="r" b="b"/>
                <a:pathLst>
                  <a:path w="4812" h="11227" extrusionOk="0">
                    <a:moveTo>
                      <a:pt x="4228" y="1"/>
                    </a:moveTo>
                    <a:cubicBezTo>
                      <a:pt x="3937" y="1"/>
                      <a:pt x="3937" y="292"/>
                      <a:pt x="3645" y="292"/>
                    </a:cubicBezTo>
                    <a:cubicBezTo>
                      <a:pt x="3645" y="292"/>
                      <a:pt x="3354" y="948"/>
                      <a:pt x="2989" y="1823"/>
                    </a:cubicBezTo>
                    <a:cubicBezTo>
                      <a:pt x="2698" y="2479"/>
                      <a:pt x="2698" y="3062"/>
                      <a:pt x="2406" y="3645"/>
                    </a:cubicBezTo>
                    <a:cubicBezTo>
                      <a:pt x="2114" y="3937"/>
                      <a:pt x="2114" y="4301"/>
                      <a:pt x="2114" y="4593"/>
                    </a:cubicBezTo>
                    <a:cubicBezTo>
                      <a:pt x="1823" y="4885"/>
                      <a:pt x="1823" y="5176"/>
                      <a:pt x="1823" y="5468"/>
                    </a:cubicBezTo>
                    <a:cubicBezTo>
                      <a:pt x="1531" y="6124"/>
                      <a:pt x="1167" y="6707"/>
                      <a:pt x="1167" y="7290"/>
                    </a:cubicBezTo>
                    <a:cubicBezTo>
                      <a:pt x="875" y="7582"/>
                      <a:pt x="875" y="7946"/>
                      <a:pt x="875" y="8238"/>
                    </a:cubicBezTo>
                    <a:cubicBezTo>
                      <a:pt x="584" y="8529"/>
                      <a:pt x="584" y="8821"/>
                      <a:pt x="584" y="8821"/>
                    </a:cubicBezTo>
                    <a:cubicBezTo>
                      <a:pt x="584" y="9112"/>
                      <a:pt x="292" y="9404"/>
                      <a:pt x="292" y="9769"/>
                    </a:cubicBezTo>
                    <a:lnTo>
                      <a:pt x="292" y="10060"/>
                    </a:lnTo>
                    <a:lnTo>
                      <a:pt x="0" y="10352"/>
                    </a:lnTo>
                    <a:lnTo>
                      <a:pt x="0" y="10643"/>
                    </a:lnTo>
                    <a:cubicBezTo>
                      <a:pt x="0" y="10935"/>
                      <a:pt x="0" y="11226"/>
                      <a:pt x="292" y="11226"/>
                    </a:cubicBezTo>
                    <a:cubicBezTo>
                      <a:pt x="584" y="11226"/>
                      <a:pt x="875" y="11226"/>
                      <a:pt x="875" y="10935"/>
                    </a:cubicBezTo>
                    <a:lnTo>
                      <a:pt x="1167" y="10643"/>
                    </a:lnTo>
                    <a:lnTo>
                      <a:pt x="1531" y="10352"/>
                    </a:lnTo>
                    <a:cubicBezTo>
                      <a:pt x="1823" y="10060"/>
                      <a:pt x="1823" y="9769"/>
                      <a:pt x="2114" y="9769"/>
                    </a:cubicBezTo>
                    <a:cubicBezTo>
                      <a:pt x="2406" y="9112"/>
                      <a:pt x="2406" y="8529"/>
                      <a:pt x="2698" y="7946"/>
                    </a:cubicBezTo>
                    <a:cubicBezTo>
                      <a:pt x="2989" y="7582"/>
                      <a:pt x="2989" y="7290"/>
                      <a:pt x="3354" y="6999"/>
                    </a:cubicBezTo>
                    <a:cubicBezTo>
                      <a:pt x="3354" y="6707"/>
                      <a:pt x="3354" y="6415"/>
                      <a:pt x="3645" y="6124"/>
                    </a:cubicBezTo>
                    <a:cubicBezTo>
                      <a:pt x="3937" y="5468"/>
                      <a:pt x="3937" y="4885"/>
                      <a:pt x="4228" y="4301"/>
                    </a:cubicBezTo>
                    <a:cubicBezTo>
                      <a:pt x="4228" y="3354"/>
                      <a:pt x="4520" y="2771"/>
                      <a:pt x="4520" y="2479"/>
                    </a:cubicBezTo>
                    <a:cubicBezTo>
                      <a:pt x="4812" y="1240"/>
                      <a:pt x="4812" y="657"/>
                      <a:pt x="4812" y="657"/>
                    </a:cubicBezTo>
                    <a:cubicBezTo>
                      <a:pt x="4812" y="292"/>
                      <a:pt x="4520" y="1"/>
                      <a:pt x="4228" y="1"/>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79" name="Google Shape;12679;p78"/>
              <p:cNvSpPr/>
              <p:nvPr/>
            </p:nvSpPr>
            <p:spPr>
              <a:xfrm>
                <a:off x="7065998" y="4098772"/>
                <a:ext cx="44677" cy="19763"/>
              </a:xfrm>
              <a:custGeom>
                <a:avLst/>
                <a:gdLst/>
                <a:ahLst/>
                <a:cxnLst/>
                <a:rect l="l" t="t" r="r" b="b"/>
                <a:pathLst>
                  <a:path w="7582" h="3354" extrusionOk="0">
                    <a:moveTo>
                      <a:pt x="4885" y="0"/>
                    </a:moveTo>
                    <a:cubicBezTo>
                      <a:pt x="4301" y="0"/>
                      <a:pt x="3937" y="292"/>
                      <a:pt x="3354" y="292"/>
                    </a:cubicBezTo>
                    <a:cubicBezTo>
                      <a:pt x="3062" y="292"/>
                      <a:pt x="2479" y="583"/>
                      <a:pt x="2115" y="948"/>
                    </a:cubicBezTo>
                    <a:cubicBezTo>
                      <a:pt x="1531" y="948"/>
                      <a:pt x="1240" y="1239"/>
                      <a:pt x="948" y="1531"/>
                    </a:cubicBezTo>
                    <a:lnTo>
                      <a:pt x="657" y="1823"/>
                    </a:lnTo>
                    <a:cubicBezTo>
                      <a:pt x="657" y="2114"/>
                      <a:pt x="292" y="2114"/>
                      <a:pt x="292" y="2114"/>
                    </a:cubicBezTo>
                    <a:lnTo>
                      <a:pt x="292" y="2406"/>
                    </a:lnTo>
                    <a:cubicBezTo>
                      <a:pt x="1" y="2770"/>
                      <a:pt x="1" y="3062"/>
                      <a:pt x="292" y="3353"/>
                    </a:cubicBezTo>
                    <a:lnTo>
                      <a:pt x="948" y="3353"/>
                    </a:lnTo>
                    <a:lnTo>
                      <a:pt x="1240" y="3062"/>
                    </a:lnTo>
                    <a:cubicBezTo>
                      <a:pt x="1240" y="3062"/>
                      <a:pt x="1531" y="3062"/>
                      <a:pt x="1823" y="2770"/>
                    </a:cubicBezTo>
                    <a:lnTo>
                      <a:pt x="2479" y="2770"/>
                    </a:lnTo>
                    <a:cubicBezTo>
                      <a:pt x="2479" y="2770"/>
                      <a:pt x="2771" y="2770"/>
                      <a:pt x="2771" y="2406"/>
                    </a:cubicBezTo>
                    <a:cubicBezTo>
                      <a:pt x="3062" y="2406"/>
                      <a:pt x="3645" y="2406"/>
                      <a:pt x="3937" y="2114"/>
                    </a:cubicBezTo>
                    <a:cubicBezTo>
                      <a:pt x="4885" y="2114"/>
                      <a:pt x="5468" y="1823"/>
                      <a:pt x="6124" y="1531"/>
                    </a:cubicBezTo>
                    <a:cubicBezTo>
                      <a:pt x="6999" y="1531"/>
                      <a:pt x="7290" y="1239"/>
                      <a:pt x="7290" y="1239"/>
                    </a:cubicBezTo>
                    <a:cubicBezTo>
                      <a:pt x="7582" y="1239"/>
                      <a:pt x="7582" y="948"/>
                      <a:pt x="7582" y="583"/>
                    </a:cubicBezTo>
                    <a:cubicBezTo>
                      <a:pt x="7582" y="292"/>
                      <a:pt x="7290" y="292"/>
                      <a:pt x="7290" y="292"/>
                    </a:cubicBezTo>
                    <a:cubicBezTo>
                      <a:pt x="7290" y="292"/>
                      <a:pt x="6707" y="0"/>
                      <a:pt x="6124" y="0"/>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80" name="Google Shape;12680;p78"/>
              <p:cNvSpPr/>
              <p:nvPr/>
            </p:nvSpPr>
            <p:spPr>
              <a:xfrm>
                <a:off x="7010591" y="4154179"/>
                <a:ext cx="53698" cy="39521"/>
              </a:xfrm>
              <a:custGeom>
                <a:avLst/>
                <a:gdLst/>
                <a:ahLst/>
                <a:cxnLst/>
                <a:rect l="l" t="t" r="r" b="b"/>
                <a:pathLst>
                  <a:path w="9113" h="6707" extrusionOk="0">
                    <a:moveTo>
                      <a:pt x="8529" y="1"/>
                    </a:moveTo>
                    <a:cubicBezTo>
                      <a:pt x="8529" y="1"/>
                      <a:pt x="7873" y="1"/>
                      <a:pt x="6998" y="292"/>
                    </a:cubicBezTo>
                    <a:cubicBezTo>
                      <a:pt x="6415" y="657"/>
                      <a:pt x="5759" y="657"/>
                      <a:pt x="5467" y="948"/>
                    </a:cubicBezTo>
                    <a:lnTo>
                      <a:pt x="3645" y="1823"/>
                    </a:lnTo>
                    <a:cubicBezTo>
                      <a:pt x="3353" y="2115"/>
                      <a:pt x="3062" y="2479"/>
                      <a:pt x="2770" y="2479"/>
                    </a:cubicBezTo>
                    <a:cubicBezTo>
                      <a:pt x="2770" y="2771"/>
                      <a:pt x="2406" y="3062"/>
                      <a:pt x="2114" y="3062"/>
                    </a:cubicBezTo>
                    <a:cubicBezTo>
                      <a:pt x="1822" y="3354"/>
                      <a:pt x="1822" y="3645"/>
                      <a:pt x="1531" y="3645"/>
                    </a:cubicBezTo>
                    <a:cubicBezTo>
                      <a:pt x="1239" y="3937"/>
                      <a:pt x="1239" y="4301"/>
                      <a:pt x="948" y="4301"/>
                    </a:cubicBezTo>
                    <a:cubicBezTo>
                      <a:pt x="948" y="4593"/>
                      <a:pt x="583" y="4885"/>
                      <a:pt x="583" y="4885"/>
                    </a:cubicBezTo>
                    <a:cubicBezTo>
                      <a:pt x="292" y="5176"/>
                      <a:pt x="292" y="5176"/>
                      <a:pt x="292" y="5468"/>
                    </a:cubicBezTo>
                    <a:cubicBezTo>
                      <a:pt x="292" y="5759"/>
                      <a:pt x="0" y="5759"/>
                      <a:pt x="0" y="5759"/>
                    </a:cubicBezTo>
                    <a:cubicBezTo>
                      <a:pt x="0" y="6124"/>
                      <a:pt x="292" y="6415"/>
                      <a:pt x="583" y="6707"/>
                    </a:cubicBezTo>
                    <a:cubicBezTo>
                      <a:pt x="583" y="6707"/>
                      <a:pt x="948" y="6707"/>
                      <a:pt x="948" y="6415"/>
                    </a:cubicBezTo>
                    <a:cubicBezTo>
                      <a:pt x="948" y="6415"/>
                      <a:pt x="1239" y="6415"/>
                      <a:pt x="1239" y="6124"/>
                    </a:cubicBezTo>
                    <a:cubicBezTo>
                      <a:pt x="1531" y="6124"/>
                      <a:pt x="1531" y="6124"/>
                      <a:pt x="1822" y="5759"/>
                    </a:cubicBezTo>
                    <a:cubicBezTo>
                      <a:pt x="1822" y="5759"/>
                      <a:pt x="1822" y="5468"/>
                      <a:pt x="2114" y="5468"/>
                    </a:cubicBezTo>
                    <a:lnTo>
                      <a:pt x="2770" y="4885"/>
                    </a:lnTo>
                    <a:cubicBezTo>
                      <a:pt x="2770" y="4885"/>
                      <a:pt x="3062" y="4593"/>
                      <a:pt x="3353" y="4593"/>
                    </a:cubicBezTo>
                    <a:cubicBezTo>
                      <a:pt x="3645" y="4301"/>
                      <a:pt x="4228" y="3937"/>
                      <a:pt x="4884" y="3645"/>
                    </a:cubicBezTo>
                    <a:cubicBezTo>
                      <a:pt x="5759" y="3062"/>
                      <a:pt x="6706" y="2115"/>
                      <a:pt x="7581" y="1823"/>
                    </a:cubicBezTo>
                    <a:cubicBezTo>
                      <a:pt x="8237" y="1240"/>
                      <a:pt x="8820" y="948"/>
                      <a:pt x="8820" y="948"/>
                    </a:cubicBezTo>
                    <a:cubicBezTo>
                      <a:pt x="9112" y="657"/>
                      <a:pt x="9112" y="292"/>
                      <a:pt x="8820" y="1"/>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81" name="Google Shape;12681;p78"/>
              <p:cNvSpPr/>
              <p:nvPr/>
            </p:nvSpPr>
            <p:spPr>
              <a:xfrm>
                <a:off x="6999849" y="4123686"/>
                <a:ext cx="19763" cy="86808"/>
              </a:xfrm>
              <a:custGeom>
                <a:avLst/>
                <a:gdLst/>
                <a:ahLst/>
                <a:cxnLst/>
                <a:rect l="l" t="t" r="r" b="b"/>
                <a:pathLst>
                  <a:path w="3354" h="14732" extrusionOk="0">
                    <a:moveTo>
                      <a:pt x="3062" y="0"/>
                    </a:moveTo>
                    <a:cubicBezTo>
                      <a:pt x="2771" y="0"/>
                      <a:pt x="2406" y="365"/>
                      <a:pt x="2406" y="365"/>
                    </a:cubicBezTo>
                    <a:cubicBezTo>
                      <a:pt x="2406" y="365"/>
                      <a:pt x="2115" y="1239"/>
                      <a:pt x="1532" y="2479"/>
                    </a:cubicBezTo>
                    <a:cubicBezTo>
                      <a:pt x="1240" y="3062"/>
                      <a:pt x="1240" y="4009"/>
                      <a:pt x="948" y="4592"/>
                    </a:cubicBezTo>
                    <a:cubicBezTo>
                      <a:pt x="584" y="5467"/>
                      <a:pt x="584" y="6415"/>
                      <a:pt x="292" y="7290"/>
                    </a:cubicBezTo>
                    <a:lnTo>
                      <a:pt x="292" y="8529"/>
                    </a:lnTo>
                    <a:cubicBezTo>
                      <a:pt x="1" y="8820"/>
                      <a:pt x="1" y="9476"/>
                      <a:pt x="1" y="9768"/>
                    </a:cubicBezTo>
                    <a:lnTo>
                      <a:pt x="1" y="10934"/>
                    </a:lnTo>
                    <a:cubicBezTo>
                      <a:pt x="1" y="11590"/>
                      <a:pt x="292" y="11882"/>
                      <a:pt x="292" y="12174"/>
                    </a:cubicBezTo>
                    <a:lnTo>
                      <a:pt x="292" y="13121"/>
                    </a:lnTo>
                    <a:cubicBezTo>
                      <a:pt x="292" y="13413"/>
                      <a:pt x="584" y="13704"/>
                      <a:pt x="584" y="13704"/>
                    </a:cubicBezTo>
                    <a:cubicBezTo>
                      <a:pt x="584" y="14288"/>
                      <a:pt x="948" y="14288"/>
                      <a:pt x="948" y="14288"/>
                    </a:cubicBezTo>
                    <a:cubicBezTo>
                      <a:pt x="948" y="14492"/>
                      <a:pt x="1092" y="14732"/>
                      <a:pt x="1278" y="14732"/>
                    </a:cubicBezTo>
                    <a:cubicBezTo>
                      <a:pt x="1357" y="14732"/>
                      <a:pt x="1444" y="14688"/>
                      <a:pt x="1532" y="14579"/>
                    </a:cubicBezTo>
                    <a:cubicBezTo>
                      <a:pt x="1823" y="14579"/>
                      <a:pt x="1823" y="14288"/>
                      <a:pt x="1823" y="14288"/>
                    </a:cubicBezTo>
                    <a:lnTo>
                      <a:pt x="1823" y="13996"/>
                    </a:lnTo>
                    <a:lnTo>
                      <a:pt x="1823" y="13704"/>
                    </a:lnTo>
                    <a:lnTo>
                      <a:pt x="1823" y="12757"/>
                    </a:lnTo>
                    <a:lnTo>
                      <a:pt x="1823" y="12174"/>
                    </a:lnTo>
                    <a:lnTo>
                      <a:pt x="1823" y="10934"/>
                    </a:lnTo>
                    <a:lnTo>
                      <a:pt x="1823" y="10060"/>
                    </a:lnTo>
                    <a:cubicBezTo>
                      <a:pt x="2115" y="9112"/>
                      <a:pt x="2115" y="8237"/>
                      <a:pt x="2406" y="7654"/>
                    </a:cubicBezTo>
                    <a:lnTo>
                      <a:pt x="2406" y="6415"/>
                    </a:lnTo>
                    <a:cubicBezTo>
                      <a:pt x="2406" y="5832"/>
                      <a:pt x="2771" y="5467"/>
                      <a:pt x="2771" y="5176"/>
                    </a:cubicBezTo>
                    <a:cubicBezTo>
                      <a:pt x="2771" y="4301"/>
                      <a:pt x="3062" y="3645"/>
                      <a:pt x="3062" y="2770"/>
                    </a:cubicBezTo>
                    <a:cubicBezTo>
                      <a:pt x="3354" y="1531"/>
                      <a:pt x="3354" y="656"/>
                      <a:pt x="3354" y="656"/>
                    </a:cubicBezTo>
                    <a:cubicBezTo>
                      <a:pt x="3354" y="365"/>
                      <a:pt x="3354" y="365"/>
                      <a:pt x="3062" y="0"/>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82" name="Google Shape;12682;p78"/>
              <p:cNvSpPr/>
              <p:nvPr/>
            </p:nvSpPr>
            <p:spPr>
              <a:xfrm>
                <a:off x="6973221" y="4195415"/>
                <a:ext cx="30069" cy="84905"/>
              </a:xfrm>
              <a:custGeom>
                <a:avLst/>
                <a:gdLst/>
                <a:ahLst/>
                <a:cxnLst/>
                <a:rect l="l" t="t" r="r" b="b"/>
                <a:pathLst>
                  <a:path w="5103" h="14409" extrusionOk="0">
                    <a:moveTo>
                      <a:pt x="292" y="1"/>
                    </a:moveTo>
                    <a:cubicBezTo>
                      <a:pt x="0" y="292"/>
                      <a:pt x="0" y="292"/>
                      <a:pt x="0" y="584"/>
                    </a:cubicBezTo>
                    <a:cubicBezTo>
                      <a:pt x="0" y="584"/>
                      <a:pt x="0" y="948"/>
                      <a:pt x="292" y="1240"/>
                    </a:cubicBezTo>
                    <a:cubicBezTo>
                      <a:pt x="292" y="1531"/>
                      <a:pt x="583" y="2115"/>
                      <a:pt x="583" y="2771"/>
                    </a:cubicBezTo>
                    <a:cubicBezTo>
                      <a:pt x="875" y="3354"/>
                      <a:pt x="1167" y="3937"/>
                      <a:pt x="1167" y="4885"/>
                    </a:cubicBezTo>
                    <a:cubicBezTo>
                      <a:pt x="1458" y="5468"/>
                      <a:pt x="1823" y="6415"/>
                      <a:pt x="2114" y="7290"/>
                    </a:cubicBezTo>
                    <a:cubicBezTo>
                      <a:pt x="2114" y="7582"/>
                      <a:pt x="2406" y="8238"/>
                      <a:pt x="2406" y="8529"/>
                    </a:cubicBezTo>
                    <a:cubicBezTo>
                      <a:pt x="2697" y="8821"/>
                      <a:pt x="2697" y="9404"/>
                      <a:pt x="2697" y="9696"/>
                    </a:cubicBezTo>
                    <a:cubicBezTo>
                      <a:pt x="2989" y="10060"/>
                      <a:pt x="2989" y="10643"/>
                      <a:pt x="2989" y="10935"/>
                    </a:cubicBezTo>
                    <a:cubicBezTo>
                      <a:pt x="3280" y="11226"/>
                      <a:pt x="3280" y="11518"/>
                      <a:pt x="3280" y="11883"/>
                    </a:cubicBezTo>
                    <a:cubicBezTo>
                      <a:pt x="3645" y="13049"/>
                      <a:pt x="3937" y="13996"/>
                      <a:pt x="3937" y="13996"/>
                    </a:cubicBezTo>
                    <a:cubicBezTo>
                      <a:pt x="3937" y="14203"/>
                      <a:pt x="4082" y="14409"/>
                      <a:pt x="4271" y="14409"/>
                    </a:cubicBezTo>
                    <a:cubicBezTo>
                      <a:pt x="4349" y="14409"/>
                      <a:pt x="4434" y="14373"/>
                      <a:pt x="4520" y="14288"/>
                    </a:cubicBezTo>
                    <a:cubicBezTo>
                      <a:pt x="4811" y="14288"/>
                      <a:pt x="4811" y="14288"/>
                      <a:pt x="4811" y="13996"/>
                    </a:cubicBezTo>
                    <a:cubicBezTo>
                      <a:pt x="4811" y="13996"/>
                      <a:pt x="5103" y="13049"/>
                      <a:pt x="4811" y="11518"/>
                    </a:cubicBezTo>
                    <a:lnTo>
                      <a:pt x="4811" y="10643"/>
                    </a:lnTo>
                    <a:cubicBezTo>
                      <a:pt x="4811" y="10060"/>
                      <a:pt x="4811" y="9696"/>
                      <a:pt x="4520" y="9404"/>
                    </a:cubicBezTo>
                    <a:cubicBezTo>
                      <a:pt x="4520" y="8529"/>
                      <a:pt x="4228" y="7582"/>
                      <a:pt x="3937" y="6707"/>
                    </a:cubicBezTo>
                    <a:cubicBezTo>
                      <a:pt x="3937" y="6415"/>
                      <a:pt x="3645" y="5759"/>
                      <a:pt x="3645" y="5468"/>
                    </a:cubicBezTo>
                    <a:cubicBezTo>
                      <a:pt x="3280" y="4885"/>
                      <a:pt x="3280" y="4593"/>
                      <a:pt x="2989" y="4229"/>
                    </a:cubicBezTo>
                    <a:cubicBezTo>
                      <a:pt x="2697" y="3354"/>
                      <a:pt x="2406" y="2771"/>
                      <a:pt x="2114" y="2115"/>
                    </a:cubicBezTo>
                    <a:cubicBezTo>
                      <a:pt x="1823" y="1531"/>
                      <a:pt x="1458" y="948"/>
                      <a:pt x="1167" y="584"/>
                    </a:cubicBezTo>
                    <a:cubicBezTo>
                      <a:pt x="1167" y="292"/>
                      <a:pt x="875" y="1"/>
                      <a:pt x="875" y="1"/>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83" name="Google Shape;12683;p78"/>
              <p:cNvSpPr/>
              <p:nvPr/>
            </p:nvSpPr>
            <p:spPr>
              <a:xfrm>
                <a:off x="6996413" y="4211737"/>
                <a:ext cx="41242" cy="42962"/>
              </a:xfrm>
              <a:custGeom>
                <a:avLst/>
                <a:gdLst/>
                <a:ahLst/>
                <a:cxnLst/>
                <a:rect l="l" t="t" r="r" b="b"/>
                <a:pathLst>
                  <a:path w="6999" h="7291" extrusionOk="0">
                    <a:moveTo>
                      <a:pt x="6342" y="1"/>
                    </a:moveTo>
                    <a:cubicBezTo>
                      <a:pt x="6342" y="1"/>
                      <a:pt x="5759" y="1"/>
                      <a:pt x="4812" y="584"/>
                    </a:cubicBezTo>
                    <a:cubicBezTo>
                      <a:pt x="4520" y="584"/>
                      <a:pt x="4228" y="875"/>
                      <a:pt x="3645" y="1167"/>
                    </a:cubicBezTo>
                    <a:lnTo>
                      <a:pt x="2406" y="2406"/>
                    </a:lnTo>
                    <a:lnTo>
                      <a:pt x="1823" y="2989"/>
                    </a:lnTo>
                    <a:cubicBezTo>
                      <a:pt x="1531" y="3281"/>
                      <a:pt x="1167" y="3645"/>
                      <a:pt x="1167" y="3937"/>
                    </a:cubicBezTo>
                    <a:cubicBezTo>
                      <a:pt x="875" y="3937"/>
                      <a:pt x="875" y="4229"/>
                      <a:pt x="584" y="4520"/>
                    </a:cubicBezTo>
                    <a:cubicBezTo>
                      <a:pt x="584" y="4812"/>
                      <a:pt x="584" y="5103"/>
                      <a:pt x="292" y="5103"/>
                    </a:cubicBezTo>
                    <a:lnTo>
                      <a:pt x="292" y="5759"/>
                    </a:lnTo>
                    <a:cubicBezTo>
                      <a:pt x="1" y="6051"/>
                      <a:pt x="1" y="6051"/>
                      <a:pt x="1" y="6342"/>
                    </a:cubicBezTo>
                    <a:lnTo>
                      <a:pt x="1" y="6634"/>
                    </a:lnTo>
                    <a:cubicBezTo>
                      <a:pt x="1" y="6926"/>
                      <a:pt x="292" y="7290"/>
                      <a:pt x="584" y="7290"/>
                    </a:cubicBezTo>
                    <a:lnTo>
                      <a:pt x="875" y="7290"/>
                    </a:lnTo>
                    <a:lnTo>
                      <a:pt x="1167" y="6926"/>
                    </a:lnTo>
                    <a:lnTo>
                      <a:pt x="1167" y="6634"/>
                    </a:lnTo>
                    <a:lnTo>
                      <a:pt x="1823" y="6051"/>
                    </a:lnTo>
                    <a:cubicBezTo>
                      <a:pt x="1823" y="5759"/>
                      <a:pt x="2115" y="5759"/>
                      <a:pt x="2115" y="5468"/>
                    </a:cubicBezTo>
                    <a:cubicBezTo>
                      <a:pt x="2406" y="5468"/>
                      <a:pt x="2406" y="5103"/>
                      <a:pt x="2698" y="4812"/>
                    </a:cubicBezTo>
                    <a:lnTo>
                      <a:pt x="2989" y="4520"/>
                    </a:lnTo>
                    <a:lnTo>
                      <a:pt x="3645" y="3937"/>
                    </a:lnTo>
                    <a:lnTo>
                      <a:pt x="5759" y="1823"/>
                    </a:lnTo>
                    <a:cubicBezTo>
                      <a:pt x="6634" y="1167"/>
                      <a:pt x="6999" y="875"/>
                      <a:pt x="6999" y="875"/>
                    </a:cubicBezTo>
                    <a:lnTo>
                      <a:pt x="6999" y="1"/>
                    </a:ln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84" name="Google Shape;12684;p78"/>
              <p:cNvSpPr/>
              <p:nvPr/>
            </p:nvSpPr>
            <p:spPr>
              <a:xfrm>
                <a:off x="7132147" y="4034002"/>
                <a:ext cx="21484" cy="22156"/>
              </a:xfrm>
              <a:custGeom>
                <a:avLst/>
                <a:gdLst/>
                <a:ahLst/>
                <a:cxnLst/>
                <a:rect l="l" t="t" r="r" b="b"/>
                <a:pathLst>
                  <a:path w="3646" h="3760" extrusionOk="0">
                    <a:moveTo>
                      <a:pt x="2196" y="1"/>
                    </a:moveTo>
                    <a:cubicBezTo>
                      <a:pt x="2074" y="1"/>
                      <a:pt x="1949" y="19"/>
                      <a:pt x="1823" y="58"/>
                    </a:cubicBezTo>
                    <a:cubicBezTo>
                      <a:pt x="948" y="58"/>
                      <a:pt x="365" y="641"/>
                      <a:pt x="365" y="1589"/>
                    </a:cubicBezTo>
                    <a:cubicBezTo>
                      <a:pt x="0" y="2463"/>
                      <a:pt x="657" y="3703"/>
                      <a:pt x="1531" y="3703"/>
                    </a:cubicBezTo>
                    <a:cubicBezTo>
                      <a:pt x="1658" y="3741"/>
                      <a:pt x="1788" y="3760"/>
                      <a:pt x="1919" y="3760"/>
                    </a:cubicBezTo>
                    <a:cubicBezTo>
                      <a:pt x="2769" y="3760"/>
                      <a:pt x="3645" y="2993"/>
                      <a:pt x="3645" y="2172"/>
                    </a:cubicBezTo>
                    <a:lnTo>
                      <a:pt x="3645" y="1589"/>
                    </a:lnTo>
                    <a:cubicBezTo>
                      <a:pt x="3645" y="767"/>
                      <a:pt x="2988" y="1"/>
                      <a:pt x="2196" y="1"/>
                    </a:cubicBezTo>
                    <a:close/>
                  </a:path>
                </a:pathLst>
              </a:custGeom>
              <a:solidFill>
                <a:srgbClr val="DE2A2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85" name="Google Shape;12685;p78"/>
              <p:cNvSpPr/>
              <p:nvPr/>
            </p:nvSpPr>
            <p:spPr>
              <a:xfrm>
                <a:off x="7062563" y="4055374"/>
                <a:ext cx="23199" cy="21295"/>
              </a:xfrm>
              <a:custGeom>
                <a:avLst/>
                <a:gdLst/>
                <a:ahLst/>
                <a:cxnLst/>
                <a:rect l="l" t="t" r="r" b="b"/>
                <a:pathLst>
                  <a:path w="3937" h="3614" extrusionOk="0">
                    <a:moveTo>
                      <a:pt x="1652" y="0"/>
                    </a:moveTo>
                    <a:cubicBezTo>
                      <a:pt x="936" y="0"/>
                      <a:pt x="292" y="534"/>
                      <a:pt x="292" y="1315"/>
                    </a:cubicBezTo>
                    <a:cubicBezTo>
                      <a:pt x="0" y="2190"/>
                      <a:pt x="584" y="2846"/>
                      <a:pt x="1240" y="3429"/>
                    </a:cubicBezTo>
                    <a:cubicBezTo>
                      <a:pt x="1494" y="3556"/>
                      <a:pt x="1751" y="3614"/>
                      <a:pt x="2002" y="3614"/>
                    </a:cubicBezTo>
                    <a:cubicBezTo>
                      <a:pt x="2901" y="3614"/>
                      <a:pt x="3709" y="2867"/>
                      <a:pt x="3937" y="1898"/>
                    </a:cubicBezTo>
                    <a:cubicBezTo>
                      <a:pt x="3937" y="1023"/>
                      <a:pt x="3354" y="367"/>
                      <a:pt x="2406" y="76"/>
                    </a:cubicBezTo>
                    <a:lnTo>
                      <a:pt x="2114" y="76"/>
                    </a:lnTo>
                    <a:cubicBezTo>
                      <a:pt x="1961" y="24"/>
                      <a:pt x="1805" y="0"/>
                      <a:pt x="165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86" name="Google Shape;12686;p78"/>
              <p:cNvSpPr/>
              <p:nvPr/>
            </p:nvSpPr>
            <p:spPr>
              <a:xfrm>
                <a:off x="7099933" y="4087818"/>
                <a:ext cx="26776" cy="23034"/>
              </a:xfrm>
              <a:custGeom>
                <a:avLst/>
                <a:gdLst/>
                <a:ahLst/>
                <a:cxnLst/>
                <a:rect l="l" t="t" r="r" b="b"/>
                <a:pathLst>
                  <a:path w="4544" h="3909" extrusionOk="0">
                    <a:moveTo>
                      <a:pt x="2544" y="1"/>
                    </a:moveTo>
                    <a:cubicBezTo>
                      <a:pt x="2429" y="1"/>
                      <a:pt x="2310" y="12"/>
                      <a:pt x="2187" y="37"/>
                    </a:cubicBezTo>
                    <a:cubicBezTo>
                      <a:pt x="948" y="37"/>
                      <a:pt x="0" y="1276"/>
                      <a:pt x="656" y="2442"/>
                    </a:cubicBezTo>
                    <a:lnTo>
                      <a:pt x="656" y="2807"/>
                    </a:lnTo>
                    <a:cubicBezTo>
                      <a:pt x="656" y="3098"/>
                      <a:pt x="948" y="3098"/>
                      <a:pt x="948" y="3098"/>
                    </a:cubicBezTo>
                    <a:cubicBezTo>
                      <a:pt x="948" y="3390"/>
                      <a:pt x="1240" y="3682"/>
                      <a:pt x="1531" y="3682"/>
                    </a:cubicBezTo>
                    <a:cubicBezTo>
                      <a:pt x="1783" y="3836"/>
                      <a:pt x="2050" y="3909"/>
                      <a:pt x="2313" y="3909"/>
                    </a:cubicBezTo>
                    <a:cubicBezTo>
                      <a:pt x="3041" y="3909"/>
                      <a:pt x="3742" y="3353"/>
                      <a:pt x="4010" y="2442"/>
                    </a:cubicBezTo>
                    <a:cubicBezTo>
                      <a:pt x="4544" y="1374"/>
                      <a:pt x="3794" y="1"/>
                      <a:pt x="254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87" name="Google Shape;12687;p78"/>
              <p:cNvSpPr/>
              <p:nvPr/>
            </p:nvSpPr>
            <p:spPr>
              <a:xfrm>
                <a:off x="6998611" y="4118430"/>
                <a:ext cx="27742" cy="19964"/>
              </a:xfrm>
              <a:custGeom>
                <a:avLst/>
                <a:gdLst/>
                <a:ahLst/>
                <a:cxnLst/>
                <a:rect l="l" t="t" r="r" b="b"/>
                <a:pathLst>
                  <a:path w="4708" h="3388" extrusionOk="0">
                    <a:moveTo>
                      <a:pt x="2302" y="1"/>
                    </a:moveTo>
                    <a:cubicBezTo>
                      <a:pt x="2215" y="1"/>
                      <a:pt x="2126" y="6"/>
                      <a:pt x="2033" y="17"/>
                    </a:cubicBezTo>
                    <a:cubicBezTo>
                      <a:pt x="0" y="17"/>
                      <a:pt x="192" y="3387"/>
                      <a:pt x="2089" y="3387"/>
                    </a:cubicBezTo>
                    <a:cubicBezTo>
                      <a:pt x="2165" y="3387"/>
                      <a:pt x="2243" y="3382"/>
                      <a:pt x="2325" y="3371"/>
                    </a:cubicBezTo>
                    <a:cubicBezTo>
                      <a:pt x="4708" y="3371"/>
                      <a:pt x="4462" y="1"/>
                      <a:pt x="23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88" name="Google Shape;12688;p78"/>
              <p:cNvSpPr/>
              <p:nvPr/>
            </p:nvSpPr>
            <p:spPr>
              <a:xfrm>
                <a:off x="7053541" y="4143443"/>
                <a:ext cx="23199" cy="24642"/>
              </a:xfrm>
              <a:custGeom>
                <a:avLst/>
                <a:gdLst/>
                <a:ahLst/>
                <a:cxnLst/>
                <a:rect l="l" t="t" r="r" b="b"/>
                <a:pathLst>
                  <a:path w="3937" h="4182" extrusionOk="0">
                    <a:moveTo>
                      <a:pt x="2115" y="0"/>
                    </a:moveTo>
                    <a:cubicBezTo>
                      <a:pt x="1240" y="0"/>
                      <a:pt x="584" y="292"/>
                      <a:pt x="292" y="1239"/>
                    </a:cubicBezTo>
                    <a:cubicBezTo>
                      <a:pt x="1" y="1531"/>
                      <a:pt x="1" y="2114"/>
                      <a:pt x="292" y="2479"/>
                    </a:cubicBezTo>
                    <a:lnTo>
                      <a:pt x="292" y="3062"/>
                    </a:lnTo>
                    <a:cubicBezTo>
                      <a:pt x="584" y="3645"/>
                      <a:pt x="584" y="3353"/>
                      <a:pt x="584" y="3645"/>
                    </a:cubicBezTo>
                    <a:cubicBezTo>
                      <a:pt x="948" y="3645"/>
                      <a:pt x="948" y="3937"/>
                      <a:pt x="1240" y="3937"/>
                    </a:cubicBezTo>
                    <a:cubicBezTo>
                      <a:pt x="1489" y="4092"/>
                      <a:pt x="1738" y="4181"/>
                      <a:pt x="1993" y="4181"/>
                    </a:cubicBezTo>
                    <a:cubicBezTo>
                      <a:pt x="2334" y="4181"/>
                      <a:pt x="2686" y="4021"/>
                      <a:pt x="3062" y="3645"/>
                    </a:cubicBezTo>
                    <a:cubicBezTo>
                      <a:pt x="3354" y="3645"/>
                      <a:pt x="3645" y="3062"/>
                      <a:pt x="3645" y="3062"/>
                    </a:cubicBezTo>
                    <a:cubicBezTo>
                      <a:pt x="3937" y="2479"/>
                      <a:pt x="3937" y="2114"/>
                      <a:pt x="3937" y="1823"/>
                    </a:cubicBezTo>
                    <a:cubicBezTo>
                      <a:pt x="3937" y="1239"/>
                      <a:pt x="3645" y="948"/>
                      <a:pt x="3354" y="656"/>
                    </a:cubicBezTo>
                    <a:cubicBezTo>
                      <a:pt x="3062" y="292"/>
                      <a:pt x="2406" y="0"/>
                      <a:pt x="21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89" name="Google Shape;12689;p78"/>
              <p:cNvSpPr/>
              <p:nvPr/>
            </p:nvSpPr>
            <p:spPr>
              <a:xfrm>
                <a:off x="7026913" y="4197136"/>
                <a:ext cx="23199" cy="23199"/>
              </a:xfrm>
              <a:custGeom>
                <a:avLst/>
                <a:gdLst/>
                <a:ahLst/>
                <a:cxnLst/>
                <a:rect l="l" t="t" r="r" b="b"/>
                <a:pathLst>
                  <a:path w="3937" h="3937" extrusionOk="0">
                    <a:moveTo>
                      <a:pt x="1823" y="0"/>
                    </a:moveTo>
                    <a:cubicBezTo>
                      <a:pt x="875" y="292"/>
                      <a:pt x="0" y="1239"/>
                      <a:pt x="0" y="2114"/>
                    </a:cubicBezTo>
                    <a:cubicBezTo>
                      <a:pt x="292" y="3353"/>
                      <a:pt x="1166" y="3937"/>
                      <a:pt x="2114" y="3937"/>
                    </a:cubicBezTo>
                    <a:cubicBezTo>
                      <a:pt x="3280" y="3937"/>
                      <a:pt x="3936" y="3062"/>
                      <a:pt x="3936" y="1823"/>
                    </a:cubicBezTo>
                    <a:cubicBezTo>
                      <a:pt x="3936" y="948"/>
                      <a:pt x="2697" y="0"/>
                      <a:pt x="18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90" name="Google Shape;12690;p78"/>
              <p:cNvSpPr/>
              <p:nvPr/>
            </p:nvSpPr>
            <p:spPr>
              <a:xfrm>
                <a:off x="7026913" y="4100487"/>
                <a:ext cx="21478" cy="19763"/>
              </a:xfrm>
              <a:custGeom>
                <a:avLst/>
                <a:gdLst/>
                <a:ahLst/>
                <a:cxnLst/>
                <a:rect l="l" t="t" r="r" b="b"/>
                <a:pathLst>
                  <a:path w="3645" h="3354" extrusionOk="0">
                    <a:moveTo>
                      <a:pt x="1823" y="1"/>
                    </a:moveTo>
                    <a:cubicBezTo>
                      <a:pt x="875" y="1"/>
                      <a:pt x="0" y="948"/>
                      <a:pt x="292" y="1823"/>
                    </a:cubicBezTo>
                    <a:cubicBezTo>
                      <a:pt x="292" y="2771"/>
                      <a:pt x="1166" y="3354"/>
                      <a:pt x="2114" y="3354"/>
                    </a:cubicBezTo>
                    <a:cubicBezTo>
                      <a:pt x="2989" y="3062"/>
                      <a:pt x="3645" y="2479"/>
                      <a:pt x="3645" y="1532"/>
                    </a:cubicBezTo>
                    <a:cubicBezTo>
                      <a:pt x="3280" y="657"/>
                      <a:pt x="2697" y="1"/>
                      <a:pt x="18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91" name="Google Shape;12691;p78"/>
              <p:cNvSpPr/>
              <p:nvPr/>
            </p:nvSpPr>
            <p:spPr>
              <a:xfrm>
                <a:off x="7093062" y="4050660"/>
                <a:ext cx="19763" cy="17619"/>
              </a:xfrm>
              <a:custGeom>
                <a:avLst/>
                <a:gdLst/>
                <a:ahLst/>
                <a:cxnLst/>
                <a:rect l="l" t="t" r="r" b="b"/>
                <a:pathLst>
                  <a:path w="3354" h="2990" extrusionOk="0">
                    <a:moveTo>
                      <a:pt x="1531" y="1"/>
                    </a:moveTo>
                    <a:cubicBezTo>
                      <a:pt x="583" y="1"/>
                      <a:pt x="0" y="876"/>
                      <a:pt x="0" y="1459"/>
                    </a:cubicBezTo>
                    <a:cubicBezTo>
                      <a:pt x="292" y="2406"/>
                      <a:pt x="875" y="2990"/>
                      <a:pt x="1822" y="2990"/>
                    </a:cubicBezTo>
                    <a:cubicBezTo>
                      <a:pt x="2697" y="2990"/>
                      <a:pt x="3353" y="2115"/>
                      <a:pt x="3353" y="1167"/>
                    </a:cubicBezTo>
                    <a:cubicBezTo>
                      <a:pt x="2989" y="584"/>
                      <a:pt x="2406" y="1"/>
                      <a:pt x="15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92" name="Google Shape;12692;p78"/>
              <p:cNvSpPr/>
              <p:nvPr/>
            </p:nvSpPr>
            <p:spPr>
              <a:xfrm>
                <a:off x="7117970" y="4057536"/>
                <a:ext cx="21484" cy="19763"/>
              </a:xfrm>
              <a:custGeom>
                <a:avLst/>
                <a:gdLst/>
                <a:ahLst/>
                <a:cxnLst/>
                <a:rect l="l" t="t" r="r" b="b"/>
                <a:pathLst>
                  <a:path w="3646" h="3354" extrusionOk="0">
                    <a:moveTo>
                      <a:pt x="1823" y="0"/>
                    </a:moveTo>
                    <a:cubicBezTo>
                      <a:pt x="949" y="0"/>
                      <a:pt x="1" y="948"/>
                      <a:pt x="293" y="1823"/>
                    </a:cubicBezTo>
                    <a:cubicBezTo>
                      <a:pt x="293" y="2770"/>
                      <a:pt x="1240" y="3353"/>
                      <a:pt x="2115" y="3353"/>
                    </a:cubicBezTo>
                    <a:cubicBezTo>
                      <a:pt x="3063" y="3353"/>
                      <a:pt x="3646" y="2479"/>
                      <a:pt x="3646" y="1531"/>
                    </a:cubicBezTo>
                    <a:cubicBezTo>
                      <a:pt x="3354" y="656"/>
                      <a:pt x="2771" y="0"/>
                      <a:pt x="182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93" name="Google Shape;12693;p78"/>
              <p:cNvSpPr/>
              <p:nvPr/>
            </p:nvSpPr>
            <p:spPr>
              <a:xfrm>
                <a:off x="7130427" y="4077294"/>
                <a:ext cx="18049" cy="16741"/>
              </a:xfrm>
              <a:custGeom>
                <a:avLst/>
                <a:gdLst/>
                <a:ahLst/>
                <a:cxnLst/>
                <a:rect l="l" t="t" r="r" b="b"/>
                <a:pathLst>
                  <a:path w="3063" h="2841" extrusionOk="0">
                    <a:moveTo>
                      <a:pt x="1240" y="0"/>
                    </a:moveTo>
                    <a:cubicBezTo>
                      <a:pt x="292" y="0"/>
                      <a:pt x="1" y="948"/>
                      <a:pt x="1" y="1531"/>
                    </a:cubicBezTo>
                    <a:cubicBezTo>
                      <a:pt x="1" y="2262"/>
                      <a:pt x="459" y="2841"/>
                      <a:pt x="1120" y="2841"/>
                    </a:cubicBezTo>
                    <a:cubicBezTo>
                      <a:pt x="1250" y="2841"/>
                      <a:pt x="1388" y="2818"/>
                      <a:pt x="1532" y="2770"/>
                    </a:cubicBezTo>
                    <a:cubicBezTo>
                      <a:pt x="2479" y="2770"/>
                      <a:pt x="3063" y="2114"/>
                      <a:pt x="2771" y="1240"/>
                    </a:cubicBezTo>
                    <a:cubicBezTo>
                      <a:pt x="2771" y="584"/>
                      <a:pt x="2115" y="0"/>
                      <a:pt x="124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94" name="Google Shape;12694;p78"/>
              <p:cNvSpPr/>
              <p:nvPr/>
            </p:nvSpPr>
            <p:spPr>
              <a:xfrm>
                <a:off x="7108954" y="4012865"/>
                <a:ext cx="21478" cy="21478"/>
              </a:xfrm>
              <a:custGeom>
                <a:avLst/>
                <a:gdLst/>
                <a:ahLst/>
                <a:cxnLst/>
                <a:rect l="l" t="t" r="r" b="b"/>
                <a:pathLst>
                  <a:path w="3645" h="3645" extrusionOk="0">
                    <a:moveTo>
                      <a:pt x="1531" y="0"/>
                    </a:moveTo>
                    <a:cubicBezTo>
                      <a:pt x="656" y="0"/>
                      <a:pt x="0" y="948"/>
                      <a:pt x="0" y="2114"/>
                    </a:cubicBezTo>
                    <a:cubicBezTo>
                      <a:pt x="0" y="3062"/>
                      <a:pt x="948" y="3645"/>
                      <a:pt x="1823" y="3645"/>
                    </a:cubicBezTo>
                    <a:cubicBezTo>
                      <a:pt x="3062" y="3645"/>
                      <a:pt x="3645" y="2770"/>
                      <a:pt x="3645" y="1531"/>
                    </a:cubicBezTo>
                    <a:cubicBezTo>
                      <a:pt x="3353" y="583"/>
                      <a:pt x="2479" y="0"/>
                      <a:pt x="153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95" name="Google Shape;12695;p78"/>
              <p:cNvSpPr/>
              <p:nvPr/>
            </p:nvSpPr>
            <p:spPr>
              <a:xfrm>
                <a:off x="7078455" y="4126261"/>
                <a:ext cx="10742" cy="12032"/>
              </a:xfrm>
              <a:custGeom>
                <a:avLst/>
                <a:gdLst/>
                <a:ahLst/>
                <a:cxnLst/>
                <a:rect l="l" t="t" r="r" b="b"/>
                <a:pathLst>
                  <a:path w="1823" h="2042" extrusionOk="0">
                    <a:moveTo>
                      <a:pt x="948" y="0"/>
                    </a:moveTo>
                    <a:cubicBezTo>
                      <a:pt x="730" y="0"/>
                      <a:pt x="511" y="73"/>
                      <a:pt x="365" y="219"/>
                    </a:cubicBezTo>
                    <a:lnTo>
                      <a:pt x="1" y="511"/>
                    </a:lnTo>
                    <a:lnTo>
                      <a:pt x="1" y="802"/>
                    </a:lnTo>
                    <a:lnTo>
                      <a:pt x="1" y="1094"/>
                    </a:lnTo>
                    <a:lnTo>
                      <a:pt x="1" y="1385"/>
                    </a:lnTo>
                    <a:lnTo>
                      <a:pt x="365" y="1750"/>
                    </a:lnTo>
                    <a:lnTo>
                      <a:pt x="657" y="1750"/>
                    </a:lnTo>
                    <a:lnTo>
                      <a:pt x="948" y="2042"/>
                    </a:lnTo>
                    <a:lnTo>
                      <a:pt x="1240" y="2042"/>
                    </a:lnTo>
                    <a:lnTo>
                      <a:pt x="1240" y="1750"/>
                    </a:lnTo>
                    <a:lnTo>
                      <a:pt x="1823" y="1750"/>
                    </a:lnTo>
                    <a:lnTo>
                      <a:pt x="1823" y="1094"/>
                    </a:lnTo>
                    <a:lnTo>
                      <a:pt x="1823" y="802"/>
                    </a:lnTo>
                    <a:lnTo>
                      <a:pt x="1823" y="511"/>
                    </a:lnTo>
                    <a:cubicBezTo>
                      <a:pt x="1823" y="219"/>
                      <a:pt x="1823" y="219"/>
                      <a:pt x="1531" y="219"/>
                    </a:cubicBezTo>
                    <a:cubicBezTo>
                      <a:pt x="1386" y="73"/>
                      <a:pt x="1167" y="0"/>
                      <a:pt x="9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96" name="Google Shape;12696;p78"/>
              <p:cNvSpPr/>
              <p:nvPr/>
            </p:nvSpPr>
            <p:spPr>
              <a:xfrm>
                <a:off x="7030348" y="4066552"/>
                <a:ext cx="23199" cy="23205"/>
              </a:xfrm>
              <a:custGeom>
                <a:avLst/>
                <a:gdLst/>
                <a:ahLst/>
                <a:cxnLst/>
                <a:rect l="l" t="t" r="r" b="b"/>
                <a:pathLst>
                  <a:path w="3937" h="3938" extrusionOk="0">
                    <a:moveTo>
                      <a:pt x="1531" y="1"/>
                    </a:moveTo>
                    <a:cubicBezTo>
                      <a:pt x="583" y="293"/>
                      <a:pt x="0" y="1240"/>
                      <a:pt x="0" y="2115"/>
                    </a:cubicBezTo>
                    <a:cubicBezTo>
                      <a:pt x="0" y="3354"/>
                      <a:pt x="875" y="3937"/>
                      <a:pt x="2114" y="3937"/>
                    </a:cubicBezTo>
                    <a:cubicBezTo>
                      <a:pt x="3062" y="3937"/>
                      <a:pt x="3937" y="2771"/>
                      <a:pt x="3645" y="1823"/>
                    </a:cubicBezTo>
                    <a:cubicBezTo>
                      <a:pt x="3645" y="949"/>
                      <a:pt x="2697" y="1"/>
                      <a:pt x="15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97" name="Google Shape;12697;p78"/>
              <p:cNvSpPr/>
              <p:nvPr/>
            </p:nvSpPr>
            <p:spPr>
              <a:xfrm>
                <a:off x="6974935" y="4163201"/>
                <a:ext cx="12463" cy="12463"/>
              </a:xfrm>
              <a:custGeom>
                <a:avLst/>
                <a:gdLst/>
                <a:ahLst/>
                <a:cxnLst/>
                <a:rect l="l" t="t" r="r" b="b"/>
                <a:pathLst>
                  <a:path w="2115" h="2115" extrusionOk="0">
                    <a:moveTo>
                      <a:pt x="876" y="0"/>
                    </a:moveTo>
                    <a:cubicBezTo>
                      <a:pt x="292" y="0"/>
                      <a:pt x="1" y="584"/>
                      <a:pt x="1" y="1240"/>
                    </a:cubicBezTo>
                    <a:cubicBezTo>
                      <a:pt x="1" y="1823"/>
                      <a:pt x="584" y="2114"/>
                      <a:pt x="1167" y="2114"/>
                    </a:cubicBezTo>
                    <a:cubicBezTo>
                      <a:pt x="1823" y="2114"/>
                      <a:pt x="2115" y="1531"/>
                      <a:pt x="2115" y="948"/>
                    </a:cubicBezTo>
                    <a:cubicBezTo>
                      <a:pt x="2115" y="292"/>
                      <a:pt x="1532" y="0"/>
                      <a:pt x="87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98" name="Google Shape;12698;p78"/>
              <p:cNvSpPr/>
              <p:nvPr/>
            </p:nvSpPr>
            <p:spPr>
              <a:xfrm>
                <a:off x="6969355" y="4125006"/>
                <a:ext cx="23199" cy="21343"/>
              </a:xfrm>
              <a:custGeom>
                <a:avLst/>
                <a:gdLst/>
                <a:ahLst/>
                <a:cxnLst/>
                <a:rect l="l" t="t" r="r" b="b"/>
                <a:pathLst>
                  <a:path w="3937" h="3622" extrusionOk="0">
                    <a:moveTo>
                      <a:pt x="1973" y="0"/>
                    </a:moveTo>
                    <a:cubicBezTo>
                      <a:pt x="1719" y="0"/>
                      <a:pt x="1467" y="46"/>
                      <a:pt x="1239" y="141"/>
                    </a:cubicBezTo>
                    <a:cubicBezTo>
                      <a:pt x="292" y="432"/>
                      <a:pt x="0" y="1307"/>
                      <a:pt x="292" y="2546"/>
                    </a:cubicBezTo>
                    <a:cubicBezTo>
                      <a:pt x="292" y="2838"/>
                      <a:pt x="656" y="3129"/>
                      <a:pt x="948" y="3129"/>
                    </a:cubicBezTo>
                    <a:cubicBezTo>
                      <a:pt x="1239" y="3457"/>
                      <a:pt x="1695" y="3621"/>
                      <a:pt x="2151" y="3621"/>
                    </a:cubicBezTo>
                    <a:cubicBezTo>
                      <a:pt x="2606" y="3621"/>
                      <a:pt x="3062" y="3457"/>
                      <a:pt x="3353" y="3129"/>
                    </a:cubicBezTo>
                    <a:cubicBezTo>
                      <a:pt x="3936" y="2546"/>
                      <a:pt x="3936" y="1598"/>
                      <a:pt x="3645" y="1015"/>
                    </a:cubicBezTo>
                    <a:cubicBezTo>
                      <a:pt x="3429" y="368"/>
                      <a:pt x="2695" y="0"/>
                      <a:pt x="197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699" name="Google Shape;12699;p78"/>
              <p:cNvSpPr/>
              <p:nvPr/>
            </p:nvSpPr>
            <p:spPr>
              <a:xfrm>
                <a:off x="7062563" y="4177372"/>
                <a:ext cx="14177" cy="13317"/>
              </a:xfrm>
              <a:custGeom>
                <a:avLst/>
                <a:gdLst/>
                <a:ahLst/>
                <a:cxnLst/>
                <a:rect l="l" t="t" r="r" b="b"/>
                <a:pathLst>
                  <a:path w="2406" h="2260" extrusionOk="0">
                    <a:moveTo>
                      <a:pt x="1240" y="1"/>
                    </a:moveTo>
                    <a:cubicBezTo>
                      <a:pt x="584" y="1"/>
                      <a:pt x="0" y="657"/>
                      <a:pt x="0" y="1240"/>
                    </a:cubicBezTo>
                    <a:cubicBezTo>
                      <a:pt x="243" y="1725"/>
                      <a:pt x="485" y="2259"/>
                      <a:pt x="1103" y="2259"/>
                    </a:cubicBezTo>
                    <a:cubicBezTo>
                      <a:pt x="1229" y="2259"/>
                      <a:pt x="1371" y="2237"/>
                      <a:pt x="1531" y="2188"/>
                    </a:cubicBezTo>
                    <a:cubicBezTo>
                      <a:pt x="2114" y="2188"/>
                      <a:pt x="2406" y="1532"/>
                      <a:pt x="2406" y="949"/>
                    </a:cubicBezTo>
                    <a:cubicBezTo>
                      <a:pt x="2406" y="365"/>
                      <a:pt x="1823" y="1"/>
                      <a:pt x="124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00" name="Google Shape;12700;p78"/>
              <p:cNvSpPr/>
              <p:nvPr/>
            </p:nvSpPr>
            <p:spPr>
              <a:xfrm>
                <a:off x="7099933" y="4144086"/>
                <a:ext cx="14230" cy="11820"/>
              </a:xfrm>
              <a:custGeom>
                <a:avLst/>
                <a:gdLst/>
                <a:ahLst/>
                <a:cxnLst/>
                <a:rect l="l" t="t" r="r" b="b"/>
                <a:pathLst>
                  <a:path w="2415" h="2006" extrusionOk="0">
                    <a:moveTo>
                      <a:pt x="1115" y="0"/>
                    </a:moveTo>
                    <a:cubicBezTo>
                      <a:pt x="946" y="0"/>
                      <a:pt x="785" y="54"/>
                      <a:pt x="656" y="183"/>
                    </a:cubicBezTo>
                    <a:cubicBezTo>
                      <a:pt x="365" y="547"/>
                      <a:pt x="0" y="839"/>
                      <a:pt x="0" y="1130"/>
                    </a:cubicBezTo>
                    <a:cubicBezTo>
                      <a:pt x="0" y="1422"/>
                      <a:pt x="0" y="1714"/>
                      <a:pt x="365" y="1714"/>
                    </a:cubicBezTo>
                    <a:lnTo>
                      <a:pt x="656" y="2005"/>
                    </a:lnTo>
                    <a:cubicBezTo>
                      <a:pt x="948" y="2005"/>
                      <a:pt x="1240" y="2005"/>
                      <a:pt x="1531" y="1714"/>
                    </a:cubicBezTo>
                    <a:cubicBezTo>
                      <a:pt x="1823" y="1714"/>
                      <a:pt x="1823" y="1422"/>
                      <a:pt x="2187" y="1130"/>
                    </a:cubicBezTo>
                    <a:cubicBezTo>
                      <a:pt x="2414" y="676"/>
                      <a:pt x="1712" y="0"/>
                      <a:pt x="111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01" name="Google Shape;12701;p78"/>
              <p:cNvSpPr/>
              <p:nvPr/>
            </p:nvSpPr>
            <p:spPr>
              <a:xfrm>
                <a:off x="7123556" y="4033377"/>
                <a:ext cx="82047" cy="138851"/>
              </a:xfrm>
              <a:custGeom>
                <a:avLst/>
                <a:gdLst/>
                <a:ahLst/>
                <a:cxnLst/>
                <a:rect l="l" t="t" r="r" b="b"/>
                <a:pathLst>
                  <a:path w="13924" h="23564" extrusionOk="0">
                    <a:moveTo>
                      <a:pt x="4759" y="1"/>
                    </a:moveTo>
                    <a:cubicBezTo>
                      <a:pt x="3079" y="1"/>
                      <a:pt x="1647" y="866"/>
                      <a:pt x="1167" y="2278"/>
                    </a:cubicBezTo>
                    <a:cubicBezTo>
                      <a:pt x="1" y="5631"/>
                      <a:pt x="6051" y="8984"/>
                      <a:pt x="6051" y="8984"/>
                    </a:cubicBezTo>
                    <a:cubicBezTo>
                      <a:pt x="6051" y="8984"/>
                      <a:pt x="5122" y="8582"/>
                      <a:pt x="4026" y="8582"/>
                    </a:cubicBezTo>
                    <a:cubicBezTo>
                      <a:pt x="2609" y="8582"/>
                      <a:pt x="913" y="9254"/>
                      <a:pt x="584" y="12337"/>
                    </a:cubicBezTo>
                    <a:cubicBezTo>
                      <a:pt x="383" y="16099"/>
                      <a:pt x="3461" y="16686"/>
                      <a:pt x="5401" y="16686"/>
                    </a:cubicBezTo>
                    <a:cubicBezTo>
                      <a:pt x="6280" y="16686"/>
                      <a:pt x="6926" y="16565"/>
                      <a:pt x="6926" y="16565"/>
                    </a:cubicBezTo>
                    <a:lnTo>
                      <a:pt x="6926" y="16565"/>
                    </a:lnTo>
                    <a:cubicBezTo>
                      <a:pt x="6926" y="16565"/>
                      <a:pt x="6634" y="18971"/>
                      <a:pt x="5468" y="21158"/>
                    </a:cubicBezTo>
                    <a:cubicBezTo>
                      <a:pt x="4812" y="22032"/>
                      <a:pt x="4520" y="22616"/>
                      <a:pt x="4229" y="22980"/>
                    </a:cubicBezTo>
                    <a:cubicBezTo>
                      <a:pt x="4229" y="23563"/>
                      <a:pt x="4520" y="23563"/>
                      <a:pt x="4812" y="23563"/>
                    </a:cubicBezTo>
                    <a:cubicBezTo>
                      <a:pt x="4812" y="23563"/>
                      <a:pt x="13924" y="16857"/>
                      <a:pt x="11810" y="7745"/>
                    </a:cubicBezTo>
                    <a:cubicBezTo>
                      <a:pt x="10693" y="2163"/>
                      <a:pt x="7416" y="1"/>
                      <a:pt x="47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02" name="Google Shape;12702;p78"/>
              <p:cNvSpPr/>
              <p:nvPr/>
            </p:nvSpPr>
            <p:spPr>
              <a:xfrm>
                <a:off x="7157491" y="4109508"/>
                <a:ext cx="185997" cy="96702"/>
              </a:xfrm>
              <a:custGeom>
                <a:avLst/>
                <a:gdLst/>
                <a:ahLst/>
                <a:cxnLst/>
                <a:rect l="l" t="t" r="r" b="b"/>
                <a:pathLst>
                  <a:path w="31565" h="16411" extrusionOk="0">
                    <a:moveTo>
                      <a:pt x="22452" y="1"/>
                    </a:moveTo>
                    <a:cubicBezTo>
                      <a:pt x="13049" y="1"/>
                      <a:pt x="0" y="10643"/>
                      <a:pt x="0" y="12174"/>
                    </a:cubicBezTo>
                    <a:cubicBezTo>
                      <a:pt x="0" y="12375"/>
                      <a:pt x="139" y="12715"/>
                      <a:pt x="417" y="12715"/>
                    </a:cubicBezTo>
                    <a:cubicBezTo>
                      <a:pt x="541" y="12715"/>
                      <a:pt x="694" y="12646"/>
                      <a:pt x="875" y="12466"/>
                    </a:cubicBezTo>
                    <a:cubicBezTo>
                      <a:pt x="6998" y="9113"/>
                      <a:pt x="8164" y="9112"/>
                      <a:pt x="8165" y="9112"/>
                    </a:cubicBezTo>
                    <a:lnTo>
                      <a:pt x="8165" y="9112"/>
                    </a:lnTo>
                    <a:cubicBezTo>
                      <a:pt x="8165" y="9112"/>
                      <a:pt x="7884" y="16410"/>
                      <a:pt x="12761" y="16410"/>
                    </a:cubicBezTo>
                    <a:cubicBezTo>
                      <a:pt x="12855" y="16410"/>
                      <a:pt x="12951" y="16407"/>
                      <a:pt x="13049" y="16402"/>
                    </a:cubicBezTo>
                    <a:cubicBezTo>
                      <a:pt x="17276" y="16110"/>
                      <a:pt x="16110" y="11883"/>
                      <a:pt x="16110" y="11882"/>
                    </a:cubicBezTo>
                    <a:lnTo>
                      <a:pt x="16110" y="11882"/>
                    </a:lnTo>
                    <a:cubicBezTo>
                      <a:pt x="16110" y="11883"/>
                      <a:pt x="16985" y="13705"/>
                      <a:pt x="18224" y="14580"/>
                    </a:cubicBezTo>
                    <a:cubicBezTo>
                      <a:pt x="18898" y="14997"/>
                      <a:pt x="19742" y="15230"/>
                      <a:pt x="20606" y="15230"/>
                    </a:cubicBezTo>
                    <a:cubicBezTo>
                      <a:pt x="21704" y="15230"/>
                      <a:pt x="22835" y="14853"/>
                      <a:pt x="23691" y="13996"/>
                    </a:cubicBezTo>
                    <a:cubicBezTo>
                      <a:pt x="26388" y="11518"/>
                      <a:pt x="23400" y="7873"/>
                      <a:pt x="23400" y="7873"/>
                    </a:cubicBezTo>
                    <a:lnTo>
                      <a:pt x="23400" y="7873"/>
                    </a:lnTo>
                    <a:cubicBezTo>
                      <a:pt x="23400" y="7873"/>
                      <a:pt x="25471" y="8502"/>
                      <a:pt x="27527" y="8502"/>
                    </a:cubicBezTo>
                    <a:cubicBezTo>
                      <a:pt x="29553" y="8502"/>
                      <a:pt x="31564" y="7892"/>
                      <a:pt x="31564" y="5468"/>
                    </a:cubicBezTo>
                    <a:cubicBezTo>
                      <a:pt x="31564" y="3354"/>
                      <a:pt x="28502" y="292"/>
                      <a:pt x="224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03" name="Google Shape;12703;p78"/>
              <p:cNvSpPr/>
              <p:nvPr/>
            </p:nvSpPr>
            <p:spPr>
              <a:xfrm>
                <a:off x="6990827" y="4159907"/>
                <a:ext cx="201076" cy="175508"/>
              </a:xfrm>
              <a:custGeom>
                <a:avLst/>
                <a:gdLst/>
                <a:ahLst/>
                <a:cxnLst/>
                <a:rect l="l" t="t" r="r" b="b"/>
                <a:pathLst>
                  <a:path w="34124" h="29785" extrusionOk="0">
                    <a:moveTo>
                      <a:pt x="21581" y="0"/>
                    </a:moveTo>
                    <a:cubicBezTo>
                      <a:pt x="20874" y="0"/>
                      <a:pt x="20164" y="85"/>
                      <a:pt x="19464" y="268"/>
                    </a:cubicBezTo>
                    <a:cubicBezTo>
                      <a:pt x="10935" y="2382"/>
                      <a:pt x="1" y="23959"/>
                      <a:pt x="2771" y="28843"/>
                    </a:cubicBezTo>
                    <a:cubicBezTo>
                      <a:pt x="3158" y="29492"/>
                      <a:pt x="3973" y="29785"/>
                      <a:pt x="5094" y="29785"/>
                    </a:cubicBezTo>
                    <a:cubicBezTo>
                      <a:pt x="11777" y="29785"/>
                      <a:pt x="29349" y="19381"/>
                      <a:pt x="32221" y="12077"/>
                    </a:cubicBezTo>
                    <a:cubicBezTo>
                      <a:pt x="34123" y="6895"/>
                      <a:pt x="27938" y="0"/>
                      <a:pt x="2158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04" name="Google Shape;12704;p78"/>
              <p:cNvSpPr/>
              <p:nvPr/>
            </p:nvSpPr>
            <p:spPr>
              <a:xfrm>
                <a:off x="7076734" y="4186394"/>
                <a:ext cx="48548" cy="46828"/>
              </a:xfrm>
              <a:custGeom>
                <a:avLst/>
                <a:gdLst/>
                <a:ahLst/>
                <a:cxnLst/>
                <a:rect l="l" t="t" r="r" b="b"/>
                <a:pathLst>
                  <a:path w="8239" h="7947" extrusionOk="0">
                    <a:moveTo>
                      <a:pt x="657" y="1"/>
                    </a:moveTo>
                    <a:cubicBezTo>
                      <a:pt x="293" y="1"/>
                      <a:pt x="1" y="1"/>
                      <a:pt x="1" y="292"/>
                    </a:cubicBezTo>
                    <a:cubicBezTo>
                      <a:pt x="1" y="657"/>
                      <a:pt x="293" y="948"/>
                      <a:pt x="657" y="948"/>
                    </a:cubicBezTo>
                    <a:cubicBezTo>
                      <a:pt x="657" y="948"/>
                      <a:pt x="657" y="1240"/>
                      <a:pt x="949" y="1240"/>
                    </a:cubicBezTo>
                    <a:cubicBezTo>
                      <a:pt x="1240" y="1240"/>
                      <a:pt x="1532" y="1532"/>
                      <a:pt x="1823" y="1823"/>
                    </a:cubicBezTo>
                    <a:cubicBezTo>
                      <a:pt x="2115" y="2115"/>
                      <a:pt x="2479" y="2479"/>
                      <a:pt x="3063" y="2771"/>
                    </a:cubicBezTo>
                    <a:cubicBezTo>
                      <a:pt x="3354" y="3062"/>
                      <a:pt x="3937" y="3354"/>
                      <a:pt x="4302" y="3646"/>
                    </a:cubicBezTo>
                    <a:cubicBezTo>
                      <a:pt x="5177" y="4593"/>
                      <a:pt x="5760" y="5468"/>
                      <a:pt x="6416" y="6416"/>
                    </a:cubicBezTo>
                    <a:lnTo>
                      <a:pt x="6707" y="6707"/>
                    </a:lnTo>
                    <a:cubicBezTo>
                      <a:pt x="6707" y="6999"/>
                      <a:pt x="6707" y="6999"/>
                      <a:pt x="6999" y="7290"/>
                    </a:cubicBezTo>
                    <a:lnTo>
                      <a:pt x="6999" y="7582"/>
                    </a:lnTo>
                    <a:lnTo>
                      <a:pt x="7291" y="7582"/>
                    </a:lnTo>
                    <a:cubicBezTo>
                      <a:pt x="7291" y="7946"/>
                      <a:pt x="7582" y="7946"/>
                      <a:pt x="7582" y="7946"/>
                    </a:cubicBezTo>
                    <a:cubicBezTo>
                      <a:pt x="7947" y="7946"/>
                      <a:pt x="8238" y="7582"/>
                      <a:pt x="8238" y="7290"/>
                    </a:cubicBezTo>
                    <a:lnTo>
                      <a:pt x="8238" y="6707"/>
                    </a:lnTo>
                    <a:cubicBezTo>
                      <a:pt x="8238" y="6416"/>
                      <a:pt x="7947" y="6124"/>
                      <a:pt x="7947" y="5468"/>
                    </a:cubicBezTo>
                    <a:cubicBezTo>
                      <a:pt x="7582" y="5176"/>
                      <a:pt x="7582" y="4885"/>
                      <a:pt x="7582" y="4885"/>
                    </a:cubicBezTo>
                    <a:cubicBezTo>
                      <a:pt x="7291" y="4593"/>
                      <a:pt x="7291" y="4302"/>
                      <a:pt x="6999" y="3937"/>
                    </a:cubicBezTo>
                    <a:cubicBezTo>
                      <a:pt x="6999" y="3646"/>
                      <a:pt x="6707" y="3354"/>
                      <a:pt x="6416" y="3062"/>
                    </a:cubicBezTo>
                    <a:cubicBezTo>
                      <a:pt x="6416" y="2771"/>
                      <a:pt x="6124" y="2479"/>
                      <a:pt x="5760" y="2115"/>
                    </a:cubicBezTo>
                    <a:cubicBezTo>
                      <a:pt x="5177" y="1823"/>
                      <a:pt x="4593" y="1240"/>
                      <a:pt x="4302" y="948"/>
                    </a:cubicBezTo>
                    <a:cubicBezTo>
                      <a:pt x="3646" y="657"/>
                      <a:pt x="3063" y="292"/>
                      <a:pt x="2479" y="292"/>
                    </a:cubicBezTo>
                    <a:cubicBezTo>
                      <a:pt x="1823" y="1"/>
                      <a:pt x="1532" y="1"/>
                      <a:pt x="1240" y="1"/>
                    </a:cubicBezTo>
                    <a:close/>
                  </a:path>
                </a:pathLst>
              </a:custGeom>
              <a:solidFill>
                <a:srgbClr val="CD55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05" name="Google Shape;12705;p78"/>
              <p:cNvSpPr/>
              <p:nvPr/>
            </p:nvSpPr>
            <p:spPr>
              <a:xfrm>
                <a:off x="7059127" y="4211737"/>
                <a:ext cx="39091" cy="44677"/>
              </a:xfrm>
              <a:custGeom>
                <a:avLst/>
                <a:gdLst/>
                <a:ahLst/>
                <a:cxnLst/>
                <a:rect l="l" t="t" r="r" b="b"/>
                <a:pathLst>
                  <a:path w="6634" h="7582" extrusionOk="0">
                    <a:moveTo>
                      <a:pt x="875" y="1"/>
                    </a:moveTo>
                    <a:cubicBezTo>
                      <a:pt x="583" y="1"/>
                      <a:pt x="292" y="1"/>
                      <a:pt x="0" y="292"/>
                    </a:cubicBezTo>
                    <a:cubicBezTo>
                      <a:pt x="0" y="584"/>
                      <a:pt x="292" y="875"/>
                      <a:pt x="583" y="1167"/>
                    </a:cubicBezTo>
                    <a:lnTo>
                      <a:pt x="875" y="1167"/>
                    </a:lnTo>
                    <a:cubicBezTo>
                      <a:pt x="875" y="1459"/>
                      <a:pt x="1167" y="1459"/>
                      <a:pt x="1458" y="1823"/>
                    </a:cubicBezTo>
                    <a:lnTo>
                      <a:pt x="3281" y="3645"/>
                    </a:lnTo>
                    <a:cubicBezTo>
                      <a:pt x="3645" y="3937"/>
                      <a:pt x="3937" y="4520"/>
                      <a:pt x="4228" y="4812"/>
                    </a:cubicBezTo>
                    <a:cubicBezTo>
                      <a:pt x="4520" y="5103"/>
                      <a:pt x="4520" y="5468"/>
                      <a:pt x="4811" y="5759"/>
                    </a:cubicBezTo>
                    <a:cubicBezTo>
                      <a:pt x="4811" y="6051"/>
                      <a:pt x="5103" y="6342"/>
                      <a:pt x="5103" y="6342"/>
                    </a:cubicBezTo>
                    <a:lnTo>
                      <a:pt x="5103" y="6634"/>
                    </a:lnTo>
                    <a:cubicBezTo>
                      <a:pt x="5103" y="6926"/>
                      <a:pt x="5467" y="6926"/>
                      <a:pt x="5467" y="6926"/>
                    </a:cubicBezTo>
                    <a:lnTo>
                      <a:pt x="5467" y="7290"/>
                    </a:lnTo>
                    <a:lnTo>
                      <a:pt x="5759" y="7582"/>
                    </a:lnTo>
                    <a:cubicBezTo>
                      <a:pt x="6051" y="7582"/>
                      <a:pt x="6342" y="7290"/>
                      <a:pt x="6342" y="6926"/>
                    </a:cubicBezTo>
                    <a:lnTo>
                      <a:pt x="6342" y="6634"/>
                    </a:lnTo>
                    <a:cubicBezTo>
                      <a:pt x="6342" y="6342"/>
                      <a:pt x="6634" y="5759"/>
                      <a:pt x="6342" y="5468"/>
                    </a:cubicBezTo>
                    <a:lnTo>
                      <a:pt x="6342" y="4812"/>
                    </a:lnTo>
                    <a:cubicBezTo>
                      <a:pt x="6342" y="4520"/>
                      <a:pt x="6051" y="4229"/>
                      <a:pt x="6051" y="3937"/>
                    </a:cubicBezTo>
                    <a:cubicBezTo>
                      <a:pt x="5759" y="3645"/>
                      <a:pt x="5759" y="3281"/>
                      <a:pt x="5759" y="2989"/>
                    </a:cubicBezTo>
                    <a:lnTo>
                      <a:pt x="5103" y="2406"/>
                    </a:lnTo>
                    <a:cubicBezTo>
                      <a:pt x="4520" y="1823"/>
                      <a:pt x="4228" y="1459"/>
                      <a:pt x="3645" y="1167"/>
                    </a:cubicBezTo>
                    <a:cubicBezTo>
                      <a:pt x="3281" y="584"/>
                      <a:pt x="2697" y="584"/>
                      <a:pt x="2406" y="292"/>
                    </a:cubicBezTo>
                    <a:cubicBezTo>
                      <a:pt x="1823" y="1"/>
                      <a:pt x="1458" y="1"/>
                      <a:pt x="1167" y="1"/>
                    </a:cubicBezTo>
                    <a:close/>
                  </a:path>
                </a:pathLst>
              </a:custGeom>
              <a:solidFill>
                <a:srgbClr val="CD55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06" name="Google Shape;12706;p78"/>
              <p:cNvSpPr/>
              <p:nvPr/>
            </p:nvSpPr>
            <p:spPr>
              <a:xfrm>
                <a:off x="7041084" y="4238371"/>
                <a:ext cx="30505" cy="35656"/>
              </a:xfrm>
              <a:custGeom>
                <a:avLst/>
                <a:gdLst/>
                <a:ahLst/>
                <a:cxnLst/>
                <a:rect l="l" t="t" r="r" b="b"/>
                <a:pathLst>
                  <a:path w="5177" h="6051" extrusionOk="0">
                    <a:moveTo>
                      <a:pt x="292" y="0"/>
                    </a:moveTo>
                    <a:lnTo>
                      <a:pt x="1" y="292"/>
                    </a:lnTo>
                    <a:cubicBezTo>
                      <a:pt x="1" y="292"/>
                      <a:pt x="1" y="948"/>
                      <a:pt x="292" y="948"/>
                    </a:cubicBezTo>
                    <a:lnTo>
                      <a:pt x="584" y="1239"/>
                    </a:lnTo>
                    <a:lnTo>
                      <a:pt x="875" y="1531"/>
                    </a:lnTo>
                    <a:lnTo>
                      <a:pt x="1240" y="1822"/>
                    </a:lnTo>
                    <a:lnTo>
                      <a:pt x="1823" y="2406"/>
                    </a:lnTo>
                    <a:lnTo>
                      <a:pt x="2115" y="2770"/>
                    </a:lnTo>
                    <a:lnTo>
                      <a:pt x="2406" y="3062"/>
                    </a:lnTo>
                    <a:cubicBezTo>
                      <a:pt x="2698" y="3353"/>
                      <a:pt x="3062" y="3645"/>
                      <a:pt x="3062" y="3936"/>
                    </a:cubicBezTo>
                    <a:cubicBezTo>
                      <a:pt x="3062" y="4228"/>
                      <a:pt x="3354" y="4228"/>
                      <a:pt x="3354" y="4228"/>
                    </a:cubicBezTo>
                    <a:cubicBezTo>
                      <a:pt x="3354" y="4593"/>
                      <a:pt x="3645" y="4593"/>
                      <a:pt x="3645" y="4884"/>
                    </a:cubicBezTo>
                    <a:cubicBezTo>
                      <a:pt x="3937" y="5467"/>
                      <a:pt x="4229" y="5759"/>
                      <a:pt x="4229" y="5759"/>
                    </a:cubicBezTo>
                    <a:lnTo>
                      <a:pt x="4520" y="6050"/>
                    </a:lnTo>
                    <a:cubicBezTo>
                      <a:pt x="4885" y="6050"/>
                      <a:pt x="5176" y="5759"/>
                      <a:pt x="5176" y="5467"/>
                    </a:cubicBezTo>
                    <a:lnTo>
                      <a:pt x="5176" y="4228"/>
                    </a:lnTo>
                    <a:lnTo>
                      <a:pt x="5176" y="3645"/>
                    </a:lnTo>
                    <a:cubicBezTo>
                      <a:pt x="4885" y="3353"/>
                      <a:pt x="4885" y="3353"/>
                      <a:pt x="4885" y="3062"/>
                    </a:cubicBezTo>
                    <a:cubicBezTo>
                      <a:pt x="4885" y="2770"/>
                      <a:pt x="4520" y="2770"/>
                      <a:pt x="4520" y="2406"/>
                    </a:cubicBezTo>
                    <a:cubicBezTo>
                      <a:pt x="4229" y="2114"/>
                      <a:pt x="4229" y="1822"/>
                      <a:pt x="3937" y="1822"/>
                    </a:cubicBezTo>
                    <a:cubicBezTo>
                      <a:pt x="3645" y="1239"/>
                      <a:pt x="3354" y="948"/>
                      <a:pt x="3062" y="583"/>
                    </a:cubicBezTo>
                    <a:cubicBezTo>
                      <a:pt x="2698" y="583"/>
                      <a:pt x="2406" y="583"/>
                      <a:pt x="2406" y="292"/>
                    </a:cubicBezTo>
                    <a:cubicBezTo>
                      <a:pt x="2115" y="292"/>
                      <a:pt x="2115" y="292"/>
                      <a:pt x="1823" y="0"/>
                    </a:cubicBezTo>
                    <a:close/>
                  </a:path>
                </a:pathLst>
              </a:custGeom>
              <a:solidFill>
                <a:srgbClr val="CD551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07" name="Google Shape;12707;p78"/>
              <p:cNvSpPr/>
              <p:nvPr/>
            </p:nvSpPr>
            <p:spPr>
              <a:xfrm>
                <a:off x="7203882" y="4141723"/>
                <a:ext cx="141320" cy="66155"/>
              </a:xfrm>
              <a:custGeom>
                <a:avLst/>
                <a:gdLst/>
                <a:ahLst/>
                <a:cxnLst/>
                <a:rect l="l" t="t" r="r" b="b"/>
                <a:pathLst>
                  <a:path w="23983" h="11227" extrusionOk="0">
                    <a:moveTo>
                      <a:pt x="13996" y="1240"/>
                    </a:moveTo>
                    <a:cubicBezTo>
                      <a:pt x="14288" y="1240"/>
                      <a:pt x="14579" y="1531"/>
                      <a:pt x="14871" y="1823"/>
                    </a:cubicBezTo>
                    <a:cubicBezTo>
                      <a:pt x="14946" y="1898"/>
                      <a:pt x="15046" y="1998"/>
                      <a:pt x="15157" y="2115"/>
                    </a:cubicBezTo>
                    <a:lnTo>
                      <a:pt x="15157" y="2115"/>
                    </a:lnTo>
                    <a:cubicBezTo>
                      <a:pt x="14864" y="2111"/>
                      <a:pt x="14288" y="1823"/>
                      <a:pt x="14288" y="1823"/>
                    </a:cubicBezTo>
                    <a:cubicBezTo>
                      <a:pt x="13996" y="1823"/>
                      <a:pt x="13704" y="1531"/>
                      <a:pt x="13704" y="1531"/>
                    </a:cubicBezTo>
                    <a:lnTo>
                      <a:pt x="13704" y="1240"/>
                    </a:lnTo>
                    <a:close/>
                    <a:moveTo>
                      <a:pt x="7873" y="4885"/>
                    </a:moveTo>
                    <a:cubicBezTo>
                      <a:pt x="8237" y="4885"/>
                      <a:pt x="8237" y="5468"/>
                      <a:pt x="8237" y="5759"/>
                    </a:cubicBezTo>
                    <a:cubicBezTo>
                      <a:pt x="8292" y="5994"/>
                      <a:pt x="8327" y="6249"/>
                      <a:pt x="8340" y="6515"/>
                    </a:cubicBezTo>
                    <a:lnTo>
                      <a:pt x="8340" y="6515"/>
                    </a:lnTo>
                    <a:cubicBezTo>
                      <a:pt x="8100" y="6266"/>
                      <a:pt x="7873" y="5990"/>
                      <a:pt x="7873" y="5759"/>
                    </a:cubicBezTo>
                    <a:cubicBezTo>
                      <a:pt x="7581" y="5468"/>
                      <a:pt x="7581" y="5176"/>
                      <a:pt x="7581" y="4885"/>
                    </a:cubicBezTo>
                    <a:close/>
                    <a:moveTo>
                      <a:pt x="23691" y="1"/>
                    </a:moveTo>
                    <a:cubicBezTo>
                      <a:pt x="23691" y="1"/>
                      <a:pt x="23691" y="292"/>
                      <a:pt x="23399" y="584"/>
                    </a:cubicBezTo>
                    <a:cubicBezTo>
                      <a:pt x="23399" y="948"/>
                      <a:pt x="23108" y="1531"/>
                      <a:pt x="22452" y="1823"/>
                    </a:cubicBezTo>
                    <a:cubicBezTo>
                      <a:pt x="21869" y="2406"/>
                      <a:pt x="21285" y="2771"/>
                      <a:pt x="20046" y="2771"/>
                    </a:cubicBezTo>
                    <a:cubicBezTo>
                      <a:pt x="19755" y="2868"/>
                      <a:pt x="19455" y="2900"/>
                      <a:pt x="19139" y="2900"/>
                    </a:cubicBezTo>
                    <a:cubicBezTo>
                      <a:pt x="18507" y="2900"/>
                      <a:pt x="17811" y="2771"/>
                      <a:pt x="16985" y="2771"/>
                    </a:cubicBezTo>
                    <a:cubicBezTo>
                      <a:pt x="16777" y="2641"/>
                      <a:pt x="16569" y="2557"/>
                      <a:pt x="16358" y="2490"/>
                    </a:cubicBezTo>
                    <a:lnTo>
                      <a:pt x="16358" y="2490"/>
                    </a:lnTo>
                    <a:cubicBezTo>
                      <a:pt x="16046" y="2057"/>
                      <a:pt x="15622" y="1648"/>
                      <a:pt x="15162" y="1240"/>
                    </a:cubicBezTo>
                    <a:cubicBezTo>
                      <a:pt x="14871" y="948"/>
                      <a:pt x="14579" y="584"/>
                      <a:pt x="14288" y="584"/>
                    </a:cubicBezTo>
                    <a:lnTo>
                      <a:pt x="13340" y="584"/>
                    </a:lnTo>
                    <a:lnTo>
                      <a:pt x="13048" y="948"/>
                    </a:lnTo>
                    <a:lnTo>
                      <a:pt x="13048" y="1531"/>
                    </a:lnTo>
                    <a:cubicBezTo>
                      <a:pt x="13048" y="1823"/>
                      <a:pt x="13048" y="1823"/>
                      <a:pt x="13340" y="2115"/>
                    </a:cubicBezTo>
                    <a:cubicBezTo>
                      <a:pt x="13340" y="2115"/>
                      <a:pt x="13704" y="2406"/>
                      <a:pt x="13996" y="2406"/>
                    </a:cubicBezTo>
                    <a:cubicBezTo>
                      <a:pt x="14288" y="2406"/>
                      <a:pt x="14579" y="2771"/>
                      <a:pt x="14871" y="2771"/>
                    </a:cubicBezTo>
                    <a:cubicBezTo>
                      <a:pt x="15256" y="2942"/>
                      <a:pt x="15615" y="3012"/>
                      <a:pt x="15965" y="3101"/>
                    </a:cubicBezTo>
                    <a:lnTo>
                      <a:pt x="15965" y="3101"/>
                    </a:lnTo>
                    <a:cubicBezTo>
                      <a:pt x="16019" y="3186"/>
                      <a:pt x="16068" y="3270"/>
                      <a:pt x="16110" y="3354"/>
                    </a:cubicBezTo>
                    <a:cubicBezTo>
                      <a:pt x="16401" y="4229"/>
                      <a:pt x="16693" y="4885"/>
                      <a:pt x="16693" y="5468"/>
                    </a:cubicBezTo>
                    <a:cubicBezTo>
                      <a:pt x="16693" y="6415"/>
                      <a:pt x="16693" y="6999"/>
                      <a:pt x="16110" y="7582"/>
                    </a:cubicBezTo>
                    <a:cubicBezTo>
                      <a:pt x="15818" y="8238"/>
                      <a:pt x="15162" y="8821"/>
                      <a:pt x="14579" y="9113"/>
                    </a:cubicBezTo>
                    <a:cubicBezTo>
                      <a:pt x="13996" y="9404"/>
                      <a:pt x="13048" y="9404"/>
                      <a:pt x="12174" y="9404"/>
                    </a:cubicBezTo>
                    <a:cubicBezTo>
                      <a:pt x="10843" y="9151"/>
                      <a:pt x="9732" y="8181"/>
                      <a:pt x="8890" y="7165"/>
                    </a:cubicBezTo>
                    <a:lnTo>
                      <a:pt x="8890" y="7165"/>
                    </a:lnTo>
                    <a:cubicBezTo>
                      <a:pt x="8953" y="6670"/>
                      <a:pt x="9010" y="6085"/>
                      <a:pt x="8820" y="5468"/>
                    </a:cubicBezTo>
                    <a:cubicBezTo>
                      <a:pt x="8820" y="5176"/>
                      <a:pt x="8820" y="4885"/>
                      <a:pt x="8529" y="4229"/>
                    </a:cubicBezTo>
                    <a:cubicBezTo>
                      <a:pt x="8529" y="4229"/>
                      <a:pt x="8237" y="3937"/>
                      <a:pt x="7873" y="3937"/>
                    </a:cubicBezTo>
                    <a:lnTo>
                      <a:pt x="7581" y="3937"/>
                    </a:lnTo>
                    <a:lnTo>
                      <a:pt x="7581" y="4229"/>
                    </a:lnTo>
                    <a:cubicBezTo>
                      <a:pt x="7290" y="4229"/>
                      <a:pt x="6998" y="4593"/>
                      <a:pt x="6998" y="4885"/>
                    </a:cubicBezTo>
                    <a:cubicBezTo>
                      <a:pt x="6706" y="5468"/>
                      <a:pt x="6998" y="5759"/>
                      <a:pt x="7290" y="6051"/>
                    </a:cubicBezTo>
                    <a:cubicBezTo>
                      <a:pt x="7290" y="6707"/>
                      <a:pt x="7581" y="6999"/>
                      <a:pt x="7873" y="7290"/>
                    </a:cubicBezTo>
                    <a:lnTo>
                      <a:pt x="8264" y="7681"/>
                    </a:lnTo>
                    <a:lnTo>
                      <a:pt x="8264" y="7681"/>
                    </a:lnTo>
                    <a:cubicBezTo>
                      <a:pt x="8124" y="8469"/>
                      <a:pt x="7803" y="9222"/>
                      <a:pt x="7290" y="9696"/>
                    </a:cubicBezTo>
                    <a:cubicBezTo>
                      <a:pt x="6998" y="10060"/>
                      <a:pt x="6706" y="10060"/>
                      <a:pt x="6706" y="10352"/>
                    </a:cubicBezTo>
                    <a:lnTo>
                      <a:pt x="6050" y="10352"/>
                    </a:lnTo>
                    <a:cubicBezTo>
                      <a:pt x="6050" y="10643"/>
                      <a:pt x="5759" y="10643"/>
                      <a:pt x="5759" y="10643"/>
                    </a:cubicBezTo>
                    <a:cubicBezTo>
                      <a:pt x="5176" y="10643"/>
                      <a:pt x="4592" y="10643"/>
                      <a:pt x="3936" y="10352"/>
                    </a:cubicBezTo>
                    <a:cubicBezTo>
                      <a:pt x="2770" y="10060"/>
                      <a:pt x="1822" y="9113"/>
                      <a:pt x="1531" y="8238"/>
                    </a:cubicBezTo>
                    <a:cubicBezTo>
                      <a:pt x="948" y="7290"/>
                      <a:pt x="583" y="6707"/>
                      <a:pt x="583" y="5759"/>
                    </a:cubicBezTo>
                    <a:cubicBezTo>
                      <a:pt x="292" y="5176"/>
                      <a:pt x="292" y="4593"/>
                      <a:pt x="292" y="4229"/>
                    </a:cubicBezTo>
                    <a:lnTo>
                      <a:pt x="292" y="3645"/>
                    </a:lnTo>
                    <a:lnTo>
                      <a:pt x="0" y="3645"/>
                    </a:lnTo>
                    <a:lnTo>
                      <a:pt x="0" y="4229"/>
                    </a:lnTo>
                    <a:cubicBezTo>
                      <a:pt x="0" y="4593"/>
                      <a:pt x="0" y="5176"/>
                      <a:pt x="292" y="6051"/>
                    </a:cubicBezTo>
                    <a:cubicBezTo>
                      <a:pt x="292" y="6707"/>
                      <a:pt x="583" y="7582"/>
                      <a:pt x="1239" y="8529"/>
                    </a:cubicBezTo>
                    <a:cubicBezTo>
                      <a:pt x="1531" y="9404"/>
                      <a:pt x="2406" y="10352"/>
                      <a:pt x="3645" y="10935"/>
                    </a:cubicBezTo>
                    <a:cubicBezTo>
                      <a:pt x="4228" y="10935"/>
                      <a:pt x="4884" y="11227"/>
                      <a:pt x="5759" y="11227"/>
                    </a:cubicBezTo>
                    <a:cubicBezTo>
                      <a:pt x="6050" y="10935"/>
                      <a:pt x="6050" y="10935"/>
                      <a:pt x="6415" y="10935"/>
                    </a:cubicBezTo>
                    <a:lnTo>
                      <a:pt x="6706" y="10935"/>
                    </a:lnTo>
                    <a:cubicBezTo>
                      <a:pt x="7290" y="10643"/>
                      <a:pt x="7581" y="10352"/>
                      <a:pt x="7581" y="10060"/>
                    </a:cubicBezTo>
                    <a:cubicBezTo>
                      <a:pt x="8171" y="9470"/>
                      <a:pt x="8466" y="8939"/>
                      <a:pt x="8732" y="8149"/>
                    </a:cubicBezTo>
                    <a:lnTo>
                      <a:pt x="8732" y="8149"/>
                    </a:lnTo>
                    <a:lnTo>
                      <a:pt x="9695" y="9113"/>
                    </a:lnTo>
                    <a:cubicBezTo>
                      <a:pt x="10351" y="9404"/>
                      <a:pt x="11226" y="10060"/>
                      <a:pt x="12174" y="10060"/>
                    </a:cubicBezTo>
                    <a:cubicBezTo>
                      <a:pt x="12423" y="10144"/>
                      <a:pt x="12679" y="10179"/>
                      <a:pt x="12938" y="10179"/>
                    </a:cubicBezTo>
                    <a:cubicBezTo>
                      <a:pt x="13584" y="10179"/>
                      <a:pt x="14246" y="9956"/>
                      <a:pt x="14871" y="9696"/>
                    </a:cubicBezTo>
                    <a:cubicBezTo>
                      <a:pt x="15818" y="9404"/>
                      <a:pt x="16401" y="8821"/>
                      <a:pt x="16985" y="8238"/>
                    </a:cubicBezTo>
                    <a:cubicBezTo>
                      <a:pt x="16985" y="7873"/>
                      <a:pt x="17349" y="7290"/>
                      <a:pt x="17349" y="6999"/>
                    </a:cubicBezTo>
                    <a:cubicBezTo>
                      <a:pt x="17641" y="6415"/>
                      <a:pt x="17641" y="6051"/>
                      <a:pt x="17349" y="5468"/>
                    </a:cubicBezTo>
                    <a:cubicBezTo>
                      <a:pt x="17349" y="4693"/>
                      <a:pt x="17063" y="4090"/>
                      <a:pt x="16795" y="3354"/>
                    </a:cubicBezTo>
                    <a:lnTo>
                      <a:pt x="20338" y="3354"/>
                    </a:lnTo>
                    <a:cubicBezTo>
                      <a:pt x="21285" y="3062"/>
                      <a:pt x="22160" y="2771"/>
                      <a:pt x="22816" y="2115"/>
                    </a:cubicBezTo>
                    <a:cubicBezTo>
                      <a:pt x="23399" y="1823"/>
                      <a:pt x="23691" y="1240"/>
                      <a:pt x="23691" y="948"/>
                    </a:cubicBezTo>
                    <a:lnTo>
                      <a:pt x="23983" y="292"/>
                    </a:lnTo>
                    <a:lnTo>
                      <a:pt x="2398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08" name="Google Shape;12708;p78"/>
              <p:cNvSpPr/>
              <p:nvPr/>
            </p:nvSpPr>
            <p:spPr>
              <a:xfrm>
                <a:off x="7265936" y="4121947"/>
                <a:ext cx="61759" cy="24772"/>
              </a:xfrm>
              <a:custGeom>
                <a:avLst/>
                <a:gdLst/>
                <a:ahLst/>
                <a:cxnLst/>
                <a:rect l="l" t="t" r="r" b="b"/>
                <a:pathLst>
                  <a:path w="10481" h="4204" extrusionOk="0">
                    <a:moveTo>
                      <a:pt x="4065" y="0"/>
                    </a:moveTo>
                    <a:cubicBezTo>
                      <a:pt x="2236" y="0"/>
                      <a:pt x="656" y="414"/>
                      <a:pt x="403" y="951"/>
                    </a:cubicBezTo>
                    <a:cubicBezTo>
                      <a:pt x="0" y="2211"/>
                      <a:pt x="5384" y="4204"/>
                      <a:pt x="8334" y="4204"/>
                    </a:cubicBezTo>
                    <a:cubicBezTo>
                      <a:pt x="9649" y="4204"/>
                      <a:pt x="10481" y="3808"/>
                      <a:pt x="10098" y="2774"/>
                    </a:cubicBezTo>
                    <a:cubicBezTo>
                      <a:pt x="9272" y="708"/>
                      <a:pt x="6456" y="0"/>
                      <a:pt x="406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09" name="Google Shape;12709;p78"/>
              <p:cNvSpPr/>
              <p:nvPr/>
            </p:nvSpPr>
            <p:spPr>
              <a:xfrm>
                <a:off x="7244482" y="4136072"/>
                <a:ext cx="48224" cy="51447"/>
              </a:xfrm>
              <a:custGeom>
                <a:avLst/>
                <a:gdLst/>
                <a:ahLst/>
                <a:cxnLst/>
                <a:rect l="l" t="t" r="r" b="b"/>
                <a:pathLst>
                  <a:path w="8184" h="8731" extrusionOk="0">
                    <a:moveTo>
                      <a:pt x="1759" y="0"/>
                    </a:moveTo>
                    <a:cubicBezTo>
                      <a:pt x="1613" y="0"/>
                      <a:pt x="1475" y="28"/>
                      <a:pt x="1347" y="85"/>
                    </a:cubicBezTo>
                    <a:cubicBezTo>
                      <a:pt x="1" y="854"/>
                      <a:pt x="3110" y="8730"/>
                      <a:pt x="5763" y="8730"/>
                    </a:cubicBezTo>
                    <a:cubicBezTo>
                      <a:pt x="6126" y="8730"/>
                      <a:pt x="6481" y="8583"/>
                      <a:pt x="6814" y="8249"/>
                    </a:cubicBezTo>
                    <a:cubicBezTo>
                      <a:pt x="8184" y="6537"/>
                      <a:pt x="4021" y="0"/>
                      <a:pt x="17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10" name="Google Shape;12710;p78"/>
              <p:cNvSpPr/>
              <p:nvPr/>
            </p:nvSpPr>
            <p:spPr>
              <a:xfrm>
                <a:off x="7211932" y="4148723"/>
                <a:ext cx="33611" cy="40599"/>
              </a:xfrm>
              <a:custGeom>
                <a:avLst/>
                <a:gdLst/>
                <a:ahLst/>
                <a:cxnLst/>
                <a:rect l="l" t="t" r="r" b="b"/>
                <a:pathLst>
                  <a:path w="5704" h="6890" extrusionOk="0">
                    <a:moveTo>
                      <a:pt x="3271" y="1"/>
                    </a:moveTo>
                    <a:cubicBezTo>
                      <a:pt x="1776" y="1"/>
                      <a:pt x="1" y="5305"/>
                      <a:pt x="2279" y="6685"/>
                    </a:cubicBezTo>
                    <a:cubicBezTo>
                      <a:pt x="2472" y="6825"/>
                      <a:pt x="2660" y="6889"/>
                      <a:pt x="2841" y="6889"/>
                    </a:cubicBezTo>
                    <a:cubicBezTo>
                      <a:pt x="4640" y="6889"/>
                      <a:pt x="5704" y="582"/>
                      <a:pt x="3518" y="52"/>
                    </a:cubicBezTo>
                    <a:cubicBezTo>
                      <a:pt x="3437" y="17"/>
                      <a:pt x="3354" y="1"/>
                      <a:pt x="327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11" name="Google Shape;12711;p78"/>
              <p:cNvSpPr/>
              <p:nvPr/>
            </p:nvSpPr>
            <p:spPr>
              <a:xfrm>
                <a:off x="7140632" y="4046288"/>
                <a:ext cx="46563" cy="43192"/>
              </a:xfrm>
              <a:custGeom>
                <a:avLst/>
                <a:gdLst/>
                <a:ahLst/>
                <a:cxnLst/>
                <a:rect l="l" t="t" r="r" b="b"/>
                <a:pathLst>
                  <a:path w="7902" h="7330" extrusionOk="0">
                    <a:moveTo>
                      <a:pt x="2458" y="0"/>
                    </a:moveTo>
                    <a:cubicBezTo>
                      <a:pt x="2129" y="0"/>
                      <a:pt x="1841" y="118"/>
                      <a:pt x="1622" y="378"/>
                    </a:cubicBezTo>
                    <a:cubicBezTo>
                      <a:pt x="0" y="2324"/>
                      <a:pt x="5133" y="7330"/>
                      <a:pt x="6693" y="7330"/>
                    </a:cubicBezTo>
                    <a:cubicBezTo>
                      <a:pt x="6887" y="7330"/>
                      <a:pt x="7025" y="7253"/>
                      <a:pt x="7089" y="7085"/>
                    </a:cubicBezTo>
                    <a:cubicBezTo>
                      <a:pt x="7901" y="4211"/>
                      <a:pt x="4431" y="0"/>
                      <a:pt x="245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12" name="Google Shape;12712;p78"/>
              <p:cNvSpPr/>
              <p:nvPr/>
            </p:nvSpPr>
            <p:spPr>
              <a:xfrm>
                <a:off x="7133467" y="4092927"/>
                <a:ext cx="46044" cy="21649"/>
              </a:xfrm>
              <a:custGeom>
                <a:avLst/>
                <a:gdLst/>
                <a:ahLst/>
                <a:cxnLst/>
                <a:rect l="l" t="t" r="r" b="b"/>
                <a:pathLst>
                  <a:path w="7814" h="3674" extrusionOk="0">
                    <a:moveTo>
                      <a:pt x="3231" y="1"/>
                    </a:moveTo>
                    <a:cubicBezTo>
                      <a:pt x="2137" y="1"/>
                      <a:pt x="1149" y="360"/>
                      <a:pt x="724" y="1284"/>
                    </a:cubicBezTo>
                    <a:cubicBezTo>
                      <a:pt x="1" y="2901"/>
                      <a:pt x="2185" y="3674"/>
                      <a:pt x="4258" y="3674"/>
                    </a:cubicBezTo>
                    <a:cubicBezTo>
                      <a:pt x="5736" y="3674"/>
                      <a:pt x="7158" y="3281"/>
                      <a:pt x="7431" y="2523"/>
                    </a:cubicBezTo>
                    <a:cubicBezTo>
                      <a:pt x="7814" y="1325"/>
                      <a:pt x="5330" y="1"/>
                      <a:pt x="323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13" name="Google Shape;12713;p78"/>
              <p:cNvSpPr/>
              <p:nvPr/>
            </p:nvSpPr>
            <p:spPr>
              <a:xfrm>
                <a:off x="6785085" y="4249108"/>
                <a:ext cx="399040" cy="351158"/>
              </a:xfrm>
              <a:custGeom>
                <a:avLst/>
                <a:gdLst/>
                <a:ahLst/>
                <a:cxnLst/>
                <a:rect l="l" t="t" r="r" b="b"/>
                <a:pathLst>
                  <a:path w="67720" h="59594" extrusionOk="0">
                    <a:moveTo>
                      <a:pt x="67720" y="0"/>
                    </a:moveTo>
                    <a:cubicBezTo>
                      <a:pt x="67719" y="1"/>
                      <a:pt x="54380" y="7290"/>
                      <a:pt x="33095" y="7290"/>
                    </a:cubicBezTo>
                    <a:cubicBezTo>
                      <a:pt x="7873" y="7290"/>
                      <a:pt x="0" y="1531"/>
                      <a:pt x="0" y="1531"/>
                    </a:cubicBezTo>
                    <a:lnTo>
                      <a:pt x="0" y="1531"/>
                    </a:lnTo>
                    <a:cubicBezTo>
                      <a:pt x="0" y="1532"/>
                      <a:pt x="292" y="44977"/>
                      <a:pt x="8529" y="54672"/>
                    </a:cubicBezTo>
                    <a:cubicBezTo>
                      <a:pt x="11295" y="58101"/>
                      <a:pt x="22561" y="59593"/>
                      <a:pt x="33139" y="59593"/>
                    </a:cubicBezTo>
                    <a:cubicBezTo>
                      <a:pt x="42349" y="59593"/>
                      <a:pt x="51037" y="58462"/>
                      <a:pt x="53141" y="56494"/>
                    </a:cubicBezTo>
                    <a:cubicBezTo>
                      <a:pt x="66845" y="43738"/>
                      <a:pt x="67720" y="1"/>
                      <a:pt x="67720" y="0"/>
                    </a:cubicBezTo>
                    <a:close/>
                  </a:path>
                </a:pathLst>
              </a:custGeom>
              <a:solidFill>
                <a:srgbClr val="9B61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14" name="Google Shape;12714;p78"/>
              <p:cNvSpPr/>
              <p:nvPr/>
            </p:nvSpPr>
            <p:spPr>
              <a:xfrm>
                <a:off x="6856814" y="4301079"/>
                <a:ext cx="253861" cy="190499"/>
              </a:xfrm>
              <a:custGeom>
                <a:avLst/>
                <a:gdLst/>
                <a:ahLst/>
                <a:cxnLst/>
                <a:rect l="l" t="t" r="r" b="b"/>
                <a:pathLst>
                  <a:path w="43082" h="32329" extrusionOk="0">
                    <a:moveTo>
                      <a:pt x="1531" y="1"/>
                    </a:moveTo>
                    <a:cubicBezTo>
                      <a:pt x="1167" y="1"/>
                      <a:pt x="875" y="292"/>
                      <a:pt x="584" y="584"/>
                    </a:cubicBezTo>
                    <a:cubicBezTo>
                      <a:pt x="584" y="584"/>
                      <a:pt x="292" y="1823"/>
                      <a:pt x="1" y="4229"/>
                    </a:cubicBezTo>
                    <a:lnTo>
                      <a:pt x="1" y="8530"/>
                    </a:lnTo>
                    <a:cubicBezTo>
                      <a:pt x="1" y="9987"/>
                      <a:pt x="292" y="11810"/>
                      <a:pt x="584" y="13997"/>
                    </a:cubicBezTo>
                    <a:cubicBezTo>
                      <a:pt x="1167" y="15819"/>
                      <a:pt x="1823" y="17933"/>
                      <a:pt x="2698" y="20047"/>
                    </a:cubicBezTo>
                    <a:cubicBezTo>
                      <a:pt x="2989" y="21286"/>
                      <a:pt x="3645" y="22161"/>
                      <a:pt x="4228" y="23400"/>
                    </a:cubicBezTo>
                    <a:cubicBezTo>
                      <a:pt x="4520" y="24567"/>
                      <a:pt x="5176" y="25806"/>
                      <a:pt x="6051" y="27045"/>
                    </a:cubicBezTo>
                    <a:cubicBezTo>
                      <a:pt x="7582" y="29159"/>
                      <a:pt x="10279" y="30398"/>
                      <a:pt x="13049" y="31273"/>
                    </a:cubicBezTo>
                    <a:cubicBezTo>
                      <a:pt x="15082" y="31987"/>
                      <a:pt x="17156" y="32329"/>
                      <a:pt x="19210" y="32329"/>
                    </a:cubicBezTo>
                    <a:cubicBezTo>
                      <a:pt x="19881" y="32329"/>
                      <a:pt x="20549" y="32292"/>
                      <a:pt x="21213" y="32221"/>
                    </a:cubicBezTo>
                    <a:cubicBezTo>
                      <a:pt x="22452" y="32221"/>
                      <a:pt x="23983" y="31856"/>
                      <a:pt x="25222" y="31565"/>
                    </a:cubicBezTo>
                    <a:cubicBezTo>
                      <a:pt x="26389" y="31273"/>
                      <a:pt x="27919" y="31273"/>
                      <a:pt x="29450" y="31273"/>
                    </a:cubicBezTo>
                    <a:cubicBezTo>
                      <a:pt x="30690" y="30981"/>
                      <a:pt x="32147" y="30398"/>
                      <a:pt x="33095" y="29451"/>
                    </a:cubicBezTo>
                    <a:cubicBezTo>
                      <a:pt x="34334" y="28867"/>
                      <a:pt x="35209" y="27920"/>
                      <a:pt x="36157" y="26753"/>
                    </a:cubicBezTo>
                    <a:cubicBezTo>
                      <a:pt x="37979" y="24931"/>
                      <a:pt x="39145" y="22744"/>
                      <a:pt x="40093" y="20339"/>
                    </a:cubicBezTo>
                    <a:cubicBezTo>
                      <a:pt x="41259" y="18225"/>
                      <a:pt x="42207" y="16402"/>
                      <a:pt x="42499" y="14288"/>
                    </a:cubicBezTo>
                    <a:cubicBezTo>
                      <a:pt x="43082" y="9987"/>
                      <a:pt x="42790" y="6707"/>
                      <a:pt x="42499" y="4520"/>
                    </a:cubicBezTo>
                    <a:lnTo>
                      <a:pt x="41624" y="876"/>
                    </a:lnTo>
                    <a:cubicBezTo>
                      <a:pt x="41259" y="292"/>
                      <a:pt x="40968" y="292"/>
                      <a:pt x="40385" y="292"/>
                    </a:cubicBezTo>
                    <a:cubicBezTo>
                      <a:pt x="40093" y="584"/>
                      <a:pt x="40093" y="876"/>
                      <a:pt x="40093" y="1240"/>
                    </a:cubicBezTo>
                    <a:lnTo>
                      <a:pt x="40093" y="2115"/>
                    </a:lnTo>
                    <a:cubicBezTo>
                      <a:pt x="40093" y="2698"/>
                      <a:pt x="40093" y="3646"/>
                      <a:pt x="39801" y="4520"/>
                    </a:cubicBezTo>
                    <a:cubicBezTo>
                      <a:pt x="39801" y="6707"/>
                      <a:pt x="39437" y="9987"/>
                      <a:pt x="38854" y="13632"/>
                    </a:cubicBezTo>
                    <a:cubicBezTo>
                      <a:pt x="38562" y="15455"/>
                      <a:pt x="38562" y="17642"/>
                      <a:pt x="37979" y="19464"/>
                    </a:cubicBezTo>
                    <a:cubicBezTo>
                      <a:pt x="37031" y="21578"/>
                      <a:pt x="35792" y="23400"/>
                      <a:pt x="33970" y="24567"/>
                    </a:cubicBezTo>
                    <a:cubicBezTo>
                      <a:pt x="33387" y="25514"/>
                      <a:pt x="32512" y="26097"/>
                      <a:pt x="31273" y="26753"/>
                    </a:cubicBezTo>
                    <a:cubicBezTo>
                      <a:pt x="30325" y="27045"/>
                      <a:pt x="29450" y="27628"/>
                      <a:pt x="28211" y="28211"/>
                    </a:cubicBezTo>
                    <a:cubicBezTo>
                      <a:pt x="27919" y="28576"/>
                      <a:pt x="27336" y="28867"/>
                      <a:pt x="26680" y="29159"/>
                    </a:cubicBezTo>
                    <a:cubicBezTo>
                      <a:pt x="26097" y="29159"/>
                      <a:pt x="25514" y="29451"/>
                      <a:pt x="24858" y="29451"/>
                    </a:cubicBezTo>
                    <a:cubicBezTo>
                      <a:pt x="24275" y="29596"/>
                      <a:pt x="23673" y="29669"/>
                      <a:pt x="23063" y="29669"/>
                    </a:cubicBezTo>
                    <a:cubicBezTo>
                      <a:pt x="22452" y="29669"/>
                      <a:pt x="21833" y="29596"/>
                      <a:pt x="21213" y="29451"/>
                    </a:cubicBezTo>
                    <a:cubicBezTo>
                      <a:pt x="18808" y="29159"/>
                      <a:pt x="16402" y="28867"/>
                      <a:pt x="14288" y="27920"/>
                    </a:cubicBezTo>
                    <a:cubicBezTo>
                      <a:pt x="11810" y="27337"/>
                      <a:pt x="10279" y="25514"/>
                      <a:pt x="8821" y="24275"/>
                    </a:cubicBezTo>
                    <a:cubicBezTo>
                      <a:pt x="7873" y="23692"/>
                      <a:pt x="6998" y="22744"/>
                      <a:pt x="6051" y="22161"/>
                    </a:cubicBezTo>
                    <a:cubicBezTo>
                      <a:pt x="5468" y="21286"/>
                      <a:pt x="4812" y="20339"/>
                      <a:pt x="4520" y="19099"/>
                    </a:cubicBezTo>
                    <a:cubicBezTo>
                      <a:pt x="3645" y="17277"/>
                      <a:pt x="3354" y="15163"/>
                      <a:pt x="2989" y="13341"/>
                    </a:cubicBezTo>
                    <a:cubicBezTo>
                      <a:pt x="2406" y="9696"/>
                      <a:pt x="2406" y="6343"/>
                      <a:pt x="2406" y="4229"/>
                    </a:cubicBezTo>
                    <a:cubicBezTo>
                      <a:pt x="2115" y="2115"/>
                      <a:pt x="2115" y="876"/>
                      <a:pt x="2115" y="876"/>
                    </a:cubicBezTo>
                    <a:cubicBezTo>
                      <a:pt x="2115" y="292"/>
                      <a:pt x="1823" y="1"/>
                      <a:pt x="1531" y="1"/>
                    </a:cubicBezTo>
                    <a:close/>
                  </a:path>
                </a:pathLst>
              </a:custGeom>
              <a:solidFill>
                <a:srgbClr val="5A2D1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15" name="Google Shape;12715;p78"/>
              <p:cNvSpPr/>
              <p:nvPr/>
            </p:nvSpPr>
            <p:spPr>
              <a:xfrm>
                <a:off x="6913365" y="4306530"/>
                <a:ext cx="109689" cy="82666"/>
              </a:xfrm>
              <a:custGeom>
                <a:avLst/>
                <a:gdLst/>
                <a:ahLst/>
                <a:cxnLst/>
                <a:rect l="l" t="t" r="r" b="b"/>
                <a:pathLst>
                  <a:path w="18615" h="14029" extrusionOk="0">
                    <a:moveTo>
                      <a:pt x="3163" y="0"/>
                    </a:moveTo>
                    <a:cubicBezTo>
                      <a:pt x="1608" y="0"/>
                      <a:pt x="0" y="1966"/>
                      <a:pt x="1338" y="3304"/>
                    </a:cubicBezTo>
                    <a:cubicBezTo>
                      <a:pt x="6149" y="8188"/>
                      <a:pt x="11616" y="12416"/>
                      <a:pt x="18322" y="13946"/>
                    </a:cubicBezTo>
                    <a:cubicBezTo>
                      <a:pt x="18381" y="14005"/>
                      <a:pt x="18427" y="14028"/>
                      <a:pt x="18465" y="14028"/>
                    </a:cubicBezTo>
                    <a:cubicBezTo>
                      <a:pt x="18614" y="14028"/>
                      <a:pt x="18614" y="13655"/>
                      <a:pt x="18614" y="13655"/>
                    </a:cubicBezTo>
                    <a:cubicBezTo>
                      <a:pt x="13147" y="10010"/>
                      <a:pt x="8336" y="6074"/>
                      <a:pt x="4691" y="898"/>
                    </a:cubicBezTo>
                    <a:cubicBezTo>
                      <a:pt x="4284" y="258"/>
                      <a:pt x="3727" y="0"/>
                      <a:pt x="31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16" name="Google Shape;12716;p78"/>
              <p:cNvSpPr/>
              <p:nvPr/>
            </p:nvSpPr>
            <p:spPr>
              <a:xfrm>
                <a:off x="6876295" y="4330100"/>
                <a:ext cx="103461" cy="89590"/>
              </a:xfrm>
              <a:custGeom>
                <a:avLst/>
                <a:gdLst/>
                <a:ahLst/>
                <a:cxnLst/>
                <a:rect l="l" t="t" r="r" b="b"/>
                <a:pathLst>
                  <a:path w="17558" h="15204" extrusionOk="0">
                    <a:moveTo>
                      <a:pt x="3427" y="1"/>
                    </a:moveTo>
                    <a:cubicBezTo>
                      <a:pt x="1782" y="1"/>
                      <a:pt x="0" y="2301"/>
                      <a:pt x="1870" y="3896"/>
                    </a:cubicBezTo>
                    <a:cubicBezTo>
                      <a:pt x="6390" y="7833"/>
                      <a:pt x="10982" y="13591"/>
                      <a:pt x="17032" y="15122"/>
                    </a:cubicBezTo>
                    <a:cubicBezTo>
                      <a:pt x="17091" y="15180"/>
                      <a:pt x="17149" y="15204"/>
                      <a:pt x="17203" y="15204"/>
                    </a:cubicBezTo>
                    <a:cubicBezTo>
                      <a:pt x="17417" y="15204"/>
                      <a:pt x="17557" y="14830"/>
                      <a:pt x="17324" y="14830"/>
                    </a:cubicBezTo>
                    <a:cubicBezTo>
                      <a:pt x="12148" y="10894"/>
                      <a:pt x="8504" y="6302"/>
                      <a:pt x="4859" y="835"/>
                    </a:cubicBezTo>
                    <a:cubicBezTo>
                      <a:pt x="4483" y="244"/>
                      <a:pt x="3962" y="1"/>
                      <a:pt x="342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17" name="Google Shape;12717;p78"/>
              <p:cNvSpPr/>
              <p:nvPr/>
            </p:nvSpPr>
            <p:spPr>
              <a:xfrm>
                <a:off x="6902652" y="4319694"/>
                <a:ext cx="101263" cy="86926"/>
              </a:xfrm>
              <a:custGeom>
                <a:avLst/>
                <a:gdLst/>
                <a:ahLst/>
                <a:cxnLst/>
                <a:rect l="l" t="t" r="r" b="b"/>
                <a:pathLst>
                  <a:path w="17185" h="14752" extrusionOk="0">
                    <a:moveTo>
                      <a:pt x="14655" y="1"/>
                    </a:moveTo>
                    <a:cubicBezTo>
                      <a:pt x="14387" y="1"/>
                      <a:pt x="14098" y="61"/>
                      <a:pt x="13799" y="195"/>
                    </a:cubicBezTo>
                    <a:cubicBezTo>
                      <a:pt x="9206" y="2601"/>
                      <a:pt x="5561" y="6537"/>
                      <a:pt x="1917" y="10182"/>
                    </a:cubicBezTo>
                    <a:cubicBezTo>
                      <a:pt x="1" y="11865"/>
                      <a:pt x="1322" y="14752"/>
                      <a:pt x="3338" y="14752"/>
                    </a:cubicBezTo>
                    <a:cubicBezTo>
                      <a:pt x="3854" y="14752"/>
                      <a:pt x="4414" y="14563"/>
                      <a:pt x="4978" y="14118"/>
                    </a:cubicBezTo>
                    <a:cubicBezTo>
                      <a:pt x="8915" y="10838"/>
                      <a:pt x="11612" y="6537"/>
                      <a:pt x="15621" y="3184"/>
                    </a:cubicBezTo>
                    <a:cubicBezTo>
                      <a:pt x="17185" y="2183"/>
                      <a:pt x="16279" y="1"/>
                      <a:pt x="1465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18" name="Google Shape;12718;p78"/>
              <p:cNvSpPr/>
              <p:nvPr/>
            </p:nvSpPr>
            <p:spPr>
              <a:xfrm>
                <a:off x="7021910" y="4502945"/>
                <a:ext cx="90532" cy="71694"/>
              </a:xfrm>
              <a:custGeom>
                <a:avLst/>
                <a:gdLst/>
                <a:ahLst/>
                <a:cxnLst/>
                <a:rect l="l" t="t" r="r" b="b"/>
                <a:pathLst>
                  <a:path w="15364" h="12167" extrusionOk="0">
                    <a:moveTo>
                      <a:pt x="14070" y="1"/>
                    </a:moveTo>
                    <a:cubicBezTo>
                      <a:pt x="13918" y="1"/>
                      <a:pt x="13761" y="25"/>
                      <a:pt x="13606" y="77"/>
                    </a:cubicBezTo>
                    <a:cubicBezTo>
                      <a:pt x="11783" y="1243"/>
                      <a:pt x="10253" y="3065"/>
                      <a:pt x="8430" y="4304"/>
                    </a:cubicBezTo>
                    <a:cubicBezTo>
                      <a:pt x="6608" y="5544"/>
                      <a:pt x="4785" y="6710"/>
                      <a:pt x="2672" y="7366"/>
                    </a:cubicBezTo>
                    <a:cubicBezTo>
                      <a:pt x="0" y="8129"/>
                      <a:pt x="1269" y="12167"/>
                      <a:pt x="3476" y="12167"/>
                    </a:cubicBezTo>
                    <a:cubicBezTo>
                      <a:pt x="3798" y="12167"/>
                      <a:pt x="4141" y="12081"/>
                      <a:pt x="4494" y="11886"/>
                    </a:cubicBezTo>
                    <a:cubicBezTo>
                      <a:pt x="8722" y="9772"/>
                      <a:pt x="13241" y="5835"/>
                      <a:pt x="15064" y="1243"/>
                    </a:cubicBezTo>
                    <a:cubicBezTo>
                      <a:pt x="15364" y="523"/>
                      <a:pt x="14775" y="1"/>
                      <a:pt x="1407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19" name="Google Shape;12719;p78"/>
              <p:cNvSpPr/>
              <p:nvPr/>
            </p:nvSpPr>
            <p:spPr>
              <a:xfrm>
                <a:off x="6986514" y="4489663"/>
                <a:ext cx="88529" cy="57729"/>
              </a:xfrm>
              <a:custGeom>
                <a:avLst/>
                <a:gdLst/>
                <a:ahLst/>
                <a:cxnLst/>
                <a:rect l="l" t="t" r="r" b="b"/>
                <a:pathLst>
                  <a:path w="15024" h="9797" extrusionOk="0">
                    <a:moveTo>
                      <a:pt x="12517" y="1"/>
                    </a:moveTo>
                    <a:cubicBezTo>
                      <a:pt x="12244" y="1"/>
                      <a:pt x="11955" y="67"/>
                      <a:pt x="11667" y="217"/>
                    </a:cubicBezTo>
                    <a:cubicBezTo>
                      <a:pt x="8314" y="2331"/>
                      <a:pt x="5325" y="4153"/>
                      <a:pt x="1972" y="5975"/>
                    </a:cubicBezTo>
                    <a:cubicBezTo>
                      <a:pt x="1" y="6931"/>
                      <a:pt x="1065" y="9796"/>
                      <a:pt x="2837" y="9796"/>
                    </a:cubicBezTo>
                    <a:cubicBezTo>
                      <a:pt x="3227" y="9796"/>
                      <a:pt x="3652" y="9657"/>
                      <a:pt x="4086" y="9328"/>
                    </a:cubicBezTo>
                    <a:cubicBezTo>
                      <a:pt x="7439" y="7142"/>
                      <a:pt x="10501" y="5028"/>
                      <a:pt x="13490" y="2914"/>
                    </a:cubicBezTo>
                    <a:cubicBezTo>
                      <a:pt x="15024" y="1870"/>
                      <a:pt x="13975" y="1"/>
                      <a:pt x="1251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20" name="Google Shape;12720;p78"/>
              <p:cNvSpPr/>
              <p:nvPr/>
            </p:nvSpPr>
            <p:spPr>
              <a:xfrm>
                <a:off x="6999648" y="4500688"/>
                <a:ext cx="106454" cy="58654"/>
              </a:xfrm>
              <a:custGeom>
                <a:avLst/>
                <a:gdLst/>
                <a:ahLst/>
                <a:cxnLst/>
                <a:rect l="l" t="t" r="r" b="b"/>
                <a:pathLst>
                  <a:path w="18066" h="9954" extrusionOk="0">
                    <a:moveTo>
                      <a:pt x="2564" y="1"/>
                    </a:moveTo>
                    <a:cubicBezTo>
                      <a:pt x="730" y="1"/>
                      <a:pt x="1" y="2680"/>
                      <a:pt x="1857" y="3448"/>
                    </a:cubicBezTo>
                    <a:cubicBezTo>
                      <a:pt x="6450" y="5927"/>
                      <a:pt x="10969" y="8041"/>
                      <a:pt x="15561" y="9863"/>
                    </a:cubicBezTo>
                    <a:cubicBezTo>
                      <a:pt x="15754" y="9925"/>
                      <a:pt x="15937" y="9953"/>
                      <a:pt x="16106" y="9953"/>
                    </a:cubicBezTo>
                    <a:cubicBezTo>
                      <a:pt x="17539" y="9953"/>
                      <a:pt x="18066" y="7940"/>
                      <a:pt x="16436" y="7093"/>
                    </a:cubicBezTo>
                    <a:cubicBezTo>
                      <a:pt x="12208" y="4979"/>
                      <a:pt x="7907" y="1626"/>
                      <a:pt x="3388" y="168"/>
                    </a:cubicBezTo>
                    <a:cubicBezTo>
                      <a:pt x="3095" y="52"/>
                      <a:pt x="2819" y="1"/>
                      <a:pt x="256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21" name="Google Shape;12721;p78"/>
              <p:cNvSpPr/>
              <p:nvPr/>
            </p:nvSpPr>
            <p:spPr>
              <a:xfrm>
                <a:off x="6870903" y="4493098"/>
                <a:ext cx="63062" cy="45249"/>
              </a:xfrm>
              <a:custGeom>
                <a:avLst/>
                <a:gdLst/>
                <a:ahLst/>
                <a:cxnLst/>
                <a:rect l="l" t="t" r="r" b="b"/>
                <a:pathLst>
                  <a:path w="10702" h="7679" extrusionOk="0">
                    <a:moveTo>
                      <a:pt x="3154" y="0"/>
                    </a:moveTo>
                    <a:cubicBezTo>
                      <a:pt x="1521" y="0"/>
                      <a:pt x="1" y="2401"/>
                      <a:pt x="1837" y="3570"/>
                    </a:cubicBezTo>
                    <a:cubicBezTo>
                      <a:pt x="3951" y="5101"/>
                      <a:pt x="6065" y="6267"/>
                      <a:pt x="8252" y="7506"/>
                    </a:cubicBezTo>
                    <a:cubicBezTo>
                      <a:pt x="8451" y="7625"/>
                      <a:pt x="8646" y="7678"/>
                      <a:pt x="8829" y="7678"/>
                    </a:cubicBezTo>
                    <a:cubicBezTo>
                      <a:pt x="9991" y="7678"/>
                      <a:pt x="10701" y="5555"/>
                      <a:pt x="9127" y="4736"/>
                    </a:cubicBezTo>
                    <a:cubicBezTo>
                      <a:pt x="7305" y="3862"/>
                      <a:pt x="6065" y="2622"/>
                      <a:pt x="4607" y="800"/>
                    </a:cubicBezTo>
                    <a:cubicBezTo>
                      <a:pt x="4176" y="231"/>
                      <a:pt x="3660" y="0"/>
                      <a:pt x="315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22" name="Google Shape;12722;p78"/>
              <p:cNvSpPr/>
              <p:nvPr/>
            </p:nvSpPr>
            <p:spPr>
              <a:xfrm>
                <a:off x="6844446" y="4505125"/>
                <a:ext cx="49744" cy="33923"/>
              </a:xfrm>
              <a:custGeom>
                <a:avLst/>
                <a:gdLst/>
                <a:ahLst/>
                <a:cxnLst/>
                <a:rect l="l" t="t" r="r" b="b"/>
                <a:pathLst>
                  <a:path w="8442" h="5757" extrusionOk="0">
                    <a:moveTo>
                      <a:pt x="3175" y="1"/>
                    </a:moveTo>
                    <a:cubicBezTo>
                      <a:pt x="1683" y="1"/>
                      <a:pt x="0" y="1659"/>
                      <a:pt x="1443" y="3351"/>
                    </a:cubicBezTo>
                    <a:cubicBezTo>
                      <a:pt x="2391" y="4882"/>
                      <a:pt x="4214" y="5757"/>
                      <a:pt x="6036" y="5757"/>
                    </a:cubicBezTo>
                    <a:cubicBezTo>
                      <a:pt x="7858" y="5757"/>
                      <a:pt x="8441" y="3060"/>
                      <a:pt x="6327" y="2695"/>
                    </a:cubicBezTo>
                    <a:cubicBezTo>
                      <a:pt x="5744" y="2112"/>
                      <a:pt x="5088" y="1821"/>
                      <a:pt x="4797" y="1237"/>
                    </a:cubicBezTo>
                    <a:cubicBezTo>
                      <a:pt x="4519" y="359"/>
                      <a:pt x="3868" y="1"/>
                      <a:pt x="31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sp>
        <p:nvSpPr>
          <p:cNvPr id="12723" name="Google Shape;12723;p78">
            <a:hlinkClick r:id="" action="ppaction://noaction"/>
          </p:cNvPr>
          <p:cNvSpPr txBox="1"/>
          <p:nvPr/>
        </p:nvSpPr>
        <p:spPr>
          <a:xfrm>
            <a:off x="8584800" y="821500"/>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A</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724" name="Google Shape;12724;p78">
            <a:hlinkClick r:id="rId4" action="ppaction://hlinksldjump"/>
          </p:cNvPr>
          <p:cNvSpPr txBox="1"/>
          <p:nvPr/>
        </p:nvSpPr>
        <p:spPr>
          <a:xfrm>
            <a:off x="8584800" y="1495394"/>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B</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725" name="Google Shape;12725;p78">
            <a:hlinkClick r:id="" action="ppaction://noaction"/>
          </p:cNvPr>
          <p:cNvSpPr txBox="1"/>
          <p:nvPr/>
        </p:nvSpPr>
        <p:spPr>
          <a:xfrm>
            <a:off x="8584800" y="2170478"/>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C</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726" name="Google Shape;12726;p78">
            <a:hlinkClick r:id="" action="ppaction://noaction"/>
          </p:cNvPr>
          <p:cNvSpPr txBox="1"/>
          <p:nvPr/>
        </p:nvSpPr>
        <p:spPr>
          <a:xfrm>
            <a:off x="8584800" y="3521838"/>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E</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727" name="Google Shape;12727;p78">
            <a:hlinkClick r:id="" action="ppaction://noaction"/>
          </p:cNvPr>
          <p:cNvSpPr txBox="1"/>
          <p:nvPr/>
        </p:nvSpPr>
        <p:spPr>
          <a:xfrm>
            <a:off x="8584800" y="4195731"/>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F</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728" name="Google Shape;12728;p78">
            <a:hlinkClick r:id="" action="ppaction://noaction"/>
          </p:cNvPr>
          <p:cNvSpPr txBox="1"/>
          <p:nvPr/>
        </p:nvSpPr>
        <p:spPr>
          <a:xfrm>
            <a:off x="8584800" y="2844372"/>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D</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729" name="Google Shape;12729;p78">
            <a:hlinkClick r:id="rId5" action="ppaction://hlinksldjump"/>
          </p:cNvPr>
          <p:cNvSpPr/>
          <p:nvPr/>
        </p:nvSpPr>
        <p:spPr>
          <a:xfrm>
            <a:off x="14652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0" name="Google Shape;12730;p78">
            <a:hlinkClick r:id="rId6" action="ppaction://hlinksldjump"/>
          </p:cNvPr>
          <p:cNvSpPr/>
          <p:nvPr/>
        </p:nvSpPr>
        <p:spPr>
          <a:xfrm>
            <a:off x="20748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1" name="Google Shape;12731;p78">
            <a:hlinkClick r:id="rId7" action="ppaction://hlinksldjump"/>
          </p:cNvPr>
          <p:cNvSpPr/>
          <p:nvPr/>
        </p:nvSpPr>
        <p:spPr>
          <a:xfrm>
            <a:off x="27225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2" name="Google Shape;12732;p78">
            <a:hlinkClick r:id="rId4" action="ppaction://hlinksldjump"/>
          </p:cNvPr>
          <p:cNvSpPr/>
          <p:nvPr/>
        </p:nvSpPr>
        <p:spPr>
          <a:xfrm>
            <a:off x="33321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3" name="Google Shape;12733;p78">
            <a:hlinkClick r:id="" action="ppaction://noaction"/>
          </p:cNvPr>
          <p:cNvSpPr/>
          <p:nvPr/>
        </p:nvSpPr>
        <p:spPr>
          <a:xfrm>
            <a:off x="39607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4" name="Google Shape;12734;p78">
            <a:hlinkClick r:id="" action="ppaction://noaction"/>
          </p:cNvPr>
          <p:cNvSpPr/>
          <p:nvPr/>
        </p:nvSpPr>
        <p:spPr>
          <a:xfrm>
            <a:off x="45703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5" name="Google Shape;12735;p78">
            <a:hlinkClick r:id="" action="ppaction://noaction"/>
          </p:cNvPr>
          <p:cNvSpPr/>
          <p:nvPr/>
        </p:nvSpPr>
        <p:spPr>
          <a:xfrm>
            <a:off x="52180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6" name="Google Shape;12736;p78">
            <a:hlinkClick r:id="" action="ppaction://noaction"/>
          </p:cNvPr>
          <p:cNvSpPr/>
          <p:nvPr/>
        </p:nvSpPr>
        <p:spPr>
          <a:xfrm>
            <a:off x="58276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7" name="Google Shape;12737;p78">
            <a:hlinkClick r:id="" action="ppaction://noaction"/>
          </p:cNvPr>
          <p:cNvSpPr/>
          <p:nvPr/>
        </p:nvSpPr>
        <p:spPr>
          <a:xfrm>
            <a:off x="64753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8" name="Google Shape;12738;p78">
            <a:hlinkClick r:id="rId3" action="ppaction://hlinksldjump"/>
          </p:cNvPr>
          <p:cNvSpPr/>
          <p:nvPr/>
        </p:nvSpPr>
        <p:spPr>
          <a:xfrm>
            <a:off x="70849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9" name="Google Shape;12739;p78">
            <a:hlinkClick r:id="" action="ppaction://noaction"/>
          </p:cNvPr>
          <p:cNvSpPr/>
          <p:nvPr/>
        </p:nvSpPr>
        <p:spPr>
          <a:xfrm>
            <a:off x="76945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40" name="Google Shape;12740;p78">
            <a:hlinkClick r:id="rId8" action="ppaction://hlinksldjump"/>
          </p:cNvPr>
          <p:cNvSpPr/>
          <p:nvPr/>
        </p:nvSpPr>
        <p:spPr>
          <a:xfrm>
            <a:off x="8365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87979373"/>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486"/>
        <p:cNvGrpSpPr/>
        <p:nvPr/>
      </p:nvGrpSpPr>
      <p:grpSpPr>
        <a:xfrm>
          <a:off x="0" y="0"/>
          <a:ext cx="0" cy="0"/>
          <a:chOff x="0" y="0"/>
          <a:chExt cx="0" cy="0"/>
        </a:xfrm>
      </p:grpSpPr>
      <p:grpSp>
        <p:nvGrpSpPr>
          <p:cNvPr id="12487" name="Google Shape;12487;p78"/>
          <p:cNvGrpSpPr/>
          <p:nvPr/>
        </p:nvGrpSpPr>
        <p:grpSpPr>
          <a:xfrm>
            <a:off x="790775" y="119354"/>
            <a:ext cx="7447900" cy="745438"/>
            <a:chOff x="790775" y="119354"/>
            <a:chExt cx="7447900" cy="745438"/>
          </a:xfrm>
        </p:grpSpPr>
        <p:sp>
          <p:nvSpPr>
            <p:cNvPr id="12488" name="Google Shape;12488;p78">
              <a:hlinkClick r:id="rId3" action="ppaction://hlinksldjump"/>
            </p:cNvPr>
            <p:cNvSpPr/>
            <p:nvPr/>
          </p:nvSpPr>
          <p:spPr>
            <a:xfrm>
              <a:off x="855627" y="38592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89" name="Google Shape;12489;p78"/>
            <p:cNvSpPr/>
            <p:nvPr/>
          </p:nvSpPr>
          <p:spPr>
            <a:xfrm>
              <a:off x="888864" y="119354"/>
              <a:ext cx="172446" cy="238127"/>
            </a:xfrm>
            <a:custGeom>
              <a:avLst/>
              <a:gdLst/>
              <a:ahLst/>
              <a:cxnLst/>
              <a:rect l="l" t="t" r="r" b="b"/>
              <a:pathLst>
                <a:path w="5528" h="6828" extrusionOk="0">
                  <a:moveTo>
                    <a:pt x="828" y="0"/>
                  </a:moveTo>
                  <a:cubicBezTo>
                    <a:pt x="721" y="0"/>
                    <a:pt x="628" y="39"/>
                    <a:pt x="552" y="123"/>
                  </a:cubicBezTo>
                  <a:cubicBezTo>
                    <a:pt x="120" y="674"/>
                    <a:pt x="1" y="1166"/>
                    <a:pt x="373" y="1673"/>
                  </a:cubicBezTo>
                  <a:cubicBezTo>
                    <a:pt x="746" y="2164"/>
                    <a:pt x="2787" y="3475"/>
                    <a:pt x="4410" y="6693"/>
                  </a:cubicBezTo>
                  <a:lnTo>
                    <a:pt x="4410" y="6827"/>
                  </a:lnTo>
                  <a:cubicBezTo>
                    <a:pt x="4783" y="6827"/>
                    <a:pt x="5155" y="6753"/>
                    <a:pt x="5528" y="6753"/>
                  </a:cubicBezTo>
                  <a:cubicBezTo>
                    <a:pt x="5453" y="6142"/>
                    <a:pt x="5081" y="4220"/>
                    <a:pt x="3591" y="2477"/>
                  </a:cubicBezTo>
                  <a:cubicBezTo>
                    <a:pt x="2539" y="1260"/>
                    <a:pt x="1444" y="0"/>
                    <a:pt x="8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0" name="Google Shape;12490;p78"/>
            <p:cNvSpPr/>
            <p:nvPr/>
          </p:nvSpPr>
          <p:spPr>
            <a:xfrm>
              <a:off x="794063" y="353616"/>
              <a:ext cx="536336" cy="299611"/>
            </a:xfrm>
            <a:custGeom>
              <a:avLst/>
              <a:gdLst/>
              <a:ahLst/>
              <a:cxnLst/>
              <a:rect l="l" t="t" r="r" b="b"/>
              <a:pathLst>
                <a:path w="17193" h="8591" extrusionOk="0">
                  <a:moveTo>
                    <a:pt x="9658" y="1"/>
                  </a:moveTo>
                  <a:cubicBezTo>
                    <a:pt x="9302" y="1"/>
                    <a:pt x="8937" y="12"/>
                    <a:pt x="8567" y="36"/>
                  </a:cubicBezTo>
                  <a:cubicBezTo>
                    <a:pt x="8194" y="36"/>
                    <a:pt x="7822" y="110"/>
                    <a:pt x="7449" y="110"/>
                  </a:cubicBezTo>
                  <a:cubicBezTo>
                    <a:pt x="5140" y="408"/>
                    <a:pt x="2846" y="1093"/>
                    <a:pt x="1788" y="2523"/>
                  </a:cubicBezTo>
                  <a:cubicBezTo>
                    <a:pt x="1" y="4952"/>
                    <a:pt x="1118" y="7052"/>
                    <a:pt x="1788" y="7738"/>
                  </a:cubicBezTo>
                  <a:cubicBezTo>
                    <a:pt x="1863" y="7797"/>
                    <a:pt x="1922" y="7857"/>
                    <a:pt x="2042" y="7931"/>
                  </a:cubicBezTo>
                  <a:cubicBezTo>
                    <a:pt x="2699" y="8317"/>
                    <a:pt x="5429" y="8590"/>
                    <a:pt x="8274" y="8590"/>
                  </a:cubicBezTo>
                  <a:cubicBezTo>
                    <a:pt x="11359" y="8590"/>
                    <a:pt x="14582" y="8269"/>
                    <a:pt x="15449" y="7425"/>
                  </a:cubicBezTo>
                  <a:cubicBezTo>
                    <a:pt x="17192" y="5756"/>
                    <a:pt x="16626" y="1719"/>
                    <a:pt x="13155" y="482"/>
                  </a:cubicBezTo>
                  <a:cubicBezTo>
                    <a:pt x="12356" y="184"/>
                    <a:pt x="11088" y="1"/>
                    <a:pt x="96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1" name="Google Shape;12491;p78"/>
            <p:cNvSpPr txBox="1"/>
            <p:nvPr/>
          </p:nvSpPr>
          <p:spPr>
            <a:xfrm>
              <a:off x="7907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Sep</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grpSp>
          <p:nvGrpSpPr>
            <p:cNvPr id="12492" name="Google Shape;12492;p78"/>
            <p:cNvGrpSpPr/>
            <p:nvPr/>
          </p:nvGrpSpPr>
          <p:grpSpPr>
            <a:xfrm>
              <a:off x="7074200" y="596800"/>
              <a:ext cx="456034" cy="267991"/>
              <a:chOff x="-1126825" y="596800"/>
              <a:chExt cx="456034" cy="267991"/>
            </a:xfrm>
          </p:grpSpPr>
          <p:sp>
            <p:nvSpPr>
              <p:cNvPr id="12493" name="Google Shape;12493;p78"/>
              <p:cNvSpPr/>
              <p:nvPr/>
            </p:nvSpPr>
            <p:spPr>
              <a:xfrm>
                <a:off x="-1126825" y="596800"/>
                <a:ext cx="456034" cy="267991"/>
              </a:xfrm>
              <a:custGeom>
                <a:avLst/>
                <a:gdLst/>
                <a:ahLst/>
                <a:cxnLst/>
                <a:rect l="l" t="t" r="r" b="b"/>
                <a:pathLst>
                  <a:path w="14620" h="10580" extrusionOk="0">
                    <a:moveTo>
                      <a:pt x="13662" y="1"/>
                    </a:moveTo>
                    <a:lnTo>
                      <a:pt x="13662" y="1"/>
                    </a:lnTo>
                    <a:cubicBezTo>
                      <a:pt x="12786" y="845"/>
                      <a:pt x="9560" y="1166"/>
                      <a:pt x="6476" y="1166"/>
                    </a:cubicBezTo>
                    <a:cubicBezTo>
                      <a:pt x="3630" y="1166"/>
                      <a:pt x="905" y="893"/>
                      <a:pt x="254" y="507"/>
                    </a:cubicBezTo>
                    <a:cubicBezTo>
                      <a:pt x="195" y="433"/>
                      <a:pt x="61" y="373"/>
                      <a:pt x="1" y="314"/>
                    </a:cubicBezTo>
                    <a:lnTo>
                      <a:pt x="1" y="314"/>
                    </a:lnTo>
                    <a:lnTo>
                      <a:pt x="746" y="1058"/>
                    </a:lnTo>
                    <a:cubicBezTo>
                      <a:pt x="61" y="4976"/>
                      <a:pt x="3100" y="10250"/>
                      <a:pt x="6020" y="10563"/>
                    </a:cubicBezTo>
                    <a:cubicBezTo>
                      <a:pt x="6137" y="10574"/>
                      <a:pt x="6254" y="10580"/>
                      <a:pt x="6371" y="10580"/>
                    </a:cubicBezTo>
                    <a:cubicBezTo>
                      <a:pt x="10757" y="10580"/>
                      <a:pt x="14620" y="2845"/>
                      <a:pt x="1366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4" name="Google Shape;12494;p78"/>
              <p:cNvSpPr/>
              <p:nvPr/>
            </p:nvSpPr>
            <p:spPr>
              <a:xfrm>
                <a:off x="-1014138" y="741047"/>
                <a:ext cx="19091" cy="37964"/>
              </a:xfrm>
              <a:custGeom>
                <a:avLst/>
                <a:gdLst/>
                <a:ahLst/>
                <a:cxnLst/>
                <a:rect l="l" t="t" r="r" b="b"/>
                <a:pathLst>
                  <a:path w="612" h="1217" extrusionOk="0">
                    <a:moveTo>
                      <a:pt x="341" y="0"/>
                    </a:moveTo>
                    <a:cubicBezTo>
                      <a:pt x="301" y="0"/>
                      <a:pt x="264" y="15"/>
                      <a:pt x="239" y="40"/>
                    </a:cubicBezTo>
                    <a:cubicBezTo>
                      <a:pt x="180" y="159"/>
                      <a:pt x="120" y="218"/>
                      <a:pt x="120" y="278"/>
                    </a:cubicBezTo>
                    <a:cubicBezTo>
                      <a:pt x="61" y="412"/>
                      <a:pt x="61" y="472"/>
                      <a:pt x="1" y="591"/>
                    </a:cubicBezTo>
                    <a:cubicBezTo>
                      <a:pt x="1" y="784"/>
                      <a:pt x="61" y="963"/>
                      <a:pt x="180" y="1157"/>
                    </a:cubicBezTo>
                    <a:lnTo>
                      <a:pt x="239" y="1217"/>
                    </a:lnTo>
                    <a:cubicBezTo>
                      <a:pt x="299" y="1217"/>
                      <a:pt x="433" y="1217"/>
                      <a:pt x="493" y="1157"/>
                    </a:cubicBezTo>
                    <a:cubicBezTo>
                      <a:pt x="552" y="963"/>
                      <a:pt x="612" y="784"/>
                      <a:pt x="612" y="650"/>
                    </a:cubicBezTo>
                    <a:lnTo>
                      <a:pt x="612" y="412"/>
                    </a:lnTo>
                    <a:cubicBezTo>
                      <a:pt x="612" y="278"/>
                      <a:pt x="612" y="218"/>
                      <a:pt x="552" y="99"/>
                    </a:cubicBezTo>
                    <a:lnTo>
                      <a:pt x="493" y="99"/>
                    </a:lnTo>
                    <a:cubicBezTo>
                      <a:pt x="458" y="29"/>
                      <a:pt x="397" y="0"/>
                      <a:pt x="3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5" name="Google Shape;12495;p78"/>
              <p:cNvSpPr/>
              <p:nvPr/>
            </p:nvSpPr>
            <p:spPr>
              <a:xfrm>
                <a:off x="-960202" y="696438"/>
                <a:ext cx="17688" cy="37496"/>
              </a:xfrm>
              <a:custGeom>
                <a:avLst/>
                <a:gdLst/>
                <a:ahLst/>
                <a:cxnLst/>
                <a:rect l="l" t="t" r="r" b="b"/>
                <a:pathLst>
                  <a:path w="567" h="1202" extrusionOk="0">
                    <a:moveTo>
                      <a:pt x="276" y="0"/>
                    </a:moveTo>
                    <a:cubicBezTo>
                      <a:pt x="224" y="0"/>
                      <a:pt x="169" y="29"/>
                      <a:pt x="134" y="99"/>
                    </a:cubicBezTo>
                    <a:cubicBezTo>
                      <a:pt x="60" y="159"/>
                      <a:pt x="60" y="293"/>
                      <a:pt x="0" y="352"/>
                    </a:cubicBezTo>
                    <a:lnTo>
                      <a:pt x="0" y="591"/>
                    </a:lnTo>
                    <a:cubicBezTo>
                      <a:pt x="0" y="784"/>
                      <a:pt x="0" y="963"/>
                      <a:pt x="134" y="1157"/>
                    </a:cubicBezTo>
                    <a:lnTo>
                      <a:pt x="194" y="1157"/>
                    </a:lnTo>
                    <a:cubicBezTo>
                      <a:pt x="224" y="1187"/>
                      <a:pt x="268" y="1201"/>
                      <a:pt x="313" y="1201"/>
                    </a:cubicBezTo>
                    <a:cubicBezTo>
                      <a:pt x="358" y="1201"/>
                      <a:pt x="402" y="1187"/>
                      <a:pt x="432" y="1157"/>
                    </a:cubicBezTo>
                    <a:cubicBezTo>
                      <a:pt x="566" y="963"/>
                      <a:pt x="566" y="784"/>
                      <a:pt x="566" y="591"/>
                    </a:cubicBezTo>
                    <a:lnTo>
                      <a:pt x="566" y="352"/>
                    </a:lnTo>
                    <a:cubicBezTo>
                      <a:pt x="507" y="218"/>
                      <a:pt x="507" y="159"/>
                      <a:pt x="432" y="99"/>
                    </a:cubicBezTo>
                    <a:lnTo>
                      <a:pt x="373" y="39"/>
                    </a:lnTo>
                    <a:cubicBezTo>
                      <a:pt x="348" y="15"/>
                      <a:pt x="313"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6" name="Google Shape;12496;p78"/>
              <p:cNvSpPr/>
              <p:nvPr/>
            </p:nvSpPr>
            <p:spPr>
              <a:xfrm>
                <a:off x="-963945" y="802844"/>
                <a:ext cx="19559" cy="31944"/>
              </a:xfrm>
              <a:custGeom>
                <a:avLst/>
                <a:gdLst/>
                <a:ahLst/>
                <a:cxnLst/>
                <a:rect l="l" t="t" r="r" b="b"/>
                <a:pathLst>
                  <a:path w="627" h="1024" extrusionOk="0">
                    <a:moveTo>
                      <a:pt x="335" y="1"/>
                    </a:moveTo>
                    <a:cubicBezTo>
                      <a:pt x="288" y="1"/>
                      <a:pt x="235" y="15"/>
                      <a:pt x="180" y="40"/>
                    </a:cubicBezTo>
                    <a:cubicBezTo>
                      <a:pt x="120" y="100"/>
                      <a:pt x="120" y="159"/>
                      <a:pt x="60" y="293"/>
                    </a:cubicBezTo>
                    <a:cubicBezTo>
                      <a:pt x="1" y="353"/>
                      <a:pt x="1" y="412"/>
                      <a:pt x="1" y="472"/>
                    </a:cubicBezTo>
                    <a:cubicBezTo>
                      <a:pt x="1" y="666"/>
                      <a:pt x="60" y="844"/>
                      <a:pt x="180" y="979"/>
                    </a:cubicBezTo>
                    <a:cubicBezTo>
                      <a:pt x="217" y="1008"/>
                      <a:pt x="265" y="1023"/>
                      <a:pt x="312" y="1023"/>
                    </a:cubicBezTo>
                    <a:cubicBezTo>
                      <a:pt x="358" y="1023"/>
                      <a:pt x="403" y="1008"/>
                      <a:pt x="433" y="979"/>
                    </a:cubicBezTo>
                    <a:cubicBezTo>
                      <a:pt x="552" y="785"/>
                      <a:pt x="627" y="666"/>
                      <a:pt x="627" y="532"/>
                    </a:cubicBezTo>
                    <a:cubicBezTo>
                      <a:pt x="627" y="472"/>
                      <a:pt x="627" y="412"/>
                      <a:pt x="552" y="353"/>
                    </a:cubicBezTo>
                    <a:cubicBezTo>
                      <a:pt x="552" y="293"/>
                      <a:pt x="552" y="159"/>
                      <a:pt x="493" y="100"/>
                    </a:cubicBezTo>
                    <a:cubicBezTo>
                      <a:pt x="458" y="30"/>
                      <a:pt x="402" y="1"/>
                      <a:pt x="3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7" name="Google Shape;12497;p78"/>
              <p:cNvSpPr/>
              <p:nvPr/>
            </p:nvSpPr>
            <p:spPr>
              <a:xfrm>
                <a:off x="-911881" y="749688"/>
                <a:ext cx="17688" cy="48851"/>
              </a:xfrm>
              <a:custGeom>
                <a:avLst/>
                <a:gdLst/>
                <a:ahLst/>
                <a:cxnLst/>
                <a:rect l="l" t="t" r="r" b="b"/>
                <a:pathLst>
                  <a:path w="567" h="1566" extrusionOk="0">
                    <a:moveTo>
                      <a:pt x="373" y="1"/>
                    </a:moveTo>
                    <a:cubicBezTo>
                      <a:pt x="313" y="1"/>
                      <a:pt x="194" y="1"/>
                      <a:pt x="135" y="75"/>
                    </a:cubicBezTo>
                    <a:cubicBezTo>
                      <a:pt x="75" y="195"/>
                      <a:pt x="75" y="314"/>
                      <a:pt x="0" y="448"/>
                    </a:cubicBezTo>
                    <a:lnTo>
                      <a:pt x="0" y="746"/>
                    </a:lnTo>
                    <a:cubicBezTo>
                      <a:pt x="0" y="999"/>
                      <a:pt x="0" y="1252"/>
                      <a:pt x="135" y="1491"/>
                    </a:cubicBezTo>
                    <a:cubicBezTo>
                      <a:pt x="194" y="1491"/>
                      <a:pt x="194" y="1491"/>
                      <a:pt x="194" y="1565"/>
                    </a:cubicBezTo>
                    <a:cubicBezTo>
                      <a:pt x="313" y="1565"/>
                      <a:pt x="373" y="1565"/>
                      <a:pt x="447" y="1431"/>
                    </a:cubicBezTo>
                    <a:cubicBezTo>
                      <a:pt x="567" y="1252"/>
                      <a:pt x="567" y="999"/>
                      <a:pt x="567" y="746"/>
                    </a:cubicBezTo>
                    <a:lnTo>
                      <a:pt x="567" y="448"/>
                    </a:lnTo>
                    <a:cubicBezTo>
                      <a:pt x="507" y="314"/>
                      <a:pt x="507" y="195"/>
                      <a:pt x="447" y="75"/>
                    </a:cubicBezTo>
                    <a:cubicBezTo>
                      <a:pt x="447" y="75"/>
                      <a:pt x="373" y="75"/>
                      <a:pt x="3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8" name="Google Shape;12498;p78"/>
              <p:cNvSpPr/>
              <p:nvPr/>
            </p:nvSpPr>
            <p:spPr>
              <a:xfrm>
                <a:off x="-863092" y="690417"/>
                <a:ext cx="19091" cy="39805"/>
              </a:xfrm>
              <a:custGeom>
                <a:avLst/>
                <a:gdLst/>
                <a:ahLst/>
                <a:cxnLst/>
                <a:rect l="l" t="t" r="r" b="b"/>
                <a:pathLst>
                  <a:path w="612" h="1276" extrusionOk="0">
                    <a:moveTo>
                      <a:pt x="303" y="1"/>
                    </a:moveTo>
                    <a:cubicBezTo>
                      <a:pt x="251" y="1"/>
                      <a:pt x="215" y="33"/>
                      <a:pt x="179" y="113"/>
                    </a:cubicBezTo>
                    <a:cubicBezTo>
                      <a:pt x="120" y="173"/>
                      <a:pt x="60" y="292"/>
                      <a:pt x="60" y="352"/>
                    </a:cubicBezTo>
                    <a:cubicBezTo>
                      <a:pt x="1" y="411"/>
                      <a:pt x="1" y="545"/>
                      <a:pt x="1" y="605"/>
                    </a:cubicBezTo>
                    <a:cubicBezTo>
                      <a:pt x="1" y="784"/>
                      <a:pt x="1" y="977"/>
                      <a:pt x="60" y="1156"/>
                    </a:cubicBezTo>
                    <a:lnTo>
                      <a:pt x="120" y="1231"/>
                    </a:lnTo>
                    <a:cubicBezTo>
                      <a:pt x="150" y="1260"/>
                      <a:pt x="194" y="1275"/>
                      <a:pt x="241" y="1275"/>
                    </a:cubicBezTo>
                    <a:cubicBezTo>
                      <a:pt x="287" y="1275"/>
                      <a:pt x="336" y="1260"/>
                      <a:pt x="373" y="1231"/>
                    </a:cubicBezTo>
                    <a:cubicBezTo>
                      <a:pt x="492" y="1037"/>
                      <a:pt x="552" y="858"/>
                      <a:pt x="552" y="664"/>
                    </a:cubicBezTo>
                    <a:cubicBezTo>
                      <a:pt x="611" y="545"/>
                      <a:pt x="611" y="486"/>
                      <a:pt x="552" y="352"/>
                    </a:cubicBezTo>
                    <a:cubicBezTo>
                      <a:pt x="552" y="292"/>
                      <a:pt x="492" y="173"/>
                      <a:pt x="433" y="113"/>
                    </a:cubicBezTo>
                    <a:lnTo>
                      <a:pt x="433" y="39"/>
                    </a:lnTo>
                    <a:cubicBezTo>
                      <a:pt x="379" y="15"/>
                      <a:pt x="337" y="1"/>
                      <a:pt x="3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9" name="Google Shape;12499;p78"/>
              <p:cNvSpPr/>
              <p:nvPr/>
            </p:nvSpPr>
            <p:spPr>
              <a:xfrm>
                <a:off x="-791531" y="672543"/>
                <a:ext cx="19091" cy="40023"/>
              </a:xfrm>
              <a:custGeom>
                <a:avLst/>
                <a:gdLst/>
                <a:ahLst/>
                <a:cxnLst/>
                <a:rect l="l" t="t" r="r" b="b"/>
                <a:pathLst>
                  <a:path w="612" h="1283" extrusionOk="0">
                    <a:moveTo>
                      <a:pt x="314" y="1"/>
                    </a:moveTo>
                    <a:cubicBezTo>
                      <a:pt x="180" y="1"/>
                      <a:pt x="120" y="61"/>
                      <a:pt x="60" y="120"/>
                    </a:cubicBezTo>
                    <a:cubicBezTo>
                      <a:pt x="1" y="239"/>
                      <a:pt x="1" y="314"/>
                      <a:pt x="1" y="433"/>
                    </a:cubicBezTo>
                    <a:lnTo>
                      <a:pt x="1" y="686"/>
                    </a:lnTo>
                    <a:cubicBezTo>
                      <a:pt x="60" y="865"/>
                      <a:pt x="60" y="984"/>
                      <a:pt x="180" y="1178"/>
                    </a:cubicBezTo>
                    <a:lnTo>
                      <a:pt x="180" y="1237"/>
                    </a:lnTo>
                    <a:lnTo>
                      <a:pt x="239" y="1237"/>
                    </a:lnTo>
                    <a:cubicBezTo>
                      <a:pt x="277" y="1267"/>
                      <a:pt x="325" y="1282"/>
                      <a:pt x="364" y="1282"/>
                    </a:cubicBezTo>
                    <a:cubicBezTo>
                      <a:pt x="403" y="1282"/>
                      <a:pt x="433" y="1267"/>
                      <a:pt x="433" y="1237"/>
                    </a:cubicBezTo>
                    <a:cubicBezTo>
                      <a:pt x="612" y="1059"/>
                      <a:pt x="612" y="805"/>
                      <a:pt x="612" y="612"/>
                    </a:cubicBezTo>
                    <a:cubicBezTo>
                      <a:pt x="612" y="493"/>
                      <a:pt x="552" y="433"/>
                      <a:pt x="552" y="314"/>
                    </a:cubicBezTo>
                    <a:cubicBezTo>
                      <a:pt x="493" y="239"/>
                      <a:pt x="433" y="120"/>
                      <a:pt x="373" y="61"/>
                    </a:cubicBezTo>
                    <a:lnTo>
                      <a:pt x="3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0" name="Google Shape;12500;p78"/>
              <p:cNvSpPr/>
              <p:nvPr/>
            </p:nvSpPr>
            <p:spPr>
              <a:xfrm>
                <a:off x="-844032" y="770308"/>
                <a:ext cx="19559" cy="39836"/>
              </a:xfrm>
              <a:custGeom>
                <a:avLst/>
                <a:gdLst/>
                <a:ahLst/>
                <a:cxnLst/>
                <a:rect l="l" t="t" r="r" b="b"/>
                <a:pathLst>
                  <a:path w="627" h="1277" extrusionOk="0">
                    <a:moveTo>
                      <a:pt x="345" y="1"/>
                    </a:moveTo>
                    <a:cubicBezTo>
                      <a:pt x="318" y="1"/>
                      <a:pt x="289" y="8"/>
                      <a:pt x="254" y="25"/>
                    </a:cubicBezTo>
                    <a:cubicBezTo>
                      <a:pt x="194" y="159"/>
                      <a:pt x="135" y="219"/>
                      <a:pt x="60" y="338"/>
                    </a:cubicBezTo>
                    <a:cubicBezTo>
                      <a:pt x="60" y="398"/>
                      <a:pt x="0" y="532"/>
                      <a:pt x="0" y="651"/>
                    </a:cubicBezTo>
                    <a:cubicBezTo>
                      <a:pt x="0" y="830"/>
                      <a:pt x="60" y="1023"/>
                      <a:pt x="194" y="1202"/>
                    </a:cubicBezTo>
                    <a:lnTo>
                      <a:pt x="254" y="1277"/>
                    </a:lnTo>
                    <a:cubicBezTo>
                      <a:pt x="313" y="1277"/>
                      <a:pt x="433" y="1277"/>
                      <a:pt x="507" y="1202"/>
                    </a:cubicBezTo>
                    <a:lnTo>
                      <a:pt x="507" y="1143"/>
                    </a:lnTo>
                    <a:cubicBezTo>
                      <a:pt x="567" y="964"/>
                      <a:pt x="626" y="830"/>
                      <a:pt x="626" y="651"/>
                    </a:cubicBezTo>
                    <a:lnTo>
                      <a:pt x="626" y="398"/>
                    </a:lnTo>
                    <a:cubicBezTo>
                      <a:pt x="626" y="338"/>
                      <a:pt x="626" y="219"/>
                      <a:pt x="567" y="159"/>
                    </a:cubicBezTo>
                    <a:lnTo>
                      <a:pt x="507" y="85"/>
                    </a:lnTo>
                    <a:cubicBezTo>
                      <a:pt x="454" y="43"/>
                      <a:pt x="409" y="1"/>
                      <a:pt x="3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1" name="Google Shape;12501;p78"/>
              <p:cNvSpPr/>
              <p:nvPr/>
            </p:nvSpPr>
            <p:spPr>
              <a:xfrm>
                <a:off x="-907701" y="687566"/>
                <a:ext cx="19091" cy="25018"/>
              </a:xfrm>
              <a:custGeom>
                <a:avLst/>
                <a:gdLst/>
                <a:ahLst/>
                <a:cxnLst/>
                <a:rect l="l" t="t" r="r" b="b"/>
                <a:pathLst>
                  <a:path w="612" h="802" extrusionOk="0">
                    <a:moveTo>
                      <a:pt x="239" y="1"/>
                    </a:moveTo>
                    <a:cubicBezTo>
                      <a:pt x="120" y="75"/>
                      <a:pt x="120" y="135"/>
                      <a:pt x="60" y="195"/>
                    </a:cubicBezTo>
                    <a:cubicBezTo>
                      <a:pt x="60" y="254"/>
                      <a:pt x="60" y="314"/>
                      <a:pt x="1" y="373"/>
                    </a:cubicBezTo>
                    <a:cubicBezTo>
                      <a:pt x="1" y="507"/>
                      <a:pt x="60" y="627"/>
                      <a:pt x="179" y="746"/>
                    </a:cubicBezTo>
                    <a:cubicBezTo>
                      <a:pt x="209" y="783"/>
                      <a:pt x="257" y="802"/>
                      <a:pt x="313" y="802"/>
                    </a:cubicBezTo>
                    <a:cubicBezTo>
                      <a:pt x="369" y="802"/>
                      <a:pt x="433" y="783"/>
                      <a:pt x="492" y="746"/>
                    </a:cubicBezTo>
                    <a:lnTo>
                      <a:pt x="492" y="686"/>
                    </a:lnTo>
                    <a:cubicBezTo>
                      <a:pt x="611" y="627"/>
                      <a:pt x="611" y="507"/>
                      <a:pt x="611" y="448"/>
                    </a:cubicBezTo>
                    <a:lnTo>
                      <a:pt x="611" y="254"/>
                    </a:lnTo>
                    <a:cubicBezTo>
                      <a:pt x="552" y="195"/>
                      <a:pt x="552" y="135"/>
                      <a:pt x="492" y="75"/>
                    </a:cubicBezTo>
                    <a:cubicBezTo>
                      <a:pt x="433" y="1"/>
                      <a:pt x="313" y="1"/>
                      <a:pt x="2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2" name="Google Shape;12502;p78"/>
              <p:cNvSpPr/>
              <p:nvPr/>
            </p:nvSpPr>
            <p:spPr>
              <a:xfrm>
                <a:off x="-1018318" y="685133"/>
                <a:ext cx="19559" cy="20495"/>
              </a:xfrm>
              <a:custGeom>
                <a:avLst/>
                <a:gdLst/>
                <a:ahLst/>
                <a:cxnLst/>
                <a:rect l="l" t="t" r="r" b="b"/>
                <a:pathLst>
                  <a:path w="627" h="657" extrusionOk="0">
                    <a:moveTo>
                      <a:pt x="314" y="1"/>
                    </a:moveTo>
                    <a:cubicBezTo>
                      <a:pt x="269" y="1"/>
                      <a:pt x="224" y="15"/>
                      <a:pt x="195" y="45"/>
                    </a:cubicBezTo>
                    <a:cubicBezTo>
                      <a:pt x="135" y="105"/>
                      <a:pt x="60" y="164"/>
                      <a:pt x="60" y="239"/>
                    </a:cubicBezTo>
                    <a:cubicBezTo>
                      <a:pt x="1" y="299"/>
                      <a:pt x="1" y="299"/>
                      <a:pt x="1" y="358"/>
                    </a:cubicBezTo>
                    <a:cubicBezTo>
                      <a:pt x="60" y="418"/>
                      <a:pt x="60" y="537"/>
                      <a:pt x="195" y="611"/>
                    </a:cubicBezTo>
                    <a:cubicBezTo>
                      <a:pt x="254" y="641"/>
                      <a:pt x="314" y="656"/>
                      <a:pt x="368" y="656"/>
                    </a:cubicBezTo>
                    <a:cubicBezTo>
                      <a:pt x="422" y="656"/>
                      <a:pt x="470" y="641"/>
                      <a:pt x="507" y="611"/>
                    </a:cubicBezTo>
                    <a:cubicBezTo>
                      <a:pt x="627" y="477"/>
                      <a:pt x="627" y="418"/>
                      <a:pt x="627" y="299"/>
                    </a:cubicBezTo>
                    <a:cubicBezTo>
                      <a:pt x="627" y="299"/>
                      <a:pt x="627" y="239"/>
                      <a:pt x="567" y="164"/>
                    </a:cubicBezTo>
                    <a:cubicBezTo>
                      <a:pt x="567" y="105"/>
                      <a:pt x="507" y="105"/>
                      <a:pt x="433" y="45"/>
                    </a:cubicBezTo>
                    <a:cubicBezTo>
                      <a:pt x="403" y="15"/>
                      <a:pt x="358" y="1"/>
                      <a:pt x="3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nvGrpSpPr>
            <p:cNvPr id="12503" name="Google Shape;12503;p78"/>
            <p:cNvGrpSpPr/>
            <p:nvPr/>
          </p:nvGrpSpPr>
          <p:grpSpPr>
            <a:xfrm>
              <a:off x="790775" y="119354"/>
              <a:ext cx="7447900" cy="539872"/>
              <a:chOff x="790775" y="119354"/>
              <a:chExt cx="7447900" cy="539872"/>
            </a:xfrm>
          </p:grpSpPr>
          <p:sp>
            <p:nvSpPr>
              <p:cNvPr id="12504" name="Google Shape;12504;p78"/>
              <p:cNvSpPr/>
              <p:nvPr/>
            </p:nvSpPr>
            <p:spPr>
              <a:xfrm>
                <a:off x="7123684" y="123504"/>
                <a:ext cx="172446" cy="240184"/>
              </a:xfrm>
              <a:custGeom>
                <a:avLst/>
                <a:gdLst/>
                <a:ahLst/>
                <a:cxnLst/>
                <a:rect l="l" t="t" r="r" b="b"/>
                <a:pathLst>
                  <a:path w="5528" h="6887" extrusionOk="0">
                    <a:moveTo>
                      <a:pt x="837" y="0"/>
                    </a:moveTo>
                    <a:cubicBezTo>
                      <a:pt x="731" y="0"/>
                      <a:pt x="640" y="39"/>
                      <a:pt x="566" y="123"/>
                    </a:cubicBezTo>
                    <a:cubicBezTo>
                      <a:pt x="134" y="749"/>
                      <a:pt x="0" y="1181"/>
                      <a:pt x="373" y="1732"/>
                    </a:cubicBezTo>
                    <a:cubicBezTo>
                      <a:pt x="745" y="2239"/>
                      <a:pt x="2801" y="3535"/>
                      <a:pt x="4410" y="6708"/>
                    </a:cubicBezTo>
                    <a:lnTo>
                      <a:pt x="4410" y="6887"/>
                    </a:lnTo>
                    <a:cubicBezTo>
                      <a:pt x="4783" y="6827"/>
                      <a:pt x="5155" y="6768"/>
                      <a:pt x="5527" y="6768"/>
                    </a:cubicBezTo>
                    <a:cubicBezTo>
                      <a:pt x="5468" y="6202"/>
                      <a:pt x="5095" y="4220"/>
                      <a:pt x="3606" y="2537"/>
                    </a:cubicBezTo>
                    <a:cubicBezTo>
                      <a:pt x="2553" y="1269"/>
                      <a:pt x="1446" y="0"/>
                      <a:pt x="8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5" name="Google Shape;12505;p78"/>
              <p:cNvSpPr/>
              <p:nvPr/>
            </p:nvSpPr>
            <p:spPr>
              <a:xfrm>
                <a:off x="7028883" y="358045"/>
                <a:ext cx="536336" cy="301181"/>
              </a:xfrm>
              <a:custGeom>
                <a:avLst/>
                <a:gdLst/>
                <a:ahLst/>
                <a:cxnLst/>
                <a:rect l="l" t="t" r="r" b="b"/>
                <a:pathLst>
                  <a:path w="17193" h="8636" extrusionOk="0">
                    <a:moveTo>
                      <a:pt x="9745" y="0"/>
                    </a:moveTo>
                    <a:cubicBezTo>
                      <a:pt x="9362" y="0"/>
                      <a:pt x="8967" y="14"/>
                      <a:pt x="8566" y="43"/>
                    </a:cubicBezTo>
                    <a:cubicBezTo>
                      <a:pt x="8194" y="43"/>
                      <a:pt x="7822" y="102"/>
                      <a:pt x="7449" y="162"/>
                    </a:cubicBezTo>
                    <a:cubicBezTo>
                      <a:pt x="5155" y="415"/>
                      <a:pt x="2861" y="1160"/>
                      <a:pt x="1803" y="2516"/>
                    </a:cubicBezTo>
                    <a:cubicBezTo>
                      <a:pt x="0" y="4944"/>
                      <a:pt x="1118" y="7059"/>
                      <a:pt x="1803" y="7730"/>
                    </a:cubicBezTo>
                    <a:cubicBezTo>
                      <a:pt x="1862" y="7864"/>
                      <a:pt x="1922" y="7864"/>
                      <a:pt x="1997" y="7923"/>
                    </a:cubicBezTo>
                    <a:cubicBezTo>
                      <a:pt x="2687" y="8345"/>
                      <a:pt x="5509" y="8635"/>
                      <a:pt x="8413" y="8635"/>
                    </a:cubicBezTo>
                    <a:cubicBezTo>
                      <a:pt x="11462" y="8635"/>
                      <a:pt x="14602" y="8315"/>
                      <a:pt x="15464" y="7491"/>
                    </a:cubicBezTo>
                    <a:cubicBezTo>
                      <a:pt x="17192" y="5808"/>
                      <a:pt x="16641" y="1711"/>
                      <a:pt x="13170" y="475"/>
                    </a:cubicBezTo>
                    <a:cubicBezTo>
                      <a:pt x="12386" y="182"/>
                      <a:pt x="11144" y="0"/>
                      <a:pt x="97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6" name="Google Shape;12506;p78"/>
              <p:cNvSpPr/>
              <p:nvPr/>
            </p:nvSpPr>
            <p:spPr>
              <a:xfrm>
                <a:off x="4633668" y="123504"/>
                <a:ext cx="172446" cy="240184"/>
              </a:xfrm>
              <a:custGeom>
                <a:avLst/>
                <a:gdLst/>
                <a:ahLst/>
                <a:cxnLst/>
                <a:rect l="l" t="t" r="r" b="b"/>
                <a:pathLst>
                  <a:path w="5528" h="6887" extrusionOk="0">
                    <a:moveTo>
                      <a:pt x="836" y="0"/>
                    </a:moveTo>
                    <a:cubicBezTo>
                      <a:pt x="730" y="0"/>
                      <a:pt x="640" y="39"/>
                      <a:pt x="566" y="123"/>
                    </a:cubicBezTo>
                    <a:cubicBezTo>
                      <a:pt x="60" y="749"/>
                      <a:pt x="0" y="1181"/>
                      <a:pt x="373" y="1732"/>
                    </a:cubicBezTo>
                    <a:cubicBezTo>
                      <a:pt x="745" y="2239"/>
                      <a:pt x="2801" y="3535"/>
                      <a:pt x="4410" y="6708"/>
                    </a:cubicBezTo>
                    <a:lnTo>
                      <a:pt x="4410" y="6887"/>
                    </a:lnTo>
                    <a:cubicBezTo>
                      <a:pt x="4782" y="6827"/>
                      <a:pt x="5155" y="6768"/>
                      <a:pt x="5527" y="6768"/>
                    </a:cubicBezTo>
                    <a:cubicBezTo>
                      <a:pt x="5468" y="6202"/>
                      <a:pt x="5095" y="4220"/>
                      <a:pt x="3605" y="2537"/>
                    </a:cubicBezTo>
                    <a:cubicBezTo>
                      <a:pt x="2540" y="1269"/>
                      <a:pt x="1443" y="0"/>
                      <a:pt x="8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7" name="Google Shape;12507;p78"/>
              <p:cNvSpPr/>
              <p:nvPr/>
            </p:nvSpPr>
            <p:spPr>
              <a:xfrm>
                <a:off x="4538866" y="358045"/>
                <a:ext cx="536304" cy="301181"/>
              </a:xfrm>
              <a:custGeom>
                <a:avLst/>
                <a:gdLst/>
                <a:ahLst/>
                <a:cxnLst/>
                <a:rect l="l" t="t" r="r" b="b"/>
                <a:pathLst>
                  <a:path w="17192" h="8636" extrusionOk="0">
                    <a:moveTo>
                      <a:pt x="9744" y="0"/>
                    </a:moveTo>
                    <a:cubicBezTo>
                      <a:pt x="9362" y="0"/>
                      <a:pt x="8967" y="14"/>
                      <a:pt x="8566" y="43"/>
                    </a:cubicBezTo>
                    <a:cubicBezTo>
                      <a:pt x="8194" y="43"/>
                      <a:pt x="7821" y="102"/>
                      <a:pt x="7449" y="162"/>
                    </a:cubicBezTo>
                    <a:cubicBezTo>
                      <a:pt x="5155" y="415"/>
                      <a:pt x="2861" y="1160"/>
                      <a:pt x="1803" y="2516"/>
                    </a:cubicBezTo>
                    <a:cubicBezTo>
                      <a:pt x="0" y="4944"/>
                      <a:pt x="1118" y="7059"/>
                      <a:pt x="1803" y="7730"/>
                    </a:cubicBezTo>
                    <a:cubicBezTo>
                      <a:pt x="1862" y="7864"/>
                      <a:pt x="1922" y="7864"/>
                      <a:pt x="1982" y="7923"/>
                    </a:cubicBezTo>
                    <a:cubicBezTo>
                      <a:pt x="2679" y="8345"/>
                      <a:pt x="5505" y="8635"/>
                      <a:pt x="8409" y="8635"/>
                    </a:cubicBezTo>
                    <a:cubicBezTo>
                      <a:pt x="11458" y="8635"/>
                      <a:pt x="14594" y="8315"/>
                      <a:pt x="15449" y="7491"/>
                    </a:cubicBezTo>
                    <a:cubicBezTo>
                      <a:pt x="17192" y="5808"/>
                      <a:pt x="16566" y="1711"/>
                      <a:pt x="13095" y="475"/>
                    </a:cubicBezTo>
                    <a:cubicBezTo>
                      <a:pt x="12370" y="182"/>
                      <a:pt x="11140" y="0"/>
                      <a:pt x="97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8" name="Google Shape;12508;p78"/>
              <p:cNvSpPr/>
              <p:nvPr/>
            </p:nvSpPr>
            <p:spPr>
              <a:xfrm>
                <a:off x="5257318" y="123504"/>
                <a:ext cx="172446" cy="240184"/>
              </a:xfrm>
              <a:custGeom>
                <a:avLst/>
                <a:gdLst/>
                <a:ahLst/>
                <a:cxnLst/>
                <a:rect l="l" t="t" r="r" b="b"/>
                <a:pathLst>
                  <a:path w="5528" h="6887" extrusionOk="0">
                    <a:moveTo>
                      <a:pt x="828" y="0"/>
                    </a:moveTo>
                    <a:cubicBezTo>
                      <a:pt x="720" y="0"/>
                      <a:pt x="627" y="39"/>
                      <a:pt x="552" y="123"/>
                    </a:cubicBezTo>
                    <a:cubicBezTo>
                      <a:pt x="60" y="749"/>
                      <a:pt x="1" y="1181"/>
                      <a:pt x="373" y="1732"/>
                    </a:cubicBezTo>
                    <a:cubicBezTo>
                      <a:pt x="746" y="2239"/>
                      <a:pt x="2787" y="3535"/>
                      <a:pt x="4410" y="6708"/>
                    </a:cubicBezTo>
                    <a:lnTo>
                      <a:pt x="4410" y="6887"/>
                    </a:lnTo>
                    <a:cubicBezTo>
                      <a:pt x="4783" y="6827"/>
                      <a:pt x="5155" y="6768"/>
                      <a:pt x="5528" y="6768"/>
                    </a:cubicBezTo>
                    <a:cubicBezTo>
                      <a:pt x="5453" y="6202"/>
                      <a:pt x="5081" y="4220"/>
                      <a:pt x="3591" y="2537"/>
                    </a:cubicBezTo>
                    <a:cubicBezTo>
                      <a:pt x="2539" y="1269"/>
                      <a:pt x="1443" y="0"/>
                      <a:pt x="8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9" name="Google Shape;12509;p78"/>
              <p:cNvSpPr/>
              <p:nvPr/>
            </p:nvSpPr>
            <p:spPr>
              <a:xfrm>
                <a:off x="5162517" y="358045"/>
                <a:ext cx="536336" cy="301181"/>
              </a:xfrm>
              <a:custGeom>
                <a:avLst/>
                <a:gdLst/>
                <a:ahLst/>
                <a:cxnLst/>
                <a:rect l="l" t="t" r="r" b="b"/>
                <a:pathLst>
                  <a:path w="17193" h="8636" extrusionOk="0">
                    <a:moveTo>
                      <a:pt x="9743" y="0"/>
                    </a:moveTo>
                    <a:cubicBezTo>
                      <a:pt x="9362" y="0"/>
                      <a:pt x="8967" y="14"/>
                      <a:pt x="8567" y="43"/>
                    </a:cubicBezTo>
                    <a:cubicBezTo>
                      <a:pt x="8194" y="43"/>
                      <a:pt x="7822" y="102"/>
                      <a:pt x="7449" y="162"/>
                    </a:cubicBezTo>
                    <a:cubicBezTo>
                      <a:pt x="5140" y="415"/>
                      <a:pt x="2846" y="1160"/>
                      <a:pt x="1788" y="2516"/>
                    </a:cubicBezTo>
                    <a:cubicBezTo>
                      <a:pt x="1" y="4944"/>
                      <a:pt x="1118" y="7059"/>
                      <a:pt x="1788" y="7730"/>
                    </a:cubicBezTo>
                    <a:cubicBezTo>
                      <a:pt x="1863" y="7864"/>
                      <a:pt x="1922" y="7864"/>
                      <a:pt x="1982" y="7923"/>
                    </a:cubicBezTo>
                    <a:cubicBezTo>
                      <a:pt x="2680" y="8345"/>
                      <a:pt x="5505" y="8635"/>
                      <a:pt x="8410" y="8635"/>
                    </a:cubicBezTo>
                    <a:cubicBezTo>
                      <a:pt x="11459" y="8635"/>
                      <a:pt x="14595" y="8315"/>
                      <a:pt x="15449" y="7491"/>
                    </a:cubicBezTo>
                    <a:cubicBezTo>
                      <a:pt x="17192" y="5808"/>
                      <a:pt x="16567" y="1711"/>
                      <a:pt x="13096" y="475"/>
                    </a:cubicBezTo>
                    <a:cubicBezTo>
                      <a:pt x="12359" y="182"/>
                      <a:pt x="11136" y="0"/>
                      <a:pt x="97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0" name="Google Shape;12510;p78"/>
              <p:cNvSpPr/>
              <p:nvPr/>
            </p:nvSpPr>
            <p:spPr>
              <a:xfrm>
                <a:off x="5880532" y="123504"/>
                <a:ext cx="172446" cy="240184"/>
              </a:xfrm>
              <a:custGeom>
                <a:avLst/>
                <a:gdLst/>
                <a:ahLst/>
                <a:cxnLst/>
                <a:rect l="l" t="t" r="r" b="b"/>
                <a:pathLst>
                  <a:path w="5528" h="6887" extrusionOk="0">
                    <a:moveTo>
                      <a:pt x="837" y="0"/>
                    </a:moveTo>
                    <a:cubicBezTo>
                      <a:pt x="731" y="0"/>
                      <a:pt x="640" y="39"/>
                      <a:pt x="567" y="123"/>
                    </a:cubicBezTo>
                    <a:cubicBezTo>
                      <a:pt x="135" y="749"/>
                      <a:pt x="0" y="1181"/>
                      <a:pt x="373" y="1732"/>
                    </a:cubicBezTo>
                    <a:cubicBezTo>
                      <a:pt x="745" y="2239"/>
                      <a:pt x="2801" y="3535"/>
                      <a:pt x="4410" y="6708"/>
                    </a:cubicBezTo>
                    <a:lnTo>
                      <a:pt x="4410" y="6887"/>
                    </a:lnTo>
                    <a:cubicBezTo>
                      <a:pt x="4783" y="6827"/>
                      <a:pt x="5155" y="6768"/>
                      <a:pt x="5527" y="6768"/>
                    </a:cubicBezTo>
                    <a:cubicBezTo>
                      <a:pt x="5468" y="6202"/>
                      <a:pt x="5095" y="4220"/>
                      <a:pt x="3606" y="2537"/>
                    </a:cubicBezTo>
                    <a:cubicBezTo>
                      <a:pt x="2553" y="1269"/>
                      <a:pt x="1447" y="0"/>
                      <a:pt x="8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1" name="Google Shape;12511;p78"/>
              <p:cNvSpPr/>
              <p:nvPr/>
            </p:nvSpPr>
            <p:spPr>
              <a:xfrm>
                <a:off x="5785731" y="358045"/>
                <a:ext cx="536336" cy="301181"/>
              </a:xfrm>
              <a:custGeom>
                <a:avLst/>
                <a:gdLst/>
                <a:ahLst/>
                <a:cxnLst/>
                <a:rect l="l" t="t" r="r" b="b"/>
                <a:pathLst>
                  <a:path w="17193" h="8636" extrusionOk="0">
                    <a:moveTo>
                      <a:pt x="9745" y="0"/>
                    </a:moveTo>
                    <a:cubicBezTo>
                      <a:pt x="9362" y="0"/>
                      <a:pt x="8967" y="14"/>
                      <a:pt x="8566" y="43"/>
                    </a:cubicBezTo>
                    <a:cubicBezTo>
                      <a:pt x="8194" y="43"/>
                      <a:pt x="7822" y="102"/>
                      <a:pt x="7449" y="162"/>
                    </a:cubicBezTo>
                    <a:cubicBezTo>
                      <a:pt x="5155" y="415"/>
                      <a:pt x="2861" y="1160"/>
                      <a:pt x="1803" y="2516"/>
                    </a:cubicBezTo>
                    <a:cubicBezTo>
                      <a:pt x="0" y="4944"/>
                      <a:pt x="1118" y="7059"/>
                      <a:pt x="1803" y="7730"/>
                    </a:cubicBezTo>
                    <a:cubicBezTo>
                      <a:pt x="1863" y="7864"/>
                      <a:pt x="1922" y="7864"/>
                      <a:pt x="1997" y="7923"/>
                    </a:cubicBezTo>
                    <a:cubicBezTo>
                      <a:pt x="2687" y="8345"/>
                      <a:pt x="5509" y="8635"/>
                      <a:pt x="8413" y="8635"/>
                    </a:cubicBezTo>
                    <a:cubicBezTo>
                      <a:pt x="11462" y="8635"/>
                      <a:pt x="14602" y="8315"/>
                      <a:pt x="15464" y="7491"/>
                    </a:cubicBezTo>
                    <a:cubicBezTo>
                      <a:pt x="17192" y="5808"/>
                      <a:pt x="16581" y="1711"/>
                      <a:pt x="13170" y="475"/>
                    </a:cubicBezTo>
                    <a:cubicBezTo>
                      <a:pt x="12386" y="182"/>
                      <a:pt x="11144" y="0"/>
                      <a:pt x="97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2" name="Google Shape;12512;p78"/>
              <p:cNvSpPr/>
              <p:nvPr/>
            </p:nvSpPr>
            <p:spPr>
              <a:xfrm>
                <a:off x="6507926" y="123504"/>
                <a:ext cx="172446" cy="240184"/>
              </a:xfrm>
              <a:custGeom>
                <a:avLst/>
                <a:gdLst/>
                <a:ahLst/>
                <a:cxnLst/>
                <a:rect l="l" t="t" r="r" b="b"/>
                <a:pathLst>
                  <a:path w="5528" h="6887" extrusionOk="0">
                    <a:moveTo>
                      <a:pt x="837" y="0"/>
                    </a:moveTo>
                    <a:cubicBezTo>
                      <a:pt x="731" y="0"/>
                      <a:pt x="639" y="39"/>
                      <a:pt x="566" y="123"/>
                    </a:cubicBezTo>
                    <a:cubicBezTo>
                      <a:pt x="134" y="749"/>
                      <a:pt x="0" y="1181"/>
                      <a:pt x="373" y="1732"/>
                    </a:cubicBezTo>
                    <a:cubicBezTo>
                      <a:pt x="745" y="2239"/>
                      <a:pt x="2801" y="3535"/>
                      <a:pt x="4410" y="6708"/>
                    </a:cubicBezTo>
                    <a:lnTo>
                      <a:pt x="4410" y="6887"/>
                    </a:lnTo>
                    <a:cubicBezTo>
                      <a:pt x="4782" y="6827"/>
                      <a:pt x="5155" y="6768"/>
                      <a:pt x="5527" y="6768"/>
                    </a:cubicBezTo>
                    <a:cubicBezTo>
                      <a:pt x="5468" y="6202"/>
                      <a:pt x="5095" y="4220"/>
                      <a:pt x="3605" y="2537"/>
                    </a:cubicBezTo>
                    <a:cubicBezTo>
                      <a:pt x="2553" y="1269"/>
                      <a:pt x="1446" y="0"/>
                      <a:pt x="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3" name="Google Shape;12513;p78"/>
              <p:cNvSpPr/>
              <p:nvPr/>
            </p:nvSpPr>
            <p:spPr>
              <a:xfrm>
                <a:off x="6413124" y="358045"/>
                <a:ext cx="536304" cy="301181"/>
              </a:xfrm>
              <a:custGeom>
                <a:avLst/>
                <a:gdLst/>
                <a:ahLst/>
                <a:cxnLst/>
                <a:rect l="l" t="t" r="r" b="b"/>
                <a:pathLst>
                  <a:path w="17192" h="8636" extrusionOk="0">
                    <a:moveTo>
                      <a:pt x="9745" y="0"/>
                    </a:moveTo>
                    <a:cubicBezTo>
                      <a:pt x="9362" y="0"/>
                      <a:pt x="8967" y="14"/>
                      <a:pt x="8566" y="43"/>
                    </a:cubicBezTo>
                    <a:cubicBezTo>
                      <a:pt x="8194" y="43"/>
                      <a:pt x="7821" y="102"/>
                      <a:pt x="7449" y="162"/>
                    </a:cubicBezTo>
                    <a:cubicBezTo>
                      <a:pt x="5155" y="415"/>
                      <a:pt x="2860" y="1160"/>
                      <a:pt x="1803" y="2516"/>
                    </a:cubicBezTo>
                    <a:cubicBezTo>
                      <a:pt x="0" y="4944"/>
                      <a:pt x="1117" y="7059"/>
                      <a:pt x="1803" y="7730"/>
                    </a:cubicBezTo>
                    <a:cubicBezTo>
                      <a:pt x="1862" y="7864"/>
                      <a:pt x="1996" y="7864"/>
                      <a:pt x="2056" y="7923"/>
                    </a:cubicBezTo>
                    <a:cubicBezTo>
                      <a:pt x="2717" y="8345"/>
                      <a:pt x="5524" y="8635"/>
                      <a:pt x="8421" y="8635"/>
                    </a:cubicBezTo>
                    <a:cubicBezTo>
                      <a:pt x="11461" y="8635"/>
                      <a:pt x="14602" y="8315"/>
                      <a:pt x="15464" y="7491"/>
                    </a:cubicBezTo>
                    <a:cubicBezTo>
                      <a:pt x="17192" y="5808"/>
                      <a:pt x="16641" y="1711"/>
                      <a:pt x="13169" y="475"/>
                    </a:cubicBezTo>
                    <a:cubicBezTo>
                      <a:pt x="12386" y="182"/>
                      <a:pt x="11144" y="0"/>
                      <a:pt x="97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4" name="Google Shape;12514;p78"/>
              <p:cNvSpPr/>
              <p:nvPr/>
            </p:nvSpPr>
            <p:spPr>
              <a:xfrm>
                <a:off x="7751078" y="123504"/>
                <a:ext cx="172446" cy="240184"/>
              </a:xfrm>
              <a:custGeom>
                <a:avLst/>
                <a:gdLst/>
                <a:ahLst/>
                <a:cxnLst/>
                <a:rect l="l" t="t" r="r" b="b"/>
                <a:pathLst>
                  <a:path w="5528" h="6887" extrusionOk="0">
                    <a:moveTo>
                      <a:pt x="837" y="0"/>
                    </a:moveTo>
                    <a:cubicBezTo>
                      <a:pt x="731" y="0"/>
                      <a:pt x="639" y="39"/>
                      <a:pt x="566" y="123"/>
                    </a:cubicBezTo>
                    <a:cubicBezTo>
                      <a:pt x="134" y="749"/>
                      <a:pt x="0" y="1181"/>
                      <a:pt x="373" y="1732"/>
                    </a:cubicBezTo>
                    <a:cubicBezTo>
                      <a:pt x="745" y="2239"/>
                      <a:pt x="2801" y="3535"/>
                      <a:pt x="4410" y="6708"/>
                    </a:cubicBezTo>
                    <a:lnTo>
                      <a:pt x="4410" y="6887"/>
                    </a:lnTo>
                    <a:cubicBezTo>
                      <a:pt x="4782" y="6827"/>
                      <a:pt x="5155" y="6768"/>
                      <a:pt x="5527" y="6768"/>
                    </a:cubicBezTo>
                    <a:cubicBezTo>
                      <a:pt x="5467" y="6202"/>
                      <a:pt x="5155" y="4220"/>
                      <a:pt x="3605" y="2537"/>
                    </a:cubicBezTo>
                    <a:cubicBezTo>
                      <a:pt x="2553" y="1269"/>
                      <a:pt x="1446" y="0"/>
                      <a:pt x="8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5" name="Google Shape;12515;p78"/>
              <p:cNvSpPr/>
              <p:nvPr/>
            </p:nvSpPr>
            <p:spPr>
              <a:xfrm>
                <a:off x="7656245" y="358045"/>
                <a:ext cx="536336" cy="301181"/>
              </a:xfrm>
              <a:custGeom>
                <a:avLst/>
                <a:gdLst/>
                <a:ahLst/>
                <a:cxnLst/>
                <a:rect l="l" t="t" r="r" b="b"/>
                <a:pathLst>
                  <a:path w="17193" h="8636" extrusionOk="0">
                    <a:moveTo>
                      <a:pt x="9746" y="0"/>
                    </a:moveTo>
                    <a:cubicBezTo>
                      <a:pt x="9363" y="0"/>
                      <a:pt x="8968" y="14"/>
                      <a:pt x="8567" y="43"/>
                    </a:cubicBezTo>
                    <a:cubicBezTo>
                      <a:pt x="8195" y="43"/>
                      <a:pt x="7822" y="102"/>
                      <a:pt x="7450" y="162"/>
                    </a:cubicBezTo>
                    <a:cubicBezTo>
                      <a:pt x="5156" y="415"/>
                      <a:pt x="2861" y="1160"/>
                      <a:pt x="1804" y="2516"/>
                    </a:cubicBezTo>
                    <a:cubicBezTo>
                      <a:pt x="1" y="4944"/>
                      <a:pt x="1118" y="7059"/>
                      <a:pt x="1804" y="7730"/>
                    </a:cubicBezTo>
                    <a:cubicBezTo>
                      <a:pt x="1863" y="7864"/>
                      <a:pt x="1997" y="7864"/>
                      <a:pt x="2057" y="7923"/>
                    </a:cubicBezTo>
                    <a:cubicBezTo>
                      <a:pt x="2718" y="8345"/>
                      <a:pt x="5525" y="8635"/>
                      <a:pt x="8422" y="8635"/>
                    </a:cubicBezTo>
                    <a:cubicBezTo>
                      <a:pt x="11462" y="8635"/>
                      <a:pt x="14603" y="8315"/>
                      <a:pt x="15465" y="7491"/>
                    </a:cubicBezTo>
                    <a:cubicBezTo>
                      <a:pt x="17193" y="5808"/>
                      <a:pt x="16642" y="1711"/>
                      <a:pt x="13170" y="475"/>
                    </a:cubicBezTo>
                    <a:cubicBezTo>
                      <a:pt x="12387" y="182"/>
                      <a:pt x="11145" y="0"/>
                      <a:pt x="97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6" name="Google Shape;12516;p78"/>
              <p:cNvSpPr/>
              <p:nvPr/>
            </p:nvSpPr>
            <p:spPr>
              <a:xfrm>
                <a:off x="3378880" y="119354"/>
                <a:ext cx="172446" cy="238127"/>
              </a:xfrm>
              <a:custGeom>
                <a:avLst/>
                <a:gdLst/>
                <a:ahLst/>
                <a:cxnLst/>
                <a:rect l="l" t="t" r="r" b="b"/>
                <a:pathLst>
                  <a:path w="5528" h="6828" extrusionOk="0">
                    <a:moveTo>
                      <a:pt x="874" y="0"/>
                    </a:moveTo>
                    <a:cubicBezTo>
                      <a:pt x="775" y="0"/>
                      <a:pt x="691" y="39"/>
                      <a:pt x="627" y="123"/>
                    </a:cubicBezTo>
                    <a:cubicBezTo>
                      <a:pt x="120" y="674"/>
                      <a:pt x="1" y="1166"/>
                      <a:pt x="373" y="1673"/>
                    </a:cubicBezTo>
                    <a:cubicBezTo>
                      <a:pt x="805" y="2164"/>
                      <a:pt x="2802" y="3475"/>
                      <a:pt x="4411" y="6693"/>
                    </a:cubicBezTo>
                    <a:lnTo>
                      <a:pt x="4411"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7" name="Google Shape;12517;p78"/>
              <p:cNvSpPr/>
              <p:nvPr/>
            </p:nvSpPr>
            <p:spPr>
              <a:xfrm>
                <a:off x="3284079" y="353616"/>
                <a:ext cx="536336" cy="299611"/>
              </a:xfrm>
              <a:custGeom>
                <a:avLst/>
                <a:gdLst/>
                <a:ahLst/>
                <a:cxnLst/>
                <a:rect l="l" t="t" r="r" b="b"/>
                <a:pathLst>
                  <a:path w="17193" h="8591" extrusionOk="0">
                    <a:moveTo>
                      <a:pt x="9659" y="1"/>
                    </a:moveTo>
                    <a:cubicBezTo>
                      <a:pt x="9303" y="1"/>
                      <a:pt x="8937" y="12"/>
                      <a:pt x="8567" y="36"/>
                    </a:cubicBezTo>
                    <a:cubicBezTo>
                      <a:pt x="8194" y="36"/>
                      <a:pt x="7822" y="110"/>
                      <a:pt x="7450" y="110"/>
                    </a:cubicBezTo>
                    <a:cubicBezTo>
                      <a:pt x="5155" y="408"/>
                      <a:pt x="2861" y="1093"/>
                      <a:pt x="1803" y="2523"/>
                    </a:cubicBezTo>
                    <a:cubicBezTo>
                      <a:pt x="1" y="4952"/>
                      <a:pt x="1118" y="7052"/>
                      <a:pt x="1803" y="7738"/>
                    </a:cubicBezTo>
                    <a:cubicBezTo>
                      <a:pt x="1863" y="7797"/>
                      <a:pt x="1982" y="7857"/>
                      <a:pt x="2042" y="7931"/>
                    </a:cubicBezTo>
                    <a:cubicBezTo>
                      <a:pt x="2728" y="8317"/>
                      <a:pt x="5458" y="8590"/>
                      <a:pt x="8306" y="8590"/>
                    </a:cubicBezTo>
                    <a:cubicBezTo>
                      <a:pt x="11393" y="8590"/>
                      <a:pt x="14617" y="8269"/>
                      <a:pt x="15524" y="7425"/>
                    </a:cubicBezTo>
                    <a:cubicBezTo>
                      <a:pt x="17193" y="5756"/>
                      <a:pt x="16641" y="1719"/>
                      <a:pt x="13155" y="482"/>
                    </a:cubicBezTo>
                    <a:cubicBezTo>
                      <a:pt x="12368" y="184"/>
                      <a:pt x="11093" y="1"/>
                      <a:pt x="96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8" name="Google Shape;12518;p78"/>
              <p:cNvSpPr/>
              <p:nvPr/>
            </p:nvSpPr>
            <p:spPr>
              <a:xfrm>
                <a:off x="888864" y="119354"/>
                <a:ext cx="172446" cy="238127"/>
              </a:xfrm>
              <a:custGeom>
                <a:avLst/>
                <a:gdLst/>
                <a:ahLst/>
                <a:cxnLst/>
                <a:rect l="l" t="t" r="r" b="b"/>
                <a:pathLst>
                  <a:path w="5528" h="6828" extrusionOk="0">
                    <a:moveTo>
                      <a:pt x="828" y="0"/>
                    </a:moveTo>
                    <a:cubicBezTo>
                      <a:pt x="721" y="0"/>
                      <a:pt x="628" y="39"/>
                      <a:pt x="552" y="123"/>
                    </a:cubicBezTo>
                    <a:cubicBezTo>
                      <a:pt x="120" y="674"/>
                      <a:pt x="1" y="1166"/>
                      <a:pt x="373" y="1673"/>
                    </a:cubicBezTo>
                    <a:cubicBezTo>
                      <a:pt x="746" y="2164"/>
                      <a:pt x="2787" y="3475"/>
                      <a:pt x="4410" y="6693"/>
                    </a:cubicBezTo>
                    <a:lnTo>
                      <a:pt x="4410" y="6827"/>
                    </a:lnTo>
                    <a:cubicBezTo>
                      <a:pt x="4783" y="6827"/>
                      <a:pt x="5155" y="6753"/>
                      <a:pt x="5528" y="6753"/>
                    </a:cubicBezTo>
                    <a:cubicBezTo>
                      <a:pt x="5453" y="6142"/>
                      <a:pt x="5081" y="4220"/>
                      <a:pt x="3591" y="2477"/>
                    </a:cubicBezTo>
                    <a:cubicBezTo>
                      <a:pt x="2539" y="1260"/>
                      <a:pt x="1444" y="0"/>
                      <a:pt x="8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9" name="Google Shape;12519;p78"/>
              <p:cNvSpPr/>
              <p:nvPr/>
            </p:nvSpPr>
            <p:spPr>
              <a:xfrm>
                <a:off x="794063" y="353616"/>
                <a:ext cx="536336" cy="299611"/>
              </a:xfrm>
              <a:custGeom>
                <a:avLst/>
                <a:gdLst/>
                <a:ahLst/>
                <a:cxnLst/>
                <a:rect l="l" t="t" r="r" b="b"/>
                <a:pathLst>
                  <a:path w="17193" h="8591" extrusionOk="0">
                    <a:moveTo>
                      <a:pt x="9658" y="1"/>
                    </a:moveTo>
                    <a:cubicBezTo>
                      <a:pt x="9302" y="1"/>
                      <a:pt x="8937" y="12"/>
                      <a:pt x="8567" y="36"/>
                    </a:cubicBezTo>
                    <a:cubicBezTo>
                      <a:pt x="8194" y="36"/>
                      <a:pt x="7822" y="110"/>
                      <a:pt x="7449" y="110"/>
                    </a:cubicBezTo>
                    <a:cubicBezTo>
                      <a:pt x="5140" y="408"/>
                      <a:pt x="2846" y="1093"/>
                      <a:pt x="1788" y="2523"/>
                    </a:cubicBezTo>
                    <a:cubicBezTo>
                      <a:pt x="1" y="4952"/>
                      <a:pt x="1118" y="7052"/>
                      <a:pt x="1788" y="7738"/>
                    </a:cubicBezTo>
                    <a:cubicBezTo>
                      <a:pt x="1863" y="7797"/>
                      <a:pt x="1922" y="7857"/>
                      <a:pt x="2042" y="7931"/>
                    </a:cubicBezTo>
                    <a:cubicBezTo>
                      <a:pt x="2699" y="8317"/>
                      <a:pt x="5429" y="8590"/>
                      <a:pt x="8274" y="8590"/>
                    </a:cubicBezTo>
                    <a:cubicBezTo>
                      <a:pt x="11359" y="8590"/>
                      <a:pt x="14582" y="8269"/>
                      <a:pt x="15449" y="7425"/>
                    </a:cubicBezTo>
                    <a:cubicBezTo>
                      <a:pt x="17192" y="5756"/>
                      <a:pt x="16626" y="1719"/>
                      <a:pt x="13155" y="482"/>
                    </a:cubicBezTo>
                    <a:cubicBezTo>
                      <a:pt x="12356" y="184"/>
                      <a:pt x="11088" y="1"/>
                      <a:pt x="96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0" name="Google Shape;12520;p78"/>
              <p:cNvSpPr/>
              <p:nvPr/>
            </p:nvSpPr>
            <p:spPr>
              <a:xfrm>
                <a:off x="1512078" y="119354"/>
                <a:ext cx="172446" cy="238127"/>
              </a:xfrm>
              <a:custGeom>
                <a:avLst/>
                <a:gdLst/>
                <a:ahLst/>
                <a:cxnLst/>
                <a:rect l="l" t="t" r="r" b="b"/>
                <a:pathLst>
                  <a:path w="5528" h="6828" extrusionOk="0">
                    <a:moveTo>
                      <a:pt x="838" y="0"/>
                    </a:moveTo>
                    <a:cubicBezTo>
                      <a:pt x="731" y="0"/>
                      <a:pt x="640" y="39"/>
                      <a:pt x="567" y="123"/>
                    </a:cubicBezTo>
                    <a:cubicBezTo>
                      <a:pt x="134" y="674"/>
                      <a:pt x="0" y="1166"/>
                      <a:pt x="373" y="1673"/>
                    </a:cubicBezTo>
                    <a:cubicBezTo>
                      <a:pt x="745" y="2164"/>
                      <a:pt x="2801" y="3475"/>
                      <a:pt x="4410" y="6693"/>
                    </a:cubicBezTo>
                    <a:lnTo>
                      <a:pt x="4410" y="6827"/>
                    </a:lnTo>
                    <a:cubicBezTo>
                      <a:pt x="4783" y="6827"/>
                      <a:pt x="5155" y="6753"/>
                      <a:pt x="5527" y="6753"/>
                    </a:cubicBezTo>
                    <a:cubicBezTo>
                      <a:pt x="5468" y="6142"/>
                      <a:pt x="5155" y="4220"/>
                      <a:pt x="3606" y="2477"/>
                    </a:cubicBezTo>
                    <a:cubicBezTo>
                      <a:pt x="2554" y="1260"/>
                      <a:pt x="1447" y="0"/>
                      <a:pt x="8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1" name="Google Shape;12521;p78"/>
              <p:cNvSpPr/>
              <p:nvPr/>
            </p:nvSpPr>
            <p:spPr>
              <a:xfrm>
                <a:off x="1417276" y="353616"/>
                <a:ext cx="536336" cy="299611"/>
              </a:xfrm>
              <a:custGeom>
                <a:avLst/>
                <a:gdLst/>
                <a:ahLst/>
                <a:cxnLst/>
                <a:rect l="l" t="t" r="r" b="b"/>
                <a:pathLst>
                  <a:path w="17193" h="8591" extrusionOk="0">
                    <a:moveTo>
                      <a:pt x="9659" y="1"/>
                    </a:moveTo>
                    <a:cubicBezTo>
                      <a:pt x="9303" y="1"/>
                      <a:pt x="8937" y="12"/>
                      <a:pt x="8566" y="36"/>
                    </a:cubicBezTo>
                    <a:cubicBezTo>
                      <a:pt x="8194" y="36"/>
                      <a:pt x="7822" y="110"/>
                      <a:pt x="7449" y="110"/>
                    </a:cubicBezTo>
                    <a:cubicBezTo>
                      <a:pt x="5155" y="408"/>
                      <a:pt x="2861" y="1093"/>
                      <a:pt x="1803" y="2523"/>
                    </a:cubicBezTo>
                    <a:cubicBezTo>
                      <a:pt x="0" y="4952"/>
                      <a:pt x="1118" y="7052"/>
                      <a:pt x="1803" y="7738"/>
                    </a:cubicBezTo>
                    <a:cubicBezTo>
                      <a:pt x="1863" y="7797"/>
                      <a:pt x="1997" y="7857"/>
                      <a:pt x="2056" y="7931"/>
                    </a:cubicBezTo>
                    <a:cubicBezTo>
                      <a:pt x="2707" y="8317"/>
                      <a:pt x="5432" y="8590"/>
                      <a:pt x="8278" y="8590"/>
                    </a:cubicBezTo>
                    <a:cubicBezTo>
                      <a:pt x="11362" y="8590"/>
                      <a:pt x="14588" y="8269"/>
                      <a:pt x="15464" y="7425"/>
                    </a:cubicBezTo>
                    <a:cubicBezTo>
                      <a:pt x="17192" y="5756"/>
                      <a:pt x="16641" y="1719"/>
                      <a:pt x="13170" y="482"/>
                    </a:cubicBezTo>
                    <a:cubicBezTo>
                      <a:pt x="12370" y="184"/>
                      <a:pt x="11093" y="1"/>
                      <a:pt x="96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2" name="Google Shape;12522;p78"/>
              <p:cNvSpPr/>
              <p:nvPr/>
            </p:nvSpPr>
            <p:spPr>
              <a:xfrm>
                <a:off x="2135728" y="119354"/>
                <a:ext cx="172446" cy="238127"/>
              </a:xfrm>
              <a:custGeom>
                <a:avLst/>
                <a:gdLst/>
                <a:ahLst/>
                <a:cxnLst/>
                <a:rect l="l" t="t" r="r" b="b"/>
                <a:pathLst>
                  <a:path w="5528" h="6828" extrusionOk="0">
                    <a:moveTo>
                      <a:pt x="838" y="0"/>
                    </a:moveTo>
                    <a:cubicBezTo>
                      <a:pt x="732" y="0"/>
                      <a:pt x="640" y="39"/>
                      <a:pt x="567" y="123"/>
                    </a:cubicBezTo>
                    <a:cubicBezTo>
                      <a:pt x="120" y="674"/>
                      <a:pt x="1" y="1166"/>
                      <a:pt x="373" y="1673"/>
                    </a:cubicBezTo>
                    <a:cubicBezTo>
                      <a:pt x="805" y="2164"/>
                      <a:pt x="2802" y="3475"/>
                      <a:pt x="4411" y="6693"/>
                    </a:cubicBezTo>
                    <a:lnTo>
                      <a:pt x="4411" y="6827"/>
                    </a:lnTo>
                    <a:cubicBezTo>
                      <a:pt x="4783" y="6827"/>
                      <a:pt x="5155" y="6753"/>
                      <a:pt x="5528" y="6753"/>
                    </a:cubicBezTo>
                    <a:cubicBezTo>
                      <a:pt x="5468" y="6142"/>
                      <a:pt x="5155" y="4220"/>
                      <a:pt x="3606" y="2477"/>
                    </a:cubicBezTo>
                    <a:cubicBezTo>
                      <a:pt x="2541" y="1260"/>
                      <a:pt x="1444" y="0"/>
                      <a:pt x="83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3" name="Google Shape;12523;p78"/>
              <p:cNvSpPr/>
              <p:nvPr/>
            </p:nvSpPr>
            <p:spPr>
              <a:xfrm>
                <a:off x="2040927" y="353616"/>
                <a:ext cx="536336" cy="299611"/>
              </a:xfrm>
              <a:custGeom>
                <a:avLst/>
                <a:gdLst/>
                <a:ahLst/>
                <a:cxnLst/>
                <a:rect l="l" t="t" r="r" b="b"/>
                <a:pathLst>
                  <a:path w="17193" h="8591" extrusionOk="0">
                    <a:moveTo>
                      <a:pt x="9659" y="1"/>
                    </a:moveTo>
                    <a:cubicBezTo>
                      <a:pt x="9303" y="1"/>
                      <a:pt x="8937" y="12"/>
                      <a:pt x="8567" y="36"/>
                    </a:cubicBezTo>
                    <a:cubicBezTo>
                      <a:pt x="8194" y="36"/>
                      <a:pt x="7822" y="110"/>
                      <a:pt x="7450" y="110"/>
                    </a:cubicBezTo>
                    <a:cubicBezTo>
                      <a:pt x="5155" y="408"/>
                      <a:pt x="2861" y="1093"/>
                      <a:pt x="1803" y="2523"/>
                    </a:cubicBezTo>
                    <a:cubicBezTo>
                      <a:pt x="1" y="4952"/>
                      <a:pt x="1118" y="7052"/>
                      <a:pt x="1803" y="7738"/>
                    </a:cubicBezTo>
                    <a:cubicBezTo>
                      <a:pt x="1863" y="7797"/>
                      <a:pt x="1982" y="7857"/>
                      <a:pt x="2042" y="7931"/>
                    </a:cubicBezTo>
                    <a:cubicBezTo>
                      <a:pt x="2699" y="8317"/>
                      <a:pt x="5429" y="8590"/>
                      <a:pt x="8283" y="8590"/>
                    </a:cubicBezTo>
                    <a:cubicBezTo>
                      <a:pt x="11377" y="8590"/>
                      <a:pt x="14617" y="8269"/>
                      <a:pt x="15524" y="7425"/>
                    </a:cubicBezTo>
                    <a:cubicBezTo>
                      <a:pt x="17193" y="5756"/>
                      <a:pt x="16641" y="1719"/>
                      <a:pt x="13155" y="482"/>
                    </a:cubicBezTo>
                    <a:cubicBezTo>
                      <a:pt x="12368" y="184"/>
                      <a:pt x="11093" y="1"/>
                      <a:pt x="96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4" name="Google Shape;12524;p78"/>
              <p:cNvSpPr/>
              <p:nvPr/>
            </p:nvSpPr>
            <p:spPr>
              <a:xfrm>
                <a:off x="2763122" y="119354"/>
                <a:ext cx="172446" cy="238127"/>
              </a:xfrm>
              <a:custGeom>
                <a:avLst/>
                <a:gdLst/>
                <a:ahLst/>
                <a:cxnLst/>
                <a:rect l="l" t="t" r="r" b="b"/>
                <a:pathLst>
                  <a:path w="5528" h="6828" extrusionOk="0">
                    <a:moveTo>
                      <a:pt x="874" y="0"/>
                    </a:moveTo>
                    <a:cubicBezTo>
                      <a:pt x="774" y="0"/>
                      <a:pt x="691" y="39"/>
                      <a:pt x="626" y="123"/>
                    </a:cubicBezTo>
                    <a:cubicBezTo>
                      <a:pt x="120" y="674"/>
                      <a:pt x="1" y="1166"/>
                      <a:pt x="373" y="1673"/>
                    </a:cubicBezTo>
                    <a:cubicBezTo>
                      <a:pt x="805" y="2164"/>
                      <a:pt x="2861" y="3475"/>
                      <a:pt x="4410" y="6693"/>
                    </a:cubicBezTo>
                    <a:lnTo>
                      <a:pt x="4410"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5" name="Google Shape;12525;p78"/>
              <p:cNvSpPr/>
              <p:nvPr/>
            </p:nvSpPr>
            <p:spPr>
              <a:xfrm>
                <a:off x="2668321" y="353616"/>
                <a:ext cx="536336" cy="299611"/>
              </a:xfrm>
              <a:custGeom>
                <a:avLst/>
                <a:gdLst/>
                <a:ahLst/>
                <a:cxnLst/>
                <a:rect l="l" t="t" r="r" b="b"/>
                <a:pathLst>
                  <a:path w="17193" h="8591" extrusionOk="0">
                    <a:moveTo>
                      <a:pt x="9659" y="1"/>
                    </a:moveTo>
                    <a:cubicBezTo>
                      <a:pt x="9303" y="1"/>
                      <a:pt x="8937" y="12"/>
                      <a:pt x="8567" y="36"/>
                    </a:cubicBezTo>
                    <a:cubicBezTo>
                      <a:pt x="8194" y="36"/>
                      <a:pt x="7822" y="110"/>
                      <a:pt x="7449" y="110"/>
                    </a:cubicBezTo>
                    <a:cubicBezTo>
                      <a:pt x="5155" y="408"/>
                      <a:pt x="2861" y="1093"/>
                      <a:pt x="1803" y="2523"/>
                    </a:cubicBezTo>
                    <a:cubicBezTo>
                      <a:pt x="1" y="4952"/>
                      <a:pt x="1118" y="7052"/>
                      <a:pt x="1803" y="7738"/>
                    </a:cubicBezTo>
                    <a:cubicBezTo>
                      <a:pt x="1863" y="7797"/>
                      <a:pt x="1982" y="7857"/>
                      <a:pt x="2041" y="7931"/>
                    </a:cubicBezTo>
                    <a:cubicBezTo>
                      <a:pt x="2728" y="8317"/>
                      <a:pt x="5458" y="8590"/>
                      <a:pt x="8306" y="8590"/>
                    </a:cubicBezTo>
                    <a:cubicBezTo>
                      <a:pt x="11393" y="8590"/>
                      <a:pt x="14617" y="8269"/>
                      <a:pt x="15524" y="7425"/>
                    </a:cubicBezTo>
                    <a:cubicBezTo>
                      <a:pt x="17192" y="5756"/>
                      <a:pt x="16641" y="1719"/>
                      <a:pt x="13155" y="482"/>
                    </a:cubicBezTo>
                    <a:cubicBezTo>
                      <a:pt x="12367" y="184"/>
                      <a:pt x="11092" y="1"/>
                      <a:pt x="96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6" name="Google Shape;12526;p78"/>
              <p:cNvSpPr/>
              <p:nvPr/>
            </p:nvSpPr>
            <p:spPr>
              <a:xfrm>
                <a:off x="4006274" y="119354"/>
                <a:ext cx="172446" cy="238127"/>
              </a:xfrm>
              <a:custGeom>
                <a:avLst/>
                <a:gdLst/>
                <a:ahLst/>
                <a:cxnLst/>
                <a:rect l="l" t="t" r="r" b="b"/>
                <a:pathLst>
                  <a:path w="5528" h="6828" extrusionOk="0">
                    <a:moveTo>
                      <a:pt x="874" y="0"/>
                    </a:moveTo>
                    <a:cubicBezTo>
                      <a:pt x="774" y="0"/>
                      <a:pt x="691" y="39"/>
                      <a:pt x="626" y="123"/>
                    </a:cubicBezTo>
                    <a:cubicBezTo>
                      <a:pt x="120" y="674"/>
                      <a:pt x="1" y="1166"/>
                      <a:pt x="373" y="1673"/>
                    </a:cubicBezTo>
                    <a:cubicBezTo>
                      <a:pt x="805" y="2164"/>
                      <a:pt x="2861" y="3475"/>
                      <a:pt x="4410" y="6693"/>
                    </a:cubicBezTo>
                    <a:lnTo>
                      <a:pt x="4410"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7" name="Google Shape;12527;p78"/>
              <p:cNvSpPr/>
              <p:nvPr/>
            </p:nvSpPr>
            <p:spPr>
              <a:xfrm>
                <a:off x="3911473" y="353616"/>
                <a:ext cx="536336" cy="299611"/>
              </a:xfrm>
              <a:custGeom>
                <a:avLst/>
                <a:gdLst/>
                <a:ahLst/>
                <a:cxnLst/>
                <a:rect l="l" t="t" r="r" b="b"/>
                <a:pathLst>
                  <a:path w="17193" h="8591" extrusionOk="0">
                    <a:moveTo>
                      <a:pt x="9659" y="1"/>
                    </a:moveTo>
                    <a:cubicBezTo>
                      <a:pt x="9303" y="1"/>
                      <a:pt x="8937" y="12"/>
                      <a:pt x="8567" y="36"/>
                    </a:cubicBezTo>
                    <a:cubicBezTo>
                      <a:pt x="8194" y="36"/>
                      <a:pt x="7822" y="110"/>
                      <a:pt x="7449" y="110"/>
                    </a:cubicBezTo>
                    <a:cubicBezTo>
                      <a:pt x="5155" y="408"/>
                      <a:pt x="2861" y="1093"/>
                      <a:pt x="1803" y="2523"/>
                    </a:cubicBezTo>
                    <a:cubicBezTo>
                      <a:pt x="0" y="4952"/>
                      <a:pt x="1177" y="7052"/>
                      <a:pt x="1803" y="7738"/>
                    </a:cubicBezTo>
                    <a:cubicBezTo>
                      <a:pt x="1922" y="7797"/>
                      <a:pt x="1982" y="7857"/>
                      <a:pt x="2041" y="7931"/>
                    </a:cubicBezTo>
                    <a:cubicBezTo>
                      <a:pt x="2728" y="8317"/>
                      <a:pt x="5472" y="8590"/>
                      <a:pt x="8327" y="8590"/>
                    </a:cubicBezTo>
                    <a:cubicBezTo>
                      <a:pt x="11422" y="8590"/>
                      <a:pt x="14648" y="8269"/>
                      <a:pt x="15524" y="7425"/>
                    </a:cubicBezTo>
                    <a:cubicBezTo>
                      <a:pt x="17192" y="5756"/>
                      <a:pt x="16641" y="1719"/>
                      <a:pt x="13155" y="482"/>
                    </a:cubicBezTo>
                    <a:cubicBezTo>
                      <a:pt x="12367" y="184"/>
                      <a:pt x="11092" y="1"/>
                      <a:pt x="96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8" name="Google Shape;12528;p78">
                <a:hlinkClick r:id="rId3" action="ppaction://hlinksldjump"/>
              </p:cNvPr>
              <p:cNvSpPr txBox="1"/>
              <p:nvPr/>
            </p:nvSpPr>
            <p:spPr>
              <a:xfrm>
                <a:off x="7907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Sep</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29" name="Google Shape;12529;p78"/>
              <p:cNvSpPr txBox="1"/>
              <p:nvPr/>
            </p:nvSpPr>
            <p:spPr>
              <a:xfrm>
                <a:off x="1412281"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Oct</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0" name="Google Shape;12530;p78"/>
              <p:cNvSpPr txBox="1"/>
              <p:nvPr/>
            </p:nvSpPr>
            <p:spPr>
              <a:xfrm>
                <a:off x="1988006"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Times New Roman" panose="02020603050405020304" pitchFamily="18" charset="0"/>
                    <a:ea typeface="Pangolin"/>
                    <a:cs typeface="Times New Roman" panose="02020603050405020304" pitchFamily="18" charset="0"/>
                    <a:sym typeface="Pangolin"/>
                  </a:rPr>
                  <a:t>Nov</a:t>
                </a:r>
                <a:endParaRPr sz="1300">
                  <a:solidFill>
                    <a:schemeClr val="dk2"/>
                  </a:solidFill>
                  <a:latin typeface="Times New Roman" panose="02020603050405020304" pitchFamily="18" charset="0"/>
                  <a:ea typeface="Pangolin"/>
                  <a:cs typeface="Times New Roman" panose="02020603050405020304" pitchFamily="18" charset="0"/>
                  <a:sym typeface="Pangolin"/>
                </a:endParaRPr>
              </a:p>
            </p:txBody>
          </p:sp>
          <p:sp>
            <p:nvSpPr>
              <p:cNvPr id="12531" name="Google Shape;12531;p78"/>
              <p:cNvSpPr txBox="1"/>
              <p:nvPr/>
            </p:nvSpPr>
            <p:spPr>
              <a:xfrm>
                <a:off x="26576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Dec</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2" name="Google Shape;12532;p78"/>
              <p:cNvSpPr txBox="1"/>
              <p:nvPr/>
            </p:nvSpPr>
            <p:spPr>
              <a:xfrm>
                <a:off x="323340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Jan</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3" name="Google Shape;12533;p78"/>
              <p:cNvSpPr txBox="1"/>
              <p:nvPr/>
            </p:nvSpPr>
            <p:spPr>
              <a:xfrm>
                <a:off x="3869194"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Times New Roman" panose="02020603050405020304" pitchFamily="18" charset="0"/>
                    <a:ea typeface="Pangolin"/>
                    <a:cs typeface="Times New Roman" panose="02020603050405020304" pitchFamily="18" charset="0"/>
                    <a:sym typeface="Pangolin"/>
                  </a:rPr>
                  <a:t>Feb</a:t>
                </a:r>
                <a:endParaRPr sz="1300">
                  <a:solidFill>
                    <a:schemeClr val="dk2"/>
                  </a:solidFill>
                  <a:latin typeface="Times New Roman" panose="02020603050405020304" pitchFamily="18" charset="0"/>
                  <a:ea typeface="Pangolin"/>
                  <a:cs typeface="Times New Roman" panose="02020603050405020304" pitchFamily="18" charset="0"/>
                  <a:sym typeface="Pangolin"/>
                </a:endParaRPr>
              </a:p>
            </p:txBody>
          </p:sp>
          <p:sp>
            <p:nvSpPr>
              <p:cNvPr id="12534" name="Google Shape;12534;p78"/>
              <p:cNvSpPr txBox="1"/>
              <p:nvPr/>
            </p:nvSpPr>
            <p:spPr>
              <a:xfrm>
                <a:off x="449070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Mar</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5" name="Google Shape;12535;p78"/>
              <p:cNvSpPr txBox="1"/>
              <p:nvPr/>
            </p:nvSpPr>
            <p:spPr>
              <a:xfrm>
                <a:off x="511935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Apr</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6" name="Google Shape;12536;p78"/>
              <p:cNvSpPr txBox="1"/>
              <p:nvPr/>
            </p:nvSpPr>
            <p:spPr>
              <a:xfrm>
                <a:off x="5740856"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Times New Roman" panose="02020603050405020304" pitchFamily="18" charset="0"/>
                    <a:ea typeface="Pangolin"/>
                    <a:cs typeface="Times New Roman" panose="02020603050405020304" pitchFamily="18" charset="0"/>
                    <a:sym typeface="Pangolin"/>
                  </a:rPr>
                  <a:t>May</a:t>
                </a:r>
                <a:endParaRPr sz="1300">
                  <a:solidFill>
                    <a:schemeClr val="dk2"/>
                  </a:solidFill>
                  <a:latin typeface="Times New Roman" panose="02020603050405020304" pitchFamily="18" charset="0"/>
                  <a:ea typeface="Pangolin"/>
                  <a:cs typeface="Times New Roman" panose="02020603050405020304" pitchFamily="18" charset="0"/>
                  <a:sym typeface="Pangolin"/>
                </a:endParaRPr>
              </a:p>
            </p:txBody>
          </p:sp>
          <p:sp>
            <p:nvSpPr>
              <p:cNvPr id="12537" name="Google Shape;12537;p78"/>
              <p:cNvSpPr txBox="1"/>
              <p:nvPr/>
            </p:nvSpPr>
            <p:spPr>
              <a:xfrm>
                <a:off x="6367125"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Jun</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8" name="Google Shape;12538;p78"/>
              <p:cNvSpPr txBox="1"/>
              <p:nvPr/>
            </p:nvSpPr>
            <p:spPr>
              <a:xfrm>
                <a:off x="6981488"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Jul</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9" name="Google Shape;12539;p78"/>
              <p:cNvSpPr txBox="1"/>
              <p:nvPr/>
            </p:nvSpPr>
            <p:spPr>
              <a:xfrm>
                <a:off x="7605375"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Times New Roman" panose="02020603050405020304" pitchFamily="18" charset="0"/>
                    <a:ea typeface="Pangolin"/>
                    <a:cs typeface="Times New Roman" panose="02020603050405020304" pitchFamily="18" charset="0"/>
                    <a:sym typeface="Pangolin"/>
                  </a:rPr>
                  <a:t>Aug</a:t>
                </a:r>
                <a:endParaRPr sz="1300">
                  <a:solidFill>
                    <a:schemeClr val="dk2"/>
                  </a:solidFill>
                  <a:latin typeface="Times New Roman" panose="02020603050405020304" pitchFamily="18" charset="0"/>
                  <a:ea typeface="Pangolin"/>
                  <a:cs typeface="Times New Roman" panose="02020603050405020304" pitchFamily="18" charset="0"/>
                  <a:sym typeface="Pangolin"/>
                </a:endParaRPr>
              </a:p>
            </p:txBody>
          </p:sp>
          <p:sp>
            <p:nvSpPr>
              <p:cNvPr id="12540" name="Google Shape;12540;p78">
                <a:hlinkClick r:id="rId3" action="ppaction://hlinksldjump"/>
              </p:cNvPr>
              <p:cNvSpPr/>
              <p:nvPr/>
            </p:nvSpPr>
            <p:spPr>
              <a:xfrm>
                <a:off x="1466950" y="333030"/>
                <a:ext cx="428700" cy="3090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sp>
        <p:nvSpPr>
          <p:cNvPr id="12723" name="Google Shape;12723;p78">
            <a:hlinkClick r:id="" action="ppaction://noaction"/>
          </p:cNvPr>
          <p:cNvSpPr txBox="1"/>
          <p:nvPr/>
        </p:nvSpPr>
        <p:spPr>
          <a:xfrm>
            <a:off x="8584800" y="821500"/>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A</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724" name="Google Shape;12724;p78">
            <a:hlinkClick r:id="rId4" action="ppaction://hlinksldjump"/>
          </p:cNvPr>
          <p:cNvSpPr txBox="1"/>
          <p:nvPr/>
        </p:nvSpPr>
        <p:spPr>
          <a:xfrm>
            <a:off x="8584800" y="1495394"/>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B</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725" name="Google Shape;12725;p78">
            <a:hlinkClick r:id="" action="ppaction://noaction"/>
          </p:cNvPr>
          <p:cNvSpPr txBox="1"/>
          <p:nvPr/>
        </p:nvSpPr>
        <p:spPr>
          <a:xfrm>
            <a:off x="8584800" y="2170478"/>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C</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726" name="Google Shape;12726;p78">
            <a:hlinkClick r:id="" action="ppaction://noaction"/>
          </p:cNvPr>
          <p:cNvSpPr txBox="1"/>
          <p:nvPr/>
        </p:nvSpPr>
        <p:spPr>
          <a:xfrm>
            <a:off x="8584800" y="3521838"/>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E</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727" name="Google Shape;12727;p78">
            <a:hlinkClick r:id="" action="ppaction://noaction"/>
          </p:cNvPr>
          <p:cNvSpPr txBox="1"/>
          <p:nvPr/>
        </p:nvSpPr>
        <p:spPr>
          <a:xfrm>
            <a:off x="8584800" y="4195731"/>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F</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728" name="Google Shape;12728;p78">
            <a:hlinkClick r:id="" action="ppaction://noaction"/>
          </p:cNvPr>
          <p:cNvSpPr txBox="1"/>
          <p:nvPr/>
        </p:nvSpPr>
        <p:spPr>
          <a:xfrm>
            <a:off x="8584800" y="2844372"/>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D</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729" name="Google Shape;12729;p78">
            <a:hlinkClick r:id="rId5" action="ppaction://hlinksldjump"/>
          </p:cNvPr>
          <p:cNvSpPr/>
          <p:nvPr/>
        </p:nvSpPr>
        <p:spPr>
          <a:xfrm>
            <a:off x="14652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0" name="Google Shape;12730;p78">
            <a:hlinkClick r:id="rId6" action="ppaction://hlinksldjump"/>
          </p:cNvPr>
          <p:cNvSpPr/>
          <p:nvPr/>
        </p:nvSpPr>
        <p:spPr>
          <a:xfrm>
            <a:off x="20748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1" name="Google Shape;12731;p78">
            <a:hlinkClick r:id="rId7" action="ppaction://hlinksldjump"/>
          </p:cNvPr>
          <p:cNvSpPr/>
          <p:nvPr/>
        </p:nvSpPr>
        <p:spPr>
          <a:xfrm>
            <a:off x="27225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2" name="Google Shape;12732;p78">
            <a:hlinkClick r:id="" action="ppaction://noaction"/>
          </p:cNvPr>
          <p:cNvSpPr/>
          <p:nvPr/>
        </p:nvSpPr>
        <p:spPr>
          <a:xfrm>
            <a:off x="33321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3" name="Google Shape;12733;p78">
            <a:hlinkClick r:id="" action="ppaction://noaction"/>
          </p:cNvPr>
          <p:cNvSpPr/>
          <p:nvPr/>
        </p:nvSpPr>
        <p:spPr>
          <a:xfrm>
            <a:off x="39607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4" name="Google Shape;12734;p78">
            <a:hlinkClick r:id="" action="ppaction://noaction"/>
          </p:cNvPr>
          <p:cNvSpPr/>
          <p:nvPr/>
        </p:nvSpPr>
        <p:spPr>
          <a:xfrm>
            <a:off x="45703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5" name="Google Shape;12735;p78">
            <a:hlinkClick r:id="" action="ppaction://noaction"/>
          </p:cNvPr>
          <p:cNvSpPr/>
          <p:nvPr/>
        </p:nvSpPr>
        <p:spPr>
          <a:xfrm>
            <a:off x="52180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6" name="Google Shape;12736;p78">
            <a:hlinkClick r:id="" action="ppaction://noaction"/>
          </p:cNvPr>
          <p:cNvSpPr/>
          <p:nvPr/>
        </p:nvSpPr>
        <p:spPr>
          <a:xfrm>
            <a:off x="58276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7" name="Google Shape;12737;p78">
            <a:hlinkClick r:id="" action="ppaction://noaction"/>
          </p:cNvPr>
          <p:cNvSpPr/>
          <p:nvPr/>
        </p:nvSpPr>
        <p:spPr>
          <a:xfrm>
            <a:off x="64753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8" name="Google Shape;12738;p78">
            <a:hlinkClick r:id="rId3" action="ppaction://hlinksldjump"/>
          </p:cNvPr>
          <p:cNvSpPr/>
          <p:nvPr/>
        </p:nvSpPr>
        <p:spPr>
          <a:xfrm>
            <a:off x="70849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9" name="Google Shape;12739;p78">
            <a:hlinkClick r:id="" action="ppaction://noaction"/>
          </p:cNvPr>
          <p:cNvSpPr/>
          <p:nvPr/>
        </p:nvSpPr>
        <p:spPr>
          <a:xfrm>
            <a:off x="76945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40" name="Google Shape;12740;p78">
            <a:hlinkClick r:id="rId8" action="ppaction://hlinksldjump"/>
          </p:cNvPr>
          <p:cNvSpPr/>
          <p:nvPr/>
        </p:nvSpPr>
        <p:spPr>
          <a:xfrm>
            <a:off x="8365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nvGrpSpPr>
          <p:cNvPr id="181" name="Google Shape;6853;p43">
            <a:extLst>
              <a:ext uri="{FF2B5EF4-FFF2-40B4-BE49-F238E27FC236}">
                <a16:creationId xmlns:a16="http://schemas.microsoft.com/office/drawing/2014/main" xmlns="" id="{52305A3F-ABF3-BB47-BA86-231650230BE1}"/>
              </a:ext>
            </a:extLst>
          </p:cNvPr>
          <p:cNvGrpSpPr/>
          <p:nvPr/>
        </p:nvGrpSpPr>
        <p:grpSpPr>
          <a:xfrm flipH="1">
            <a:off x="6219328" y="4437711"/>
            <a:ext cx="623521" cy="298160"/>
            <a:chOff x="2414311" y="4209411"/>
            <a:chExt cx="623521" cy="298160"/>
          </a:xfrm>
        </p:grpSpPr>
        <p:sp>
          <p:nvSpPr>
            <p:cNvPr id="182" name="Google Shape;6854;p43">
              <a:extLst>
                <a:ext uri="{FF2B5EF4-FFF2-40B4-BE49-F238E27FC236}">
                  <a16:creationId xmlns:a16="http://schemas.microsoft.com/office/drawing/2014/main" xmlns="" id="{8379BEE9-072E-DA44-9828-F126522538FD}"/>
                </a:ext>
              </a:extLst>
            </p:cNvPr>
            <p:cNvSpPr/>
            <p:nvPr/>
          </p:nvSpPr>
          <p:spPr>
            <a:xfrm flipH="1">
              <a:off x="2414311" y="4295101"/>
              <a:ext cx="623521" cy="212470"/>
            </a:xfrm>
            <a:custGeom>
              <a:avLst/>
              <a:gdLst/>
              <a:ahLst/>
              <a:cxnLst/>
              <a:rect l="l" t="t" r="r" b="b"/>
              <a:pathLst>
                <a:path w="25816" h="8797" extrusionOk="0">
                  <a:moveTo>
                    <a:pt x="3249" y="1"/>
                  </a:moveTo>
                  <a:cubicBezTo>
                    <a:pt x="2482" y="1"/>
                    <a:pt x="1864" y="56"/>
                    <a:pt x="1379" y="56"/>
                  </a:cubicBezTo>
                  <a:cubicBezTo>
                    <a:pt x="627" y="156"/>
                    <a:pt x="126" y="156"/>
                    <a:pt x="126" y="156"/>
                  </a:cubicBezTo>
                  <a:cubicBezTo>
                    <a:pt x="1" y="257"/>
                    <a:pt x="1" y="257"/>
                    <a:pt x="1" y="457"/>
                  </a:cubicBezTo>
                  <a:cubicBezTo>
                    <a:pt x="1" y="527"/>
                    <a:pt x="62" y="610"/>
                    <a:pt x="133" y="610"/>
                  </a:cubicBezTo>
                  <a:cubicBezTo>
                    <a:pt x="164" y="610"/>
                    <a:pt x="196" y="595"/>
                    <a:pt x="226" y="557"/>
                  </a:cubicBezTo>
                  <a:lnTo>
                    <a:pt x="1379" y="557"/>
                  </a:lnTo>
                  <a:cubicBezTo>
                    <a:pt x="2106" y="557"/>
                    <a:pt x="3133" y="557"/>
                    <a:pt x="4512" y="683"/>
                  </a:cubicBezTo>
                  <a:cubicBezTo>
                    <a:pt x="5138" y="683"/>
                    <a:pt x="5765" y="683"/>
                    <a:pt x="6492" y="783"/>
                  </a:cubicBezTo>
                  <a:cubicBezTo>
                    <a:pt x="6893" y="783"/>
                    <a:pt x="7219" y="883"/>
                    <a:pt x="7645" y="883"/>
                  </a:cubicBezTo>
                  <a:cubicBezTo>
                    <a:pt x="8046" y="984"/>
                    <a:pt x="8372" y="984"/>
                    <a:pt x="8773" y="1084"/>
                  </a:cubicBezTo>
                  <a:cubicBezTo>
                    <a:pt x="9625" y="1184"/>
                    <a:pt x="10452" y="1309"/>
                    <a:pt x="11179" y="1510"/>
                  </a:cubicBezTo>
                  <a:cubicBezTo>
                    <a:pt x="12031" y="1610"/>
                    <a:pt x="12858" y="1811"/>
                    <a:pt x="13685" y="2036"/>
                  </a:cubicBezTo>
                  <a:cubicBezTo>
                    <a:pt x="14111" y="2237"/>
                    <a:pt x="14537" y="2337"/>
                    <a:pt x="14838" y="2437"/>
                  </a:cubicBezTo>
                  <a:lnTo>
                    <a:pt x="15464" y="2663"/>
                  </a:lnTo>
                  <a:cubicBezTo>
                    <a:pt x="15665" y="2763"/>
                    <a:pt x="15890" y="2863"/>
                    <a:pt x="16091" y="2863"/>
                  </a:cubicBezTo>
                  <a:cubicBezTo>
                    <a:pt x="16417" y="3064"/>
                    <a:pt x="16818" y="3289"/>
                    <a:pt x="17244" y="3390"/>
                  </a:cubicBezTo>
                  <a:cubicBezTo>
                    <a:pt x="17545" y="3590"/>
                    <a:pt x="17971" y="3690"/>
                    <a:pt x="18296" y="3916"/>
                  </a:cubicBezTo>
                  <a:cubicBezTo>
                    <a:pt x="18697" y="4116"/>
                    <a:pt x="19023" y="4217"/>
                    <a:pt x="19324" y="4442"/>
                  </a:cubicBezTo>
                  <a:cubicBezTo>
                    <a:pt x="19650" y="4643"/>
                    <a:pt x="20051" y="4843"/>
                    <a:pt x="20377" y="4943"/>
                  </a:cubicBezTo>
                  <a:cubicBezTo>
                    <a:pt x="21003" y="5370"/>
                    <a:pt x="21529" y="5695"/>
                    <a:pt x="22056" y="6096"/>
                  </a:cubicBezTo>
                  <a:cubicBezTo>
                    <a:pt x="22557" y="6422"/>
                    <a:pt x="23083" y="6723"/>
                    <a:pt x="23509" y="7049"/>
                  </a:cubicBezTo>
                  <a:cubicBezTo>
                    <a:pt x="23936" y="7350"/>
                    <a:pt x="24236" y="7675"/>
                    <a:pt x="24562" y="7876"/>
                  </a:cubicBezTo>
                  <a:cubicBezTo>
                    <a:pt x="24763" y="8202"/>
                    <a:pt x="24963" y="8402"/>
                    <a:pt x="25189" y="8502"/>
                  </a:cubicBezTo>
                  <a:lnTo>
                    <a:pt x="25389" y="8703"/>
                  </a:lnTo>
                  <a:cubicBezTo>
                    <a:pt x="25439" y="8766"/>
                    <a:pt x="25489" y="8797"/>
                    <a:pt x="25540" y="8797"/>
                  </a:cubicBezTo>
                  <a:cubicBezTo>
                    <a:pt x="25590" y="8797"/>
                    <a:pt x="25640" y="8766"/>
                    <a:pt x="25690" y="8703"/>
                  </a:cubicBezTo>
                  <a:cubicBezTo>
                    <a:pt x="25690" y="8703"/>
                    <a:pt x="25815" y="8502"/>
                    <a:pt x="25690" y="8402"/>
                  </a:cubicBezTo>
                  <a:cubicBezTo>
                    <a:pt x="25690" y="8402"/>
                    <a:pt x="25590" y="8402"/>
                    <a:pt x="25489" y="8202"/>
                  </a:cubicBezTo>
                  <a:cubicBezTo>
                    <a:pt x="25389" y="8076"/>
                    <a:pt x="25189" y="7776"/>
                    <a:pt x="24863" y="7575"/>
                  </a:cubicBezTo>
                  <a:cubicBezTo>
                    <a:pt x="24337" y="7049"/>
                    <a:pt x="23509" y="6322"/>
                    <a:pt x="22457" y="5570"/>
                  </a:cubicBezTo>
                  <a:cubicBezTo>
                    <a:pt x="21930" y="5169"/>
                    <a:pt x="21304" y="4743"/>
                    <a:pt x="20677" y="4317"/>
                  </a:cubicBezTo>
                  <a:cubicBezTo>
                    <a:pt x="20051" y="4016"/>
                    <a:pt x="19324" y="3590"/>
                    <a:pt x="18597" y="3189"/>
                  </a:cubicBezTo>
                  <a:cubicBezTo>
                    <a:pt x="18296" y="3064"/>
                    <a:pt x="17870" y="2863"/>
                    <a:pt x="17545" y="2663"/>
                  </a:cubicBezTo>
                  <a:cubicBezTo>
                    <a:pt x="17143" y="2437"/>
                    <a:pt x="16717" y="2337"/>
                    <a:pt x="16417" y="2136"/>
                  </a:cubicBezTo>
                  <a:cubicBezTo>
                    <a:pt x="16191" y="2136"/>
                    <a:pt x="15991" y="2036"/>
                    <a:pt x="15790" y="1936"/>
                  </a:cubicBezTo>
                  <a:lnTo>
                    <a:pt x="15164" y="1710"/>
                  </a:lnTo>
                  <a:cubicBezTo>
                    <a:pt x="14737" y="1510"/>
                    <a:pt x="14311" y="1410"/>
                    <a:pt x="13910" y="1309"/>
                  </a:cubicBezTo>
                  <a:cubicBezTo>
                    <a:pt x="13058" y="984"/>
                    <a:pt x="12231" y="883"/>
                    <a:pt x="11404" y="683"/>
                  </a:cubicBezTo>
                  <a:cubicBezTo>
                    <a:pt x="10552" y="457"/>
                    <a:pt x="9725" y="357"/>
                    <a:pt x="8898" y="257"/>
                  </a:cubicBezTo>
                  <a:cubicBezTo>
                    <a:pt x="8472" y="257"/>
                    <a:pt x="8146" y="156"/>
                    <a:pt x="7745" y="156"/>
                  </a:cubicBezTo>
                  <a:cubicBezTo>
                    <a:pt x="7319" y="156"/>
                    <a:pt x="6893" y="56"/>
                    <a:pt x="6592" y="56"/>
                  </a:cubicBezTo>
                  <a:lnTo>
                    <a:pt x="4512" y="56"/>
                  </a:lnTo>
                  <a:cubicBezTo>
                    <a:pt x="4052" y="14"/>
                    <a:pt x="3632" y="1"/>
                    <a:pt x="3249" y="1"/>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6855;p43">
              <a:extLst>
                <a:ext uri="{FF2B5EF4-FFF2-40B4-BE49-F238E27FC236}">
                  <a16:creationId xmlns:a16="http://schemas.microsoft.com/office/drawing/2014/main" xmlns="" id="{000E3D55-F54D-F645-8989-9BB571D5AAEC}"/>
                </a:ext>
              </a:extLst>
            </p:cNvPr>
            <p:cNvSpPr/>
            <p:nvPr/>
          </p:nvSpPr>
          <p:spPr>
            <a:xfrm flipH="1">
              <a:off x="2689751" y="4209411"/>
              <a:ext cx="176168" cy="210561"/>
            </a:xfrm>
            <a:custGeom>
              <a:avLst/>
              <a:gdLst/>
              <a:ahLst/>
              <a:cxnLst/>
              <a:rect l="l" t="t" r="r" b="b"/>
              <a:pathLst>
                <a:path w="7294" h="8718" extrusionOk="0">
                  <a:moveTo>
                    <a:pt x="1454" y="1"/>
                  </a:moveTo>
                  <a:cubicBezTo>
                    <a:pt x="1387" y="1"/>
                    <a:pt x="1320" y="45"/>
                    <a:pt x="1254" y="45"/>
                  </a:cubicBezTo>
                  <a:cubicBezTo>
                    <a:pt x="1153" y="146"/>
                    <a:pt x="1153" y="246"/>
                    <a:pt x="1254" y="346"/>
                  </a:cubicBezTo>
                  <a:cubicBezTo>
                    <a:pt x="2181" y="1198"/>
                    <a:pt x="3133" y="2025"/>
                    <a:pt x="4061" y="2852"/>
                  </a:cubicBezTo>
                  <a:cubicBezTo>
                    <a:pt x="4487" y="3278"/>
                    <a:pt x="4913" y="3704"/>
                    <a:pt x="5314" y="4105"/>
                  </a:cubicBezTo>
                  <a:cubicBezTo>
                    <a:pt x="5539" y="4331"/>
                    <a:pt x="5740" y="4532"/>
                    <a:pt x="5940" y="4732"/>
                  </a:cubicBezTo>
                  <a:cubicBezTo>
                    <a:pt x="6017" y="4828"/>
                    <a:pt x="6109" y="4910"/>
                    <a:pt x="6193" y="5034"/>
                  </a:cubicBezTo>
                  <a:lnTo>
                    <a:pt x="6193" y="5034"/>
                  </a:lnTo>
                  <a:cubicBezTo>
                    <a:pt x="5768" y="5211"/>
                    <a:pt x="5374" y="5418"/>
                    <a:pt x="4913" y="5584"/>
                  </a:cubicBezTo>
                  <a:cubicBezTo>
                    <a:pt x="4386" y="5785"/>
                    <a:pt x="3760" y="6111"/>
                    <a:pt x="3233" y="6311"/>
                  </a:cubicBezTo>
                  <a:cubicBezTo>
                    <a:pt x="2707" y="6612"/>
                    <a:pt x="2181" y="6938"/>
                    <a:pt x="1655" y="7238"/>
                  </a:cubicBezTo>
                  <a:cubicBezTo>
                    <a:pt x="1153" y="7564"/>
                    <a:pt x="627" y="7990"/>
                    <a:pt x="101" y="8291"/>
                  </a:cubicBezTo>
                  <a:cubicBezTo>
                    <a:pt x="0" y="8391"/>
                    <a:pt x="0" y="8491"/>
                    <a:pt x="0" y="8617"/>
                  </a:cubicBezTo>
                  <a:cubicBezTo>
                    <a:pt x="101" y="8717"/>
                    <a:pt x="201" y="8717"/>
                    <a:pt x="301" y="8717"/>
                  </a:cubicBezTo>
                  <a:cubicBezTo>
                    <a:pt x="627" y="8491"/>
                    <a:pt x="827" y="8391"/>
                    <a:pt x="1153" y="8291"/>
                  </a:cubicBezTo>
                  <a:cubicBezTo>
                    <a:pt x="1354" y="8090"/>
                    <a:pt x="1655" y="7990"/>
                    <a:pt x="1980" y="7765"/>
                  </a:cubicBezTo>
                  <a:cubicBezTo>
                    <a:pt x="2507" y="7564"/>
                    <a:pt x="3033" y="7238"/>
                    <a:pt x="3534" y="7038"/>
                  </a:cubicBezTo>
                  <a:cubicBezTo>
                    <a:pt x="4161" y="6837"/>
                    <a:pt x="4687" y="6512"/>
                    <a:pt x="5213" y="6311"/>
                  </a:cubicBezTo>
                  <a:cubicBezTo>
                    <a:pt x="5840" y="6111"/>
                    <a:pt x="6366" y="5885"/>
                    <a:pt x="6993" y="5684"/>
                  </a:cubicBezTo>
                  <a:lnTo>
                    <a:pt x="7093" y="5584"/>
                  </a:lnTo>
                  <a:cubicBezTo>
                    <a:pt x="7193" y="5484"/>
                    <a:pt x="7294" y="5258"/>
                    <a:pt x="7193" y="5058"/>
                  </a:cubicBezTo>
                  <a:cubicBezTo>
                    <a:pt x="7093" y="4958"/>
                    <a:pt x="6993" y="4732"/>
                    <a:pt x="6893" y="4632"/>
                  </a:cubicBezTo>
                  <a:cubicBezTo>
                    <a:pt x="6792" y="4532"/>
                    <a:pt x="6667" y="4331"/>
                    <a:pt x="6567" y="4231"/>
                  </a:cubicBezTo>
                  <a:cubicBezTo>
                    <a:pt x="6366" y="4005"/>
                    <a:pt x="6166" y="3805"/>
                    <a:pt x="5940" y="3604"/>
                  </a:cubicBezTo>
                  <a:cubicBezTo>
                    <a:pt x="5414" y="3078"/>
                    <a:pt x="5013" y="2652"/>
                    <a:pt x="4487" y="2351"/>
                  </a:cubicBezTo>
                  <a:cubicBezTo>
                    <a:pt x="4061" y="1925"/>
                    <a:pt x="3534" y="1499"/>
                    <a:pt x="3033" y="1098"/>
                  </a:cubicBezTo>
                  <a:cubicBezTo>
                    <a:pt x="2507" y="772"/>
                    <a:pt x="2081" y="346"/>
                    <a:pt x="1554" y="45"/>
                  </a:cubicBezTo>
                  <a:cubicBezTo>
                    <a:pt x="1521" y="12"/>
                    <a:pt x="1487" y="1"/>
                    <a:pt x="1454" y="1"/>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6856;p43">
              <a:extLst>
                <a:ext uri="{FF2B5EF4-FFF2-40B4-BE49-F238E27FC236}">
                  <a16:creationId xmlns:a16="http://schemas.microsoft.com/office/drawing/2014/main" xmlns="" id="{AB638359-6715-DE4E-B358-4DDADE0F32FE}"/>
                </a:ext>
              </a:extLst>
            </p:cNvPr>
            <p:cNvSpPr/>
            <p:nvPr/>
          </p:nvSpPr>
          <p:spPr>
            <a:xfrm flipH="1">
              <a:off x="2856666" y="4240760"/>
              <a:ext cx="115183" cy="122091"/>
            </a:xfrm>
            <a:custGeom>
              <a:avLst/>
              <a:gdLst/>
              <a:ahLst/>
              <a:cxnLst/>
              <a:rect l="l" t="t" r="r" b="b"/>
              <a:pathLst>
                <a:path w="4769" h="5055" extrusionOk="0">
                  <a:moveTo>
                    <a:pt x="4061" y="3033"/>
                  </a:moveTo>
                  <a:lnTo>
                    <a:pt x="4087" y="3059"/>
                  </a:lnTo>
                  <a:lnTo>
                    <a:pt x="4087" y="3059"/>
                  </a:lnTo>
                  <a:cubicBezTo>
                    <a:pt x="4061" y="3050"/>
                    <a:pt x="4035" y="3041"/>
                    <a:pt x="4012" y="3033"/>
                  </a:cubicBezTo>
                  <a:close/>
                  <a:moveTo>
                    <a:pt x="827" y="0"/>
                  </a:moveTo>
                  <a:cubicBezTo>
                    <a:pt x="727" y="0"/>
                    <a:pt x="627" y="0"/>
                    <a:pt x="527" y="101"/>
                  </a:cubicBezTo>
                  <a:lnTo>
                    <a:pt x="527" y="301"/>
                  </a:lnTo>
                  <a:lnTo>
                    <a:pt x="827" y="627"/>
                  </a:lnTo>
                  <a:cubicBezTo>
                    <a:pt x="1028" y="727"/>
                    <a:pt x="1354" y="1053"/>
                    <a:pt x="1655" y="1254"/>
                  </a:cubicBezTo>
                  <a:cubicBezTo>
                    <a:pt x="1980" y="1554"/>
                    <a:pt x="2406" y="1880"/>
                    <a:pt x="2807" y="2181"/>
                  </a:cubicBezTo>
                  <a:cubicBezTo>
                    <a:pt x="3033" y="2306"/>
                    <a:pt x="3233" y="2507"/>
                    <a:pt x="3434" y="2607"/>
                  </a:cubicBezTo>
                  <a:cubicBezTo>
                    <a:pt x="3463" y="2636"/>
                    <a:pt x="3495" y="2666"/>
                    <a:pt x="3529" y="2695"/>
                  </a:cubicBezTo>
                  <a:lnTo>
                    <a:pt x="3529" y="2695"/>
                  </a:lnTo>
                  <a:cubicBezTo>
                    <a:pt x="3439" y="2736"/>
                    <a:pt x="3341" y="2772"/>
                    <a:pt x="3233" y="2807"/>
                  </a:cubicBezTo>
                  <a:cubicBezTo>
                    <a:pt x="3033" y="3033"/>
                    <a:pt x="2807" y="3133"/>
                    <a:pt x="2607" y="3234"/>
                  </a:cubicBezTo>
                  <a:cubicBezTo>
                    <a:pt x="2081" y="3559"/>
                    <a:pt x="1655" y="3760"/>
                    <a:pt x="1354" y="3960"/>
                  </a:cubicBezTo>
                  <a:cubicBezTo>
                    <a:pt x="928" y="4186"/>
                    <a:pt x="627" y="4386"/>
                    <a:pt x="401" y="4487"/>
                  </a:cubicBezTo>
                  <a:cubicBezTo>
                    <a:pt x="201" y="4587"/>
                    <a:pt x="101" y="4587"/>
                    <a:pt x="101" y="4587"/>
                  </a:cubicBezTo>
                  <a:cubicBezTo>
                    <a:pt x="0" y="4687"/>
                    <a:pt x="0" y="4813"/>
                    <a:pt x="0" y="4913"/>
                  </a:cubicBezTo>
                  <a:cubicBezTo>
                    <a:pt x="0" y="4984"/>
                    <a:pt x="51" y="5055"/>
                    <a:pt x="115" y="5055"/>
                  </a:cubicBezTo>
                  <a:cubicBezTo>
                    <a:pt x="142" y="5055"/>
                    <a:pt x="172" y="5042"/>
                    <a:pt x="201" y="5013"/>
                  </a:cubicBezTo>
                  <a:cubicBezTo>
                    <a:pt x="201" y="5013"/>
                    <a:pt x="401" y="5013"/>
                    <a:pt x="627" y="4913"/>
                  </a:cubicBezTo>
                  <a:cubicBezTo>
                    <a:pt x="827" y="4913"/>
                    <a:pt x="1254" y="4813"/>
                    <a:pt x="1554" y="4587"/>
                  </a:cubicBezTo>
                  <a:cubicBezTo>
                    <a:pt x="1980" y="4386"/>
                    <a:pt x="2507" y="4186"/>
                    <a:pt x="2908" y="3960"/>
                  </a:cubicBezTo>
                  <a:cubicBezTo>
                    <a:pt x="3233" y="3860"/>
                    <a:pt x="3434" y="3760"/>
                    <a:pt x="3660" y="3559"/>
                  </a:cubicBezTo>
                  <a:cubicBezTo>
                    <a:pt x="3960" y="3434"/>
                    <a:pt x="4161" y="3334"/>
                    <a:pt x="4386" y="3133"/>
                  </a:cubicBezTo>
                  <a:cubicBezTo>
                    <a:pt x="4487" y="3133"/>
                    <a:pt x="4487" y="3133"/>
                    <a:pt x="4587" y="3033"/>
                  </a:cubicBezTo>
                  <a:cubicBezTo>
                    <a:pt x="4587" y="3033"/>
                    <a:pt x="4687" y="2933"/>
                    <a:pt x="4687" y="2807"/>
                  </a:cubicBezTo>
                  <a:cubicBezTo>
                    <a:pt x="4769" y="2644"/>
                    <a:pt x="4651" y="2481"/>
                    <a:pt x="4605" y="2426"/>
                  </a:cubicBezTo>
                  <a:lnTo>
                    <a:pt x="4605" y="2426"/>
                  </a:lnTo>
                  <a:cubicBezTo>
                    <a:pt x="4619" y="2431"/>
                    <a:pt x="4630" y="2435"/>
                    <a:pt x="4633" y="2435"/>
                  </a:cubicBezTo>
                  <a:cubicBezTo>
                    <a:pt x="4639" y="2435"/>
                    <a:pt x="4627" y="2427"/>
                    <a:pt x="4587" y="2406"/>
                  </a:cubicBezTo>
                  <a:lnTo>
                    <a:pt x="4587" y="2406"/>
                  </a:lnTo>
                  <a:cubicBezTo>
                    <a:pt x="4587" y="2407"/>
                    <a:pt x="4594" y="2413"/>
                    <a:pt x="4605" y="2426"/>
                  </a:cubicBezTo>
                  <a:lnTo>
                    <a:pt x="4605" y="2426"/>
                  </a:lnTo>
                  <a:cubicBezTo>
                    <a:pt x="4525" y="2397"/>
                    <a:pt x="4319" y="2306"/>
                    <a:pt x="4386" y="2306"/>
                  </a:cubicBezTo>
                  <a:lnTo>
                    <a:pt x="4487" y="2306"/>
                  </a:lnTo>
                  <a:lnTo>
                    <a:pt x="4286" y="2181"/>
                  </a:lnTo>
                  <a:cubicBezTo>
                    <a:pt x="4161" y="2081"/>
                    <a:pt x="4061" y="2081"/>
                    <a:pt x="3960" y="1980"/>
                  </a:cubicBezTo>
                  <a:cubicBezTo>
                    <a:pt x="3660" y="1780"/>
                    <a:pt x="3434" y="1680"/>
                    <a:pt x="3233" y="1554"/>
                  </a:cubicBezTo>
                  <a:cubicBezTo>
                    <a:pt x="2807" y="1254"/>
                    <a:pt x="2406" y="928"/>
                    <a:pt x="1980" y="727"/>
                  </a:cubicBezTo>
                  <a:cubicBezTo>
                    <a:pt x="1655" y="527"/>
                    <a:pt x="1354" y="301"/>
                    <a:pt x="1153" y="201"/>
                  </a:cubicBezTo>
                  <a:cubicBezTo>
                    <a:pt x="928" y="101"/>
                    <a:pt x="827" y="0"/>
                    <a:pt x="827" y="0"/>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6857;p43">
              <a:extLst>
                <a:ext uri="{FF2B5EF4-FFF2-40B4-BE49-F238E27FC236}">
                  <a16:creationId xmlns:a16="http://schemas.microsoft.com/office/drawing/2014/main" xmlns="" id="{A9441DB6-B79B-5D49-87B3-F7104AD045AF}"/>
                </a:ext>
              </a:extLst>
            </p:cNvPr>
            <p:cNvSpPr/>
            <p:nvPr/>
          </p:nvSpPr>
          <p:spPr>
            <a:xfrm flipH="1">
              <a:off x="2573534" y="4251049"/>
              <a:ext cx="136220" cy="221575"/>
            </a:xfrm>
            <a:custGeom>
              <a:avLst/>
              <a:gdLst/>
              <a:ahLst/>
              <a:cxnLst/>
              <a:rect l="l" t="t" r="r" b="b"/>
              <a:pathLst>
                <a:path w="5640" h="9174" extrusionOk="0">
                  <a:moveTo>
                    <a:pt x="4807" y="5394"/>
                  </a:moveTo>
                  <a:cubicBezTo>
                    <a:pt x="4811" y="5394"/>
                    <a:pt x="4813" y="5400"/>
                    <a:pt x="4813" y="5414"/>
                  </a:cubicBezTo>
                  <a:cubicBezTo>
                    <a:pt x="4795" y="5431"/>
                    <a:pt x="4777" y="5450"/>
                    <a:pt x="4758" y="5468"/>
                  </a:cubicBezTo>
                  <a:lnTo>
                    <a:pt x="4758" y="5468"/>
                  </a:lnTo>
                  <a:cubicBezTo>
                    <a:pt x="4777" y="5438"/>
                    <a:pt x="4798" y="5394"/>
                    <a:pt x="4807" y="5394"/>
                  </a:cubicBezTo>
                  <a:close/>
                  <a:moveTo>
                    <a:pt x="5631" y="5489"/>
                  </a:moveTo>
                  <a:cubicBezTo>
                    <a:pt x="5625" y="5489"/>
                    <a:pt x="5615" y="5499"/>
                    <a:pt x="5605" y="5514"/>
                  </a:cubicBezTo>
                  <a:lnTo>
                    <a:pt x="5640" y="5514"/>
                  </a:lnTo>
                  <a:cubicBezTo>
                    <a:pt x="5640" y="5496"/>
                    <a:pt x="5636" y="5489"/>
                    <a:pt x="5631" y="5489"/>
                  </a:cubicBezTo>
                  <a:close/>
                  <a:moveTo>
                    <a:pt x="3033" y="1"/>
                  </a:moveTo>
                  <a:cubicBezTo>
                    <a:pt x="2933" y="101"/>
                    <a:pt x="2833" y="201"/>
                    <a:pt x="2933" y="301"/>
                  </a:cubicBezTo>
                  <a:cubicBezTo>
                    <a:pt x="2933" y="301"/>
                    <a:pt x="3133" y="928"/>
                    <a:pt x="3660" y="1980"/>
                  </a:cubicBezTo>
                  <a:cubicBezTo>
                    <a:pt x="3860" y="2507"/>
                    <a:pt x="4086" y="3133"/>
                    <a:pt x="4286" y="3760"/>
                  </a:cubicBezTo>
                  <a:cubicBezTo>
                    <a:pt x="4387" y="4061"/>
                    <a:pt x="4487" y="4387"/>
                    <a:pt x="4587" y="4687"/>
                  </a:cubicBezTo>
                  <a:cubicBezTo>
                    <a:pt x="4712" y="4888"/>
                    <a:pt x="4712" y="5013"/>
                    <a:pt x="4712" y="5214"/>
                  </a:cubicBezTo>
                  <a:lnTo>
                    <a:pt x="4712" y="5414"/>
                  </a:lnTo>
                  <a:cubicBezTo>
                    <a:pt x="4712" y="5474"/>
                    <a:pt x="4719" y="5495"/>
                    <a:pt x="4730" y="5495"/>
                  </a:cubicBezTo>
                  <a:lnTo>
                    <a:pt x="4730" y="5495"/>
                  </a:lnTo>
                  <a:cubicBezTo>
                    <a:pt x="4643" y="5577"/>
                    <a:pt x="4536" y="5665"/>
                    <a:pt x="4387" y="5740"/>
                  </a:cubicBezTo>
                  <a:cubicBezTo>
                    <a:pt x="4286" y="5840"/>
                    <a:pt x="4186" y="5940"/>
                    <a:pt x="3961" y="6041"/>
                  </a:cubicBezTo>
                  <a:cubicBezTo>
                    <a:pt x="3760" y="6266"/>
                    <a:pt x="3459" y="6467"/>
                    <a:pt x="3133" y="6667"/>
                  </a:cubicBezTo>
                  <a:cubicBezTo>
                    <a:pt x="2607" y="7093"/>
                    <a:pt x="2081" y="7394"/>
                    <a:pt x="1680" y="7720"/>
                  </a:cubicBezTo>
                  <a:cubicBezTo>
                    <a:pt x="1153" y="8021"/>
                    <a:pt x="828" y="8346"/>
                    <a:pt x="527" y="8547"/>
                  </a:cubicBezTo>
                  <a:cubicBezTo>
                    <a:pt x="201" y="8647"/>
                    <a:pt x="101" y="8773"/>
                    <a:pt x="101" y="8773"/>
                  </a:cubicBezTo>
                  <a:cubicBezTo>
                    <a:pt x="1" y="8873"/>
                    <a:pt x="1" y="8973"/>
                    <a:pt x="1" y="9073"/>
                  </a:cubicBezTo>
                  <a:cubicBezTo>
                    <a:pt x="101" y="9174"/>
                    <a:pt x="201" y="9174"/>
                    <a:pt x="326" y="9174"/>
                  </a:cubicBezTo>
                  <a:cubicBezTo>
                    <a:pt x="326" y="9174"/>
                    <a:pt x="527" y="9073"/>
                    <a:pt x="727" y="8973"/>
                  </a:cubicBezTo>
                  <a:cubicBezTo>
                    <a:pt x="1053" y="8773"/>
                    <a:pt x="1454" y="8647"/>
                    <a:pt x="1981" y="8346"/>
                  </a:cubicBezTo>
                  <a:cubicBezTo>
                    <a:pt x="2507" y="8021"/>
                    <a:pt x="3033" y="7720"/>
                    <a:pt x="3660" y="7294"/>
                  </a:cubicBezTo>
                  <a:cubicBezTo>
                    <a:pt x="3860" y="7093"/>
                    <a:pt x="4186" y="6893"/>
                    <a:pt x="4487" y="6667"/>
                  </a:cubicBezTo>
                  <a:cubicBezTo>
                    <a:pt x="4587" y="6567"/>
                    <a:pt x="4813" y="6467"/>
                    <a:pt x="4913" y="6366"/>
                  </a:cubicBezTo>
                  <a:cubicBezTo>
                    <a:pt x="5113" y="6266"/>
                    <a:pt x="5214" y="6141"/>
                    <a:pt x="5439" y="5940"/>
                  </a:cubicBezTo>
                  <a:lnTo>
                    <a:pt x="5539" y="5840"/>
                  </a:lnTo>
                  <a:lnTo>
                    <a:pt x="5539" y="5640"/>
                  </a:lnTo>
                  <a:cubicBezTo>
                    <a:pt x="5539" y="5640"/>
                    <a:pt x="5576" y="5557"/>
                    <a:pt x="5605" y="5514"/>
                  </a:cubicBezTo>
                  <a:lnTo>
                    <a:pt x="5539" y="5514"/>
                  </a:lnTo>
                  <a:lnTo>
                    <a:pt x="5539" y="5414"/>
                  </a:lnTo>
                  <a:lnTo>
                    <a:pt x="5539" y="5113"/>
                  </a:lnTo>
                  <a:cubicBezTo>
                    <a:pt x="5539" y="4888"/>
                    <a:pt x="5439" y="4687"/>
                    <a:pt x="5439" y="4487"/>
                  </a:cubicBezTo>
                  <a:cubicBezTo>
                    <a:pt x="5339" y="4161"/>
                    <a:pt x="5113" y="3760"/>
                    <a:pt x="5013" y="3434"/>
                  </a:cubicBezTo>
                  <a:cubicBezTo>
                    <a:pt x="4712" y="2808"/>
                    <a:pt x="4487" y="2181"/>
                    <a:pt x="4186" y="1755"/>
                  </a:cubicBezTo>
                  <a:cubicBezTo>
                    <a:pt x="3961" y="1254"/>
                    <a:pt x="3660" y="828"/>
                    <a:pt x="3559" y="502"/>
                  </a:cubicBezTo>
                  <a:cubicBezTo>
                    <a:pt x="3334" y="301"/>
                    <a:pt x="3234" y="101"/>
                    <a:pt x="3234" y="101"/>
                  </a:cubicBezTo>
                  <a:cubicBezTo>
                    <a:pt x="3234" y="1"/>
                    <a:pt x="3133" y="1"/>
                    <a:pt x="3033" y="1"/>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6" name="Google Shape;6858;p43">
            <a:extLst>
              <a:ext uri="{FF2B5EF4-FFF2-40B4-BE49-F238E27FC236}">
                <a16:creationId xmlns:a16="http://schemas.microsoft.com/office/drawing/2014/main" xmlns="" id="{01FC9B63-D053-844E-BD06-46EEFC809803}"/>
              </a:ext>
            </a:extLst>
          </p:cNvPr>
          <p:cNvGrpSpPr/>
          <p:nvPr/>
        </p:nvGrpSpPr>
        <p:grpSpPr>
          <a:xfrm flipH="1">
            <a:off x="6259941" y="2765800"/>
            <a:ext cx="547851" cy="354751"/>
            <a:chOff x="2550505" y="3529513"/>
            <a:chExt cx="547851" cy="354751"/>
          </a:xfrm>
        </p:grpSpPr>
        <p:sp>
          <p:nvSpPr>
            <p:cNvPr id="187" name="Google Shape;6859;p43">
              <a:extLst>
                <a:ext uri="{FF2B5EF4-FFF2-40B4-BE49-F238E27FC236}">
                  <a16:creationId xmlns:a16="http://schemas.microsoft.com/office/drawing/2014/main" xmlns="" id="{C08CCD90-ED9B-2043-A677-67FEF2C21FE3}"/>
                </a:ext>
              </a:extLst>
            </p:cNvPr>
            <p:cNvSpPr/>
            <p:nvPr/>
          </p:nvSpPr>
          <p:spPr>
            <a:xfrm flipH="1">
              <a:off x="2550505" y="3564630"/>
              <a:ext cx="547851" cy="319634"/>
            </a:xfrm>
            <a:custGeom>
              <a:avLst/>
              <a:gdLst/>
              <a:ahLst/>
              <a:cxnLst/>
              <a:rect l="l" t="t" r="r" b="b"/>
              <a:pathLst>
                <a:path w="22683" h="13234" extrusionOk="0">
                  <a:moveTo>
                    <a:pt x="22457" y="0"/>
                  </a:moveTo>
                  <a:cubicBezTo>
                    <a:pt x="22457" y="0"/>
                    <a:pt x="22156" y="0"/>
                    <a:pt x="21429" y="226"/>
                  </a:cubicBezTo>
                  <a:cubicBezTo>
                    <a:pt x="21003" y="226"/>
                    <a:pt x="20577" y="326"/>
                    <a:pt x="20176" y="426"/>
                  </a:cubicBezTo>
                  <a:cubicBezTo>
                    <a:pt x="19649" y="627"/>
                    <a:pt x="19123" y="727"/>
                    <a:pt x="18497" y="953"/>
                  </a:cubicBezTo>
                  <a:cubicBezTo>
                    <a:pt x="18396" y="953"/>
                    <a:pt x="18171" y="1053"/>
                    <a:pt x="18071" y="1053"/>
                  </a:cubicBezTo>
                  <a:cubicBezTo>
                    <a:pt x="17870" y="1153"/>
                    <a:pt x="17770" y="1153"/>
                    <a:pt x="17544" y="1253"/>
                  </a:cubicBezTo>
                  <a:lnTo>
                    <a:pt x="16617" y="1579"/>
                  </a:lnTo>
                  <a:cubicBezTo>
                    <a:pt x="15990" y="1780"/>
                    <a:pt x="15264" y="2106"/>
                    <a:pt x="14537" y="2406"/>
                  </a:cubicBezTo>
                  <a:cubicBezTo>
                    <a:pt x="13910" y="2732"/>
                    <a:pt x="13158" y="3133"/>
                    <a:pt x="12431" y="3459"/>
                  </a:cubicBezTo>
                  <a:lnTo>
                    <a:pt x="11905" y="3760"/>
                  </a:lnTo>
                  <a:lnTo>
                    <a:pt x="11404" y="4086"/>
                  </a:lnTo>
                  <a:cubicBezTo>
                    <a:pt x="10978" y="4286"/>
                    <a:pt x="10652" y="4487"/>
                    <a:pt x="10251" y="4712"/>
                  </a:cubicBezTo>
                  <a:cubicBezTo>
                    <a:pt x="9624" y="5113"/>
                    <a:pt x="8898" y="5639"/>
                    <a:pt x="8271" y="6066"/>
                  </a:cubicBezTo>
                  <a:cubicBezTo>
                    <a:pt x="7519" y="6492"/>
                    <a:pt x="6893" y="6893"/>
                    <a:pt x="6266" y="7419"/>
                  </a:cubicBezTo>
                  <a:cubicBezTo>
                    <a:pt x="5965" y="7619"/>
                    <a:pt x="5639" y="7845"/>
                    <a:pt x="5339" y="8146"/>
                  </a:cubicBezTo>
                  <a:cubicBezTo>
                    <a:pt x="5138" y="8371"/>
                    <a:pt x="4812" y="8572"/>
                    <a:pt x="4512" y="8772"/>
                  </a:cubicBezTo>
                  <a:cubicBezTo>
                    <a:pt x="3985" y="9198"/>
                    <a:pt x="3459" y="9725"/>
                    <a:pt x="3033" y="10025"/>
                  </a:cubicBezTo>
                  <a:cubicBezTo>
                    <a:pt x="2507" y="10452"/>
                    <a:pt x="2106" y="10878"/>
                    <a:pt x="1780" y="11178"/>
                  </a:cubicBezTo>
                  <a:lnTo>
                    <a:pt x="852" y="12131"/>
                  </a:lnTo>
                  <a:cubicBezTo>
                    <a:pt x="627" y="12431"/>
                    <a:pt x="426" y="12632"/>
                    <a:pt x="226" y="12757"/>
                  </a:cubicBezTo>
                  <a:cubicBezTo>
                    <a:pt x="126" y="12858"/>
                    <a:pt x="126" y="12958"/>
                    <a:pt x="126" y="12958"/>
                  </a:cubicBezTo>
                  <a:cubicBezTo>
                    <a:pt x="0" y="13058"/>
                    <a:pt x="0" y="13058"/>
                    <a:pt x="126" y="13158"/>
                  </a:cubicBezTo>
                  <a:cubicBezTo>
                    <a:pt x="126" y="13208"/>
                    <a:pt x="151" y="13233"/>
                    <a:pt x="188" y="13233"/>
                  </a:cubicBezTo>
                  <a:cubicBezTo>
                    <a:pt x="226" y="13233"/>
                    <a:pt x="276" y="13208"/>
                    <a:pt x="326" y="13158"/>
                  </a:cubicBezTo>
                  <a:cubicBezTo>
                    <a:pt x="326" y="13158"/>
                    <a:pt x="627" y="12858"/>
                    <a:pt x="1153" y="12431"/>
                  </a:cubicBezTo>
                  <a:cubicBezTo>
                    <a:pt x="1379" y="12231"/>
                    <a:pt x="1780" y="11905"/>
                    <a:pt x="2106" y="11604"/>
                  </a:cubicBezTo>
                  <a:cubicBezTo>
                    <a:pt x="2507" y="11279"/>
                    <a:pt x="2933" y="10978"/>
                    <a:pt x="3459" y="10552"/>
                  </a:cubicBezTo>
                  <a:cubicBezTo>
                    <a:pt x="3885" y="10126"/>
                    <a:pt x="4386" y="9725"/>
                    <a:pt x="4913" y="9399"/>
                  </a:cubicBezTo>
                  <a:cubicBezTo>
                    <a:pt x="5539" y="8873"/>
                    <a:pt x="6166" y="8472"/>
                    <a:pt x="6692" y="8045"/>
                  </a:cubicBezTo>
                  <a:cubicBezTo>
                    <a:pt x="7319" y="7619"/>
                    <a:pt x="8045" y="7218"/>
                    <a:pt x="8672" y="6692"/>
                  </a:cubicBezTo>
                  <a:cubicBezTo>
                    <a:pt x="9299" y="6266"/>
                    <a:pt x="10025" y="5865"/>
                    <a:pt x="10777" y="5439"/>
                  </a:cubicBezTo>
                  <a:cubicBezTo>
                    <a:pt x="11078" y="5238"/>
                    <a:pt x="11404" y="5013"/>
                    <a:pt x="11805" y="4812"/>
                  </a:cubicBezTo>
                  <a:lnTo>
                    <a:pt x="12231" y="4487"/>
                  </a:lnTo>
                  <a:lnTo>
                    <a:pt x="12857" y="4186"/>
                  </a:lnTo>
                  <a:cubicBezTo>
                    <a:pt x="13484" y="3860"/>
                    <a:pt x="14211" y="3459"/>
                    <a:pt x="14837" y="3133"/>
                  </a:cubicBezTo>
                  <a:cubicBezTo>
                    <a:pt x="15564" y="2832"/>
                    <a:pt x="16191" y="2406"/>
                    <a:pt x="16817" y="2206"/>
                  </a:cubicBezTo>
                  <a:cubicBezTo>
                    <a:pt x="17143" y="2106"/>
                    <a:pt x="17444" y="1880"/>
                    <a:pt x="17770" y="1780"/>
                  </a:cubicBezTo>
                  <a:cubicBezTo>
                    <a:pt x="17970" y="1680"/>
                    <a:pt x="18071" y="1680"/>
                    <a:pt x="18296" y="1579"/>
                  </a:cubicBezTo>
                  <a:cubicBezTo>
                    <a:pt x="18396" y="1579"/>
                    <a:pt x="18497" y="1479"/>
                    <a:pt x="18697" y="1479"/>
                  </a:cubicBezTo>
                  <a:cubicBezTo>
                    <a:pt x="19223" y="1253"/>
                    <a:pt x="19750" y="1053"/>
                    <a:pt x="20276" y="852"/>
                  </a:cubicBezTo>
                  <a:cubicBezTo>
                    <a:pt x="20677" y="727"/>
                    <a:pt x="21103" y="627"/>
                    <a:pt x="21529" y="527"/>
                  </a:cubicBezTo>
                  <a:cubicBezTo>
                    <a:pt x="22156" y="326"/>
                    <a:pt x="22557" y="226"/>
                    <a:pt x="22557" y="226"/>
                  </a:cubicBezTo>
                  <a:cubicBezTo>
                    <a:pt x="22682" y="226"/>
                    <a:pt x="22682" y="101"/>
                    <a:pt x="22682" y="101"/>
                  </a:cubicBezTo>
                  <a:cubicBezTo>
                    <a:pt x="22682" y="0"/>
                    <a:pt x="22557" y="0"/>
                    <a:pt x="22457" y="0"/>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6860;p43">
              <a:extLst>
                <a:ext uri="{FF2B5EF4-FFF2-40B4-BE49-F238E27FC236}">
                  <a16:creationId xmlns:a16="http://schemas.microsoft.com/office/drawing/2014/main" xmlns="" id="{A12FA51A-89E4-CE42-8F66-12EEB3CB2753}"/>
                </a:ext>
              </a:extLst>
            </p:cNvPr>
            <p:cNvSpPr/>
            <p:nvPr/>
          </p:nvSpPr>
          <p:spPr>
            <a:xfrm flipH="1">
              <a:off x="2820486" y="3645731"/>
              <a:ext cx="148948" cy="136220"/>
            </a:xfrm>
            <a:custGeom>
              <a:avLst/>
              <a:gdLst/>
              <a:ahLst/>
              <a:cxnLst/>
              <a:rect l="l" t="t" r="r" b="b"/>
              <a:pathLst>
                <a:path w="6167" h="5640" extrusionOk="0">
                  <a:moveTo>
                    <a:pt x="1880" y="1"/>
                  </a:moveTo>
                  <a:cubicBezTo>
                    <a:pt x="1780" y="1"/>
                    <a:pt x="1680" y="1"/>
                    <a:pt x="1680" y="101"/>
                  </a:cubicBezTo>
                  <a:cubicBezTo>
                    <a:pt x="1555" y="502"/>
                    <a:pt x="1354" y="928"/>
                    <a:pt x="1254" y="1254"/>
                  </a:cubicBezTo>
                  <a:cubicBezTo>
                    <a:pt x="1154" y="1655"/>
                    <a:pt x="928" y="2081"/>
                    <a:pt x="828" y="2507"/>
                  </a:cubicBezTo>
                  <a:lnTo>
                    <a:pt x="427" y="3635"/>
                  </a:lnTo>
                  <a:cubicBezTo>
                    <a:pt x="301" y="4061"/>
                    <a:pt x="201" y="4487"/>
                    <a:pt x="1" y="4788"/>
                  </a:cubicBezTo>
                  <a:lnTo>
                    <a:pt x="1" y="4888"/>
                  </a:lnTo>
                  <a:cubicBezTo>
                    <a:pt x="1" y="5114"/>
                    <a:pt x="101" y="5314"/>
                    <a:pt x="427" y="5314"/>
                  </a:cubicBezTo>
                  <a:cubicBezTo>
                    <a:pt x="1254" y="5414"/>
                    <a:pt x="2181" y="5515"/>
                    <a:pt x="3234" y="5515"/>
                  </a:cubicBezTo>
                  <a:cubicBezTo>
                    <a:pt x="3660" y="5515"/>
                    <a:pt x="4186" y="5640"/>
                    <a:pt x="4587" y="5640"/>
                  </a:cubicBezTo>
                  <a:lnTo>
                    <a:pt x="6066" y="5640"/>
                  </a:lnTo>
                  <a:cubicBezTo>
                    <a:pt x="6066" y="5640"/>
                    <a:pt x="6166" y="5640"/>
                    <a:pt x="6166" y="5515"/>
                  </a:cubicBezTo>
                  <a:cubicBezTo>
                    <a:pt x="6166" y="5515"/>
                    <a:pt x="6166" y="5414"/>
                    <a:pt x="6066" y="5414"/>
                  </a:cubicBezTo>
                  <a:cubicBezTo>
                    <a:pt x="5640" y="5314"/>
                    <a:pt x="5113" y="5214"/>
                    <a:pt x="4687" y="5114"/>
                  </a:cubicBezTo>
                  <a:cubicBezTo>
                    <a:pt x="4186" y="5013"/>
                    <a:pt x="3760" y="4888"/>
                    <a:pt x="3234" y="4888"/>
                  </a:cubicBezTo>
                  <a:cubicBezTo>
                    <a:pt x="2485" y="4726"/>
                    <a:pt x="1720" y="4630"/>
                    <a:pt x="964" y="4546"/>
                  </a:cubicBezTo>
                  <a:lnTo>
                    <a:pt x="964" y="4546"/>
                  </a:lnTo>
                  <a:cubicBezTo>
                    <a:pt x="1055" y="4312"/>
                    <a:pt x="1143" y="4083"/>
                    <a:pt x="1254" y="3860"/>
                  </a:cubicBezTo>
                  <a:cubicBezTo>
                    <a:pt x="1354" y="3434"/>
                    <a:pt x="1454" y="3134"/>
                    <a:pt x="1555" y="2708"/>
                  </a:cubicBezTo>
                  <a:cubicBezTo>
                    <a:pt x="1680" y="2281"/>
                    <a:pt x="1680" y="1880"/>
                    <a:pt x="1780" y="1454"/>
                  </a:cubicBezTo>
                  <a:cubicBezTo>
                    <a:pt x="1880" y="1028"/>
                    <a:pt x="1981" y="627"/>
                    <a:pt x="1981" y="201"/>
                  </a:cubicBezTo>
                  <a:cubicBezTo>
                    <a:pt x="1981" y="101"/>
                    <a:pt x="1981" y="101"/>
                    <a:pt x="1880" y="1"/>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6861;p43">
              <a:extLst>
                <a:ext uri="{FF2B5EF4-FFF2-40B4-BE49-F238E27FC236}">
                  <a16:creationId xmlns:a16="http://schemas.microsoft.com/office/drawing/2014/main" xmlns="" id="{D5E766E9-BDF4-3947-942A-75A6ECDFB865}"/>
                </a:ext>
              </a:extLst>
            </p:cNvPr>
            <p:cNvSpPr/>
            <p:nvPr/>
          </p:nvSpPr>
          <p:spPr>
            <a:xfrm flipH="1">
              <a:off x="2742403" y="3578758"/>
              <a:ext cx="153779" cy="172932"/>
            </a:xfrm>
            <a:custGeom>
              <a:avLst/>
              <a:gdLst/>
              <a:ahLst/>
              <a:cxnLst/>
              <a:rect l="l" t="t" r="r" b="b"/>
              <a:pathLst>
                <a:path w="6367" h="7160" extrusionOk="0">
                  <a:moveTo>
                    <a:pt x="1433" y="0"/>
                  </a:moveTo>
                  <a:cubicBezTo>
                    <a:pt x="1404" y="0"/>
                    <a:pt x="1354" y="71"/>
                    <a:pt x="1354" y="142"/>
                  </a:cubicBezTo>
                  <a:cubicBezTo>
                    <a:pt x="1153" y="568"/>
                    <a:pt x="1028" y="994"/>
                    <a:pt x="928" y="1395"/>
                  </a:cubicBezTo>
                  <a:cubicBezTo>
                    <a:pt x="827" y="1922"/>
                    <a:pt x="727" y="2348"/>
                    <a:pt x="627" y="2774"/>
                  </a:cubicBezTo>
                  <a:lnTo>
                    <a:pt x="301" y="4127"/>
                  </a:lnTo>
                  <a:cubicBezTo>
                    <a:pt x="201" y="4528"/>
                    <a:pt x="100" y="5054"/>
                    <a:pt x="0" y="5481"/>
                  </a:cubicBezTo>
                  <a:cubicBezTo>
                    <a:pt x="0" y="5681"/>
                    <a:pt x="100" y="5907"/>
                    <a:pt x="301" y="6007"/>
                  </a:cubicBezTo>
                  <a:lnTo>
                    <a:pt x="6266" y="7160"/>
                  </a:lnTo>
                  <a:cubicBezTo>
                    <a:pt x="6266" y="7160"/>
                    <a:pt x="6366" y="7160"/>
                    <a:pt x="6366" y="7034"/>
                  </a:cubicBezTo>
                  <a:lnTo>
                    <a:pt x="6366" y="6934"/>
                  </a:lnTo>
                  <a:cubicBezTo>
                    <a:pt x="5840" y="6633"/>
                    <a:pt x="5314" y="6533"/>
                    <a:pt x="4913" y="6308"/>
                  </a:cubicBezTo>
                  <a:cubicBezTo>
                    <a:pt x="4386" y="6207"/>
                    <a:pt x="3960" y="6007"/>
                    <a:pt x="3434" y="5907"/>
                  </a:cubicBezTo>
                  <a:cubicBezTo>
                    <a:pt x="2638" y="5627"/>
                    <a:pt x="1750" y="5440"/>
                    <a:pt x="928" y="5250"/>
                  </a:cubicBezTo>
                  <a:lnTo>
                    <a:pt x="928" y="5250"/>
                  </a:lnTo>
                  <a:cubicBezTo>
                    <a:pt x="997" y="4942"/>
                    <a:pt x="1069" y="4613"/>
                    <a:pt x="1153" y="4328"/>
                  </a:cubicBezTo>
                  <a:cubicBezTo>
                    <a:pt x="1253" y="3801"/>
                    <a:pt x="1354" y="3400"/>
                    <a:pt x="1354" y="2974"/>
                  </a:cubicBezTo>
                  <a:cubicBezTo>
                    <a:pt x="1454" y="2448"/>
                    <a:pt x="1454" y="2022"/>
                    <a:pt x="1554" y="1521"/>
                  </a:cubicBezTo>
                  <a:cubicBezTo>
                    <a:pt x="1554" y="1095"/>
                    <a:pt x="1554" y="668"/>
                    <a:pt x="1654" y="142"/>
                  </a:cubicBezTo>
                  <a:cubicBezTo>
                    <a:pt x="1654" y="42"/>
                    <a:pt x="1554" y="42"/>
                    <a:pt x="1454" y="42"/>
                  </a:cubicBezTo>
                  <a:cubicBezTo>
                    <a:pt x="1454" y="13"/>
                    <a:pt x="1445" y="0"/>
                    <a:pt x="1433" y="0"/>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6862;p43">
              <a:extLst>
                <a:ext uri="{FF2B5EF4-FFF2-40B4-BE49-F238E27FC236}">
                  <a16:creationId xmlns:a16="http://schemas.microsoft.com/office/drawing/2014/main" xmlns="" id="{B17C256B-02C6-C648-9BC3-E2A8217F7232}"/>
                </a:ext>
              </a:extLst>
            </p:cNvPr>
            <p:cNvSpPr/>
            <p:nvPr/>
          </p:nvSpPr>
          <p:spPr>
            <a:xfrm flipH="1">
              <a:off x="2674608" y="3544656"/>
              <a:ext cx="156194" cy="171338"/>
            </a:xfrm>
            <a:custGeom>
              <a:avLst/>
              <a:gdLst/>
              <a:ahLst/>
              <a:cxnLst/>
              <a:rect l="l" t="t" r="r" b="b"/>
              <a:pathLst>
                <a:path w="6467" h="7094" extrusionOk="0">
                  <a:moveTo>
                    <a:pt x="1454" y="0"/>
                  </a:moveTo>
                  <a:cubicBezTo>
                    <a:pt x="1353" y="0"/>
                    <a:pt x="1353" y="0"/>
                    <a:pt x="1253" y="101"/>
                  </a:cubicBezTo>
                  <a:lnTo>
                    <a:pt x="727" y="2707"/>
                  </a:lnTo>
                  <a:cubicBezTo>
                    <a:pt x="627" y="3133"/>
                    <a:pt x="627" y="3559"/>
                    <a:pt x="526" y="3960"/>
                  </a:cubicBezTo>
                  <a:cubicBezTo>
                    <a:pt x="426" y="4186"/>
                    <a:pt x="326" y="4386"/>
                    <a:pt x="326" y="4486"/>
                  </a:cubicBezTo>
                  <a:cubicBezTo>
                    <a:pt x="201" y="4687"/>
                    <a:pt x="201" y="4913"/>
                    <a:pt x="100" y="5113"/>
                  </a:cubicBezTo>
                  <a:cubicBezTo>
                    <a:pt x="100" y="5113"/>
                    <a:pt x="0" y="5113"/>
                    <a:pt x="0" y="5213"/>
                  </a:cubicBezTo>
                  <a:cubicBezTo>
                    <a:pt x="0" y="5439"/>
                    <a:pt x="201" y="5639"/>
                    <a:pt x="426" y="5639"/>
                  </a:cubicBezTo>
                  <a:cubicBezTo>
                    <a:pt x="627" y="5740"/>
                    <a:pt x="952" y="5740"/>
                    <a:pt x="1153" y="5740"/>
                  </a:cubicBezTo>
                  <a:cubicBezTo>
                    <a:pt x="1353" y="5840"/>
                    <a:pt x="1679" y="5840"/>
                    <a:pt x="1880" y="5940"/>
                  </a:cubicBezTo>
                  <a:cubicBezTo>
                    <a:pt x="2406" y="5940"/>
                    <a:pt x="2932" y="6065"/>
                    <a:pt x="3333" y="6266"/>
                  </a:cubicBezTo>
                  <a:cubicBezTo>
                    <a:pt x="3659" y="6266"/>
                    <a:pt x="3860" y="6366"/>
                    <a:pt x="4186" y="6366"/>
                  </a:cubicBezTo>
                  <a:cubicBezTo>
                    <a:pt x="4386" y="6466"/>
                    <a:pt x="4587" y="6567"/>
                    <a:pt x="4912" y="6567"/>
                  </a:cubicBezTo>
                  <a:cubicBezTo>
                    <a:pt x="5113" y="6692"/>
                    <a:pt x="5338" y="6792"/>
                    <a:pt x="5639" y="6893"/>
                  </a:cubicBezTo>
                  <a:cubicBezTo>
                    <a:pt x="5840" y="6893"/>
                    <a:pt x="6065" y="6993"/>
                    <a:pt x="6366" y="7093"/>
                  </a:cubicBezTo>
                  <a:lnTo>
                    <a:pt x="6466" y="7093"/>
                  </a:lnTo>
                  <a:lnTo>
                    <a:pt x="6466" y="6893"/>
                  </a:lnTo>
                  <a:cubicBezTo>
                    <a:pt x="5965" y="6567"/>
                    <a:pt x="5539" y="6366"/>
                    <a:pt x="5013" y="6166"/>
                  </a:cubicBezTo>
                  <a:cubicBezTo>
                    <a:pt x="4587" y="5940"/>
                    <a:pt x="4085" y="5740"/>
                    <a:pt x="3559" y="5539"/>
                  </a:cubicBezTo>
                  <a:cubicBezTo>
                    <a:pt x="3133" y="5314"/>
                    <a:pt x="2607" y="5213"/>
                    <a:pt x="2080" y="5113"/>
                  </a:cubicBezTo>
                  <a:cubicBezTo>
                    <a:pt x="1779" y="5113"/>
                    <a:pt x="1579" y="5013"/>
                    <a:pt x="1253" y="5013"/>
                  </a:cubicBezTo>
                  <a:cubicBezTo>
                    <a:pt x="1191" y="4982"/>
                    <a:pt x="1117" y="4960"/>
                    <a:pt x="1039" y="4946"/>
                  </a:cubicBezTo>
                  <a:lnTo>
                    <a:pt x="1039" y="4946"/>
                  </a:lnTo>
                  <a:cubicBezTo>
                    <a:pt x="1048" y="4901"/>
                    <a:pt x="1053" y="4857"/>
                    <a:pt x="1053" y="4812"/>
                  </a:cubicBezTo>
                  <a:cubicBezTo>
                    <a:pt x="1153" y="4587"/>
                    <a:pt x="1253" y="4386"/>
                    <a:pt x="1253" y="4060"/>
                  </a:cubicBezTo>
                  <a:cubicBezTo>
                    <a:pt x="1353" y="3659"/>
                    <a:pt x="1454" y="3233"/>
                    <a:pt x="1454" y="2807"/>
                  </a:cubicBezTo>
                  <a:cubicBezTo>
                    <a:pt x="1579" y="2406"/>
                    <a:pt x="1579" y="1880"/>
                    <a:pt x="1579" y="1454"/>
                  </a:cubicBezTo>
                  <a:cubicBezTo>
                    <a:pt x="1579" y="1053"/>
                    <a:pt x="1679" y="627"/>
                    <a:pt x="1579" y="101"/>
                  </a:cubicBezTo>
                  <a:cubicBezTo>
                    <a:pt x="1579" y="101"/>
                    <a:pt x="1579" y="0"/>
                    <a:pt x="1454" y="0"/>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6863;p43">
              <a:extLst>
                <a:ext uri="{FF2B5EF4-FFF2-40B4-BE49-F238E27FC236}">
                  <a16:creationId xmlns:a16="http://schemas.microsoft.com/office/drawing/2014/main" xmlns="" id="{16AC19AA-1CE2-4B45-96A0-4EBADB98CFFA}"/>
                </a:ext>
              </a:extLst>
            </p:cNvPr>
            <p:cNvSpPr/>
            <p:nvPr/>
          </p:nvSpPr>
          <p:spPr>
            <a:xfrm flipH="1">
              <a:off x="2618939" y="3529513"/>
              <a:ext cx="141051" cy="151364"/>
            </a:xfrm>
            <a:custGeom>
              <a:avLst/>
              <a:gdLst/>
              <a:ahLst/>
              <a:cxnLst/>
              <a:rect l="l" t="t" r="r" b="b"/>
              <a:pathLst>
                <a:path w="5840" h="6267" extrusionOk="0">
                  <a:moveTo>
                    <a:pt x="2181" y="1"/>
                  </a:moveTo>
                  <a:cubicBezTo>
                    <a:pt x="2081" y="1"/>
                    <a:pt x="1980" y="1"/>
                    <a:pt x="1980" y="101"/>
                  </a:cubicBezTo>
                  <a:lnTo>
                    <a:pt x="1153" y="2181"/>
                  </a:lnTo>
                  <a:cubicBezTo>
                    <a:pt x="928" y="2507"/>
                    <a:pt x="827" y="2808"/>
                    <a:pt x="627" y="3134"/>
                  </a:cubicBezTo>
                  <a:cubicBezTo>
                    <a:pt x="527" y="3334"/>
                    <a:pt x="527" y="3560"/>
                    <a:pt x="401" y="3660"/>
                  </a:cubicBezTo>
                  <a:cubicBezTo>
                    <a:pt x="301" y="3860"/>
                    <a:pt x="201" y="3961"/>
                    <a:pt x="101" y="4061"/>
                  </a:cubicBezTo>
                  <a:lnTo>
                    <a:pt x="101" y="4286"/>
                  </a:lnTo>
                  <a:cubicBezTo>
                    <a:pt x="0" y="4487"/>
                    <a:pt x="101" y="4687"/>
                    <a:pt x="401" y="4687"/>
                  </a:cubicBezTo>
                  <a:cubicBezTo>
                    <a:pt x="827" y="4813"/>
                    <a:pt x="1254" y="4913"/>
                    <a:pt x="1655" y="5113"/>
                  </a:cubicBezTo>
                  <a:cubicBezTo>
                    <a:pt x="2181" y="5214"/>
                    <a:pt x="2607" y="5314"/>
                    <a:pt x="3033" y="5439"/>
                  </a:cubicBezTo>
                  <a:cubicBezTo>
                    <a:pt x="3960" y="5640"/>
                    <a:pt x="4787" y="5941"/>
                    <a:pt x="5740" y="6266"/>
                  </a:cubicBezTo>
                  <a:cubicBezTo>
                    <a:pt x="5740" y="6266"/>
                    <a:pt x="5840" y="6266"/>
                    <a:pt x="5840" y="6166"/>
                  </a:cubicBezTo>
                  <a:lnTo>
                    <a:pt x="5840" y="6066"/>
                  </a:lnTo>
                  <a:cubicBezTo>
                    <a:pt x="5414" y="5740"/>
                    <a:pt x="5013" y="5540"/>
                    <a:pt x="4587" y="5314"/>
                  </a:cubicBezTo>
                  <a:cubicBezTo>
                    <a:pt x="4161" y="5113"/>
                    <a:pt x="3760" y="4913"/>
                    <a:pt x="3233" y="4813"/>
                  </a:cubicBezTo>
                  <a:cubicBezTo>
                    <a:pt x="2807" y="4587"/>
                    <a:pt x="2406" y="4487"/>
                    <a:pt x="1880" y="4286"/>
                  </a:cubicBezTo>
                  <a:cubicBezTo>
                    <a:pt x="1631" y="4228"/>
                    <a:pt x="1381" y="4161"/>
                    <a:pt x="1117" y="4095"/>
                  </a:cubicBezTo>
                  <a:lnTo>
                    <a:pt x="1117" y="4095"/>
                  </a:lnTo>
                  <a:cubicBezTo>
                    <a:pt x="1216" y="3906"/>
                    <a:pt x="1302" y="3716"/>
                    <a:pt x="1354" y="3560"/>
                  </a:cubicBezTo>
                  <a:cubicBezTo>
                    <a:pt x="1554" y="3134"/>
                    <a:pt x="1655" y="2808"/>
                    <a:pt x="1780" y="2407"/>
                  </a:cubicBezTo>
                  <a:cubicBezTo>
                    <a:pt x="1980" y="1680"/>
                    <a:pt x="2181" y="928"/>
                    <a:pt x="2281" y="201"/>
                  </a:cubicBezTo>
                  <a:cubicBezTo>
                    <a:pt x="2281" y="101"/>
                    <a:pt x="2281" y="1"/>
                    <a:pt x="2181" y="1"/>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6864;p43">
              <a:extLst>
                <a:ext uri="{FF2B5EF4-FFF2-40B4-BE49-F238E27FC236}">
                  <a16:creationId xmlns:a16="http://schemas.microsoft.com/office/drawing/2014/main" xmlns="" id="{5195E45D-C350-6642-A36F-B4405A72E8E2}"/>
                </a:ext>
              </a:extLst>
            </p:cNvPr>
            <p:cNvSpPr/>
            <p:nvPr/>
          </p:nvSpPr>
          <p:spPr>
            <a:xfrm flipH="1">
              <a:off x="2591093" y="3542241"/>
              <a:ext cx="101102" cy="93229"/>
            </a:xfrm>
            <a:custGeom>
              <a:avLst/>
              <a:gdLst/>
              <a:ahLst/>
              <a:cxnLst/>
              <a:rect l="l" t="t" r="r" b="b"/>
              <a:pathLst>
                <a:path w="4186" h="3860" extrusionOk="0">
                  <a:moveTo>
                    <a:pt x="1780" y="0"/>
                  </a:moveTo>
                  <a:cubicBezTo>
                    <a:pt x="1479" y="401"/>
                    <a:pt x="1254" y="827"/>
                    <a:pt x="953" y="1253"/>
                  </a:cubicBezTo>
                  <a:cubicBezTo>
                    <a:pt x="627" y="1554"/>
                    <a:pt x="426" y="1980"/>
                    <a:pt x="101" y="2281"/>
                  </a:cubicBezTo>
                  <a:cubicBezTo>
                    <a:pt x="101" y="2406"/>
                    <a:pt x="0" y="2406"/>
                    <a:pt x="0" y="2506"/>
                  </a:cubicBezTo>
                  <a:cubicBezTo>
                    <a:pt x="0" y="2707"/>
                    <a:pt x="101" y="2907"/>
                    <a:pt x="326" y="3033"/>
                  </a:cubicBezTo>
                  <a:lnTo>
                    <a:pt x="426" y="3033"/>
                  </a:lnTo>
                  <a:cubicBezTo>
                    <a:pt x="627" y="3033"/>
                    <a:pt x="953" y="3133"/>
                    <a:pt x="1254" y="3133"/>
                  </a:cubicBezTo>
                  <a:lnTo>
                    <a:pt x="1780" y="3233"/>
                  </a:lnTo>
                  <a:lnTo>
                    <a:pt x="2206" y="3333"/>
                  </a:lnTo>
                  <a:cubicBezTo>
                    <a:pt x="2832" y="3534"/>
                    <a:pt x="3459" y="3659"/>
                    <a:pt x="3985" y="3860"/>
                  </a:cubicBezTo>
                  <a:lnTo>
                    <a:pt x="4186" y="3860"/>
                  </a:lnTo>
                  <a:cubicBezTo>
                    <a:pt x="4186" y="3759"/>
                    <a:pt x="4186" y="3659"/>
                    <a:pt x="4086" y="3659"/>
                  </a:cubicBezTo>
                  <a:cubicBezTo>
                    <a:pt x="3660" y="3233"/>
                    <a:pt x="3033" y="2907"/>
                    <a:pt x="2406" y="2707"/>
                  </a:cubicBezTo>
                  <a:lnTo>
                    <a:pt x="1479" y="2406"/>
                  </a:lnTo>
                  <a:cubicBezTo>
                    <a:pt x="1359" y="2360"/>
                    <a:pt x="1243" y="2317"/>
                    <a:pt x="1127" y="2282"/>
                  </a:cubicBezTo>
                  <a:lnTo>
                    <a:pt x="1127" y="2282"/>
                  </a:lnTo>
                  <a:cubicBezTo>
                    <a:pt x="1296" y="2042"/>
                    <a:pt x="1450" y="1798"/>
                    <a:pt x="1579" y="1554"/>
                  </a:cubicBezTo>
                  <a:cubicBezTo>
                    <a:pt x="1780" y="1153"/>
                    <a:pt x="1980" y="627"/>
                    <a:pt x="2106" y="201"/>
                  </a:cubicBezTo>
                  <a:cubicBezTo>
                    <a:pt x="2106" y="100"/>
                    <a:pt x="2106" y="100"/>
                    <a:pt x="1980" y="0"/>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3" name="Google Shape;6865;p43">
            <a:extLst>
              <a:ext uri="{FF2B5EF4-FFF2-40B4-BE49-F238E27FC236}">
                <a16:creationId xmlns:a16="http://schemas.microsoft.com/office/drawing/2014/main" xmlns="" id="{62E8B97C-4B6B-DA49-8F5F-C699F26C68D8}"/>
              </a:ext>
            </a:extLst>
          </p:cNvPr>
          <p:cNvSpPr/>
          <p:nvPr/>
        </p:nvSpPr>
        <p:spPr>
          <a:xfrm>
            <a:off x="7912585" y="4563080"/>
            <a:ext cx="66009" cy="248698"/>
          </a:xfrm>
          <a:custGeom>
            <a:avLst/>
            <a:gdLst/>
            <a:ahLst/>
            <a:cxnLst/>
            <a:rect l="l" t="t" r="r" b="b"/>
            <a:pathLst>
              <a:path w="2733" h="10297" extrusionOk="0">
                <a:moveTo>
                  <a:pt x="226" y="1"/>
                </a:moveTo>
                <a:cubicBezTo>
                  <a:pt x="126" y="1"/>
                  <a:pt x="126" y="1"/>
                  <a:pt x="126" y="101"/>
                </a:cubicBezTo>
                <a:cubicBezTo>
                  <a:pt x="126" y="101"/>
                  <a:pt x="126" y="226"/>
                  <a:pt x="1" y="527"/>
                </a:cubicBezTo>
                <a:lnTo>
                  <a:pt x="1" y="1780"/>
                </a:lnTo>
                <a:cubicBezTo>
                  <a:pt x="1" y="1981"/>
                  <a:pt x="1" y="2206"/>
                  <a:pt x="126" y="2507"/>
                </a:cubicBezTo>
                <a:lnTo>
                  <a:pt x="126" y="3460"/>
                </a:lnTo>
                <a:cubicBezTo>
                  <a:pt x="226" y="3760"/>
                  <a:pt x="226" y="4086"/>
                  <a:pt x="327" y="4387"/>
                </a:cubicBezTo>
                <a:cubicBezTo>
                  <a:pt x="327" y="4713"/>
                  <a:pt x="427" y="5013"/>
                  <a:pt x="527" y="5339"/>
                </a:cubicBezTo>
                <a:cubicBezTo>
                  <a:pt x="627" y="5966"/>
                  <a:pt x="853" y="6592"/>
                  <a:pt x="1054" y="7219"/>
                </a:cubicBezTo>
                <a:cubicBezTo>
                  <a:pt x="1154" y="7745"/>
                  <a:pt x="1379" y="8247"/>
                  <a:pt x="1580" y="8773"/>
                </a:cubicBezTo>
                <a:cubicBezTo>
                  <a:pt x="2006" y="9625"/>
                  <a:pt x="2407" y="10252"/>
                  <a:pt x="2407" y="10252"/>
                </a:cubicBezTo>
                <a:cubicBezTo>
                  <a:pt x="2407" y="10252"/>
                  <a:pt x="2451" y="10296"/>
                  <a:pt x="2481" y="10296"/>
                </a:cubicBezTo>
                <a:cubicBezTo>
                  <a:pt x="2496" y="10296"/>
                  <a:pt x="2507" y="10285"/>
                  <a:pt x="2507" y="10252"/>
                </a:cubicBezTo>
                <a:cubicBezTo>
                  <a:pt x="2633" y="10252"/>
                  <a:pt x="2733" y="10126"/>
                  <a:pt x="2633" y="10126"/>
                </a:cubicBezTo>
                <a:cubicBezTo>
                  <a:pt x="2633" y="10126"/>
                  <a:pt x="2507" y="9500"/>
                  <a:pt x="2206" y="8572"/>
                </a:cubicBezTo>
                <a:cubicBezTo>
                  <a:pt x="2106" y="8046"/>
                  <a:pt x="1881" y="7520"/>
                  <a:pt x="1780" y="6993"/>
                </a:cubicBezTo>
                <a:cubicBezTo>
                  <a:pt x="1680" y="6693"/>
                  <a:pt x="1580" y="6367"/>
                  <a:pt x="1580" y="6066"/>
                </a:cubicBezTo>
                <a:cubicBezTo>
                  <a:pt x="1480" y="5740"/>
                  <a:pt x="1379" y="5440"/>
                  <a:pt x="1254" y="5114"/>
                </a:cubicBezTo>
                <a:cubicBezTo>
                  <a:pt x="1154" y="4487"/>
                  <a:pt x="1054" y="3861"/>
                  <a:pt x="853" y="3234"/>
                </a:cubicBezTo>
                <a:cubicBezTo>
                  <a:pt x="753" y="2733"/>
                  <a:pt x="627" y="2206"/>
                  <a:pt x="627" y="1680"/>
                </a:cubicBezTo>
                <a:cubicBezTo>
                  <a:pt x="527" y="1480"/>
                  <a:pt x="527" y="1254"/>
                  <a:pt x="527" y="1054"/>
                </a:cubicBezTo>
                <a:cubicBezTo>
                  <a:pt x="427" y="853"/>
                  <a:pt x="427" y="628"/>
                  <a:pt x="427" y="527"/>
                </a:cubicBezTo>
                <a:cubicBezTo>
                  <a:pt x="327" y="226"/>
                  <a:pt x="327" y="101"/>
                  <a:pt x="327" y="101"/>
                </a:cubicBezTo>
                <a:cubicBezTo>
                  <a:pt x="327" y="1"/>
                  <a:pt x="226" y="1"/>
                  <a:pt x="226" y="1"/>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6866;p43">
            <a:extLst>
              <a:ext uri="{FF2B5EF4-FFF2-40B4-BE49-F238E27FC236}">
                <a16:creationId xmlns:a16="http://schemas.microsoft.com/office/drawing/2014/main" xmlns="" id="{CD35E0D0-CC34-3747-A4BC-40504C848935}"/>
              </a:ext>
            </a:extLst>
          </p:cNvPr>
          <p:cNvSpPr/>
          <p:nvPr/>
        </p:nvSpPr>
        <p:spPr>
          <a:xfrm>
            <a:off x="6735256" y="3373578"/>
            <a:ext cx="259712" cy="264011"/>
          </a:xfrm>
          <a:custGeom>
            <a:avLst/>
            <a:gdLst/>
            <a:ahLst/>
            <a:cxnLst/>
            <a:rect l="l" t="t" r="r" b="b"/>
            <a:pathLst>
              <a:path w="10753" h="10931" extrusionOk="0">
                <a:moveTo>
                  <a:pt x="6041" y="2485"/>
                </a:moveTo>
                <a:cubicBezTo>
                  <a:pt x="6041" y="2585"/>
                  <a:pt x="5941" y="2685"/>
                  <a:pt x="5941" y="2786"/>
                </a:cubicBezTo>
                <a:cubicBezTo>
                  <a:pt x="5013" y="4364"/>
                  <a:pt x="4161" y="5091"/>
                  <a:pt x="3760" y="5192"/>
                </a:cubicBezTo>
                <a:cubicBezTo>
                  <a:pt x="3961" y="4765"/>
                  <a:pt x="4888" y="3412"/>
                  <a:pt x="6041" y="2485"/>
                </a:cubicBezTo>
                <a:close/>
                <a:moveTo>
                  <a:pt x="7620" y="5192"/>
                </a:moveTo>
                <a:cubicBezTo>
                  <a:pt x="7094" y="5718"/>
                  <a:pt x="6266" y="6244"/>
                  <a:pt x="5414" y="6445"/>
                </a:cubicBezTo>
                <a:cubicBezTo>
                  <a:pt x="5214" y="6445"/>
                  <a:pt x="5013" y="6545"/>
                  <a:pt x="4788" y="6545"/>
                </a:cubicBezTo>
                <a:cubicBezTo>
                  <a:pt x="5314" y="6119"/>
                  <a:pt x="6367" y="5618"/>
                  <a:pt x="7094" y="5392"/>
                </a:cubicBezTo>
                <a:cubicBezTo>
                  <a:pt x="7294" y="5292"/>
                  <a:pt x="7520" y="5192"/>
                  <a:pt x="7620" y="5192"/>
                </a:cubicBezTo>
                <a:close/>
                <a:moveTo>
                  <a:pt x="5840" y="605"/>
                </a:moveTo>
                <a:cubicBezTo>
                  <a:pt x="5941" y="605"/>
                  <a:pt x="6041" y="705"/>
                  <a:pt x="6041" y="705"/>
                </a:cubicBezTo>
                <a:cubicBezTo>
                  <a:pt x="6266" y="806"/>
                  <a:pt x="6367" y="1106"/>
                  <a:pt x="6266" y="1432"/>
                </a:cubicBezTo>
                <a:cubicBezTo>
                  <a:pt x="4788" y="2585"/>
                  <a:pt x="2908" y="4765"/>
                  <a:pt x="3134" y="5492"/>
                </a:cubicBezTo>
                <a:cubicBezTo>
                  <a:pt x="3134" y="5718"/>
                  <a:pt x="3334" y="5818"/>
                  <a:pt x="3535" y="5918"/>
                </a:cubicBezTo>
                <a:cubicBezTo>
                  <a:pt x="3558" y="5922"/>
                  <a:pt x="3583" y="5924"/>
                  <a:pt x="3608" y="5924"/>
                </a:cubicBezTo>
                <a:cubicBezTo>
                  <a:pt x="4255" y="5924"/>
                  <a:pt x="5454" y="4703"/>
                  <a:pt x="6467" y="3111"/>
                </a:cubicBezTo>
                <a:cubicBezTo>
                  <a:pt x="6667" y="2585"/>
                  <a:pt x="6893" y="2159"/>
                  <a:pt x="6893" y="1733"/>
                </a:cubicBezTo>
                <a:cubicBezTo>
                  <a:pt x="7094" y="1633"/>
                  <a:pt x="7194" y="1633"/>
                  <a:pt x="7294" y="1532"/>
                </a:cubicBezTo>
                <a:cubicBezTo>
                  <a:pt x="7671" y="1317"/>
                  <a:pt x="8100" y="1140"/>
                  <a:pt x="8469" y="1140"/>
                </a:cubicBezTo>
                <a:cubicBezTo>
                  <a:pt x="8615" y="1140"/>
                  <a:pt x="8752" y="1168"/>
                  <a:pt x="8873" y="1232"/>
                </a:cubicBezTo>
                <a:cubicBezTo>
                  <a:pt x="9274" y="1532"/>
                  <a:pt x="9399" y="2059"/>
                  <a:pt x="9274" y="2485"/>
                </a:cubicBezTo>
                <a:cubicBezTo>
                  <a:pt x="9174" y="3111"/>
                  <a:pt x="8873" y="3838"/>
                  <a:pt x="8347" y="4465"/>
                </a:cubicBezTo>
                <a:cubicBezTo>
                  <a:pt x="7921" y="4465"/>
                  <a:pt x="7394" y="4565"/>
                  <a:pt x="6893" y="4765"/>
                </a:cubicBezTo>
                <a:cubicBezTo>
                  <a:pt x="6467" y="4866"/>
                  <a:pt x="5640" y="5292"/>
                  <a:pt x="5013" y="5718"/>
                </a:cubicBezTo>
                <a:cubicBezTo>
                  <a:pt x="3860" y="6445"/>
                  <a:pt x="3760" y="6745"/>
                  <a:pt x="3860" y="6971"/>
                </a:cubicBezTo>
                <a:cubicBezTo>
                  <a:pt x="3911" y="7172"/>
                  <a:pt x="4092" y="7247"/>
                  <a:pt x="4393" y="7247"/>
                </a:cubicBezTo>
                <a:cubicBezTo>
                  <a:pt x="4694" y="7247"/>
                  <a:pt x="5114" y="7172"/>
                  <a:pt x="5640" y="7071"/>
                </a:cubicBezTo>
                <a:cubicBezTo>
                  <a:pt x="6893" y="6645"/>
                  <a:pt x="7921" y="5918"/>
                  <a:pt x="8647" y="5091"/>
                </a:cubicBezTo>
                <a:cubicBezTo>
                  <a:pt x="8785" y="5073"/>
                  <a:pt x="8912" y="5065"/>
                  <a:pt x="9026" y="5065"/>
                </a:cubicBezTo>
                <a:cubicBezTo>
                  <a:pt x="9536" y="5065"/>
                  <a:pt x="9819" y="5228"/>
                  <a:pt x="9901" y="5392"/>
                </a:cubicBezTo>
                <a:cubicBezTo>
                  <a:pt x="10026" y="5618"/>
                  <a:pt x="9800" y="6019"/>
                  <a:pt x="8973" y="6645"/>
                </a:cubicBezTo>
                <a:cubicBezTo>
                  <a:pt x="7194" y="7798"/>
                  <a:pt x="5740" y="7798"/>
                  <a:pt x="4387" y="7798"/>
                </a:cubicBezTo>
                <a:cubicBezTo>
                  <a:pt x="3635" y="7798"/>
                  <a:pt x="2908" y="7798"/>
                  <a:pt x="2281" y="8124"/>
                </a:cubicBezTo>
                <a:cubicBezTo>
                  <a:pt x="1755" y="8324"/>
                  <a:pt x="1354" y="8625"/>
                  <a:pt x="1129" y="9051"/>
                </a:cubicBezTo>
                <a:cubicBezTo>
                  <a:pt x="1254" y="7598"/>
                  <a:pt x="1755" y="5292"/>
                  <a:pt x="3334" y="2886"/>
                </a:cubicBezTo>
                <a:cubicBezTo>
                  <a:pt x="4587" y="1106"/>
                  <a:pt x="5414" y="605"/>
                  <a:pt x="5840" y="605"/>
                </a:cubicBezTo>
                <a:close/>
                <a:moveTo>
                  <a:pt x="5810" y="0"/>
                </a:moveTo>
                <a:cubicBezTo>
                  <a:pt x="5202" y="0"/>
                  <a:pt x="4213" y="503"/>
                  <a:pt x="2808" y="2585"/>
                </a:cubicBezTo>
                <a:cubicBezTo>
                  <a:pt x="1" y="6745"/>
                  <a:pt x="402" y="10505"/>
                  <a:pt x="502" y="10730"/>
                </a:cubicBezTo>
                <a:cubicBezTo>
                  <a:pt x="502" y="10831"/>
                  <a:pt x="627" y="10931"/>
                  <a:pt x="828" y="10931"/>
                </a:cubicBezTo>
                <a:cubicBezTo>
                  <a:pt x="928" y="10931"/>
                  <a:pt x="1028" y="10831"/>
                  <a:pt x="1129" y="10730"/>
                </a:cubicBezTo>
                <a:cubicBezTo>
                  <a:pt x="1129" y="10730"/>
                  <a:pt x="1254" y="9252"/>
                  <a:pt x="2607" y="8625"/>
                </a:cubicBezTo>
                <a:cubicBezTo>
                  <a:pt x="3008" y="8425"/>
                  <a:pt x="3635" y="8425"/>
                  <a:pt x="4387" y="8425"/>
                </a:cubicBezTo>
                <a:cubicBezTo>
                  <a:pt x="5740" y="8425"/>
                  <a:pt x="7394" y="8425"/>
                  <a:pt x="9274" y="7172"/>
                </a:cubicBezTo>
                <a:cubicBezTo>
                  <a:pt x="10753" y="6119"/>
                  <a:pt x="10652" y="5392"/>
                  <a:pt x="10527" y="5091"/>
                </a:cubicBezTo>
                <a:cubicBezTo>
                  <a:pt x="10327" y="4665"/>
                  <a:pt x="9800" y="4465"/>
                  <a:pt x="9174" y="4364"/>
                </a:cubicBezTo>
                <a:cubicBezTo>
                  <a:pt x="9600" y="3838"/>
                  <a:pt x="9800" y="3111"/>
                  <a:pt x="9901" y="2585"/>
                </a:cubicBezTo>
                <a:cubicBezTo>
                  <a:pt x="10026" y="1733"/>
                  <a:pt x="9700" y="1106"/>
                  <a:pt x="9174" y="705"/>
                </a:cubicBezTo>
                <a:cubicBezTo>
                  <a:pt x="8934" y="581"/>
                  <a:pt x="8680" y="518"/>
                  <a:pt x="8405" y="518"/>
                </a:cubicBezTo>
                <a:cubicBezTo>
                  <a:pt x="7962" y="518"/>
                  <a:pt x="7466" y="681"/>
                  <a:pt x="6893" y="1006"/>
                </a:cubicBezTo>
                <a:cubicBezTo>
                  <a:pt x="6893" y="605"/>
                  <a:pt x="6667" y="379"/>
                  <a:pt x="6367" y="179"/>
                </a:cubicBezTo>
                <a:cubicBezTo>
                  <a:pt x="6243" y="84"/>
                  <a:pt x="6058" y="0"/>
                  <a:pt x="58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6867;p43">
            <a:extLst>
              <a:ext uri="{FF2B5EF4-FFF2-40B4-BE49-F238E27FC236}">
                <a16:creationId xmlns:a16="http://schemas.microsoft.com/office/drawing/2014/main" xmlns="" id="{44A5C876-A30E-3F4B-A016-D7C25382ADD1}"/>
              </a:ext>
            </a:extLst>
          </p:cNvPr>
          <p:cNvSpPr/>
          <p:nvPr/>
        </p:nvSpPr>
        <p:spPr>
          <a:xfrm>
            <a:off x="6697120" y="3611160"/>
            <a:ext cx="1223397" cy="856230"/>
          </a:xfrm>
          <a:custGeom>
            <a:avLst/>
            <a:gdLst/>
            <a:ahLst/>
            <a:cxnLst/>
            <a:rect l="l" t="t" r="r" b="b"/>
            <a:pathLst>
              <a:path w="50653" h="35451" extrusionOk="0">
                <a:moveTo>
                  <a:pt x="22160" y="0"/>
                </a:moveTo>
                <a:cubicBezTo>
                  <a:pt x="17342" y="0"/>
                  <a:pt x="12406" y="1710"/>
                  <a:pt x="7845" y="6106"/>
                </a:cubicBezTo>
                <a:cubicBezTo>
                  <a:pt x="7845" y="6106"/>
                  <a:pt x="8286" y="4824"/>
                  <a:pt x="7588" y="4824"/>
                </a:cubicBezTo>
                <a:cubicBezTo>
                  <a:pt x="7330" y="4824"/>
                  <a:pt x="6916" y="5000"/>
                  <a:pt x="6267" y="5480"/>
                </a:cubicBezTo>
                <a:cubicBezTo>
                  <a:pt x="3134" y="7886"/>
                  <a:pt x="101" y="15405"/>
                  <a:pt x="1" y="19164"/>
                </a:cubicBezTo>
                <a:cubicBezTo>
                  <a:pt x="1808" y="18025"/>
                  <a:pt x="3738" y="17902"/>
                  <a:pt x="4489" y="17902"/>
                </a:cubicBezTo>
                <a:cubicBezTo>
                  <a:pt x="4696" y="17902"/>
                  <a:pt x="4813" y="17911"/>
                  <a:pt x="4813" y="17911"/>
                </a:cubicBezTo>
                <a:cubicBezTo>
                  <a:pt x="4813" y="17911"/>
                  <a:pt x="4609" y="14324"/>
                  <a:pt x="6491" y="14324"/>
                </a:cubicBezTo>
                <a:cubicBezTo>
                  <a:pt x="6586" y="14324"/>
                  <a:pt x="6687" y="14333"/>
                  <a:pt x="6793" y="14352"/>
                </a:cubicBezTo>
                <a:cubicBezTo>
                  <a:pt x="8973" y="14878"/>
                  <a:pt x="9500" y="18838"/>
                  <a:pt x="9500" y="18838"/>
                </a:cubicBezTo>
                <a:cubicBezTo>
                  <a:pt x="9500" y="18838"/>
                  <a:pt x="12231" y="31996"/>
                  <a:pt x="21505" y="33876"/>
                </a:cubicBezTo>
                <a:cubicBezTo>
                  <a:pt x="27120" y="35048"/>
                  <a:pt x="32333" y="35451"/>
                  <a:pt x="36103" y="35451"/>
                </a:cubicBezTo>
                <a:cubicBezTo>
                  <a:pt x="37734" y="35451"/>
                  <a:pt x="39095" y="35376"/>
                  <a:pt x="40101" y="35255"/>
                </a:cubicBezTo>
                <a:cubicBezTo>
                  <a:pt x="40728" y="35255"/>
                  <a:pt x="41154" y="35129"/>
                  <a:pt x="41455" y="35029"/>
                </a:cubicBezTo>
                <a:cubicBezTo>
                  <a:pt x="44061" y="34402"/>
                  <a:pt x="46066" y="31595"/>
                  <a:pt x="46793" y="30117"/>
                </a:cubicBezTo>
                <a:cubicBezTo>
                  <a:pt x="47720" y="27936"/>
                  <a:pt x="50653" y="11445"/>
                  <a:pt x="33635" y="2974"/>
                </a:cubicBezTo>
                <a:cubicBezTo>
                  <a:pt x="30077" y="1178"/>
                  <a:pt x="26159" y="0"/>
                  <a:pt x="22160" y="0"/>
                </a:cubicBezTo>
                <a:close/>
              </a:path>
            </a:pathLst>
          </a:custGeom>
          <a:solidFill>
            <a:srgbClr val="8C3A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6868;p43">
            <a:extLst>
              <a:ext uri="{FF2B5EF4-FFF2-40B4-BE49-F238E27FC236}">
                <a16:creationId xmlns:a16="http://schemas.microsoft.com/office/drawing/2014/main" xmlns="" id="{D2FFFBEF-107E-9143-8714-6FC192469556}"/>
              </a:ext>
            </a:extLst>
          </p:cNvPr>
          <p:cNvSpPr/>
          <p:nvPr/>
        </p:nvSpPr>
        <p:spPr>
          <a:xfrm>
            <a:off x="7237058" y="4504971"/>
            <a:ext cx="118685" cy="75887"/>
          </a:xfrm>
          <a:custGeom>
            <a:avLst/>
            <a:gdLst/>
            <a:ahLst/>
            <a:cxnLst/>
            <a:rect l="l" t="t" r="r" b="b"/>
            <a:pathLst>
              <a:path w="4914" h="3142" extrusionOk="0">
                <a:moveTo>
                  <a:pt x="1254" y="1"/>
                </a:moveTo>
                <a:lnTo>
                  <a:pt x="1254" y="1780"/>
                </a:lnTo>
                <a:cubicBezTo>
                  <a:pt x="1254" y="1780"/>
                  <a:pt x="1" y="2733"/>
                  <a:pt x="101" y="3034"/>
                </a:cubicBezTo>
                <a:cubicBezTo>
                  <a:pt x="165" y="3105"/>
                  <a:pt x="494" y="3141"/>
                  <a:pt x="944" y="3141"/>
                </a:cubicBezTo>
                <a:cubicBezTo>
                  <a:pt x="1909" y="3141"/>
                  <a:pt x="3428" y="2974"/>
                  <a:pt x="4061" y="2632"/>
                </a:cubicBezTo>
                <a:cubicBezTo>
                  <a:pt x="4587" y="2307"/>
                  <a:pt x="4788" y="953"/>
                  <a:pt x="4913" y="1"/>
                </a:cubicBezTo>
                <a:close/>
              </a:path>
            </a:pathLst>
          </a:custGeom>
          <a:solidFill>
            <a:srgbClr val="D6AD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6869;p43">
            <a:extLst>
              <a:ext uri="{FF2B5EF4-FFF2-40B4-BE49-F238E27FC236}">
                <a16:creationId xmlns:a16="http://schemas.microsoft.com/office/drawing/2014/main" xmlns="" id="{8CDED14F-99CE-AA4C-8ED3-3FDDC63C4FCA}"/>
              </a:ext>
            </a:extLst>
          </p:cNvPr>
          <p:cNvSpPr/>
          <p:nvPr/>
        </p:nvSpPr>
        <p:spPr>
          <a:xfrm>
            <a:off x="6838167" y="4452320"/>
            <a:ext cx="111391" cy="101537"/>
          </a:xfrm>
          <a:custGeom>
            <a:avLst/>
            <a:gdLst/>
            <a:ahLst/>
            <a:cxnLst/>
            <a:rect l="l" t="t" r="r" b="b"/>
            <a:pathLst>
              <a:path w="4612" h="4204" extrusionOk="0">
                <a:moveTo>
                  <a:pt x="1780" y="0"/>
                </a:moveTo>
                <a:lnTo>
                  <a:pt x="1680" y="101"/>
                </a:lnTo>
                <a:cubicBezTo>
                  <a:pt x="1680" y="828"/>
                  <a:pt x="1254" y="2707"/>
                  <a:pt x="1254" y="2707"/>
                </a:cubicBezTo>
                <a:cubicBezTo>
                  <a:pt x="1254" y="2707"/>
                  <a:pt x="0" y="3559"/>
                  <a:pt x="126" y="3860"/>
                </a:cubicBezTo>
                <a:cubicBezTo>
                  <a:pt x="185" y="4054"/>
                  <a:pt x="1059" y="4203"/>
                  <a:pt x="1910" y="4203"/>
                </a:cubicBezTo>
                <a:cubicBezTo>
                  <a:pt x="2492" y="4203"/>
                  <a:pt x="3064" y="4133"/>
                  <a:pt x="3359" y="3960"/>
                </a:cubicBezTo>
                <a:cubicBezTo>
                  <a:pt x="4186" y="3559"/>
                  <a:pt x="4612" y="727"/>
                  <a:pt x="4612" y="727"/>
                </a:cubicBezTo>
                <a:cubicBezTo>
                  <a:pt x="3660" y="527"/>
                  <a:pt x="2732" y="301"/>
                  <a:pt x="1780" y="0"/>
                </a:cubicBezTo>
                <a:close/>
              </a:path>
            </a:pathLst>
          </a:custGeom>
          <a:solidFill>
            <a:srgbClr val="D6AD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6870;p43">
            <a:extLst>
              <a:ext uri="{FF2B5EF4-FFF2-40B4-BE49-F238E27FC236}">
                <a16:creationId xmlns:a16="http://schemas.microsoft.com/office/drawing/2014/main" xmlns="" id="{23077F94-DD05-FE4B-9A41-738E71EDF073}"/>
              </a:ext>
            </a:extLst>
          </p:cNvPr>
          <p:cNvSpPr/>
          <p:nvPr/>
        </p:nvSpPr>
        <p:spPr>
          <a:xfrm>
            <a:off x="6515547" y="3957086"/>
            <a:ext cx="1152557" cy="637046"/>
          </a:xfrm>
          <a:custGeom>
            <a:avLst/>
            <a:gdLst/>
            <a:ahLst/>
            <a:cxnLst/>
            <a:rect l="l" t="t" r="r" b="b"/>
            <a:pathLst>
              <a:path w="47720" h="26376" extrusionOk="0">
                <a:moveTo>
                  <a:pt x="14009" y="1"/>
                </a:moveTo>
                <a:cubicBezTo>
                  <a:pt x="12127" y="1"/>
                  <a:pt x="12331" y="3588"/>
                  <a:pt x="12331" y="3588"/>
                </a:cubicBezTo>
                <a:cubicBezTo>
                  <a:pt x="12331" y="3588"/>
                  <a:pt x="12214" y="3579"/>
                  <a:pt x="12007" y="3579"/>
                </a:cubicBezTo>
                <a:cubicBezTo>
                  <a:pt x="11256" y="3579"/>
                  <a:pt x="9326" y="3702"/>
                  <a:pt x="7519" y="4841"/>
                </a:cubicBezTo>
                <a:cubicBezTo>
                  <a:pt x="6317" y="5576"/>
                  <a:pt x="4779" y="7892"/>
                  <a:pt x="2045" y="7892"/>
                </a:cubicBezTo>
                <a:cubicBezTo>
                  <a:pt x="1700" y="7892"/>
                  <a:pt x="1337" y="7855"/>
                  <a:pt x="952" y="7774"/>
                </a:cubicBezTo>
                <a:lnTo>
                  <a:pt x="952" y="7774"/>
                </a:lnTo>
                <a:cubicBezTo>
                  <a:pt x="952" y="7774"/>
                  <a:pt x="0" y="14140"/>
                  <a:pt x="8772" y="18626"/>
                </a:cubicBezTo>
                <a:cubicBezTo>
                  <a:pt x="10652" y="19553"/>
                  <a:pt x="12732" y="20305"/>
                  <a:pt x="15138" y="21032"/>
                </a:cubicBezTo>
                <a:cubicBezTo>
                  <a:pt x="16090" y="21232"/>
                  <a:pt x="17018" y="21433"/>
                  <a:pt x="17970" y="21658"/>
                </a:cubicBezTo>
                <a:cubicBezTo>
                  <a:pt x="18697" y="21859"/>
                  <a:pt x="19323" y="21959"/>
                  <a:pt x="20050" y="22059"/>
                </a:cubicBezTo>
                <a:lnTo>
                  <a:pt x="20050" y="24791"/>
                </a:lnTo>
                <a:cubicBezTo>
                  <a:pt x="20050" y="24791"/>
                  <a:pt x="18697" y="25719"/>
                  <a:pt x="18797" y="26044"/>
                </a:cubicBezTo>
                <a:cubicBezTo>
                  <a:pt x="18883" y="26174"/>
                  <a:pt x="19457" y="26248"/>
                  <a:pt x="20157" y="26248"/>
                </a:cubicBezTo>
                <a:cubicBezTo>
                  <a:pt x="21083" y="26248"/>
                  <a:pt x="22229" y="26118"/>
                  <a:pt x="22757" y="25819"/>
                </a:cubicBezTo>
                <a:cubicBezTo>
                  <a:pt x="23509" y="25418"/>
                  <a:pt x="23810" y="23438"/>
                  <a:pt x="23810" y="22586"/>
                </a:cubicBezTo>
                <a:cubicBezTo>
                  <a:pt x="26316" y="22911"/>
                  <a:pt x="28722" y="23112"/>
                  <a:pt x="31128" y="23112"/>
                </a:cubicBezTo>
                <a:lnTo>
                  <a:pt x="34787" y="23112"/>
                </a:lnTo>
                <a:cubicBezTo>
                  <a:pt x="36341" y="23112"/>
                  <a:pt x="37795" y="23012"/>
                  <a:pt x="39273" y="22911"/>
                </a:cubicBezTo>
                <a:cubicBezTo>
                  <a:pt x="39273" y="23739"/>
                  <a:pt x="39374" y="24992"/>
                  <a:pt x="39374" y="24992"/>
                </a:cubicBezTo>
                <a:cubicBezTo>
                  <a:pt x="39374" y="24992"/>
                  <a:pt x="38020" y="26044"/>
                  <a:pt x="38221" y="26245"/>
                </a:cubicBezTo>
                <a:cubicBezTo>
                  <a:pt x="38276" y="26335"/>
                  <a:pt x="38533" y="26375"/>
                  <a:pt x="38895" y="26375"/>
                </a:cubicBezTo>
                <a:cubicBezTo>
                  <a:pt x="39842" y="26375"/>
                  <a:pt x="41510" y="26099"/>
                  <a:pt x="42181" y="25719"/>
                </a:cubicBezTo>
                <a:cubicBezTo>
                  <a:pt x="42807" y="25317"/>
                  <a:pt x="42933" y="23212"/>
                  <a:pt x="43033" y="22385"/>
                </a:cubicBezTo>
                <a:cubicBezTo>
                  <a:pt x="44913" y="22059"/>
                  <a:pt x="46567" y="21558"/>
                  <a:pt x="47720" y="21032"/>
                </a:cubicBezTo>
                <a:lnTo>
                  <a:pt x="47619" y="20932"/>
                </a:lnTo>
                <a:cubicBezTo>
                  <a:pt x="46613" y="21053"/>
                  <a:pt x="45252" y="21128"/>
                  <a:pt x="43621" y="21128"/>
                </a:cubicBezTo>
                <a:cubicBezTo>
                  <a:pt x="39851" y="21128"/>
                  <a:pt x="34638" y="20725"/>
                  <a:pt x="29023" y="19553"/>
                </a:cubicBezTo>
                <a:cubicBezTo>
                  <a:pt x="19749" y="17673"/>
                  <a:pt x="17018" y="4515"/>
                  <a:pt x="17018" y="4515"/>
                </a:cubicBezTo>
                <a:cubicBezTo>
                  <a:pt x="17018" y="4515"/>
                  <a:pt x="16491" y="555"/>
                  <a:pt x="14311" y="29"/>
                </a:cubicBezTo>
                <a:cubicBezTo>
                  <a:pt x="14205" y="10"/>
                  <a:pt x="14104" y="1"/>
                  <a:pt x="14009" y="1"/>
                </a:cubicBezTo>
                <a:close/>
              </a:path>
            </a:pathLst>
          </a:custGeom>
          <a:solidFill>
            <a:srgbClr val="D59A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6871;p43">
            <a:extLst>
              <a:ext uri="{FF2B5EF4-FFF2-40B4-BE49-F238E27FC236}">
                <a16:creationId xmlns:a16="http://schemas.microsoft.com/office/drawing/2014/main" xmlns="" id="{D649B9FC-4CE5-FF41-84EA-367C5D655DBB}"/>
              </a:ext>
            </a:extLst>
          </p:cNvPr>
          <p:cNvSpPr/>
          <p:nvPr/>
        </p:nvSpPr>
        <p:spPr>
          <a:xfrm>
            <a:off x="6828482" y="4000632"/>
            <a:ext cx="42991" cy="50696"/>
          </a:xfrm>
          <a:custGeom>
            <a:avLst/>
            <a:gdLst/>
            <a:ahLst/>
            <a:cxnLst/>
            <a:rect l="l" t="t" r="r" b="b"/>
            <a:pathLst>
              <a:path w="1780" h="2099" extrusionOk="0">
                <a:moveTo>
                  <a:pt x="657" y="1"/>
                </a:moveTo>
                <a:cubicBezTo>
                  <a:pt x="1" y="1"/>
                  <a:pt x="4" y="1376"/>
                  <a:pt x="101" y="1885"/>
                </a:cubicBezTo>
                <a:cubicBezTo>
                  <a:pt x="176" y="2045"/>
                  <a:pt x="384" y="2099"/>
                  <a:pt x="621" y="2099"/>
                </a:cubicBezTo>
                <a:cubicBezTo>
                  <a:pt x="1017" y="2099"/>
                  <a:pt x="1492" y="1948"/>
                  <a:pt x="1554" y="1885"/>
                </a:cubicBezTo>
                <a:cubicBezTo>
                  <a:pt x="1780" y="1685"/>
                  <a:pt x="1454" y="6"/>
                  <a:pt x="727" y="6"/>
                </a:cubicBezTo>
                <a:cubicBezTo>
                  <a:pt x="703" y="2"/>
                  <a:pt x="680" y="1"/>
                  <a:pt x="657" y="1"/>
                </a:cubicBezTo>
                <a:close/>
              </a:path>
            </a:pathLst>
          </a:custGeom>
          <a:solidFill>
            <a:srgbClr val="F084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6872;p43">
            <a:extLst>
              <a:ext uri="{FF2B5EF4-FFF2-40B4-BE49-F238E27FC236}">
                <a16:creationId xmlns:a16="http://schemas.microsoft.com/office/drawing/2014/main" xmlns="" id="{74E68DE2-2A05-AB47-964A-79155031F7D3}"/>
              </a:ext>
            </a:extLst>
          </p:cNvPr>
          <p:cNvSpPr/>
          <p:nvPr/>
        </p:nvSpPr>
        <p:spPr>
          <a:xfrm>
            <a:off x="6712263" y="4136945"/>
            <a:ext cx="30287" cy="35142"/>
          </a:xfrm>
          <a:custGeom>
            <a:avLst/>
            <a:gdLst/>
            <a:ahLst/>
            <a:cxnLst/>
            <a:rect l="l" t="t" r="r" b="b"/>
            <a:pathLst>
              <a:path w="1254" h="1455" extrusionOk="0">
                <a:moveTo>
                  <a:pt x="627" y="1"/>
                </a:moveTo>
                <a:cubicBezTo>
                  <a:pt x="326" y="1"/>
                  <a:pt x="0" y="327"/>
                  <a:pt x="0" y="728"/>
                </a:cubicBezTo>
                <a:cubicBezTo>
                  <a:pt x="0" y="1154"/>
                  <a:pt x="326" y="1454"/>
                  <a:pt x="627" y="1454"/>
                </a:cubicBezTo>
                <a:cubicBezTo>
                  <a:pt x="953" y="1454"/>
                  <a:pt x="1254" y="1154"/>
                  <a:pt x="1254" y="728"/>
                </a:cubicBezTo>
                <a:cubicBezTo>
                  <a:pt x="1254" y="327"/>
                  <a:pt x="953" y="1"/>
                  <a:pt x="62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6873;p43">
            <a:extLst>
              <a:ext uri="{FF2B5EF4-FFF2-40B4-BE49-F238E27FC236}">
                <a16:creationId xmlns:a16="http://schemas.microsoft.com/office/drawing/2014/main" xmlns="" id="{7F9784E5-FCEC-7344-B91C-FB1040AAE3ED}"/>
              </a:ext>
            </a:extLst>
          </p:cNvPr>
          <p:cNvSpPr/>
          <p:nvPr/>
        </p:nvSpPr>
        <p:spPr>
          <a:xfrm>
            <a:off x="6722552" y="4184766"/>
            <a:ext cx="103542" cy="101127"/>
          </a:xfrm>
          <a:custGeom>
            <a:avLst/>
            <a:gdLst/>
            <a:ahLst/>
            <a:cxnLst/>
            <a:rect l="l" t="t" r="r" b="b"/>
            <a:pathLst>
              <a:path w="4287" h="4187" extrusionOk="0">
                <a:moveTo>
                  <a:pt x="2081" y="1"/>
                </a:moveTo>
                <a:cubicBezTo>
                  <a:pt x="928" y="1"/>
                  <a:pt x="0" y="953"/>
                  <a:pt x="0" y="2106"/>
                </a:cubicBezTo>
                <a:cubicBezTo>
                  <a:pt x="0" y="3234"/>
                  <a:pt x="928" y="4186"/>
                  <a:pt x="2081" y="4186"/>
                </a:cubicBezTo>
                <a:cubicBezTo>
                  <a:pt x="3234" y="4186"/>
                  <a:pt x="4286" y="3234"/>
                  <a:pt x="4286" y="2106"/>
                </a:cubicBezTo>
                <a:cubicBezTo>
                  <a:pt x="4286" y="953"/>
                  <a:pt x="3234" y="1"/>
                  <a:pt x="208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6874;p43">
            <a:extLst>
              <a:ext uri="{FF2B5EF4-FFF2-40B4-BE49-F238E27FC236}">
                <a16:creationId xmlns:a16="http://schemas.microsoft.com/office/drawing/2014/main" xmlns="" id="{33BDB1D4-9C98-5B41-8D59-F7FEECB8932F}"/>
              </a:ext>
            </a:extLst>
          </p:cNvPr>
          <p:cNvSpPr/>
          <p:nvPr/>
        </p:nvSpPr>
        <p:spPr>
          <a:xfrm>
            <a:off x="6646884" y="4217467"/>
            <a:ext cx="105957" cy="55092"/>
          </a:xfrm>
          <a:custGeom>
            <a:avLst/>
            <a:gdLst/>
            <a:ahLst/>
            <a:cxnLst/>
            <a:rect l="l" t="t" r="r" b="b"/>
            <a:pathLst>
              <a:path w="4387" h="2281" extrusionOk="0">
                <a:moveTo>
                  <a:pt x="4286" y="0"/>
                </a:moveTo>
                <a:cubicBezTo>
                  <a:pt x="4161" y="0"/>
                  <a:pt x="4061" y="0"/>
                  <a:pt x="4061" y="125"/>
                </a:cubicBezTo>
                <a:cubicBezTo>
                  <a:pt x="4061" y="125"/>
                  <a:pt x="4061" y="226"/>
                  <a:pt x="3961" y="326"/>
                </a:cubicBezTo>
                <a:cubicBezTo>
                  <a:pt x="3860" y="426"/>
                  <a:pt x="3860" y="627"/>
                  <a:pt x="3660" y="752"/>
                </a:cubicBezTo>
                <a:cubicBezTo>
                  <a:pt x="3534" y="952"/>
                  <a:pt x="3334" y="1153"/>
                  <a:pt x="3133" y="1253"/>
                </a:cubicBezTo>
                <a:cubicBezTo>
                  <a:pt x="3033" y="1379"/>
                  <a:pt x="2908" y="1379"/>
                  <a:pt x="2808" y="1479"/>
                </a:cubicBezTo>
                <a:cubicBezTo>
                  <a:pt x="2707" y="1479"/>
                  <a:pt x="2607" y="1579"/>
                  <a:pt x="2507" y="1579"/>
                </a:cubicBezTo>
                <a:cubicBezTo>
                  <a:pt x="2281" y="1579"/>
                  <a:pt x="2181" y="1679"/>
                  <a:pt x="2081" y="1679"/>
                </a:cubicBezTo>
                <a:lnTo>
                  <a:pt x="1655" y="1679"/>
                </a:lnTo>
                <a:cubicBezTo>
                  <a:pt x="1354" y="1579"/>
                  <a:pt x="1154" y="1579"/>
                  <a:pt x="928" y="1479"/>
                </a:cubicBezTo>
                <a:cubicBezTo>
                  <a:pt x="527" y="1379"/>
                  <a:pt x="301" y="1253"/>
                  <a:pt x="301" y="1253"/>
                </a:cubicBezTo>
                <a:cubicBezTo>
                  <a:pt x="251" y="1203"/>
                  <a:pt x="201" y="1178"/>
                  <a:pt x="164" y="1178"/>
                </a:cubicBezTo>
                <a:cubicBezTo>
                  <a:pt x="126" y="1178"/>
                  <a:pt x="101" y="1203"/>
                  <a:pt x="101" y="1253"/>
                </a:cubicBezTo>
                <a:cubicBezTo>
                  <a:pt x="1" y="1253"/>
                  <a:pt x="1" y="1379"/>
                  <a:pt x="101" y="1479"/>
                </a:cubicBezTo>
                <a:lnTo>
                  <a:pt x="201" y="1579"/>
                </a:lnTo>
                <a:cubicBezTo>
                  <a:pt x="301" y="1679"/>
                  <a:pt x="527" y="1880"/>
                  <a:pt x="727" y="2005"/>
                </a:cubicBezTo>
                <a:cubicBezTo>
                  <a:pt x="928" y="2105"/>
                  <a:pt x="1254" y="2206"/>
                  <a:pt x="1555" y="2206"/>
                </a:cubicBezTo>
                <a:lnTo>
                  <a:pt x="1880" y="2206"/>
                </a:lnTo>
                <a:cubicBezTo>
                  <a:pt x="1880" y="2256"/>
                  <a:pt x="1905" y="2281"/>
                  <a:pt x="1943" y="2281"/>
                </a:cubicBezTo>
                <a:cubicBezTo>
                  <a:pt x="1981" y="2281"/>
                  <a:pt x="2031" y="2256"/>
                  <a:pt x="2081" y="2206"/>
                </a:cubicBezTo>
                <a:lnTo>
                  <a:pt x="2607" y="2206"/>
                </a:lnTo>
                <a:cubicBezTo>
                  <a:pt x="2808" y="2105"/>
                  <a:pt x="2908" y="2105"/>
                  <a:pt x="3133" y="2005"/>
                </a:cubicBezTo>
                <a:cubicBezTo>
                  <a:pt x="3234" y="1880"/>
                  <a:pt x="3434" y="1780"/>
                  <a:pt x="3534" y="1679"/>
                </a:cubicBezTo>
                <a:cubicBezTo>
                  <a:pt x="3760" y="1479"/>
                  <a:pt x="3961" y="1253"/>
                  <a:pt x="4061" y="1053"/>
                </a:cubicBezTo>
                <a:cubicBezTo>
                  <a:pt x="4387" y="526"/>
                  <a:pt x="4387" y="226"/>
                  <a:pt x="4387" y="226"/>
                </a:cubicBezTo>
                <a:cubicBezTo>
                  <a:pt x="4387" y="125"/>
                  <a:pt x="4286" y="125"/>
                  <a:pt x="428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6875;p43">
            <a:extLst>
              <a:ext uri="{FF2B5EF4-FFF2-40B4-BE49-F238E27FC236}">
                <a16:creationId xmlns:a16="http://schemas.microsoft.com/office/drawing/2014/main" xmlns="" id="{4F56E583-0642-094B-B0A6-75305CA1803E}"/>
              </a:ext>
            </a:extLst>
          </p:cNvPr>
          <p:cNvSpPr/>
          <p:nvPr/>
        </p:nvSpPr>
        <p:spPr>
          <a:xfrm>
            <a:off x="6502795" y="4123879"/>
            <a:ext cx="61058" cy="40214"/>
          </a:xfrm>
          <a:custGeom>
            <a:avLst/>
            <a:gdLst/>
            <a:ahLst/>
            <a:cxnLst/>
            <a:rect l="l" t="t" r="r" b="b"/>
            <a:pathLst>
              <a:path w="2528" h="1665" extrusionOk="0">
                <a:moveTo>
                  <a:pt x="1253" y="0"/>
                </a:moveTo>
                <a:cubicBezTo>
                  <a:pt x="1122" y="0"/>
                  <a:pt x="986" y="35"/>
                  <a:pt x="854" y="116"/>
                </a:cubicBezTo>
                <a:cubicBezTo>
                  <a:pt x="1" y="725"/>
                  <a:pt x="1008" y="1664"/>
                  <a:pt x="1701" y="1664"/>
                </a:cubicBezTo>
                <a:cubicBezTo>
                  <a:pt x="1863" y="1664"/>
                  <a:pt x="2007" y="1613"/>
                  <a:pt x="2107" y="1494"/>
                </a:cubicBezTo>
                <a:cubicBezTo>
                  <a:pt x="2528" y="968"/>
                  <a:pt x="1941" y="0"/>
                  <a:pt x="1253" y="0"/>
                </a:cubicBezTo>
                <a:close/>
              </a:path>
            </a:pathLst>
          </a:custGeom>
          <a:solidFill>
            <a:srgbClr val="421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6876;p43">
            <a:extLst>
              <a:ext uri="{FF2B5EF4-FFF2-40B4-BE49-F238E27FC236}">
                <a16:creationId xmlns:a16="http://schemas.microsoft.com/office/drawing/2014/main" xmlns="" id="{6E05319B-2274-C349-860C-D68197B1A73F}"/>
              </a:ext>
            </a:extLst>
          </p:cNvPr>
          <p:cNvSpPr/>
          <p:nvPr/>
        </p:nvSpPr>
        <p:spPr>
          <a:xfrm>
            <a:off x="6727382" y="3759911"/>
            <a:ext cx="57314" cy="202591"/>
          </a:xfrm>
          <a:custGeom>
            <a:avLst/>
            <a:gdLst/>
            <a:ahLst/>
            <a:cxnLst/>
            <a:rect l="l" t="t" r="r" b="b"/>
            <a:pathLst>
              <a:path w="2373" h="8388" extrusionOk="0">
                <a:moveTo>
                  <a:pt x="2065" y="0"/>
                </a:moveTo>
                <a:cubicBezTo>
                  <a:pt x="1988" y="0"/>
                  <a:pt x="1915" y="44"/>
                  <a:pt x="1881" y="148"/>
                </a:cubicBezTo>
                <a:cubicBezTo>
                  <a:pt x="828" y="2554"/>
                  <a:pt x="1" y="5587"/>
                  <a:pt x="628" y="8293"/>
                </a:cubicBezTo>
                <a:cubicBezTo>
                  <a:pt x="678" y="8356"/>
                  <a:pt x="759" y="8387"/>
                  <a:pt x="841" y="8387"/>
                </a:cubicBezTo>
                <a:cubicBezTo>
                  <a:pt x="922" y="8387"/>
                  <a:pt x="1003" y="8356"/>
                  <a:pt x="1054" y="8293"/>
                </a:cubicBezTo>
                <a:cubicBezTo>
                  <a:pt x="1580" y="5587"/>
                  <a:pt x="1680" y="2980"/>
                  <a:pt x="2307" y="374"/>
                </a:cubicBezTo>
                <a:cubicBezTo>
                  <a:pt x="2372" y="160"/>
                  <a:pt x="2212" y="0"/>
                  <a:pt x="2065" y="0"/>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6877;p43">
            <a:extLst>
              <a:ext uri="{FF2B5EF4-FFF2-40B4-BE49-F238E27FC236}">
                <a16:creationId xmlns:a16="http://schemas.microsoft.com/office/drawing/2014/main" xmlns="" id="{8CEF37F1-AB72-7B43-A89C-CA89F3948022}"/>
              </a:ext>
            </a:extLst>
          </p:cNvPr>
          <p:cNvSpPr/>
          <p:nvPr/>
        </p:nvSpPr>
        <p:spPr>
          <a:xfrm>
            <a:off x="6785492" y="3781841"/>
            <a:ext cx="59874" cy="136003"/>
          </a:xfrm>
          <a:custGeom>
            <a:avLst/>
            <a:gdLst/>
            <a:ahLst/>
            <a:cxnLst/>
            <a:rect l="l" t="t" r="r" b="b"/>
            <a:pathLst>
              <a:path w="2479" h="5631" extrusionOk="0">
                <a:moveTo>
                  <a:pt x="2088" y="0"/>
                </a:moveTo>
                <a:cubicBezTo>
                  <a:pt x="2013" y="0"/>
                  <a:pt x="1938" y="28"/>
                  <a:pt x="1881" y="92"/>
                </a:cubicBezTo>
                <a:cubicBezTo>
                  <a:pt x="1455" y="1019"/>
                  <a:pt x="1054" y="1972"/>
                  <a:pt x="628" y="2899"/>
                </a:cubicBezTo>
                <a:cubicBezTo>
                  <a:pt x="427" y="3751"/>
                  <a:pt x="1" y="4679"/>
                  <a:pt x="101" y="5506"/>
                </a:cubicBezTo>
                <a:cubicBezTo>
                  <a:pt x="101" y="5631"/>
                  <a:pt x="201" y="5631"/>
                  <a:pt x="302" y="5631"/>
                </a:cubicBezTo>
                <a:cubicBezTo>
                  <a:pt x="928" y="5004"/>
                  <a:pt x="1254" y="4152"/>
                  <a:pt x="1455" y="3325"/>
                </a:cubicBezTo>
                <a:cubicBezTo>
                  <a:pt x="1881" y="2373"/>
                  <a:pt x="2181" y="1345"/>
                  <a:pt x="2407" y="393"/>
                </a:cubicBezTo>
                <a:cubicBezTo>
                  <a:pt x="2479" y="177"/>
                  <a:pt x="2280" y="0"/>
                  <a:pt x="2088" y="0"/>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6878;p43">
            <a:extLst>
              <a:ext uri="{FF2B5EF4-FFF2-40B4-BE49-F238E27FC236}">
                <a16:creationId xmlns:a16="http://schemas.microsoft.com/office/drawing/2014/main" xmlns="" id="{A066D3D3-EACA-1146-8B55-F82C3B49BE3A}"/>
              </a:ext>
            </a:extLst>
          </p:cNvPr>
          <p:cNvSpPr/>
          <p:nvPr/>
        </p:nvSpPr>
        <p:spPr>
          <a:xfrm>
            <a:off x="6896276" y="3663811"/>
            <a:ext cx="95016" cy="175347"/>
          </a:xfrm>
          <a:custGeom>
            <a:avLst/>
            <a:gdLst/>
            <a:ahLst/>
            <a:cxnLst/>
            <a:rect l="l" t="t" r="r" b="b"/>
            <a:pathLst>
              <a:path w="3934" h="7260" extrusionOk="0">
                <a:moveTo>
                  <a:pt x="3570" y="1"/>
                </a:moveTo>
                <a:cubicBezTo>
                  <a:pt x="3523" y="1"/>
                  <a:pt x="3482" y="20"/>
                  <a:pt x="3459" y="67"/>
                </a:cubicBezTo>
                <a:cubicBezTo>
                  <a:pt x="1680" y="2047"/>
                  <a:pt x="101" y="4453"/>
                  <a:pt x="0" y="7160"/>
                </a:cubicBezTo>
                <a:cubicBezTo>
                  <a:pt x="0" y="7260"/>
                  <a:pt x="101" y="7260"/>
                  <a:pt x="226" y="7260"/>
                </a:cubicBezTo>
                <a:cubicBezTo>
                  <a:pt x="1479" y="4979"/>
                  <a:pt x="2407" y="2573"/>
                  <a:pt x="3760" y="368"/>
                </a:cubicBezTo>
                <a:cubicBezTo>
                  <a:pt x="3933" y="214"/>
                  <a:pt x="3722" y="1"/>
                  <a:pt x="3570" y="1"/>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6879;p43">
            <a:extLst>
              <a:ext uri="{FF2B5EF4-FFF2-40B4-BE49-F238E27FC236}">
                <a16:creationId xmlns:a16="http://schemas.microsoft.com/office/drawing/2014/main" xmlns="" id="{213C1C5B-70B0-7F44-97BD-F258C1A5D0DD}"/>
              </a:ext>
            </a:extLst>
          </p:cNvPr>
          <p:cNvSpPr/>
          <p:nvPr/>
        </p:nvSpPr>
        <p:spPr>
          <a:xfrm>
            <a:off x="7012495" y="3558823"/>
            <a:ext cx="155735" cy="179864"/>
          </a:xfrm>
          <a:custGeom>
            <a:avLst/>
            <a:gdLst/>
            <a:ahLst/>
            <a:cxnLst/>
            <a:rect l="l" t="t" r="r" b="b"/>
            <a:pathLst>
              <a:path w="6448" h="7447" extrusionOk="0">
                <a:moveTo>
                  <a:pt x="6322" y="0"/>
                </a:moveTo>
                <a:cubicBezTo>
                  <a:pt x="6305" y="0"/>
                  <a:pt x="6285" y="9"/>
                  <a:pt x="6266" y="28"/>
                </a:cubicBezTo>
                <a:cubicBezTo>
                  <a:pt x="3860" y="2208"/>
                  <a:pt x="1880" y="4614"/>
                  <a:pt x="101" y="7346"/>
                </a:cubicBezTo>
                <a:cubicBezTo>
                  <a:pt x="1" y="7446"/>
                  <a:pt x="101" y="7446"/>
                  <a:pt x="201" y="7446"/>
                </a:cubicBezTo>
                <a:cubicBezTo>
                  <a:pt x="2081" y="4840"/>
                  <a:pt x="4186" y="2434"/>
                  <a:pt x="6366" y="228"/>
                </a:cubicBezTo>
                <a:cubicBezTo>
                  <a:pt x="6448" y="147"/>
                  <a:pt x="6397" y="0"/>
                  <a:pt x="6322" y="0"/>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6880;p43">
            <a:extLst>
              <a:ext uri="{FF2B5EF4-FFF2-40B4-BE49-F238E27FC236}">
                <a16:creationId xmlns:a16="http://schemas.microsoft.com/office/drawing/2014/main" xmlns="" id="{2D0B4BB9-F5B6-3F48-80FD-F7187EEE5C5C}"/>
              </a:ext>
            </a:extLst>
          </p:cNvPr>
          <p:cNvSpPr/>
          <p:nvPr/>
        </p:nvSpPr>
        <p:spPr>
          <a:xfrm>
            <a:off x="7108836" y="3575729"/>
            <a:ext cx="157498" cy="131245"/>
          </a:xfrm>
          <a:custGeom>
            <a:avLst/>
            <a:gdLst/>
            <a:ahLst/>
            <a:cxnLst/>
            <a:rect l="l" t="t" r="r" b="b"/>
            <a:pathLst>
              <a:path w="6521" h="5434" extrusionOk="0">
                <a:moveTo>
                  <a:pt x="6160" y="0"/>
                </a:moveTo>
                <a:cubicBezTo>
                  <a:pt x="6117" y="0"/>
                  <a:pt x="6075" y="17"/>
                  <a:pt x="6037" y="55"/>
                </a:cubicBezTo>
                <a:cubicBezTo>
                  <a:pt x="3631" y="1308"/>
                  <a:pt x="1751" y="3187"/>
                  <a:pt x="72" y="5268"/>
                </a:cubicBezTo>
                <a:cubicBezTo>
                  <a:pt x="0" y="5357"/>
                  <a:pt x="31" y="5434"/>
                  <a:pt x="100" y="5434"/>
                </a:cubicBezTo>
                <a:cubicBezTo>
                  <a:pt x="127" y="5434"/>
                  <a:pt x="161" y="5422"/>
                  <a:pt x="197" y="5393"/>
                </a:cubicBezTo>
                <a:cubicBezTo>
                  <a:pt x="2277" y="3714"/>
                  <a:pt x="4357" y="2260"/>
                  <a:pt x="6337" y="481"/>
                </a:cubicBezTo>
                <a:cubicBezTo>
                  <a:pt x="6520" y="298"/>
                  <a:pt x="6341" y="0"/>
                  <a:pt x="6160" y="0"/>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6881;p43">
            <a:extLst>
              <a:ext uri="{FF2B5EF4-FFF2-40B4-BE49-F238E27FC236}">
                <a16:creationId xmlns:a16="http://schemas.microsoft.com/office/drawing/2014/main" xmlns="" id="{BC27EB03-1257-8142-82B0-07B492D9AD7B}"/>
              </a:ext>
            </a:extLst>
          </p:cNvPr>
          <p:cNvSpPr/>
          <p:nvPr/>
        </p:nvSpPr>
        <p:spPr>
          <a:xfrm>
            <a:off x="7241913" y="3595751"/>
            <a:ext cx="129940" cy="97528"/>
          </a:xfrm>
          <a:custGeom>
            <a:avLst/>
            <a:gdLst/>
            <a:ahLst/>
            <a:cxnLst/>
            <a:rect l="l" t="t" r="r" b="b"/>
            <a:pathLst>
              <a:path w="5380" h="4038" extrusionOk="0">
                <a:moveTo>
                  <a:pt x="4976" y="0"/>
                </a:moveTo>
                <a:cubicBezTo>
                  <a:pt x="4923" y="0"/>
                  <a:pt x="4867" y="16"/>
                  <a:pt x="4812" y="53"/>
                </a:cubicBezTo>
                <a:cubicBezTo>
                  <a:pt x="3033" y="905"/>
                  <a:pt x="953" y="2058"/>
                  <a:pt x="0" y="3937"/>
                </a:cubicBezTo>
                <a:cubicBezTo>
                  <a:pt x="0" y="3937"/>
                  <a:pt x="101" y="4038"/>
                  <a:pt x="201" y="4038"/>
                </a:cubicBezTo>
                <a:cubicBezTo>
                  <a:pt x="1053" y="3612"/>
                  <a:pt x="1780" y="2885"/>
                  <a:pt x="2607" y="2258"/>
                </a:cubicBezTo>
                <a:cubicBezTo>
                  <a:pt x="3459" y="1732"/>
                  <a:pt x="4286" y="1105"/>
                  <a:pt x="5113" y="479"/>
                </a:cubicBezTo>
                <a:cubicBezTo>
                  <a:pt x="5379" y="315"/>
                  <a:pt x="5210" y="0"/>
                  <a:pt x="4976" y="0"/>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6882;p43">
            <a:extLst>
              <a:ext uri="{FF2B5EF4-FFF2-40B4-BE49-F238E27FC236}">
                <a16:creationId xmlns:a16="http://schemas.microsoft.com/office/drawing/2014/main" xmlns="" id="{80E95427-A90F-674A-A9CD-94ADC005607E}"/>
              </a:ext>
            </a:extLst>
          </p:cNvPr>
          <p:cNvSpPr/>
          <p:nvPr/>
        </p:nvSpPr>
        <p:spPr>
          <a:xfrm>
            <a:off x="7289733" y="3647484"/>
            <a:ext cx="246742" cy="127308"/>
          </a:xfrm>
          <a:custGeom>
            <a:avLst/>
            <a:gdLst/>
            <a:ahLst/>
            <a:cxnLst/>
            <a:rect l="l" t="t" r="r" b="b"/>
            <a:pathLst>
              <a:path w="10216" h="5271" extrusionOk="0">
                <a:moveTo>
                  <a:pt x="9819" y="0"/>
                </a:moveTo>
                <a:cubicBezTo>
                  <a:pt x="9789" y="0"/>
                  <a:pt x="9757" y="5"/>
                  <a:pt x="9725" y="16"/>
                </a:cubicBezTo>
                <a:cubicBezTo>
                  <a:pt x="6065" y="1169"/>
                  <a:pt x="3133" y="3149"/>
                  <a:pt x="0" y="5129"/>
                </a:cubicBezTo>
                <a:cubicBezTo>
                  <a:pt x="0" y="5200"/>
                  <a:pt x="0" y="5271"/>
                  <a:pt x="36" y="5271"/>
                </a:cubicBezTo>
                <a:cubicBezTo>
                  <a:pt x="50" y="5271"/>
                  <a:pt x="71" y="5258"/>
                  <a:pt x="101" y="5229"/>
                </a:cubicBezTo>
                <a:cubicBezTo>
                  <a:pt x="3233" y="3550"/>
                  <a:pt x="6692" y="2196"/>
                  <a:pt x="9925" y="542"/>
                </a:cubicBezTo>
                <a:cubicBezTo>
                  <a:pt x="10216" y="341"/>
                  <a:pt x="10068" y="0"/>
                  <a:pt x="9819" y="0"/>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6883;p43">
            <a:extLst>
              <a:ext uri="{FF2B5EF4-FFF2-40B4-BE49-F238E27FC236}">
                <a16:creationId xmlns:a16="http://schemas.microsoft.com/office/drawing/2014/main" xmlns="" id="{DA012FED-F50E-6247-A1B5-CB67AC343652}"/>
              </a:ext>
            </a:extLst>
          </p:cNvPr>
          <p:cNvSpPr/>
          <p:nvPr/>
        </p:nvSpPr>
        <p:spPr>
          <a:xfrm>
            <a:off x="7114005" y="3697744"/>
            <a:ext cx="175009" cy="114797"/>
          </a:xfrm>
          <a:custGeom>
            <a:avLst/>
            <a:gdLst/>
            <a:ahLst/>
            <a:cxnLst/>
            <a:rect l="l" t="t" r="r" b="b"/>
            <a:pathLst>
              <a:path w="7246" h="4753" extrusionOk="0">
                <a:moveTo>
                  <a:pt x="6846" y="0"/>
                </a:moveTo>
                <a:cubicBezTo>
                  <a:pt x="6816" y="0"/>
                  <a:pt x="6783" y="5"/>
                  <a:pt x="6750" y="15"/>
                </a:cubicBezTo>
                <a:cubicBezTo>
                  <a:pt x="4369" y="1268"/>
                  <a:pt x="2163" y="2948"/>
                  <a:pt x="83" y="4501"/>
                </a:cubicBezTo>
                <a:cubicBezTo>
                  <a:pt x="1" y="4584"/>
                  <a:pt x="54" y="4752"/>
                  <a:pt x="132" y="4752"/>
                </a:cubicBezTo>
                <a:cubicBezTo>
                  <a:pt x="148" y="4752"/>
                  <a:pt x="166" y="4745"/>
                  <a:pt x="184" y="4727"/>
                </a:cubicBezTo>
                <a:cubicBezTo>
                  <a:pt x="2489" y="3349"/>
                  <a:pt x="4870" y="2095"/>
                  <a:pt x="6976" y="542"/>
                </a:cubicBezTo>
                <a:cubicBezTo>
                  <a:pt x="7245" y="362"/>
                  <a:pt x="7112" y="0"/>
                  <a:pt x="6846" y="0"/>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6884;p43">
            <a:extLst>
              <a:ext uri="{FF2B5EF4-FFF2-40B4-BE49-F238E27FC236}">
                <a16:creationId xmlns:a16="http://schemas.microsoft.com/office/drawing/2014/main" xmlns="" id="{370A1EC3-B10B-3E46-B91E-4E00E82B1280}"/>
              </a:ext>
            </a:extLst>
          </p:cNvPr>
          <p:cNvSpPr/>
          <p:nvPr/>
        </p:nvSpPr>
        <p:spPr>
          <a:xfrm>
            <a:off x="7011045" y="3728852"/>
            <a:ext cx="83060" cy="99750"/>
          </a:xfrm>
          <a:custGeom>
            <a:avLst/>
            <a:gdLst/>
            <a:ahLst/>
            <a:cxnLst/>
            <a:rect l="l" t="t" r="r" b="b"/>
            <a:pathLst>
              <a:path w="3439" h="4130" extrusionOk="0">
                <a:moveTo>
                  <a:pt x="3078" y="0"/>
                </a:moveTo>
                <a:cubicBezTo>
                  <a:pt x="3006" y="0"/>
                  <a:pt x="2930" y="25"/>
                  <a:pt x="2868" y="81"/>
                </a:cubicBezTo>
                <a:cubicBezTo>
                  <a:pt x="2241" y="607"/>
                  <a:pt x="1740" y="1133"/>
                  <a:pt x="1314" y="1760"/>
                </a:cubicBezTo>
                <a:cubicBezTo>
                  <a:pt x="787" y="2487"/>
                  <a:pt x="487" y="3213"/>
                  <a:pt x="61" y="3940"/>
                </a:cubicBezTo>
                <a:cubicBezTo>
                  <a:pt x="0" y="4076"/>
                  <a:pt x="49" y="4130"/>
                  <a:pt x="118" y="4130"/>
                </a:cubicBezTo>
                <a:cubicBezTo>
                  <a:pt x="165" y="4130"/>
                  <a:pt x="221" y="4106"/>
                  <a:pt x="261" y="4066"/>
                </a:cubicBezTo>
                <a:cubicBezTo>
                  <a:pt x="1213" y="2812"/>
                  <a:pt x="2366" y="1660"/>
                  <a:pt x="3294" y="406"/>
                </a:cubicBezTo>
                <a:cubicBezTo>
                  <a:pt x="3439" y="171"/>
                  <a:pt x="3269" y="0"/>
                  <a:pt x="3078" y="0"/>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6885;p43">
            <a:extLst>
              <a:ext uri="{FF2B5EF4-FFF2-40B4-BE49-F238E27FC236}">
                <a16:creationId xmlns:a16="http://schemas.microsoft.com/office/drawing/2014/main" xmlns="" id="{88D13A6E-5828-8748-B832-6E803724AF37}"/>
              </a:ext>
            </a:extLst>
          </p:cNvPr>
          <p:cNvSpPr/>
          <p:nvPr/>
        </p:nvSpPr>
        <p:spPr>
          <a:xfrm>
            <a:off x="6919269" y="3792250"/>
            <a:ext cx="74535" cy="125593"/>
          </a:xfrm>
          <a:custGeom>
            <a:avLst/>
            <a:gdLst/>
            <a:ahLst/>
            <a:cxnLst/>
            <a:rect l="l" t="t" r="r" b="b"/>
            <a:pathLst>
              <a:path w="3086" h="5200" extrusionOk="0">
                <a:moveTo>
                  <a:pt x="2659" y="0"/>
                </a:moveTo>
                <a:cubicBezTo>
                  <a:pt x="2604" y="0"/>
                  <a:pt x="2550" y="19"/>
                  <a:pt x="2507" y="62"/>
                </a:cubicBezTo>
                <a:cubicBezTo>
                  <a:pt x="1254" y="1541"/>
                  <a:pt x="402" y="3195"/>
                  <a:pt x="1" y="5075"/>
                </a:cubicBezTo>
                <a:cubicBezTo>
                  <a:pt x="1" y="5200"/>
                  <a:pt x="1" y="5200"/>
                  <a:pt x="101" y="5200"/>
                </a:cubicBezTo>
                <a:cubicBezTo>
                  <a:pt x="1154" y="3621"/>
                  <a:pt x="2081" y="2067"/>
                  <a:pt x="2908" y="488"/>
                </a:cubicBezTo>
                <a:cubicBezTo>
                  <a:pt x="3085" y="252"/>
                  <a:pt x="2861" y="0"/>
                  <a:pt x="2659" y="0"/>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6886;p43">
            <a:extLst>
              <a:ext uri="{FF2B5EF4-FFF2-40B4-BE49-F238E27FC236}">
                <a16:creationId xmlns:a16="http://schemas.microsoft.com/office/drawing/2014/main" xmlns="" id="{C21828F2-C348-E24F-A8B4-3C429699F177}"/>
              </a:ext>
            </a:extLst>
          </p:cNvPr>
          <p:cNvSpPr/>
          <p:nvPr/>
        </p:nvSpPr>
        <p:spPr>
          <a:xfrm>
            <a:off x="6957525" y="3876709"/>
            <a:ext cx="89413" cy="130182"/>
          </a:xfrm>
          <a:custGeom>
            <a:avLst/>
            <a:gdLst/>
            <a:ahLst/>
            <a:cxnLst/>
            <a:rect l="l" t="t" r="r" b="b"/>
            <a:pathLst>
              <a:path w="3702" h="5390" extrusionOk="0">
                <a:moveTo>
                  <a:pt x="3408" y="0"/>
                </a:moveTo>
                <a:cubicBezTo>
                  <a:pt x="3341" y="0"/>
                  <a:pt x="3269" y="37"/>
                  <a:pt x="3204" y="124"/>
                </a:cubicBezTo>
                <a:cubicBezTo>
                  <a:pt x="1951" y="1703"/>
                  <a:pt x="698" y="3357"/>
                  <a:pt x="71" y="5237"/>
                </a:cubicBezTo>
                <a:cubicBezTo>
                  <a:pt x="1" y="5307"/>
                  <a:pt x="91" y="5390"/>
                  <a:pt x="185" y="5390"/>
                </a:cubicBezTo>
                <a:cubicBezTo>
                  <a:pt x="225" y="5390"/>
                  <a:pt x="267" y="5375"/>
                  <a:pt x="297" y="5337"/>
                </a:cubicBezTo>
                <a:cubicBezTo>
                  <a:pt x="1550" y="3883"/>
                  <a:pt x="2577" y="2104"/>
                  <a:pt x="3630" y="450"/>
                </a:cubicBezTo>
                <a:cubicBezTo>
                  <a:pt x="3701" y="219"/>
                  <a:pt x="3570" y="0"/>
                  <a:pt x="3408" y="0"/>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6887;p43">
            <a:extLst>
              <a:ext uri="{FF2B5EF4-FFF2-40B4-BE49-F238E27FC236}">
                <a16:creationId xmlns:a16="http://schemas.microsoft.com/office/drawing/2014/main" xmlns="" id="{39476FBD-6520-9445-9321-5E849D09592E}"/>
              </a:ext>
            </a:extLst>
          </p:cNvPr>
          <p:cNvSpPr/>
          <p:nvPr/>
        </p:nvSpPr>
        <p:spPr>
          <a:xfrm>
            <a:off x="7113594" y="3793289"/>
            <a:ext cx="160397" cy="125641"/>
          </a:xfrm>
          <a:custGeom>
            <a:avLst/>
            <a:gdLst/>
            <a:ahLst/>
            <a:cxnLst/>
            <a:rect l="l" t="t" r="r" b="b"/>
            <a:pathLst>
              <a:path w="6641" h="5202" extrusionOk="0">
                <a:moveTo>
                  <a:pt x="6343" y="0"/>
                </a:moveTo>
                <a:cubicBezTo>
                  <a:pt x="6318" y="0"/>
                  <a:pt x="6292" y="6"/>
                  <a:pt x="6266" y="19"/>
                </a:cubicBezTo>
                <a:cubicBezTo>
                  <a:pt x="3960" y="1498"/>
                  <a:pt x="1980" y="3152"/>
                  <a:pt x="0" y="5157"/>
                </a:cubicBezTo>
                <a:cubicBezTo>
                  <a:pt x="0" y="5157"/>
                  <a:pt x="45" y="5202"/>
                  <a:pt x="74" y="5202"/>
                </a:cubicBezTo>
                <a:cubicBezTo>
                  <a:pt x="89" y="5202"/>
                  <a:pt x="100" y="5190"/>
                  <a:pt x="100" y="5157"/>
                </a:cubicBezTo>
                <a:cubicBezTo>
                  <a:pt x="2180" y="3478"/>
                  <a:pt x="4386" y="1899"/>
                  <a:pt x="6466" y="345"/>
                </a:cubicBezTo>
                <a:cubicBezTo>
                  <a:pt x="6641" y="258"/>
                  <a:pt x="6512" y="0"/>
                  <a:pt x="6343" y="0"/>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6888;p43">
            <a:extLst>
              <a:ext uri="{FF2B5EF4-FFF2-40B4-BE49-F238E27FC236}">
                <a16:creationId xmlns:a16="http://schemas.microsoft.com/office/drawing/2014/main" xmlns="" id="{1690B700-455C-6448-BE85-301B3B0CD324}"/>
              </a:ext>
            </a:extLst>
          </p:cNvPr>
          <p:cNvSpPr/>
          <p:nvPr/>
        </p:nvSpPr>
        <p:spPr>
          <a:xfrm>
            <a:off x="7017977" y="3965177"/>
            <a:ext cx="94895" cy="81949"/>
          </a:xfrm>
          <a:custGeom>
            <a:avLst/>
            <a:gdLst/>
            <a:ahLst/>
            <a:cxnLst/>
            <a:rect l="l" t="t" r="r" b="b"/>
            <a:pathLst>
              <a:path w="3929" h="3393" extrusionOk="0">
                <a:moveTo>
                  <a:pt x="3520" y="0"/>
                </a:moveTo>
                <a:cubicBezTo>
                  <a:pt x="3490" y="0"/>
                  <a:pt x="3460" y="6"/>
                  <a:pt x="3433" y="20"/>
                </a:cubicBezTo>
                <a:cubicBezTo>
                  <a:pt x="2180" y="947"/>
                  <a:pt x="1027" y="2000"/>
                  <a:pt x="74" y="3153"/>
                </a:cubicBezTo>
                <a:cubicBezTo>
                  <a:pt x="1" y="3300"/>
                  <a:pt x="35" y="3393"/>
                  <a:pt x="147" y="3393"/>
                </a:cubicBezTo>
                <a:cubicBezTo>
                  <a:pt x="188" y="3393"/>
                  <a:pt x="239" y="3380"/>
                  <a:pt x="300" y="3353"/>
                </a:cubicBezTo>
                <a:cubicBezTo>
                  <a:pt x="1453" y="2426"/>
                  <a:pt x="2581" y="1474"/>
                  <a:pt x="3733" y="421"/>
                </a:cubicBezTo>
                <a:cubicBezTo>
                  <a:pt x="3928" y="248"/>
                  <a:pt x="3712" y="0"/>
                  <a:pt x="3520" y="0"/>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6889;p43">
            <a:extLst>
              <a:ext uri="{FF2B5EF4-FFF2-40B4-BE49-F238E27FC236}">
                <a16:creationId xmlns:a16="http://schemas.microsoft.com/office/drawing/2014/main" xmlns="" id="{ECE67EC8-CA7C-354E-9B56-DEE9C09F6D67}"/>
              </a:ext>
            </a:extLst>
          </p:cNvPr>
          <p:cNvSpPr/>
          <p:nvPr/>
        </p:nvSpPr>
        <p:spPr>
          <a:xfrm>
            <a:off x="6994936" y="4060794"/>
            <a:ext cx="110135" cy="97431"/>
          </a:xfrm>
          <a:custGeom>
            <a:avLst/>
            <a:gdLst/>
            <a:ahLst/>
            <a:cxnLst/>
            <a:rect l="l" t="t" r="r" b="b"/>
            <a:pathLst>
              <a:path w="4560" h="4034" extrusionOk="0">
                <a:moveTo>
                  <a:pt x="4253" y="1"/>
                </a:moveTo>
                <a:cubicBezTo>
                  <a:pt x="4223" y="1"/>
                  <a:pt x="4192" y="7"/>
                  <a:pt x="4161" y="21"/>
                </a:cubicBezTo>
                <a:cubicBezTo>
                  <a:pt x="2607" y="1074"/>
                  <a:pt x="928" y="2327"/>
                  <a:pt x="1" y="3881"/>
                </a:cubicBezTo>
                <a:cubicBezTo>
                  <a:pt x="1" y="3951"/>
                  <a:pt x="1" y="4033"/>
                  <a:pt x="35" y="4033"/>
                </a:cubicBezTo>
                <a:cubicBezTo>
                  <a:pt x="50" y="4033"/>
                  <a:pt x="71" y="4018"/>
                  <a:pt x="101" y="3981"/>
                </a:cubicBezTo>
                <a:cubicBezTo>
                  <a:pt x="1655" y="2953"/>
                  <a:pt x="2908" y="1475"/>
                  <a:pt x="4387" y="347"/>
                </a:cubicBezTo>
                <a:cubicBezTo>
                  <a:pt x="4559" y="239"/>
                  <a:pt x="4435" y="1"/>
                  <a:pt x="4253" y="1"/>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6890;p43">
            <a:extLst>
              <a:ext uri="{FF2B5EF4-FFF2-40B4-BE49-F238E27FC236}">
                <a16:creationId xmlns:a16="http://schemas.microsoft.com/office/drawing/2014/main" xmlns="" id="{79440FF7-E611-A941-A18B-A807A4F25BF6}"/>
              </a:ext>
            </a:extLst>
          </p:cNvPr>
          <p:cNvSpPr/>
          <p:nvPr/>
        </p:nvSpPr>
        <p:spPr>
          <a:xfrm>
            <a:off x="7040801" y="4108446"/>
            <a:ext cx="137259" cy="84872"/>
          </a:xfrm>
          <a:custGeom>
            <a:avLst/>
            <a:gdLst/>
            <a:ahLst/>
            <a:cxnLst/>
            <a:rect l="l" t="t" r="r" b="b"/>
            <a:pathLst>
              <a:path w="5683" h="3514" extrusionOk="0">
                <a:moveTo>
                  <a:pt x="5471" y="1"/>
                </a:moveTo>
                <a:cubicBezTo>
                  <a:pt x="5445" y="1"/>
                  <a:pt x="5419" y="9"/>
                  <a:pt x="5395" y="28"/>
                </a:cubicBezTo>
                <a:cubicBezTo>
                  <a:pt x="3515" y="880"/>
                  <a:pt x="1761" y="2008"/>
                  <a:pt x="82" y="3261"/>
                </a:cubicBezTo>
                <a:cubicBezTo>
                  <a:pt x="0" y="3363"/>
                  <a:pt x="51" y="3514"/>
                  <a:pt x="180" y="3514"/>
                </a:cubicBezTo>
                <a:cubicBezTo>
                  <a:pt x="210" y="3514"/>
                  <a:pt x="244" y="3505"/>
                  <a:pt x="282" y="3487"/>
                </a:cubicBezTo>
                <a:cubicBezTo>
                  <a:pt x="1961" y="2334"/>
                  <a:pt x="3741" y="1281"/>
                  <a:pt x="5520" y="253"/>
                </a:cubicBezTo>
                <a:cubicBezTo>
                  <a:pt x="5683" y="152"/>
                  <a:pt x="5582" y="1"/>
                  <a:pt x="5471" y="1"/>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6891;p43">
            <a:extLst>
              <a:ext uri="{FF2B5EF4-FFF2-40B4-BE49-F238E27FC236}">
                <a16:creationId xmlns:a16="http://schemas.microsoft.com/office/drawing/2014/main" xmlns="" id="{DBE10F79-25D7-1640-9AC8-04E43CCFC884}"/>
              </a:ext>
            </a:extLst>
          </p:cNvPr>
          <p:cNvSpPr/>
          <p:nvPr/>
        </p:nvSpPr>
        <p:spPr>
          <a:xfrm>
            <a:off x="7161922" y="3932258"/>
            <a:ext cx="150446" cy="89413"/>
          </a:xfrm>
          <a:custGeom>
            <a:avLst/>
            <a:gdLst/>
            <a:ahLst/>
            <a:cxnLst/>
            <a:rect l="l" t="t" r="r" b="b"/>
            <a:pathLst>
              <a:path w="6229" h="3702" extrusionOk="0">
                <a:moveTo>
                  <a:pt x="6018" y="1"/>
                </a:moveTo>
                <a:cubicBezTo>
                  <a:pt x="5988" y="1"/>
                  <a:pt x="5955" y="9"/>
                  <a:pt x="5919" y="30"/>
                </a:cubicBezTo>
                <a:cubicBezTo>
                  <a:pt x="3839" y="857"/>
                  <a:pt x="1959" y="2210"/>
                  <a:pt x="79" y="3563"/>
                </a:cubicBezTo>
                <a:cubicBezTo>
                  <a:pt x="1" y="3563"/>
                  <a:pt x="45" y="3702"/>
                  <a:pt x="116" y="3702"/>
                </a:cubicBezTo>
                <a:cubicBezTo>
                  <a:pt x="136" y="3702"/>
                  <a:pt x="158" y="3691"/>
                  <a:pt x="179" y="3664"/>
                </a:cubicBezTo>
                <a:cubicBezTo>
                  <a:pt x="2059" y="2411"/>
                  <a:pt x="4139" y="1483"/>
                  <a:pt x="6144" y="230"/>
                </a:cubicBezTo>
                <a:cubicBezTo>
                  <a:pt x="6229" y="230"/>
                  <a:pt x="6172" y="1"/>
                  <a:pt x="6018" y="1"/>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6892;p43">
            <a:extLst>
              <a:ext uri="{FF2B5EF4-FFF2-40B4-BE49-F238E27FC236}">
                <a16:creationId xmlns:a16="http://schemas.microsoft.com/office/drawing/2014/main" xmlns="" id="{C32CFC8F-96B9-524F-8924-C38D4E10B9F5}"/>
              </a:ext>
            </a:extLst>
          </p:cNvPr>
          <p:cNvSpPr/>
          <p:nvPr/>
        </p:nvSpPr>
        <p:spPr>
          <a:xfrm>
            <a:off x="7241913" y="3816257"/>
            <a:ext cx="130279" cy="83447"/>
          </a:xfrm>
          <a:custGeom>
            <a:avLst/>
            <a:gdLst/>
            <a:ahLst/>
            <a:cxnLst/>
            <a:rect l="l" t="t" r="r" b="b"/>
            <a:pathLst>
              <a:path w="5394" h="3455" extrusionOk="0">
                <a:moveTo>
                  <a:pt x="5033" y="0"/>
                </a:moveTo>
                <a:cubicBezTo>
                  <a:pt x="4995" y="0"/>
                  <a:pt x="4955" y="7"/>
                  <a:pt x="4913" y="21"/>
                </a:cubicBezTo>
                <a:cubicBezTo>
                  <a:pt x="3033" y="747"/>
                  <a:pt x="1454" y="1900"/>
                  <a:pt x="0" y="3354"/>
                </a:cubicBezTo>
                <a:lnTo>
                  <a:pt x="101" y="3454"/>
                </a:lnTo>
                <a:cubicBezTo>
                  <a:pt x="1780" y="2326"/>
                  <a:pt x="3334" y="1274"/>
                  <a:pt x="5113" y="321"/>
                </a:cubicBezTo>
                <a:cubicBezTo>
                  <a:pt x="5393" y="235"/>
                  <a:pt x="5266" y="0"/>
                  <a:pt x="5033" y="0"/>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6893;p43">
            <a:extLst>
              <a:ext uri="{FF2B5EF4-FFF2-40B4-BE49-F238E27FC236}">
                <a16:creationId xmlns:a16="http://schemas.microsoft.com/office/drawing/2014/main" xmlns="" id="{0FD4D08F-CB46-3844-B06C-87FC54997C09}"/>
              </a:ext>
            </a:extLst>
          </p:cNvPr>
          <p:cNvSpPr/>
          <p:nvPr/>
        </p:nvSpPr>
        <p:spPr>
          <a:xfrm>
            <a:off x="7441044" y="3695305"/>
            <a:ext cx="140833" cy="61299"/>
          </a:xfrm>
          <a:custGeom>
            <a:avLst/>
            <a:gdLst/>
            <a:ahLst/>
            <a:cxnLst/>
            <a:rect l="l" t="t" r="r" b="b"/>
            <a:pathLst>
              <a:path w="5831" h="2538" extrusionOk="0">
                <a:moveTo>
                  <a:pt x="5433" y="0"/>
                </a:moveTo>
                <a:cubicBezTo>
                  <a:pt x="5403" y="0"/>
                  <a:pt x="5372" y="5"/>
                  <a:pt x="5339" y="16"/>
                </a:cubicBezTo>
                <a:cubicBezTo>
                  <a:pt x="4287" y="317"/>
                  <a:pt x="3234" y="643"/>
                  <a:pt x="2307" y="1069"/>
                </a:cubicBezTo>
                <a:cubicBezTo>
                  <a:pt x="1480" y="1369"/>
                  <a:pt x="527" y="1695"/>
                  <a:pt x="1" y="2322"/>
                </a:cubicBezTo>
                <a:lnTo>
                  <a:pt x="1" y="2522"/>
                </a:lnTo>
                <a:cubicBezTo>
                  <a:pt x="97" y="2532"/>
                  <a:pt x="192" y="2537"/>
                  <a:pt x="287" y="2537"/>
                </a:cubicBezTo>
                <a:cubicBezTo>
                  <a:pt x="1139" y="2537"/>
                  <a:pt x="1966" y="2156"/>
                  <a:pt x="2733" y="1795"/>
                </a:cubicBezTo>
                <a:cubicBezTo>
                  <a:pt x="3660" y="1470"/>
                  <a:pt x="4613" y="943"/>
                  <a:pt x="5540" y="542"/>
                </a:cubicBezTo>
                <a:cubicBezTo>
                  <a:pt x="5831" y="341"/>
                  <a:pt x="5682" y="0"/>
                  <a:pt x="5433" y="0"/>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6894;p43">
            <a:extLst>
              <a:ext uri="{FF2B5EF4-FFF2-40B4-BE49-F238E27FC236}">
                <a16:creationId xmlns:a16="http://schemas.microsoft.com/office/drawing/2014/main" xmlns="" id="{369ECC16-ADD3-4E47-A80B-6D5342DB5BB6}"/>
              </a:ext>
            </a:extLst>
          </p:cNvPr>
          <p:cNvSpPr/>
          <p:nvPr/>
        </p:nvSpPr>
        <p:spPr>
          <a:xfrm>
            <a:off x="7358131" y="3609735"/>
            <a:ext cx="138635" cy="60550"/>
          </a:xfrm>
          <a:custGeom>
            <a:avLst/>
            <a:gdLst/>
            <a:ahLst/>
            <a:cxnLst/>
            <a:rect l="l" t="t" r="r" b="b"/>
            <a:pathLst>
              <a:path w="5740" h="2507" extrusionOk="0">
                <a:moveTo>
                  <a:pt x="5213" y="0"/>
                </a:moveTo>
                <a:cubicBezTo>
                  <a:pt x="3534" y="326"/>
                  <a:pt x="1354" y="952"/>
                  <a:pt x="201" y="2206"/>
                </a:cubicBezTo>
                <a:cubicBezTo>
                  <a:pt x="0" y="2406"/>
                  <a:pt x="201" y="2506"/>
                  <a:pt x="301" y="2506"/>
                </a:cubicBezTo>
                <a:cubicBezTo>
                  <a:pt x="1254" y="2406"/>
                  <a:pt x="2181" y="1880"/>
                  <a:pt x="3033" y="1579"/>
                </a:cubicBezTo>
                <a:cubicBezTo>
                  <a:pt x="3860" y="1253"/>
                  <a:pt x="4587" y="952"/>
                  <a:pt x="5414" y="526"/>
                </a:cubicBezTo>
                <a:cubicBezTo>
                  <a:pt x="5740" y="426"/>
                  <a:pt x="5539" y="0"/>
                  <a:pt x="5213" y="0"/>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6895;p43">
            <a:extLst>
              <a:ext uri="{FF2B5EF4-FFF2-40B4-BE49-F238E27FC236}">
                <a16:creationId xmlns:a16="http://schemas.microsoft.com/office/drawing/2014/main" xmlns="" id="{08FB51AC-1A28-CE44-B680-C226ABD5CF06}"/>
              </a:ext>
            </a:extLst>
          </p:cNvPr>
          <p:cNvSpPr/>
          <p:nvPr/>
        </p:nvSpPr>
        <p:spPr>
          <a:xfrm>
            <a:off x="7398078" y="3791308"/>
            <a:ext cx="176772" cy="83568"/>
          </a:xfrm>
          <a:custGeom>
            <a:avLst/>
            <a:gdLst/>
            <a:ahLst/>
            <a:cxnLst/>
            <a:rect l="l" t="t" r="r" b="b"/>
            <a:pathLst>
              <a:path w="7319" h="3460" extrusionOk="0">
                <a:moveTo>
                  <a:pt x="6692" y="1"/>
                </a:moveTo>
                <a:cubicBezTo>
                  <a:pt x="4186" y="427"/>
                  <a:pt x="2206" y="1981"/>
                  <a:pt x="126" y="3234"/>
                </a:cubicBezTo>
                <a:cubicBezTo>
                  <a:pt x="1" y="3359"/>
                  <a:pt x="126" y="3460"/>
                  <a:pt x="126" y="3460"/>
                </a:cubicBezTo>
                <a:cubicBezTo>
                  <a:pt x="2306" y="2206"/>
                  <a:pt x="4813" y="1780"/>
                  <a:pt x="7018" y="627"/>
                </a:cubicBezTo>
                <a:cubicBezTo>
                  <a:pt x="7319" y="527"/>
                  <a:pt x="7018" y="1"/>
                  <a:pt x="6692" y="1"/>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6896;p43">
            <a:extLst>
              <a:ext uri="{FF2B5EF4-FFF2-40B4-BE49-F238E27FC236}">
                <a16:creationId xmlns:a16="http://schemas.microsoft.com/office/drawing/2014/main" xmlns="" id="{AD27EBCE-10B5-2F44-B739-5D9DF1AB46B3}"/>
              </a:ext>
            </a:extLst>
          </p:cNvPr>
          <p:cNvSpPr/>
          <p:nvPr/>
        </p:nvSpPr>
        <p:spPr>
          <a:xfrm>
            <a:off x="7640200" y="3781623"/>
            <a:ext cx="121101" cy="37557"/>
          </a:xfrm>
          <a:custGeom>
            <a:avLst/>
            <a:gdLst/>
            <a:ahLst/>
            <a:cxnLst/>
            <a:rect l="l" t="t" r="r" b="b"/>
            <a:pathLst>
              <a:path w="5014" h="1555" extrusionOk="0">
                <a:moveTo>
                  <a:pt x="4712" y="1"/>
                </a:moveTo>
                <a:cubicBezTo>
                  <a:pt x="3033" y="101"/>
                  <a:pt x="1580" y="627"/>
                  <a:pt x="126" y="1354"/>
                </a:cubicBezTo>
                <a:cubicBezTo>
                  <a:pt x="1" y="1354"/>
                  <a:pt x="126" y="1555"/>
                  <a:pt x="226" y="1555"/>
                </a:cubicBezTo>
                <a:cubicBezTo>
                  <a:pt x="1680" y="1354"/>
                  <a:pt x="3259" y="1028"/>
                  <a:pt x="4712" y="627"/>
                </a:cubicBezTo>
                <a:cubicBezTo>
                  <a:pt x="5013" y="502"/>
                  <a:pt x="5013" y="1"/>
                  <a:pt x="4712" y="1"/>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6897;p43">
            <a:extLst>
              <a:ext uri="{FF2B5EF4-FFF2-40B4-BE49-F238E27FC236}">
                <a16:creationId xmlns:a16="http://schemas.microsoft.com/office/drawing/2014/main" xmlns="" id="{0001D12A-1D0E-E141-8465-5C5A8F3403AF}"/>
              </a:ext>
            </a:extLst>
          </p:cNvPr>
          <p:cNvSpPr/>
          <p:nvPr/>
        </p:nvSpPr>
        <p:spPr>
          <a:xfrm>
            <a:off x="7090577" y="4159962"/>
            <a:ext cx="186457" cy="78109"/>
          </a:xfrm>
          <a:custGeom>
            <a:avLst/>
            <a:gdLst/>
            <a:ahLst/>
            <a:cxnLst/>
            <a:rect l="l" t="t" r="r" b="b"/>
            <a:pathLst>
              <a:path w="7720" h="3234" extrusionOk="0">
                <a:moveTo>
                  <a:pt x="7219" y="0"/>
                </a:moveTo>
                <a:cubicBezTo>
                  <a:pt x="4913" y="301"/>
                  <a:pt x="1880" y="1128"/>
                  <a:pt x="201" y="2807"/>
                </a:cubicBezTo>
                <a:cubicBezTo>
                  <a:pt x="1" y="3008"/>
                  <a:pt x="201" y="3233"/>
                  <a:pt x="427" y="3233"/>
                </a:cubicBezTo>
                <a:cubicBezTo>
                  <a:pt x="1580" y="3008"/>
                  <a:pt x="2707" y="2381"/>
                  <a:pt x="3860" y="1980"/>
                </a:cubicBezTo>
                <a:cubicBezTo>
                  <a:pt x="5013" y="1654"/>
                  <a:pt x="6166" y="1253"/>
                  <a:pt x="7319" y="827"/>
                </a:cubicBezTo>
                <a:cubicBezTo>
                  <a:pt x="7720" y="727"/>
                  <a:pt x="7720" y="0"/>
                  <a:pt x="7219" y="0"/>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6898;p43">
            <a:extLst>
              <a:ext uri="{FF2B5EF4-FFF2-40B4-BE49-F238E27FC236}">
                <a16:creationId xmlns:a16="http://schemas.microsoft.com/office/drawing/2014/main" xmlns="" id="{2CA89E69-C936-5742-AAFC-40D1B4C0AEF3}"/>
              </a:ext>
            </a:extLst>
          </p:cNvPr>
          <p:cNvSpPr/>
          <p:nvPr/>
        </p:nvSpPr>
        <p:spPr>
          <a:xfrm>
            <a:off x="7110551" y="4282629"/>
            <a:ext cx="191916" cy="51083"/>
          </a:xfrm>
          <a:custGeom>
            <a:avLst/>
            <a:gdLst/>
            <a:ahLst/>
            <a:cxnLst/>
            <a:rect l="l" t="t" r="r" b="b"/>
            <a:pathLst>
              <a:path w="7946" h="2115" extrusionOk="0">
                <a:moveTo>
                  <a:pt x="1429" y="1"/>
                </a:moveTo>
                <a:cubicBezTo>
                  <a:pt x="982" y="1"/>
                  <a:pt x="545" y="41"/>
                  <a:pt x="126" y="134"/>
                </a:cubicBezTo>
                <a:cubicBezTo>
                  <a:pt x="1" y="234"/>
                  <a:pt x="1" y="335"/>
                  <a:pt x="126" y="435"/>
                </a:cubicBezTo>
                <a:cubicBezTo>
                  <a:pt x="1154" y="1061"/>
                  <a:pt x="2507" y="1387"/>
                  <a:pt x="3660" y="1588"/>
                </a:cubicBezTo>
                <a:cubicBezTo>
                  <a:pt x="4913" y="1914"/>
                  <a:pt x="6166" y="2014"/>
                  <a:pt x="7520" y="2114"/>
                </a:cubicBezTo>
                <a:cubicBezTo>
                  <a:pt x="7845" y="2114"/>
                  <a:pt x="7946" y="1588"/>
                  <a:pt x="7645" y="1488"/>
                </a:cubicBezTo>
                <a:cubicBezTo>
                  <a:pt x="5828" y="889"/>
                  <a:pt x="3518" y="1"/>
                  <a:pt x="1429" y="1"/>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6899;p43">
            <a:extLst>
              <a:ext uri="{FF2B5EF4-FFF2-40B4-BE49-F238E27FC236}">
                <a16:creationId xmlns:a16="http://schemas.microsoft.com/office/drawing/2014/main" xmlns="" id="{6B8B4D00-C278-F44F-85ED-EB934E0EC6E6}"/>
              </a:ext>
            </a:extLst>
          </p:cNvPr>
          <p:cNvSpPr/>
          <p:nvPr/>
        </p:nvSpPr>
        <p:spPr>
          <a:xfrm>
            <a:off x="7186219" y="4230799"/>
            <a:ext cx="101127" cy="19298"/>
          </a:xfrm>
          <a:custGeom>
            <a:avLst/>
            <a:gdLst/>
            <a:ahLst/>
            <a:cxnLst/>
            <a:rect l="l" t="t" r="r" b="b"/>
            <a:pathLst>
              <a:path w="4187" h="799" extrusionOk="0">
                <a:moveTo>
                  <a:pt x="2456" y="0"/>
                </a:moveTo>
                <a:cubicBezTo>
                  <a:pt x="1643" y="0"/>
                  <a:pt x="835" y="107"/>
                  <a:pt x="126" y="501"/>
                </a:cubicBezTo>
                <a:cubicBezTo>
                  <a:pt x="1" y="501"/>
                  <a:pt x="1" y="701"/>
                  <a:pt x="126" y="701"/>
                </a:cubicBezTo>
                <a:cubicBezTo>
                  <a:pt x="517" y="772"/>
                  <a:pt x="909" y="798"/>
                  <a:pt x="1300" y="798"/>
                </a:cubicBezTo>
                <a:cubicBezTo>
                  <a:pt x="2162" y="798"/>
                  <a:pt x="3024" y="670"/>
                  <a:pt x="3885" y="601"/>
                </a:cubicBezTo>
                <a:cubicBezTo>
                  <a:pt x="4186" y="601"/>
                  <a:pt x="4186" y="75"/>
                  <a:pt x="3885" y="75"/>
                </a:cubicBezTo>
                <a:cubicBezTo>
                  <a:pt x="3420" y="37"/>
                  <a:pt x="2937" y="0"/>
                  <a:pt x="2456" y="0"/>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6900;p43">
            <a:extLst>
              <a:ext uri="{FF2B5EF4-FFF2-40B4-BE49-F238E27FC236}">
                <a16:creationId xmlns:a16="http://schemas.microsoft.com/office/drawing/2014/main" xmlns="" id="{D8D0F7A3-6E23-834E-86D3-4289EF6FCD2F}"/>
              </a:ext>
            </a:extLst>
          </p:cNvPr>
          <p:cNvSpPr/>
          <p:nvPr/>
        </p:nvSpPr>
        <p:spPr>
          <a:xfrm>
            <a:off x="7166245" y="4391795"/>
            <a:ext cx="183994" cy="65767"/>
          </a:xfrm>
          <a:custGeom>
            <a:avLst/>
            <a:gdLst/>
            <a:ahLst/>
            <a:cxnLst/>
            <a:rect l="l" t="t" r="r" b="b"/>
            <a:pathLst>
              <a:path w="7618" h="2723" extrusionOk="0">
                <a:moveTo>
                  <a:pt x="101" y="0"/>
                </a:moveTo>
                <a:cubicBezTo>
                  <a:pt x="0" y="0"/>
                  <a:pt x="0" y="100"/>
                  <a:pt x="101" y="201"/>
                </a:cubicBezTo>
                <a:cubicBezTo>
                  <a:pt x="2407" y="1454"/>
                  <a:pt x="4587" y="2506"/>
                  <a:pt x="7319" y="2707"/>
                </a:cubicBezTo>
                <a:cubicBezTo>
                  <a:pt x="7352" y="2718"/>
                  <a:pt x="7381" y="2723"/>
                  <a:pt x="7407" y="2723"/>
                </a:cubicBezTo>
                <a:cubicBezTo>
                  <a:pt x="7617" y="2723"/>
                  <a:pt x="7598" y="2395"/>
                  <a:pt x="7419" y="2306"/>
                </a:cubicBezTo>
                <a:cubicBezTo>
                  <a:pt x="5013" y="1354"/>
                  <a:pt x="2507" y="727"/>
                  <a:pt x="101" y="0"/>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6901;p43">
            <a:extLst>
              <a:ext uri="{FF2B5EF4-FFF2-40B4-BE49-F238E27FC236}">
                <a16:creationId xmlns:a16="http://schemas.microsoft.com/office/drawing/2014/main" xmlns="" id="{79F0C75C-A842-DB40-9E93-31DB6AA8BBD0}"/>
              </a:ext>
            </a:extLst>
          </p:cNvPr>
          <p:cNvSpPr/>
          <p:nvPr/>
        </p:nvSpPr>
        <p:spPr>
          <a:xfrm>
            <a:off x="7300022" y="4376652"/>
            <a:ext cx="116246" cy="35142"/>
          </a:xfrm>
          <a:custGeom>
            <a:avLst/>
            <a:gdLst/>
            <a:ahLst/>
            <a:cxnLst/>
            <a:rect l="l" t="t" r="r" b="b"/>
            <a:pathLst>
              <a:path w="4813" h="1455" extrusionOk="0">
                <a:moveTo>
                  <a:pt x="201" y="1"/>
                </a:moveTo>
                <a:cubicBezTo>
                  <a:pt x="101" y="1"/>
                  <a:pt x="0" y="201"/>
                  <a:pt x="101" y="301"/>
                </a:cubicBezTo>
                <a:cubicBezTo>
                  <a:pt x="1454" y="928"/>
                  <a:pt x="2933" y="1153"/>
                  <a:pt x="4386" y="1454"/>
                </a:cubicBezTo>
                <a:cubicBezTo>
                  <a:pt x="4687" y="1454"/>
                  <a:pt x="4812" y="1053"/>
                  <a:pt x="4487" y="928"/>
                </a:cubicBezTo>
                <a:cubicBezTo>
                  <a:pt x="3133" y="427"/>
                  <a:pt x="1680" y="1"/>
                  <a:pt x="201" y="1"/>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6902;p43">
            <a:extLst>
              <a:ext uri="{FF2B5EF4-FFF2-40B4-BE49-F238E27FC236}">
                <a16:creationId xmlns:a16="http://schemas.microsoft.com/office/drawing/2014/main" xmlns="" id="{D7FB5C00-4380-0545-8FBC-7453EC20263B}"/>
              </a:ext>
            </a:extLst>
          </p:cNvPr>
          <p:cNvSpPr/>
          <p:nvPr/>
        </p:nvSpPr>
        <p:spPr>
          <a:xfrm>
            <a:off x="7410782" y="4433868"/>
            <a:ext cx="138660" cy="31181"/>
          </a:xfrm>
          <a:custGeom>
            <a:avLst/>
            <a:gdLst/>
            <a:ahLst/>
            <a:cxnLst/>
            <a:rect l="l" t="t" r="r" b="b"/>
            <a:pathLst>
              <a:path w="5741" h="1291" extrusionOk="0">
                <a:moveTo>
                  <a:pt x="1848" y="1"/>
                </a:moveTo>
                <a:cubicBezTo>
                  <a:pt x="1249" y="1"/>
                  <a:pt x="685" y="72"/>
                  <a:pt x="226" y="238"/>
                </a:cubicBezTo>
                <a:cubicBezTo>
                  <a:pt x="1" y="338"/>
                  <a:pt x="1" y="664"/>
                  <a:pt x="226" y="664"/>
                </a:cubicBezTo>
                <a:cubicBezTo>
                  <a:pt x="1053" y="965"/>
                  <a:pt x="1881" y="965"/>
                  <a:pt x="2733" y="1065"/>
                </a:cubicBezTo>
                <a:cubicBezTo>
                  <a:pt x="3560" y="1065"/>
                  <a:pt x="4487" y="1291"/>
                  <a:pt x="5439" y="1291"/>
                </a:cubicBezTo>
                <a:cubicBezTo>
                  <a:pt x="5640" y="1291"/>
                  <a:pt x="5740" y="865"/>
                  <a:pt x="5540" y="764"/>
                </a:cubicBezTo>
                <a:cubicBezTo>
                  <a:pt x="4614" y="336"/>
                  <a:pt x="3147" y="1"/>
                  <a:pt x="1848" y="1"/>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6903;p43">
            <a:extLst>
              <a:ext uri="{FF2B5EF4-FFF2-40B4-BE49-F238E27FC236}">
                <a16:creationId xmlns:a16="http://schemas.microsoft.com/office/drawing/2014/main" xmlns="" id="{0D99BCA9-8799-C049-ACDE-7756ACCBE399}"/>
              </a:ext>
            </a:extLst>
          </p:cNvPr>
          <p:cNvSpPr/>
          <p:nvPr/>
        </p:nvSpPr>
        <p:spPr>
          <a:xfrm>
            <a:off x="7355716" y="4313712"/>
            <a:ext cx="191288" cy="36977"/>
          </a:xfrm>
          <a:custGeom>
            <a:avLst/>
            <a:gdLst/>
            <a:ahLst/>
            <a:cxnLst/>
            <a:rect l="l" t="t" r="r" b="b"/>
            <a:pathLst>
              <a:path w="7920" h="1531" extrusionOk="0">
                <a:moveTo>
                  <a:pt x="201" y="0"/>
                </a:moveTo>
                <a:cubicBezTo>
                  <a:pt x="100" y="0"/>
                  <a:pt x="0" y="100"/>
                  <a:pt x="100" y="201"/>
                </a:cubicBezTo>
                <a:cubicBezTo>
                  <a:pt x="2025" y="932"/>
                  <a:pt x="3950" y="1530"/>
                  <a:pt x="5920" y="1530"/>
                </a:cubicBezTo>
                <a:cubicBezTo>
                  <a:pt x="6515" y="1530"/>
                  <a:pt x="7115" y="1476"/>
                  <a:pt x="7719" y="1353"/>
                </a:cubicBezTo>
                <a:cubicBezTo>
                  <a:pt x="7920" y="1353"/>
                  <a:pt x="7820" y="1028"/>
                  <a:pt x="7719" y="1028"/>
                </a:cubicBezTo>
                <a:cubicBezTo>
                  <a:pt x="5213" y="927"/>
                  <a:pt x="2607" y="927"/>
                  <a:pt x="201" y="0"/>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6904;p43">
            <a:extLst>
              <a:ext uri="{FF2B5EF4-FFF2-40B4-BE49-F238E27FC236}">
                <a16:creationId xmlns:a16="http://schemas.microsoft.com/office/drawing/2014/main" xmlns="" id="{85D478F3-3601-9744-B6D4-45816AD7E5D9}"/>
              </a:ext>
            </a:extLst>
          </p:cNvPr>
          <p:cNvSpPr/>
          <p:nvPr/>
        </p:nvSpPr>
        <p:spPr>
          <a:xfrm>
            <a:off x="7544559" y="4380565"/>
            <a:ext cx="131390" cy="35866"/>
          </a:xfrm>
          <a:custGeom>
            <a:avLst/>
            <a:gdLst/>
            <a:ahLst/>
            <a:cxnLst/>
            <a:rect l="l" t="t" r="r" b="b"/>
            <a:pathLst>
              <a:path w="5440" h="1485" extrusionOk="0">
                <a:moveTo>
                  <a:pt x="2707" y="0"/>
                </a:moveTo>
                <a:cubicBezTo>
                  <a:pt x="2432" y="0"/>
                  <a:pt x="2157" y="13"/>
                  <a:pt x="1880" y="39"/>
                </a:cubicBezTo>
                <a:cubicBezTo>
                  <a:pt x="1254" y="139"/>
                  <a:pt x="201" y="139"/>
                  <a:pt x="1" y="891"/>
                </a:cubicBezTo>
                <a:cubicBezTo>
                  <a:pt x="1" y="991"/>
                  <a:pt x="1" y="1092"/>
                  <a:pt x="101" y="1192"/>
                </a:cubicBezTo>
                <a:cubicBezTo>
                  <a:pt x="280" y="1413"/>
                  <a:pt x="531" y="1484"/>
                  <a:pt x="807" y="1484"/>
                </a:cubicBezTo>
                <a:cubicBezTo>
                  <a:pt x="1188" y="1484"/>
                  <a:pt x="1618" y="1350"/>
                  <a:pt x="1981" y="1292"/>
                </a:cubicBezTo>
                <a:cubicBezTo>
                  <a:pt x="2933" y="1192"/>
                  <a:pt x="3961" y="1092"/>
                  <a:pt x="4913" y="991"/>
                </a:cubicBezTo>
                <a:cubicBezTo>
                  <a:pt x="5339" y="991"/>
                  <a:pt x="5439" y="465"/>
                  <a:pt x="5013" y="265"/>
                </a:cubicBezTo>
                <a:cubicBezTo>
                  <a:pt x="4237" y="98"/>
                  <a:pt x="3475" y="0"/>
                  <a:pt x="2707" y="0"/>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6905;p43">
            <a:extLst>
              <a:ext uri="{FF2B5EF4-FFF2-40B4-BE49-F238E27FC236}">
                <a16:creationId xmlns:a16="http://schemas.microsoft.com/office/drawing/2014/main" xmlns="" id="{27EC37DF-8F40-934B-A515-4F041DAF0D1A}"/>
              </a:ext>
            </a:extLst>
          </p:cNvPr>
          <p:cNvSpPr/>
          <p:nvPr/>
        </p:nvSpPr>
        <p:spPr>
          <a:xfrm>
            <a:off x="7597838" y="4439616"/>
            <a:ext cx="138635" cy="33983"/>
          </a:xfrm>
          <a:custGeom>
            <a:avLst/>
            <a:gdLst/>
            <a:ahLst/>
            <a:cxnLst/>
            <a:rect l="l" t="t" r="r" b="b"/>
            <a:pathLst>
              <a:path w="5740" h="1407" extrusionOk="0">
                <a:moveTo>
                  <a:pt x="5314" y="100"/>
                </a:moveTo>
                <a:cubicBezTo>
                  <a:pt x="3634" y="326"/>
                  <a:pt x="1554" y="0"/>
                  <a:pt x="101" y="727"/>
                </a:cubicBezTo>
                <a:cubicBezTo>
                  <a:pt x="0" y="827"/>
                  <a:pt x="0" y="827"/>
                  <a:pt x="101" y="953"/>
                </a:cubicBezTo>
                <a:cubicBezTo>
                  <a:pt x="626" y="1288"/>
                  <a:pt x="1263" y="1407"/>
                  <a:pt x="1935" y="1407"/>
                </a:cubicBezTo>
                <a:cubicBezTo>
                  <a:pt x="3123" y="1407"/>
                  <a:pt x="4422" y="1035"/>
                  <a:pt x="5414" y="827"/>
                </a:cubicBezTo>
                <a:cubicBezTo>
                  <a:pt x="5740" y="727"/>
                  <a:pt x="5740" y="100"/>
                  <a:pt x="5314" y="100"/>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6906;p43">
            <a:extLst>
              <a:ext uri="{FF2B5EF4-FFF2-40B4-BE49-F238E27FC236}">
                <a16:creationId xmlns:a16="http://schemas.microsoft.com/office/drawing/2014/main" xmlns="" id="{5028A76F-EB9B-744C-84D9-BBA891D1D102}"/>
              </a:ext>
            </a:extLst>
          </p:cNvPr>
          <p:cNvSpPr/>
          <p:nvPr/>
        </p:nvSpPr>
        <p:spPr>
          <a:xfrm>
            <a:off x="7734030" y="4318060"/>
            <a:ext cx="135471" cy="76177"/>
          </a:xfrm>
          <a:custGeom>
            <a:avLst/>
            <a:gdLst/>
            <a:ahLst/>
            <a:cxnLst/>
            <a:rect l="l" t="t" r="r" b="b"/>
            <a:pathLst>
              <a:path w="5609" h="3154" extrusionOk="0">
                <a:moveTo>
                  <a:pt x="5200" y="1"/>
                </a:moveTo>
                <a:cubicBezTo>
                  <a:pt x="5170" y="1"/>
                  <a:pt x="5140" y="7"/>
                  <a:pt x="5113" y="21"/>
                </a:cubicBezTo>
                <a:cubicBezTo>
                  <a:pt x="3434" y="1073"/>
                  <a:pt x="1755" y="1900"/>
                  <a:pt x="101" y="2953"/>
                </a:cubicBezTo>
                <a:cubicBezTo>
                  <a:pt x="0" y="3053"/>
                  <a:pt x="101" y="3153"/>
                  <a:pt x="201" y="3153"/>
                </a:cubicBezTo>
                <a:cubicBezTo>
                  <a:pt x="2081" y="2627"/>
                  <a:pt x="3860" y="1700"/>
                  <a:pt x="5414" y="447"/>
                </a:cubicBezTo>
                <a:cubicBezTo>
                  <a:pt x="5609" y="252"/>
                  <a:pt x="5392" y="1"/>
                  <a:pt x="5200" y="1"/>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6907;p43">
            <a:extLst>
              <a:ext uri="{FF2B5EF4-FFF2-40B4-BE49-F238E27FC236}">
                <a16:creationId xmlns:a16="http://schemas.microsoft.com/office/drawing/2014/main" xmlns="" id="{186EE0DC-4D27-504C-8CC2-FC1E8A8D7BE5}"/>
              </a:ext>
            </a:extLst>
          </p:cNvPr>
          <p:cNvSpPr/>
          <p:nvPr/>
        </p:nvSpPr>
        <p:spPr>
          <a:xfrm>
            <a:off x="7665632" y="4272075"/>
            <a:ext cx="134626" cy="66468"/>
          </a:xfrm>
          <a:custGeom>
            <a:avLst/>
            <a:gdLst/>
            <a:ahLst/>
            <a:cxnLst/>
            <a:rect l="l" t="t" r="r" b="b"/>
            <a:pathLst>
              <a:path w="5574" h="2752" extrusionOk="0">
                <a:moveTo>
                  <a:pt x="5100" y="0"/>
                </a:moveTo>
                <a:cubicBezTo>
                  <a:pt x="5042" y="0"/>
                  <a:pt x="4979" y="14"/>
                  <a:pt x="4913" y="45"/>
                </a:cubicBezTo>
                <a:cubicBezTo>
                  <a:pt x="3334" y="772"/>
                  <a:pt x="1579" y="1498"/>
                  <a:pt x="101" y="2551"/>
                </a:cubicBezTo>
                <a:cubicBezTo>
                  <a:pt x="0" y="2551"/>
                  <a:pt x="0" y="2752"/>
                  <a:pt x="101" y="2752"/>
                </a:cubicBezTo>
                <a:cubicBezTo>
                  <a:pt x="1980" y="2551"/>
                  <a:pt x="3760" y="1624"/>
                  <a:pt x="5213" y="571"/>
                </a:cubicBezTo>
                <a:cubicBezTo>
                  <a:pt x="5573" y="402"/>
                  <a:pt x="5415" y="0"/>
                  <a:pt x="5100" y="0"/>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6908;p43">
            <a:extLst>
              <a:ext uri="{FF2B5EF4-FFF2-40B4-BE49-F238E27FC236}">
                <a16:creationId xmlns:a16="http://schemas.microsoft.com/office/drawing/2014/main" xmlns="" id="{6542E503-1BEB-324F-9C80-9FC2FB31588E}"/>
              </a:ext>
            </a:extLst>
          </p:cNvPr>
          <p:cNvSpPr/>
          <p:nvPr/>
        </p:nvSpPr>
        <p:spPr>
          <a:xfrm>
            <a:off x="7219524" y="4030725"/>
            <a:ext cx="130351" cy="84848"/>
          </a:xfrm>
          <a:custGeom>
            <a:avLst/>
            <a:gdLst/>
            <a:ahLst/>
            <a:cxnLst/>
            <a:rect l="l" t="t" r="r" b="b"/>
            <a:pathLst>
              <a:path w="5397" h="3513" extrusionOk="0">
                <a:moveTo>
                  <a:pt x="4969" y="0"/>
                </a:moveTo>
                <a:cubicBezTo>
                  <a:pt x="4943" y="0"/>
                  <a:pt x="4915" y="4"/>
                  <a:pt x="4887" y="13"/>
                </a:cubicBezTo>
                <a:cubicBezTo>
                  <a:pt x="2907" y="740"/>
                  <a:pt x="1353" y="1692"/>
                  <a:pt x="0" y="3346"/>
                </a:cubicBezTo>
                <a:cubicBezTo>
                  <a:pt x="0" y="3436"/>
                  <a:pt x="0" y="3512"/>
                  <a:pt x="37" y="3512"/>
                </a:cubicBezTo>
                <a:cubicBezTo>
                  <a:pt x="51" y="3512"/>
                  <a:pt x="72" y="3500"/>
                  <a:pt x="100" y="3471"/>
                </a:cubicBezTo>
                <a:cubicBezTo>
                  <a:pt x="1880" y="2619"/>
                  <a:pt x="3434" y="1592"/>
                  <a:pt x="5213" y="539"/>
                </a:cubicBezTo>
                <a:cubicBezTo>
                  <a:pt x="5396" y="447"/>
                  <a:pt x="5245" y="0"/>
                  <a:pt x="4969" y="0"/>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6909;p43">
            <a:extLst>
              <a:ext uri="{FF2B5EF4-FFF2-40B4-BE49-F238E27FC236}">
                <a16:creationId xmlns:a16="http://schemas.microsoft.com/office/drawing/2014/main" xmlns="" id="{7296B4B4-D008-E846-AD5B-4AD60CF2BBE2}"/>
              </a:ext>
            </a:extLst>
          </p:cNvPr>
          <p:cNvSpPr/>
          <p:nvPr/>
        </p:nvSpPr>
        <p:spPr>
          <a:xfrm>
            <a:off x="7310311" y="3924723"/>
            <a:ext cx="114893" cy="65767"/>
          </a:xfrm>
          <a:custGeom>
            <a:avLst/>
            <a:gdLst/>
            <a:ahLst/>
            <a:cxnLst/>
            <a:rect l="l" t="t" r="r" b="b"/>
            <a:pathLst>
              <a:path w="4757" h="2723" extrusionOk="0">
                <a:moveTo>
                  <a:pt x="4357" y="1"/>
                </a:moveTo>
                <a:cubicBezTo>
                  <a:pt x="4327" y="1"/>
                  <a:pt x="4295" y="5"/>
                  <a:pt x="4261" y="16"/>
                </a:cubicBezTo>
                <a:cubicBezTo>
                  <a:pt x="2807" y="442"/>
                  <a:pt x="828" y="1269"/>
                  <a:pt x="101" y="2622"/>
                </a:cubicBezTo>
                <a:cubicBezTo>
                  <a:pt x="0" y="2723"/>
                  <a:pt x="101" y="2723"/>
                  <a:pt x="101" y="2723"/>
                </a:cubicBezTo>
                <a:cubicBezTo>
                  <a:pt x="928" y="2622"/>
                  <a:pt x="1554" y="2221"/>
                  <a:pt x="2281" y="1795"/>
                </a:cubicBezTo>
                <a:cubicBezTo>
                  <a:pt x="3008" y="1369"/>
                  <a:pt x="3760" y="1068"/>
                  <a:pt x="4487" y="542"/>
                </a:cubicBezTo>
                <a:cubicBezTo>
                  <a:pt x="4757" y="362"/>
                  <a:pt x="4623" y="1"/>
                  <a:pt x="4357" y="1"/>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910;p43">
            <a:extLst>
              <a:ext uri="{FF2B5EF4-FFF2-40B4-BE49-F238E27FC236}">
                <a16:creationId xmlns:a16="http://schemas.microsoft.com/office/drawing/2014/main" xmlns="" id="{4918F163-ED82-7F45-9DF2-BE928C5C5724}"/>
              </a:ext>
            </a:extLst>
          </p:cNvPr>
          <p:cNvSpPr/>
          <p:nvPr/>
        </p:nvSpPr>
        <p:spPr>
          <a:xfrm>
            <a:off x="7327869" y="4056447"/>
            <a:ext cx="141051" cy="70235"/>
          </a:xfrm>
          <a:custGeom>
            <a:avLst/>
            <a:gdLst/>
            <a:ahLst/>
            <a:cxnLst/>
            <a:rect l="l" t="t" r="r" b="b"/>
            <a:pathLst>
              <a:path w="5840" h="2908" extrusionOk="0">
                <a:moveTo>
                  <a:pt x="5539" y="0"/>
                </a:moveTo>
                <a:cubicBezTo>
                  <a:pt x="3434" y="527"/>
                  <a:pt x="1780" y="1554"/>
                  <a:pt x="101" y="2707"/>
                </a:cubicBezTo>
                <a:cubicBezTo>
                  <a:pt x="0" y="2807"/>
                  <a:pt x="101" y="2908"/>
                  <a:pt x="201" y="2908"/>
                </a:cubicBezTo>
                <a:cubicBezTo>
                  <a:pt x="1780" y="1880"/>
                  <a:pt x="3860" y="1254"/>
                  <a:pt x="5639" y="527"/>
                </a:cubicBezTo>
                <a:cubicBezTo>
                  <a:pt x="5840" y="401"/>
                  <a:pt x="5840" y="0"/>
                  <a:pt x="5539" y="0"/>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911;p43">
            <a:extLst>
              <a:ext uri="{FF2B5EF4-FFF2-40B4-BE49-F238E27FC236}">
                <a16:creationId xmlns:a16="http://schemas.microsoft.com/office/drawing/2014/main" xmlns="" id="{F0E823EF-E027-BB42-95F8-586C56841745}"/>
              </a:ext>
            </a:extLst>
          </p:cNvPr>
          <p:cNvSpPr/>
          <p:nvPr/>
        </p:nvSpPr>
        <p:spPr>
          <a:xfrm>
            <a:off x="7330622" y="4156919"/>
            <a:ext cx="100764" cy="43499"/>
          </a:xfrm>
          <a:custGeom>
            <a:avLst/>
            <a:gdLst/>
            <a:ahLst/>
            <a:cxnLst/>
            <a:rect l="l" t="t" r="r" b="b"/>
            <a:pathLst>
              <a:path w="4172" h="1801" extrusionOk="0">
                <a:moveTo>
                  <a:pt x="3746" y="1"/>
                </a:moveTo>
                <a:cubicBezTo>
                  <a:pt x="2493" y="327"/>
                  <a:pt x="1139" y="627"/>
                  <a:pt x="87" y="1379"/>
                </a:cubicBezTo>
                <a:cubicBezTo>
                  <a:pt x="0" y="1552"/>
                  <a:pt x="63" y="1800"/>
                  <a:pt x="211" y="1800"/>
                </a:cubicBezTo>
                <a:cubicBezTo>
                  <a:pt x="234" y="1800"/>
                  <a:pt x="260" y="1794"/>
                  <a:pt x="287" y="1780"/>
                </a:cubicBezTo>
                <a:cubicBezTo>
                  <a:pt x="1540" y="1580"/>
                  <a:pt x="2794" y="953"/>
                  <a:pt x="3946" y="527"/>
                </a:cubicBezTo>
                <a:cubicBezTo>
                  <a:pt x="4172" y="327"/>
                  <a:pt x="3946" y="1"/>
                  <a:pt x="3746" y="1"/>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912;p43">
            <a:extLst>
              <a:ext uri="{FF2B5EF4-FFF2-40B4-BE49-F238E27FC236}">
                <a16:creationId xmlns:a16="http://schemas.microsoft.com/office/drawing/2014/main" xmlns="" id="{D18094AC-ADC5-4746-8904-B9C93B6CF58A}"/>
              </a:ext>
            </a:extLst>
          </p:cNvPr>
          <p:cNvSpPr/>
          <p:nvPr/>
        </p:nvSpPr>
        <p:spPr>
          <a:xfrm>
            <a:off x="7337554" y="4242875"/>
            <a:ext cx="96272" cy="27872"/>
          </a:xfrm>
          <a:custGeom>
            <a:avLst/>
            <a:gdLst/>
            <a:ahLst/>
            <a:cxnLst/>
            <a:rect l="l" t="t" r="r" b="b"/>
            <a:pathLst>
              <a:path w="3986" h="1154" extrusionOk="0">
                <a:moveTo>
                  <a:pt x="3885" y="1"/>
                </a:moveTo>
                <a:cubicBezTo>
                  <a:pt x="2507" y="101"/>
                  <a:pt x="1253" y="427"/>
                  <a:pt x="126" y="1053"/>
                </a:cubicBezTo>
                <a:cubicBezTo>
                  <a:pt x="0" y="1053"/>
                  <a:pt x="126" y="1154"/>
                  <a:pt x="126" y="1154"/>
                </a:cubicBezTo>
                <a:cubicBezTo>
                  <a:pt x="1379" y="728"/>
                  <a:pt x="2632" y="427"/>
                  <a:pt x="3885" y="201"/>
                </a:cubicBezTo>
                <a:cubicBezTo>
                  <a:pt x="3985" y="201"/>
                  <a:pt x="3985" y="1"/>
                  <a:pt x="3885" y="1"/>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913;p43">
            <a:extLst>
              <a:ext uri="{FF2B5EF4-FFF2-40B4-BE49-F238E27FC236}">
                <a16:creationId xmlns:a16="http://schemas.microsoft.com/office/drawing/2014/main" xmlns="" id="{6FCD1AFE-72D0-B14B-956C-C89D2A613E80}"/>
              </a:ext>
            </a:extLst>
          </p:cNvPr>
          <p:cNvSpPr/>
          <p:nvPr/>
        </p:nvSpPr>
        <p:spPr>
          <a:xfrm>
            <a:off x="7441044" y="3942281"/>
            <a:ext cx="72771" cy="53667"/>
          </a:xfrm>
          <a:custGeom>
            <a:avLst/>
            <a:gdLst/>
            <a:ahLst/>
            <a:cxnLst/>
            <a:rect l="l" t="t" r="r" b="b"/>
            <a:pathLst>
              <a:path w="3013" h="2222" extrusionOk="0">
                <a:moveTo>
                  <a:pt x="2506" y="1"/>
                </a:moveTo>
                <a:cubicBezTo>
                  <a:pt x="2474" y="1"/>
                  <a:pt x="2441" y="5"/>
                  <a:pt x="2407" y="16"/>
                </a:cubicBezTo>
                <a:cubicBezTo>
                  <a:pt x="1981" y="341"/>
                  <a:pt x="1480" y="542"/>
                  <a:pt x="1054" y="868"/>
                </a:cubicBezTo>
                <a:cubicBezTo>
                  <a:pt x="628" y="1168"/>
                  <a:pt x="427" y="1595"/>
                  <a:pt x="101" y="1996"/>
                </a:cubicBezTo>
                <a:cubicBezTo>
                  <a:pt x="1" y="2121"/>
                  <a:pt x="101" y="2221"/>
                  <a:pt x="227" y="2221"/>
                </a:cubicBezTo>
                <a:cubicBezTo>
                  <a:pt x="728" y="1895"/>
                  <a:pt x="1254" y="1795"/>
                  <a:pt x="1680" y="1494"/>
                </a:cubicBezTo>
                <a:cubicBezTo>
                  <a:pt x="2106" y="1168"/>
                  <a:pt x="2407" y="868"/>
                  <a:pt x="2833" y="542"/>
                </a:cubicBezTo>
                <a:cubicBezTo>
                  <a:pt x="3013" y="362"/>
                  <a:pt x="2789" y="1"/>
                  <a:pt x="2506" y="1"/>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914;p43">
            <a:extLst>
              <a:ext uri="{FF2B5EF4-FFF2-40B4-BE49-F238E27FC236}">
                <a16:creationId xmlns:a16="http://schemas.microsoft.com/office/drawing/2014/main" xmlns="" id="{754110C1-64CA-6748-9121-654B6593460C}"/>
              </a:ext>
            </a:extLst>
          </p:cNvPr>
          <p:cNvSpPr/>
          <p:nvPr/>
        </p:nvSpPr>
        <p:spPr>
          <a:xfrm>
            <a:off x="7562118" y="3859706"/>
            <a:ext cx="121101" cy="45431"/>
          </a:xfrm>
          <a:custGeom>
            <a:avLst/>
            <a:gdLst/>
            <a:ahLst/>
            <a:cxnLst/>
            <a:rect l="l" t="t" r="r" b="b"/>
            <a:pathLst>
              <a:path w="5014" h="1881" extrusionOk="0">
                <a:moveTo>
                  <a:pt x="4712" y="1"/>
                </a:moveTo>
                <a:cubicBezTo>
                  <a:pt x="3133" y="101"/>
                  <a:pt x="1153" y="728"/>
                  <a:pt x="1" y="1780"/>
                </a:cubicBezTo>
                <a:cubicBezTo>
                  <a:pt x="1" y="1780"/>
                  <a:pt x="1" y="1881"/>
                  <a:pt x="101" y="1881"/>
                </a:cubicBezTo>
                <a:cubicBezTo>
                  <a:pt x="853" y="1881"/>
                  <a:pt x="1580" y="1555"/>
                  <a:pt x="2306" y="1354"/>
                </a:cubicBezTo>
                <a:cubicBezTo>
                  <a:pt x="3133" y="1029"/>
                  <a:pt x="3986" y="828"/>
                  <a:pt x="4813" y="527"/>
                </a:cubicBezTo>
                <a:cubicBezTo>
                  <a:pt x="5013" y="402"/>
                  <a:pt x="5013" y="1"/>
                  <a:pt x="4712" y="1"/>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915;p43">
            <a:extLst>
              <a:ext uri="{FF2B5EF4-FFF2-40B4-BE49-F238E27FC236}">
                <a16:creationId xmlns:a16="http://schemas.microsoft.com/office/drawing/2014/main" xmlns="" id="{5C3EBD68-0ECC-4B46-9E4C-F527D3199155}"/>
              </a:ext>
            </a:extLst>
          </p:cNvPr>
          <p:cNvSpPr/>
          <p:nvPr/>
        </p:nvSpPr>
        <p:spPr>
          <a:xfrm>
            <a:off x="7531855" y="3959840"/>
            <a:ext cx="113010" cy="63932"/>
          </a:xfrm>
          <a:custGeom>
            <a:avLst/>
            <a:gdLst/>
            <a:ahLst/>
            <a:cxnLst/>
            <a:rect l="l" t="t" r="r" b="b"/>
            <a:pathLst>
              <a:path w="4679" h="2647" extrusionOk="0">
                <a:moveTo>
                  <a:pt x="4276" y="0"/>
                </a:moveTo>
                <a:cubicBezTo>
                  <a:pt x="4247" y="0"/>
                  <a:pt x="4217" y="5"/>
                  <a:pt x="4186" y="15"/>
                </a:cubicBezTo>
                <a:cubicBezTo>
                  <a:pt x="2732" y="241"/>
                  <a:pt x="853" y="968"/>
                  <a:pt x="0" y="2321"/>
                </a:cubicBezTo>
                <a:cubicBezTo>
                  <a:pt x="0" y="2421"/>
                  <a:pt x="101" y="2647"/>
                  <a:pt x="226" y="2647"/>
                </a:cubicBezTo>
                <a:cubicBezTo>
                  <a:pt x="953" y="2421"/>
                  <a:pt x="1579" y="2020"/>
                  <a:pt x="2306" y="1695"/>
                </a:cubicBezTo>
                <a:cubicBezTo>
                  <a:pt x="3033" y="1394"/>
                  <a:pt x="3660" y="968"/>
                  <a:pt x="4386" y="542"/>
                </a:cubicBezTo>
                <a:cubicBezTo>
                  <a:pt x="4679" y="362"/>
                  <a:pt x="4527" y="0"/>
                  <a:pt x="4276" y="0"/>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916;p43">
            <a:extLst>
              <a:ext uri="{FF2B5EF4-FFF2-40B4-BE49-F238E27FC236}">
                <a16:creationId xmlns:a16="http://schemas.microsoft.com/office/drawing/2014/main" xmlns="" id="{5014CDA9-8683-F04F-9060-BB9B25B38483}"/>
              </a:ext>
            </a:extLst>
          </p:cNvPr>
          <p:cNvSpPr/>
          <p:nvPr/>
        </p:nvSpPr>
        <p:spPr>
          <a:xfrm>
            <a:off x="7488358" y="4073619"/>
            <a:ext cx="118661" cy="62507"/>
          </a:xfrm>
          <a:custGeom>
            <a:avLst/>
            <a:gdLst/>
            <a:ahLst/>
            <a:cxnLst/>
            <a:rect l="l" t="t" r="r" b="b"/>
            <a:pathLst>
              <a:path w="4913" h="2588" extrusionOk="0">
                <a:moveTo>
                  <a:pt x="4534" y="0"/>
                </a:moveTo>
                <a:cubicBezTo>
                  <a:pt x="4496" y="0"/>
                  <a:pt x="4454" y="5"/>
                  <a:pt x="4408" y="16"/>
                </a:cubicBezTo>
                <a:cubicBezTo>
                  <a:pt x="3055" y="442"/>
                  <a:pt x="1701" y="843"/>
                  <a:pt x="448" y="1695"/>
                </a:cubicBezTo>
                <a:cubicBezTo>
                  <a:pt x="1" y="1951"/>
                  <a:pt x="314" y="2587"/>
                  <a:pt x="741" y="2587"/>
                </a:cubicBezTo>
                <a:cubicBezTo>
                  <a:pt x="817" y="2587"/>
                  <a:pt x="896" y="2568"/>
                  <a:pt x="974" y="2522"/>
                </a:cubicBezTo>
                <a:cubicBezTo>
                  <a:pt x="2227" y="1996"/>
                  <a:pt x="3481" y="1169"/>
                  <a:pt x="4734" y="543"/>
                </a:cubicBezTo>
                <a:cubicBezTo>
                  <a:pt x="4913" y="341"/>
                  <a:pt x="4852" y="0"/>
                  <a:pt x="4534" y="0"/>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917;p43">
            <a:extLst>
              <a:ext uri="{FF2B5EF4-FFF2-40B4-BE49-F238E27FC236}">
                <a16:creationId xmlns:a16="http://schemas.microsoft.com/office/drawing/2014/main" xmlns="" id="{81221354-88F9-5646-91C9-A27647217742}"/>
              </a:ext>
            </a:extLst>
          </p:cNvPr>
          <p:cNvSpPr/>
          <p:nvPr/>
        </p:nvSpPr>
        <p:spPr>
          <a:xfrm>
            <a:off x="7509467" y="4207782"/>
            <a:ext cx="133781" cy="39972"/>
          </a:xfrm>
          <a:custGeom>
            <a:avLst/>
            <a:gdLst/>
            <a:ahLst/>
            <a:cxnLst/>
            <a:rect l="l" t="t" r="r" b="b"/>
            <a:pathLst>
              <a:path w="5539" h="1655" extrusionOk="0">
                <a:moveTo>
                  <a:pt x="5213" y="0"/>
                </a:moveTo>
                <a:cubicBezTo>
                  <a:pt x="3534" y="100"/>
                  <a:pt x="1454" y="526"/>
                  <a:pt x="0" y="1554"/>
                </a:cubicBezTo>
                <a:lnTo>
                  <a:pt x="0" y="1654"/>
                </a:lnTo>
                <a:cubicBezTo>
                  <a:pt x="1780" y="1654"/>
                  <a:pt x="3659" y="1028"/>
                  <a:pt x="5313" y="401"/>
                </a:cubicBezTo>
                <a:cubicBezTo>
                  <a:pt x="5539" y="301"/>
                  <a:pt x="5414" y="0"/>
                  <a:pt x="5213" y="0"/>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918;p43">
            <a:extLst>
              <a:ext uri="{FF2B5EF4-FFF2-40B4-BE49-F238E27FC236}">
                <a16:creationId xmlns:a16="http://schemas.microsoft.com/office/drawing/2014/main" xmlns="" id="{0B4E4122-676F-6F4F-8299-35A25BFA34CB}"/>
              </a:ext>
            </a:extLst>
          </p:cNvPr>
          <p:cNvSpPr/>
          <p:nvPr/>
        </p:nvSpPr>
        <p:spPr>
          <a:xfrm>
            <a:off x="7635370" y="4116658"/>
            <a:ext cx="97987" cy="45914"/>
          </a:xfrm>
          <a:custGeom>
            <a:avLst/>
            <a:gdLst/>
            <a:ahLst/>
            <a:cxnLst/>
            <a:rect l="l" t="t" r="r" b="b"/>
            <a:pathLst>
              <a:path w="4057" h="1901" extrusionOk="0">
                <a:moveTo>
                  <a:pt x="3638" y="0"/>
                </a:moveTo>
                <a:cubicBezTo>
                  <a:pt x="3613" y="0"/>
                  <a:pt x="3586" y="5"/>
                  <a:pt x="3559" y="14"/>
                </a:cubicBezTo>
                <a:cubicBezTo>
                  <a:pt x="2506" y="314"/>
                  <a:pt x="953" y="640"/>
                  <a:pt x="100" y="1467"/>
                </a:cubicBezTo>
                <a:cubicBezTo>
                  <a:pt x="0" y="1568"/>
                  <a:pt x="100" y="1793"/>
                  <a:pt x="326" y="1893"/>
                </a:cubicBezTo>
                <a:cubicBezTo>
                  <a:pt x="382" y="1898"/>
                  <a:pt x="438" y="1901"/>
                  <a:pt x="495" y="1901"/>
                </a:cubicBezTo>
                <a:cubicBezTo>
                  <a:pt x="1589" y="1901"/>
                  <a:pt x="2878" y="1016"/>
                  <a:pt x="3760" y="540"/>
                </a:cubicBezTo>
                <a:cubicBezTo>
                  <a:pt x="4056" y="426"/>
                  <a:pt x="3896" y="0"/>
                  <a:pt x="3638" y="0"/>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919;p43">
            <a:extLst>
              <a:ext uri="{FF2B5EF4-FFF2-40B4-BE49-F238E27FC236}">
                <a16:creationId xmlns:a16="http://schemas.microsoft.com/office/drawing/2014/main" xmlns="" id="{A77E3F98-D6BE-B141-BE1F-144E723110AE}"/>
              </a:ext>
            </a:extLst>
          </p:cNvPr>
          <p:cNvSpPr/>
          <p:nvPr/>
        </p:nvSpPr>
        <p:spPr>
          <a:xfrm>
            <a:off x="7589965" y="4255096"/>
            <a:ext cx="107696" cy="45576"/>
          </a:xfrm>
          <a:custGeom>
            <a:avLst/>
            <a:gdLst/>
            <a:ahLst/>
            <a:cxnLst/>
            <a:rect l="l" t="t" r="r" b="b"/>
            <a:pathLst>
              <a:path w="4459" h="1887" extrusionOk="0">
                <a:moveTo>
                  <a:pt x="4169" y="1"/>
                </a:moveTo>
                <a:cubicBezTo>
                  <a:pt x="4142" y="1"/>
                  <a:pt x="4114" y="7"/>
                  <a:pt x="4086" y="21"/>
                </a:cubicBezTo>
                <a:cubicBezTo>
                  <a:pt x="3334" y="121"/>
                  <a:pt x="2607" y="322"/>
                  <a:pt x="1880" y="648"/>
                </a:cubicBezTo>
                <a:cubicBezTo>
                  <a:pt x="1579" y="748"/>
                  <a:pt x="1254" y="848"/>
                  <a:pt x="1053" y="948"/>
                </a:cubicBezTo>
                <a:cubicBezTo>
                  <a:pt x="962" y="1062"/>
                  <a:pt x="331" y="1488"/>
                  <a:pt x="143" y="1488"/>
                </a:cubicBezTo>
                <a:cubicBezTo>
                  <a:pt x="124" y="1488"/>
                  <a:pt x="110" y="1484"/>
                  <a:pt x="101" y="1475"/>
                </a:cubicBezTo>
                <a:cubicBezTo>
                  <a:pt x="0" y="1475"/>
                  <a:pt x="0" y="1575"/>
                  <a:pt x="0" y="1575"/>
                </a:cubicBezTo>
                <a:cubicBezTo>
                  <a:pt x="94" y="1821"/>
                  <a:pt x="351" y="1886"/>
                  <a:pt x="630" y="1886"/>
                </a:cubicBezTo>
                <a:cubicBezTo>
                  <a:pt x="948" y="1886"/>
                  <a:pt x="1294" y="1800"/>
                  <a:pt x="1454" y="1800"/>
                </a:cubicBezTo>
                <a:cubicBezTo>
                  <a:pt x="2507" y="1475"/>
                  <a:pt x="3559" y="948"/>
                  <a:pt x="4286" y="322"/>
                </a:cubicBezTo>
                <a:cubicBezTo>
                  <a:pt x="4459" y="236"/>
                  <a:pt x="4334" y="1"/>
                  <a:pt x="4169" y="1"/>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920;p43">
            <a:extLst>
              <a:ext uri="{FF2B5EF4-FFF2-40B4-BE49-F238E27FC236}">
                <a16:creationId xmlns:a16="http://schemas.microsoft.com/office/drawing/2014/main" xmlns="" id="{264C1567-F12A-F244-9ED9-BDF29EB26C00}"/>
              </a:ext>
            </a:extLst>
          </p:cNvPr>
          <p:cNvSpPr/>
          <p:nvPr/>
        </p:nvSpPr>
        <p:spPr>
          <a:xfrm>
            <a:off x="7769147" y="4143949"/>
            <a:ext cx="107889" cy="76563"/>
          </a:xfrm>
          <a:custGeom>
            <a:avLst/>
            <a:gdLst/>
            <a:ahLst/>
            <a:cxnLst/>
            <a:rect l="l" t="t" r="r" b="b"/>
            <a:pathLst>
              <a:path w="4467" h="3170" extrusionOk="0">
                <a:moveTo>
                  <a:pt x="4293" y="0"/>
                </a:moveTo>
                <a:cubicBezTo>
                  <a:pt x="4262" y="0"/>
                  <a:pt x="4226" y="11"/>
                  <a:pt x="4186" y="37"/>
                </a:cubicBezTo>
                <a:cubicBezTo>
                  <a:pt x="3434" y="538"/>
                  <a:pt x="2707" y="1064"/>
                  <a:pt x="1980" y="1590"/>
                </a:cubicBezTo>
                <a:cubicBezTo>
                  <a:pt x="1353" y="2017"/>
                  <a:pt x="627" y="2317"/>
                  <a:pt x="100" y="2944"/>
                </a:cubicBezTo>
                <a:cubicBezTo>
                  <a:pt x="0" y="3044"/>
                  <a:pt x="0" y="3169"/>
                  <a:pt x="100" y="3169"/>
                </a:cubicBezTo>
                <a:cubicBezTo>
                  <a:pt x="1779" y="3169"/>
                  <a:pt x="3434" y="1490"/>
                  <a:pt x="4386" y="337"/>
                </a:cubicBezTo>
                <a:cubicBezTo>
                  <a:pt x="4466" y="177"/>
                  <a:pt x="4418" y="0"/>
                  <a:pt x="4293" y="0"/>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921;p43">
            <a:extLst>
              <a:ext uri="{FF2B5EF4-FFF2-40B4-BE49-F238E27FC236}">
                <a16:creationId xmlns:a16="http://schemas.microsoft.com/office/drawing/2014/main" xmlns="" id="{19FB01FC-3DE2-6E4C-8855-39AFE8FC8B04}"/>
              </a:ext>
            </a:extLst>
          </p:cNvPr>
          <p:cNvSpPr/>
          <p:nvPr/>
        </p:nvSpPr>
        <p:spPr>
          <a:xfrm>
            <a:off x="7655996" y="4002709"/>
            <a:ext cx="102238" cy="49223"/>
          </a:xfrm>
          <a:custGeom>
            <a:avLst/>
            <a:gdLst/>
            <a:ahLst/>
            <a:cxnLst/>
            <a:rect l="l" t="t" r="r" b="b"/>
            <a:pathLst>
              <a:path w="4233" h="2038" extrusionOk="0">
                <a:moveTo>
                  <a:pt x="4033" y="1"/>
                </a:moveTo>
                <a:cubicBezTo>
                  <a:pt x="4010" y="1"/>
                  <a:pt x="3985" y="6"/>
                  <a:pt x="3958" y="20"/>
                </a:cubicBezTo>
                <a:cubicBezTo>
                  <a:pt x="2605" y="546"/>
                  <a:pt x="1452" y="1173"/>
                  <a:pt x="99" y="1900"/>
                </a:cubicBezTo>
                <a:cubicBezTo>
                  <a:pt x="0" y="1900"/>
                  <a:pt x="56" y="2038"/>
                  <a:pt x="181" y="2038"/>
                </a:cubicBezTo>
                <a:cubicBezTo>
                  <a:pt x="215" y="2038"/>
                  <a:pt x="255" y="2027"/>
                  <a:pt x="299" y="2000"/>
                </a:cubicBezTo>
                <a:cubicBezTo>
                  <a:pt x="1552" y="1499"/>
                  <a:pt x="2805" y="972"/>
                  <a:pt x="4058" y="245"/>
                </a:cubicBezTo>
                <a:cubicBezTo>
                  <a:pt x="4232" y="245"/>
                  <a:pt x="4180" y="1"/>
                  <a:pt x="4033" y="1"/>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922;p43">
            <a:extLst>
              <a:ext uri="{FF2B5EF4-FFF2-40B4-BE49-F238E27FC236}">
                <a16:creationId xmlns:a16="http://schemas.microsoft.com/office/drawing/2014/main" xmlns="" id="{5DD06237-78D7-044F-9EC9-C272F39A09FD}"/>
              </a:ext>
            </a:extLst>
          </p:cNvPr>
          <p:cNvSpPr/>
          <p:nvPr/>
        </p:nvSpPr>
        <p:spPr>
          <a:xfrm>
            <a:off x="7675921" y="3894823"/>
            <a:ext cx="156194" cy="78109"/>
          </a:xfrm>
          <a:custGeom>
            <a:avLst/>
            <a:gdLst/>
            <a:ahLst/>
            <a:cxnLst/>
            <a:rect l="l" t="t" r="r" b="b"/>
            <a:pathLst>
              <a:path w="6467" h="3234" extrusionOk="0">
                <a:moveTo>
                  <a:pt x="5940" y="1"/>
                </a:moveTo>
                <a:cubicBezTo>
                  <a:pt x="3534" y="427"/>
                  <a:pt x="1780" y="1354"/>
                  <a:pt x="0" y="3133"/>
                </a:cubicBezTo>
                <a:cubicBezTo>
                  <a:pt x="0" y="3133"/>
                  <a:pt x="0" y="3234"/>
                  <a:pt x="101" y="3234"/>
                </a:cubicBezTo>
                <a:cubicBezTo>
                  <a:pt x="2081" y="2306"/>
                  <a:pt x="4061" y="1354"/>
                  <a:pt x="6166" y="527"/>
                </a:cubicBezTo>
                <a:cubicBezTo>
                  <a:pt x="6467" y="427"/>
                  <a:pt x="6366" y="1"/>
                  <a:pt x="5940" y="1"/>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923;p43">
            <a:extLst>
              <a:ext uri="{FF2B5EF4-FFF2-40B4-BE49-F238E27FC236}">
                <a16:creationId xmlns:a16="http://schemas.microsoft.com/office/drawing/2014/main" xmlns="" id="{CD8C48C5-E27E-564C-B103-6CCB7DF2C3D6}"/>
              </a:ext>
            </a:extLst>
          </p:cNvPr>
          <p:cNvSpPr/>
          <p:nvPr/>
        </p:nvSpPr>
        <p:spPr>
          <a:xfrm>
            <a:off x="7754004" y="4018311"/>
            <a:ext cx="110788" cy="59077"/>
          </a:xfrm>
          <a:custGeom>
            <a:avLst/>
            <a:gdLst/>
            <a:ahLst/>
            <a:cxnLst/>
            <a:rect l="l" t="t" r="r" b="b"/>
            <a:pathLst>
              <a:path w="4587" h="2446" extrusionOk="0">
                <a:moveTo>
                  <a:pt x="3960" y="0"/>
                </a:moveTo>
                <a:cubicBezTo>
                  <a:pt x="3033" y="101"/>
                  <a:pt x="2181" y="426"/>
                  <a:pt x="1454" y="853"/>
                </a:cubicBezTo>
                <a:cubicBezTo>
                  <a:pt x="828" y="1153"/>
                  <a:pt x="0" y="1579"/>
                  <a:pt x="0" y="2206"/>
                </a:cubicBezTo>
                <a:cubicBezTo>
                  <a:pt x="0" y="2306"/>
                  <a:pt x="101" y="2406"/>
                  <a:pt x="101" y="2406"/>
                </a:cubicBezTo>
                <a:cubicBezTo>
                  <a:pt x="184" y="2433"/>
                  <a:pt x="268" y="2445"/>
                  <a:pt x="352" y="2445"/>
                </a:cubicBezTo>
                <a:cubicBezTo>
                  <a:pt x="895" y="2445"/>
                  <a:pt x="1438" y="1940"/>
                  <a:pt x="1980" y="1680"/>
                </a:cubicBezTo>
                <a:cubicBezTo>
                  <a:pt x="2707" y="1354"/>
                  <a:pt x="3434" y="953"/>
                  <a:pt x="4186" y="627"/>
                </a:cubicBezTo>
                <a:cubicBezTo>
                  <a:pt x="4587" y="426"/>
                  <a:pt x="4286" y="0"/>
                  <a:pt x="3960" y="0"/>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924;p43">
            <a:extLst>
              <a:ext uri="{FF2B5EF4-FFF2-40B4-BE49-F238E27FC236}">
                <a16:creationId xmlns:a16="http://schemas.microsoft.com/office/drawing/2014/main" xmlns="" id="{B4FF26AD-C924-7342-B74E-FE90D6343B10}"/>
              </a:ext>
            </a:extLst>
          </p:cNvPr>
          <p:cNvSpPr/>
          <p:nvPr/>
        </p:nvSpPr>
        <p:spPr>
          <a:xfrm>
            <a:off x="7786681" y="4101345"/>
            <a:ext cx="62313" cy="33210"/>
          </a:xfrm>
          <a:custGeom>
            <a:avLst/>
            <a:gdLst/>
            <a:ahLst/>
            <a:cxnLst/>
            <a:rect l="l" t="t" r="r" b="b"/>
            <a:pathLst>
              <a:path w="2580" h="1375" extrusionOk="0">
                <a:moveTo>
                  <a:pt x="2384" y="1"/>
                </a:moveTo>
                <a:cubicBezTo>
                  <a:pt x="2361" y="1"/>
                  <a:pt x="2335" y="7"/>
                  <a:pt x="2307" y="21"/>
                </a:cubicBezTo>
                <a:cubicBezTo>
                  <a:pt x="1454" y="222"/>
                  <a:pt x="828" y="648"/>
                  <a:pt x="101" y="1174"/>
                </a:cubicBezTo>
                <a:cubicBezTo>
                  <a:pt x="1" y="1174"/>
                  <a:pt x="101" y="1374"/>
                  <a:pt x="201" y="1374"/>
                </a:cubicBezTo>
                <a:cubicBezTo>
                  <a:pt x="953" y="948"/>
                  <a:pt x="1680" y="648"/>
                  <a:pt x="2407" y="322"/>
                </a:cubicBezTo>
                <a:cubicBezTo>
                  <a:pt x="2579" y="236"/>
                  <a:pt x="2529" y="1"/>
                  <a:pt x="2384" y="1"/>
                </a:cubicBezTo>
                <a:close/>
              </a:path>
            </a:pathLst>
          </a:custGeom>
          <a:solidFill>
            <a:srgbClr val="9659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925;p43">
            <a:extLst>
              <a:ext uri="{FF2B5EF4-FFF2-40B4-BE49-F238E27FC236}">
                <a16:creationId xmlns:a16="http://schemas.microsoft.com/office/drawing/2014/main" xmlns="" id="{F9285739-28C1-C649-B4B9-89AC5908D69B}"/>
              </a:ext>
            </a:extLst>
          </p:cNvPr>
          <p:cNvSpPr/>
          <p:nvPr/>
        </p:nvSpPr>
        <p:spPr>
          <a:xfrm>
            <a:off x="6846040" y="3786478"/>
            <a:ext cx="30287" cy="122912"/>
          </a:xfrm>
          <a:custGeom>
            <a:avLst/>
            <a:gdLst/>
            <a:ahLst/>
            <a:cxnLst/>
            <a:rect l="l" t="t" r="r" b="b"/>
            <a:pathLst>
              <a:path w="1254" h="5089" extrusionOk="0">
                <a:moveTo>
                  <a:pt x="1053" y="0"/>
                </a:moveTo>
                <a:cubicBezTo>
                  <a:pt x="201" y="1680"/>
                  <a:pt x="0" y="3233"/>
                  <a:pt x="101" y="5013"/>
                </a:cubicBezTo>
                <a:cubicBezTo>
                  <a:pt x="151" y="5063"/>
                  <a:pt x="201" y="5088"/>
                  <a:pt x="238" y="5088"/>
                </a:cubicBezTo>
                <a:cubicBezTo>
                  <a:pt x="276" y="5088"/>
                  <a:pt x="301" y="5063"/>
                  <a:pt x="301" y="5013"/>
                </a:cubicBezTo>
                <a:cubicBezTo>
                  <a:pt x="301" y="3334"/>
                  <a:pt x="727" y="1680"/>
                  <a:pt x="1253" y="101"/>
                </a:cubicBezTo>
                <a:cubicBezTo>
                  <a:pt x="1253" y="0"/>
                  <a:pt x="1153" y="0"/>
                  <a:pt x="1053" y="0"/>
                </a:cubicBezTo>
                <a:close/>
              </a:path>
            </a:pathLst>
          </a:custGeom>
          <a:solidFill>
            <a:srgbClr val="B26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926;p43">
            <a:extLst>
              <a:ext uri="{FF2B5EF4-FFF2-40B4-BE49-F238E27FC236}">
                <a16:creationId xmlns:a16="http://schemas.microsoft.com/office/drawing/2014/main" xmlns="" id="{71DCD9EA-0AD2-FD4B-9946-73DEA4738995}"/>
              </a:ext>
            </a:extLst>
          </p:cNvPr>
          <p:cNvSpPr/>
          <p:nvPr/>
        </p:nvSpPr>
        <p:spPr>
          <a:xfrm>
            <a:off x="6873887" y="3858764"/>
            <a:ext cx="21327" cy="51227"/>
          </a:xfrm>
          <a:custGeom>
            <a:avLst/>
            <a:gdLst/>
            <a:ahLst/>
            <a:cxnLst/>
            <a:rect l="l" t="t" r="r" b="b"/>
            <a:pathLst>
              <a:path w="883" h="2121" extrusionOk="0">
                <a:moveTo>
                  <a:pt x="729" y="0"/>
                </a:moveTo>
                <a:cubicBezTo>
                  <a:pt x="657" y="0"/>
                  <a:pt x="572" y="50"/>
                  <a:pt x="526" y="140"/>
                </a:cubicBezTo>
                <a:cubicBezTo>
                  <a:pt x="301" y="767"/>
                  <a:pt x="0" y="1393"/>
                  <a:pt x="201" y="2020"/>
                </a:cubicBezTo>
                <a:cubicBezTo>
                  <a:pt x="301" y="2120"/>
                  <a:pt x="301" y="2120"/>
                  <a:pt x="401" y="2120"/>
                </a:cubicBezTo>
                <a:cubicBezTo>
                  <a:pt x="727" y="1494"/>
                  <a:pt x="727" y="867"/>
                  <a:pt x="827" y="240"/>
                </a:cubicBezTo>
                <a:cubicBezTo>
                  <a:pt x="882" y="75"/>
                  <a:pt x="816" y="0"/>
                  <a:pt x="729" y="0"/>
                </a:cubicBezTo>
                <a:close/>
              </a:path>
            </a:pathLst>
          </a:custGeom>
          <a:solidFill>
            <a:srgbClr val="B26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927;p43">
            <a:extLst>
              <a:ext uri="{FF2B5EF4-FFF2-40B4-BE49-F238E27FC236}">
                <a16:creationId xmlns:a16="http://schemas.microsoft.com/office/drawing/2014/main" xmlns="" id="{5316132E-3246-5549-AADA-A77531A90B66}"/>
              </a:ext>
            </a:extLst>
          </p:cNvPr>
          <p:cNvSpPr/>
          <p:nvPr/>
        </p:nvSpPr>
        <p:spPr>
          <a:xfrm>
            <a:off x="7053045" y="3828454"/>
            <a:ext cx="95668" cy="101513"/>
          </a:xfrm>
          <a:custGeom>
            <a:avLst/>
            <a:gdLst/>
            <a:ahLst/>
            <a:cxnLst/>
            <a:rect l="l" t="t" r="r" b="b"/>
            <a:pathLst>
              <a:path w="3961" h="4203" extrusionOk="0">
                <a:moveTo>
                  <a:pt x="3846" y="0"/>
                </a:moveTo>
                <a:cubicBezTo>
                  <a:pt x="3819" y="0"/>
                  <a:pt x="3790" y="12"/>
                  <a:pt x="3760" y="42"/>
                </a:cubicBezTo>
                <a:cubicBezTo>
                  <a:pt x="2382" y="1195"/>
                  <a:pt x="1129" y="2548"/>
                  <a:pt x="1" y="4102"/>
                </a:cubicBezTo>
                <a:cubicBezTo>
                  <a:pt x="1" y="4202"/>
                  <a:pt x="101" y="4202"/>
                  <a:pt x="101" y="4202"/>
                </a:cubicBezTo>
                <a:cubicBezTo>
                  <a:pt x="1254" y="2749"/>
                  <a:pt x="2507" y="1395"/>
                  <a:pt x="3961" y="142"/>
                </a:cubicBezTo>
                <a:cubicBezTo>
                  <a:pt x="3961" y="71"/>
                  <a:pt x="3911" y="0"/>
                  <a:pt x="3846" y="0"/>
                </a:cubicBezTo>
                <a:close/>
              </a:path>
            </a:pathLst>
          </a:custGeom>
          <a:solidFill>
            <a:srgbClr val="B26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928;p43">
            <a:extLst>
              <a:ext uri="{FF2B5EF4-FFF2-40B4-BE49-F238E27FC236}">
                <a16:creationId xmlns:a16="http://schemas.microsoft.com/office/drawing/2014/main" xmlns="" id="{97D42B0F-CBEC-714B-B10B-F66D0C4324E9}"/>
              </a:ext>
            </a:extLst>
          </p:cNvPr>
          <p:cNvSpPr/>
          <p:nvPr/>
        </p:nvSpPr>
        <p:spPr>
          <a:xfrm>
            <a:off x="7086447" y="3868787"/>
            <a:ext cx="51566" cy="54923"/>
          </a:xfrm>
          <a:custGeom>
            <a:avLst/>
            <a:gdLst/>
            <a:ahLst/>
            <a:cxnLst/>
            <a:rect l="l" t="t" r="r" b="b"/>
            <a:pathLst>
              <a:path w="2135" h="2274" extrusionOk="0">
                <a:moveTo>
                  <a:pt x="1911" y="1"/>
                </a:moveTo>
                <a:cubicBezTo>
                  <a:pt x="1889" y="1"/>
                  <a:pt x="1868" y="8"/>
                  <a:pt x="1851" y="26"/>
                </a:cubicBezTo>
                <a:cubicBezTo>
                  <a:pt x="1224" y="653"/>
                  <a:pt x="598" y="1404"/>
                  <a:pt x="71" y="2131"/>
                </a:cubicBezTo>
                <a:cubicBezTo>
                  <a:pt x="1" y="2202"/>
                  <a:pt x="30" y="2273"/>
                  <a:pt x="89" y="2273"/>
                </a:cubicBezTo>
                <a:cubicBezTo>
                  <a:pt x="113" y="2273"/>
                  <a:pt x="142" y="2261"/>
                  <a:pt x="172" y="2231"/>
                </a:cubicBezTo>
                <a:cubicBezTo>
                  <a:pt x="798" y="1605"/>
                  <a:pt x="1425" y="978"/>
                  <a:pt x="2051" y="252"/>
                </a:cubicBezTo>
                <a:cubicBezTo>
                  <a:pt x="2134" y="169"/>
                  <a:pt x="2012" y="1"/>
                  <a:pt x="1911" y="1"/>
                </a:cubicBezTo>
                <a:close/>
              </a:path>
            </a:pathLst>
          </a:custGeom>
          <a:solidFill>
            <a:srgbClr val="B26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929;p43">
            <a:extLst>
              <a:ext uri="{FF2B5EF4-FFF2-40B4-BE49-F238E27FC236}">
                <a16:creationId xmlns:a16="http://schemas.microsoft.com/office/drawing/2014/main" xmlns="" id="{4262C783-04B5-314C-BA84-BC44D0B4AE02}"/>
              </a:ext>
            </a:extLst>
          </p:cNvPr>
          <p:cNvSpPr/>
          <p:nvPr/>
        </p:nvSpPr>
        <p:spPr>
          <a:xfrm>
            <a:off x="7071304" y="3682480"/>
            <a:ext cx="129747" cy="117743"/>
          </a:xfrm>
          <a:custGeom>
            <a:avLst/>
            <a:gdLst/>
            <a:ahLst/>
            <a:cxnLst/>
            <a:rect l="l" t="t" r="r" b="b"/>
            <a:pathLst>
              <a:path w="5372" h="4875" extrusionOk="0">
                <a:moveTo>
                  <a:pt x="5160" y="1"/>
                </a:moveTo>
                <a:cubicBezTo>
                  <a:pt x="5137" y="1"/>
                  <a:pt x="5112" y="7"/>
                  <a:pt x="5084" y="21"/>
                </a:cubicBezTo>
                <a:cubicBezTo>
                  <a:pt x="3104" y="1274"/>
                  <a:pt x="1325" y="2727"/>
                  <a:pt x="72" y="4732"/>
                </a:cubicBezTo>
                <a:cubicBezTo>
                  <a:pt x="1" y="4803"/>
                  <a:pt x="80" y="4874"/>
                  <a:pt x="169" y="4874"/>
                </a:cubicBezTo>
                <a:cubicBezTo>
                  <a:pt x="205" y="4874"/>
                  <a:pt x="243" y="4862"/>
                  <a:pt x="272" y="4833"/>
                </a:cubicBezTo>
                <a:cubicBezTo>
                  <a:pt x="1851" y="3254"/>
                  <a:pt x="3405" y="1700"/>
                  <a:pt x="5285" y="447"/>
                </a:cubicBezTo>
                <a:cubicBezTo>
                  <a:pt x="5371" y="252"/>
                  <a:pt x="5308" y="1"/>
                  <a:pt x="5160" y="1"/>
                </a:cubicBezTo>
                <a:close/>
              </a:path>
            </a:pathLst>
          </a:custGeom>
          <a:solidFill>
            <a:srgbClr val="B26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930;p43">
            <a:extLst>
              <a:ext uri="{FF2B5EF4-FFF2-40B4-BE49-F238E27FC236}">
                <a16:creationId xmlns:a16="http://schemas.microsoft.com/office/drawing/2014/main" xmlns="" id="{EAA1F821-C318-424E-9519-5FD15AB07493}"/>
              </a:ext>
            </a:extLst>
          </p:cNvPr>
          <p:cNvSpPr/>
          <p:nvPr/>
        </p:nvSpPr>
        <p:spPr>
          <a:xfrm>
            <a:off x="7098451" y="3918709"/>
            <a:ext cx="134650" cy="122622"/>
          </a:xfrm>
          <a:custGeom>
            <a:avLst/>
            <a:gdLst/>
            <a:ahLst/>
            <a:cxnLst/>
            <a:rect l="l" t="t" r="r" b="b"/>
            <a:pathLst>
              <a:path w="5575" h="5077" extrusionOk="0">
                <a:moveTo>
                  <a:pt x="5242" y="0"/>
                </a:moveTo>
                <a:cubicBezTo>
                  <a:pt x="5198" y="0"/>
                  <a:pt x="5153" y="19"/>
                  <a:pt x="5113" y="64"/>
                </a:cubicBezTo>
                <a:cubicBezTo>
                  <a:pt x="2807" y="992"/>
                  <a:pt x="928" y="2671"/>
                  <a:pt x="0" y="4977"/>
                </a:cubicBezTo>
                <a:cubicBezTo>
                  <a:pt x="0" y="5077"/>
                  <a:pt x="101" y="5077"/>
                  <a:pt x="101" y="5077"/>
                </a:cubicBezTo>
                <a:cubicBezTo>
                  <a:pt x="1655" y="3297"/>
                  <a:pt x="3334" y="1618"/>
                  <a:pt x="5314" y="465"/>
                </a:cubicBezTo>
                <a:cubicBezTo>
                  <a:pt x="5574" y="305"/>
                  <a:pt x="5418" y="0"/>
                  <a:pt x="5242" y="0"/>
                </a:cubicBezTo>
                <a:close/>
              </a:path>
            </a:pathLst>
          </a:custGeom>
          <a:solidFill>
            <a:srgbClr val="B26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931;p43">
            <a:extLst>
              <a:ext uri="{FF2B5EF4-FFF2-40B4-BE49-F238E27FC236}">
                <a16:creationId xmlns:a16="http://schemas.microsoft.com/office/drawing/2014/main" xmlns="" id="{2EDA9346-039D-9548-9373-EE27443F6CC6}"/>
              </a:ext>
            </a:extLst>
          </p:cNvPr>
          <p:cNvSpPr/>
          <p:nvPr/>
        </p:nvSpPr>
        <p:spPr>
          <a:xfrm>
            <a:off x="7138398" y="4020268"/>
            <a:ext cx="102914" cy="68883"/>
          </a:xfrm>
          <a:custGeom>
            <a:avLst/>
            <a:gdLst/>
            <a:ahLst/>
            <a:cxnLst/>
            <a:rect l="l" t="t" r="r" b="b"/>
            <a:pathLst>
              <a:path w="4261" h="2852" extrusionOk="0">
                <a:moveTo>
                  <a:pt x="3947" y="1"/>
                </a:moveTo>
                <a:cubicBezTo>
                  <a:pt x="3919" y="1"/>
                  <a:pt x="3890" y="7"/>
                  <a:pt x="3860" y="20"/>
                </a:cubicBezTo>
                <a:cubicBezTo>
                  <a:pt x="2607" y="872"/>
                  <a:pt x="1053" y="1599"/>
                  <a:pt x="101" y="2651"/>
                </a:cubicBezTo>
                <a:cubicBezTo>
                  <a:pt x="1" y="2752"/>
                  <a:pt x="101" y="2852"/>
                  <a:pt x="226" y="2852"/>
                </a:cubicBezTo>
                <a:cubicBezTo>
                  <a:pt x="1680" y="2426"/>
                  <a:pt x="2933" y="1273"/>
                  <a:pt x="4086" y="345"/>
                </a:cubicBezTo>
                <a:cubicBezTo>
                  <a:pt x="4260" y="258"/>
                  <a:pt x="4131" y="1"/>
                  <a:pt x="3947" y="1"/>
                </a:cubicBezTo>
                <a:close/>
              </a:path>
            </a:pathLst>
          </a:custGeom>
          <a:solidFill>
            <a:srgbClr val="B26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932;p43">
            <a:extLst>
              <a:ext uri="{FF2B5EF4-FFF2-40B4-BE49-F238E27FC236}">
                <a16:creationId xmlns:a16="http://schemas.microsoft.com/office/drawing/2014/main" xmlns="" id="{C7E6D108-D39C-B942-A32D-4B146AF91974}"/>
              </a:ext>
            </a:extLst>
          </p:cNvPr>
          <p:cNvSpPr/>
          <p:nvPr/>
        </p:nvSpPr>
        <p:spPr>
          <a:xfrm>
            <a:off x="6962259" y="3956773"/>
            <a:ext cx="67096" cy="97286"/>
          </a:xfrm>
          <a:custGeom>
            <a:avLst/>
            <a:gdLst/>
            <a:ahLst/>
            <a:cxnLst/>
            <a:rect l="l" t="t" r="r" b="b"/>
            <a:pathLst>
              <a:path w="2778" h="4028" extrusionOk="0">
                <a:moveTo>
                  <a:pt x="2690" y="1"/>
                </a:moveTo>
                <a:cubicBezTo>
                  <a:pt x="2666" y="1"/>
                  <a:pt x="2636" y="13"/>
                  <a:pt x="2607" y="42"/>
                </a:cubicBezTo>
                <a:cubicBezTo>
                  <a:pt x="1554" y="1195"/>
                  <a:pt x="827" y="2548"/>
                  <a:pt x="0" y="3902"/>
                </a:cubicBezTo>
                <a:cubicBezTo>
                  <a:pt x="0" y="4027"/>
                  <a:pt x="101" y="4027"/>
                  <a:pt x="101" y="4027"/>
                </a:cubicBezTo>
                <a:cubicBezTo>
                  <a:pt x="928" y="2649"/>
                  <a:pt x="1880" y="1396"/>
                  <a:pt x="2707" y="142"/>
                </a:cubicBezTo>
                <a:cubicBezTo>
                  <a:pt x="2778" y="72"/>
                  <a:pt x="2749" y="1"/>
                  <a:pt x="2690" y="1"/>
                </a:cubicBezTo>
                <a:close/>
              </a:path>
            </a:pathLst>
          </a:custGeom>
          <a:solidFill>
            <a:srgbClr val="B26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6933;p43">
            <a:extLst>
              <a:ext uri="{FF2B5EF4-FFF2-40B4-BE49-F238E27FC236}">
                <a16:creationId xmlns:a16="http://schemas.microsoft.com/office/drawing/2014/main" xmlns="" id="{72A3DEF2-865F-0140-AAF7-1018EC101AB9}"/>
              </a:ext>
            </a:extLst>
          </p:cNvPr>
          <p:cNvSpPr/>
          <p:nvPr/>
        </p:nvSpPr>
        <p:spPr>
          <a:xfrm>
            <a:off x="6964674" y="4035411"/>
            <a:ext cx="49633" cy="56179"/>
          </a:xfrm>
          <a:custGeom>
            <a:avLst/>
            <a:gdLst/>
            <a:ahLst/>
            <a:cxnLst/>
            <a:rect l="l" t="t" r="r" b="b"/>
            <a:pathLst>
              <a:path w="2055" h="2326" extrusionOk="0">
                <a:moveTo>
                  <a:pt x="1741" y="0"/>
                </a:moveTo>
                <a:cubicBezTo>
                  <a:pt x="1713" y="0"/>
                  <a:pt x="1684" y="6"/>
                  <a:pt x="1655" y="19"/>
                </a:cubicBezTo>
                <a:cubicBezTo>
                  <a:pt x="928" y="646"/>
                  <a:pt x="301" y="1272"/>
                  <a:pt x="1" y="2225"/>
                </a:cubicBezTo>
                <a:cubicBezTo>
                  <a:pt x="1" y="2325"/>
                  <a:pt x="101" y="2325"/>
                  <a:pt x="101" y="2325"/>
                </a:cubicBezTo>
                <a:cubicBezTo>
                  <a:pt x="727" y="1598"/>
                  <a:pt x="1254" y="972"/>
                  <a:pt x="1880" y="345"/>
                </a:cubicBezTo>
                <a:cubicBezTo>
                  <a:pt x="2055" y="258"/>
                  <a:pt x="1926" y="0"/>
                  <a:pt x="1741" y="0"/>
                </a:cubicBezTo>
                <a:close/>
              </a:path>
            </a:pathLst>
          </a:custGeom>
          <a:solidFill>
            <a:srgbClr val="B26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934;p43">
            <a:extLst>
              <a:ext uri="{FF2B5EF4-FFF2-40B4-BE49-F238E27FC236}">
                <a16:creationId xmlns:a16="http://schemas.microsoft.com/office/drawing/2014/main" xmlns="" id="{5E408B47-E651-DF4C-B5A9-8012B1E89091}"/>
              </a:ext>
            </a:extLst>
          </p:cNvPr>
          <p:cNvSpPr/>
          <p:nvPr/>
        </p:nvSpPr>
        <p:spPr>
          <a:xfrm>
            <a:off x="7481620" y="3849418"/>
            <a:ext cx="85983" cy="48861"/>
          </a:xfrm>
          <a:custGeom>
            <a:avLst/>
            <a:gdLst/>
            <a:ahLst/>
            <a:cxnLst/>
            <a:rect l="l" t="t" r="r" b="b"/>
            <a:pathLst>
              <a:path w="3560" h="2023" extrusionOk="0">
                <a:moveTo>
                  <a:pt x="3334" y="1"/>
                </a:moveTo>
                <a:cubicBezTo>
                  <a:pt x="2181" y="627"/>
                  <a:pt x="1053" y="1254"/>
                  <a:pt x="0" y="1881"/>
                </a:cubicBezTo>
                <a:cubicBezTo>
                  <a:pt x="0" y="1951"/>
                  <a:pt x="0" y="2022"/>
                  <a:pt x="36" y="2022"/>
                </a:cubicBezTo>
                <a:cubicBezTo>
                  <a:pt x="50" y="2022"/>
                  <a:pt x="71" y="2010"/>
                  <a:pt x="100" y="1981"/>
                </a:cubicBezTo>
                <a:cubicBezTo>
                  <a:pt x="1153" y="1354"/>
                  <a:pt x="2306" y="728"/>
                  <a:pt x="3434" y="201"/>
                </a:cubicBezTo>
                <a:cubicBezTo>
                  <a:pt x="3559" y="101"/>
                  <a:pt x="3434" y="1"/>
                  <a:pt x="3334" y="1"/>
                </a:cubicBezTo>
                <a:close/>
              </a:path>
            </a:pathLst>
          </a:custGeom>
          <a:solidFill>
            <a:srgbClr val="B26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935;p43">
            <a:extLst>
              <a:ext uri="{FF2B5EF4-FFF2-40B4-BE49-F238E27FC236}">
                <a16:creationId xmlns:a16="http://schemas.microsoft.com/office/drawing/2014/main" xmlns="" id="{46043A16-BF41-8D4E-B853-3B1A312AF626}"/>
              </a:ext>
            </a:extLst>
          </p:cNvPr>
          <p:cNvSpPr/>
          <p:nvPr/>
        </p:nvSpPr>
        <p:spPr>
          <a:xfrm>
            <a:off x="7492391" y="3889486"/>
            <a:ext cx="64246" cy="36301"/>
          </a:xfrm>
          <a:custGeom>
            <a:avLst/>
            <a:gdLst/>
            <a:ahLst/>
            <a:cxnLst/>
            <a:rect l="l" t="t" r="r" b="b"/>
            <a:pathLst>
              <a:path w="2660" h="1503" extrusionOk="0">
                <a:moveTo>
                  <a:pt x="2353" y="1"/>
                </a:moveTo>
                <a:cubicBezTo>
                  <a:pt x="2323" y="1"/>
                  <a:pt x="2292" y="7"/>
                  <a:pt x="2261" y="21"/>
                </a:cubicBezTo>
                <a:cubicBezTo>
                  <a:pt x="1534" y="422"/>
                  <a:pt x="807" y="848"/>
                  <a:pt x="81" y="1374"/>
                </a:cubicBezTo>
                <a:cubicBezTo>
                  <a:pt x="0" y="1374"/>
                  <a:pt x="48" y="1503"/>
                  <a:pt x="122" y="1503"/>
                </a:cubicBezTo>
                <a:cubicBezTo>
                  <a:pt x="141" y="1503"/>
                  <a:pt x="161" y="1495"/>
                  <a:pt x="181" y="1475"/>
                </a:cubicBezTo>
                <a:cubicBezTo>
                  <a:pt x="1008" y="1174"/>
                  <a:pt x="1735" y="748"/>
                  <a:pt x="2487" y="322"/>
                </a:cubicBezTo>
                <a:cubicBezTo>
                  <a:pt x="2659" y="236"/>
                  <a:pt x="2535" y="1"/>
                  <a:pt x="2353" y="1"/>
                </a:cubicBezTo>
                <a:close/>
              </a:path>
            </a:pathLst>
          </a:custGeom>
          <a:solidFill>
            <a:srgbClr val="B26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936;p43">
            <a:extLst>
              <a:ext uri="{FF2B5EF4-FFF2-40B4-BE49-F238E27FC236}">
                <a16:creationId xmlns:a16="http://schemas.microsoft.com/office/drawing/2014/main" xmlns="" id="{829716DA-B558-A344-943B-5428040D0E6D}"/>
              </a:ext>
            </a:extLst>
          </p:cNvPr>
          <p:cNvSpPr/>
          <p:nvPr/>
        </p:nvSpPr>
        <p:spPr>
          <a:xfrm>
            <a:off x="7328569" y="3771335"/>
            <a:ext cx="160324" cy="96682"/>
          </a:xfrm>
          <a:custGeom>
            <a:avLst/>
            <a:gdLst/>
            <a:ahLst/>
            <a:cxnLst/>
            <a:rect l="l" t="t" r="r" b="b"/>
            <a:pathLst>
              <a:path w="6638" h="4003" extrusionOk="0">
                <a:moveTo>
                  <a:pt x="6437" y="1"/>
                </a:moveTo>
                <a:cubicBezTo>
                  <a:pt x="4132" y="928"/>
                  <a:pt x="1951" y="2307"/>
                  <a:pt x="72" y="3860"/>
                </a:cubicBezTo>
                <a:cubicBezTo>
                  <a:pt x="1" y="3931"/>
                  <a:pt x="30" y="4002"/>
                  <a:pt x="53" y="4002"/>
                </a:cubicBezTo>
                <a:cubicBezTo>
                  <a:pt x="63" y="4002"/>
                  <a:pt x="72" y="3990"/>
                  <a:pt x="72" y="3961"/>
                </a:cubicBezTo>
                <a:cubicBezTo>
                  <a:pt x="2051" y="2407"/>
                  <a:pt x="4257" y="1154"/>
                  <a:pt x="6538" y="101"/>
                </a:cubicBezTo>
                <a:cubicBezTo>
                  <a:pt x="6638" y="101"/>
                  <a:pt x="6538" y="1"/>
                  <a:pt x="6437" y="1"/>
                </a:cubicBezTo>
                <a:close/>
              </a:path>
            </a:pathLst>
          </a:custGeom>
          <a:solidFill>
            <a:srgbClr val="B26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937;p43">
            <a:extLst>
              <a:ext uri="{FF2B5EF4-FFF2-40B4-BE49-F238E27FC236}">
                <a16:creationId xmlns:a16="http://schemas.microsoft.com/office/drawing/2014/main" xmlns="" id="{3A8E95B1-D78C-B643-9ACC-B57AF15EB215}"/>
              </a:ext>
            </a:extLst>
          </p:cNvPr>
          <p:cNvSpPr/>
          <p:nvPr/>
        </p:nvSpPr>
        <p:spPr>
          <a:xfrm>
            <a:off x="7342988" y="3847799"/>
            <a:ext cx="64825" cy="44634"/>
          </a:xfrm>
          <a:custGeom>
            <a:avLst/>
            <a:gdLst/>
            <a:ahLst/>
            <a:cxnLst/>
            <a:rect l="l" t="t" r="r" b="b"/>
            <a:pathLst>
              <a:path w="2684" h="1848" extrusionOk="0">
                <a:moveTo>
                  <a:pt x="2533" y="0"/>
                </a:moveTo>
                <a:cubicBezTo>
                  <a:pt x="2497" y="0"/>
                  <a:pt x="2455" y="20"/>
                  <a:pt x="2407" y="68"/>
                </a:cubicBezTo>
                <a:cubicBezTo>
                  <a:pt x="1555" y="494"/>
                  <a:pt x="828" y="1121"/>
                  <a:pt x="1" y="1647"/>
                </a:cubicBezTo>
                <a:cubicBezTo>
                  <a:pt x="1" y="1747"/>
                  <a:pt x="1" y="1847"/>
                  <a:pt x="101" y="1847"/>
                </a:cubicBezTo>
                <a:cubicBezTo>
                  <a:pt x="928" y="1321"/>
                  <a:pt x="1780" y="795"/>
                  <a:pt x="2607" y="268"/>
                </a:cubicBezTo>
                <a:cubicBezTo>
                  <a:pt x="2683" y="192"/>
                  <a:pt x="2644" y="0"/>
                  <a:pt x="2533" y="0"/>
                </a:cubicBezTo>
                <a:close/>
              </a:path>
            </a:pathLst>
          </a:custGeom>
          <a:solidFill>
            <a:srgbClr val="B26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938;p43">
            <a:extLst>
              <a:ext uri="{FF2B5EF4-FFF2-40B4-BE49-F238E27FC236}">
                <a16:creationId xmlns:a16="http://schemas.microsoft.com/office/drawing/2014/main" xmlns="" id="{5230A226-EB58-B44E-A61D-92494B855BF5}"/>
              </a:ext>
            </a:extLst>
          </p:cNvPr>
          <p:cNvSpPr/>
          <p:nvPr/>
        </p:nvSpPr>
        <p:spPr>
          <a:xfrm>
            <a:off x="7295167" y="3669583"/>
            <a:ext cx="102455" cy="57386"/>
          </a:xfrm>
          <a:custGeom>
            <a:avLst/>
            <a:gdLst/>
            <a:ahLst/>
            <a:cxnLst/>
            <a:rect l="l" t="t" r="r" b="b"/>
            <a:pathLst>
              <a:path w="4242" h="2376" extrusionOk="0">
                <a:moveTo>
                  <a:pt x="4120" y="0"/>
                </a:moveTo>
                <a:cubicBezTo>
                  <a:pt x="4101" y="0"/>
                  <a:pt x="4081" y="8"/>
                  <a:pt x="4061" y="28"/>
                </a:cubicBezTo>
                <a:cubicBezTo>
                  <a:pt x="2708" y="655"/>
                  <a:pt x="1354" y="1507"/>
                  <a:pt x="1" y="2234"/>
                </a:cubicBezTo>
                <a:cubicBezTo>
                  <a:pt x="1" y="2305"/>
                  <a:pt x="1" y="2376"/>
                  <a:pt x="36" y="2376"/>
                </a:cubicBezTo>
                <a:cubicBezTo>
                  <a:pt x="51" y="2376"/>
                  <a:pt x="72" y="2363"/>
                  <a:pt x="101" y="2334"/>
                </a:cubicBezTo>
                <a:cubicBezTo>
                  <a:pt x="1455" y="1708"/>
                  <a:pt x="2908" y="981"/>
                  <a:pt x="4161" y="129"/>
                </a:cubicBezTo>
                <a:cubicBezTo>
                  <a:pt x="4241" y="129"/>
                  <a:pt x="4193" y="0"/>
                  <a:pt x="4120" y="0"/>
                </a:cubicBezTo>
                <a:close/>
              </a:path>
            </a:pathLst>
          </a:custGeom>
          <a:solidFill>
            <a:srgbClr val="B26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939;p43">
            <a:extLst>
              <a:ext uri="{FF2B5EF4-FFF2-40B4-BE49-F238E27FC236}">
                <a16:creationId xmlns:a16="http://schemas.microsoft.com/office/drawing/2014/main" xmlns="" id="{75462BB4-9C3D-104D-9CF8-904B60E7EF23}"/>
              </a:ext>
            </a:extLst>
          </p:cNvPr>
          <p:cNvSpPr/>
          <p:nvPr/>
        </p:nvSpPr>
        <p:spPr>
          <a:xfrm>
            <a:off x="7330284" y="3742812"/>
            <a:ext cx="67337" cy="48522"/>
          </a:xfrm>
          <a:custGeom>
            <a:avLst/>
            <a:gdLst/>
            <a:ahLst/>
            <a:cxnLst/>
            <a:rect l="l" t="t" r="r" b="b"/>
            <a:pathLst>
              <a:path w="2788" h="2009" extrusionOk="0">
                <a:moveTo>
                  <a:pt x="2666" y="1"/>
                </a:moveTo>
                <a:cubicBezTo>
                  <a:pt x="2647" y="1"/>
                  <a:pt x="2627" y="9"/>
                  <a:pt x="2607" y="29"/>
                </a:cubicBezTo>
                <a:cubicBezTo>
                  <a:pt x="1780" y="655"/>
                  <a:pt x="828" y="1282"/>
                  <a:pt x="1" y="1909"/>
                </a:cubicBezTo>
                <a:lnTo>
                  <a:pt x="1" y="2009"/>
                </a:lnTo>
                <a:cubicBezTo>
                  <a:pt x="928" y="1382"/>
                  <a:pt x="1880" y="756"/>
                  <a:pt x="2707" y="129"/>
                </a:cubicBezTo>
                <a:cubicBezTo>
                  <a:pt x="2787" y="129"/>
                  <a:pt x="2739" y="1"/>
                  <a:pt x="2666" y="1"/>
                </a:cubicBezTo>
                <a:close/>
              </a:path>
            </a:pathLst>
          </a:custGeom>
          <a:solidFill>
            <a:srgbClr val="B26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940;p43">
            <a:extLst>
              <a:ext uri="{FF2B5EF4-FFF2-40B4-BE49-F238E27FC236}">
                <a16:creationId xmlns:a16="http://schemas.microsoft.com/office/drawing/2014/main" xmlns="" id="{73B3D9F3-C9AC-1841-8862-BFC3AC297A7E}"/>
              </a:ext>
            </a:extLst>
          </p:cNvPr>
          <p:cNvSpPr/>
          <p:nvPr/>
        </p:nvSpPr>
        <p:spPr>
          <a:xfrm>
            <a:off x="7456188" y="4132115"/>
            <a:ext cx="136220" cy="55092"/>
          </a:xfrm>
          <a:custGeom>
            <a:avLst/>
            <a:gdLst/>
            <a:ahLst/>
            <a:cxnLst/>
            <a:rect l="l" t="t" r="r" b="b"/>
            <a:pathLst>
              <a:path w="5640" h="2281" extrusionOk="0">
                <a:moveTo>
                  <a:pt x="5339" y="0"/>
                </a:moveTo>
                <a:cubicBezTo>
                  <a:pt x="4487" y="100"/>
                  <a:pt x="3660" y="301"/>
                  <a:pt x="2833" y="727"/>
                </a:cubicBezTo>
                <a:cubicBezTo>
                  <a:pt x="1780" y="1153"/>
                  <a:pt x="953" y="1780"/>
                  <a:pt x="1" y="2281"/>
                </a:cubicBezTo>
                <a:cubicBezTo>
                  <a:pt x="1981" y="1780"/>
                  <a:pt x="3760" y="1654"/>
                  <a:pt x="5539" y="527"/>
                </a:cubicBezTo>
                <a:cubicBezTo>
                  <a:pt x="5640" y="401"/>
                  <a:pt x="5640" y="0"/>
                  <a:pt x="5339" y="0"/>
                </a:cubicBezTo>
                <a:close/>
              </a:path>
            </a:pathLst>
          </a:custGeom>
          <a:solidFill>
            <a:srgbClr val="B26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941;p43">
            <a:extLst>
              <a:ext uri="{FF2B5EF4-FFF2-40B4-BE49-F238E27FC236}">
                <a16:creationId xmlns:a16="http://schemas.microsoft.com/office/drawing/2014/main" xmlns="" id="{B129C98A-78B7-C944-BF99-468680D418B9}"/>
              </a:ext>
            </a:extLst>
          </p:cNvPr>
          <p:cNvSpPr/>
          <p:nvPr/>
        </p:nvSpPr>
        <p:spPr>
          <a:xfrm>
            <a:off x="7456188" y="4190224"/>
            <a:ext cx="58135" cy="22414"/>
          </a:xfrm>
          <a:custGeom>
            <a:avLst/>
            <a:gdLst/>
            <a:ahLst/>
            <a:cxnLst/>
            <a:rect l="l" t="t" r="r" b="b"/>
            <a:pathLst>
              <a:path w="2407" h="928" extrusionOk="0">
                <a:moveTo>
                  <a:pt x="2206" y="0"/>
                </a:moveTo>
                <a:cubicBezTo>
                  <a:pt x="1479" y="401"/>
                  <a:pt x="853" y="627"/>
                  <a:pt x="1" y="827"/>
                </a:cubicBezTo>
                <a:cubicBezTo>
                  <a:pt x="1" y="827"/>
                  <a:pt x="1" y="928"/>
                  <a:pt x="101" y="928"/>
                </a:cubicBezTo>
                <a:cubicBezTo>
                  <a:pt x="853" y="827"/>
                  <a:pt x="1580" y="627"/>
                  <a:pt x="2306" y="201"/>
                </a:cubicBezTo>
                <a:cubicBezTo>
                  <a:pt x="2407" y="101"/>
                  <a:pt x="2306" y="0"/>
                  <a:pt x="2206" y="0"/>
                </a:cubicBezTo>
                <a:close/>
              </a:path>
            </a:pathLst>
          </a:custGeom>
          <a:solidFill>
            <a:srgbClr val="B26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942;p43">
            <a:extLst>
              <a:ext uri="{FF2B5EF4-FFF2-40B4-BE49-F238E27FC236}">
                <a16:creationId xmlns:a16="http://schemas.microsoft.com/office/drawing/2014/main" xmlns="" id="{CB4C5099-FE41-4C41-972B-D6B2A058AB26}"/>
              </a:ext>
            </a:extLst>
          </p:cNvPr>
          <p:cNvSpPr/>
          <p:nvPr/>
        </p:nvSpPr>
        <p:spPr>
          <a:xfrm>
            <a:off x="7431360" y="4277630"/>
            <a:ext cx="153731" cy="30166"/>
          </a:xfrm>
          <a:custGeom>
            <a:avLst/>
            <a:gdLst/>
            <a:ahLst/>
            <a:cxnLst/>
            <a:rect l="l" t="t" r="r" b="b"/>
            <a:pathLst>
              <a:path w="6365" h="1249" extrusionOk="0">
                <a:moveTo>
                  <a:pt x="6132" y="0"/>
                </a:moveTo>
                <a:cubicBezTo>
                  <a:pt x="6105" y="0"/>
                  <a:pt x="6075" y="5"/>
                  <a:pt x="6041" y="15"/>
                </a:cubicBezTo>
                <a:cubicBezTo>
                  <a:pt x="4061" y="241"/>
                  <a:pt x="2081" y="241"/>
                  <a:pt x="101" y="642"/>
                </a:cubicBezTo>
                <a:cubicBezTo>
                  <a:pt x="1" y="642"/>
                  <a:pt x="101" y="767"/>
                  <a:pt x="101" y="767"/>
                </a:cubicBezTo>
                <a:cubicBezTo>
                  <a:pt x="903" y="1102"/>
                  <a:pt x="1722" y="1248"/>
                  <a:pt x="2543" y="1248"/>
                </a:cubicBezTo>
                <a:cubicBezTo>
                  <a:pt x="3750" y="1248"/>
                  <a:pt x="4963" y="933"/>
                  <a:pt x="6141" y="441"/>
                </a:cubicBezTo>
                <a:cubicBezTo>
                  <a:pt x="6343" y="352"/>
                  <a:pt x="6365" y="0"/>
                  <a:pt x="6132" y="0"/>
                </a:cubicBezTo>
                <a:close/>
              </a:path>
            </a:pathLst>
          </a:custGeom>
          <a:solidFill>
            <a:srgbClr val="B26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943;p43">
            <a:extLst>
              <a:ext uri="{FF2B5EF4-FFF2-40B4-BE49-F238E27FC236}">
                <a16:creationId xmlns:a16="http://schemas.microsoft.com/office/drawing/2014/main" xmlns="" id="{16EFD20C-32A9-1545-8530-33BEEC65F85D}"/>
              </a:ext>
            </a:extLst>
          </p:cNvPr>
          <p:cNvSpPr/>
          <p:nvPr/>
        </p:nvSpPr>
        <p:spPr>
          <a:xfrm>
            <a:off x="7668047" y="4174525"/>
            <a:ext cx="85379" cy="38113"/>
          </a:xfrm>
          <a:custGeom>
            <a:avLst/>
            <a:gdLst/>
            <a:ahLst/>
            <a:cxnLst/>
            <a:rect l="l" t="t" r="r" b="b"/>
            <a:pathLst>
              <a:path w="3535" h="1578" extrusionOk="0">
                <a:moveTo>
                  <a:pt x="3246" y="1"/>
                </a:moveTo>
                <a:cubicBezTo>
                  <a:pt x="3212" y="1"/>
                  <a:pt x="3175" y="8"/>
                  <a:pt x="3133" y="24"/>
                </a:cubicBezTo>
                <a:cubicBezTo>
                  <a:pt x="2206" y="425"/>
                  <a:pt x="853" y="650"/>
                  <a:pt x="101" y="1477"/>
                </a:cubicBezTo>
                <a:cubicBezTo>
                  <a:pt x="1" y="1477"/>
                  <a:pt x="101" y="1578"/>
                  <a:pt x="101" y="1578"/>
                </a:cubicBezTo>
                <a:cubicBezTo>
                  <a:pt x="1254" y="1578"/>
                  <a:pt x="2407" y="851"/>
                  <a:pt x="3359" y="425"/>
                </a:cubicBezTo>
                <a:cubicBezTo>
                  <a:pt x="3534" y="337"/>
                  <a:pt x="3480" y="1"/>
                  <a:pt x="3246" y="1"/>
                </a:cubicBezTo>
                <a:close/>
              </a:path>
            </a:pathLst>
          </a:custGeom>
          <a:solidFill>
            <a:srgbClr val="B26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944;p43">
            <a:extLst>
              <a:ext uri="{FF2B5EF4-FFF2-40B4-BE49-F238E27FC236}">
                <a16:creationId xmlns:a16="http://schemas.microsoft.com/office/drawing/2014/main" xmlns="" id="{AA402055-286C-AD44-A4AB-6B286DE8E44C}"/>
              </a:ext>
            </a:extLst>
          </p:cNvPr>
          <p:cNvSpPr/>
          <p:nvPr/>
        </p:nvSpPr>
        <p:spPr>
          <a:xfrm>
            <a:off x="7703768" y="4205343"/>
            <a:ext cx="50261" cy="24853"/>
          </a:xfrm>
          <a:custGeom>
            <a:avLst/>
            <a:gdLst/>
            <a:ahLst/>
            <a:cxnLst/>
            <a:rect l="l" t="t" r="r" b="b"/>
            <a:pathLst>
              <a:path w="2081" h="1029" extrusionOk="0">
                <a:moveTo>
                  <a:pt x="1880" y="1"/>
                </a:moveTo>
                <a:cubicBezTo>
                  <a:pt x="1253" y="201"/>
                  <a:pt x="627" y="502"/>
                  <a:pt x="100" y="728"/>
                </a:cubicBezTo>
                <a:cubicBezTo>
                  <a:pt x="0" y="828"/>
                  <a:pt x="0" y="1028"/>
                  <a:pt x="201" y="1028"/>
                </a:cubicBezTo>
                <a:cubicBezTo>
                  <a:pt x="827" y="828"/>
                  <a:pt x="1354" y="627"/>
                  <a:pt x="1980" y="302"/>
                </a:cubicBezTo>
                <a:cubicBezTo>
                  <a:pt x="2080" y="201"/>
                  <a:pt x="1980" y="1"/>
                  <a:pt x="1880" y="1"/>
                </a:cubicBezTo>
                <a:close/>
              </a:path>
            </a:pathLst>
          </a:custGeom>
          <a:solidFill>
            <a:srgbClr val="B26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945;p43">
            <a:extLst>
              <a:ext uri="{FF2B5EF4-FFF2-40B4-BE49-F238E27FC236}">
                <a16:creationId xmlns:a16="http://schemas.microsoft.com/office/drawing/2014/main" xmlns="" id="{9BD440E5-6AE7-3F44-96E2-983F71598239}"/>
              </a:ext>
            </a:extLst>
          </p:cNvPr>
          <p:cNvSpPr/>
          <p:nvPr/>
        </p:nvSpPr>
        <p:spPr>
          <a:xfrm>
            <a:off x="7668047" y="4020364"/>
            <a:ext cx="95475" cy="56082"/>
          </a:xfrm>
          <a:custGeom>
            <a:avLst/>
            <a:gdLst/>
            <a:ahLst/>
            <a:cxnLst/>
            <a:rect l="l" t="t" r="r" b="b"/>
            <a:pathLst>
              <a:path w="3953" h="2322" extrusionOk="0">
                <a:moveTo>
                  <a:pt x="3549" y="1"/>
                </a:moveTo>
                <a:cubicBezTo>
                  <a:pt x="3520" y="1"/>
                  <a:pt x="3490" y="5"/>
                  <a:pt x="3459" y="16"/>
                </a:cubicBezTo>
                <a:cubicBezTo>
                  <a:pt x="2206" y="542"/>
                  <a:pt x="953" y="1169"/>
                  <a:pt x="101" y="2221"/>
                </a:cubicBezTo>
                <a:cubicBezTo>
                  <a:pt x="1" y="2221"/>
                  <a:pt x="101" y="2321"/>
                  <a:pt x="226" y="2321"/>
                </a:cubicBezTo>
                <a:cubicBezTo>
                  <a:pt x="1479" y="2021"/>
                  <a:pt x="2607" y="1169"/>
                  <a:pt x="3660" y="542"/>
                </a:cubicBezTo>
                <a:cubicBezTo>
                  <a:pt x="3952" y="362"/>
                  <a:pt x="3801" y="1"/>
                  <a:pt x="3549" y="1"/>
                </a:cubicBezTo>
                <a:close/>
              </a:path>
            </a:pathLst>
          </a:custGeom>
          <a:solidFill>
            <a:srgbClr val="B26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946;p43">
            <a:extLst>
              <a:ext uri="{FF2B5EF4-FFF2-40B4-BE49-F238E27FC236}">
                <a16:creationId xmlns:a16="http://schemas.microsoft.com/office/drawing/2014/main" xmlns="" id="{D663BE6A-18C6-234B-B53E-11F5041DCCAB}"/>
              </a:ext>
            </a:extLst>
          </p:cNvPr>
          <p:cNvSpPr/>
          <p:nvPr/>
        </p:nvSpPr>
        <p:spPr>
          <a:xfrm>
            <a:off x="7037926" y="4141800"/>
            <a:ext cx="100499" cy="85983"/>
          </a:xfrm>
          <a:custGeom>
            <a:avLst/>
            <a:gdLst/>
            <a:ahLst/>
            <a:cxnLst/>
            <a:rect l="l" t="t" r="r" b="b"/>
            <a:pathLst>
              <a:path w="4161" h="3560" extrusionOk="0">
                <a:moveTo>
                  <a:pt x="3960" y="0"/>
                </a:moveTo>
                <a:cubicBezTo>
                  <a:pt x="2607" y="1053"/>
                  <a:pt x="1354" y="2206"/>
                  <a:pt x="100" y="3459"/>
                </a:cubicBezTo>
                <a:cubicBezTo>
                  <a:pt x="0" y="3459"/>
                  <a:pt x="100" y="3559"/>
                  <a:pt x="201" y="3559"/>
                </a:cubicBezTo>
                <a:cubicBezTo>
                  <a:pt x="1454" y="2406"/>
                  <a:pt x="2807" y="1253"/>
                  <a:pt x="4060" y="226"/>
                </a:cubicBezTo>
                <a:cubicBezTo>
                  <a:pt x="4161" y="126"/>
                  <a:pt x="4060" y="0"/>
                  <a:pt x="3960" y="0"/>
                </a:cubicBezTo>
                <a:close/>
              </a:path>
            </a:pathLst>
          </a:custGeom>
          <a:solidFill>
            <a:srgbClr val="B26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947;p43">
            <a:extLst>
              <a:ext uri="{FF2B5EF4-FFF2-40B4-BE49-F238E27FC236}">
                <a16:creationId xmlns:a16="http://schemas.microsoft.com/office/drawing/2014/main" xmlns="" id="{B3FEE5C7-2805-7849-A181-373EA696E63E}"/>
              </a:ext>
            </a:extLst>
          </p:cNvPr>
          <p:cNvSpPr/>
          <p:nvPr/>
        </p:nvSpPr>
        <p:spPr>
          <a:xfrm>
            <a:off x="7037926" y="4222901"/>
            <a:ext cx="62966" cy="43016"/>
          </a:xfrm>
          <a:custGeom>
            <a:avLst/>
            <a:gdLst/>
            <a:ahLst/>
            <a:cxnLst/>
            <a:rect l="l" t="t" r="r" b="b"/>
            <a:pathLst>
              <a:path w="2607" h="1781" extrusionOk="0">
                <a:moveTo>
                  <a:pt x="2381" y="1"/>
                </a:moveTo>
                <a:cubicBezTo>
                  <a:pt x="1554" y="402"/>
                  <a:pt x="827" y="1154"/>
                  <a:pt x="100" y="1655"/>
                </a:cubicBezTo>
                <a:cubicBezTo>
                  <a:pt x="0" y="1655"/>
                  <a:pt x="100" y="1780"/>
                  <a:pt x="201" y="1780"/>
                </a:cubicBezTo>
                <a:cubicBezTo>
                  <a:pt x="928" y="1254"/>
                  <a:pt x="1880" y="828"/>
                  <a:pt x="2506" y="201"/>
                </a:cubicBezTo>
                <a:cubicBezTo>
                  <a:pt x="2607" y="101"/>
                  <a:pt x="2506" y="1"/>
                  <a:pt x="2381" y="1"/>
                </a:cubicBezTo>
                <a:close/>
              </a:path>
            </a:pathLst>
          </a:custGeom>
          <a:solidFill>
            <a:srgbClr val="B26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948;p43">
            <a:extLst>
              <a:ext uri="{FF2B5EF4-FFF2-40B4-BE49-F238E27FC236}">
                <a16:creationId xmlns:a16="http://schemas.microsoft.com/office/drawing/2014/main" xmlns="" id="{CDC806BA-BE87-4C4E-BC83-381E3597DC7D}"/>
              </a:ext>
            </a:extLst>
          </p:cNvPr>
          <p:cNvSpPr/>
          <p:nvPr/>
        </p:nvSpPr>
        <p:spPr>
          <a:xfrm>
            <a:off x="7042757" y="4242392"/>
            <a:ext cx="105281" cy="45914"/>
          </a:xfrm>
          <a:custGeom>
            <a:avLst/>
            <a:gdLst/>
            <a:ahLst/>
            <a:cxnLst/>
            <a:rect l="l" t="t" r="r" b="b"/>
            <a:pathLst>
              <a:path w="4359" h="1901" extrusionOk="0">
                <a:moveTo>
                  <a:pt x="4228" y="0"/>
                </a:moveTo>
                <a:cubicBezTo>
                  <a:pt x="4215" y="0"/>
                  <a:pt x="4200" y="6"/>
                  <a:pt x="4186" y="21"/>
                </a:cubicBezTo>
                <a:cubicBezTo>
                  <a:pt x="2707" y="447"/>
                  <a:pt x="1354" y="973"/>
                  <a:pt x="101" y="1800"/>
                </a:cubicBezTo>
                <a:cubicBezTo>
                  <a:pt x="1" y="1800"/>
                  <a:pt x="101" y="1900"/>
                  <a:pt x="201" y="1900"/>
                </a:cubicBezTo>
                <a:cubicBezTo>
                  <a:pt x="1454" y="1274"/>
                  <a:pt x="2808" y="748"/>
                  <a:pt x="4186" y="221"/>
                </a:cubicBezTo>
                <a:cubicBezTo>
                  <a:pt x="4358" y="221"/>
                  <a:pt x="4309" y="0"/>
                  <a:pt x="4228" y="0"/>
                </a:cubicBezTo>
                <a:close/>
              </a:path>
            </a:pathLst>
          </a:custGeom>
          <a:solidFill>
            <a:srgbClr val="B26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949;p43">
            <a:extLst>
              <a:ext uri="{FF2B5EF4-FFF2-40B4-BE49-F238E27FC236}">
                <a16:creationId xmlns:a16="http://schemas.microsoft.com/office/drawing/2014/main" xmlns="" id="{F6BDC9BC-DC2D-4344-BA62-899BB5986399}"/>
              </a:ext>
            </a:extLst>
          </p:cNvPr>
          <p:cNvSpPr/>
          <p:nvPr/>
        </p:nvSpPr>
        <p:spPr>
          <a:xfrm>
            <a:off x="7077874" y="4313712"/>
            <a:ext cx="66009" cy="9709"/>
          </a:xfrm>
          <a:custGeom>
            <a:avLst/>
            <a:gdLst/>
            <a:ahLst/>
            <a:cxnLst/>
            <a:rect l="l" t="t" r="r" b="b"/>
            <a:pathLst>
              <a:path w="2733" h="402" extrusionOk="0">
                <a:moveTo>
                  <a:pt x="2507" y="0"/>
                </a:moveTo>
                <a:cubicBezTo>
                  <a:pt x="1780" y="100"/>
                  <a:pt x="953" y="100"/>
                  <a:pt x="101" y="201"/>
                </a:cubicBezTo>
                <a:cubicBezTo>
                  <a:pt x="0" y="301"/>
                  <a:pt x="0" y="401"/>
                  <a:pt x="101" y="401"/>
                </a:cubicBezTo>
                <a:cubicBezTo>
                  <a:pt x="953" y="301"/>
                  <a:pt x="1780" y="301"/>
                  <a:pt x="2507" y="201"/>
                </a:cubicBezTo>
                <a:cubicBezTo>
                  <a:pt x="2732" y="201"/>
                  <a:pt x="2732" y="0"/>
                  <a:pt x="2507" y="0"/>
                </a:cubicBezTo>
                <a:close/>
              </a:path>
            </a:pathLst>
          </a:custGeom>
          <a:solidFill>
            <a:srgbClr val="B26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6950;p43">
            <a:extLst>
              <a:ext uri="{FF2B5EF4-FFF2-40B4-BE49-F238E27FC236}">
                <a16:creationId xmlns:a16="http://schemas.microsoft.com/office/drawing/2014/main" xmlns="" id="{BCB5113B-6D72-1A4F-94D9-AA03041C3657}"/>
              </a:ext>
            </a:extLst>
          </p:cNvPr>
          <p:cNvSpPr/>
          <p:nvPr/>
        </p:nvSpPr>
        <p:spPr>
          <a:xfrm>
            <a:off x="6994936" y="4131439"/>
            <a:ext cx="87818" cy="67071"/>
          </a:xfrm>
          <a:custGeom>
            <a:avLst/>
            <a:gdLst/>
            <a:ahLst/>
            <a:cxnLst/>
            <a:rect l="l" t="t" r="r" b="b"/>
            <a:pathLst>
              <a:path w="3636" h="2777" extrusionOk="0">
                <a:moveTo>
                  <a:pt x="3402" y="1"/>
                </a:moveTo>
                <a:cubicBezTo>
                  <a:pt x="3377" y="1"/>
                  <a:pt x="3353" y="9"/>
                  <a:pt x="3334" y="28"/>
                </a:cubicBezTo>
                <a:cubicBezTo>
                  <a:pt x="2181" y="755"/>
                  <a:pt x="1028" y="1682"/>
                  <a:pt x="1" y="2635"/>
                </a:cubicBezTo>
                <a:cubicBezTo>
                  <a:pt x="1" y="2706"/>
                  <a:pt x="51" y="2777"/>
                  <a:pt x="80" y="2777"/>
                </a:cubicBezTo>
                <a:cubicBezTo>
                  <a:pt x="92" y="2777"/>
                  <a:pt x="101" y="2764"/>
                  <a:pt x="101" y="2735"/>
                </a:cubicBezTo>
                <a:cubicBezTo>
                  <a:pt x="1354" y="2108"/>
                  <a:pt x="2507" y="1181"/>
                  <a:pt x="3535" y="229"/>
                </a:cubicBezTo>
                <a:cubicBezTo>
                  <a:pt x="3636" y="148"/>
                  <a:pt x="3508" y="1"/>
                  <a:pt x="3402" y="1"/>
                </a:cubicBezTo>
                <a:close/>
              </a:path>
            </a:pathLst>
          </a:custGeom>
          <a:solidFill>
            <a:srgbClr val="B26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6951;p43">
            <a:extLst>
              <a:ext uri="{FF2B5EF4-FFF2-40B4-BE49-F238E27FC236}">
                <a16:creationId xmlns:a16="http://schemas.microsoft.com/office/drawing/2014/main" xmlns="" id="{0A2ABFA6-CA72-C74E-A467-3E460EF1BBDE}"/>
              </a:ext>
            </a:extLst>
          </p:cNvPr>
          <p:cNvSpPr/>
          <p:nvPr/>
        </p:nvSpPr>
        <p:spPr>
          <a:xfrm>
            <a:off x="7655344" y="3866686"/>
            <a:ext cx="120473" cy="71153"/>
          </a:xfrm>
          <a:custGeom>
            <a:avLst/>
            <a:gdLst/>
            <a:ahLst/>
            <a:cxnLst/>
            <a:rect l="l" t="t" r="r" b="b"/>
            <a:pathLst>
              <a:path w="4988" h="2946" extrusionOk="0">
                <a:moveTo>
                  <a:pt x="4490" y="0"/>
                </a:moveTo>
                <a:cubicBezTo>
                  <a:pt x="4457" y="0"/>
                  <a:pt x="4423" y="4"/>
                  <a:pt x="4386" y="13"/>
                </a:cubicBezTo>
                <a:cubicBezTo>
                  <a:pt x="3459" y="238"/>
                  <a:pt x="2632" y="539"/>
                  <a:pt x="1780" y="1065"/>
                </a:cubicBezTo>
                <a:cubicBezTo>
                  <a:pt x="1153" y="1366"/>
                  <a:pt x="226" y="1892"/>
                  <a:pt x="0" y="2619"/>
                </a:cubicBezTo>
                <a:cubicBezTo>
                  <a:pt x="0" y="2845"/>
                  <a:pt x="126" y="2945"/>
                  <a:pt x="326" y="2945"/>
                </a:cubicBezTo>
                <a:cubicBezTo>
                  <a:pt x="1053" y="2945"/>
                  <a:pt x="1679" y="2318"/>
                  <a:pt x="2306" y="1993"/>
                </a:cubicBezTo>
                <a:cubicBezTo>
                  <a:pt x="3033" y="1491"/>
                  <a:pt x="3885" y="1065"/>
                  <a:pt x="4712" y="639"/>
                </a:cubicBezTo>
                <a:cubicBezTo>
                  <a:pt x="4987" y="456"/>
                  <a:pt x="4843" y="0"/>
                  <a:pt x="4490" y="0"/>
                </a:cubicBezTo>
                <a:close/>
              </a:path>
            </a:pathLst>
          </a:custGeom>
          <a:solidFill>
            <a:srgbClr val="B26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6952;p43">
            <a:extLst>
              <a:ext uri="{FF2B5EF4-FFF2-40B4-BE49-F238E27FC236}">
                <a16:creationId xmlns:a16="http://schemas.microsoft.com/office/drawing/2014/main" xmlns="" id="{02DD1EC7-2B85-004A-B558-C158A489DBB0}"/>
              </a:ext>
            </a:extLst>
          </p:cNvPr>
          <p:cNvSpPr/>
          <p:nvPr/>
        </p:nvSpPr>
        <p:spPr>
          <a:xfrm>
            <a:off x="6785492" y="4382376"/>
            <a:ext cx="40600" cy="37291"/>
          </a:xfrm>
          <a:custGeom>
            <a:avLst/>
            <a:gdLst/>
            <a:ahLst/>
            <a:cxnLst/>
            <a:rect l="l" t="t" r="r" b="b"/>
            <a:pathLst>
              <a:path w="1681" h="1544" extrusionOk="0">
                <a:moveTo>
                  <a:pt x="267" y="0"/>
                </a:moveTo>
                <a:cubicBezTo>
                  <a:pt x="204" y="0"/>
                  <a:pt x="147" y="19"/>
                  <a:pt x="101" y="64"/>
                </a:cubicBezTo>
                <a:cubicBezTo>
                  <a:pt x="1" y="290"/>
                  <a:pt x="201" y="691"/>
                  <a:pt x="427" y="916"/>
                </a:cubicBezTo>
                <a:cubicBezTo>
                  <a:pt x="628" y="1217"/>
                  <a:pt x="828" y="1543"/>
                  <a:pt x="1254" y="1543"/>
                </a:cubicBezTo>
                <a:cubicBezTo>
                  <a:pt x="1555" y="1543"/>
                  <a:pt x="1680" y="1217"/>
                  <a:pt x="1680" y="1017"/>
                </a:cubicBezTo>
                <a:cubicBezTo>
                  <a:pt x="1555" y="591"/>
                  <a:pt x="1154" y="390"/>
                  <a:pt x="828" y="290"/>
                </a:cubicBezTo>
                <a:cubicBezTo>
                  <a:pt x="751" y="212"/>
                  <a:pt x="479" y="0"/>
                  <a:pt x="267" y="0"/>
                </a:cubicBezTo>
                <a:close/>
              </a:path>
            </a:pathLst>
          </a:custGeom>
          <a:solidFill>
            <a:srgbClr val="D2A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6953;p43">
            <a:extLst>
              <a:ext uri="{FF2B5EF4-FFF2-40B4-BE49-F238E27FC236}">
                <a16:creationId xmlns:a16="http://schemas.microsoft.com/office/drawing/2014/main" xmlns="" id="{0E1DE306-215F-A24B-8F8F-257C82875D49}"/>
              </a:ext>
            </a:extLst>
          </p:cNvPr>
          <p:cNvSpPr/>
          <p:nvPr/>
        </p:nvSpPr>
        <p:spPr>
          <a:xfrm>
            <a:off x="6848455" y="4404499"/>
            <a:ext cx="40576" cy="36350"/>
          </a:xfrm>
          <a:custGeom>
            <a:avLst/>
            <a:gdLst/>
            <a:ahLst/>
            <a:cxnLst/>
            <a:rect l="l" t="t" r="r" b="b"/>
            <a:pathLst>
              <a:path w="1680" h="1505" extrusionOk="0">
                <a:moveTo>
                  <a:pt x="427" y="0"/>
                </a:moveTo>
                <a:cubicBezTo>
                  <a:pt x="101" y="101"/>
                  <a:pt x="1" y="301"/>
                  <a:pt x="1" y="627"/>
                </a:cubicBezTo>
                <a:cubicBezTo>
                  <a:pt x="101" y="727"/>
                  <a:pt x="101" y="828"/>
                  <a:pt x="201" y="928"/>
                </a:cubicBezTo>
                <a:lnTo>
                  <a:pt x="326" y="1028"/>
                </a:lnTo>
                <a:cubicBezTo>
                  <a:pt x="326" y="1028"/>
                  <a:pt x="439" y="1155"/>
                  <a:pt x="411" y="1176"/>
                </a:cubicBezTo>
                <a:lnTo>
                  <a:pt x="411" y="1176"/>
                </a:lnTo>
                <a:cubicBezTo>
                  <a:pt x="384" y="1162"/>
                  <a:pt x="355" y="1153"/>
                  <a:pt x="326" y="1153"/>
                </a:cubicBezTo>
                <a:cubicBezTo>
                  <a:pt x="363" y="1172"/>
                  <a:pt x="386" y="1179"/>
                  <a:pt x="400" y="1179"/>
                </a:cubicBezTo>
                <a:cubicBezTo>
                  <a:pt x="405" y="1179"/>
                  <a:pt x="408" y="1178"/>
                  <a:pt x="411" y="1176"/>
                </a:cubicBezTo>
                <a:lnTo>
                  <a:pt x="411" y="1176"/>
                </a:lnTo>
                <a:cubicBezTo>
                  <a:pt x="476" y="1211"/>
                  <a:pt x="527" y="1283"/>
                  <a:pt x="527" y="1354"/>
                </a:cubicBezTo>
                <a:cubicBezTo>
                  <a:pt x="627" y="1454"/>
                  <a:pt x="784" y="1504"/>
                  <a:pt x="940" y="1504"/>
                </a:cubicBezTo>
                <a:cubicBezTo>
                  <a:pt x="1097" y="1504"/>
                  <a:pt x="1254" y="1454"/>
                  <a:pt x="1354" y="1354"/>
                </a:cubicBezTo>
                <a:cubicBezTo>
                  <a:pt x="1579" y="1254"/>
                  <a:pt x="1680" y="828"/>
                  <a:pt x="1579" y="627"/>
                </a:cubicBezTo>
                <a:cubicBezTo>
                  <a:pt x="1354" y="401"/>
                  <a:pt x="1254" y="201"/>
                  <a:pt x="1053" y="101"/>
                </a:cubicBezTo>
                <a:cubicBezTo>
                  <a:pt x="828" y="101"/>
                  <a:pt x="627" y="0"/>
                  <a:pt x="427" y="0"/>
                </a:cubicBezTo>
                <a:close/>
              </a:path>
            </a:pathLst>
          </a:custGeom>
          <a:solidFill>
            <a:srgbClr val="D2A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6954;p43">
            <a:extLst>
              <a:ext uri="{FF2B5EF4-FFF2-40B4-BE49-F238E27FC236}">
                <a16:creationId xmlns:a16="http://schemas.microsoft.com/office/drawing/2014/main" xmlns="" id="{D49F4BC0-CBE3-3F4C-B8FB-316AB01AE3AD}"/>
              </a:ext>
            </a:extLst>
          </p:cNvPr>
          <p:cNvSpPr/>
          <p:nvPr/>
        </p:nvSpPr>
        <p:spPr>
          <a:xfrm>
            <a:off x="6833312" y="4379333"/>
            <a:ext cx="23041" cy="17317"/>
          </a:xfrm>
          <a:custGeom>
            <a:avLst/>
            <a:gdLst/>
            <a:ahLst/>
            <a:cxnLst/>
            <a:rect l="l" t="t" r="r" b="b"/>
            <a:pathLst>
              <a:path w="954" h="717" extrusionOk="0">
                <a:moveTo>
                  <a:pt x="470" y="1"/>
                </a:moveTo>
                <a:cubicBezTo>
                  <a:pt x="341" y="1"/>
                  <a:pt x="203" y="55"/>
                  <a:pt x="101" y="190"/>
                </a:cubicBezTo>
                <a:cubicBezTo>
                  <a:pt x="1" y="316"/>
                  <a:pt x="1" y="416"/>
                  <a:pt x="101" y="516"/>
                </a:cubicBezTo>
                <a:cubicBezTo>
                  <a:pt x="201" y="516"/>
                  <a:pt x="201" y="616"/>
                  <a:pt x="327" y="616"/>
                </a:cubicBezTo>
                <a:cubicBezTo>
                  <a:pt x="327" y="717"/>
                  <a:pt x="427" y="717"/>
                  <a:pt x="427" y="717"/>
                </a:cubicBezTo>
                <a:lnTo>
                  <a:pt x="628" y="717"/>
                </a:lnTo>
                <a:cubicBezTo>
                  <a:pt x="828" y="717"/>
                  <a:pt x="953" y="516"/>
                  <a:pt x="828" y="190"/>
                </a:cubicBezTo>
                <a:cubicBezTo>
                  <a:pt x="773" y="80"/>
                  <a:pt x="628" y="1"/>
                  <a:pt x="470" y="1"/>
                </a:cubicBezTo>
                <a:close/>
              </a:path>
            </a:pathLst>
          </a:custGeom>
          <a:solidFill>
            <a:srgbClr val="D2A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6955;p43">
            <a:extLst>
              <a:ext uri="{FF2B5EF4-FFF2-40B4-BE49-F238E27FC236}">
                <a16:creationId xmlns:a16="http://schemas.microsoft.com/office/drawing/2014/main" xmlns="" id="{1961041A-A078-DB4F-B820-16B693CB6927}"/>
              </a:ext>
            </a:extLst>
          </p:cNvPr>
          <p:cNvSpPr/>
          <p:nvPr/>
        </p:nvSpPr>
        <p:spPr>
          <a:xfrm>
            <a:off x="7083308" y="4449904"/>
            <a:ext cx="37557" cy="27872"/>
          </a:xfrm>
          <a:custGeom>
            <a:avLst/>
            <a:gdLst/>
            <a:ahLst/>
            <a:cxnLst/>
            <a:rect l="l" t="t" r="r" b="b"/>
            <a:pathLst>
              <a:path w="1555" h="1154" extrusionOk="0">
                <a:moveTo>
                  <a:pt x="728" y="0"/>
                </a:moveTo>
                <a:cubicBezTo>
                  <a:pt x="627" y="0"/>
                  <a:pt x="402" y="0"/>
                  <a:pt x="302" y="100"/>
                </a:cubicBezTo>
                <a:cubicBezTo>
                  <a:pt x="101" y="201"/>
                  <a:pt x="1" y="401"/>
                  <a:pt x="101" y="627"/>
                </a:cubicBezTo>
                <a:cubicBezTo>
                  <a:pt x="201" y="727"/>
                  <a:pt x="201" y="827"/>
                  <a:pt x="402" y="827"/>
                </a:cubicBezTo>
                <a:cubicBezTo>
                  <a:pt x="452" y="877"/>
                  <a:pt x="427" y="877"/>
                  <a:pt x="402" y="877"/>
                </a:cubicBezTo>
                <a:cubicBezTo>
                  <a:pt x="377" y="877"/>
                  <a:pt x="352" y="877"/>
                  <a:pt x="402" y="928"/>
                </a:cubicBezTo>
                <a:lnTo>
                  <a:pt x="502" y="928"/>
                </a:lnTo>
                <a:cubicBezTo>
                  <a:pt x="502" y="928"/>
                  <a:pt x="728" y="1028"/>
                  <a:pt x="627" y="1028"/>
                </a:cubicBezTo>
                <a:lnTo>
                  <a:pt x="828" y="1028"/>
                </a:lnTo>
                <a:cubicBezTo>
                  <a:pt x="928" y="1153"/>
                  <a:pt x="928" y="1153"/>
                  <a:pt x="1028" y="1153"/>
                </a:cubicBezTo>
                <a:cubicBezTo>
                  <a:pt x="1028" y="1153"/>
                  <a:pt x="1254" y="1028"/>
                  <a:pt x="1129" y="1028"/>
                </a:cubicBezTo>
                <a:cubicBezTo>
                  <a:pt x="1254" y="1028"/>
                  <a:pt x="1455" y="928"/>
                  <a:pt x="1455" y="827"/>
                </a:cubicBezTo>
                <a:cubicBezTo>
                  <a:pt x="1555" y="301"/>
                  <a:pt x="1254" y="0"/>
                  <a:pt x="728" y="0"/>
                </a:cubicBezTo>
                <a:close/>
              </a:path>
            </a:pathLst>
          </a:custGeom>
          <a:solidFill>
            <a:srgbClr val="D2AC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4" name="Google Shape;6956;p43">
            <a:extLst>
              <a:ext uri="{FF2B5EF4-FFF2-40B4-BE49-F238E27FC236}">
                <a16:creationId xmlns:a16="http://schemas.microsoft.com/office/drawing/2014/main" xmlns="" id="{D9820CFF-A973-A54F-9388-FE2854DB5A16}"/>
              </a:ext>
            </a:extLst>
          </p:cNvPr>
          <p:cNvGrpSpPr/>
          <p:nvPr/>
        </p:nvGrpSpPr>
        <p:grpSpPr>
          <a:xfrm rot="-6173467" flipH="1">
            <a:off x="5216966" y="4154817"/>
            <a:ext cx="547854" cy="354752"/>
            <a:chOff x="2550505" y="3529513"/>
            <a:chExt cx="547851" cy="354751"/>
          </a:xfrm>
        </p:grpSpPr>
        <p:sp>
          <p:nvSpPr>
            <p:cNvPr id="285" name="Google Shape;6957;p43">
              <a:extLst>
                <a:ext uri="{FF2B5EF4-FFF2-40B4-BE49-F238E27FC236}">
                  <a16:creationId xmlns:a16="http://schemas.microsoft.com/office/drawing/2014/main" xmlns="" id="{2B4056F9-6972-004F-9BED-826AE089AC31}"/>
                </a:ext>
              </a:extLst>
            </p:cNvPr>
            <p:cNvSpPr/>
            <p:nvPr/>
          </p:nvSpPr>
          <p:spPr>
            <a:xfrm flipH="1">
              <a:off x="2550505" y="3564630"/>
              <a:ext cx="547851" cy="319634"/>
            </a:xfrm>
            <a:custGeom>
              <a:avLst/>
              <a:gdLst/>
              <a:ahLst/>
              <a:cxnLst/>
              <a:rect l="l" t="t" r="r" b="b"/>
              <a:pathLst>
                <a:path w="22683" h="13234" extrusionOk="0">
                  <a:moveTo>
                    <a:pt x="22457" y="0"/>
                  </a:moveTo>
                  <a:cubicBezTo>
                    <a:pt x="22457" y="0"/>
                    <a:pt x="22156" y="0"/>
                    <a:pt x="21429" y="226"/>
                  </a:cubicBezTo>
                  <a:cubicBezTo>
                    <a:pt x="21003" y="226"/>
                    <a:pt x="20577" y="326"/>
                    <a:pt x="20176" y="426"/>
                  </a:cubicBezTo>
                  <a:cubicBezTo>
                    <a:pt x="19649" y="627"/>
                    <a:pt x="19123" y="727"/>
                    <a:pt x="18497" y="953"/>
                  </a:cubicBezTo>
                  <a:cubicBezTo>
                    <a:pt x="18396" y="953"/>
                    <a:pt x="18171" y="1053"/>
                    <a:pt x="18071" y="1053"/>
                  </a:cubicBezTo>
                  <a:cubicBezTo>
                    <a:pt x="17870" y="1153"/>
                    <a:pt x="17770" y="1153"/>
                    <a:pt x="17544" y="1253"/>
                  </a:cubicBezTo>
                  <a:lnTo>
                    <a:pt x="16617" y="1579"/>
                  </a:lnTo>
                  <a:cubicBezTo>
                    <a:pt x="15990" y="1780"/>
                    <a:pt x="15264" y="2106"/>
                    <a:pt x="14537" y="2406"/>
                  </a:cubicBezTo>
                  <a:cubicBezTo>
                    <a:pt x="13910" y="2732"/>
                    <a:pt x="13158" y="3133"/>
                    <a:pt x="12431" y="3459"/>
                  </a:cubicBezTo>
                  <a:lnTo>
                    <a:pt x="11905" y="3760"/>
                  </a:lnTo>
                  <a:lnTo>
                    <a:pt x="11404" y="4086"/>
                  </a:lnTo>
                  <a:cubicBezTo>
                    <a:pt x="10978" y="4286"/>
                    <a:pt x="10652" y="4487"/>
                    <a:pt x="10251" y="4712"/>
                  </a:cubicBezTo>
                  <a:cubicBezTo>
                    <a:pt x="9624" y="5113"/>
                    <a:pt x="8898" y="5639"/>
                    <a:pt x="8271" y="6066"/>
                  </a:cubicBezTo>
                  <a:cubicBezTo>
                    <a:pt x="7519" y="6492"/>
                    <a:pt x="6893" y="6893"/>
                    <a:pt x="6266" y="7419"/>
                  </a:cubicBezTo>
                  <a:cubicBezTo>
                    <a:pt x="5965" y="7619"/>
                    <a:pt x="5639" y="7845"/>
                    <a:pt x="5339" y="8146"/>
                  </a:cubicBezTo>
                  <a:cubicBezTo>
                    <a:pt x="5138" y="8371"/>
                    <a:pt x="4812" y="8572"/>
                    <a:pt x="4512" y="8772"/>
                  </a:cubicBezTo>
                  <a:cubicBezTo>
                    <a:pt x="3985" y="9198"/>
                    <a:pt x="3459" y="9725"/>
                    <a:pt x="3033" y="10025"/>
                  </a:cubicBezTo>
                  <a:cubicBezTo>
                    <a:pt x="2507" y="10452"/>
                    <a:pt x="2106" y="10878"/>
                    <a:pt x="1780" y="11178"/>
                  </a:cubicBezTo>
                  <a:lnTo>
                    <a:pt x="852" y="12131"/>
                  </a:lnTo>
                  <a:cubicBezTo>
                    <a:pt x="627" y="12431"/>
                    <a:pt x="426" y="12632"/>
                    <a:pt x="226" y="12757"/>
                  </a:cubicBezTo>
                  <a:cubicBezTo>
                    <a:pt x="126" y="12858"/>
                    <a:pt x="126" y="12958"/>
                    <a:pt x="126" y="12958"/>
                  </a:cubicBezTo>
                  <a:cubicBezTo>
                    <a:pt x="0" y="13058"/>
                    <a:pt x="0" y="13058"/>
                    <a:pt x="126" y="13158"/>
                  </a:cubicBezTo>
                  <a:cubicBezTo>
                    <a:pt x="126" y="13208"/>
                    <a:pt x="151" y="13233"/>
                    <a:pt x="188" y="13233"/>
                  </a:cubicBezTo>
                  <a:cubicBezTo>
                    <a:pt x="226" y="13233"/>
                    <a:pt x="276" y="13208"/>
                    <a:pt x="326" y="13158"/>
                  </a:cubicBezTo>
                  <a:cubicBezTo>
                    <a:pt x="326" y="13158"/>
                    <a:pt x="627" y="12858"/>
                    <a:pt x="1153" y="12431"/>
                  </a:cubicBezTo>
                  <a:cubicBezTo>
                    <a:pt x="1379" y="12231"/>
                    <a:pt x="1780" y="11905"/>
                    <a:pt x="2106" y="11604"/>
                  </a:cubicBezTo>
                  <a:cubicBezTo>
                    <a:pt x="2507" y="11279"/>
                    <a:pt x="2933" y="10978"/>
                    <a:pt x="3459" y="10552"/>
                  </a:cubicBezTo>
                  <a:cubicBezTo>
                    <a:pt x="3885" y="10126"/>
                    <a:pt x="4386" y="9725"/>
                    <a:pt x="4913" y="9399"/>
                  </a:cubicBezTo>
                  <a:cubicBezTo>
                    <a:pt x="5539" y="8873"/>
                    <a:pt x="6166" y="8472"/>
                    <a:pt x="6692" y="8045"/>
                  </a:cubicBezTo>
                  <a:cubicBezTo>
                    <a:pt x="7319" y="7619"/>
                    <a:pt x="8045" y="7218"/>
                    <a:pt x="8672" y="6692"/>
                  </a:cubicBezTo>
                  <a:cubicBezTo>
                    <a:pt x="9299" y="6266"/>
                    <a:pt x="10025" y="5865"/>
                    <a:pt x="10777" y="5439"/>
                  </a:cubicBezTo>
                  <a:cubicBezTo>
                    <a:pt x="11078" y="5238"/>
                    <a:pt x="11404" y="5013"/>
                    <a:pt x="11805" y="4812"/>
                  </a:cubicBezTo>
                  <a:lnTo>
                    <a:pt x="12231" y="4487"/>
                  </a:lnTo>
                  <a:lnTo>
                    <a:pt x="12857" y="4186"/>
                  </a:lnTo>
                  <a:cubicBezTo>
                    <a:pt x="13484" y="3860"/>
                    <a:pt x="14211" y="3459"/>
                    <a:pt x="14837" y="3133"/>
                  </a:cubicBezTo>
                  <a:cubicBezTo>
                    <a:pt x="15564" y="2832"/>
                    <a:pt x="16191" y="2406"/>
                    <a:pt x="16817" y="2206"/>
                  </a:cubicBezTo>
                  <a:cubicBezTo>
                    <a:pt x="17143" y="2106"/>
                    <a:pt x="17444" y="1880"/>
                    <a:pt x="17770" y="1780"/>
                  </a:cubicBezTo>
                  <a:cubicBezTo>
                    <a:pt x="17970" y="1680"/>
                    <a:pt x="18071" y="1680"/>
                    <a:pt x="18296" y="1579"/>
                  </a:cubicBezTo>
                  <a:cubicBezTo>
                    <a:pt x="18396" y="1579"/>
                    <a:pt x="18497" y="1479"/>
                    <a:pt x="18697" y="1479"/>
                  </a:cubicBezTo>
                  <a:cubicBezTo>
                    <a:pt x="19223" y="1253"/>
                    <a:pt x="19750" y="1053"/>
                    <a:pt x="20276" y="852"/>
                  </a:cubicBezTo>
                  <a:cubicBezTo>
                    <a:pt x="20677" y="727"/>
                    <a:pt x="21103" y="627"/>
                    <a:pt x="21529" y="527"/>
                  </a:cubicBezTo>
                  <a:cubicBezTo>
                    <a:pt x="22156" y="326"/>
                    <a:pt x="22557" y="226"/>
                    <a:pt x="22557" y="226"/>
                  </a:cubicBezTo>
                  <a:cubicBezTo>
                    <a:pt x="22682" y="226"/>
                    <a:pt x="22682" y="101"/>
                    <a:pt x="22682" y="101"/>
                  </a:cubicBezTo>
                  <a:cubicBezTo>
                    <a:pt x="22682" y="0"/>
                    <a:pt x="22557" y="0"/>
                    <a:pt x="22457" y="0"/>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6958;p43">
              <a:extLst>
                <a:ext uri="{FF2B5EF4-FFF2-40B4-BE49-F238E27FC236}">
                  <a16:creationId xmlns:a16="http://schemas.microsoft.com/office/drawing/2014/main" xmlns="" id="{0F846ADE-3DEE-2F47-9707-6EA3D58BB2B8}"/>
                </a:ext>
              </a:extLst>
            </p:cNvPr>
            <p:cNvSpPr/>
            <p:nvPr/>
          </p:nvSpPr>
          <p:spPr>
            <a:xfrm flipH="1">
              <a:off x="2820486" y="3645731"/>
              <a:ext cx="148948" cy="136220"/>
            </a:xfrm>
            <a:custGeom>
              <a:avLst/>
              <a:gdLst/>
              <a:ahLst/>
              <a:cxnLst/>
              <a:rect l="l" t="t" r="r" b="b"/>
              <a:pathLst>
                <a:path w="6167" h="5640" extrusionOk="0">
                  <a:moveTo>
                    <a:pt x="1880" y="1"/>
                  </a:moveTo>
                  <a:cubicBezTo>
                    <a:pt x="1780" y="1"/>
                    <a:pt x="1680" y="1"/>
                    <a:pt x="1680" y="101"/>
                  </a:cubicBezTo>
                  <a:cubicBezTo>
                    <a:pt x="1555" y="502"/>
                    <a:pt x="1354" y="928"/>
                    <a:pt x="1254" y="1254"/>
                  </a:cubicBezTo>
                  <a:cubicBezTo>
                    <a:pt x="1154" y="1655"/>
                    <a:pt x="928" y="2081"/>
                    <a:pt x="828" y="2507"/>
                  </a:cubicBezTo>
                  <a:lnTo>
                    <a:pt x="427" y="3635"/>
                  </a:lnTo>
                  <a:cubicBezTo>
                    <a:pt x="301" y="4061"/>
                    <a:pt x="201" y="4487"/>
                    <a:pt x="1" y="4788"/>
                  </a:cubicBezTo>
                  <a:lnTo>
                    <a:pt x="1" y="4888"/>
                  </a:lnTo>
                  <a:cubicBezTo>
                    <a:pt x="1" y="5114"/>
                    <a:pt x="101" y="5314"/>
                    <a:pt x="427" y="5314"/>
                  </a:cubicBezTo>
                  <a:cubicBezTo>
                    <a:pt x="1254" y="5414"/>
                    <a:pt x="2181" y="5515"/>
                    <a:pt x="3234" y="5515"/>
                  </a:cubicBezTo>
                  <a:cubicBezTo>
                    <a:pt x="3660" y="5515"/>
                    <a:pt x="4186" y="5640"/>
                    <a:pt x="4587" y="5640"/>
                  </a:cubicBezTo>
                  <a:lnTo>
                    <a:pt x="6066" y="5640"/>
                  </a:lnTo>
                  <a:cubicBezTo>
                    <a:pt x="6066" y="5640"/>
                    <a:pt x="6166" y="5640"/>
                    <a:pt x="6166" y="5515"/>
                  </a:cubicBezTo>
                  <a:cubicBezTo>
                    <a:pt x="6166" y="5515"/>
                    <a:pt x="6166" y="5414"/>
                    <a:pt x="6066" y="5414"/>
                  </a:cubicBezTo>
                  <a:cubicBezTo>
                    <a:pt x="5640" y="5314"/>
                    <a:pt x="5113" y="5214"/>
                    <a:pt x="4687" y="5114"/>
                  </a:cubicBezTo>
                  <a:cubicBezTo>
                    <a:pt x="4186" y="5013"/>
                    <a:pt x="3760" y="4888"/>
                    <a:pt x="3234" y="4888"/>
                  </a:cubicBezTo>
                  <a:cubicBezTo>
                    <a:pt x="2485" y="4726"/>
                    <a:pt x="1720" y="4630"/>
                    <a:pt x="964" y="4546"/>
                  </a:cubicBezTo>
                  <a:lnTo>
                    <a:pt x="964" y="4546"/>
                  </a:lnTo>
                  <a:cubicBezTo>
                    <a:pt x="1055" y="4312"/>
                    <a:pt x="1143" y="4083"/>
                    <a:pt x="1254" y="3860"/>
                  </a:cubicBezTo>
                  <a:cubicBezTo>
                    <a:pt x="1354" y="3434"/>
                    <a:pt x="1454" y="3134"/>
                    <a:pt x="1555" y="2708"/>
                  </a:cubicBezTo>
                  <a:cubicBezTo>
                    <a:pt x="1680" y="2281"/>
                    <a:pt x="1680" y="1880"/>
                    <a:pt x="1780" y="1454"/>
                  </a:cubicBezTo>
                  <a:cubicBezTo>
                    <a:pt x="1880" y="1028"/>
                    <a:pt x="1981" y="627"/>
                    <a:pt x="1981" y="201"/>
                  </a:cubicBezTo>
                  <a:cubicBezTo>
                    <a:pt x="1981" y="101"/>
                    <a:pt x="1981" y="101"/>
                    <a:pt x="1880" y="1"/>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6959;p43">
              <a:extLst>
                <a:ext uri="{FF2B5EF4-FFF2-40B4-BE49-F238E27FC236}">
                  <a16:creationId xmlns:a16="http://schemas.microsoft.com/office/drawing/2014/main" xmlns="" id="{D335296B-1BDF-AC41-AEAF-46731E598C7C}"/>
                </a:ext>
              </a:extLst>
            </p:cNvPr>
            <p:cNvSpPr/>
            <p:nvPr/>
          </p:nvSpPr>
          <p:spPr>
            <a:xfrm flipH="1">
              <a:off x="2742403" y="3578758"/>
              <a:ext cx="153779" cy="172932"/>
            </a:xfrm>
            <a:custGeom>
              <a:avLst/>
              <a:gdLst/>
              <a:ahLst/>
              <a:cxnLst/>
              <a:rect l="l" t="t" r="r" b="b"/>
              <a:pathLst>
                <a:path w="6367" h="7160" extrusionOk="0">
                  <a:moveTo>
                    <a:pt x="1433" y="0"/>
                  </a:moveTo>
                  <a:cubicBezTo>
                    <a:pt x="1404" y="0"/>
                    <a:pt x="1354" y="71"/>
                    <a:pt x="1354" y="142"/>
                  </a:cubicBezTo>
                  <a:cubicBezTo>
                    <a:pt x="1153" y="568"/>
                    <a:pt x="1028" y="994"/>
                    <a:pt x="928" y="1395"/>
                  </a:cubicBezTo>
                  <a:cubicBezTo>
                    <a:pt x="827" y="1922"/>
                    <a:pt x="727" y="2348"/>
                    <a:pt x="627" y="2774"/>
                  </a:cubicBezTo>
                  <a:lnTo>
                    <a:pt x="301" y="4127"/>
                  </a:lnTo>
                  <a:cubicBezTo>
                    <a:pt x="201" y="4528"/>
                    <a:pt x="100" y="5054"/>
                    <a:pt x="0" y="5481"/>
                  </a:cubicBezTo>
                  <a:cubicBezTo>
                    <a:pt x="0" y="5681"/>
                    <a:pt x="100" y="5907"/>
                    <a:pt x="301" y="6007"/>
                  </a:cubicBezTo>
                  <a:lnTo>
                    <a:pt x="6266" y="7160"/>
                  </a:lnTo>
                  <a:cubicBezTo>
                    <a:pt x="6266" y="7160"/>
                    <a:pt x="6366" y="7160"/>
                    <a:pt x="6366" y="7034"/>
                  </a:cubicBezTo>
                  <a:lnTo>
                    <a:pt x="6366" y="6934"/>
                  </a:lnTo>
                  <a:cubicBezTo>
                    <a:pt x="5840" y="6633"/>
                    <a:pt x="5314" y="6533"/>
                    <a:pt x="4913" y="6308"/>
                  </a:cubicBezTo>
                  <a:cubicBezTo>
                    <a:pt x="4386" y="6207"/>
                    <a:pt x="3960" y="6007"/>
                    <a:pt x="3434" y="5907"/>
                  </a:cubicBezTo>
                  <a:cubicBezTo>
                    <a:pt x="2638" y="5627"/>
                    <a:pt x="1750" y="5440"/>
                    <a:pt x="928" y="5250"/>
                  </a:cubicBezTo>
                  <a:lnTo>
                    <a:pt x="928" y="5250"/>
                  </a:lnTo>
                  <a:cubicBezTo>
                    <a:pt x="997" y="4942"/>
                    <a:pt x="1069" y="4613"/>
                    <a:pt x="1153" y="4328"/>
                  </a:cubicBezTo>
                  <a:cubicBezTo>
                    <a:pt x="1253" y="3801"/>
                    <a:pt x="1354" y="3400"/>
                    <a:pt x="1354" y="2974"/>
                  </a:cubicBezTo>
                  <a:cubicBezTo>
                    <a:pt x="1454" y="2448"/>
                    <a:pt x="1454" y="2022"/>
                    <a:pt x="1554" y="1521"/>
                  </a:cubicBezTo>
                  <a:cubicBezTo>
                    <a:pt x="1554" y="1095"/>
                    <a:pt x="1554" y="668"/>
                    <a:pt x="1654" y="142"/>
                  </a:cubicBezTo>
                  <a:cubicBezTo>
                    <a:pt x="1654" y="42"/>
                    <a:pt x="1554" y="42"/>
                    <a:pt x="1454" y="42"/>
                  </a:cubicBezTo>
                  <a:cubicBezTo>
                    <a:pt x="1454" y="13"/>
                    <a:pt x="1445" y="0"/>
                    <a:pt x="1433" y="0"/>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6960;p43">
              <a:extLst>
                <a:ext uri="{FF2B5EF4-FFF2-40B4-BE49-F238E27FC236}">
                  <a16:creationId xmlns:a16="http://schemas.microsoft.com/office/drawing/2014/main" xmlns="" id="{BE1E7B7E-6A45-7644-8284-120ADEF252CB}"/>
                </a:ext>
              </a:extLst>
            </p:cNvPr>
            <p:cNvSpPr/>
            <p:nvPr/>
          </p:nvSpPr>
          <p:spPr>
            <a:xfrm flipH="1">
              <a:off x="2674608" y="3544656"/>
              <a:ext cx="156194" cy="171338"/>
            </a:xfrm>
            <a:custGeom>
              <a:avLst/>
              <a:gdLst/>
              <a:ahLst/>
              <a:cxnLst/>
              <a:rect l="l" t="t" r="r" b="b"/>
              <a:pathLst>
                <a:path w="6467" h="7094" extrusionOk="0">
                  <a:moveTo>
                    <a:pt x="1454" y="0"/>
                  </a:moveTo>
                  <a:cubicBezTo>
                    <a:pt x="1353" y="0"/>
                    <a:pt x="1353" y="0"/>
                    <a:pt x="1253" y="101"/>
                  </a:cubicBezTo>
                  <a:lnTo>
                    <a:pt x="727" y="2707"/>
                  </a:lnTo>
                  <a:cubicBezTo>
                    <a:pt x="627" y="3133"/>
                    <a:pt x="627" y="3559"/>
                    <a:pt x="526" y="3960"/>
                  </a:cubicBezTo>
                  <a:cubicBezTo>
                    <a:pt x="426" y="4186"/>
                    <a:pt x="326" y="4386"/>
                    <a:pt x="326" y="4486"/>
                  </a:cubicBezTo>
                  <a:cubicBezTo>
                    <a:pt x="201" y="4687"/>
                    <a:pt x="201" y="4913"/>
                    <a:pt x="100" y="5113"/>
                  </a:cubicBezTo>
                  <a:cubicBezTo>
                    <a:pt x="100" y="5113"/>
                    <a:pt x="0" y="5113"/>
                    <a:pt x="0" y="5213"/>
                  </a:cubicBezTo>
                  <a:cubicBezTo>
                    <a:pt x="0" y="5439"/>
                    <a:pt x="201" y="5639"/>
                    <a:pt x="426" y="5639"/>
                  </a:cubicBezTo>
                  <a:cubicBezTo>
                    <a:pt x="627" y="5740"/>
                    <a:pt x="952" y="5740"/>
                    <a:pt x="1153" y="5740"/>
                  </a:cubicBezTo>
                  <a:cubicBezTo>
                    <a:pt x="1353" y="5840"/>
                    <a:pt x="1679" y="5840"/>
                    <a:pt x="1880" y="5940"/>
                  </a:cubicBezTo>
                  <a:cubicBezTo>
                    <a:pt x="2406" y="5940"/>
                    <a:pt x="2932" y="6065"/>
                    <a:pt x="3333" y="6266"/>
                  </a:cubicBezTo>
                  <a:cubicBezTo>
                    <a:pt x="3659" y="6266"/>
                    <a:pt x="3860" y="6366"/>
                    <a:pt x="4186" y="6366"/>
                  </a:cubicBezTo>
                  <a:cubicBezTo>
                    <a:pt x="4386" y="6466"/>
                    <a:pt x="4587" y="6567"/>
                    <a:pt x="4912" y="6567"/>
                  </a:cubicBezTo>
                  <a:cubicBezTo>
                    <a:pt x="5113" y="6692"/>
                    <a:pt x="5338" y="6792"/>
                    <a:pt x="5639" y="6893"/>
                  </a:cubicBezTo>
                  <a:cubicBezTo>
                    <a:pt x="5840" y="6893"/>
                    <a:pt x="6065" y="6993"/>
                    <a:pt x="6366" y="7093"/>
                  </a:cubicBezTo>
                  <a:lnTo>
                    <a:pt x="6466" y="7093"/>
                  </a:lnTo>
                  <a:lnTo>
                    <a:pt x="6466" y="6893"/>
                  </a:lnTo>
                  <a:cubicBezTo>
                    <a:pt x="5965" y="6567"/>
                    <a:pt x="5539" y="6366"/>
                    <a:pt x="5013" y="6166"/>
                  </a:cubicBezTo>
                  <a:cubicBezTo>
                    <a:pt x="4587" y="5940"/>
                    <a:pt x="4085" y="5740"/>
                    <a:pt x="3559" y="5539"/>
                  </a:cubicBezTo>
                  <a:cubicBezTo>
                    <a:pt x="3133" y="5314"/>
                    <a:pt x="2607" y="5213"/>
                    <a:pt x="2080" y="5113"/>
                  </a:cubicBezTo>
                  <a:cubicBezTo>
                    <a:pt x="1779" y="5113"/>
                    <a:pt x="1579" y="5013"/>
                    <a:pt x="1253" y="5013"/>
                  </a:cubicBezTo>
                  <a:cubicBezTo>
                    <a:pt x="1191" y="4982"/>
                    <a:pt x="1117" y="4960"/>
                    <a:pt x="1039" y="4946"/>
                  </a:cubicBezTo>
                  <a:lnTo>
                    <a:pt x="1039" y="4946"/>
                  </a:lnTo>
                  <a:cubicBezTo>
                    <a:pt x="1048" y="4901"/>
                    <a:pt x="1053" y="4857"/>
                    <a:pt x="1053" y="4812"/>
                  </a:cubicBezTo>
                  <a:cubicBezTo>
                    <a:pt x="1153" y="4587"/>
                    <a:pt x="1253" y="4386"/>
                    <a:pt x="1253" y="4060"/>
                  </a:cubicBezTo>
                  <a:cubicBezTo>
                    <a:pt x="1353" y="3659"/>
                    <a:pt x="1454" y="3233"/>
                    <a:pt x="1454" y="2807"/>
                  </a:cubicBezTo>
                  <a:cubicBezTo>
                    <a:pt x="1579" y="2406"/>
                    <a:pt x="1579" y="1880"/>
                    <a:pt x="1579" y="1454"/>
                  </a:cubicBezTo>
                  <a:cubicBezTo>
                    <a:pt x="1579" y="1053"/>
                    <a:pt x="1679" y="627"/>
                    <a:pt x="1579" y="101"/>
                  </a:cubicBezTo>
                  <a:cubicBezTo>
                    <a:pt x="1579" y="101"/>
                    <a:pt x="1579" y="0"/>
                    <a:pt x="1454" y="0"/>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6961;p43">
              <a:extLst>
                <a:ext uri="{FF2B5EF4-FFF2-40B4-BE49-F238E27FC236}">
                  <a16:creationId xmlns:a16="http://schemas.microsoft.com/office/drawing/2014/main" xmlns="" id="{B1740E34-8B4E-4F4E-9A8C-FE81BDF72A81}"/>
                </a:ext>
              </a:extLst>
            </p:cNvPr>
            <p:cNvSpPr/>
            <p:nvPr/>
          </p:nvSpPr>
          <p:spPr>
            <a:xfrm flipH="1">
              <a:off x="2618939" y="3529513"/>
              <a:ext cx="141051" cy="151364"/>
            </a:xfrm>
            <a:custGeom>
              <a:avLst/>
              <a:gdLst/>
              <a:ahLst/>
              <a:cxnLst/>
              <a:rect l="l" t="t" r="r" b="b"/>
              <a:pathLst>
                <a:path w="5840" h="6267" extrusionOk="0">
                  <a:moveTo>
                    <a:pt x="2181" y="1"/>
                  </a:moveTo>
                  <a:cubicBezTo>
                    <a:pt x="2081" y="1"/>
                    <a:pt x="1980" y="1"/>
                    <a:pt x="1980" y="101"/>
                  </a:cubicBezTo>
                  <a:lnTo>
                    <a:pt x="1153" y="2181"/>
                  </a:lnTo>
                  <a:cubicBezTo>
                    <a:pt x="928" y="2507"/>
                    <a:pt x="827" y="2808"/>
                    <a:pt x="627" y="3134"/>
                  </a:cubicBezTo>
                  <a:cubicBezTo>
                    <a:pt x="527" y="3334"/>
                    <a:pt x="527" y="3560"/>
                    <a:pt x="401" y="3660"/>
                  </a:cubicBezTo>
                  <a:cubicBezTo>
                    <a:pt x="301" y="3860"/>
                    <a:pt x="201" y="3961"/>
                    <a:pt x="101" y="4061"/>
                  </a:cubicBezTo>
                  <a:lnTo>
                    <a:pt x="101" y="4286"/>
                  </a:lnTo>
                  <a:cubicBezTo>
                    <a:pt x="0" y="4487"/>
                    <a:pt x="101" y="4687"/>
                    <a:pt x="401" y="4687"/>
                  </a:cubicBezTo>
                  <a:cubicBezTo>
                    <a:pt x="827" y="4813"/>
                    <a:pt x="1254" y="4913"/>
                    <a:pt x="1655" y="5113"/>
                  </a:cubicBezTo>
                  <a:cubicBezTo>
                    <a:pt x="2181" y="5214"/>
                    <a:pt x="2607" y="5314"/>
                    <a:pt x="3033" y="5439"/>
                  </a:cubicBezTo>
                  <a:cubicBezTo>
                    <a:pt x="3960" y="5640"/>
                    <a:pt x="4787" y="5941"/>
                    <a:pt x="5740" y="6266"/>
                  </a:cubicBezTo>
                  <a:cubicBezTo>
                    <a:pt x="5740" y="6266"/>
                    <a:pt x="5840" y="6266"/>
                    <a:pt x="5840" y="6166"/>
                  </a:cubicBezTo>
                  <a:lnTo>
                    <a:pt x="5840" y="6066"/>
                  </a:lnTo>
                  <a:cubicBezTo>
                    <a:pt x="5414" y="5740"/>
                    <a:pt x="5013" y="5540"/>
                    <a:pt x="4587" y="5314"/>
                  </a:cubicBezTo>
                  <a:cubicBezTo>
                    <a:pt x="4161" y="5113"/>
                    <a:pt x="3760" y="4913"/>
                    <a:pt x="3233" y="4813"/>
                  </a:cubicBezTo>
                  <a:cubicBezTo>
                    <a:pt x="2807" y="4587"/>
                    <a:pt x="2406" y="4487"/>
                    <a:pt x="1880" y="4286"/>
                  </a:cubicBezTo>
                  <a:cubicBezTo>
                    <a:pt x="1631" y="4228"/>
                    <a:pt x="1381" y="4161"/>
                    <a:pt x="1117" y="4095"/>
                  </a:cubicBezTo>
                  <a:lnTo>
                    <a:pt x="1117" y="4095"/>
                  </a:lnTo>
                  <a:cubicBezTo>
                    <a:pt x="1216" y="3906"/>
                    <a:pt x="1302" y="3716"/>
                    <a:pt x="1354" y="3560"/>
                  </a:cubicBezTo>
                  <a:cubicBezTo>
                    <a:pt x="1554" y="3134"/>
                    <a:pt x="1655" y="2808"/>
                    <a:pt x="1780" y="2407"/>
                  </a:cubicBezTo>
                  <a:cubicBezTo>
                    <a:pt x="1980" y="1680"/>
                    <a:pt x="2181" y="928"/>
                    <a:pt x="2281" y="201"/>
                  </a:cubicBezTo>
                  <a:cubicBezTo>
                    <a:pt x="2281" y="101"/>
                    <a:pt x="2281" y="1"/>
                    <a:pt x="2181" y="1"/>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6962;p43">
              <a:extLst>
                <a:ext uri="{FF2B5EF4-FFF2-40B4-BE49-F238E27FC236}">
                  <a16:creationId xmlns:a16="http://schemas.microsoft.com/office/drawing/2014/main" xmlns="" id="{F84D5094-A76A-A84E-A733-2EF7E5B5B776}"/>
                </a:ext>
              </a:extLst>
            </p:cNvPr>
            <p:cNvSpPr/>
            <p:nvPr/>
          </p:nvSpPr>
          <p:spPr>
            <a:xfrm flipH="1">
              <a:off x="2591093" y="3542241"/>
              <a:ext cx="101102" cy="93229"/>
            </a:xfrm>
            <a:custGeom>
              <a:avLst/>
              <a:gdLst/>
              <a:ahLst/>
              <a:cxnLst/>
              <a:rect l="l" t="t" r="r" b="b"/>
              <a:pathLst>
                <a:path w="4186" h="3860" extrusionOk="0">
                  <a:moveTo>
                    <a:pt x="1780" y="0"/>
                  </a:moveTo>
                  <a:cubicBezTo>
                    <a:pt x="1479" y="401"/>
                    <a:pt x="1254" y="827"/>
                    <a:pt x="953" y="1253"/>
                  </a:cubicBezTo>
                  <a:cubicBezTo>
                    <a:pt x="627" y="1554"/>
                    <a:pt x="426" y="1980"/>
                    <a:pt x="101" y="2281"/>
                  </a:cubicBezTo>
                  <a:cubicBezTo>
                    <a:pt x="101" y="2406"/>
                    <a:pt x="0" y="2406"/>
                    <a:pt x="0" y="2506"/>
                  </a:cubicBezTo>
                  <a:cubicBezTo>
                    <a:pt x="0" y="2707"/>
                    <a:pt x="101" y="2907"/>
                    <a:pt x="326" y="3033"/>
                  </a:cubicBezTo>
                  <a:lnTo>
                    <a:pt x="426" y="3033"/>
                  </a:lnTo>
                  <a:cubicBezTo>
                    <a:pt x="627" y="3033"/>
                    <a:pt x="953" y="3133"/>
                    <a:pt x="1254" y="3133"/>
                  </a:cubicBezTo>
                  <a:lnTo>
                    <a:pt x="1780" y="3233"/>
                  </a:lnTo>
                  <a:lnTo>
                    <a:pt x="2206" y="3333"/>
                  </a:lnTo>
                  <a:cubicBezTo>
                    <a:pt x="2832" y="3534"/>
                    <a:pt x="3459" y="3659"/>
                    <a:pt x="3985" y="3860"/>
                  </a:cubicBezTo>
                  <a:lnTo>
                    <a:pt x="4186" y="3860"/>
                  </a:lnTo>
                  <a:cubicBezTo>
                    <a:pt x="4186" y="3759"/>
                    <a:pt x="4186" y="3659"/>
                    <a:pt x="4086" y="3659"/>
                  </a:cubicBezTo>
                  <a:cubicBezTo>
                    <a:pt x="3660" y="3233"/>
                    <a:pt x="3033" y="2907"/>
                    <a:pt x="2406" y="2707"/>
                  </a:cubicBezTo>
                  <a:lnTo>
                    <a:pt x="1479" y="2406"/>
                  </a:lnTo>
                  <a:cubicBezTo>
                    <a:pt x="1359" y="2360"/>
                    <a:pt x="1243" y="2317"/>
                    <a:pt x="1127" y="2282"/>
                  </a:cubicBezTo>
                  <a:lnTo>
                    <a:pt x="1127" y="2282"/>
                  </a:lnTo>
                  <a:cubicBezTo>
                    <a:pt x="1296" y="2042"/>
                    <a:pt x="1450" y="1798"/>
                    <a:pt x="1579" y="1554"/>
                  </a:cubicBezTo>
                  <a:cubicBezTo>
                    <a:pt x="1780" y="1153"/>
                    <a:pt x="1980" y="627"/>
                    <a:pt x="2106" y="201"/>
                  </a:cubicBezTo>
                  <a:cubicBezTo>
                    <a:pt x="2106" y="100"/>
                    <a:pt x="2106" y="100"/>
                    <a:pt x="1980" y="0"/>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1" name="Google Shape;6963;p43">
            <a:extLst>
              <a:ext uri="{FF2B5EF4-FFF2-40B4-BE49-F238E27FC236}">
                <a16:creationId xmlns:a16="http://schemas.microsoft.com/office/drawing/2014/main" xmlns="" id="{A2A3F7D1-B1A4-8446-9929-C876B1293242}"/>
              </a:ext>
            </a:extLst>
          </p:cNvPr>
          <p:cNvGrpSpPr/>
          <p:nvPr/>
        </p:nvGrpSpPr>
        <p:grpSpPr>
          <a:xfrm>
            <a:off x="7336625" y="2939141"/>
            <a:ext cx="572100" cy="479350"/>
            <a:chOff x="3696875" y="3993678"/>
            <a:chExt cx="572100" cy="479350"/>
          </a:xfrm>
        </p:grpSpPr>
        <p:sp>
          <p:nvSpPr>
            <p:cNvPr id="292" name="Google Shape;6964;p43">
              <a:extLst>
                <a:ext uri="{FF2B5EF4-FFF2-40B4-BE49-F238E27FC236}">
                  <a16:creationId xmlns:a16="http://schemas.microsoft.com/office/drawing/2014/main" xmlns="" id="{F7FA56EF-9390-A342-8E14-60591FEB96C0}"/>
                </a:ext>
              </a:extLst>
            </p:cNvPr>
            <p:cNvSpPr/>
            <p:nvPr/>
          </p:nvSpPr>
          <p:spPr>
            <a:xfrm flipH="1">
              <a:off x="3696875" y="3993678"/>
              <a:ext cx="563950" cy="421550"/>
            </a:xfrm>
            <a:custGeom>
              <a:avLst/>
              <a:gdLst/>
              <a:ahLst/>
              <a:cxnLst/>
              <a:rect l="l" t="t" r="r" b="b"/>
              <a:pathLst>
                <a:path w="22558" h="16862" extrusionOk="0">
                  <a:moveTo>
                    <a:pt x="22557" y="1"/>
                  </a:moveTo>
                  <a:lnTo>
                    <a:pt x="22557" y="1"/>
                  </a:lnTo>
                  <a:cubicBezTo>
                    <a:pt x="21359" y="927"/>
                    <a:pt x="19185" y="1131"/>
                    <a:pt x="17168" y="1131"/>
                  </a:cubicBezTo>
                  <a:cubicBezTo>
                    <a:pt x="16020" y="1131"/>
                    <a:pt x="14922" y="1065"/>
                    <a:pt x="14086" y="1028"/>
                  </a:cubicBezTo>
                  <a:cubicBezTo>
                    <a:pt x="11680" y="1028"/>
                    <a:pt x="10853" y="3234"/>
                    <a:pt x="9800" y="4161"/>
                  </a:cubicBezTo>
                  <a:cubicBezTo>
                    <a:pt x="9474" y="4437"/>
                    <a:pt x="9137" y="4492"/>
                    <a:pt x="8738" y="4492"/>
                  </a:cubicBezTo>
                  <a:cubicBezTo>
                    <a:pt x="8473" y="4492"/>
                    <a:pt x="8181" y="4467"/>
                    <a:pt x="7846" y="4467"/>
                  </a:cubicBezTo>
                  <a:cubicBezTo>
                    <a:pt x="6949" y="4467"/>
                    <a:pt x="5750" y="4644"/>
                    <a:pt x="3960" y="5941"/>
                  </a:cubicBezTo>
                  <a:cubicBezTo>
                    <a:pt x="1" y="8773"/>
                    <a:pt x="2081" y="15540"/>
                    <a:pt x="2081" y="15540"/>
                  </a:cubicBezTo>
                  <a:cubicBezTo>
                    <a:pt x="2081" y="15540"/>
                    <a:pt x="5870" y="16862"/>
                    <a:pt x="8405" y="16862"/>
                  </a:cubicBezTo>
                  <a:cubicBezTo>
                    <a:pt x="8727" y="16862"/>
                    <a:pt x="9028" y="16841"/>
                    <a:pt x="9299" y="16793"/>
                  </a:cubicBezTo>
                  <a:cubicBezTo>
                    <a:pt x="11680" y="16392"/>
                    <a:pt x="11680" y="14512"/>
                    <a:pt x="12632" y="13359"/>
                  </a:cubicBezTo>
                  <a:cubicBezTo>
                    <a:pt x="13685" y="12206"/>
                    <a:pt x="15765" y="11680"/>
                    <a:pt x="16191" y="10652"/>
                  </a:cubicBezTo>
                  <a:cubicBezTo>
                    <a:pt x="16492" y="9700"/>
                    <a:pt x="15339" y="9499"/>
                    <a:pt x="15665" y="8973"/>
                  </a:cubicBezTo>
                  <a:cubicBezTo>
                    <a:pt x="15865" y="8447"/>
                    <a:pt x="16918" y="8246"/>
                    <a:pt x="18372" y="7820"/>
                  </a:cubicBezTo>
                  <a:cubicBezTo>
                    <a:pt x="19825" y="7394"/>
                    <a:pt x="22557" y="1"/>
                    <a:pt x="2255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6965;p43">
              <a:extLst>
                <a:ext uri="{FF2B5EF4-FFF2-40B4-BE49-F238E27FC236}">
                  <a16:creationId xmlns:a16="http://schemas.microsoft.com/office/drawing/2014/main" xmlns="" id="{2858DF27-522E-8644-80C2-F338ECD4530C}"/>
                </a:ext>
              </a:extLst>
            </p:cNvPr>
            <p:cNvSpPr/>
            <p:nvPr/>
          </p:nvSpPr>
          <p:spPr>
            <a:xfrm flipH="1">
              <a:off x="3723200" y="4020003"/>
              <a:ext cx="545775" cy="453025"/>
            </a:xfrm>
            <a:custGeom>
              <a:avLst/>
              <a:gdLst/>
              <a:ahLst/>
              <a:cxnLst/>
              <a:rect l="l" t="t" r="r" b="b"/>
              <a:pathLst>
                <a:path w="21831" h="18121" extrusionOk="0">
                  <a:moveTo>
                    <a:pt x="21780" y="0"/>
                  </a:moveTo>
                  <a:cubicBezTo>
                    <a:pt x="21755" y="0"/>
                    <a:pt x="21730" y="25"/>
                    <a:pt x="21730" y="76"/>
                  </a:cubicBezTo>
                  <a:cubicBezTo>
                    <a:pt x="21730" y="76"/>
                    <a:pt x="21404" y="401"/>
                    <a:pt x="20778" y="827"/>
                  </a:cubicBezTo>
                  <a:cubicBezTo>
                    <a:pt x="20477" y="1028"/>
                    <a:pt x="20051" y="1228"/>
                    <a:pt x="19525" y="1554"/>
                  </a:cubicBezTo>
                  <a:cubicBezTo>
                    <a:pt x="19124" y="1855"/>
                    <a:pt x="18597" y="2081"/>
                    <a:pt x="17971" y="2381"/>
                  </a:cubicBezTo>
                  <a:cubicBezTo>
                    <a:pt x="17344" y="2707"/>
                    <a:pt x="16617" y="2908"/>
                    <a:pt x="15991" y="3208"/>
                  </a:cubicBezTo>
                  <a:cubicBezTo>
                    <a:pt x="15565" y="3334"/>
                    <a:pt x="15264" y="3534"/>
                    <a:pt x="14838" y="3735"/>
                  </a:cubicBezTo>
                  <a:cubicBezTo>
                    <a:pt x="14512" y="3960"/>
                    <a:pt x="14111" y="4060"/>
                    <a:pt x="13785" y="4261"/>
                  </a:cubicBezTo>
                  <a:cubicBezTo>
                    <a:pt x="13058" y="4687"/>
                    <a:pt x="12231" y="5088"/>
                    <a:pt x="11505" y="5614"/>
                  </a:cubicBezTo>
                  <a:cubicBezTo>
                    <a:pt x="11078" y="5840"/>
                    <a:pt x="10753" y="6040"/>
                    <a:pt x="10352" y="6341"/>
                  </a:cubicBezTo>
                  <a:cubicBezTo>
                    <a:pt x="10026" y="6567"/>
                    <a:pt x="9625" y="6868"/>
                    <a:pt x="9299" y="7093"/>
                  </a:cubicBezTo>
                  <a:cubicBezTo>
                    <a:pt x="8873" y="7394"/>
                    <a:pt x="8572" y="7594"/>
                    <a:pt x="8146" y="7920"/>
                  </a:cubicBezTo>
                  <a:cubicBezTo>
                    <a:pt x="7845" y="8221"/>
                    <a:pt x="7520" y="8547"/>
                    <a:pt x="7219" y="8747"/>
                  </a:cubicBezTo>
                  <a:lnTo>
                    <a:pt x="6893" y="8973"/>
                  </a:lnTo>
                  <a:lnTo>
                    <a:pt x="6692" y="9274"/>
                  </a:lnTo>
                  <a:cubicBezTo>
                    <a:pt x="6492" y="9374"/>
                    <a:pt x="6367" y="9474"/>
                    <a:pt x="6166" y="9700"/>
                  </a:cubicBezTo>
                  <a:cubicBezTo>
                    <a:pt x="6066" y="9800"/>
                    <a:pt x="5865" y="10000"/>
                    <a:pt x="5740" y="10101"/>
                  </a:cubicBezTo>
                  <a:cubicBezTo>
                    <a:pt x="5540" y="10326"/>
                    <a:pt x="5439" y="10426"/>
                    <a:pt x="5339" y="10527"/>
                  </a:cubicBezTo>
                  <a:lnTo>
                    <a:pt x="4387" y="11479"/>
                  </a:lnTo>
                  <a:cubicBezTo>
                    <a:pt x="4186" y="11780"/>
                    <a:pt x="3860" y="12106"/>
                    <a:pt x="3660" y="12406"/>
                  </a:cubicBezTo>
                  <a:lnTo>
                    <a:pt x="3234" y="12832"/>
                  </a:lnTo>
                  <a:cubicBezTo>
                    <a:pt x="3134" y="12933"/>
                    <a:pt x="3033" y="13133"/>
                    <a:pt x="2933" y="13233"/>
                  </a:cubicBezTo>
                  <a:cubicBezTo>
                    <a:pt x="2733" y="13559"/>
                    <a:pt x="2507" y="13860"/>
                    <a:pt x="2306" y="14086"/>
                  </a:cubicBezTo>
                  <a:cubicBezTo>
                    <a:pt x="2206" y="14286"/>
                    <a:pt x="2106" y="14386"/>
                    <a:pt x="1981" y="14487"/>
                  </a:cubicBezTo>
                  <a:cubicBezTo>
                    <a:pt x="1880" y="14612"/>
                    <a:pt x="1780" y="14812"/>
                    <a:pt x="1780" y="14913"/>
                  </a:cubicBezTo>
                  <a:cubicBezTo>
                    <a:pt x="1580" y="15113"/>
                    <a:pt x="1479" y="15439"/>
                    <a:pt x="1254" y="15639"/>
                  </a:cubicBezTo>
                  <a:cubicBezTo>
                    <a:pt x="953" y="16066"/>
                    <a:pt x="728" y="16492"/>
                    <a:pt x="527" y="16893"/>
                  </a:cubicBezTo>
                  <a:cubicBezTo>
                    <a:pt x="226" y="17619"/>
                    <a:pt x="1" y="17945"/>
                    <a:pt x="1" y="17945"/>
                  </a:cubicBezTo>
                  <a:lnTo>
                    <a:pt x="1" y="18046"/>
                  </a:lnTo>
                  <a:cubicBezTo>
                    <a:pt x="51" y="18096"/>
                    <a:pt x="76" y="18121"/>
                    <a:pt x="88" y="18121"/>
                  </a:cubicBezTo>
                  <a:cubicBezTo>
                    <a:pt x="101" y="18121"/>
                    <a:pt x="101" y="18096"/>
                    <a:pt x="101" y="18046"/>
                  </a:cubicBezTo>
                  <a:cubicBezTo>
                    <a:pt x="101" y="18046"/>
                    <a:pt x="427" y="17745"/>
                    <a:pt x="853" y="16993"/>
                  </a:cubicBezTo>
                  <a:cubicBezTo>
                    <a:pt x="953" y="16893"/>
                    <a:pt x="1053" y="16692"/>
                    <a:pt x="1154" y="16492"/>
                  </a:cubicBezTo>
                  <a:cubicBezTo>
                    <a:pt x="1254" y="16266"/>
                    <a:pt x="1354" y="16066"/>
                    <a:pt x="1580" y="15865"/>
                  </a:cubicBezTo>
                  <a:cubicBezTo>
                    <a:pt x="1680" y="15639"/>
                    <a:pt x="1880" y="15339"/>
                    <a:pt x="2106" y="15113"/>
                  </a:cubicBezTo>
                  <a:cubicBezTo>
                    <a:pt x="2106" y="15013"/>
                    <a:pt x="2206" y="14812"/>
                    <a:pt x="2306" y="14712"/>
                  </a:cubicBezTo>
                  <a:cubicBezTo>
                    <a:pt x="2407" y="14612"/>
                    <a:pt x="2507" y="14487"/>
                    <a:pt x="2607" y="14286"/>
                  </a:cubicBezTo>
                  <a:cubicBezTo>
                    <a:pt x="2833" y="14086"/>
                    <a:pt x="3033" y="13760"/>
                    <a:pt x="3234" y="13459"/>
                  </a:cubicBezTo>
                  <a:cubicBezTo>
                    <a:pt x="3359" y="13359"/>
                    <a:pt x="3459" y="13233"/>
                    <a:pt x="3560" y="13033"/>
                  </a:cubicBezTo>
                  <a:cubicBezTo>
                    <a:pt x="3660" y="12933"/>
                    <a:pt x="3760" y="12732"/>
                    <a:pt x="3986" y="12607"/>
                  </a:cubicBezTo>
                  <a:cubicBezTo>
                    <a:pt x="4186" y="12306"/>
                    <a:pt x="4387" y="11980"/>
                    <a:pt x="4713" y="11680"/>
                  </a:cubicBezTo>
                  <a:cubicBezTo>
                    <a:pt x="4913" y="11354"/>
                    <a:pt x="5239" y="11153"/>
                    <a:pt x="5540" y="10853"/>
                  </a:cubicBezTo>
                  <a:cubicBezTo>
                    <a:pt x="5640" y="10627"/>
                    <a:pt x="5865" y="10527"/>
                    <a:pt x="5966" y="10326"/>
                  </a:cubicBezTo>
                  <a:cubicBezTo>
                    <a:pt x="6066" y="10226"/>
                    <a:pt x="6266" y="10000"/>
                    <a:pt x="6367" y="9900"/>
                  </a:cubicBezTo>
                  <a:cubicBezTo>
                    <a:pt x="6592" y="9800"/>
                    <a:pt x="6692" y="9599"/>
                    <a:pt x="6893" y="9474"/>
                  </a:cubicBezTo>
                  <a:lnTo>
                    <a:pt x="7119" y="9274"/>
                  </a:lnTo>
                  <a:lnTo>
                    <a:pt x="7419" y="8973"/>
                  </a:lnTo>
                  <a:cubicBezTo>
                    <a:pt x="7745" y="8747"/>
                    <a:pt x="8046" y="8446"/>
                    <a:pt x="8372" y="8121"/>
                  </a:cubicBezTo>
                  <a:cubicBezTo>
                    <a:pt x="8773" y="7920"/>
                    <a:pt x="9099" y="7594"/>
                    <a:pt x="9399" y="7294"/>
                  </a:cubicBezTo>
                  <a:cubicBezTo>
                    <a:pt x="10126" y="6767"/>
                    <a:pt x="10878" y="6241"/>
                    <a:pt x="11605" y="5840"/>
                  </a:cubicBezTo>
                  <a:cubicBezTo>
                    <a:pt x="12332" y="5314"/>
                    <a:pt x="13058" y="4888"/>
                    <a:pt x="13886" y="4461"/>
                  </a:cubicBezTo>
                  <a:cubicBezTo>
                    <a:pt x="14211" y="4261"/>
                    <a:pt x="14637" y="4060"/>
                    <a:pt x="14938" y="3960"/>
                  </a:cubicBezTo>
                  <a:cubicBezTo>
                    <a:pt x="15364" y="3735"/>
                    <a:pt x="15665" y="3634"/>
                    <a:pt x="16091" y="3434"/>
                  </a:cubicBezTo>
                  <a:cubicBezTo>
                    <a:pt x="16718" y="3108"/>
                    <a:pt x="17444" y="2908"/>
                    <a:pt x="18071" y="2707"/>
                  </a:cubicBezTo>
                  <a:cubicBezTo>
                    <a:pt x="19324" y="2081"/>
                    <a:pt x="20277" y="1454"/>
                    <a:pt x="20903" y="1028"/>
                  </a:cubicBezTo>
                  <a:cubicBezTo>
                    <a:pt x="21530" y="502"/>
                    <a:pt x="21830" y="201"/>
                    <a:pt x="21830" y="201"/>
                  </a:cubicBezTo>
                  <a:lnTo>
                    <a:pt x="21830" y="76"/>
                  </a:lnTo>
                  <a:cubicBezTo>
                    <a:pt x="21830" y="25"/>
                    <a:pt x="21805" y="0"/>
                    <a:pt x="21780" y="0"/>
                  </a:cubicBezTo>
                  <a:close/>
                </a:path>
              </a:pathLst>
            </a:custGeom>
            <a:solidFill>
              <a:srgbClr val="651D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6966;p43">
              <a:extLst>
                <a:ext uri="{FF2B5EF4-FFF2-40B4-BE49-F238E27FC236}">
                  <a16:creationId xmlns:a16="http://schemas.microsoft.com/office/drawing/2014/main" xmlns="" id="{557A45DD-17B8-6744-934B-669F0B598D3F}"/>
                </a:ext>
              </a:extLst>
            </p:cNvPr>
            <p:cNvSpPr/>
            <p:nvPr/>
          </p:nvSpPr>
          <p:spPr>
            <a:xfrm flipH="1">
              <a:off x="3772700" y="4027528"/>
              <a:ext cx="156675" cy="107150"/>
            </a:xfrm>
            <a:custGeom>
              <a:avLst/>
              <a:gdLst/>
              <a:ahLst/>
              <a:cxnLst/>
              <a:rect l="l" t="t" r="r" b="b"/>
              <a:pathLst>
                <a:path w="6267" h="4286" extrusionOk="0">
                  <a:moveTo>
                    <a:pt x="2307" y="0"/>
                  </a:moveTo>
                  <a:cubicBezTo>
                    <a:pt x="2081" y="301"/>
                    <a:pt x="1880" y="727"/>
                    <a:pt x="1780" y="1028"/>
                  </a:cubicBezTo>
                  <a:cubicBezTo>
                    <a:pt x="1555" y="1353"/>
                    <a:pt x="1354" y="1780"/>
                    <a:pt x="1154" y="2080"/>
                  </a:cubicBezTo>
                  <a:lnTo>
                    <a:pt x="928" y="2607"/>
                  </a:lnTo>
                  <a:cubicBezTo>
                    <a:pt x="828" y="2807"/>
                    <a:pt x="728" y="2907"/>
                    <a:pt x="627" y="3133"/>
                  </a:cubicBezTo>
                  <a:cubicBezTo>
                    <a:pt x="527" y="3333"/>
                    <a:pt x="427" y="3434"/>
                    <a:pt x="302" y="3659"/>
                  </a:cubicBezTo>
                  <a:cubicBezTo>
                    <a:pt x="302" y="3659"/>
                    <a:pt x="201" y="3759"/>
                    <a:pt x="201" y="3860"/>
                  </a:cubicBezTo>
                  <a:lnTo>
                    <a:pt x="1" y="4060"/>
                  </a:lnTo>
                  <a:lnTo>
                    <a:pt x="1" y="4160"/>
                  </a:lnTo>
                  <a:cubicBezTo>
                    <a:pt x="1" y="4286"/>
                    <a:pt x="1" y="4286"/>
                    <a:pt x="101" y="4286"/>
                  </a:cubicBezTo>
                  <a:cubicBezTo>
                    <a:pt x="131" y="4286"/>
                    <a:pt x="163" y="4283"/>
                    <a:pt x="198" y="4278"/>
                  </a:cubicBezTo>
                  <a:lnTo>
                    <a:pt x="198" y="4278"/>
                  </a:lnTo>
                  <a:lnTo>
                    <a:pt x="201" y="4286"/>
                  </a:lnTo>
                  <a:cubicBezTo>
                    <a:pt x="201" y="4283"/>
                    <a:pt x="201" y="4280"/>
                    <a:pt x="201" y="4278"/>
                  </a:cubicBezTo>
                  <a:lnTo>
                    <a:pt x="201" y="4278"/>
                  </a:lnTo>
                  <a:cubicBezTo>
                    <a:pt x="399" y="4250"/>
                    <a:pt x="658" y="4160"/>
                    <a:pt x="828" y="4160"/>
                  </a:cubicBezTo>
                  <a:lnTo>
                    <a:pt x="1680" y="4160"/>
                  </a:lnTo>
                  <a:lnTo>
                    <a:pt x="2407" y="4060"/>
                  </a:lnTo>
                  <a:lnTo>
                    <a:pt x="3961" y="4060"/>
                  </a:lnTo>
                  <a:lnTo>
                    <a:pt x="4286" y="4160"/>
                  </a:lnTo>
                  <a:lnTo>
                    <a:pt x="5439" y="4160"/>
                  </a:lnTo>
                  <a:cubicBezTo>
                    <a:pt x="5640" y="4286"/>
                    <a:pt x="5740" y="4286"/>
                    <a:pt x="5840" y="4286"/>
                  </a:cubicBezTo>
                  <a:lnTo>
                    <a:pt x="6266" y="4286"/>
                  </a:lnTo>
                  <a:cubicBezTo>
                    <a:pt x="6066" y="4160"/>
                    <a:pt x="5740" y="4060"/>
                    <a:pt x="5540" y="4060"/>
                  </a:cubicBezTo>
                  <a:cubicBezTo>
                    <a:pt x="5439" y="3960"/>
                    <a:pt x="5214" y="3960"/>
                    <a:pt x="5114" y="3960"/>
                  </a:cubicBezTo>
                  <a:lnTo>
                    <a:pt x="4687" y="3860"/>
                  </a:lnTo>
                  <a:cubicBezTo>
                    <a:pt x="4487" y="3860"/>
                    <a:pt x="4186" y="3860"/>
                    <a:pt x="3961" y="3759"/>
                  </a:cubicBezTo>
                  <a:lnTo>
                    <a:pt x="1555" y="3759"/>
                  </a:lnTo>
                  <a:cubicBezTo>
                    <a:pt x="1354" y="3860"/>
                    <a:pt x="1053" y="3860"/>
                    <a:pt x="828" y="3860"/>
                  </a:cubicBezTo>
                  <a:cubicBezTo>
                    <a:pt x="715" y="3916"/>
                    <a:pt x="563" y="3941"/>
                    <a:pt x="415" y="3969"/>
                  </a:cubicBezTo>
                  <a:lnTo>
                    <a:pt x="415" y="3969"/>
                  </a:lnTo>
                  <a:cubicBezTo>
                    <a:pt x="419" y="3966"/>
                    <a:pt x="423" y="3963"/>
                    <a:pt x="427" y="3960"/>
                  </a:cubicBezTo>
                  <a:lnTo>
                    <a:pt x="527" y="3759"/>
                  </a:lnTo>
                  <a:cubicBezTo>
                    <a:pt x="627" y="3534"/>
                    <a:pt x="728" y="3434"/>
                    <a:pt x="828" y="3233"/>
                  </a:cubicBezTo>
                  <a:cubicBezTo>
                    <a:pt x="1053" y="3133"/>
                    <a:pt x="1154" y="2907"/>
                    <a:pt x="1154" y="2707"/>
                  </a:cubicBezTo>
                  <a:cubicBezTo>
                    <a:pt x="1254" y="2607"/>
                    <a:pt x="1354" y="2406"/>
                    <a:pt x="1454" y="2181"/>
                  </a:cubicBezTo>
                  <a:cubicBezTo>
                    <a:pt x="1680" y="1880"/>
                    <a:pt x="1880" y="1554"/>
                    <a:pt x="1981" y="1153"/>
                  </a:cubicBezTo>
                  <a:cubicBezTo>
                    <a:pt x="2081" y="927"/>
                    <a:pt x="2181" y="827"/>
                    <a:pt x="2181" y="627"/>
                  </a:cubicBezTo>
                  <a:cubicBezTo>
                    <a:pt x="2307" y="401"/>
                    <a:pt x="2307" y="201"/>
                    <a:pt x="2407" y="100"/>
                  </a:cubicBezTo>
                  <a:lnTo>
                    <a:pt x="2407" y="0"/>
                  </a:lnTo>
                  <a:close/>
                </a:path>
              </a:pathLst>
            </a:custGeom>
            <a:solidFill>
              <a:srgbClr val="651D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6967;p43">
              <a:extLst>
                <a:ext uri="{FF2B5EF4-FFF2-40B4-BE49-F238E27FC236}">
                  <a16:creationId xmlns:a16="http://schemas.microsoft.com/office/drawing/2014/main" xmlns="" id="{6A155E29-A86A-4140-8F36-E294AB64CF5A}"/>
                </a:ext>
              </a:extLst>
            </p:cNvPr>
            <p:cNvSpPr/>
            <p:nvPr/>
          </p:nvSpPr>
          <p:spPr>
            <a:xfrm flipH="1">
              <a:off x="3817200" y="4048203"/>
              <a:ext cx="185475" cy="130350"/>
            </a:xfrm>
            <a:custGeom>
              <a:avLst/>
              <a:gdLst/>
              <a:ahLst/>
              <a:cxnLst/>
              <a:rect l="l" t="t" r="r" b="b"/>
              <a:pathLst>
                <a:path w="7419" h="5214" extrusionOk="0">
                  <a:moveTo>
                    <a:pt x="1680" y="0"/>
                  </a:moveTo>
                  <a:lnTo>
                    <a:pt x="1680" y="100"/>
                  </a:lnTo>
                  <a:cubicBezTo>
                    <a:pt x="1579" y="526"/>
                    <a:pt x="1479" y="953"/>
                    <a:pt x="1354" y="1354"/>
                  </a:cubicBezTo>
                  <a:lnTo>
                    <a:pt x="1053" y="2607"/>
                  </a:lnTo>
                  <a:cubicBezTo>
                    <a:pt x="953" y="2832"/>
                    <a:pt x="853" y="3033"/>
                    <a:pt x="853" y="3233"/>
                  </a:cubicBezTo>
                  <a:cubicBezTo>
                    <a:pt x="853" y="3333"/>
                    <a:pt x="727" y="3459"/>
                    <a:pt x="727" y="3559"/>
                  </a:cubicBezTo>
                  <a:cubicBezTo>
                    <a:pt x="727" y="3659"/>
                    <a:pt x="627" y="3760"/>
                    <a:pt x="627" y="3860"/>
                  </a:cubicBezTo>
                  <a:cubicBezTo>
                    <a:pt x="627" y="3960"/>
                    <a:pt x="527" y="4085"/>
                    <a:pt x="527" y="4186"/>
                  </a:cubicBezTo>
                  <a:lnTo>
                    <a:pt x="426" y="4486"/>
                  </a:lnTo>
                  <a:lnTo>
                    <a:pt x="226" y="4712"/>
                  </a:lnTo>
                  <a:cubicBezTo>
                    <a:pt x="101" y="4812"/>
                    <a:pt x="101" y="4912"/>
                    <a:pt x="0" y="5013"/>
                  </a:cubicBezTo>
                  <a:lnTo>
                    <a:pt x="0" y="5113"/>
                  </a:lnTo>
                  <a:cubicBezTo>
                    <a:pt x="0" y="5113"/>
                    <a:pt x="101" y="5213"/>
                    <a:pt x="226" y="5213"/>
                  </a:cubicBezTo>
                  <a:cubicBezTo>
                    <a:pt x="426" y="5113"/>
                    <a:pt x="727" y="5013"/>
                    <a:pt x="1053" y="5013"/>
                  </a:cubicBezTo>
                  <a:lnTo>
                    <a:pt x="1479" y="5013"/>
                  </a:lnTo>
                  <a:cubicBezTo>
                    <a:pt x="1680" y="4912"/>
                    <a:pt x="1780" y="4912"/>
                    <a:pt x="1980" y="4912"/>
                  </a:cubicBezTo>
                  <a:lnTo>
                    <a:pt x="3760" y="4912"/>
                  </a:lnTo>
                  <a:cubicBezTo>
                    <a:pt x="3835" y="4879"/>
                    <a:pt x="3896" y="4868"/>
                    <a:pt x="3952" y="4868"/>
                  </a:cubicBezTo>
                  <a:cubicBezTo>
                    <a:pt x="4063" y="4868"/>
                    <a:pt x="4152" y="4912"/>
                    <a:pt x="4286" y="4912"/>
                  </a:cubicBezTo>
                  <a:lnTo>
                    <a:pt x="5640" y="4912"/>
                  </a:lnTo>
                  <a:cubicBezTo>
                    <a:pt x="5740" y="4912"/>
                    <a:pt x="5965" y="5013"/>
                    <a:pt x="6066" y="5013"/>
                  </a:cubicBezTo>
                  <a:lnTo>
                    <a:pt x="6492" y="5013"/>
                  </a:lnTo>
                  <a:cubicBezTo>
                    <a:pt x="6692" y="5113"/>
                    <a:pt x="6792" y="5113"/>
                    <a:pt x="6993" y="5113"/>
                  </a:cubicBezTo>
                  <a:cubicBezTo>
                    <a:pt x="7118" y="5113"/>
                    <a:pt x="7319" y="5213"/>
                    <a:pt x="7419" y="5213"/>
                  </a:cubicBezTo>
                  <a:lnTo>
                    <a:pt x="7419" y="5113"/>
                  </a:lnTo>
                  <a:cubicBezTo>
                    <a:pt x="7118" y="5013"/>
                    <a:pt x="6893" y="4912"/>
                    <a:pt x="6592" y="4912"/>
                  </a:cubicBezTo>
                  <a:cubicBezTo>
                    <a:pt x="6366" y="4812"/>
                    <a:pt x="6266" y="4812"/>
                    <a:pt x="6066" y="4812"/>
                  </a:cubicBezTo>
                  <a:cubicBezTo>
                    <a:pt x="5965" y="4712"/>
                    <a:pt x="5740" y="4712"/>
                    <a:pt x="5640" y="4712"/>
                  </a:cubicBezTo>
                  <a:cubicBezTo>
                    <a:pt x="5439" y="4712"/>
                    <a:pt x="5339" y="4587"/>
                    <a:pt x="5239" y="4587"/>
                  </a:cubicBezTo>
                  <a:lnTo>
                    <a:pt x="4712" y="4587"/>
                  </a:lnTo>
                  <a:cubicBezTo>
                    <a:pt x="4612" y="4486"/>
                    <a:pt x="4386" y="4486"/>
                    <a:pt x="4286" y="4486"/>
                  </a:cubicBezTo>
                  <a:lnTo>
                    <a:pt x="2406" y="4486"/>
                  </a:lnTo>
                  <a:cubicBezTo>
                    <a:pt x="2206" y="4486"/>
                    <a:pt x="2106" y="4587"/>
                    <a:pt x="1880" y="4587"/>
                  </a:cubicBezTo>
                  <a:cubicBezTo>
                    <a:pt x="1579" y="4587"/>
                    <a:pt x="1354" y="4712"/>
                    <a:pt x="1053" y="4712"/>
                  </a:cubicBezTo>
                  <a:cubicBezTo>
                    <a:pt x="856" y="4773"/>
                    <a:pt x="668" y="4797"/>
                    <a:pt x="478" y="4828"/>
                  </a:cubicBezTo>
                  <a:lnTo>
                    <a:pt x="478" y="4828"/>
                  </a:lnTo>
                  <a:lnTo>
                    <a:pt x="627" y="4587"/>
                  </a:lnTo>
                  <a:cubicBezTo>
                    <a:pt x="727" y="4386"/>
                    <a:pt x="853" y="4186"/>
                    <a:pt x="853" y="3960"/>
                  </a:cubicBezTo>
                  <a:cubicBezTo>
                    <a:pt x="953" y="3860"/>
                    <a:pt x="953" y="3760"/>
                    <a:pt x="1053" y="3659"/>
                  </a:cubicBezTo>
                  <a:cubicBezTo>
                    <a:pt x="1053" y="3559"/>
                    <a:pt x="1053" y="3459"/>
                    <a:pt x="1153" y="3333"/>
                  </a:cubicBezTo>
                  <a:cubicBezTo>
                    <a:pt x="1153" y="3133"/>
                    <a:pt x="1254" y="2932"/>
                    <a:pt x="1354" y="2707"/>
                  </a:cubicBezTo>
                  <a:cubicBezTo>
                    <a:pt x="1354" y="2506"/>
                    <a:pt x="1479" y="2306"/>
                    <a:pt x="1479" y="2080"/>
                  </a:cubicBezTo>
                  <a:cubicBezTo>
                    <a:pt x="1579" y="1880"/>
                    <a:pt x="1579" y="1579"/>
                    <a:pt x="1579" y="1354"/>
                  </a:cubicBezTo>
                  <a:cubicBezTo>
                    <a:pt x="1680" y="953"/>
                    <a:pt x="1780" y="526"/>
                    <a:pt x="1780" y="100"/>
                  </a:cubicBezTo>
                  <a:lnTo>
                    <a:pt x="1680" y="0"/>
                  </a:lnTo>
                  <a:close/>
                </a:path>
              </a:pathLst>
            </a:custGeom>
            <a:solidFill>
              <a:srgbClr val="651D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6968;p43">
              <a:extLst>
                <a:ext uri="{FF2B5EF4-FFF2-40B4-BE49-F238E27FC236}">
                  <a16:creationId xmlns:a16="http://schemas.microsoft.com/office/drawing/2014/main" xmlns="" id="{68CD7846-DA69-4B49-8C54-BABCFABE4F3B}"/>
                </a:ext>
              </a:extLst>
            </p:cNvPr>
            <p:cNvSpPr/>
            <p:nvPr/>
          </p:nvSpPr>
          <p:spPr>
            <a:xfrm flipH="1">
              <a:off x="3887375" y="4121503"/>
              <a:ext cx="206775" cy="135375"/>
            </a:xfrm>
            <a:custGeom>
              <a:avLst/>
              <a:gdLst/>
              <a:ahLst/>
              <a:cxnLst/>
              <a:rect l="l" t="t" r="r" b="b"/>
              <a:pathLst>
                <a:path w="8271" h="5415" extrusionOk="0">
                  <a:moveTo>
                    <a:pt x="852" y="0"/>
                  </a:moveTo>
                  <a:lnTo>
                    <a:pt x="752" y="1254"/>
                  </a:lnTo>
                  <a:lnTo>
                    <a:pt x="627" y="1880"/>
                  </a:lnTo>
                  <a:lnTo>
                    <a:pt x="627" y="2507"/>
                  </a:lnTo>
                  <a:cubicBezTo>
                    <a:pt x="627" y="2607"/>
                    <a:pt x="627" y="2707"/>
                    <a:pt x="527" y="2808"/>
                  </a:cubicBezTo>
                  <a:lnTo>
                    <a:pt x="527" y="3133"/>
                  </a:lnTo>
                  <a:lnTo>
                    <a:pt x="527" y="3434"/>
                  </a:lnTo>
                  <a:cubicBezTo>
                    <a:pt x="527" y="3534"/>
                    <a:pt x="426" y="3660"/>
                    <a:pt x="426" y="3760"/>
                  </a:cubicBezTo>
                  <a:cubicBezTo>
                    <a:pt x="426" y="3860"/>
                    <a:pt x="426" y="3960"/>
                    <a:pt x="326" y="3960"/>
                  </a:cubicBezTo>
                  <a:lnTo>
                    <a:pt x="326" y="4286"/>
                  </a:lnTo>
                  <a:cubicBezTo>
                    <a:pt x="226" y="4386"/>
                    <a:pt x="226" y="4487"/>
                    <a:pt x="226" y="4587"/>
                  </a:cubicBezTo>
                  <a:lnTo>
                    <a:pt x="164" y="4786"/>
                  </a:lnTo>
                  <a:lnTo>
                    <a:pt x="164" y="4786"/>
                  </a:lnTo>
                  <a:cubicBezTo>
                    <a:pt x="152" y="4787"/>
                    <a:pt x="139" y="4787"/>
                    <a:pt x="126" y="4787"/>
                  </a:cubicBezTo>
                  <a:lnTo>
                    <a:pt x="154" y="4820"/>
                  </a:lnTo>
                  <a:lnTo>
                    <a:pt x="126" y="4913"/>
                  </a:lnTo>
                  <a:lnTo>
                    <a:pt x="0" y="4913"/>
                  </a:lnTo>
                  <a:cubicBezTo>
                    <a:pt x="126" y="5013"/>
                    <a:pt x="126" y="5013"/>
                    <a:pt x="226" y="5013"/>
                  </a:cubicBezTo>
                  <a:cubicBezTo>
                    <a:pt x="258" y="5013"/>
                    <a:pt x="290" y="5012"/>
                    <a:pt x="323" y="5010"/>
                  </a:cubicBezTo>
                  <a:lnTo>
                    <a:pt x="323" y="5010"/>
                  </a:lnTo>
                  <a:lnTo>
                    <a:pt x="326" y="5013"/>
                  </a:lnTo>
                  <a:lnTo>
                    <a:pt x="327" y="5010"/>
                  </a:lnTo>
                  <a:lnTo>
                    <a:pt x="327" y="5010"/>
                  </a:lnTo>
                  <a:cubicBezTo>
                    <a:pt x="600" y="4992"/>
                    <a:pt x="897" y="4913"/>
                    <a:pt x="1253" y="4913"/>
                  </a:cubicBezTo>
                  <a:lnTo>
                    <a:pt x="2206" y="4913"/>
                  </a:lnTo>
                  <a:lnTo>
                    <a:pt x="2732" y="4787"/>
                  </a:lnTo>
                  <a:lnTo>
                    <a:pt x="3258" y="4787"/>
                  </a:lnTo>
                  <a:cubicBezTo>
                    <a:pt x="3459" y="4787"/>
                    <a:pt x="3559" y="4913"/>
                    <a:pt x="3760" y="4913"/>
                  </a:cubicBezTo>
                  <a:lnTo>
                    <a:pt x="5238" y="4913"/>
                  </a:lnTo>
                  <a:cubicBezTo>
                    <a:pt x="5439" y="4913"/>
                    <a:pt x="5639" y="5013"/>
                    <a:pt x="5765" y="5013"/>
                  </a:cubicBezTo>
                  <a:lnTo>
                    <a:pt x="6266" y="5013"/>
                  </a:lnTo>
                  <a:lnTo>
                    <a:pt x="6792" y="5113"/>
                  </a:lnTo>
                  <a:lnTo>
                    <a:pt x="7319" y="5214"/>
                  </a:lnTo>
                  <a:lnTo>
                    <a:pt x="7519" y="5314"/>
                  </a:lnTo>
                  <a:lnTo>
                    <a:pt x="7745" y="5314"/>
                  </a:lnTo>
                  <a:cubicBezTo>
                    <a:pt x="7945" y="5314"/>
                    <a:pt x="8146" y="5414"/>
                    <a:pt x="8271" y="5414"/>
                  </a:cubicBezTo>
                  <a:cubicBezTo>
                    <a:pt x="8146" y="5314"/>
                    <a:pt x="7945" y="5214"/>
                    <a:pt x="7845" y="5214"/>
                  </a:cubicBezTo>
                  <a:lnTo>
                    <a:pt x="7519" y="5113"/>
                  </a:lnTo>
                  <a:lnTo>
                    <a:pt x="7319" y="5013"/>
                  </a:lnTo>
                  <a:lnTo>
                    <a:pt x="6792" y="4913"/>
                  </a:lnTo>
                  <a:lnTo>
                    <a:pt x="6266" y="4787"/>
                  </a:lnTo>
                  <a:cubicBezTo>
                    <a:pt x="6166" y="4687"/>
                    <a:pt x="5965" y="4687"/>
                    <a:pt x="5865" y="4687"/>
                  </a:cubicBezTo>
                  <a:cubicBezTo>
                    <a:pt x="5639" y="4687"/>
                    <a:pt x="5439" y="4587"/>
                    <a:pt x="5339" y="4587"/>
                  </a:cubicBezTo>
                  <a:lnTo>
                    <a:pt x="4812" y="4587"/>
                  </a:lnTo>
                  <a:cubicBezTo>
                    <a:pt x="4612" y="4487"/>
                    <a:pt x="4386" y="4487"/>
                    <a:pt x="4286" y="4487"/>
                  </a:cubicBezTo>
                  <a:lnTo>
                    <a:pt x="2206" y="4487"/>
                  </a:lnTo>
                  <a:lnTo>
                    <a:pt x="1679" y="4587"/>
                  </a:lnTo>
                  <a:lnTo>
                    <a:pt x="1153" y="4587"/>
                  </a:lnTo>
                  <a:cubicBezTo>
                    <a:pt x="1053" y="4687"/>
                    <a:pt x="852" y="4687"/>
                    <a:pt x="627" y="4687"/>
                  </a:cubicBezTo>
                  <a:cubicBezTo>
                    <a:pt x="576" y="4687"/>
                    <a:pt x="500" y="4713"/>
                    <a:pt x="411" y="4738"/>
                  </a:cubicBezTo>
                  <a:lnTo>
                    <a:pt x="411" y="4738"/>
                  </a:lnTo>
                  <a:lnTo>
                    <a:pt x="426" y="4687"/>
                  </a:lnTo>
                  <a:cubicBezTo>
                    <a:pt x="426" y="4587"/>
                    <a:pt x="527" y="4487"/>
                    <a:pt x="527" y="4386"/>
                  </a:cubicBezTo>
                  <a:cubicBezTo>
                    <a:pt x="627" y="4286"/>
                    <a:pt x="627" y="4161"/>
                    <a:pt x="627" y="4061"/>
                  </a:cubicBezTo>
                  <a:cubicBezTo>
                    <a:pt x="627" y="3960"/>
                    <a:pt x="752" y="3860"/>
                    <a:pt x="752" y="3760"/>
                  </a:cubicBezTo>
                  <a:cubicBezTo>
                    <a:pt x="752" y="3660"/>
                    <a:pt x="752" y="3534"/>
                    <a:pt x="852" y="3434"/>
                  </a:cubicBezTo>
                  <a:lnTo>
                    <a:pt x="852" y="3133"/>
                  </a:lnTo>
                  <a:cubicBezTo>
                    <a:pt x="852" y="2908"/>
                    <a:pt x="953" y="2707"/>
                    <a:pt x="953" y="2507"/>
                  </a:cubicBezTo>
                  <a:lnTo>
                    <a:pt x="953" y="1254"/>
                  </a:lnTo>
                  <a:cubicBezTo>
                    <a:pt x="953" y="828"/>
                    <a:pt x="953" y="401"/>
                    <a:pt x="852" y="0"/>
                  </a:cubicBezTo>
                  <a:close/>
                </a:path>
              </a:pathLst>
            </a:custGeom>
            <a:solidFill>
              <a:srgbClr val="651D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6969;p43">
              <a:extLst>
                <a:ext uri="{FF2B5EF4-FFF2-40B4-BE49-F238E27FC236}">
                  <a16:creationId xmlns:a16="http://schemas.microsoft.com/office/drawing/2014/main" xmlns="" id="{35301109-FBB9-CC43-822B-F9868E39D23D}"/>
                </a:ext>
              </a:extLst>
            </p:cNvPr>
            <p:cNvSpPr/>
            <p:nvPr/>
          </p:nvSpPr>
          <p:spPr>
            <a:xfrm flipH="1">
              <a:off x="3963575" y="4197703"/>
              <a:ext cx="206775" cy="135375"/>
            </a:xfrm>
            <a:custGeom>
              <a:avLst/>
              <a:gdLst/>
              <a:ahLst/>
              <a:cxnLst/>
              <a:rect l="l" t="t" r="r" b="b"/>
              <a:pathLst>
                <a:path w="8271" h="5415" extrusionOk="0">
                  <a:moveTo>
                    <a:pt x="852" y="0"/>
                  </a:moveTo>
                  <a:lnTo>
                    <a:pt x="752" y="1254"/>
                  </a:lnTo>
                  <a:lnTo>
                    <a:pt x="627" y="1880"/>
                  </a:lnTo>
                  <a:lnTo>
                    <a:pt x="627" y="2507"/>
                  </a:lnTo>
                  <a:cubicBezTo>
                    <a:pt x="627" y="2607"/>
                    <a:pt x="627" y="2707"/>
                    <a:pt x="527" y="2808"/>
                  </a:cubicBezTo>
                  <a:lnTo>
                    <a:pt x="527" y="3133"/>
                  </a:lnTo>
                  <a:lnTo>
                    <a:pt x="527" y="3434"/>
                  </a:lnTo>
                  <a:cubicBezTo>
                    <a:pt x="527" y="3534"/>
                    <a:pt x="426" y="3660"/>
                    <a:pt x="426" y="3760"/>
                  </a:cubicBezTo>
                  <a:cubicBezTo>
                    <a:pt x="426" y="3860"/>
                    <a:pt x="426" y="3960"/>
                    <a:pt x="326" y="3960"/>
                  </a:cubicBezTo>
                  <a:lnTo>
                    <a:pt x="326" y="4286"/>
                  </a:lnTo>
                  <a:cubicBezTo>
                    <a:pt x="226" y="4386"/>
                    <a:pt x="226" y="4487"/>
                    <a:pt x="226" y="4587"/>
                  </a:cubicBezTo>
                  <a:lnTo>
                    <a:pt x="164" y="4786"/>
                  </a:lnTo>
                  <a:lnTo>
                    <a:pt x="164" y="4786"/>
                  </a:lnTo>
                  <a:cubicBezTo>
                    <a:pt x="152" y="4787"/>
                    <a:pt x="139" y="4787"/>
                    <a:pt x="126" y="4787"/>
                  </a:cubicBezTo>
                  <a:lnTo>
                    <a:pt x="154" y="4820"/>
                  </a:lnTo>
                  <a:lnTo>
                    <a:pt x="126" y="4913"/>
                  </a:lnTo>
                  <a:lnTo>
                    <a:pt x="0" y="4913"/>
                  </a:lnTo>
                  <a:cubicBezTo>
                    <a:pt x="126" y="5013"/>
                    <a:pt x="126" y="5013"/>
                    <a:pt x="226" y="5013"/>
                  </a:cubicBezTo>
                  <a:cubicBezTo>
                    <a:pt x="258" y="5013"/>
                    <a:pt x="290" y="5012"/>
                    <a:pt x="323" y="5010"/>
                  </a:cubicBezTo>
                  <a:lnTo>
                    <a:pt x="323" y="5010"/>
                  </a:lnTo>
                  <a:lnTo>
                    <a:pt x="326" y="5013"/>
                  </a:lnTo>
                  <a:lnTo>
                    <a:pt x="327" y="5010"/>
                  </a:lnTo>
                  <a:lnTo>
                    <a:pt x="327" y="5010"/>
                  </a:lnTo>
                  <a:cubicBezTo>
                    <a:pt x="600" y="4992"/>
                    <a:pt x="897" y="4913"/>
                    <a:pt x="1253" y="4913"/>
                  </a:cubicBezTo>
                  <a:lnTo>
                    <a:pt x="2206" y="4913"/>
                  </a:lnTo>
                  <a:lnTo>
                    <a:pt x="2732" y="4787"/>
                  </a:lnTo>
                  <a:lnTo>
                    <a:pt x="3258" y="4787"/>
                  </a:lnTo>
                  <a:cubicBezTo>
                    <a:pt x="3459" y="4787"/>
                    <a:pt x="3559" y="4913"/>
                    <a:pt x="3760" y="4913"/>
                  </a:cubicBezTo>
                  <a:lnTo>
                    <a:pt x="5238" y="4913"/>
                  </a:lnTo>
                  <a:cubicBezTo>
                    <a:pt x="5439" y="4913"/>
                    <a:pt x="5639" y="5013"/>
                    <a:pt x="5765" y="5013"/>
                  </a:cubicBezTo>
                  <a:lnTo>
                    <a:pt x="6266" y="5013"/>
                  </a:lnTo>
                  <a:lnTo>
                    <a:pt x="6792" y="5113"/>
                  </a:lnTo>
                  <a:lnTo>
                    <a:pt x="7319" y="5214"/>
                  </a:lnTo>
                  <a:lnTo>
                    <a:pt x="7519" y="5314"/>
                  </a:lnTo>
                  <a:lnTo>
                    <a:pt x="7745" y="5314"/>
                  </a:lnTo>
                  <a:cubicBezTo>
                    <a:pt x="7945" y="5314"/>
                    <a:pt x="8146" y="5414"/>
                    <a:pt x="8271" y="5414"/>
                  </a:cubicBezTo>
                  <a:cubicBezTo>
                    <a:pt x="8146" y="5314"/>
                    <a:pt x="7945" y="5214"/>
                    <a:pt x="7845" y="5214"/>
                  </a:cubicBezTo>
                  <a:lnTo>
                    <a:pt x="7519" y="5113"/>
                  </a:lnTo>
                  <a:lnTo>
                    <a:pt x="7319" y="5013"/>
                  </a:lnTo>
                  <a:lnTo>
                    <a:pt x="6792" y="4913"/>
                  </a:lnTo>
                  <a:lnTo>
                    <a:pt x="6266" y="4787"/>
                  </a:lnTo>
                  <a:cubicBezTo>
                    <a:pt x="6166" y="4687"/>
                    <a:pt x="5965" y="4687"/>
                    <a:pt x="5865" y="4687"/>
                  </a:cubicBezTo>
                  <a:cubicBezTo>
                    <a:pt x="5639" y="4687"/>
                    <a:pt x="5439" y="4587"/>
                    <a:pt x="5339" y="4587"/>
                  </a:cubicBezTo>
                  <a:lnTo>
                    <a:pt x="4812" y="4587"/>
                  </a:lnTo>
                  <a:cubicBezTo>
                    <a:pt x="4612" y="4487"/>
                    <a:pt x="4386" y="4487"/>
                    <a:pt x="4286" y="4487"/>
                  </a:cubicBezTo>
                  <a:lnTo>
                    <a:pt x="2206" y="4487"/>
                  </a:lnTo>
                  <a:lnTo>
                    <a:pt x="1679" y="4587"/>
                  </a:lnTo>
                  <a:lnTo>
                    <a:pt x="1153" y="4587"/>
                  </a:lnTo>
                  <a:cubicBezTo>
                    <a:pt x="1053" y="4687"/>
                    <a:pt x="852" y="4687"/>
                    <a:pt x="627" y="4687"/>
                  </a:cubicBezTo>
                  <a:cubicBezTo>
                    <a:pt x="576" y="4687"/>
                    <a:pt x="500" y="4713"/>
                    <a:pt x="411" y="4738"/>
                  </a:cubicBezTo>
                  <a:lnTo>
                    <a:pt x="411" y="4738"/>
                  </a:lnTo>
                  <a:lnTo>
                    <a:pt x="426" y="4687"/>
                  </a:lnTo>
                  <a:cubicBezTo>
                    <a:pt x="426" y="4587"/>
                    <a:pt x="527" y="4487"/>
                    <a:pt x="527" y="4386"/>
                  </a:cubicBezTo>
                  <a:cubicBezTo>
                    <a:pt x="627" y="4286"/>
                    <a:pt x="627" y="4161"/>
                    <a:pt x="627" y="4061"/>
                  </a:cubicBezTo>
                  <a:cubicBezTo>
                    <a:pt x="627" y="3960"/>
                    <a:pt x="752" y="3860"/>
                    <a:pt x="752" y="3760"/>
                  </a:cubicBezTo>
                  <a:cubicBezTo>
                    <a:pt x="752" y="3660"/>
                    <a:pt x="752" y="3534"/>
                    <a:pt x="852" y="3434"/>
                  </a:cubicBezTo>
                  <a:lnTo>
                    <a:pt x="852" y="3133"/>
                  </a:lnTo>
                  <a:cubicBezTo>
                    <a:pt x="852" y="2908"/>
                    <a:pt x="953" y="2707"/>
                    <a:pt x="953" y="2507"/>
                  </a:cubicBezTo>
                  <a:lnTo>
                    <a:pt x="953" y="1254"/>
                  </a:lnTo>
                  <a:cubicBezTo>
                    <a:pt x="953" y="828"/>
                    <a:pt x="953" y="401"/>
                    <a:pt x="852" y="0"/>
                  </a:cubicBezTo>
                  <a:close/>
                </a:path>
              </a:pathLst>
            </a:custGeom>
            <a:solidFill>
              <a:srgbClr val="651D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8" name="Google Shape;6970;p43">
            <a:extLst>
              <a:ext uri="{FF2B5EF4-FFF2-40B4-BE49-F238E27FC236}">
                <a16:creationId xmlns:a16="http://schemas.microsoft.com/office/drawing/2014/main" xmlns="" id="{BB8845CE-6931-FB40-A6E9-7AE4E4CD5B34}"/>
              </a:ext>
            </a:extLst>
          </p:cNvPr>
          <p:cNvGrpSpPr/>
          <p:nvPr/>
        </p:nvGrpSpPr>
        <p:grpSpPr>
          <a:xfrm rot="4102896">
            <a:off x="7885487" y="3491530"/>
            <a:ext cx="572064" cy="479320"/>
            <a:chOff x="3696875" y="3993678"/>
            <a:chExt cx="572100" cy="479350"/>
          </a:xfrm>
        </p:grpSpPr>
        <p:sp>
          <p:nvSpPr>
            <p:cNvPr id="299" name="Google Shape;6971;p43">
              <a:extLst>
                <a:ext uri="{FF2B5EF4-FFF2-40B4-BE49-F238E27FC236}">
                  <a16:creationId xmlns:a16="http://schemas.microsoft.com/office/drawing/2014/main" xmlns="" id="{C236BA7D-7345-874A-A60D-93F29CB39F32}"/>
                </a:ext>
              </a:extLst>
            </p:cNvPr>
            <p:cNvSpPr/>
            <p:nvPr/>
          </p:nvSpPr>
          <p:spPr>
            <a:xfrm flipH="1">
              <a:off x="3696875" y="3993678"/>
              <a:ext cx="563950" cy="421550"/>
            </a:xfrm>
            <a:custGeom>
              <a:avLst/>
              <a:gdLst/>
              <a:ahLst/>
              <a:cxnLst/>
              <a:rect l="l" t="t" r="r" b="b"/>
              <a:pathLst>
                <a:path w="22558" h="16862" extrusionOk="0">
                  <a:moveTo>
                    <a:pt x="22557" y="1"/>
                  </a:moveTo>
                  <a:lnTo>
                    <a:pt x="22557" y="1"/>
                  </a:lnTo>
                  <a:cubicBezTo>
                    <a:pt x="21359" y="927"/>
                    <a:pt x="19185" y="1131"/>
                    <a:pt x="17168" y="1131"/>
                  </a:cubicBezTo>
                  <a:cubicBezTo>
                    <a:pt x="16020" y="1131"/>
                    <a:pt x="14922" y="1065"/>
                    <a:pt x="14086" y="1028"/>
                  </a:cubicBezTo>
                  <a:cubicBezTo>
                    <a:pt x="11680" y="1028"/>
                    <a:pt x="10853" y="3234"/>
                    <a:pt x="9800" y="4161"/>
                  </a:cubicBezTo>
                  <a:cubicBezTo>
                    <a:pt x="9474" y="4437"/>
                    <a:pt x="9137" y="4492"/>
                    <a:pt x="8738" y="4492"/>
                  </a:cubicBezTo>
                  <a:cubicBezTo>
                    <a:pt x="8473" y="4492"/>
                    <a:pt x="8181" y="4467"/>
                    <a:pt x="7846" y="4467"/>
                  </a:cubicBezTo>
                  <a:cubicBezTo>
                    <a:pt x="6949" y="4467"/>
                    <a:pt x="5750" y="4644"/>
                    <a:pt x="3960" y="5941"/>
                  </a:cubicBezTo>
                  <a:cubicBezTo>
                    <a:pt x="1" y="8773"/>
                    <a:pt x="2081" y="15540"/>
                    <a:pt x="2081" y="15540"/>
                  </a:cubicBezTo>
                  <a:cubicBezTo>
                    <a:pt x="2081" y="15540"/>
                    <a:pt x="5870" y="16862"/>
                    <a:pt x="8405" y="16862"/>
                  </a:cubicBezTo>
                  <a:cubicBezTo>
                    <a:pt x="8727" y="16862"/>
                    <a:pt x="9028" y="16841"/>
                    <a:pt x="9299" y="16793"/>
                  </a:cubicBezTo>
                  <a:cubicBezTo>
                    <a:pt x="11680" y="16392"/>
                    <a:pt x="11680" y="14512"/>
                    <a:pt x="12632" y="13359"/>
                  </a:cubicBezTo>
                  <a:cubicBezTo>
                    <a:pt x="13685" y="12206"/>
                    <a:pt x="15765" y="11680"/>
                    <a:pt x="16191" y="10652"/>
                  </a:cubicBezTo>
                  <a:cubicBezTo>
                    <a:pt x="16492" y="9700"/>
                    <a:pt x="15339" y="9499"/>
                    <a:pt x="15665" y="8973"/>
                  </a:cubicBezTo>
                  <a:cubicBezTo>
                    <a:pt x="15865" y="8447"/>
                    <a:pt x="16918" y="8246"/>
                    <a:pt x="18372" y="7820"/>
                  </a:cubicBezTo>
                  <a:cubicBezTo>
                    <a:pt x="19825" y="7394"/>
                    <a:pt x="22557" y="1"/>
                    <a:pt x="2255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6972;p43">
              <a:extLst>
                <a:ext uri="{FF2B5EF4-FFF2-40B4-BE49-F238E27FC236}">
                  <a16:creationId xmlns:a16="http://schemas.microsoft.com/office/drawing/2014/main" xmlns="" id="{C5DD0E89-2F50-AA48-9F7E-BF5400BBAF37}"/>
                </a:ext>
              </a:extLst>
            </p:cNvPr>
            <p:cNvSpPr/>
            <p:nvPr/>
          </p:nvSpPr>
          <p:spPr>
            <a:xfrm flipH="1">
              <a:off x="3723200" y="4020003"/>
              <a:ext cx="545775" cy="453025"/>
            </a:xfrm>
            <a:custGeom>
              <a:avLst/>
              <a:gdLst/>
              <a:ahLst/>
              <a:cxnLst/>
              <a:rect l="l" t="t" r="r" b="b"/>
              <a:pathLst>
                <a:path w="21831" h="18121" extrusionOk="0">
                  <a:moveTo>
                    <a:pt x="21780" y="0"/>
                  </a:moveTo>
                  <a:cubicBezTo>
                    <a:pt x="21755" y="0"/>
                    <a:pt x="21730" y="25"/>
                    <a:pt x="21730" y="76"/>
                  </a:cubicBezTo>
                  <a:cubicBezTo>
                    <a:pt x="21730" y="76"/>
                    <a:pt x="21404" y="401"/>
                    <a:pt x="20778" y="827"/>
                  </a:cubicBezTo>
                  <a:cubicBezTo>
                    <a:pt x="20477" y="1028"/>
                    <a:pt x="20051" y="1228"/>
                    <a:pt x="19525" y="1554"/>
                  </a:cubicBezTo>
                  <a:cubicBezTo>
                    <a:pt x="19124" y="1855"/>
                    <a:pt x="18597" y="2081"/>
                    <a:pt x="17971" y="2381"/>
                  </a:cubicBezTo>
                  <a:cubicBezTo>
                    <a:pt x="17344" y="2707"/>
                    <a:pt x="16617" y="2908"/>
                    <a:pt x="15991" y="3208"/>
                  </a:cubicBezTo>
                  <a:cubicBezTo>
                    <a:pt x="15565" y="3334"/>
                    <a:pt x="15264" y="3534"/>
                    <a:pt x="14838" y="3735"/>
                  </a:cubicBezTo>
                  <a:cubicBezTo>
                    <a:pt x="14512" y="3960"/>
                    <a:pt x="14111" y="4060"/>
                    <a:pt x="13785" y="4261"/>
                  </a:cubicBezTo>
                  <a:cubicBezTo>
                    <a:pt x="13058" y="4687"/>
                    <a:pt x="12231" y="5088"/>
                    <a:pt x="11505" y="5614"/>
                  </a:cubicBezTo>
                  <a:cubicBezTo>
                    <a:pt x="11078" y="5840"/>
                    <a:pt x="10753" y="6040"/>
                    <a:pt x="10352" y="6341"/>
                  </a:cubicBezTo>
                  <a:cubicBezTo>
                    <a:pt x="10026" y="6567"/>
                    <a:pt x="9625" y="6868"/>
                    <a:pt x="9299" y="7093"/>
                  </a:cubicBezTo>
                  <a:cubicBezTo>
                    <a:pt x="8873" y="7394"/>
                    <a:pt x="8572" y="7594"/>
                    <a:pt x="8146" y="7920"/>
                  </a:cubicBezTo>
                  <a:cubicBezTo>
                    <a:pt x="7845" y="8221"/>
                    <a:pt x="7520" y="8547"/>
                    <a:pt x="7219" y="8747"/>
                  </a:cubicBezTo>
                  <a:lnTo>
                    <a:pt x="6893" y="8973"/>
                  </a:lnTo>
                  <a:lnTo>
                    <a:pt x="6692" y="9274"/>
                  </a:lnTo>
                  <a:cubicBezTo>
                    <a:pt x="6492" y="9374"/>
                    <a:pt x="6367" y="9474"/>
                    <a:pt x="6166" y="9700"/>
                  </a:cubicBezTo>
                  <a:cubicBezTo>
                    <a:pt x="6066" y="9800"/>
                    <a:pt x="5865" y="10000"/>
                    <a:pt x="5740" y="10101"/>
                  </a:cubicBezTo>
                  <a:cubicBezTo>
                    <a:pt x="5540" y="10326"/>
                    <a:pt x="5439" y="10426"/>
                    <a:pt x="5339" y="10527"/>
                  </a:cubicBezTo>
                  <a:lnTo>
                    <a:pt x="4387" y="11479"/>
                  </a:lnTo>
                  <a:cubicBezTo>
                    <a:pt x="4186" y="11780"/>
                    <a:pt x="3860" y="12106"/>
                    <a:pt x="3660" y="12406"/>
                  </a:cubicBezTo>
                  <a:lnTo>
                    <a:pt x="3234" y="12832"/>
                  </a:lnTo>
                  <a:cubicBezTo>
                    <a:pt x="3134" y="12933"/>
                    <a:pt x="3033" y="13133"/>
                    <a:pt x="2933" y="13233"/>
                  </a:cubicBezTo>
                  <a:cubicBezTo>
                    <a:pt x="2733" y="13559"/>
                    <a:pt x="2507" y="13860"/>
                    <a:pt x="2306" y="14086"/>
                  </a:cubicBezTo>
                  <a:cubicBezTo>
                    <a:pt x="2206" y="14286"/>
                    <a:pt x="2106" y="14386"/>
                    <a:pt x="1981" y="14487"/>
                  </a:cubicBezTo>
                  <a:cubicBezTo>
                    <a:pt x="1880" y="14612"/>
                    <a:pt x="1780" y="14812"/>
                    <a:pt x="1780" y="14913"/>
                  </a:cubicBezTo>
                  <a:cubicBezTo>
                    <a:pt x="1580" y="15113"/>
                    <a:pt x="1479" y="15439"/>
                    <a:pt x="1254" y="15639"/>
                  </a:cubicBezTo>
                  <a:cubicBezTo>
                    <a:pt x="953" y="16066"/>
                    <a:pt x="728" y="16492"/>
                    <a:pt x="527" y="16893"/>
                  </a:cubicBezTo>
                  <a:cubicBezTo>
                    <a:pt x="226" y="17619"/>
                    <a:pt x="1" y="17945"/>
                    <a:pt x="1" y="17945"/>
                  </a:cubicBezTo>
                  <a:lnTo>
                    <a:pt x="1" y="18046"/>
                  </a:lnTo>
                  <a:cubicBezTo>
                    <a:pt x="51" y="18096"/>
                    <a:pt x="76" y="18121"/>
                    <a:pt x="88" y="18121"/>
                  </a:cubicBezTo>
                  <a:cubicBezTo>
                    <a:pt x="101" y="18121"/>
                    <a:pt x="101" y="18096"/>
                    <a:pt x="101" y="18046"/>
                  </a:cubicBezTo>
                  <a:cubicBezTo>
                    <a:pt x="101" y="18046"/>
                    <a:pt x="427" y="17745"/>
                    <a:pt x="853" y="16993"/>
                  </a:cubicBezTo>
                  <a:cubicBezTo>
                    <a:pt x="953" y="16893"/>
                    <a:pt x="1053" y="16692"/>
                    <a:pt x="1154" y="16492"/>
                  </a:cubicBezTo>
                  <a:cubicBezTo>
                    <a:pt x="1254" y="16266"/>
                    <a:pt x="1354" y="16066"/>
                    <a:pt x="1580" y="15865"/>
                  </a:cubicBezTo>
                  <a:cubicBezTo>
                    <a:pt x="1680" y="15639"/>
                    <a:pt x="1880" y="15339"/>
                    <a:pt x="2106" y="15113"/>
                  </a:cubicBezTo>
                  <a:cubicBezTo>
                    <a:pt x="2106" y="15013"/>
                    <a:pt x="2206" y="14812"/>
                    <a:pt x="2306" y="14712"/>
                  </a:cubicBezTo>
                  <a:cubicBezTo>
                    <a:pt x="2407" y="14612"/>
                    <a:pt x="2507" y="14487"/>
                    <a:pt x="2607" y="14286"/>
                  </a:cubicBezTo>
                  <a:cubicBezTo>
                    <a:pt x="2833" y="14086"/>
                    <a:pt x="3033" y="13760"/>
                    <a:pt x="3234" y="13459"/>
                  </a:cubicBezTo>
                  <a:cubicBezTo>
                    <a:pt x="3359" y="13359"/>
                    <a:pt x="3459" y="13233"/>
                    <a:pt x="3560" y="13033"/>
                  </a:cubicBezTo>
                  <a:cubicBezTo>
                    <a:pt x="3660" y="12933"/>
                    <a:pt x="3760" y="12732"/>
                    <a:pt x="3986" y="12607"/>
                  </a:cubicBezTo>
                  <a:cubicBezTo>
                    <a:pt x="4186" y="12306"/>
                    <a:pt x="4387" y="11980"/>
                    <a:pt x="4713" y="11680"/>
                  </a:cubicBezTo>
                  <a:cubicBezTo>
                    <a:pt x="4913" y="11354"/>
                    <a:pt x="5239" y="11153"/>
                    <a:pt x="5540" y="10853"/>
                  </a:cubicBezTo>
                  <a:cubicBezTo>
                    <a:pt x="5640" y="10627"/>
                    <a:pt x="5865" y="10527"/>
                    <a:pt x="5966" y="10326"/>
                  </a:cubicBezTo>
                  <a:cubicBezTo>
                    <a:pt x="6066" y="10226"/>
                    <a:pt x="6266" y="10000"/>
                    <a:pt x="6367" y="9900"/>
                  </a:cubicBezTo>
                  <a:cubicBezTo>
                    <a:pt x="6592" y="9800"/>
                    <a:pt x="6692" y="9599"/>
                    <a:pt x="6893" y="9474"/>
                  </a:cubicBezTo>
                  <a:lnTo>
                    <a:pt x="7119" y="9274"/>
                  </a:lnTo>
                  <a:lnTo>
                    <a:pt x="7419" y="8973"/>
                  </a:lnTo>
                  <a:cubicBezTo>
                    <a:pt x="7745" y="8747"/>
                    <a:pt x="8046" y="8446"/>
                    <a:pt x="8372" y="8121"/>
                  </a:cubicBezTo>
                  <a:cubicBezTo>
                    <a:pt x="8773" y="7920"/>
                    <a:pt x="9099" y="7594"/>
                    <a:pt x="9399" y="7294"/>
                  </a:cubicBezTo>
                  <a:cubicBezTo>
                    <a:pt x="10126" y="6767"/>
                    <a:pt x="10878" y="6241"/>
                    <a:pt x="11605" y="5840"/>
                  </a:cubicBezTo>
                  <a:cubicBezTo>
                    <a:pt x="12332" y="5314"/>
                    <a:pt x="13058" y="4888"/>
                    <a:pt x="13886" y="4461"/>
                  </a:cubicBezTo>
                  <a:cubicBezTo>
                    <a:pt x="14211" y="4261"/>
                    <a:pt x="14637" y="4060"/>
                    <a:pt x="14938" y="3960"/>
                  </a:cubicBezTo>
                  <a:cubicBezTo>
                    <a:pt x="15364" y="3735"/>
                    <a:pt x="15665" y="3634"/>
                    <a:pt x="16091" y="3434"/>
                  </a:cubicBezTo>
                  <a:cubicBezTo>
                    <a:pt x="16718" y="3108"/>
                    <a:pt x="17444" y="2908"/>
                    <a:pt x="18071" y="2707"/>
                  </a:cubicBezTo>
                  <a:cubicBezTo>
                    <a:pt x="19324" y="2081"/>
                    <a:pt x="20277" y="1454"/>
                    <a:pt x="20903" y="1028"/>
                  </a:cubicBezTo>
                  <a:cubicBezTo>
                    <a:pt x="21530" y="502"/>
                    <a:pt x="21830" y="201"/>
                    <a:pt x="21830" y="201"/>
                  </a:cubicBezTo>
                  <a:lnTo>
                    <a:pt x="21830" y="76"/>
                  </a:lnTo>
                  <a:cubicBezTo>
                    <a:pt x="21830" y="25"/>
                    <a:pt x="21805" y="0"/>
                    <a:pt x="21780" y="0"/>
                  </a:cubicBezTo>
                  <a:close/>
                </a:path>
              </a:pathLst>
            </a:custGeom>
            <a:solidFill>
              <a:srgbClr val="651D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6973;p43">
              <a:extLst>
                <a:ext uri="{FF2B5EF4-FFF2-40B4-BE49-F238E27FC236}">
                  <a16:creationId xmlns:a16="http://schemas.microsoft.com/office/drawing/2014/main" xmlns="" id="{D9AEFC0E-3886-A44F-9B0A-A921F58B2D31}"/>
                </a:ext>
              </a:extLst>
            </p:cNvPr>
            <p:cNvSpPr/>
            <p:nvPr/>
          </p:nvSpPr>
          <p:spPr>
            <a:xfrm flipH="1">
              <a:off x="3772700" y="4027528"/>
              <a:ext cx="156675" cy="107150"/>
            </a:xfrm>
            <a:custGeom>
              <a:avLst/>
              <a:gdLst/>
              <a:ahLst/>
              <a:cxnLst/>
              <a:rect l="l" t="t" r="r" b="b"/>
              <a:pathLst>
                <a:path w="6267" h="4286" extrusionOk="0">
                  <a:moveTo>
                    <a:pt x="2307" y="0"/>
                  </a:moveTo>
                  <a:cubicBezTo>
                    <a:pt x="2081" y="301"/>
                    <a:pt x="1880" y="727"/>
                    <a:pt x="1780" y="1028"/>
                  </a:cubicBezTo>
                  <a:cubicBezTo>
                    <a:pt x="1555" y="1353"/>
                    <a:pt x="1354" y="1780"/>
                    <a:pt x="1154" y="2080"/>
                  </a:cubicBezTo>
                  <a:lnTo>
                    <a:pt x="928" y="2607"/>
                  </a:lnTo>
                  <a:cubicBezTo>
                    <a:pt x="828" y="2807"/>
                    <a:pt x="728" y="2907"/>
                    <a:pt x="627" y="3133"/>
                  </a:cubicBezTo>
                  <a:cubicBezTo>
                    <a:pt x="527" y="3333"/>
                    <a:pt x="427" y="3434"/>
                    <a:pt x="302" y="3659"/>
                  </a:cubicBezTo>
                  <a:cubicBezTo>
                    <a:pt x="302" y="3659"/>
                    <a:pt x="201" y="3759"/>
                    <a:pt x="201" y="3860"/>
                  </a:cubicBezTo>
                  <a:lnTo>
                    <a:pt x="1" y="4060"/>
                  </a:lnTo>
                  <a:lnTo>
                    <a:pt x="1" y="4160"/>
                  </a:lnTo>
                  <a:cubicBezTo>
                    <a:pt x="1" y="4286"/>
                    <a:pt x="1" y="4286"/>
                    <a:pt x="101" y="4286"/>
                  </a:cubicBezTo>
                  <a:cubicBezTo>
                    <a:pt x="131" y="4286"/>
                    <a:pt x="163" y="4283"/>
                    <a:pt x="198" y="4278"/>
                  </a:cubicBezTo>
                  <a:lnTo>
                    <a:pt x="198" y="4278"/>
                  </a:lnTo>
                  <a:lnTo>
                    <a:pt x="201" y="4286"/>
                  </a:lnTo>
                  <a:cubicBezTo>
                    <a:pt x="201" y="4283"/>
                    <a:pt x="201" y="4280"/>
                    <a:pt x="201" y="4278"/>
                  </a:cubicBezTo>
                  <a:lnTo>
                    <a:pt x="201" y="4278"/>
                  </a:lnTo>
                  <a:cubicBezTo>
                    <a:pt x="399" y="4250"/>
                    <a:pt x="658" y="4160"/>
                    <a:pt x="828" y="4160"/>
                  </a:cubicBezTo>
                  <a:lnTo>
                    <a:pt x="1680" y="4160"/>
                  </a:lnTo>
                  <a:lnTo>
                    <a:pt x="2407" y="4060"/>
                  </a:lnTo>
                  <a:lnTo>
                    <a:pt x="3961" y="4060"/>
                  </a:lnTo>
                  <a:lnTo>
                    <a:pt x="4286" y="4160"/>
                  </a:lnTo>
                  <a:lnTo>
                    <a:pt x="5439" y="4160"/>
                  </a:lnTo>
                  <a:cubicBezTo>
                    <a:pt x="5640" y="4286"/>
                    <a:pt x="5740" y="4286"/>
                    <a:pt x="5840" y="4286"/>
                  </a:cubicBezTo>
                  <a:lnTo>
                    <a:pt x="6266" y="4286"/>
                  </a:lnTo>
                  <a:cubicBezTo>
                    <a:pt x="6066" y="4160"/>
                    <a:pt x="5740" y="4060"/>
                    <a:pt x="5540" y="4060"/>
                  </a:cubicBezTo>
                  <a:cubicBezTo>
                    <a:pt x="5439" y="3960"/>
                    <a:pt x="5214" y="3960"/>
                    <a:pt x="5114" y="3960"/>
                  </a:cubicBezTo>
                  <a:lnTo>
                    <a:pt x="4687" y="3860"/>
                  </a:lnTo>
                  <a:cubicBezTo>
                    <a:pt x="4487" y="3860"/>
                    <a:pt x="4186" y="3860"/>
                    <a:pt x="3961" y="3759"/>
                  </a:cubicBezTo>
                  <a:lnTo>
                    <a:pt x="1555" y="3759"/>
                  </a:lnTo>
                  <a:cubicBezTo>
                    <a:pt x="1354" y="3860"/>
                    <a:pt x="1053" y="3860"/>
                    <a:pt x="828" y="3860"/>
                  </a:cubicBezTo>
                  <a:cubicBezTo>
                    <a:pt x="715" y="3916"/>
                    <a:pt x="563" y="3941"/>
                    <a:pt x="415" y="3969"/>
                  </a:cubicBezTo>
                  <a:lnTo>
                    <a:pt x="415" y="3969"/>
                  </a:lnTo>
                  <a:cubicBezTo>
                    <a:pt x="419" y="3966"/>
                    <a:pt x="423" y="3963"/>
                    <a:pt x="427" y="3960"/>
                  </a:cubicBezTo>
                  <a:lnTo>
                    <a:pt x="527" y="3759"/>
                  </a:lnTo>
                  <a:cubicBezTo>
                    <a:pt x="627" y="3534"/>
                    <a:pt x="728" y="3434"/>
                    <a:pt x="828" y="3233"/>
                  </a:cubicBezTo>
                  <a:cubicBezTo>
                    <a:pt x="1053" y="3133"/>
                    <a:pt x="1154" y="2907"/>
                    <a:pt x="1154" y="2707"/>
                  </a:cubicBezTo>
                  <a:cubicBezTo>
                    <a:pt x="1254" y="2607"/>
                    <a:pt x="1354" y="2406"/>
                    <a:pt x="1454" y="2181"/>
                  </a:cubicBezTo>
                  <a:cubicBezTo>
                    <a:pt x="1680" y="1880"/>
                    <a:pt x="1880" y="1554"/>
                    <a:pt x="1981" y="1153"/>
                  </a:cubicBezTo>
                  <a:cubicBezTo>
                    <a:pt x="2081" y="927"/>
                    <a:pt x="2181" y="827"/>
                    <a:pt x="2181" y="627"/>
                  </a:cubicBezTo>
                  <a:cubicBezTo>
                    <a:pt x="2307" y="401"/>
                    <a:pt x="2307" y="201"/>
                    <a:pt x="2407" y="100"/>
                  </a:cubicBezTo>
                  <a:lnTo>
                    <a:pt x="2407" y="0"/>
                  </a:lnTo>
                  <a:close/>
                </a:path>
              </a:pathLst>
            </a:custGeom>
            <a:solidFill>
              <a:srgbClr val="651D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6974;p43">
              <a:extLst>
                <a:ext uri="{FF2B5EF4-FFF2-40B4-BE49-F238E27FC236}">
                  <a16:creationId xmlns:a16="http://schemas.microsoft.com/office/drawing/2014/main" xmlns="" id="{4F773FEE-8A09-D64B-AA88-6955051BF2C7}"/>
                </a:ext>
              </a:extLst>
            </p:cNvPr>
            <p:cNvSpPr/>
            <p:nvPr/>
          </p:nvSpPr>
          <p:spPr>
            <a:xfrm flipH="1">
              <a:off x="3817200" y="4048203"/>
              <a:ext cx="185475" cy="130350"/>
            </a:xfrm>
            <a:custGeom>
              <a:avLst/>
              <a:gdLst/>
              <a:ahLst/>
              <a:cxnLst/>
              <a:rect l="l" t="t" r="r" b="b"/>
              <a:pathLst>
                <a:path w="7419" h="5214" extrusionOk="0">
                  <a:moveTo>
                    <a:pt x="1680" y="0"/>
                  </a:moveTo>
                  <a:lnTo>
                    <a:pt x="1680" y="100"/>
                  </a:lnTo>
                  <a:cubicBezTo>
                    <a:pt x="1579" y="526"/>
                    <a:pt x="1479" y="953"/>
                    <a:pt x="1354" y="1354"/>
                  </a:cubicBezTo>
                  <a:lnTo>
                    <a:pt x="1053" y="2607"/>
                  </a:lnTo>
                  <a:cubicBezTo>
                    <a:pt x="953" y="2832"/>
                    <a:pt x="853" y="3033"/>
                    <a:pt x="853" y="3233"/>
                  </a:cubicBezTo>
                  <a:cubicBezTo>
                    <a:pt x="853" y="3333"/>
                    <a:pt x="727" y="3459"/>
                    <a:pt x="727" y="3559"/>
                  </a:cubicBezTo>
                  <a:cubicBezTo>
                    <a:pt x="727" y="3659"/>
                    <a:pt x="627" y="3760"/>
                    <a:pt x="627" y="3860"/>
                  </a:cubicBezTo>
                  <a:cubicBezTo>
                    <a:pt x="627" y="3960"/>
                    <a:pt x="527" y="4085"/>
                    <a:pt x="527" y="4186"/>
                  </a:cubicBezTo>
                  <a:lnTo>
                    <a:pt x="426" y="4486"/>
                  </a:lnTo>
                  <a:lnTo>
                    <a:pt x="226" y="4712"/>
                  </a:lnTo>
                  <a:cubicBezTo>
                    <a:pt x="101" y="4812"/>
                    <a:pt x="101" y="4912"/>
                    <a:pt x="0" y="5013"/>
                  </a:cubicBezTo>
                  <a:lnTo>
                    <a:pt x="0" y="5113"/>
                  </a:lnTo>
                  <a:cubicBezTo>
                    <a:pt x="0" y="5113"/>
                    <a:pt x="101" y="5213"/>
                    <a:pt x="226" y="5213"/>
                  </a:cubicBezTo>
                  <a:cubicBezTo>
                    <a:pt x="426" y="5113"/>
                    <a:pt x="727" y="5013"/>
                    <a:pt x="1053" y="5013"/>
                  </a:cubicBezTo>
                  <a:lnTo>
                    <a:pt x="1479" y="5013"/>
                  </a:lnTo>
                  <a:cubicBezTo>
                    <a:pt x="1680" y="4912"/>
                    <a:pt x="1780" y="4912"/>
                    <a:pt x="1980" y="4912"/>
                  </a:cubicBezTo>
                  <a:lnTo>
                    <a:pt x="3760" y="4912"/>
                  </a:lnTo>
                  <a:cubicBezTo>
                    <a:pt x="3835" y="4879"/>
                    <a:pt x="3896" y="4868"/>
                    <a:pt x="3952" y="4868"/>
                  </a:cubicBezTo>
                  <a:cubicBezTo>
                    <a:pt x="4063" y="4868"/>
                    <a:pt x="4152" y="4912"/>
                    <a:pt x="4286" y="4912"/>
                  </a:cubicBezTo>
                  <a:lnTo>
                    <a:pt x="5640" y="4912"/>
                  </a:lnTo>
                  <a:cubicBezTo>
                    <a:pt x="5740" y="4912"/>
                    <a:pt x="5965" y="5013"/>
                    <a:pt x="6066" y="5013"/>
                  </a:cubicBezTo>
                  <a:lnTo>
                    <a:pt x="6492" y="5013"/>
                  </a:lnTo>
                  <a:cubicBezTo>
                    <a:pt x="6692" y="5113"/>
                    <a:pt x="6792" y="5113"/>
                    <a:pt x="6993" y="5113"/>
                  </a:cubicBezTo>
                  <a:cubicBezTo>
                    <a:pt x="7118" y="5113"/>
                    <a:pt x="7319" y="5213"/>
                    <a:pt x="7419" y="5213"/>
                  </a:cubicBezTo>
                  <a:lnTo>
                    <a:pt x="7419" y="5113"/>
                  </a:lnTo>
                  <a:cubicBezTo>
                    <a:pt x="7118" y="5013"/>
                    <a:pt x="6893" y="4912"/>
                    <a:pt x="6592" y="4912"/>
                  </a:cubicBezTo>
                  <a:cubicBezTo>
                    <a:pt x="6366" y="4812"/>
                    <a:pt x="6266" y="4812"/>
                    <a:pt x="6066" y="4812"/>
                  </a:cubicBezTo>
                  <a:cubicBezTo>
                    <a:pt x="5965" y="4712"/>
                    <a:pt x="5740" y="4712"/>
                    <a:pt x="5640" y="4712"/>
                  </a:cubicBezTo>
                  <a:cubicBezTo>
                    <a:pt x="5439" y="4712"/>
                    <a:pt x="5339" y="4587"/>
                    <a:pt x="5239" y="4587"/>
                  </a:cubicBezTo>
                  <a:lnTo>
                    <a:pt x="4712" y="4587"/>
                  </a:lnTo>
                  <a:cubicBezTo>
                    <a:pt x="4612" y="4486"/>
                    <a:pt x="4386" y="4486"/>
                    <a:pt x="4286" y="4486"/>
                  </a:cubicBezTo>
                  <a:lnTo>
                    <a:pt x="2406" y="4486"/>
                  </a:lnTo>
                  <a:cubicBezTo>
                    <a:pt x="2206" y="4486"/>
                    <a:pt x="2106" y="4587"/>
                    <a:pt x="1880" y="4587"/>
                  </a:cubicBezTo>
                  <a:cubicBezTo>
                    <a:pt x="1579" y="4587"/>
                    <a:pt x="1354" y="4712"/>
                    <a:pt x="1053" y="4712"/>
                  </a:cubicBezTo>
                  <a:cubicBezTo>
                    <a:pt x="856" y="4773"/>
                    <a:pt x="668" y="4797"/>
                    <a:pt x="478" y="4828"/>
                  </a:cubicBezTo>
                  <a:lnTo>
                    <a:pt x="478" y="4828"/>
                  </a:lnTo>
                  <a:lnTo>
                    <a:pt x="627" y="4587"/>
                  </a:lnTo>
                  <a:cubicBezTo>
                    <a:pt x="727" y="4386"/>
                    <a:pt x="853" y="4186"/>
                    <a:pt x="853" y="3960"/>
                  </a:cubicBezTo>
                  <a:cubicBezTo>
                    <a:pt x="953" y="3860"/>
                    <a:pt x="953" y="3760"/>
                    <a:pt x="1053" y="3659"/>
                  </a:cubicBezTo>
                  <a:cubicBezTo>
                    <a:pt x="1053" y="3559"/>
                    <a:pt x="1053" y="3459"/>
                    <a:pt x="1153" y="3333"/>
                  </a:cubicBezTo>
                  <a:cubicBezTo>
                    <a:pt x="1153" y="3133"/>
                    <a:pt x="1254" y="2932"/>
                    <a:pt x="1354" y="2707"/>
                  </a:cubicBezTo>
                  <a:cubicBezTo>
                    <a:pt x="1354" y="2506"/>
                    <a:pt x="1479" y="2306"/>
                    <a:pt x="1479" y="2080"/>
                  </a:cubicBezTo>
                  <a:cubicBezTo>
                    <a:pt x="1579" y="1880"/>
                    <a:pt x="1579" y="1579"/>
                    <a:pt x="1579" y="1354"/>
                  </a:cubicBezTo>
                  <a:cubicBezTo>
                    <a:pt x="1680" y="953"/>
                    <a:pt x="1780" y="526"/>
                    <a:pt x="1780" y="100"/>
                  </a:cubicBezTo>
                  <a:lnTo>
                    <a:pt x="1680" y="0"/>
                  </a:lnTo>
                  <a:close/>
                </a:path>
              </a:pathLst>
            </a:custGeom>
            <a:solidFill>
              <a:srgbClr val="651D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6975;p43">
              <a:extLst>
                <a:ext uri="{FF2B5EF4-FFF2-40B4-BE49-F238E27FC236}">
                  <a16:creationId xmlns:a16="http://schemas.microsoft.com/office/drawing/2014/main" xmlns="" id="{512D4D74-8A17-F142-8390-D17B5DA54F35}"/>
                </a:ext>
              </a:extLst>
            </p:cNvPr>
            <p:cNvSpPr/>
            <p:nvPr/>
          </p:nvSpPr>
          <p:spPr>
            <a:xfrm flipH="1">
              <a:off x="3887375" y="4121503"/>
              <a:ext cx="206775" cy="135375"/>
            </a:xfrm>
            <a:custGeom>
              <a:avLst/>
              <a:gdLst/>
              <a:ahLst/>
              <a:cxnLst/>
              <a:rect l="l" t="t" r="r" b="b"/>
              <a:pathLst>
                <a:path w="8271" h="5415" extrusionOk="0">
                  <a:moveTo>
                    <a:pt x="852" y="0"/>
                  </a:moveTo>
                  <a:lnTo>
                    <a:pt x="752" y="1254"/>
                  </a:lnTo>
                  <a:lnTo>
                    <a:pt x="627" y="1880"/>
                  </a:lnTo>
                  <a:lnTo>
                    <a:pt x="627" y="2507"/>
                  </a:lnTo>
                  <a:cubicBezTo>
                    <a:pt x="627" y="2607"/>
                    <a:pt x="627" y="2707"/>
                    <a:pt x="527" y="2808"/>
                  </a:cubicBezTo>
                  <a:lnTo>
                    <a:pt x="527" y="3133"/>
                  </a:lnTo>
                  <a:lnTo>
                    <a:pt x="527" y="3434"/>
                  </a:lnTo>
                  <a:cubicBezTo>
                    <a:pt x="527" y="3534"/>
                    <a:pt x="426" y="3660"/>
                    <a:pt x="426" y="3760"/>
                  </a:cubicBezTo>
                  <a:cubicBezTo>
                    <a:pt x="426" y="3860"/>
                    <a:pt x="426" y="3960"/>
                    <a:pt x="326" y="3960"/>
                  </a:cubicBezTo>
                  <a:lnTo>
                    <a:pt x="326" y="4286"/>
                  </a:lnTo>
                  <a:cubicBezTo>
                    <a:pt x="226" y="4386"/>
                    <a:pt x="226" y="4487"/>
                    <a:pt x="226" y="4587"/>
                  </a:cubicBezTo>
                  <a:lnTo>
                    <a:pt x="164" y="4786"/>
                  </a:lnTo>
                  <a:lnTo>
                    <a:pt x="164" y="4786"/>
                  </a:lnTo>
                  <a:cubicBezTo>
                    <a:pt x="152" y="4787"/>
                    <a:pt x="139" y="4787"/>
                    <a:pt x="126" y="4787"/>
                  </a:cubicBezTo>
                  <a:lnTo>
                    <a:pt x="154" y="4820"/>
                  </a:lnTo>
                  <a:lnTo>
                    <a:pt x="126" y="4913"/>
                  </a:lnTo>
                  <a:lnTo>
                    <a:pt x="0" y="4913"/>
                  </a:lnTo>
                  <a:cubicBezTo>
                    <a:pt x="126" y="5013"/>
                    <a:pt x="126" y="5013"/>
                    <a:pt x="226" y="5013"/>
                  </a:cubicBezTo>
                  <a:cubicBezTo>
                    <a:pt x="258" y="5013"/>
                    <a:pt x="290" y="5012"/>
                    <a:pt x="323" y="5010"/>
                  </a:cubicBezTo>
                  <a:lnTo>
                    <a:pt x="323" y="5010"/>
                  </a:lnTo>
                  <a:lnTo>
                    <a:pt x="326" y="5013"/>
                  </a:lnTo>
                  <a:lnTo>
                    <a:pt x="327" y="5010"/>
                  </a:lnTo>
                  <a:lnTo>
                    <a:pt x="327" y="5010"/>
                  </a:lnTo>
                  <a:cubicBezTo>
                    <a:pt x="600" y="4992"/>
                    <a:pt x="897" y="4913"/>
                    <a:pt x="1253" y="4913"/>
                  </a:cubicBezTo>
                  <a:lnTo>
                    <a:pt x="2206" y="4913"/>
                  </a:lnTo>
                  <a:lnTo>
                    <a:pt x="2732" y="4787"/>
                  </a:lnTo>
                  <a:lnTo>
                    <a:pt x="3258" y="4787"/>
                  </a:lnTo>
                  <a:cubicBezTo>
                    <a:pt x="3459" y="4787"/>
                    <a:pt x="3559" y="4913"/>
                    <a:pt x="3760" y="4913"/>
                  </a:cubicBezTo>
                  <a:lnTo>
                    <a:pt x="5238" y="4913"/>
                  </a:lnTo>
                  <a:cubicBezTo>
                    <a:pt x="5439" y="4913"/>
                    <a:pt x="5639" y="5013"/>
                    <a:pt x="5765" y="5013"/>
                  </a:cubicBezTo>
                  <a:lnTo>
                    <a:pt x="6266" y="5013"/>
                  </a:lnTo>
                  <a:lnTo>
                    <a:pt x="6792" y="5113"/>
                  </a:lnTo>
                  <a:lnTo>
                    <a:pt x="7319" y="5214"/>
                  </a:lnTo>
                  <a:lnTo>
                    <a:pt x="7519" y="5314"/>
                  </a:lnTo>
                  <a:lnTo>
                    <a:pt x="7745" y="5314"/>
                  </a:lnTo>
                  <a:cubicBezTo>
                    <a:pt x="7945" y="5314"/>
                    <a:pt x="8146" y="5414"/>
                    <a:pt x="8271" y="5414"/>
                  </a:cubicBezTo>
                  <a:cubicBezTo>
                    <a:pt x="8146" y="5314"/>
                    <a:pt x="7945" y="5214"/>
                    <a:pt x="7845" y="5214"/>
                  </a:cubicBezTo>
                  <a:lnTo>
                    <a:pt x="7519" y="5113"/>
                  </a:lnTo>
                  <a:lnTo>
                    <a:pt x="7319" y="5013"/>
                  </a:lnTo>
                  <a:lnTo>
                    <a:pt x="6792" y="4913"/>
                  </a:lnTo>
                  <a:lnTo>
                    <a:pt x="6266" y="4787"/>
                  </a:lnTo>
                  <a:cubicBezTo>
                    <a:pt x="6166" y="4687"/>
                    <a:pt x="5965" y="4687"/>
                    <a:pt x="5865" y="4687"/>
                  </a:cubicBezTo>
                  <a:cubicBezTo>
                    <a:pt x="5639" y="4687"/>
                    <a:pt x="5439" y="4587"/>
                    <a:pt x="5339" y="4587"/>
                  </a:cubicBezTo>
                  <a:lnTo>
                    <a:pt x="4812" y="4587"/>
                  </a:lnTo>
                  <a:cubicBezTo>
                    <a:pt x="4612" y="4487"/>
                    <a:pt x="4386" y="4487"/>
                    <a:pt x="4286" y="4487"/>
                  </a:cubicBezTo>
                  <a:lnTo>
                    <a:pt x="2206" y="4487"/>
                  </a:lnTo>
                  <a:lnTo>
                    <a:pt x="1679" y="4587"/>
                  </a:lnTo>
                  <a:lnTo>
                    <a:pt x="1153" y="4587"/>
                  </a:lnTo>
                  <a:cubicBezTo>
                    <a:pt x="1053" y="4687"/>
                    <a:pt x="852" y="4687"/>
                    <a:pt x="627" y="4687"/>
                  </a:cubicBezTo>
                  <a:cubicBezTo>
                    <a:pt x="576" y="4687"/>
                    <a:pt x="500" y="4713"/>
                    <a:pt x="411" y="4738"/>
                  </a:cubicBezTo>
                  <a:lnTo>
                    <a:pt x="411" y="4738"/>
                  </a:lnTo>
                  <a:lnTo>
                    <a:pt x="426" y="4687"/>
                  </a:lnTo>
                  <a:cubicBezTo>
                    <a:pt x="426" y="4587"/>
                    <a:pt x="527" y="4487"/>
                    <a:pt x="527" y="4386"/>
                  </a:cubicBezTo>
                  <a:cubicBezTo>
                    <a:pt x="627" y="4286"/>
                    <a:pt x="627" y="4161"/>
                    <a:pt x="627" y="4061"/>
                  </a:cubicBezTo>
                  <a:cubicBezTo>
                    <a:pt x="627" y="3960"/>
                    <a:pt x="752" y="3860"/>
                    <a:pt x="752" y="3760"/>
                  </a:cubicBezTo>
                  <a:cubicBezTo>
                    <a:pt x="752" y="3660"/>
                    <a:pt x="752" y="3534"/>
                    <a:pt x="852" y="3434"/>
                  </a:cubicBezTo>
                  <a:lnTo>
                    <a:pt x="852" y="3133"/>
                  </a:lnTo>
                  <a:cubicBezTo>
                    <a:pt x="852" y="2908"/>
                    <a:pt x="953" y="2707"/>
                    <a:pt x="953" y="2507"/>
                  </a:cubicBezTo>
                  <a:lnTo>
                    <a:pt x="953" y="1254"/>
                  </a:lnTo>
                  <a:cubicBezTo>
                    <a:pt x="953" y="828"/>
                    <a:pt x="953" y="401"/>
                    <a:pt x="852" y="0"/>
                  </a:cubicBezTo>
                  <a:close/>
                </a:path>
              </a:pathLst>
            </a:custGeom>
            <a:solidFill>
              <a:srgbClr val="651D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6976;p43">
              <a:extLst>
                <a:ext uri="{FF2B5EF4-FFF2-40B4-BE49-F238E27FC236}">
                  <a16:creationId xmlns:a16="http://schemas.microsoft.com/office/drawing/2014/main" xmlns="" id="{D3C87757-2E4C-0344-8FA3-017BA062E98C}"/>
                </a:ext>
              </a:extLst>
            </p:cNvPr>
            <p:cNvSpPr/>
            <p:nvPr/>
          </p:nvSpPr>
          <p:spPr>
            <a:xfrm flipH="1">
              <a:off x="3963575" y="4197703"/>
              <a:ext cx="206775" cy="135375"/>
            </a:xfrm>
            <a:custGeom>
              <a:avLst/>
              <a:gdLst/>
              <a:ahLst/>
              <a:cxnLst/>
              <a:rect l="l" t="t" r="r" b="b"/>
              <a:pathLst>
                <a:path w="8271" h="5415" extrusionOk="0">
                  <a:moveTo>
                    <a:pt x="852" y="0"/>
                  </a:moveTo>
                  <a:lnTo>
                    <a:pt x="752" y="1254"/>
                  </a:lnTo>
                  <a:lnTo>
                    <a:pt x="627" y="1880"/>
                  </a:lnTo>
                  <a:lnTo>
                    <a:pt x="627" y="2507"/>
                  </a:lnTo>
                  <a:cubicBezTo>
                    <a:pt x="627" y="2607"/>
                    <a:pt x="627" y="2707"/>
                    <a:pt x="527" y="2808"/>
                  </a:cubicBezTo>
                  <a:lnTo>
                    <a:pt x="527" y="3133"/>
                  </a:lnTo>
                  <a:lnTo>
                    <a:pt x="527" y="3434"/>
                  </a:lnTo>
                  <a:cubicBezTo>
                    <a:pt x="527" y="3534"/>
                    <a:pt x="426" y="3660"/>
                    <a:pt x="426" y="3760"/>
                  </a:cubicBezTo>
                  <a:cubicBezTo>
                    <a:pt x="426" y="3860"/>
                    <a:pt x="426" y="3960"/>
                    <a:pt x="326" y="3960"/>
                  </a:cubicBezTo>
                  <a:lnTo>
                    <a:pt x="326" y="4286"/>
                  </a:lnTo>
                  <a:cubicBezTo>
                    <a:pt x="226" y="4386"/>
                    <a:pt x="226" y="4487"/>
                    <a:pt x="226" y="4587"/>
                  </a:cubicBezTo>
                  <a:lnTo>
                    <a:pt x="164" y="4786"/>
                  </a:lnTo>
                  <a:lnTo>
                    <a:pt x="164" y="4786"/>
                  </a:lnTo>
                  <a:cubicBezTo>
                    <a:pt x="152" y="4787"/>
                    <a:pt x="139" y="4787"/>
                    <a:pt x="126" y="4787"/>
                  </a:cubicBezTo>
                  <a:lnTo>
                    <a:pt x="154" y="4820"/>
                  </a:lnTo>
                  <a:lnTo>
                    <a:pt x="126" y="4913"/>
                  </a:lnTo>
                  <a:lnTo>
                    <a:pt x="0" y="4913"/>
                  </a:lnTo>
                  <a:cubicBezTo>
                    <a:pt x="126" y="5013"/>
                    <a:pt x="126" y="5013"/>
                    <a:pt x="226" y="5013"/>
                  </a:cubicBezTo>
                  <a:cubicBezTo>
                    <a:pt x="258" y="5013"/>
                    <a:pt x="290" y="5012"/>
                    <a:pt x="323" y="5010"/>
                  </a:cubicBezTo>
                  <a:lnTo>
                    <a:pt x="323" y="5010"/>
                  </a:lnTo>
                  <a:lnTo>
                    <a:pt x="326" y="5013"/>
                  </a:lnTo>
                  <a:lnTo>
                    <a:pt x="327" y="5010"/>
                  </a:lnTo>
                  <a:lnTo>
                    <a:pt x="327" y="5010"/>
                  </a:lnTo>
                  <a:cubicBezTo>
                    <a:pt x="600" y="4992"/>
                    <a:pt x="897" y="4913"/>
                    <a:pt x="1253" y="4913"/>
                  </a:cubicBezTo>
                  <a:lnTo>
                    <a:pt x="2206" y="4913"/>
                  </a:lnTo>
                  <a:lnTo>
                    <a:pt x="2732" y="4787"/>
                  </a:lnTo>
                  <a:lnTo>
                    <a:pt x="3258" y="4787"/>
                  </a:lnTo>
                  <a:cubicBezTo>
                    <a:pt x="3459" y="4787"/>
                    <a:pt x="3559" y="4913"/>
                    <a:pt x="3760" y="4913"/>
                  </a:cubicBezTo>
                  <a:lnTo>
                    <a:pt x="5238" y="4913"/>
                  </a:lnTo>
                  <a:cubicBezTo>
                    <a:pt x="5439" y="4913"/>
                    <a:pt x="5639" y="5013"/>
                    <a:pt x="5765" y="5013"/>
                  </a:cubicBezTo>
                  <a:lnTo>
                    <a:pt x="6266" y="5013"/>
                  </a:lnTo>
                  <a:lnTo>
                    <a:pt x="6792" y="5113"/>
                  </a:lnTo>
                  <a:lnTo>
                    <a:pt x="7319" y="5214"/>
                  </a:lnTo>
                  <a:lnTo>
                    <a:pt x="7519" y="5314"/>
                  </a:lnTo>
                  <a:lnTo>
                    <a:pt x="7745" y="5314"/>
                  </a:lnTo>
                  <a:cubicBezTo>
                    <a:pt x="7945" y="5314"/>
                    <a:pt x="8146" y="5414"/>
                    <a:pt x="8271" y="5414"/>
                  </a:cubicBezTo>
                  <a:cubicBezTo>
                    <a:pt x="8146" y="5314"/>
                    <a:pt x="7945" y="5214"/>
                    <a:pt x="7845" y="5214"/>
                  </a:cubicBezTo>
                  <a:lnTo>
                    <a:pt x="7519" y="5113"/>
                  </a:lnTo>
                  <a:lnTo>
                    <a:pt x="7319" y="5013"/>
                  </a:lnTo>
                  <a:lnTo>
                    <a:pt x="6792" y="4913"/>
                  </a:lnTo>
                  <a:lnTo>
                    <a:pt x="6266" y="4787"/>
                  </a:lnTo>
                  <a:cubicBezTo>
                    <a:pt x="6166" y="4687"/>
                    <a:pt x="5965" y="4687"/>
                    <a:pt x="5865" y="4687"/>
                  </a:cubicBezTo>
                  <a:cubicBezTo>
                    <a:pt x="5639" y="4687"/>
                    <a:pt x="5439" y="4587"/>
                    <a:pt x="5339" y="4587"/>
                  </a:cubicBezTo>
                  <a:lnTo>
                    <a:pt x="4812" y="4587"/>
                  </a:lnTo>
                  <a:cubicBezTo>
                    <a:pt x="4612" y="4487"/>
                    <a:pt x="4386" y="4487"/>
                    <a:pt x="4286" y="4487"/>
                  </a:cubicBezTo>
                  <a:lnTo>
                    <a:pt x="2206" y="4487"/>
                  </a:lnTo>
                  <a:lnTo>
                    <a:pt x="1679" y="4587"/>
                  </a:lnTo>
                  <a:lnTo>
                    <a:pt x="1153" y="4587"/>
                  </a:lnTo>
                  <a:cubicBezTo>
                    <a:pt x="1053" y="4687"/>
                    <a:pt x="852" y="4687"/>
                    <a:pt x="627" y="4687"/>
                  </a:cubicBezTo>
                  <a:cubicBezTo>
                    <a:pt x="576" y="4687"/>
                    <a:pt x="500" y="4713"/>
                    <a:pt x="411" y="4738"/>
                  </a:cubicBezTo>
                  <a:lnTo>
                    <a:pt x="411" y="4738"/>
                  </a:lnTo>
                  <a:lnTo>
                    <a:pt x="426" y="4687"/>
                  </a:lnTo>
                  <a:cubicBezTo>
                    <a:pt x="426" y="4587"/>
                    <a:pt x="527" y="4487"/>
                    <a:pt x="527" y="4386"/>
                  </a:cubicBezTo>
                  <a:cubicBezTo>
                    <a:pt x="627" y="4286"/>
                    <a:pt x="627" y="4161"/>
                    <a:pt x="627" y="4061"/>
                  </a:cubicBezTo>
                  <a:cubicBezTo>
                    <a:pt x="627" y="3960"/>
                    <a:pt x="752" y="3860"/>
                    <a:pt x="752" y="3760"/>
                  </a:cubicBezTo>
                  <a:cubicBezTo>
                    <a:pt x="752" y="3660"/>
                    <a:pt x="752" y="3534"/>
                    <a:pt x="852" y="3434"/>
                  </a:cubicBezTo>
                  <a:lnTo>
                    <a:pt x="852" y="3133"/>
                  </a:lnTo>
                  <a:cubicBezTo>
                    <a:pt x="852" y="2908"/>
                    <a:pt x="953" y="2707"/>
                    <a:pt x="953" y="2507"/>
                  </a:cubicBezTo>
                  <a:lnTo>
                    <a:pt x="953" y="1254"/>
                  </a:lnTo>
                  <a:cubicBezTo>
                    <a:pt x="953" y="828"/>
                    <a:pt x="953" y="401"/>
                    <a:pt x="852" y="0"/>
                  </a:cubicBezTo>
                  <a:close/>
                </a:path>
              </a:pathLst>
            </a:custGeom>
            <a:solidFill>
              <a:srgbClr val="651D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 name="Rectangle 3">
            <a:extLst>
              <a:ext uri="{FF2B5EF4-FFF2-40B4-BE49-F238E27FC236}">
                <a16:creationId xmlns:a16="http://schemas.microsoft.com/office/drawing/2014/main" xmlns="" id="{74E16F0C-6D27-5741-931C-F49B69C08084}"/>
              </a:ext>
            </a:extLst>
          </p:cNvPr>
          <p:cNvSpPr/>
          <p:nvPr/>
        </p:nvSpPr>
        <p:spPr>
          <a:xfrm>
            <a:off x="1076693" y="845128"/>
            <a:ext cx="4572000" cy="3828997"/>
          </a:xfrm>
          <a:prstGeom prst="rect">
            <a:avLst/>
          </a:prstGeom>
        </p:spPr>
        <p:txBody>
          <a:bodyPr>
            <a:spAutoFit/>
          </a:bodyPr>
          <a:lstStyle/>
          <a:p>
            <a:pPr algn="just">
              <a:lnSpc>
                <a:spcPct val="115000"/>
              </a:lnSpc>
              <a:spcBef>
                <a:spcPts val="600"/>
              </a:spcBef>
              <a:spcAft>
                <a:spcPts val="600"/>
              </a:spcAft>
            </a:pPr>
            <a:r>
              <a:rPr lang="pt-BR" sz="2800" b="1" dirty="0" err="1">
                <a:latin typeface="Times New Roman" panose="02020603050405020304" pitchFamily="18" charset="0"/>
                <a:ea typeface="Calibri" panose="020F0502020204030204" pitchFamily="34" charset="0"/>
              </a:rPr>
              <a:t>Bài</a:t>
            </a:r>
            <a:r>
              <a:rPr lang="pt-BR" sz="2800" b="1" dirty="0">
                <a:latin typeface="Times New Roman" panose="02020603050405020304" pitchFamily="18" charset="0"/>
                <a:ea typeface="Calibri" panose="020F0502020204030204" pitchFamily="34" charset="0"/>
              </a:rPr>
              <a:t> </a:t>
            </a:r>
            <a:r>
              <a:rPr lang="pt-BR" sz="2800" b="1" dirty="0" err="1">
                <a:latin typeface="Times New Roman" panose="02020603050405020304" pitchFamily="18" charset="0"/>
                <a:ea typeface="Calibri" panose="020F0502020204030204" pitchFamily="34" charset="0"/>
              </a:rPr>
              <a:t>tập</a:t>
            </a:r>
            <a:r>
              <a:rPr lang="pt-BR" sz="2800" b="1" dirty="0">
                <a:latin typeface="Times New Roman" panose="02020603050405020304" pitchFamily="18" charset="0"/>
                <a:ea typeface="Calibri" panose="020F0502020204030204" pitchFamily="34" charset="0"/>
              </a:rPr>
              <a:t> 1</a:t>
            </a:r>
            <a:r>
              <a:rPr lang="vi-VN" sz="2800" b="1" dirty="0">
                <a:latin typeface="Times New Roman" panose="02020603050405020304" pitchFamily="18" charset="0"/>
                <a:ea typeface="Calibri" panose="020F0502020204030204" pitchFamily="34" charset="0"/>
              </a:rPr>
              <a:t>:</a:t>
            </a:r>
            <a:endParaRPr lang="x-none" sz="2800" dirty="0">
              <a:latin typeface="Times New Roman" panose="02020603050405020304" pitchFamily="18" charset="0"/>
              <a:ea typeface="Calibri" panose="020F0502020204030204" pitchFamily="34" charset="0"/>
            </a:endParaRPr>
          </a:p>
          <a:p>
            <a:pPr algn="just">
              <a:lnSpc>
                <a:spcPct val="115000"/>
              </a:lnSpc>
              <a:spcBef>
                <a:spcPts val="600"/>
              </a:spcBef>
              <a:spcAft>
                <a:spcPts val="600"/>
              </a:spcAft>
            </a:pPr>
            <a:r>
              <a:rPr lang="vi-VN" sz="2800" dirty="0">
                <a:latin typeface="Times New Roman" panose="02020603050405020304" pitchFamily="18" charset="0"/>
                <a:ea typeface="Calibri" panose="020F0502020204030204" pitchFamily="34" charset="0"/>
              </a:rPr>
              <a:t>- Viết hoa tên riêng:</a:t>
            </a:r>
            <a:r>
              <a:rPr lang="vi-VN" sz="2800" i="1" dirty="0">
                <a:latin typeface="Times New Roman" panose="02020603050405020304" pitchFamily="18" charset="0"/>
                <a:ea typeface="Calibri" panose="020F0502020204030204" pitchFamily="34" charset="0"/>
              </a:rPr>
              <a:t> Hồ Chí Minh, Huế, Hà Nội, Hàng Bè, Mang Cá, Lượm.</a:t>
            </a:r>
            <a:endParaRPr lang="x-none" sz="2800" dirty="0">
              <a:latin typeface="Times New Roman" panose="02020603050405020304" pitchFamily="18" charset="0"/>
              <a:ea typeface="Calibri" panose="020F0502020204030204" pitchFamily="34" charset="0"/>
            </a:endParaRPr>
          </a:p>
          <a:p>
            <a:pPr algn="just">
              <a:lnSpc>
                <a:spcPct val="115000"/>
              </a:lnSpc>
              <a:spcBef>
                <a:spcPts val="600"/>
              </a:spcBef>
              <a:spcAft>
                <a:spcPts val="600"/>
              </a:spcAft>
            </a:pPr>
            <a:r>
              <a:rPr lang="vi-VN" sz="2800" dirty="0">
                <a:latin typeface="Times New Roman" panose="02020603050405020304" pitchFamily="18" charset="0"/>
                <a:ea typeface="Calibri" panose="020F0502020204030204" pitchFamily="34" charset="0"/>
              </a:rPr>
              <a:t>- Viết hoa tu từ, thể hiện sự tôn trọng đặc biệt: </a:t>
            </a:r>
            <a:r>
              <a:rPr lang="vi-VN" sz="2800" i="1" dirty="0">
                <a:latin typeface="Times New Roman" panose="02020603050405020304" pitchFamily="18" charset="0"/>
                <a:ea typeface="Calibri" panose="020F0502020204030204" pitchFamily="34" charset="0"/>
              </a:rPr>
              <a:t>Bác, Người Cha.</a:t>
            </a:r>
            <a:r>
              <a:rPr lang="vi-VN" sz="2800" dirty="0">
                <a:latin typeface="Times New Roman" panose="02020603050405020304" pitchFamily="18" charset="0"/>
                <a:ea typeface="Calibri" panose="020F0502020204030204" pitchFamily="34" charset="0"/>
              </a:rPr>
              <a:t> </a:t>
            </a:r>
            <a:endParaRPr lang="x-none" sz="280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36748347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arn(inVertical)">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barn(inVertical)">
                                      <p:cBhvr>
                                        <p:cTn id="12"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625"/>
        <p:cNvGrpSpPr/>
        <p:nvPr/>
      </p:nvGrpSpPr>
      <p:grpSpPr>
        <a:xfrm>
          <a:off x="0" y="0"/>
          <a:ext cx="0" cy="0"/>
          <a:chOff x="0" y="0"/>
          <a:chExt cx="0" cy="0"/>
        </a:xfrm>
      </p:grpSpPr>
      <p:grpSp>
        <p:nvGrpSpPr>
          <p:cNvPr id="7626" name="Google Shape;7626;p48"/>
          <p:cNvGrpSpPr/>
          <p:nvPr/>
        </p:nvGrpSpPr>
        <p:grpSpPr>
          <a:xfrm rot="-2555054">
            <a:off x="836621" y="663479"/>
            <a:ext cx="1592522" cy="1580176"/>
            <a:chOff x="9606075" y="1772150"/>
            <a:chExt cx="1241484" cy="1240021"/>
          </a:xfrm>
        </p:grpSpPr>
        <p:sp>
          <p:nvSpPr>
            <p:cNvPr id="7627" name="Google Shape;7627;p48"/>
            <p:cNvSpPr/>
            <p:nvPr/>
          </p:nvSpPr>
          <p:spPr>
            <a:xfrm>
              <a:off x="10042116" y="1772150"/>
              <a:ext cx="283370" cy="1198177"/>
            </a:xfrm>
            <a:custGeom>
              <a:avLst/>
              <a:gdLst/>
              <a:ahLst/>
              <a:cxnLst/>
              <a:rect l="l" t="t" r="r" b="b"/>
              <a:pathLst>
                <a:path w="10652" h="45040" extrusionOk="0">
                  <a:moveTo>
                    <a:pt x="10451" y="0"/>
                  </a:moveTo>
                  <a:cubicBezTo>
                    <a:pt x="10226" y="0"/>
                    <a:pt x="10126" y="100"/>
                    <a:pt x="10126" y="226"/>
                  </a:cubicBezTo>
                  <a:cubicBezTo>
                    <a:pt x="10126" y="226"/>
                    <a:pt x="9925" y="952"/>
                    <a:pt x="9599" y="2105"/>
                  </a:cubicBezTo>
                  <a:cubicBezTo>
                    <a:pt x="9399" y="3358"/>
                    <a:pt x="8973" y="5113"/>
                    <a:pt x="8471" y="7118"/>
                  </a:cubicBezTo>
                  <a:cubicBezTo>
                    <a:pt x="8045" y="9198"/>
                    <a:pt x="7419" y="11704"/>
                    <a:pt x="6892" y="14211"/>
                  </a:cubicBezTo>
                  <a:cubicBezTo>
                    <a:pt x="6592" y="15564"/>
                    <a:pt x="6266" y="16917"/>
                    <a:pt x="5965" y="18271"/>
                  </a:cubicBezTo>
                  <a:cubicBezTo>
                    <a:pt x="5639" y="19649"/>
                    <a:pt x="5339" y="21003"/>
                    <a:pt x="5013" y="22356"/>
                  </a:cubicBezTo>
                  <a:cubicBezTo>
                    <a:pt x="4712" y="23810"/>
                    <a:pt x="4486" y="25163"/>
                    <a:pt x="4186" y="26542"/>
                  </a:cubicBezTo>
                  <a:cubicBezTo>
                    <a:pt x="3860" y="27895"/>
                    <a:pt x="3559" y="29248"/>
                    <a:pt x="3233" y="30501"/>
                  </a:cubicBezTo>
                  <a:cubicBezTo>
                    <a:pt x="2933" y="31855"/>
                    <a:pt x="2607" y="33108"/>
                    <a:pt x="2406" y="34261"/>
                  </a:cubicBezTo>
                  <a:cubicBezTo>
                    <a:pt x="2080" y="35514"/>
                    <a:pt x="1880" y="36567"/>
                    <a:pt x="1579" y="37594"/>
                  </a:cubicBezTo>
                  <a:cubicBezTo>
                    <a:pt x="627" y="41780"/>
                    <a:pt x="0" y="44587"/>
                    <a:pt x="0" y="44587"/>
                  </a:cubicBezTo>
                  <a:cubicBezTo>
                    <a:pt x="0" y="44812"/>
                    <a:pt x="100" y="45013"/>
                    <a:pt x="326" y="45013"/>
                  </a:cubicBezTo>
                  <a:cubicBezTo>
                    <a:pt x="381" y="45031"/>
                    <a:pt x="433" y="45040"/>
                    <a:pt x="481" y="45040"/>
                  </a:cubicBezTo>
                  <a:cubicBezTo>
                    <a:pt x="694" y="45040"/>
                    <a:pt x="827" y="44876"/>
                    <a:pt x="827" y="44712"/>
                  </a:cubicBezTo>
                  <a:cubicBezTo>
                    <a:pt x="827" y="44712"/>
                    <a:pt x="1454" y="41980"/>
                    <a:pt x="2406" y="37820"/>
                  </a:cubicBezTo>
                  <a:cubicBezTo>
                    <a:pt x="2607" y="36767"/>
                    <a:pt x="2832" y="35614"/>
                    <a:pt x="3133" y="34461"/>
                  </a:cubicBezTo>
                  <a:cubicBezTo>
                    <a:pt x="3334" y="33208"/>
                    <a:pt x="3659" y="31955"/>
                    <a:pt x="3960" y="30702"/>
                  </a:cubicBezTo>
                  <a:cubicBezTo>
                    <a:pt x="4186" y="29349"/>
                    <a:pt x="4486" y="27995"/>
                    <a:pt x="4812" y="26642"/>
                  </a:cubicBezTo>
                  <a:cubicBezTo>
                    <a:pt x="5113" y="25288"/>
                    <a:pt x="5439" y="23910"/>
                    <a:pt x="5740" y="22557"/>
                  </a:cubicBezTo>
                  <a:cubicBezTo>
                    <a:pt x="6065" y="21203"/>
                    <a:pt x="6366" y="19750"/>
                    <a:pt x="6692" y="18396"/>
                  </a:cubicBezTo>
                  <a:cubicBezTo>
                    <a:pt x="6993" y="17018"/>
                    <a:pt x="7319" y="15664"/>
                    <a:pt x="7519" y="14411"/>
                  </a:cubicBezTo>
                  <a:cubicBezTo>
                    <a:pt x="8146" y="11805"/>
                    <a:pt x="8672" y="9399"/>
                    <a:pt x="9098" y="7318"/>
                  </a:cubicBezTo>
                  <a:cubicBezTo>
                    <a:pt x="9599" y="5238"/>
                    <a:pt x="9925" y="3459"/>
                    <a:pt x="10226" y="2306"/>
                  </a:cubicBezTo>
                  <a:cubicBezTo>
                    <a:pt x="10451" y="1053"/>
                    <a:pt x="10552" y="326"/>
                    <a:pt x="10552" y="326"/>
                  </a:cubicBezTo>
                  <a:cubicBezTo>
                    <a:pt x="10652" y="226"/>
                    <a:pt x="10552" y="100"/>
                    <a:pt x="1045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8" name="Google Shape;7628;p48"/>
            <p:cNvSpPr/>
            <p:nvPr/>
          </p:nvSpPr>
          <p:spPr>
            <a:xfrm>
              <a:off x="10025436" y="2878546"/>
              <a:ext cx="111385" cy="133624"/>
            </a:xfrm>
            <a:custGeom>
              <a:avLst/>
              <a:gdLst/>
              <a:ahLst/>
              <a:cxnLst/>
              <a:rect l="l" t="t" r="r" b="b"/>
              <a:pathLst>
                <a:path w="4187" h="5023" extrusionOk="0">
                  <a:moveTo>
                    <a:pt x="1658" y="0"/>
                  </a:moveTo>
                  <a:cubicBezTo>
                    <a:pt x="1287" y="0"/>
                    <a:pt x="1053" y="190"/>
                    <a:pt x="1053" y="190"/>
                  </a:cubicBezTo>
                  <a:cubicBezTo>
                    <a:pt x="1053" y="190"/>
                    <a:pt x="1" y="3122"/>
                    <a:pt x="427" y="4049"/>
                  </a:cubicBezTo>
                  <a:cubicBezTo>
                    <a:pt x="740" y="4615"/>
                    <a:pt x="1566" y="5022"/>
                    <a:pt x="2337" y="5022"/>
                  </a:cubicBezTo>
                  <a:cubicBezTo>
                    <a:pt x="2864" y="5022"/>
                    <a:pt x="3365" y="4833"/>
                    <a:pt x="3660" y="4375"/>
                  </a:cubicBezTo>
                  <a:cubicBezTo>
                    <a:pt x="4086" y="3749"/>
                    <a:pt x="4186" y="2897"/>
                    <a:pt x="4086" y="2370"/>
                  </a:cubicBezTo>
                  <a:cubicBezTo>
                    <a:pt x="4002" y="2103"/>
                    <a:pt x="3752" y="1969"/>
                    <a:pt x="3497" y="1969"/>
                  </a:cubicBezTo>
                  <a:cubicBezTo>
                    <a:pt x="3370" y="1969"/>
                    <a:pt x="3242" y="2003"/>
                    <a:pt x="3133" y="2069"/>
                  </a:cubicBezTo>
                  <a:cubicBezTo>
                    <a:pt x="2964" y="2154"/>
                    <a:pt x="2938" y="3583"/>
                    <a:pt x="2297" y="3583"/>
                  </a:cubicBezTo>
                  <a:cubicBezTo>
                    <a:pt x="2180" y="3583"/>
                    <a:pt x="2043" y="3535"/>
                    <a:pt x="1880" y="3423"/>
                  </a:cubicBezTo>
                  <a:cubicBezTo>
                    <a:pt x="1580" y="3222"/>
                    <a:pt x="2407" y="390"/>
                    <a:pt x="2306" y="190"/>
                  </a:cubicBezTo>
                  <a:cubicBezTo>
                    <a:pt x="2064" y="48"/>
                    <a:pt x="1844" y="0"/>
                    <a:pt x="165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9" name="Google Shape;7629;p48"/>
            <p:cNvSpPr/>
            <p:nvPr/>
          </p:nvSpPr>
          <p:spPr>
            <a:xfrm>
              <a:off x="10308805" y="1822136"/>
              <a:ext cx="538754" cy="711431"/>
            </a:xfrm>
            <a:custGeom>
              <a:avLst/>
              <a:gdLst/>
              <a:ahLst/>
              <a:cxnLst/>
              <a:rect l="l" t="t" r="r" b="b"/>
              <a:pathLst>
                <a:path w="20252" h="26743" extrusionOk="0">
                  <a:moveTo>
                    <a:pt x="0" y="1"/>
                  </a:moveTo>
                  <a:lnTo>
                    <a:pt x="0" y="1"/>
                  </a:lnTo>
                  <a:cubicBezTo>
                    <a:pt x="201" y="327"/>
                    <a:pt x="6266" y="9625"/>
                    <a:pt x="2206" y="24763"/>
                  </a:cubicBezTo>
                  <a:cubicBezTo>
                    <a:pt x="2206" y="24763"/>
                    <a:pt x="4652" y="22797"/>
                    <a:pt x="8393" y="22797"/>
                  </a:cubicBezTo>
                  <a:cubicBezTo>
                    <a:pt x="10933" y="22797"/>
                    <a:pt x="14070" y="23703"/>
                    <a:pt x="17444" y="26743"/>
                  </a:cubicBezTo>
                  <a:cubicBezTo>
                    <a:pt x="17444" y="26743"/>
                    <a:pt x="20251" y="4713"/>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0" name="Google Shape;7630;p48"/>
            <p:cNvSpPr/>
            <p:nvPr/>
          </p:nvSpPr>
          <p:spPr>
            <a:xfrm>
              <a:off x="9606075" y="1806840"/>
              <a:ext cx="678071" cy="584723"/>
            </a:xfrm>
            <a:custGeom>
              <a:avLst/>
              <a:gdLst/>
              <a:ahLst/>
              <a:cxnLst/>
              <a:rect l="l" t="t" r="r" b="b"/>
              <a:pathLst>
                <a:path w="25489" h="21980" extrusionOk="0">
                  <a:moveTo>
                    <a:pt x="21713" y="0"/>
                  </a:moveTo>
                  <a:cubicBezTo>
                    <a:pt x="12541" y="0"/>
                    <a:pt x="3481" y="6540"/>
                    <a:pt x="0" y="18019"/>
                  </a:cubicBezTo>
                  <a:cubicBezTo>
                    <a:pt x="0" y="18019"/>
                    <a:pt x="1287" y="17703"/>
                    <a:pt x="3166" y="17703"/>
                  </a:cubicBezTo>
                  <a:cubicBezTo>
                    <a:pt x="5983" y="17703"/>
                    <a:pt x="10131" y="18415"/>
                    <a:pt x="13258" y="21979"/>
                  </a:cubicBezTo>
                  <a:cubicBezTo>
                    <a:pt x="15765" y="4862"/>
                    <a:pt x="25489" y="375"/>
                    <a:pt x="25489" y="375"/>
                  </a:cubicBezTo>
                  <a:cubicBezTo>
                    <a:pt x="24238" y="124"/>
                    <a:pt x="22974" y="0"/>
                    <a:pt x="217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1" name="Google Shape;7631;p48"/>
            <p:cNvSpPr/>
            <p:nvPr/>
          </p:nvSpPr>
          <p:spPr>
            <a:xfrm>
              <a:off x="9958770" y="1816816"/>
              <a:ext cx="516727" cy="664078"/>
            </a:xfrm>
            <a:custGeom>
              <a:avLst/>
              <a:gdLst/>
              <a:ahLst/>
              <a:cxnLst/>
              <a:rect l="l" t="t" r="r" b="b"/>
              <a:pathLst>
                <a:path w="19424" h="24963" extrusionOk="0">
                  <a:moveTo>
                    <a:pt x="12231" y="0"/>
                  </a:moveTo>
                  <a:cubicBezTo>
                    <a:pt x="12231" y="0"/>
                    <a:pt x="2507" y="4487"/>
                    <a:pt x="0" y="21604"/>
                  </a:cubicBezTo>
                  <a:lnTo>
                    <a:pt x="0" y="21604"/>
                  </a:lnTo>
                  <a:cubicBezTo>
                    <a:pt x="0" y="21604"/>
                    <a:pt x="1933" y="21115"/>
                    <a:pt x="4602" y="21115"/>
                  </a:cubicBezTo>
                  <a:cubicBezTo>
                    <a:pt x="7818" y="21115"/>
                    <a:pt x="12104" y="21826"/>
                    <a:pt x="15364" y="24963"/>
                  </a:cubicBezTo>
                  <a:cubicBezTo>
                    <a:pt x="19424" y="9825"/>
                    <a:pt x="13359" y="527"/>
                    <a:pt x="13158" y="201"/>
                  </a:cubicBezTo>
                  <a:cubicBezTo>
                    <a:pt x="12858" y="101"/>
                    <a:pt x="12532" y="101"/>
                    <a:pt x="122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647" name="Google Shape;7647;p48">
            <a:hlinkClick r:id="" action="ppaction://noaction"/>
          </p:cNvPr>
          <p:cNvSpPr txBox="1"/>
          <p:nvPr/>
        </p:nvSpPr>
        <p:spPr>
          <a:xfrm>
            <a:off x="8584800" y="821500"/>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A</a:t>
            </a:r>
            <a:endParaRPr sz="1200" b="1">
              <a:solidFill>
                <a:schemeClr val="lt1"/>
              </a:solidFill>
              <a:latin typeface="Pangolin"/>
              <a:ea typeface="Pangolin"/>
              <a:cs typeface="Pangolin"/>
              <a:sym typeface="Pangolin"/>
            </a:endParaRPr>
          </a:p>
        </p:txBody>
      </p:sp>
      <p:sp>
        <p:nvSpPr>
          <p:cNvPr id="7648" name="Google Shape;7648;p48">
            <a:hlinkClick r:id="rId3" action="ppaction://hlinksldjump"/>
          </p:cNvPr>
          <p:cNvSpPr txBox="1"/>
          <p:nvPr/>
        </p:nvSpPr>
        <p:spPr>
          <a:xfrm>
            <a:off x="8584800" y="1495394"/>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B</a:t>
            </a:r>
            <a:endParaRPr sz="1200" b="1">
              <a:solidFill>
                <a:schemeClr val="lt1"/>
              </a:solidFill>
              <a:latin typeface="Pangolin"/>
              <a:ea typeface="Pangolin"/>
              <a:cs typeface="Pangolin"/>
              <a:sym typeface="Pangolin"/>
            </a:endParaRPr>
          </a:p>
        </p:txBody>
      </p:sp>
      <p:sp>
        <p:nvSpPr>
          <p:cNvPr id="7649" name="Google Shape;7649;p48">
            <a:hlinkClick r:id="" action="ppaction://noaction"/>
          </p:cNvPr>
          <p:cNvSpPr txBox="1"/>
          <p:nvPr/>
        </p:nvSpPr>
        <p:spPr>
          <a:xfrm>
            <a:off x="8584800" y="2170478"/>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C</a:t>
            </a:r>
            <a:endParaRPr sz="1200" b="1">
              <a:solidFill>
                <a:schemeClr val="lt1"/>
              </a:solidFill>
              <a:latin typeface="Pangolin"/>
              <a:ea typeface="Pangolin"/>
              <a:cs typeface="Pangolin"/>
              <a:sym typeface="Pangolin"/>
            </a:endParaRPr>
          </a:p>
        </p:txBody>
      </p:sp>
      <p:sp>
        <p:nvSpPr>
          <p:cNvPr id="7650" name="Google Shape;7650;p48">
            <a:hlinkClick r:id="" action="ppaction://noaction"/>
          </p:cNvPr>
          <p:cNvSpPr txBox="1"/>
          <p:nvPr/>
        </p:nvSpPr>
        <p:spPr>
          <a:xfrm>
            <a:off x="8584800" y="3521838"/>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E</a:t>
            </a:r>
            <a:endParaRPr sz="1200" b="1">
              <a:solidFill>
                <a:schemeClr val="lt1"/>
              </a:solidFill>
              <a:latin typeface="Pangolin"/>
              <a:ea typeface="Pangolin"/>
              <a:cs typeface="Pangolin"/>
              <a:sym typeface="Pangolin"/>
            </a:endParaRPr>
          </a:p>
        </p:txBody>
      </p:sp>
      <p:sp>
        <p:nvSpPr>
          <p:cNvPr id="7651" name="Google Shape;7651;p48">
            <a:hlinkClick r:id="" action="ppaction://noaction"/>
          </p:cNvPr>
          <p:cNvSpPr txBox="1"/>
          <p:nvPr/>
        </p:nvSpPr>
        <p:spPr>
          <a:xfrm>
            <a:off x="8584800" y="4195731"/>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F</a:t>
            </a:r>
            <a:endParaRPr sz="1200" b="1">
              <a:solidFill>
                <a:schemeClr val="lt1"/>
              </a:solidFill>
              <a:latin typeface="Pangolin"/>
              <a:ea typeface="Pangolin"/>
              <a:cs typeface="Pangolin"/>
              <a:sym typeface="Pangolin"/>
            </a:endParaRPr>
          </a:p>
        </p:txBody>
      </p:sp>
      <p:sp>
        <p:nvSpPr>
          <p:cNvPr id="7652" name="Google Shape;7652;p48">
            <a:hlinkClick r:id="rId4" action="ppaction://hlinksldjump"/>
          </p:cNvPr>
          <p:cNvSpPr/>
          <p:nvPr/>
        </p:nvSpPr>
        <p:spPr>
          <a:xfrm>
            <a:off x="8200100" y="833600"/>
            <a:ext cx="307200" cy="238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3" name="Google Shape;7653;p48">
            <a:hlinkClick r:id="" action="ppaction://noaction"/>
          </p:cNvPr>
          <p:cNvSpPr txBox="1"/>
          <p:nvPr/>
        </p:nvSpPr>
        <p:spPr>
          <a:xfrm>
            <a:off x="8584800" y="2844372"/>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D</a:t>
            </a:r>
            <a:endParaRPr sz="1200" b="1">
              <a:solidFill>
                <a:schemeClr val="lt1"/>
              </a:solidFill>
              <a:latin typeface="Pangolin"/>
              <a:ea typeface="Pangolin"/>
              <a:cs typeface="Pangolin"/>
              <a:sym typeface="Pangolin"/>
            </a:endParaRPr>
          </a:p>
        </p:txBody>
      </p:sp>
      <p:sp>
        <p:nvSpPr>
          <p:cNvPr id="7654" name="Google Shape;7654;p48">
            <a:hlinkClick r:id="rId5" action="ppaction://hlinksldjump"/>
          </p:cNvPr>
          <p:cNvSpPr/>
          <p:nvPr/>
        </p:nvSpPr>
        <p:spPr>
          <a:xfrm>
            <a:off x="8178650" y="814575"/>
            <a:ext cx="314400" cy="266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5" name="Google Shape;7655;p48">
            <a:hlinkClick r:id="rId6" action="ppaction://hlinksldjump"/>
          </p:cNvPr>
          <p:cNvSpPr/>
          <p:nvPr/>
        </p:nvSpPr>
        <p:spPr>
          <a:xfrm>
            <a:off x="27225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6" name="Google Shape;7656;p48">
            <a:hlinkClick r:id="rId3" action="ppaction://hlinksldjump"/>
          </p:cNvPr>
          <p:cNvSpPr/>
          <p:nvPr/>
        </p:nvSpPr>
        <p:spPr>
          <a:xfrm>
            <a:off x="33321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7" name="Google Shape;7657;p48">
            <a:hlinkClick r:id="" action="ppaction://noaction"/>
          </p:cNvPr>
          <p:cNvSpPr/>
          <p:nvPr/>
        </p:nvSpPr>
        <p:spPr>
          <a:xfrm>
            <a:off x="39607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8" name="Google Shape;7658;p48">
            <a:hlinkClick r:id="" action="ppaction://noaction"/>
          </p:cNvPr>
          <p:cNvSpPr/>
          <p:nvPr/>
        </p:nvSpPr>
        <p:spPr>
          <a:xfrm>
            <a:off x="45703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9" name="Google Shape;7659;p48">
            <a:hlinkClick r:id="" action="ppaction://noaction"/>
          </p:cNvPr>
          <p:cNvSpPr/>
          <p:nvPr/>
        </p:nvSpPr>
        <p:spPr>
          <a:xfrm>
            <a:off x="52180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0" name="Google Shape;7660;p48">
            <a:hlinkClick r:id="" action="ppaction://noaction"/>
          </p:cNvPr>
          <p:cNvSpPr/>
          <p:nvPr/>
        </p:nvSpPr>
        <p:spPr>
          <a:xfrm>
            <a:off x="58276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1" name="Google Shape;7661;p48">
            <a:hlinkClick r:id="" action="ppaction://noaction"/>
          </p:cNvPr>
          <p:cNvSpPr/>
          <p:nvPr/>
        </p:nvSpPr>
        <p:spPr>
          <a:xfrm>
            <a:off x="64753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2" name="Google Shape;7662;p48">
            <a:hlinkClick r:id="rId7" action="ppaction://hlinksldjump"/>
          </p:cNvPr>
          <p:cNvSpPr/>
          <p:nvPr/>
        </p:nvSpPr>
        <p:spPr>
          <a:xfrm>
            <a:off x="70849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3" name="Google Shape;7663;p48">
            <a:hlinkClick r:id="" action="ppaction://noaction"/>
          </p:cNvPr>
          <p:cNvSpPr/>
          <p:nvPr/>
        </p:nvSpPr>
        <p:spPr>
          <a:xfrm>
            <a:off x="76945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4" name="Google Shape;7664;p48">
            <a:hlinkClick r:id="rId8" action="ppaction://hlinksldjump"/>
          </p:cNvPr>
          <p:cNvSpPr/>
          <p:nvPr/>
        </p:nvSpPr>
        <p:spPr>
          <a:xfrm>
            <a:off x="8365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5" name="Google Shape;7665;p48">
            <a:hlinkClick r:id="rId5" action="ppaction://hlinksldjump"/>
          </p:cNvPr>
          <p:cNvSpPr/>
          <p:nvPr/>
        </p:nvSpPr>
        <p:spPr>
          <a:xfrm>
            <a:off x="14652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666" name="Google Shape;7666;p48"/>
          <p:cNvGrpSpPr/>
          <p:nvPr/>
        </p:nvGrpSpPr>
        <p:grpSpPr>
          <a:xfrm>
            <a:off x="8185019" y="776844"/>
            <a:ext cx="307115" cy="307163"/>
            <a:chOff x="5660400" y="238125"/>
            <a:chExt cx="481825" cy="481825"/>
          </a:xfrm>
        </p:grpSpPr>
        <p:sp>
          <p:nvSpPr>
            <p:cNvPr id="7667" name="Google Shape;7667;p48"/>
            <p:cNvSpPr/>
            <p:nvPr/>
          </p:nvSpPr>
          <p:spPr>
            <a:xfrm>
              <a:off x="5660400" y="436700"/>
              <a:ext cx="481825" cy="283250"/>
            </a:xfrm>
            <a:custGeom>
              <a:avLst/>
              <a:gdLst/>
              <a:ahLst/>
              <a:cxnLst/>
              <a:rect l="l" t="t" r="r" b="b"/>
              <a:pathLst>
                <a:path w="19273" h="11330" extrusionOk="0">
                  <a:moveTo>
                    <a:pt x="5120" y="1130"/>
                  </a:moveTo>
                  <a:cubicBezTo>
                    <a:pt x="5433" y="1130"/>
                    <a:pt x="5683" y="1380"/>
                    <a:pt x="5683" y="1693"/>
                  </a:cubicBezTo>
                  <a:cubicBezTo>
                    <a:pt x="5683" y="2006"/>
                    <a:pt x="5433" y="2259"/>
                    <a:pt x="5120" y="2259"/>
                  </a:cubicBezTo>
                  <a:lnTo>
                    <a:pt x="2861" y="2259"/>
                  </a:lnTo>
                  <a:cubicBezTo>
                    <a:pt x="2548" y="2259"/>
                    <a:pt x="2298" y="2006"/>
                    <a:pt x="2298" y="1693"/>
                  </a:cubicBezTo>
                  <a:cubicBezTo>
                    <a:pt x="2298" y="1380"/>
                    <a:pt x="2548" y="1130"/>
                    <a:pt x="2861" y="1130"/>
                  </a:cubicBezTo>
                  <a:close/>
                  <a:moveTo>
                    <a:pt x="10766" y="1130"/>
                  </a:moveTo>
                  <a:cubicBezTo>
                    <a:pt x="11079" y="1130"/>
                    <a:pt x="11329" y="1380"/>
                    <a:pt x="11329" y="1693"/>
                  </a:cubicBezTo>
                  <a:cubicBezTo>
                    <a:pt x="11329" y="2006"/>
                    <a:pt x="11079" y="2259"/>
                    <a:pt x="10766" y="2259"/>
                  </a:cubicBezTo>
                  <a:lnTo>
                    <a:pt x="8507" y="2259"/>
                  </a:lnTo>
                  <a:cubicBezTo>
                    <a:pt x="8194" y="2259"/>
                    <a:pt x="7944" y="2006"/>
                    <a:pt x="7944" y="1693"/>
                  </a:cubicBezTo>
                  <a:cubicBezTo>
                    <a:pt x="7944" y="1380"/>
                    <a:pt x="8194" y="1130"/>
                    <a:pt x="8507" y="1130"/>
                  </a:cubicBezTo>
                  <a:close/>
                  <a:moveTo>
                    <a:pt x="16412" y="1130"/>
                  </a:moveTo>
                  <a:cubicBezTo>
                    <a:pt x="16725" y="1130"/>
                    <a:pt x="16975" y="1380"/>
                    <a:pt x="16975" y="1693"/>
                  </a:cubicBezTo>
                  <a:cubicBezTo>
                    <a:pt x="16975" y="2006"/>
                    <a:pt x="16725" y="2259"/>
                    <a:pt x="16412" y="2259"/>
                  </a:cubicBezTo>
                  <a:lnTo>
                    <a:pt x="14153" y="2259"/>
                  </a:lnTo>
                  <a:cubicBezTo>
                    <a:pt x="13840" y="2259"/>
                    <a:pt x="13590" y="2006"/>
                    <a:pt x="13590" y="1693"/>
                  </a:cubicBezTo>
                  <a:cubicBezTo>
                    <a:pt x="13590" y="1380"/>
                    <a:pt x="13840" y="1130"/>
                    <a:pt x="14153" y="1130"/>
                  </a:cubicBezTo>
                  <a:close/>
                  <a:moveTo>
                    <a:pt x="5120" y="4518"/>
                  </a:moveTo>
                  <a:cubicBezTo>
                    <a:pt x="5433" y="4518"/>
                    <a:pt x="5683" y="4767"/>
                    <a:pt x="5683" y="5081"/>
                  </a:cubicBezTo>
                  <a:cubicBezTo>
                    <a:pt x="5683" y="5394"/>
                    <a:pt x="5433" y="5647"/>
                    <a:pt x="5120" y="5647"/>
                  </a:cubicBezTo>
                  <a:lnTo>
                    <a:pt x="2861" y="5647"/>
                  </a:lnTo>
                  <a:cubicBezTo>
                    <a:pt x="2548" y="5647"/>
                    <a:pt x="2298" y="5394"/>
                    <a:pt x="2298" y="5081"/>
                  </a:cubicBezTo>
                  <a:cubicBezTo>
                    <a:pt x="2298" y="4767"/>
                    <a:pt x="2548" y="4518"/>
                    <a:pt x="2861" y="4518"/>
                  </a:cubicBezTo>
                  <a:close/>
                  <a:moveTo>
                    <a:pt x="10766" y="4518"/>
                  </a:moveTo>
                  <a:cubicBezTo>
                    <a:pt x="11079" y="4518"/>
                    <a:pt x="11329" y="4767"/>
                    <a:pt x="11329" y="5081"/>
                  </a:cubicBezTo>
                  <a:cubicBezTo>
                    <a:pt x="11329" y="5394"/>
                    <a:pt x="11079" y="5647"/>
                    <a:pt x="10766" y="5647"/>
                  </a:cubicBezTo>
                  <a:lnTo>
                    <a:pt x="8507" y="5647"/>
                  </a:lnTo>
                  <a:cubicBezTo>
                    <a:pt x="8194" y="5647"/>
                    <a:pt x="7944" y="5394"/>
                    <a:pt x="7944" y="5081"/>
                  </a:cubicBezTo>
                  <a:cubicBezTo>
                    <a:pt x="7944" y="4767"/>
                    <a:pt x="8194" y="4518"/>
                    <a:pt x="8507" y="4518"/>
                  </a:cubicBezTo>
                  <a:close/>
                  <a:moveTo>
                    <a:pt x="16412" y="4518"/>
                  </a:moveTo>
                  <a:cubicBezTo>
                    <a:pt x="16725" y="4518"/>
                    <a:pt x="16975" y="4767"/>
                    <a:pt x="16975" y="5081"/>
                  </a:cubicBezTo>
                  <a:cubicBezTo>
                    <a:pt x="16975" y="5394"/>
                    <a:pt x="16725" y="5647"/>
                    <a:pt x="16412" y="5647"/>
                  </a:cubicBezTo>
                  <a:lnTo>
                    <a:pt x="14153" y="5647"/>
                  </a:lnTo>
                  <a:cubicBezTo>
                    <a:pt x="13840" y="5647"/>
                    <a:pt x="13590" y="5394"/>
                    <a:pt x="13590" y="5081"/>
                  </a:cubicBezTo>
                  <a:cubicBezTo>
                    <a:pt x="13590" y="4767"/>
                    <a:pt x="13840" y="4518"/>
                    <a:pt x="14153" y="4518"/>
                  </a:cubicBezTo>
                  <a:close/>
                  <a:moveTo>
                    <a:pt x="5120" y="7941"/>
                  </a:moveTo>
                  <a:cubicBezTo>
                    <a:pt x="5433" y="7941"/>
                    <a:pt x="5683" y="8194"/>
                    <a:pt x="5683" y="8507"/>
                  </a:cubicBezTo>
                  <a:cubicBezTo>
                    <a:pt x="5683" y="8818"/>
                    <a:pt x="5433" y="9071"/>
                    <a:pt x="5120" y="9071"/>
                  </a:cubicBezTo>
                  <a:lnTo>
                    <a:pt x="2861" y="9071"/>
                  </a:lnTo>
                  <a:cubicBezTo>
                    <a:pt x="2548" y="9071"/>
                    <a:pt x="2298" y="8818"/>
                    <a:pt x="2298" y="8507"/>
                  </a:cubicBezTo>
                  <a:cubicBezTo>
                    <a:pt x="2298" y="8194"/>
                    <a:pt x="2548" y="7941"/>
                    <a:pt x="2861" y="7941"/>
                  </a:cubicBezTo>
                  <a:close/>
                  <a:moveTo>
                    <a:pt x="10766" y="7941"/>
                  </a:moveTo>
                  <a:cubicBezTo>
                    <a:pt x="11079" y="7941"/>
                    <a:pt x="11329" y="8194"/>
                    <a:pt x="11329" y="8507"/>
                  </a:cubicBezTo>
                  <a:cubicBezTo>
                    <a:pt x="11329" y="8818"/>
                    <a:pt x="11079" y="9071"/>
                    <a:pt x="10766" y="9071"/>
                  </a:cubicBezTo>
                  <a:lnTo>
                    <a:pt x="8507" y="9071"/>
                  </a:lnTo>
                  <a:cubicBezTo>
                    <a:pt x="8194" y="9071"/>
                    <a:pt x="7944" y="8818"/>
                    <a:pt x="7944" y="8507"/>
                  </a:cubicBezTo>
                  <a:cubicBezTo>
                    <a:pt x="7944" y="8194"/>
                    <a:pt x="8194" y="7941"/>
                    <a:pt x="8507" y="7941"/>
                  </a:cubicBezTo>
                  <a:close/>
                  <a:moveTo>
                    <a:pt x="16412" y="7941"/>
                  </a:moveTo>
                  <a:cubicBezTo>
                    <a:pt x="16725" y="7941"/>
                    <a:pt x="16975" y="8194"/>
                    <a:pt x="16975" y="8507"/>
                  </a:cubicBezTo>
                  <a:cubicBezTo>
                    <a:pt x="16975" y="8818"/>
                    <a:pt x="16725" y="9071"/>
                    <a:pt x="16412" y="9071"/>
                  </a:cubicBezTo>
                  <a:lnTo>
                    <a:pt x="14153" y="9071"/>
                  </a:lnTo>
                  <a:cubicBezTo>
                    <a:pt x="13840" y="9071"/>
                    <a:pt x="13590" y="8818"/>
                    <a:pt x="13590" y="8507"/>
                  </a:cubicBezTo>
                  <a:cubicBezTo>
                    <a:pt x="13590" y="8194"/>
                    <a:pt x="13840" y="7941"/>
                    <a:pt x="14153" y="7941"/>
                  </a:cubicBezTo>
                  <a:close/>
                  <a:moveTo>
                    <a:pt x="1" y="1"/>
                  </a:moveTo>
                  <a:lnTo>
                    <a:pt x="1" y="9637"/>
                  </a:lnTo>
                  <a:cubicBezTo>
                    <a:pt x="1" y="10570"/>
                    <a:pt x="759" y="11329"/>
                    <a:pt x="1696" y="11329"/>
                  </a:cubicBezTo>
                  <a:lnTo>
                    <a:pt x="17580" y="11329"/>
                  </a:lnTo>
                  <a:cubicBezTo>
                    <a:pt x="18514" y="11329"/>
                    <a:pt x="19273" y="10570"/>
                    <a:pt x="19273" y="9637"/>
                  </a:cubicBezTo>
                  <a:lnTo>
                    <a:pt x="1927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7668" name="Google Shape;7668;p48"/>
            <p:cNvSpPr/>
            <p:nvPr/>
          </p:nvSpPr>
          <p:spPr>
            <a:xfrm>
              <a:off x="5660400" y="238125"/>
              <a:ext cx="481825" cy="170375"/>
            </a:xfrm>
            <a:custGeom>
              <a:avLst/>
              <a:gdLst/>
              <a:ahLst/>
              <a:cxnLst/>
              <a:rect l="l" t="t" r="r" b="b"/>
              <a:pathLst>
                <a:path w="19273" h="6815" extrusionOk="0">
                  <a:moveTo>
                    <a:pt x="3990" y="1129"/>
                  </a:moveTo>
                  <a:cubicBezTo>
                    <a:pt x="4304" y="1129"/>
                    <a:pt x="4557" y="1382"/>
                    <a:pt x="4557" y="1695"/>
                  </a:cubicBezTo>
                  <a:lnTo>
                    <a:pt x="4557" y="3954"/>
                  </a:lnTo>
                  <a:cubicBezTo>
                    <a:pt x="4557" y="4264"/>
                    <a:pt x="4304" y="4517"/>
                    <a:pt x="3990" y="4517"/>
                  </a:cubicBezTo>
                  <a:cubicBezTo>
                    <a:pt x="3677" y="4517"/>
                    <a:pt x="3427" y="4264"/>
                    <a:pt x="3427" y="3954"/>
                  </a:cubicBezTo>
                  <a:lnTo>
                    <a:pt x="3427" y="1695"/>
                  </a:lnTo>
                  <a:cubicBezTo>
                    <a:pt x="3427" y="1382"/>
                    <a:pt x="3677" y="1129"/>
                    <a:pt x="3990" y="1129"/>
                  </a:cubicBezTo>
                  <a:close/>
                  <a:moveTo>
                    <a:pt x="9637" y="1129"/>
                  </a:moveTo>
                  <a:cubicBezTo>
                    <a:pt x="9950" y="1129"/>
                    <a:pt x="10203" y="1382"/>
                    <a:pt x="10203" y="1695"/>
                  </a:cubicBezTo>
                  <a:lnTo>
                    <a:pt x="10203" y="3954"/>
                  </a:lnTo>
                  <a:cubicBezTo>
                    <a:pt x="10203" y="4264"/>
                    <a:pt x="9950" y="4517"/>
                    <a:pt x="9637" y="4517"/>
                  </a:cubicBezTo>
                  <a:cubicBezTo>
                    <a:pt x="9323" y="4517"/>
                    <a:pt x="9073" y="4264"/>
                    <a:pt x="9073" y="3954"/>
                  </a:cubicBezTo>
                  <a:lnTo>
                    <a:pt x="9073" y="1695"/>
                  </a:lnTo>
                  <a:cubicBezTo>
                    <a:pt x="9073" y="1382"/>
                    <a:pt x="9323" y="1129"/>
                    <a:pt x="9637" y="1129"/>
                  </a:cubicBezTo>
                  <a:close/>
                  <a:moveTo>
                    <a:pt x="15283" y="1129"/>
                  </a:moveTo>
                  <a:cubicBezTo>
                    <a:pt x="15596" y="1129"/>
                    <a:pt x="15849" y="1382"/>
                    <a:pt x="15849" y="1695"/>
                  </a:cubicBezTo>
                  <a:lnTo>
                    <a:pt x="15849" y="3954"/>
                  </a:lnTo>
                  <a:cubicBezTo>
                    <a:pt x="15849" y="4264"/>
                    <a:pt x="15596" y="4517"/>
                    <a:pt x="15283" y="4517"/>
                  </a:cubicBezTo>
                  <a:cubicBezTo>
                    <a:pt x="14969" y="4517"/>
                    <a:pt x="14719" y="4264"/>
                    <a:pt x="14719" y="3954"/>
                  </a:cubicBezTo>
                  <a:lnTo>
                    <a:pt x="14719" y="1695"/>
                  </a:lnTo>
                  <a:cubicBezTo>
                    <a:pt x="14719" y="1382"/>
                    <a:pt x="14969" y="1129"/>
                    <a:pt x="15283" y="1129"/>
                  </a:cubicBezTo>
                  <a:close/>
                  <a:moveTo>
                    <a:pt x="3990" y="0"/>
                  </a:moveTo>
                  <a:cubicBezTo>
                    <a:pt x="3054" y="0"/>
                    <a:pt x="2298" y="759"/>
                    <a:pt x="2298" y="1695"/>
                  </a:cubicBezTo>
                  <a:lnTo>
                    <a:pt x="2298" y="2258"/>
                  </a:lnTo>
                  <a:lnTo>
                    <a:pt x="1696" y="2258"/>
                  </a:lnTo>
                  <a:cubicBezTo>
                    <a:pt x="759" y="2258"/>
                    <a:pt x="1" y="3017"/>
                    <a:pt x="1" y="3954"/>
                  </a:cubicBezTo>
                  <a:lnTo>
                    <a:pt x="1" y="6814"/>
                  </a:lnTo>
                  <a:lnTo>
                    <a:pt x="19273" y="6814"/>
                  </a:lnTo>
                  <a:lnTo>
                    <a:pt x="19273" y="3954"/>
                  </a:lnTo>
                  <a:cubicBezTo>
                    <a:pt x="19273" y="3017"/>
                    <a:pt x="18514" y="2258"/>
                    <a:pt x="17580" y="2258"/>
                  </a:cubicBezTo>
                  <a:lnTo>
                    <a:pt x="16978" y="2258"/>
                  </a:lnTo>
                  <a:lnTo>
                    <a:pt x="16978" y="1695"/>
                  </a:lnTo>
                  <a:cubicBezTo>
                    <a:pt x="16978" y="759"/>
                    <a:pt x="16219" y="0"/>
                    <a:pt x="15283" y="0"/>
                  </a:cubicBezTo>
                  <a:cubicBezTo>
                    <a:pt x="14346" y="0"/>
                    <a:pt x="13590" y="759"/>
                    <a:pt x="13590" y="1695"/>
                  </a:cubicBezTo>
                  <a:lnTo>
                    <a:pt x="13590" y="2258"/>
                  </a:lnTo>
                  <a:lnTo>
                    <a:pt x="11332" y="2258"/>
                  </a:lnTo>
                  <a:lnTo>
                    <a:pt x="11332" y="1695"/>
                  </a:lnTo>
                  <a:cubicBezTo>
                    <a:pt x="11332" y="759"/>
                    <a:pt x="10573" y="0"/>
                    <a:pt x="9637" y="0"/>
                  </a:cubicBezTo>
                  <a:cubicBezTo>
                    <a:pt x="8700" y="0"/>
                    <a:pt x="7944" y="759"/>
                    <a:pt x="7944" y="1695"/>
                  </a:cubicBezTo>
                  <a:lnTo>
                    <a:pt x="7944" y="2258"/>
                  </a:lnTo>
                  <a:lnTo>
                    <a:pt x="5686" y="2258"/>
                  </a:lnTo>
                  <a:lnTo>
                    <a:pt x="5686" y="1695"/>
                  </a:lnTo>
                  <a:cubicBezTo>
                    <a:pt x="5686" y="759"/>
                    <a:pt x="4927" y="0"/>
                    <a:pt x="399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7669" name="Google Shape;7669;p48">
            <a:hlinkClick r:id="rId9" action="ppaction://hlinksldjump"/>
          </p:cNvPr>
          <p:cNvSpPr/>
          <p:nvPr/>
        </p:nvSpPr>
        <p:spPr>
          <a:xfrm>
            <a:off x="2074827" y="3668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670" name="Google Shape;7670;p48"/>
          <p:cNvGrpSpPr/>
          <p:nvPr/>
        </p:nvGrpSpPr>
        <p:grpSpPr>
          <a:xfrm>
            <a:off x="790775" y="119354"/>
            <a:ext cx="7447900" cy="745438"/>
            <a:chOff x="790775" y="119354"/>
            <a:chExt cx="7447900" cy="745438"/>
          </a:xfrm>
        </p:grpSpPr>
        <p:sp>
          <p:nvSpPr>
            <p:cNvPr id="7671" name="Google Shape;7671;p48">
              <a:hlinkClick r:id="rId9" action="ppaction://hlinksldjump"/>
            </p:cNvPr>
            <p:cNvSpPr/>
            <p:nvPr/>
          </p:nvSpPr>
          <p:spPr>
            <a:xfrm>
              <a:off x="855627" y="38592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2" name="Google Shape;7672;p48"/>
            <p:cNvSpPr/>
            <p:nvPr/>
          </p:nvSpPr>
          <p:spPr>
            <a:xfrm>
              <a:off x="888864" y="119354"/>
              <a:ext cx="172446" cy="238127"/>
            </a:xfrm>
            <a:custGeom>
              <a:avLst/>
              <a:gdLst/>
              <a:ahLst/>
              <a:cxnLst/>
              <a:rect l="l" t="t" r="r" b="b"/>
              <a:pathLst>
                <a:path w="5528" h="6828" extrusionOk="0">
                  <a:moveTo>
                    <a:pt x="828" y="0"/>
                  </a:moveTo>
                  <a:cubicBezTo>
                    <a:pt x="721" y="0"/>
                    <a:pt x="628" y="39"/>
                    <a:pt x="552" y="123"/>
                  </a:cubicBezTo>
                  <a:cubicBezTo>
                    <a:pt x="120" y="674"/>
                    <a:pt x="1" y="1166"/>
                    <a:pt x="373" y="1673"/>
                  </a:cubicBezTo>
                  <a:cubicBezTo>
                    <a:pt x="746" y="2164"/>
                    <a:pt x="2787" y="3475"/>
                    <a:pt x="4410" y="6693"/>
                  </a:cubicBezTo>
                  <a:lnTo>
                    <a:pt x="4410" y="6827"/>
                  </a:lnTo>
                  <a:cubicBezTo>
                    <a:pt x="4783" y="6827"/>
                    <a:pt x="5155" y="6753"/>
                    <a:pt x="5528" y="6753"/>
                  </a:cubicBezTo>
                  <a:cubicBezTo>
                    <a:pt x="5453" y="6142"/>
                    <a:pt x="5081" y="4220"/>
                    <a:pt x="3591" y="2477"/>
                  </a:cubicBezTo>
                  <a:cubicBezTo>
                    <a:pt x="2539" y="1260"/>
                    <a:pt x="1444" y="0"/>
                    <a:pt x="8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3" name="Google Shape;7673;p48"/>
            <p:cNvSpPr/>
            <p:nvPr/>
          </p:nvSpPr>
          <p:spPr>
            <a:xfrm>
              <a:off x="794063" y="353616"/>
              <a:ext cx="536336" cy="299611"/>
            </a:xfrm>
            <a:custGeom>
              <a:avLst/>
              <a:gdLst/>
              <a:ahLst/>
              <a:cxnLst/>
              <a:rect l="l" t="t" r="r" b="b"/>
              <a:pathLst>
                <a:path w="17193" h="8591" extrusionOk="0">
                  <a:moveTo>
                    <a:pt x="9658" y="1"/>
                  </a:moveTo>
                  <a:cubicBezTo>
                    <a:pt x="9302" y="1"/>
                    <a:pt x="8937" y="12"/>
                    <a:pt x="8567" y="36"/>
                  </a:cubicBezTo>
                  <a:cubicBezTo>
                    <a:pt x="8194" y="36"/>
                    <a:pt x="7822" y="110"/>
                    <a:pt x="7449" y="110"/>
                  </a:cubicBezTo>
                  <a:cubicBezTo>
                    <a:pt x="5140" y="408"/>
                    <a:pt x="2846" y="1093"/>
                    <a:pt x="1788" y="2523"/>
                  </a:cubicBezTo>
                  <a:cubicBezTo>
                    <a:pt x="1" y="4952"/>
                    <a:pt x="1118" y="7052"/>
                    <a:pt x="1788" y="7738"/>
                  </a:cubicBezTo>
                  <a:cubicBezTo>
                    <a:pt x="1863" y="7797"/>
                    <a:pt x="1922" y="7857"/>
                    <a:pt x="2042" y="7931"/>
                  </a:cubicBezTo>
                  <a:cubicBezTo>
                    <a:pt x="2699" y="8317"/>
                    <a:pt x="5429" y="8590"/>
                    <a:pt x="8274" y="8590"/>
                  </a:cubicBezTo>
                  <a:cubicBezTo>
                    <a:pt x="11359" y="8590"/>
                    <a:pt x="14582" y="8269"/>
                    <a:pt x="15449" y="7425"/>
                  </a:cubicBezTo>
                  <a:cubicBezTo>
                    <a:pt x="17192" y="5756"/>
                    <a:pt x="16626" y="1719"/>
                    <a:pt x="13155" y="482"/>
                  </a:cubicBezTo>
                  <a:cubicBezTo>
                    <a:pt x="12356" y="184"/>
                    <a:pt x="11088" y="1"/>
                    <a:pt x="96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4" name="Google Shape;7674;p48"/>
            <p:cNvSpPr txBox="1"/>
            <p:nvPr/>
          </p:nvSpPr>
          <p:spPr>
            <a:xfrm>
              <a:off x="7907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Sep</a:t>
              </a:r>
              <a:endParaRPr sz="1300">
                <a:solidFill>
                  <a:schemeClr val="lt1"/>
                </a:solidFill>
                <a:latin typeface="Pangolin"/>
                <a:ea typeface="Pangolin"/>
                <a:cs typeface="Pangolin"/>
                <a:sym typeface="Pangolin"/>
              </a:endParaRPr>
            </a:p>
          </p:txBody>
        </p:sp>
        <p:grpSp>
          <p:nvGrpSpPr>
            <p:cNvPr id="7675" name="Google Shape;7675;p48"/>
            <p:cNvGrpSpPr/>
            <p:nvPr/>
          </p:nvGrpSpPr>
          <p:grpSpPr>
            <a:xfrm>
              <a:off x="2083100" y="596800"/>
              <a:ext cx="456034" cy="267991"/>
              <a:chOff x="-1126825" y="596800"/>
              <a:chExt cx="456034" cy="267991"/>
            </a:xfrm>
          </p:grpSpPr>
          <p:sp>
            <p:nvSpPr>
              <p:cNvPr id="7676" name="Google Shape;7676;p48"/>
              <p:cNvSpPr/>
              <p:nvPr/>
            </p:nvSpPr>
            <p:spPr>
              <a:xfrm>
                <a:off x="-1126825" y="596800"/>
                <a:ext cx="456034" cy="267991"/>
              </a:xfrm>
              <a:custGeom>
                <a:avLst/>
                <a:gdLst/>
                <a:ahLst/>
                <a:cxnLst/>
                <a:rect l="l" t="t" r="r" b="b"/>
                <a:pathLst>
                  <a:path w="14620" h="10580" extrusionOk="0">
                    <a:moveTo>
                      <a:pt x="13662" y="1"/>
                    </a:moveTo>
                    <a:lnTo>
                      <a:pt x="13662" y="1"/>
                    </a:lnTo>
                    <a:cubicBezTo>
                      <a:pt x="12786" y="845"/>
                      <a:pt x="9560" y="1166"/>
                      <a:pt x="6476" y="1166"/>
                    </a:cubicBezTo>
                    <a:cubicBezTo>
                      <a:pt x="3630" y="1166"/>
                      <a:pt x="905" y="893"/>
                      <a:pt x="254" y="507"/>
                    </a:cubicBezTo>
                    <a:cubicBezTo>
                      <a:pt x="195" y="433"/>
                      <a:pt x="61" y="373"/>
                      <a:pt x="1" y="314"/>
                    </a:cubicBezTo>
                    <a:lnTo>
                      <a:pt x="1" y="314"/>
                    </a:lnTo>
                    <a:lnTo>
                      <a:pt x="746" y="1058"/>
                    </a:lnTo>
                    <a:cubicBezTo>
                      <a:pt x="61" y="4976"/>
                      <a:pt x="3100" y="10250"/>
                      <a:pt x="6020" y="10563"/>
                    </a:cubicBezTo>
                    <a:cubicBezTo>
                      <a:pt x="6137" y="10574"/>
                      <a:pt x="6254" y="10580"/>
                      <a:pt x="6371" y="10580"/>
                    </a:cubicBezTo>
                    <a:cubicBezTo>
                      <a:pt x="10757" y="10580"/>
                      <a:pt x="14620" y="2845"/>
                      <a:pt x="1366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7" name="Google Shape;7677;p48"/>
              <p:cNvSpPr/>
              <p:nvPr/>
            </p:nvSpPr>
            <p:spPr>
              <a:xfrm>
                <a:off x="-1014138" y="741047"/>
                <a:ext cx="19091" cy="37964"/>
              </a:xfrm>
              <a:custGeom>
                <a:avLst/>
                <a:gdLst/>
                <a:ahLst/>
                <a:cxnLst/>
                <a:rect l="l" t="t" r="r" b="b"/>
                <a:pathLst>
                  <a:path w="612" h="1217" extrusionOk="0">
                    <a:moveTo>
                      <a:pt x="341" y="0"/>
                    </a:moveTo>
                    <a:cubicBezTo>
                      <a:pt x="301" y="0"/>
                      <a:pt x="264" y="15"/>
                      <a:pt x="239" y="40"/>
                    </a:cubicBezTo>
                    <a:cubicBezTo>
                      <a:pt x="180" y="159"/>
                      <a:pt x="120" y="218"/>
                      <a:pt x="120" y="278"/>
                    </a:cubicBezTo>
                    <a:cubicBezTo>
                      <a:pt x="61" y="412"/>
                      <a:pt x="61" y="472"/>
                      <a:pt x="1" y="591"/>
                    </a:cubicBezTo>
                    <a:cubicBezTo>
                      <a:pt x="1" y="784"/>
                      <a:pt x="61" y="963"/>
                      <a:pt x="180" y="1157"/>
                    </a:cubicBezTo>
                    <a:lnTo>
                      <a:pt x="239" y="1217"/>
                    </a:lnTo>
                    <a:cubicBezTo>
                      <a:pt x="299" y="1217"/>
                      <a:pt x="433" y="1217"/>
                      <a:pt x="493" y="1157"/>
                    </a:cubicBezTo>
                    <a:cubicBezTo>
                      <a:pt x="552" y="963"/>
                      <a:pt x="612" y="784"/>
                      <a:pt x="612" y="650"/>
                    </a:cubicBezTo>
                    <a:lnTo>
                      <a:pt x="612" y="412"/>
                    </a:lnTo>
                    <a:cubicBezTo>
                      <a:pt x="612" y="278"/>
                      <a:pt x="612" y="218"/>
                      <a:pt x="552" y="99"/>
                    </a:cubicBezTo>
                    <a:lnTo>
                      <a:pt x="493" y="99"/>
                    </a:lnTo>
                    <a:cubicBezTo>
                      <a:pt x="458" y="29"/>
                      <a:pt x="397" y="0"/>
                      <a:pt x="3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8" name="Google Shape;7678;p48"/>
              <p:cNvSpPr/>
              <p:nvPr/>
            </p:nvSpPr>
            <p:spPr>
              <a:xfrm>
                <a:off x="-960202" y="696438"/>
                <a:ext cx="17688" cy="37496"/>
              </a:xfrm>
              <a:custGeom>
                <a:avLst/>
                <a:gdLst/>
                <a:ahLst/>
                <a:cxnLst/>
                <a:rect l="l" t="t" r="r" b="b"/>
                <a:pathLst>
                  <a:path w="567" h="1202" extrusionOk="0">
                    <a:moveTo>
                      <a:pt x="276" y="0"/>
                    </a:moveTo>
                    <a:cubicBezTo>
                      <a:pt x="224" y="0"/>
                      <a:pt x="169" y="29"/>
                      <a:pt x="134" y="99"/>
                    </a:cubicBezTo>
                    <a:cubicBezTo>
                      <a:pt x="60" y="159"/>
                      <a:pt x="60" y="293"/>
                      <a:pt x="0" y="352"/>
                    </a:cubicBezTo>
                    <a:lnTo>
                      <a:pt x="0" y="591"/>
                    </a:lnTo>
                    <a:cubicBezTo>
                      <a:pt x="0" y="784"/>
                      <a:pt x="0" y="963"/>
                      <a:pt x="134" y="1157"/>
                    </a:cubicBezTo>
                    <a:lnTo>
                      <a:pt x="194" y="1157"/>
                    </a:lnTo>
                    <a:cubicBezTo>
                      <a:pt x="224" y="1187"/>
                      <a:pt x="268" y="1201"/>
                      <a:pt x="313" y="1201"/>
                    </a:cubicBezTo>
                    <a:cubicBezTo>
                      <a:pt x="358" y="1201"/>
                      <a:pt x="402" y="1187"/>
                      <a:pt x="432" y="1157"/>
                    </a:cubicBezTo>
                    <a:cubicBezTo>
                      <a:pt x="566" y="963"/>
                      <a:pt x="566" y="784"/>
                      <a:pt x="566" y="591"/>
                    </a:cubicBezTo>
                    <a:lnTo>
                      <a:pt x="566" y="352"/>
                    </a:lnTo>
                    <a:cubicBezTo>
                      <a:pt x="507" y="218"/>
                      <a:pt x="507" y="159"/>
                      <a:pt x="432" y="99"/>
                    </a:cubicBezTo>
                    <a:lnTo>
                      <a:pt x="373" y="39"/>
                    </a:lnTo>
                    <a:cubicBezTo>
                      <a:pt x="348" y="15"/>
                      <a:pt x="313"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9" name="Google Shape;7679;p48"/>
              <p:cNvSpPr/>
              <p:nvPr/>
            </p:nvSpPr>
            <p:spPr>
              <a:xfrm>
                <a:off x="-963945" y="802844"/>
                <a:ext cx="19559" cy="31944"/>
              </a:xfrm>
              <a:custGeom>
                <a:avLst/>
                <a:gdLst/>
                <a:ahLst/>
                <a:cxnLst/>
                <a:rect l="l" t="t" r="r" b="b"/>
                <a:pathLst>
                  <a:path w="627" h="1024" extrusionOk="0">
                    <a:moveTo>
                      <a:pt x="335" y="1"/>
                    </a:moveTo>
                    <a:cubicBezTo>
                      <a:pt x="288" y="1"/>
                      <a:pt x="235" y="15"/>
                      <a:pt x="180" y="40"/>
                    </a:cubicBezTo>
                    <a:cubicBezTo>
                      <a:pt x="120" y="100"/>
                      <a:pt x="120" y="159"/>
                      <a:pt x="60" y="293"/>
                    </a:cubicBezTo>
                    <a:cubicBezTo>
                      <a:pt x="1" y="353"/>
                      <a:pt x="1" y="412"/>
                      <a:pt x="1" y="472"/>
                    </a:cubicBezTo>
                    <a:cubicBezTo>
                      <a:pt x="1" y="666"/>
                      <a:pt x="60" y="844"/>
                      <a:pt x="180" y="979"/>
                    </a:cubicBezTo>
                    <a:cubicBezTo>
                      <a:pt x="217" y="1008"/>
                      <a:pt x="265" y="1023"/>
                      <a:pt x="312" y="1023"/>
                    </a:cubicBezTo>
                    <a:cubicBezTo>
                      <a:pt x="358" y="1023"/>
                      <a:pt x="403" y="1008"/>
                      <a:pt x="433" y="979"/>
                    </a:cubicBezTo>
                    <a:cubicBezTo>
                      <a:pt x="552" y="785"/>
                      <a:pt x="627" y="666"/>
                      <a:pt x="627" y="532"/>
                    </a:cubicBezTo>
                    <a:cubicBezTo>
                      <a:pt x="627" y="472"/>
                      <a:pt x="627" y="412"/>
                      <a:pt x="552" y="353"/>
                    </a:cubicBezTo>
                    <a:cubicBezTo>
                      <a:pt x="552" y="293"/>
                      <a:pt x="552" y="159"/>
                      <a:pt x="493" y="100"/>
                    </a:cubicBezTo>
                    <a:cubicBezTo>
                      <a:pt x="458" y="30"/>
                      <a:pt x="402" y="1"/>
                      <a:pt x="3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0" name="Google Shape;7680;p48"/>
              <p:cNvSpPr/>
              <p:nvPr/>
            </p:nvSpPr>
            <p:spPr>
              <a:xfrm>
                <a:off x="-911881" y="749688"/>
                <a:ext cx="17688" cy="48851"/>
              </a:xfrm>
              <a:custGeom>
                <a:avLst/>
                <a:gdLst/>
                <a:ahLst/>
                <a:cxnLst/>
                <a:rect l="l" t="t" r="r" b="b"/>
                <a:pathLst>
                  <a:path w="567" h="1566" extrusionOk="0">
                    <a:moveTo>
                      <a:pt x="373" y="1"/>
                    </a:moveTo>
                    <a:cubicBezTo>
                      <a:pt x="313" y="1"/>
                      <a:pt x="194" y="1"/>
                      <a:pt x="135" y="75"/>
                    </a:cubicBezTo>
                    <a:cubicBezTo>
                      <a:pt x="75" y="195"/>
                      <a:pt x="75" y="314"/>
                      <a:pt x="0" y="448"/>
                    </a:cubicBezTo>
                    <a:lnTo>
                      <a:pt x="0" y="746"/>
                    </a:lnTo>
                    <a:cubicBezTo>
                      <a:pt x="0" y="999"/>
                      <a:pt x="0" y="1252"/>
                      <a:pt x="135" y="1491"/>
                    </a:cubicBezTo>
                    <a:cubicBezTo>
                      <a:pt x="194" y="1491"/>
                      <a:pt x="194" y="1491"/>
                      <a:pt x="194" y="1565"/>
                    </a:cubicBezTo>
                    <a:cubicBezTo>
                      <a:pt x="313" y="1565"/>
                      <a:pt x="373" y="1565"/>
                      <a:pt x="447" y="1431"/>
                    </a:cubicBezTo>
                    <a:cubicBezTo>
                      <a:pt x="567" y="1252"/>
                      <a:pt x="567" y="999"/>
                      <a:pt x="567" y="746"/>
                    </a:cubicBezTo>
                    <a:lnTo>
                      <a:pt x="567" y="448"/>
                    </a:lnTo>
                    <a:cubicBezTo>
                      <a:pt x="507" y="314"/>
                      <a:pt x="507" y="195"/>
                      <a:pt x="447" y="75"/>
                    </a:cubicBezTo>
                    <a:cubicBezTo>
                      <a:pt x="447" y="75"/>
                      <a:pt x="373" y="75"/>
                      <a:pt x="3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1" name="Google Shape;7681;p48"/>
              <p:cNvSpPr/>
              <p:nvPr/>
            </p:nvSpPr>
            <p:spPr>
              <a:xfrm>
                <a:off x="-863092" y="690417"/>
                <a:ext cx="19091" cy="39805"/>
              </a:xfrm>
              <a:custGeom>
                <a:avLst/>
                <a:gdLst/>
                <a:ahLst/>
                <a:cxnLst/>
                <a:rect l="l" t="t" r="r" b="b"/>
                <a:pathLst>
                  <a:path w="612" h="1276" extrusionOk="0">
                    <a:moveTo>
                      <a:pt x="303" y="1"/>
                    </a:moveTo>
                    <a:cubicBezTo>
                      <a:pt x="251" y="1"/>
                      <a:pt x="215" y="33"/>
                      <a:pt x="179" y="113"/>
                    </a:cubicBezTo>
                    <a:cubicBezTo>
                      <a:pt x="120" y="173"/>
                      <a:pt x="60" y="292"/>
                      <a:pt x="60" y="352"/>
                    </a:cubicBezTo>
                    <a:cubicBezTo>
                      <a:pt x="1" y="411"/>
                      <a:pt x="1" y="545"/>
                      <a:pt x="1" y="605"/>
                    </a:cubicBezTo>
                    <a:cubicBezTo>
                      <a:pt x="1" y="784"/>
                      <a:pt x="1" y="977"/>
                      <a:pt x="60" y="1156"/>
                    </a:cubicBezTo>
                    <a:lnTo>
                      <a:pt x="120" y="1231"/>
                    </a:lnTo>
                    <a:cubicBezTo>
                      <a:pt x="150" y="1260"/>
                      <a:pt x="194" y="1275"/>
                      <a:pt x="241" y="1275"/>
                    </a:cubicBezTo>
                    <a:cubicBezTo>
                      <a:pt x="287" y="1275"/>
                      <a:pt x="336" y="1260"/>
                      <a:pt x="373" y="1231"/>
                    </a:cubicBezTo>
                    <a:cubicBezTo>
                      <a:pt x="492" y="1037"/>
                      <a:pt x="552" y="858"/>
                      <a:pt x="552" y="664"/>
                    </a:cubicBezTo>
                    <a:cubicBezTo>
                      <a:pt x="611" y="545"/>
                      <a:pt x="611" y="486"/>
                      <a:pt x="552" y="352"/>
                    </a:cubicBezTo>
                    <a:cubicBezTo>
                      <a:pt x="552" y="292"/>
                      <a:pt x="492" y="173"/>
                      <a:pt x="433" y="113"/>
                    </a:cubicBezTo>
                    <a:lnTo>
                      <a:pt x="433" y="39"/>
                    </a:lnTo>
                    <a:cubicBezTo>
                      <a:pt x="379" y="15"/>
                      <a:pt x="337" y="1"/>
                      <a:pt x="3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2" name="Google Shape;7682;p48"/>
              <p:cNvSpPr/>
              <p:nvPr/>
            </p:nvSpPr>
            <p:spPr>
              <a:xfrm>
                <a:off x="-791531" y="672543"/>
                <a:ext cx="19091" cy="40023"/>
              </a:xfrm>
              <a:custGeom>
                <a:avLst/>
                <a:gdLst/>
                <a:ahLst/>
                <a:cxnLst/>
                <a:rect l="l" t="t" r="r" b="b"/>
                <a:pathLst>
                  <a:path w="612" h="1283" extrusionOk="0">
                    <a:moveTo>
                      <a:pt x="314" y="1"/>
                    </a:moveTo>
                    <a:cubicBezTo>
                      <a:pt x="180" y="1"/>
                      <a:pt x="120" y="61"/>
                      <a:pt x="60" y="120"/>
                    </a:cubicBezTo>
                    <a:cubicBezTo>
                      <a:pt x="1" y="239"/>
                      <a:pt x="1" y="314"/>
                      <a:pt x="1" y="433"/>
                    </a:cubicBezTo>
                    <a:lnTo>
                      <a:pt x="1" y="686"/>
                    </a:lnTo>
                    <a:cubicBezTo>
                      <a:pt x="60" y="865"/>
                      <a:pt x="60" y="984"/>
                      <a:pt x="180" y="1178"/>
                    </a:cubicBezTo>
                    <a:lnTo>
                      <a:pt x="180" y="1237"/>
                    </a:lnTo>
                    <a:lnTo>
                      <a:pt x="239" y="1237"/>
                    </a:lnTo>
                    <a:cubicBezTo>
                      <a:pt x="277" y="1267"/>
                      <a:pt x="325" y="1282"/>
                      <a:pt x="364" y="1282"/>
                    </a:cubicBezTo>
                    <a:cubicBezTo>
                      <a:pt x="403" y="1282"/>
                      <a:pt x="433" y="1267"/>
                      <a:pt x="433" y="1237"/>
                    </a:cubicBezTo>
                    <a:cubicBezTo>
                      <a:pt x="612" y="1059"/>
                      <a:pt x="612" y="805"/>
                      <a:pt x="612" y="612"/>
                    </a:cubicBezTo>
                    <a:cubicBezTo>
                      <a:pt x="612" y="493"/>
                      <a:pt x="552" y="433"/>
                      <a:pt x="552" y="314"/>
                    </a:cubicBezTo>
                    <a:cubicBezTo>
                      <a:pt x="493" y="239"/>
                      <a:pt x="433" y="120"/>
                      <a:pt x="373" y="61"/>
                    </a:cubicBezTo>
                    <a:lnTo>
                      <a:pt x="3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3" name="Google Shape;7683;p48"/>
              <p:cNvSpPr/>
              <p:nvPr/>
            </p:nvSpPr>
            <p:spPr>
              <a:xfrm>
                <a:off x="-844032" y="770308"/>
                <a:ext cx="19559" cy="39836"/>
              </a:xfrm>
              <a:custGeom>
                <a:avLst/>
                <a:gdLst/>
                <a:ahLst/>
                <a:cxnLst/>
                <a:rect l="l" t="t" r="r" b="b"/>
                <a:pathLst>
                  <a:path w="627" h="1277" extrusionOk="0">
                    <a:moveTo>
                      <a:pt x="345" y="1"/>
                    </a:moveTo>
                    <a:cubicBezTo>
                      <a:pt x="318" y="1"/>
                      <a:pt x="289" y="8"/>
                      <a:pt x="254" y="25"/>
                    </a:cubicBezTo>
                    <a:cubicBezTo>
                      <a:pt x="194" y="159"/>
                      <a:pt x="135" y="219"/>
                      <a:pt x="60" y="338"/>
                    </a:cubicBezTo>
                    <a:cubicBezTo>
                      <a:pt x="60" y="398"/>
                      <a:pt x="0" y="532"/>
                      <a:pt x="0" y="651"/>
                    </a:cubicBezTo>
                    <a:cubicBezTo>
                      <a:pt x="0" y="830"/>
                      <a:pt x="60" y="1023"/>
                      <a:pt x="194" y="1202"/>
                    </a:cubicBezTo>
                    <a:lnTo>
                      <a:pt x="254" y="1277"/>
                    </a:lnTo>
                    <a:cubicBezTo>
                      <a:pt x="313" y="1277"/>
                      <a:pt x="433" y="1277"/>
                      <a:pt x="507" y="1202"/>
                    </a:cubicBezTo>
                    <a:lnTo>
                      <a:pt x="507" y="1143"/>
                    </a:lnTo>
                    <a:cubicBezTo>
                      <a:pt x="567" y="964"/>
                      <a:pt x="626" y="830"/>
                      <a:pt x="626" y="651"/>
                    </a:cubicBezTo>
                    <a:lnTo>
                      <a:pt x="626" y="398"/>
                    </a:lnTo>
                    <a:cubicBezTo>
                      <a:pt x="626" y="338"/>
                      <a:pt x="626" y="219"/>
                      <a:pt x="567" y="159"/>
                    </a:cubicBezTo>
                    <a:lnTo>
                      <a:pt x="507" y="85"/>
                    </a:lnTo>
                    <a:cubicBezTo>
                      <a:pt x="454" y="43"/>
                      <a:pt x="409" y="1"/>
                      <a:pt x="3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4" name="Google Shape;7684;p48"/>
              <p:cNvSpPr/>
              <p:nvPr/>
            </p:nvSpPr>
            <p:spPr>
              <a:xfrm>
                <a:off x="-907701" y="687566"/>
                <a:ext cx="19091" cy="25018"/>
              </a:xfrm>
              <a:custGeom>
                <a:avLst/>
                <a:gdLst/>
                <a:ahLst/>
                <a:cxnLst/>
                <a:rect l="l" t="t" r="r" b="b"/>
                <a:pathLst>
                  <a:path w="612" h="802" extrusionOk="0">
                    <a:moveTo>
                      <a:pt x="239" y="1"/>
                    </a:moveTo>
                    <a:cubicBezTo>
                      <a:pt x="120" y="75"/>
                      <a:pt x="120" y="135"/>
                      <a:pt x="60" y="195"/>
                    </a:cubicBezTo>
                    <a:cubicBezTo>
                      <a:pt x="60" y="254"/>
                      <a:pt x="60" y="314"/>
                      <a:pt x="1" y="373"/>
                    </a:cubicBezTo>
                    <a:cubicBezTo>
                      <a:pt x="1" y="507"/>
                      <a:pt x="60" y="627"/>
                      <a:pt x="179" y="746"/>
                    </a:cubicBezTo>
                    <a:cubicBezTo>
                      <a:pt x="209" y="783"/>
                      <a:pt x="257" y="802"/>
                      <a:pt x="313" y="802"/>
                    </a:cubicBezTo>
                    <a:cubicBezTo>
                      <a:pt x="369" y="802"/>
                      <a:pt x="433" y="783"/>
                      <a:pt x="492" y="746"/>
                    </a:cubicBezTo>
                    <a:lnTo>
                      <a:pt x="492" y="686"/>
                    </a:lnTo>
                    <a:cubicBezTo>
                      <a:pt x="611" y="627"/>
                      <a:pt x="611" y="507"/>
                      <a:pt x="611" y="448"/>
                    </a:cubicBezTo>
                    <a:lnTo>
                      <a:pt x="611" y="254"/>
                    </a:lnTo>
                    <a:cubicBezTo>
                      <a:pt x="552" y="195"/>
                      <a:pt x="552" y="135"/>
                      <a:pt x="492" y="75"/>
                    </a:cubicBezTo>
                    <a:cubicBezTo>
                      <a:pt x="433" y="1"/>
                      <a:pt x="313" y="1"/>
                      <a:pt x="239"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5" name="Google Shape;7685;p48"/>
              <p:cNvSpPr/>
              <p:nvPr/>
            </p:nvSpPr>
            <p:spPr>
              <a:xfrm>
                <a:off x="-1018318" y="685133"/>
                <a:ext cx="19559" cy="20495"/>
              </a:xfrm>
              <a:custGeom>
                <a:avLst/>
                <a:gdLst/>
                <a:ahLst/>
                <a:cxnLst/>
                <a:rect l="l" t="t" r="r" b="b"/>
                <a:pathLst>
                  <a:path w="627" h="657" extrusionOk="0">
                    <a:moveTo>
                      <a:pt x="314" y="1"/>
                    </a:moveTo>
                    <a:cubicBezTo>
                      <a:pt x="269" y="1"/>
                      <a:pt x="224" y="15"/>
                      <a:pt x="195" y="45"/>
                    </a:cubicBezTo>
                    <a:cubicBezTo>
                      <a:pt x="135" y="105"/>
                      <a:pt x="60" y="164"/>
                      <a:pt x="60" y="239"/>
                    </a:cubicBezTo>
                    <a:cubicBezTo>
                      <a:pt x="1" y="299"/>
                      <a:pt x="1" y="299"/>
                      <a:pt x="1" y="358"/>
                    </a:cubicBezTo>
                    <a:cubicBezTo>
                      <a:pt x="60" y="418"/>
                      <a:pt x="60" y="537"/>
                      <a:pt x="195" y="611"/>
                    </a:cubicBezTo>
                    <a:cubicBezTo>
                      <a:pt x="254" y="641"/>
                      <a:pt x="314" y="656"/>
                      <a:pt x="368" y="656"/>
                    </a:cubicBezTo>
                    <a:cubicBezTo>
                      <a:pt x="422" y="656"/>
                      <a:pt x="470" y="641"/>
                      <a:pt x="507" y="611"/>
                    </a:cubicBezTo>
                    <a:cubicBezTo>
                      <a:pt x="627" y="477"/>
                      <a:pt x="627" y="418"/>
                      <a:pt x="627" y="299"/>
                    </a:cubicBezTo>
                    <a:cubicBezTo>
                      <a:pt x="627" y="299"/>
                      <a:pt x="627" y="239"/>
                      <a:pt x="567" y="164"/>
                    </a:cubicBezTo>
                    <a:cubicBezTo>
                      <a:pt x="567" y="105"/>
                      <a:pt x="507" y="105"/>
                      <a:pt x="433" y="45"/>
                    </a:cubicBezTo>
                    <a:cubicBezTo>
                      <a:pt x="403" y="15"/>
                      <a:pt x="358" y="1"/>
                      <a:pt x="3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86" name="Google Shape;7686;p48"/>
            <p:cNvGrpSpPr/>
            <p:nvPr/>
          </p:nvGrpSpPr>
          <p:grpSpPr>
            <a:xfrm>
              <a:off x="790775" y="119354"/>
              <a:ext cx="7447900" cy="539872"/>
              <a:chOff x="790775" y="119354"/>
              <a:chExt cx="7447900" cy="539872"/>
            </a:xfrm>
          </p:grpSpPr>
          <p:sp>
            <p:nvSpPr>
              <p:cNvPr id="7687" name="Google Shape;7687;p48"/>
              <p:cNvSpPr/>
              <p:nvPr/>
            </p:nvSpPr>
            <p:spPr>
              <a:xfrm>
                <a:off x="7123684" y="123504"/>
                <a:ext cx="172446" cy="240184"/>
              </a:xfrm>
              <a:custGeom>
                <a:avLst/>
                <a:gdLst/>
                <a:ahLst/>
                <a:cxnLst/>
                <a:rect l="l" t="t" r="r" b="b"/>
                <a:pathLst>
                  <a:path w="5528" h="6887" extrusionOk="0">
                    <a:moveTo>
                      <a:pt x="837" y="0"/>
                    </a:moveTo>
                    <a:cubicBezTo>
                      <a:pt x="731" y="0"/>
                      <a:pt x="640" y="39"/>
                      <a:pt x="566" y="123"/>
                    </a:cubicBezTo>
                    <a:cubicBezTo>
                      <a:pt x="134" y="749"/>
                      <a:pt x="0" y="1181"/>
                      <a:pt x="373" y="1732"/>
                    </a:cubicBezTo>
                    <a:cubicBezTo>
                      <a:pt x="745" y="2239"/>
                      <a:pt x="2801" y="3535"/>
                      <a:pt x="4410" y="6708"/>
                    </a:cubicBezTo>
                    <a:lnTo>
                      <a:pt x="4410" y="6887"/>
                    </a:lnTo>
                    <a:cubicBezTo>
                      <a:pt x="4783" y="6827"/>
                      <a:pt x="5155" y="6768"/>
                      <a:pt x="5527" y="6768"/>
                    </a:cubicBezTo>
                    <a:cubicBezTo>
                      <a:pt x="5468" y="6202"/>
                      <a:pt x="5095" y="4220"/>
                      <a:pt x="3606" y="2537"/>
                    </a:cubicBezTo>
                    <a:cubicBezTo>
                      <a:pt x="2553" y="1269"/>
                      <a:pt x="1446" y="0"/>
                      <a:pt x="8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8" name="Google Shape;7688;p48"/>
              <p:cNvSpPr/>
              <p:nvPr/>
            </p:nvSpPr>
            <p:spPr>
              <a:xfrm>
                <a:off x="7028883" y="358045"/>
                <a:ext cx="536336" cy="301181"/>
              </a:xfrm>
              <a:custGeom>
                <a:avLst/>
                <a:gdLst/>
                <a:ahLst/>
                <a:cxnLst/>
                <a:rect l="l" t="t" r="r" b="b"/>
                <a:pathLst>
                  <a:path w="17193" h="8636" extrusionOk="0">
                    <a:moveTo>
                      <a:pt x="9745" y="0"/>
                    </a:moveTo>
                    <a:cubicBezTo>
                      <a:pt x="9362" y="0"/>
                      <a:pt x="8967" y="14"/>
                      <a:pt x="8566" y="43"/>
                    </a:cubicBezTo>
                    <a:cubicBezTo>
                      <a:pt x="8194" y="43"/>
                      <a:pt x="7822" y="102"/>
                      <a:pt x="7449" y="162"/>
                    </a:cubicBezTo>
                    <a:cubicBezTo>
                      <a:pt x="5155" y="415"/>
                      <a:pt x="2861" y="1160"/>
                      <a:pt x="1803" y="2516"/>
                    </a:cubicBezTo>
                    <a:cubicBezTo>
                      <a:pt x="0" y="4944"/>
                      <a:pt x="1118" y="7059"/>
                      <a:pt x="1803" y="7730"/>
                    </a:cubicBezTo>
                    <a:cubicBezTo>
                      <a:pt x="1862" y="7864"/>
                      <a:pt x="1922" y="7864"/>
                      <a:pt x="1997" y="7923"/>
                    </a:cubicBezTo>
                    <a:cubicBezTo>
                      <a:pt x="2687" y="8345"/>
                      <a:pt x="5509" y="8635"/>
                      <a:pt x="8413" y="8635"/>
                    </a:cubicBezTo>
                    <a:cubicBezTo>
                      <a:pt x="11462" y="8635"/>
                      <a:pt x="14602" y="8315"/>
                      <a:pt x="15464" y="7491"/>
                    </a:cubicBezTo>
                    <a:cubicBezTo>
                      <a:pt x="17192" y="5808"/>
                      <a:pt x="16641" y="1711"/>
                      <a:pt x="13170" y="475"/>
                    </a:cubicBezTo>
                    <a:cubicBezTo>
                      <a:pt x="12386" y="182"/>
                      <a:pt x="11144" y="0"/>
                      <a:pt x="97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9" name="Google Shape;7689;p48"/>
              <p:cNvSpPr/>
              <p:nvPr/>
            </p:nvSpPr>
            <p:spPr>
              <a:xfrm>
                <a:off x="4633668" y="123504"/>
                <a:ext cx="172446" cy="240184"/>
              </a:xfrm>
              <a:custGeom>
                <a:avLst/>
                <a:gdLst/>
                <a:ahLst/>
                <a:cxnLst/>
                <a:rect l="l" t="t" r="r" b="b"/>
                <a:pathLst>
                  <a:path w="5528" h="6887" extrusionOk="0">
                    <a:moveTo>
                      <a:pt x="836" y="0"/>
                    </a:moveTo>
                    <a:cubicBezTo>
                      <a:pt x="730" y="0"/>
                      <a:pt x="640" y="39"/>
                      <a:pt x="566" y="123"/>
                    </a:cubicBezTo>
                    <a:cubicBezTo>
                      <a:pt x="60" y="749"/>
                      <a:pt x="0" y="1181"/>
                      <a:pt x="373" y="1732"/>
                    </a:cubicBezTo>
                    <a:cubicBezTo>
                      <a:pt x="745" y="2239"/>
                      <a:pt x="2801" y="3535"/>
                      <a:pt x="4410" y="6708"/>
                    </a:cubicBezTo>
                    <a:lnTo>
                      <a:pt x="4410" y="6887"/>
                    </a:lnTo>
                    <a:cubicBezTo>
                      <a:pt x="4782" y="6827"/>
                      <a:pt x="5155" y="6768"/>
                      <a:pt x="5527" y="6768"/>
                    </a:cubicBezTo>
                    <a:cubicBezTo>
                      <a:pt x="5468" y="6202"/>
                      <a:pt x="5095" y="4220"/>
                      <a:pt x="3605" y="2537"/>
                    </a:cubicBezTo>
                    <a:cubicBezTo>
                      <a:pt x="2540" y="1269"/>
                      <a:pt x="1443" y="0"/>
                      <a:pt x="8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0" name="Google Shape;7690;p48"/>
              <p:cNvSpPr/>
              <p:nvPr/>
            </p:nvSpPr>
            <p:spPr>
              <a:xfrm>
                <a:off x="4538866" y="358045"/>
                <a:ext cx="536304" cy="301181"/>
              </a:xfrm>
              <a:custGeom>
                <a:avLst/>
                <a:gdLst/>
                <a:ahLst/>
                <a:cxnLst/>
                <a:rect l="l" t="t" r="r" b="b"/>
                <a:pathLst>
                  <a:path w="17192" h="8636" extrusionOk="0">
                    <a:moveTo>
                      <a:pt x="9744" y="0"/>
                    </a:moveTo>
                    <a:cubicBezTo>
                      <a:pt x="9362" y="0"/>
                      <a:pt x="8967" y="14"/>
                      <a:pt x="8566" y="43"/>
                    </a:cubicBezTo>
                    <a:cubicBezTo>
                      <a:pt x="8194" y="43"/>
                      <a:pt x="7821" y="102"/>
                      <a:pt x="7449" y="162"/>
                    </a:cubicBezTo>
                    <a:cubicBezTo>
                      <a:pt x="5155" y="415"/>
                      <a:pt x="2861" y="1160"/>
                      <a:pt x="1803" y="2516"/>
                    </a:cubicBezTo>
                    <a:cubicBezTo>
                      <a:pt x="0" y="4944"/>
                      <a:pt x="1118" y="7059"/>
                      <a:pt x="1803" y="7730"/>
                    </a:cubicBezTo>
                    <a:cubicBezTo>
                      <a:pt x="1862" y="7864"/>
                      <a:pt x="1922" y="7864"/>
                      <a:pt x="1982" y="7923"/>
                    </a:cubicBezTo>
                    <a:cubicBezTo>
                      <a:pt x="2679" y="8345"/>
                      <a:pt x="5505" y="8635"/>
                      <a:pt x="8409" y="8635"/>
                    </a:cubicBezTo>
                    <a:cubicBezTo>
                      <a:pt x="11458" y="8635"/>
                      <a:pt x="14594" y="8315"/>
                      <a:pt x="15449" y="7491"/>
                    </a:cubicBezTo>
                    <a:cubicBezTo>
                      <a:pt x="17192" y="5808"/>
                      <a:pt x="16566" y="1711"/>
                      <a:pt x="13095" y="475"/>
                    </a:cubicBezTo>
                    <a:cubicBezTo>
                      <a:pt x="12370" y="182"/>
                      <a:pt x="11140" y="0"/>
                      <a:pt x="97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1" name="Google Shape;7691;p48"/>
              <p:cNvSpPr/>
              <p:nvPr/>
            </p:nvSpPr>
            <p:spPr>
              <a:xfrm>
                <a:off x="5257318" y="123504"/>
                <a:ext cx="172446" cy="240184"/>
              </a:xfrm>
              <a:custGeom>
                <a:avLst/>
                <a:gdLst/>
                <a:ahLst/>
                <a:cxnLst/>
                <a:rect l="l" t="t" r="r" b="b"/>
                <a:pathLst>
                  <a:path w="5528" h="6887" extrusionOk="0">
                    <a:moveTo>
                      <a:pt x="828" y="0"/>
                    </a:moveTo>
                    <a:cubicBezTo>
                      <a:pt x="720" y="0"/>
                      <a:pt x="627" y="39"/>
                      <a:pt x="552" y="123"/>
                    </a:cubicBezTo>
                    <a:cubicBezTo>
                      <a:pt x="60" y="749"/>
                      <a:pt x="1" y="1181"/>
                      <a:pt x="373" y="1732"/>
                    </a:cubicBezTo>
                    <a:cubicBezTo>
                      <a:pt x="746" y="2239"/>
                      <a:pt x="2787" y="3535"/>
                      <a:pt x="4410" y="6708"/>
                    </a:cubicBezTo>
                    <a:lnTo>
                      <a:pt x="4410" y="6887"/>
                    </a:lnTo>
                    <a:cubicBezTo>
                      <a:pt x="4783" y="6827"/>
                      <a:pt x="5155" y="6768"/>
                      <a:pt x="5528" y="6768"/>
                    </a:cubicBezTo>
                    <a:cubicBezTo>
                      <a:pt x="5453" y="6202"/>
                      <a:pt x="5081" y="4220"/>
                      <a:pt x="3591" y="2537"/>
                    </a:cubicBezTo>
                    <a:cubicBezTo>
                      <a:pt x="2539" y="1269"/>
                      <a:pt x="1443" y="0"/>
                      <a:pt x="8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2" name="Google Shape;7692;p48"/>
              <p:cNvSpPr/>
              <p:nvPr/>
            </p:nvSpPr>
            <p:spPr>
              <a:xfrm>
                <a:off x="5162517" y="358045"/>
                <a:ext cx="536336" cy="301181"/>
              </a:xfrm>
              <a:custGeom>
                <a:avLst/>
                <a:gdLst/>
                <a:ahLst/>
                <a:cxnLst/>
                <a:rect l="l" t="t" r="r" b="b"/>
                <a:pathLst>
                  <a:path w="17193" h="8636" extrusionOk="0">
                    <a:moveTo>
                      <a:pt x="9743" y="0"/>
                    </a:moveTo>
                    <a:cubicBezTo>
                      <a:pt x="9362" y="0"/>
                      <a:pt x="8967" y="14"/>
                      <a:pt x="8567" y="43"/>
                    </a:cubicBezTo>
                    <a:cubicBezTo>
                      <a:pt x="8194" y="43"/>
                      <a:pt x="7822" y="102"/>
                      <a:pt x="7449" y="162"/>
                    </a:cubicBezTo>
                    <a:cubicBezTo>
                      <a:pt x="5140" y="415"/>
                      <a:pt x="2846" y="1160"/>
                      <a:pt x="1788" y="2516"/>
                    </a:cubicBezTo>
                    <a:cubicBezTo>
                      <a:pt x="1" y="4944"/>
                      <a:pt x="1118" y="7059"/>
                      <a:pt x="1788" y="7730"/>
                    </a:cubicBezTo>
                    <a:cubicBezTo>
                      <a:pt x="1863" y="7864"/>
                      <a:pt x="1922" y="7864"/>
                      <a:pt x="1982" y="7923"/>
                    </a:cubicBezTo>
                    <a:cubicBezTo>
                      <a:pt x="2680" y="8345"/>
                      <a:pt x="5505" y="8635"/>
                      <a:pt x="8410" y="8635"/>
                    </a:cubicBezTo>
                    <a:cubicBezTo>
                      <a:pt x="11459" y="8635"/>
                      <a:pt x="14595" y="8315"/>
                      <a:pt x="15449" y="7491"/>
                    </a:cubicBezTo>
                    <a:cubicBezTo>
                      <a:pt x="17192" y="5808"/>
                      <a:pt x="16567" y="1711"/>
                      <a:pt x="13096" y="475"/>
                    </a:cubicBezTo>
                    <a:cubicBezTo>
                      <a:pt x="12359" y="182"/>
                      <a:pt x="11136" y="0"/>
                      <a:pt x="97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3" name="Google Shape;7693;p48"/>
              <p:cNvSpPr/>
              <p:nvPr/>
            </p:nvSpPr>
            <p:spPr>
              <a:xfrm>
                <a:off x="5880532" y="123504"/>
                <a:ext cx="172446" cy="240184"/>
              </a:xfrm>
              <a:custGeom>
                <a:avLst/>
                <a:gdLst/>
                <a:ahLst/>
                <a:cxnLst/>
                <a:rect l="l" t="t" r="r" b="b"/>
                <a:pathLst>
                  <a:path w="5528" h="6887" extrusionOk="0">
                    <a:moveTo>
                      <a:pt x="837" y="0"/>
                    </a:moveTo>
                    <a:cubicBezTo>
                      <a:pt x="731" y="0"/>
                      <a:pt x="640" y="39"/>
                      <a:pt x="567" y="123"/>
                    </a:cubicBezTo>
                    <a:cubicBezTo>
                      <a:pt x="135" y="749"/>
                      <a:pt x="0" y="1181"/>
                      <a:pt x="373" y="1732"/>
                    </a:cubicBezTo>
                    <a:cubicBezTo>
                      <a:pt x="745" y="2239"/>
                      <a:pt x="2801" y="3535"/>
                      <a:pt x="4410" y="6708"/>
                    </a:cubicBezTo>
                    <a:lnTo>
                      <a:pt x="4410" y="6887"/>
                    </a:lnTo>
                    <a:cubicBezTo>
                      <a:pt x="4783" y="6827"/>
                      <a:pt x="5155" y="6768"/>
                      <a:pt x="5527" y="6768"/>
                    </a:cubicBezTo>
                    <a:cubicBezTo>
                      <a:pt x="5468" y="6202"/>
                      <a:pt x="5095" y="4220"/>
                      <a:pt x="3606" y="2537"/>
                    </a:cubicBezTo>
                    <a:cubicBezTo>
                      <a:pt x="2553" y="1269"/>
                      <a:pt x="1447" y="0"/>
                      <a:pt x="8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4" name="Google Shape;7694;p48"/>
              <p:cNvSpPr/>
              <p:nvPr/>
            </p:nvSpPr>
            <p:spPr>
              <a:xfrm>
                <a:off x="5785731" y="358045"/>
                <a:ext cx="536336" cy="301181"/>
              </a:xfrm>
              <a:custGeom>
                <a:avLst/>
                <a:gdLst/>
                <a:ahLst/>
                <a:cxnLst/>
                <a:rect l="l" t="t" r="r" b="b"/>
                <a:pathLst>
                  <a:path w="17193" h="8636" extrusionOk="0">
                    <a:moveTo>
                      <a:pt x="9745" y="0"/>
                    </a:moveTo>
                    <a:cubicBezTo>
                      <a:pt x="9362" y="0"/>
                      <a:pt x="8967" y="14"/>
                      <a:pt x="8566" y="43"/>
                    </a:cubicBezTo>
                    <a:cubicBezTo>
                      <a:pt x="8194" y="43"/>
                      <a:pt x="7822" y="102"/>
                      <a:pt x="7449" y="162"/>
                    </a:cubicBezTo>
                    <a:cubicBezTo>
                      <a:pt x="5155" y="415"/>
                      <a:pt x="2861" y="1160"/>
                      <a:pt x="1803" y="2516"/>
                    </a:cubicBezTo>
                    <a:cubicBezTo>
                      <a:pt x="0" y="4944"/>
                      <a:pt x="1118" y="7059"/>
                      <a:pt x="1803" y="7730"/>
                    </a:cubicBezTo>
                    <a:cubicBezTo>
                      <a:pt x="1863" y="7864"/>
                      <a:pt x="1922" y="7864"/>
                      <a:pt x="1997" y="7923"/>
                    </a:cubicBezTo>
                    <a:cubicBezTo>
                      <a:pt x="2687" y="8345"/>
                      <a:pt x="5509" y="8635"/>
                      <a:pt x="8413" y="8635"/>
                    </a:cubicBezTo>
                    <a:cubicBezTo>
                      <a:pt x="11462" y="8635"/>
                      <a:pt x="14602" y="8315"/>
                      <a:pt x="15464" y="7491"/>
                    </a:cubicBezTo>
                    <a:cubicBezTo>
                      <a:pt x="17192" y="5808"/>
                      <a:pt x="16581" y="1711"/>
                      <a:pt x="13170" y="475"/>
                    </a:cubicBezTo>
                    <a:cubicBezTo>
                      <a:pt x="12386" y="182"/>
                      <a:pt x="11144" y="0"/>
                      <a:pt x="97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5" name="Google Shape;7695;p48"/>
              <p:cNvSpPr/>
              <p:nvPr/>
            </p:nvSpPr>
            <p:spPr>
              <a:xfrm>
                <a:off x="6507926" y="123504"/>
                <a:ext cx="172446" cy="240184"/>
              </a:xfrm>
              <a:custGeom>
                <a:avLst/>
                <a:gdLst/>
                <a:ahLst/>
                <a:cxnLst/>
                <a:rect l="l" t="t" r="r" b="b"/>
                <a:pathLst>
                  <a:path w="5528" h="6887" extrusionOk="0">
                    <a:moveTo>
                      <a:pt x="837" y="0"/>
                    </a:moveTo>
                    <a:cubicBezTo>
                      <a:pt x="731" y="0"/>
                      <a:pt x="639" y="39"/>
                      <a:pt x="566" y="123"/>
                    </a:cubicBezTo>
                    <a:cubicBezTo>
                      <a:pt x="134" y="749"/>
                      <a:pt x="0" y="1181"/>
                      <a:pt x="373" y="1732"/>
                    </a:cubicBezTo>
                    <a:cubicBezTo>
                      <a:pt x="745" y="2239"/>
                      <a:pt x="2801" y="3535"/>
                      <a:pt x="4410" y="6708"/>
                    </a:cubicBezTo>
                    <a:lnTo>
                      <a:pt x="4410" y="6887"/>
                    </a:lnTo>
                    <a:cubicBezTo>
                      <a:pt x="4782" y="6827"/>
                      <a:pt x="5155" y="6768"/>
                      <a:pt x="5527" y="6768"/>
                    </a:cubicBezTo>
                    <a:cubicBezTo>
                      <a:pt x="5468" y="6202"/>
                      <a:pt x="5095" y="4220"/>
                      <a:pt x="3605" y="2537"/>
                    </a:cubicBezTo>
                    <a:cubicBezTo>
                      <a:pt x="2553" y="1269"/>
                      <a:pt x="1446" y="0"/>
                      <a:pt x="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6" name="Google Shape;7696;p48"/>
              <p:cNvSpPr/>
              <p:nvPr/>
            </p:nvSpPr>
            <p:spPr>
              <a:xfrm>
                <a:off x="6413124" y="358045"/>
                <a:ext cx="536304" cy="301181"/>
              </a:xfrm>
              <a:custGeom>
                <a:avLst/>
                <a:gdLst/>
                <a:ahLst/>
                <a:cxnLst/>
                <a:rect l="l" t="t" r="r" b="b"/>
                <a:pathLst>
                  <a:path w="17192" h="8636" extrusionOk="0">
                    <a:moveTo>
                      <a:pt x="9745" y="0"/>
                    </a:moveTo>
                    <a:cubicBezTo>
                      <a:pt x="9362" y="0"/>
                      <a:pt x="8967" y="14"/>
                      <a:pt x="8566" y="43"/>
                    </a:cubicBezTo>
                    <a:cubicBezTo>
                      <a:pt x="8194" y="43"/>
                      <a:pt x="7821" y="102"/>
                      <a:pt x="7449" y="162"/>
                    </a:cubicBezTo>
                    <a:cubicBezTo>
                      <a:pt x="5155" y="415"/>
                      <a:pt x="2860" y="1160"/>
                      <a:pt x="1803" y="2516"/>
                    </a:cubicBezTo>
                    <a:cubicBezTo>
                      <a:pt x="0" y="4944"/>
                      <a:pt x="1117" y="7059"/>
                      <a:pt x="1803" y="7730"/>
                    </a:cubicBezTo>
                    <a:cubicBezTo>
                      <a:pt x="1862" y="7864"/>
                      <a:pt x="1996" y="7864"/>
                      <a:pt x="2056" y="7923"/>
                    </a:cubicBezTo>
                    <a:cubicBezTo>
                      <a:pt x="2717" y="8345"/>
                      <a:pt x="5524" y="8635"/>
                      <a:pt x="8421" y="8635"/>
                    </a:cubicBezTo>
                    <a:cubicBezTo>
                      <a:pt x="11461" y="8635"/>
                      <a:pt x="14602" y="8315"/>
                      <a:pt x="15464" y="7491"/>
                    </a:cubicBezTo>
                    <a:cubicBezTo>
                      <a:pt x="17192" y="5808"/>
                      <a:pt x="16641" y="1711"/>
                      <a:pt x="13169" y="475"/>
                    </a:cubicBezTo>
                    <a:cubicBezTo>
                      <a:pt x="12386" y="182"/>
                      <a:pt x="11144" y="0"/>
                      <a:pt x="97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7" name="Google Shape;7697;p48"/>
              <p:cNvSpPr/>
              <p:nvPr/>
            </p:nvSpPr>
            <p:spPr>
              <a:xfrm>
                <a:off x="7751078" y="123504"/>
                <a:ext cx="172446" cy="240184"/>
              </a:xfrm>
              <a:custGeom>
                <a:avLst/>
                <a:gdLst/>
                <a:ahLst/>
                <a:cxnLst/>
                <a:rect l="l" t="t" r="r" b="b"/>
                <a:pathLst>
                  <a:path w="5528" h="6887" extrusionOk="0">
                    <a:moveTo>
                      <a:pt x="837" y="0"/>
                    </a:moveTo>
                    <a:cubicBezTo>
                      <a:pt x="731" y="0"/>
                      <a:pt x="639" y="39"/>
                      <a:pt x="566" y="123"/>
                    </a:cubicBezTo>
                    <a:cubicBezTo>
                      <a:pt x="134" y="749"/>
                      <a:pt x="0" y="1181"/>
                      <a:pt x="373" y="1732"/>
                    </a:cubicBezTo>
                    <a:cubicBezTo>
                      <a:pt x="745" y="2239"/>
                      <a:pt x="2801" y="3535"/>
                      <a:pt x="4410" y="6708"/>
                    </a:cubicBezTo>
                    <a:lnTo>
                      <a:pt x="4410" y="6887"/>
                    </a:lnTo>
                    <a:cubicBezTo>
                      <a:pt x="4782" y="6827"/>
                      <a:pt x="5155" y="6768"/>
                      <a:pt x="5527" y="6768"/>
                    </a:cubicBezTo>
                    <a:cubicBezTo>
                      <a:pt x="5467" y="6202"/>
                      <a:pt x="5155" y="4220"/>
                      <a:pt x="3605" y="2537"/>
                    </a:cubicBezTo>
                    <a:cubicBezTo>
                      <a:pt x="2553" y="1269"/>
                      <a:pt x="1446" y="0"/>
                      <a:pt x="8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8" name="Google Shape;7698;p48"/>
              <p:cNvSpPr/>
              <p:nvPr/>
            </p:nvSpPr>
            <p:spPr>
              <a:xfrm>
                <a:off x="7656245" y="358045"/>
                <a:ext cx="536336" cy="301181"/>
              </a:xfrm>
              <a:custGeom>
                <a:avLst/>
                <a:gdLst/>
                <a:ahLst/>
                <a:cxnLst/>
                <a:rect l="l" t="t" r="r" b="b"/>
                <a:pathLst>
                  <a:path w="17193" h="8636" extrusionOk="0">
                    <a:moveTo>
                      <a:pt x="9746" y="0"/>
                    </a:moveTo>
                    <a:cubicBezTo>
                      <a:pt x="9363" y="0"/>
                      <a:pt x="8968" y="14"/>
                      <a:pt x="8567" y="43"/>
                    </a:cubicBezTo>
                    <a:cubicBezTo>
                      <a:pt x="8195" y="43"/>
                      <a:pt x="7822" y="102"/>
                      <a:pt x="7450" y="162"/>
                    </a:cubicBezTo>
                    <a:cubicBezTo>
                      <a:pt x="5156" y="415"/>
                      <a:pt x="2861" y="1160"/>
                      <a:pt x="1804" y="2516"/>
                    </a:cubicBezTo>
                    <a:cubicBezTo>
                      <a:pt x="1" y="4944"/>
                      <a:pt x="1118" y="7059"/>
                      <a:pt x="1804" y="7730"/>
                    </a:cubicBezTo>
                    <a:cubicBezTo>
                      <a:pt x="1863" y="7864"/>
                      <a:pt x="1997" y="7864"/>
                      <a:pt x="2057" y="7923"/>
                    </a:cubicBezTo>
                    <a:cubicBezTo>
                      <a:pt x="2718" y="8345"/>
                      <a:pt x="5525" y="8635"/>
                      <a:pt x="8422" y="8635"/>
                    </a:cubicBezTo>
                    <a:cubicBezTo>
                      <a:pt x="11462" y="8635"/>
                      <a:pt x="14603" y="8315"/>
                      <a:pt x="15465" y="7491"/>
                    </a:cubicBezTo>
                    <a:cubicBezTo>
                      <a:pt x="17193" y="5808"/>
                      <a:pt x="16642" y="1711"/>
                      <a:pt x="13170" y="475"/>
                    </a:cubicBezTo>
                    <a:cubicBezTo>
                      <a:pt x="12387" y="182"/>
                      <a:pt x="11145" y="0"/>
                      <a:pt x="97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9" name="Google Shape;7699;p48"/>
              <p:cNvSpPr/>
              <p:nvPr/>
            </p:nvSpPr>
            <p:spPr>
              <a:xfrm>
                <a:off x="3378880" y="119354"/>
                <a:ext cx="172446" cy="238127"/>
              </a:xfrm>
              <a:custGeom>
                <a:avLst/>
                <a:gdLst/>
                <a:ahLst/>
                <a:cxnLst/>
                <a:rect l="l" t="t" r="r" b="b"/>
                <a:pathLst>
                  <a:path w="5528" h="6828" extrusionOk="0">
                    <a:moveTo>
                      <a:pt x="874" y="0"/>
                    </a:moveTo>
                    <a:cubicBezTo>
                      <a:pt x="775" y="0"/>
                      <a:pt x="691" y="39"/>
                      <a:pt x="627" y="123"/>
                    </a:cubicBezTo>
                    <a:cubicBezTo>
                      <a:pt x="120" y="674"/>
                      <a:pt x="1" y="1166"/>
                      <a:pt x="373" y="1673"/>
                    </a:cubicBezTo>
                    <a:cubicBezTo>
                      <a:pt x="805" y="2164"/>
                      <a:pt x="2802" y="3475"/>
                      <a:pt x="4411" y="6693"/>
                    </a:cubicBezTo>
                    <a:lnTo>
                      <a:pt x="4411"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0" name="Google Shape;7700;p48"/>
              <p:cNvSpPr/>
              <p:nvPr/>
            </p:nvSpPr>
            <p:spPr>
              <a:xfrm>
                <a:off x="3284079" y="353616"/>
                <a:ext cx="536336" cy="299611"/>
              </a:xfrm>
              <a:custGeom>
                <a:avLst/>
                <a:gdLst/>
                <a:ahLst/>
                <a:cxnLst/>
                <a:rect l="l" t="t" r="r" b="b"/>
                <a:pathLst>
                  <a:path w="17193" h="8591" extrusionOk="0">
                    <a:moveTo>
                      <a:pt x="9659" y="1"/>
                    </a:moveTo>
                    <a:cubicBezTo>
                      <a:pt x="9303" y="1"/>
                      <a:pt x="8937" y="12"/>
                      <a:pt x="8567" y="36"/>
                    </a:cubicBezTo>
                    <a:cubicBezTo>
                      <a:pt x="8194" y="36"/>
                      <a:pt x="7822" y="110"/>
                      <a:pt x="7450" y="110"/>
                    </a:cubicBezTo>
                    <a:cubicBezTo>
                      <a:pt x="5155" y="408"/>
                      <a:pt x="2861" y="1093"/>
                      <a:pt x="1803" y="2523"/>
                    </a:cubicBezTo>
                    <a:cubicBezTo>
                      <a:pt x="1" y="4952"/>
                      <a:pt x="1118" y="7052"/>
                      <a:pt x="1803" y="7738"/>
                    </a:cubicBezTo>
                    <a:cubicBezTo>
                      <a:pt x="1863" y="7797"/>
                      <a:pt x="1982" y="7857"/>
                      <a:pt x="2042" y="7931"/>
                    </a:cubicBezTo>
                    <a:cubicBezTo>
                      <a:pt x="2728" y="8317"/>
                      <a:pt x="5458" y="8590"/>
                      <a:pt x="8306" y="8590"/>
                    </a:cubicBezTo>
                    <a:cubicBezTo>
                      <a:pt x="11393" y="8590"/>
                      <a:pt x="14617" y="8269"/>
                      <a:pt x="15524" y="7425"/>
                    </a:cubicBezTo>
                    <a:cubicBezTo>
                      <a:pt x="17193" y="5756"/>
                      <a:pt x="16641" y="1719"/>
                      <a:pt x="13155" y="482"/>
                    </a:cubicBezTo>
                    <a:cubicBezTo>
                      <a:pt x="12368" y="184"/>
                      <a:pt x="11093" y="1"/>
                      <a:pt x="96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1" name="Google Shape;7701;p48"/>
              <p:cNvSpPr/>
              <p:nvPr/>
            </p:nvSpPr>
            <p:spPr>
              <a:xfrm>
                <a:off x="888864" y="119354"/>
                <a:ext cx="172446" cy="238127"/>
              </a:xfrm>
              <a:custGeom>
                <a:avLst/>
                <a:gdLst/>
                <a:ahLst/>
                <a:cxnLst/>
                <a:rect l="l" t="t" r="r" b="b"/>
                <a:pathLst>
                  <a:path w="5528" h="6828" extrusionOk="0">
                    <a:moveTo>
                      <a:pt x="828" y="0"/>
                    </a:moveTo>
                    <a:cubicBezTo>
                      <a:pt x="721" y="0"/>
                      <a:pt x="628" y="39"/>
                      <a:pt x="552" y="123"/>
                    </a:cubicBezTo>
                    <a:cubicBezTo>
                      <a:pt x="120" y="674"/>
                      <a:pt x="1" y="1166"/>
                      <a:pt x="373" y="1673"/>
                    </a:cubicBezTo>
                    <a:cubicBezTo>
                      <a:pt x="746" y="2164"/>
                      <a:pt x="2787" y="3475"/>
                      <a:pt x="4410" y="6693"/>
                    </a:cubicBezTo>
                    <a:lnTo>
                      <a:pt x="4410" y="6827"/>
                    </a:lnTo>
                    <a:cubicBezTo>
                      <a:pt x="4783" y="6827"/>
                      <a:pt x="5155" y="6753"/>
                      <a:pt x="5528" y="6753"/>
                    </a:cubicBezTo>
                    <a:cubicBezTo>
                      <a:pt x="5453" y="6142"/>
                      <a:pt x="5081" y="4220"/>
                      <a:pt x="3591" y="2477"/>
                    </a:cubicBezTo>
                    <a:cubicBezTo>
                      <a:pt x="2539" y="1260"/>
                      <a:pt x="1444" y="0"/>
                      <a:pt x="8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2" name="Google Shape;7702;p48"/>
              <p:cNvSpPr/>
              <p:nvPr/>
            </p:nvSpPr>
            <p:spPr>
              <a:xfrm>
                <a:off x="794063" y="353616"/>
                <a:ext cx="536336" cy="299611"/>
              </a:xfrm>
              <a:custGeom>
                <a:avLst/>
                <a:gdLst/>
                <a:ahLst/>
                <a:cxnLst/>
                <a:rect l="l" t="t" r="r" b="b"/>
                <a:pathLst>
                  <a:path w="17193" h="8591" extrusionOk="0">
                    <a:moveTo>
                      <a:pt x="9658" y="1"/>
                    </a:moveTo>
                    <a:cubicBezTo>
                      <a:pt x="9302" y="1"/>
                      <a:pt x="8937" y="12"/>
                      <a:pt x="8567" y="36"/>
                    </a:cubicBezTo>
                    <a:cubicBezTo>
                      <a:pt x="8194" y="36"/>
                      <a:pt x="7822" y="110"/>
                      <a:pt x="7449" y="110"/>
                    </a:cubicBezTo>
                    <a:cubicBezTo>
                      <a:pt x="5140" y="408"/>
                      <a:pt x="2846" y="1093"/>
                      <a:pt x="1788" y="2523"/>
                    </a:cubicBezTo>
                    <a:cubicBezTo>
                      <a:pt x="1" y="4952"/>
                      <a:pt x="1118" y="7052"/>
                      <a:pt x="1788" y="7738"/>
                    </a:cubicBezTo>
                    <a:cubicBezTo>
                      <a:pt x="1863" y="7797"/>
                      <a:pt x="1922" y="7857"/>
                      <a:pt x="2042" y="7931"/>
                    </a:cubicBezTo>
                    <a:cubicBezTo>
                      <a:pt x="2699" y="8317"/>
                      <a:pt x="5429" y="8590"/>
                      <a:pt x="8274" y="8590"/>
                    </a:cubicBezTo>
                    <a:cubicBezTo>
                      <a:pt x="11359" y="8590"/>
                      <a:pt x="14582" y="8269"/>
                      <a:pt x="15449" y="7425"/>
                    </a:cubicBezTo>
                    <a:cubicBezTo>
                      <a:pt x="17192" y="5756"/>
                      <a:pt x="16626" y="1719"/>
                      <a:pt x="13155" y="482"/>
                    </a:cubicBezTo>
                    <a:cubicBezTo>
                      <a:pt x="12356" y="184"/>
                      <a:pt x="11088" y="1"/>
                      <a:pt x="96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3" name="Google Shape;7703;p48"/>
              <p:cNvSpPr/>
              <p:nvPr/>
            </p:nvSpPr>
            <p:spPr>
              <a:xfrm>
                <a:off x="1512078" y="119354"/>
                <a:ext cx="172446" cy="238127"/>
              </a:xfrm>
              <a:custGeom>
                <a:avLst/>
                <a:gdLst/>
                <a:ahLst/>
                <a:cxnLst/>
                <a:rect l="l" t="t" r="r" b="b"/>
                <a:pathLst>
                  <a:path w="5528" h="6828" extrusionOk="0">
                    <a:moveTo>
                      <a:pt x="838" y="0"/>
                    </a:moveTo>
                    <a:cubicBezTo>
                      <a:pt x="731" y="0"/>
                      <a:pt x="640" y="39"/>
                      <a:pt x="567" y="123"/>
                    </a:cubicBezTo>
                    <a:cubicBezTo>
                      <a:pt x="134" y="674"/>
                      <a:pt x="0" y="1166"/>
                      <a:pt x="373" y="1673"/>
                    </a:cubicBezTo>
                    <a:cubicBezTo>
                      <a:pt x="745" y="2164"/>
                      <a:pt x="2801" y="3475"/>
                      <a:pt x="4410" y="6693"/>
                    </a:cubicBezTo>
                    <a:lnTo>
                      <a:pt x="4410" y="6827"/>
                    </a:lnTo>
                    <a:cubicBezTo>
                      <a:pt x="4783" y="6827"/>
                      <a:pt x="5155" y="6753"/>
                      <a:pt x="5527" y="6753"/>
                    </a:cubicBezTo>
                    <a:cubicBezTo>
                      <a:pt x="5468" y="6142"/>
                      <a:pt x="5155" y="4220"/>
                      <a:pt x="3606" y="2477"/>
                    </a:cubicBezTo>
                    <a:cubicBezTo>
                      <a:pt x="2554" y="1260"/>
                      <a:pt x="1447" y="0"/>
                      <a:pt x="8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4" name="Google Shape;7704;p48"/>
              <p:cNvSpPr/>
              <p:nvPr/>
            </p:nvSpPr>
            <p:spPr>
              <a:xfrm>
                <a:off x="1417276" y="353616"/>
                <a:ext cx="536336" cy="299611"/>
              </a:xfrm>
              <a:custGeom>
                <a:avLst/>
                <a:gdLst/>
                <a:ahLst/>
                <a:cxnLst/>
                <a:rect l="l" t="t" r="r" b="b"/>
                <a:pathLst>
                  <a:path w="17193" h="8591" extrusionOk="0">
                    <a:moveTo>
                      <a:pt x="9659" y="1"/>
                    </a:moveTo>
                    <a:cubicBezTo>
                      <a:pt x="9303" y="1"/>
                      <a:pt x="8937" y="12"/>
                      <a:pt x="8566" y="36"/>
                    </a:cubicBezTo>
                    <a:cubicBezTo>
                      <a:pt x="8194" y="36"/>
                      <a:pt x="7822" y="110"/>
                      <a:pt x="7449" y="110"/>
                    </a:cubicBezTo>
                    <a:cubicBezTo>
                      <a:pt x="5155" y="408"/>
                      <a:pt x="2861" y="1093"/>
                      <a:pt x="1803" y="2523"/>
                    </a:cubicBezTo>
                    <a:cubicBezTo>
                      <a:pt x="0" y="4952"/>
                      <a:pt x="1118" y="7052"/>
                      <a:pt x="1803" y="7738"/>
                    </a:cubicBezTo>
                    <a:cubicBezTo>
                      <a:pt x="1863" y="7797"/>
                      <a:pt x="1997" y="7857"/>
                      <a:pt x="2056" y="7931"/>
                    </a:cubicBezTo>
                    <a:cubicBezTo>
                      <a:pt x="2707" y="8317"/>
                      <a:pt x="5432" y="8590"/>
                      <a:pt x="8278" y="8590"/>
                    </a:cubicBezTo>
                    <a:cubicBezTo>
                      <a:pt x="11362" y="8590"/>
                      <a:pt x="14588" y="8269"/>
                      <a:pt x="15464" y="7425"/>
                    </a:cubicBezTo>
                    <a:cubicBezTo>
                      <a:pt x="17192" y="5756"/>
                      <a:pt x="16641" y="1719"/>
                      <a:pt x="13170" y="482"/>
                    </a:cubicBezTo>
                    <a:cubicBezTo>
                      <a:pt x="12370" y="184"/>
                      <a:pt x="11093" y="1"/>
                      <a:pt x="96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5" name="Google Shape;7705;p48"/>
              <p:cNvSpPr/>
              <p:nvPr/>
            </p:nvSpPr>
            <p:spPr>
              <a:xfrm>
                <a:off x="2135728" y="119354"/>
                <a:ext cx="172446" cy="238127"/>
              </a:xfrm>
              <a:custGeom>
                <a:avLst/>
                <a:gdLst/>
                <a:ahLst/>
                <a:cxnLst/>
                <a:rect l="l" t="t" r="r" b="b"/>
                <a:pathLst>
                  <a:path w="5528" h="6828" extrusionOk="0">
                    <a:moveTo>
                      <a:pt x="838" y="0"/>
                    </a:moveTo>
                    <a:cubicBezTo>
                      <a:pt x="732" y="0"/>
                      <a:pt x="640" y="39"/>
                      <a:pt x="567" y="123"/>
                    </a:cubicBezTo>
                    <a:cubicBezTo>
                      <a:pt x="120" y="674"/>
                      <a:pt x="1" y="1166"/>
                      <a:pt x="373" y="1673"/>
                    </a:cubicBezTo>
                    <a:cubicBezTo>
                      <a:pt x="805" y="2164"/>
                      <a:pt x="2802" y="3475"/>
                      <a:pt x="4411" y="6693"/>
                    </a:cubicBezTo>
                    <a:lnTo>
                      <a:pt x="4411" y="6827"/>
                    </a:lnTo>
                    <a:cubicBezTo>
                      <a:pt x="4783" y="6827"/>
                      <a:pt x="5155" y="6753"/>
                      <a:pt x="5528" y="6753"/>
                    </a:cubicBezTo>
                    <a:cubicBezTo>
                      <a:pt x="5468" y="6142"/>
                      <a:pt x="5155" y="4220"/>
                      <a:pt x="3606" y="2477"/>
                    </a:cubicBezTo>
                    <a:cubicBezTo>
                      <a:pt x="2541" y="1260"/>
                      <a:pt x="1444" y="0"/>
                      <a:pt x="83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6" name="Google Shape;7706;p48"/>
              <p:cNvSpPr/>
              <p:nvPr/>
            </p:nvSpPr>
            <p:spPr>
              <a:xfrm>
                <a:off x="2040927" y="353616"/>
                <a:ext cx="536336" cy="299611"/>
              </a:xfrm>
              <a:custGeom>
                <a:avLst/>
                <a:gdLst/>
                <a:ahLst/>
                <a:cxnLst/>
                <a:rect l="l" t="t" r="r" b="b"/>
                <a:pathLst>
                  <a:path w="17193" h="8591" extrusionOk="0">
                    <a:moveTo>
                      <a:pt x="9659" y="1"/>
                    </a:moveTo>
                    <a:cubicBezTo>
                      <a:pt x="9303" y="1"/>
                      <a:pt x="8937" y="12"/>
                      <a:pt x="8567" y="36"/>
                    </a:cubicBezTo>
                    <a:cubicBezTo>
                      <a:pt x="8194" y="36"/>
                      <a:pt x="7822" y="110"/>
                      <a:pt x="7450" y="110"/>
                    </a:cubicBezTo>
                    <a:cubicBezTo>
                      <a:pt x="5155" y="408"/>
                      <a:pt x="2861" y="1093"/>
                      <a:pt x="1803" y="2523"/>
                    </a:cubicBezTo>
                    <a:cubicBezTo>
                      <a:pt x="1" y="4952"/>
                      <a:pt x="1118" y="7052"/>
                      <a:pt x="1803" y="7738"/>
                    </a:cubicBezTo>
                    <a:cubicBezTo>
                      <a:pt x="1863" y="7797"/>
                      <a:pt x="1982" y="7857"/>
                      <a:pt x="2042" y="7931"/>
                    </a:cubicBezTo>
                    <a:cubicBezTo>
                      <a:pt x="2699" y="8317"/>
                      <a:pt x="5429" y="8590"/>
                      <a:pt x="8283" y="8590"/>
                    </a:cubicBezTo>
                    <a:cubicBezTo>
                      <a:pt x="11377" y="8590"/>
                      <a:pt x="14617" y="8269"/>
                      <a:pt x="15524" y="7425"/>
                    </a:cubicBezTo>
                    <a:cubicBezTo>
                      <a:pt x="17193" y="5756"/>
                      <a:pt x="16641" y="1719"/>
                      <a:pt x="13155" y="482"/>
                    </a:cubicBezTo>
                    <a:cubicBezTo>
                      <a:pt x="12368" y="184"/>
                      <a:pt x="11093" y="1"/>
                      <a:pt x="96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7" name="Google Shape;7707;p48"/>
              <p:cNvSpPr/>
              <p:nvPr/>
            </p:nvSpPr>
            <p:spPr>
              <a:xfrm>
                <a:off x="2763122" y="119354"/>
                <a:ext cx="172446" cy="238127"/>
              </a:xfrm>
              <a:custGeom>
                <a:avLst/>
                <a:gdLst/>
                <a:ahLst/>
                <a:cxnLst/>
                <a:rect l="l" t="t" r="r" b="b"/>
                <a:pathLst>
                  <a:path w="5528" h="6828" extrusionOk="0">
                    <a:moveTo>
                      <a:pt x="874" y="0"/>
                    </a:moveTo>
                    <a:cubicBezTo>
                      <a:pt x="774" y="0"/>
                      <a:pt x="691" y="39"/>
                      <a:pt x="626" y="123"/>
                    </a:cubicBezTo>
                    <a:cubicBezTo>
                      <a:pt x="120" y="674"/>
                      <a:pt x="1" y="1166"/>
                      <a:pt x="373" y="1673"/>
                    </a:cubicBezTo>
                    <a:cubicBezTo>
                      <a:pt x="805" y="2164"/>
                      <a:pt x="2861" y="3475"/>
                      <a:pt x="4410" y="6693"/>
                    </a:cubicBezTo>
                    <a:lnTo>
                      <a:pt x="4410"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8" name="Google Shape;7708;p48"/>
              <p:cNvSpPr/>
              <p:nvPr/>
            </p:nvSpPr>
            <p:spPr>
              <a:xfrm>
                <a:off x="2668321" y="353616"/>
                <a:ext cx="536336" cy="299611"/>
              </a:xfrm>
              <a:custGeom>
                <a:avLst/>
                <a:gdLst/>
                <a:ahLst/>
                <a:cxnLst/>
                <a:rect l="l" t="t" r="r" b="b"/>
                <a:pathLst>
                  <a:path w="17193" h="8591" extrusionOk="0">
                    <a:moveTo>
                      <a:pt x="9659" y="1"/>
                    </a:moveTo>
                    <a:cubicBezTo>
                      <a:pt x="9303" y="1"/>
                      <a:pt x="8937" y="12"/>
                      <a:pt x="8567" y="36"/>
                    </a:cubicBezTo>
                    <a:cubicBezTo>
                      <a:pt x="8194" y="36"/>
                      <a:pt x="7822" y="110"/>
                      <a:pt x="7449" y="110"/>
                    </a:cubicBezTo>
                    <a:cubicBezTo>
                      <a:pt x="5155" y="408"/>
                      <a:pt x="2861" y="1093"/>
                      <a:pt x="1803" y="2523"/>
                    </a:cubicBezTo>
                    <a:cubicBezTo>
                      <a:pt x="1" y="4952"/>
                      <a:pt x="1118" y="7052"/>
                      <a:pt x="1803" y="7738"/>
                    </a:cubicBezTo>
                    <a:cubicBezTo>
                      <a:pt x="1863" y="7797"/>
                      <a:pt x="1982" y="7857"/>
                      <a:pt x="2041" y="7931"/>
                    </a:cubicBezTo>
                    <a:cubicBezTo>
                      <a:pt x="2728" y="8317"/>
                      <a:pt x="5458" y="8590"/>
                      <a:pt x="8306" y="8590"/>
                    </a:cubicBezTo>
                    <a:cubicBezTo>
                      <a:pt x="11393" y="8590"/>
                      <a:pt x="14617" y="8269"/>
                      <a:pt x="15524" y="7425"/>
                    </a:cubicBezTo>
                    <a:cubicBezTo>
                      <a:pt x="17192" y="5756"/>
                      <a:pt x="16641" y="1719"/>
                      <a:pt x="13155" y="482"/>
                    </a:cubicBezTo>
                    <a:cubicBezTo>
                      <a:pt x="12367" y="184"/>
                      <a:pt x="11092" y="1"/>
                      <a:pt x="96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9" name="Google Shape;7709;p48"/>
              <p:cNvSpPr/>
              <p:nvPr/>
            </p:nvSpPr>
            <p:spPr>
              <a:xfrm>
                <a:off x="4006274" y="119354"/>
                <a:ext cx="172446" cy="238127"/>
              </a:xfrm>
              <a:custGeom>
                <a:avLst/>
                <a:gdLst/>
                <a:ahLst/>
                <a:cxnLst/>
                <a:rect l="l" t="t" r="r" b="b"/>
                <a:pathLst>
                  <a:path w="5528" h="6828" extrusionOk="0">
                    <a:moveTo>
                      <a:pt x="874" y="0"/>
                    </a:moveTo>
                    <a:cubicBezTo>
                      <a:pt x="774" y="0"/>
                      <a:pt x="691" y="39"/>
                      <a:pt x="626" y="123"/>
                    </a:cubicBezTo>
                    <a:cubicBezTo>
                      <a:pt x="120" y="674"/>
                      <a:pt x="1" y="1166"/>
                      <a:pt x="373" y="1673"/>
                    </a:cubicBezTo>
                    <a:cubicBezTo>
                      <a:pt x="805" y="2164"/>
                      <a:pt x="2861" y="3475"/>
                      <a:pt x="4410" y="6693"/>
                    </a:cubicBezTo>
                    <a:lnTo>
                      <a:pt x="4410"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0" name="Google Shape;7710;p48"/>
              <p:cNvSpPr/>
              <p:nvPr/>
            </p:nvSpPr>
            <p:spPr>
              <a:xfrm>
                <a:off x="3911473" y="353616"/>
                <a:ext cx="536336" cy="299611"/>
              </a:xfrm>
              <a:custGeom>
                <a:avLst/>
                <a:gdLst/>
                <a:ahLst/>
                <a:cxnLst/>
                <a:rect l="l" t="t" r="r" b="b"/>
                <a:pathLst>
                  <a:path w="17193" h="8591" extrusionOk="0">
                    <a:moveTo>
                      <a:pt x="9659" y="1"/>
                    </a:moveTo>
                    <a:cubicBezTo>
                      <a:pt x="9303" y="1"/>
                      <a:pt x="8937" y="12"/>
                      <a:pt x="8567" y="36"/>
                    </a:cubicBezTo>
                    <a:cubicBezTo>
                      <a:pt x="8194" y="36"/>
                      <a:pt x="7822" y="110"/>
                      <a:pt x="7449" y="110"/>
                    </a:cubicBezTo>
                    <a:cubicBezTo>
                      <a:pt x="5155" y="408"/>
                      <a:pt x="2861" y="1093"/>
                      <a:pt x="1803" y="2523"/>
                    </a:cubicBezTo>
                    <a:cubicBezTo>
                      <a:pt x="0" y="4952"/>
                      <a:pt x="1177" y="7052"/>
                      <a:pt x="1803" y="7738"/>
                    </a:cubicBezTo>
                    <a:cubicBezTo>
                      <a:pt x="1922" y="7797"/>
                      <a:pt x="1982" y="7857"/>
                      <a:pt x="2041" y="7931"/>
                    </a:cubicBezTo>
                    <a:cubicBezTo>
                      <a:pt x="2728" y="8317"/>
                      <a:pt x="5472" y="8590"/>
                      <a:pt x="8327" y="8590"/>
                    </a:cubicBezTo>
                    <a:cubicBezTo>
                      <a:pt x="11422" y="8590"/>
                      <a:pt x="14648" y="8269"/>
                      <a:pt x="15524" y="7425"/>
                    </a:cubicBezTo>
                    <a:cubicBezTo>
                      <a:pt x="17192" y="5756"/>
                      <a:pt x="16641" y="1719"/>
                      <a:pt x="13155" y="482"/>
                    </a:cubicBezTo>
                    <a:cubicBezTo>
                      <a:pt x="12367" y="184"/>
                      <a:pt x="11092" y="1"/>
                      <a:pt x="96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1" name="Google Shape;7711;p48">
                <a:hlinkClick r:id="rId9" action="ppaction://hlinksldjump"/>
              </p:cNvPr>
              <p:cNvSpPr txBox="1"/>
              <p:nvPr/>
            </p:nvSpPr>
            <p:spPr>
              <a:xfrm>
                <a:off x="7907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Sep</a:t>
                </a:r>
                <a:endParaRPr sz="1300">
                  <a:solidFill>
                    <a:schemeClr val="lt1"/>
                  </a:solidFill>
                  <a:latin typeface="Pangolin"/>
                  <a:ea typeface="Pangolin"/>
                  <a:cs typeface="Pangolin"/>
                  <a:sym typeface="Pangolin"/>
                </a:endParaRPr>
              </a:p>
            </p:txBody>
          </p:sp>
          <p:sp>
            <p:nvSpPr>
              <p:cNvPr id="7712" name="Google Shape;7712;p48"/>
              <p:cNvSpPr txBox="1"/>
              <p:nvPr/>
            </p:nvSpPr>
            <p:spPr>
              <a:xfrm>
                <a:off x="1412281"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Oct</a:t>
                </a:r>
                <a:endParaRPr sz="1300">
                  <a:solidFill>
                    <a:schemeClr val="lt1"/>
                  </a:solidFill>
                  <a:latin typeface="Pangolin"/>
                  <a:ea typeface="Pangolin"/>
                  <a:cs typeface="Pangolin"/>
                  <a:sym typeface="Pangolin"/>
                </a:endParaRPr>
              </a:p>
            </p:txBody>
          </p:sp>
          <p:sp>
            <p:nvSpPr>
              <p:cNvPr id="7713" name="Google Shape;7713;p48"/>
              <p:cNvSpPr txBox="1"/>
              <p:nvPr/>
            </p:nvSpPr>
            <p:spPr>
              <a:xfrm>
                <a:off x="1988006"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Pangolin"/>
                    <a:ea typeface="Pangolin"/>
                    <a:cs typeface="Pangolin"/>
                    <a:sym typeface="Pangolin"/>
                  </a:rPr>
                  <a:t>Nov</a:t>
                </a:r>
                <a:endParaRPr sz="1300">
                  <a:solidFill>
                    <a:schemeClr val="dk2"/>
                  </a:solidFill>
                  <a:latin typeface="Pangolin"/>
                  <a:ea typeface="Pangolin"/>
                  <a:cs typeface="Pangolin"/>
                  <a:sym typeface="Pangolin"/>
                </a:endParaRPr>
              </a:p>
            </p:txBody>
          </p:sp>
          <p:sp>
            <p:nvSpPr>
              <p:cNvPr id="7714" name="Google Shape;7714;p48"/>
              <p:cNvSpPr txBox="1"/>
              <p:nvPr/>
            </p:nvSpPr>
            <p:spPr>
              <a:xfrm>
                <a:off x="26576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Dec</a:t>
                </a:r>
                <a:endParaRPr sz="1300">
                  <a:solidFill>
                    <a:schemeClr val="lt1"/>
                  </a:solidFill>
                  <a:latin typeface="Pangolin"/>
                  <a:ea typeface="Pangolin"/>
                  <a:cs typeface="Pangolin"/>
                  <a:sym typeface="Pangolin"/>
                </a:endParaRPr>
              </a:p>
            </p:txBody>
          </p:sp>
          <p:sp>
            <p:nvSpPr>
              <p:cNvPr id="7715" name="Google Shape;7715;p48"/>
              <p:cNvSpPr txBox="1"/>
              <p:nvPr/>
            </p:nvSpPr>
            <p:spPr>
              <a:xfrm>
                <a:off x="323340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Jan</a:t>
                </a:r>
                <a:endParaRPr sz="1300">
                  <a:solidFill>
                    <a:schemeClr val="lt1"/>
                  </a:solidFill>
                  <a:latin typeface="Pangolin"/>
                  <a:ea typeface="Pangolin"/>
                  <a:cs typeface="Pangolin"/>
                  <a:sym typeface="Pangolin"/>
                </a:endParaRPr>
              </a:p>
            </p:txBody>
          </p:sp>
          <p:sp>
            <p:nvSpPr>
              <p:cNvPr id="7716" name="Google Shape;7716;p48"/>
              <p:cNvSpPr txBox="1"/>
              <p:nvPr/>
            </p:nvSpPr>
            <p:spPr>
              <a:xfrm>
                <a:off x="3869194"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Pangolin"/>
                    <a:ea typeface="Pangolin"/>
                    <a:cs typeface="Pangolin"/>
                    <a:sym typeface="Pangolin"/>
                  </a:rPr>
                  <a:t>Feb</a:t>
                </a:r>
                <a:endParaRPr sz="1300">
                  <a:solidFill>
                    <a:schemeClr val="dk2"/>
                  </a:solidFill>
                  <a:latin typeface="Pangolin"/>
                  <a:ea typeface="Pangolin"/>
                  <a:cs typeface="Pangolin"/>
                  <a:sym typeface="Pangolin"/>
                </a:endParaRPr>
              </a:p>
            </p:txBody>
          </p:sp>
          <p:sp>
            <p:nvSpPr>
              <p:cNvPr id="7717" name="Google Shape;7717;p48"/>
              <p:cNvSpPr txBox="1"/>
              <p:nvPr/>
            </p:nvSpPr>
            <p:spPr>
              <a:xfrm>
                <a:off x="449070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Mar</a:t>
                </a:r>
                <a:endParaRPr sz="1300">
                  <a:solidFill>
                    <a:schemeClr val="lt1"/>
                  </a:solidFill>
                  <a:latin typeface="Pangolin"/>
                  <a:ea typeface="Pangolin"/>
                  <a:cs typeface="Pangolin"/>
                  <a:sym typeface="Pangolin"/>
                </a:endParaRPr>
              </a:p>
            </p:txBody>
          </p:sp>
          <p:sp>
            <p:nvSpPr>
              <p:cNvPr id="7718" name="Google Shape;7718;p48"/>
              <p:cNvSpPr txBox="1"/>
              <p:nvPr/>
            </p:nvSpPr>
            <p:spPr>
              <a:xfrm>
                <a:off x="511935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Apr</a:t>
                </a:r>
                <a:endParaRPr sz="1300">
                  <a:solidFill>
                    <a:schemeClr val="lt1"/>
                  </a:solidFill>
                  <a:latin typeface="Pangolin"/>
                  <a:ea typeface="Pangolin"/>
                  <a:cs typeface="Pangolin"/>
                  <a:sym typeface="Pangolin"/>
                </a:endParaRPr>
              </a:p>
            </p:txBody>
          </p:sp>
          <p:sp>
            <p:nvSpPr>
              <p:cNvPr id="7719" name="Google Shape;7719;p48"/>
              <p:cNvSpPr txBox="1"/>
              <p:nvPr/>
            </p:nvSpPr>
            <p:spPr>
              <a:xfrm>
                <a:off x="5740856"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Pangolin"/>
                    <a:ea typeface="Pangolin"/>
                    <a:cs typeface="Pangolin"/>
                    <a:sym typeface="Pangolin"/>
                  </a:rPr>
                  <a:t>May</a:t>
                </a:r>
                <a:endParaRPr sz="1300">
                  <a:solidFill>
                    <a:schemeClr val="dk2"/>
                  </a:solidFill>
                  <a:latin typeface="Pangolin"/>
                  <a:ea typeface="Pangolin"/>
                  <a:cs typeface="Pangolin"/>
                  <a:sym typeface="Pangolin"/>
                </a:endParaRPr>
              </a:p>
            </p:txBody>
          </p:sp>
          <p:sp>
            <p:nvSpPr>
              <p:cNvPr id="7720" name="Google Shape;7720;p48"/>
              <p:cNvSpPr txBox="1"/>
              <p:nvPr/>
            </p:nvSpPr>
            <p:spPr>
              <a:xfrm>
                <a:off x="6367125"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Jun</a:t>
                </a:r>
                <a:endParaRPr sz="1300">
                  <a:solidFill>
                    <a:schemeClr val="lt1"/>
                  </a:solidFill>
                  <a:latin typeface="Pangolin"/>
                  <a:ea typeface="Pangolin"/>
                  <a:cs typeface="Pangolin"/>
                  <a:sym typeface="Pangolin"/>
                </a:endParaRPr>
              </a:p>
            </p:txBody>
          </p:sp>
          <p:sp>
            <p:nvSpPr>
              <p:cNvPr id="7721" name="Google Shape;7721;p48"/>
              <p:cNvSpPr txBox="1"/>
              <p:nvPr/>
            </p:nvSpPr>
            <p:spPr>
              <a:xfrm>
                <a:off x="6981488"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Jul</a:t>
                </a:r>
                <a:endParaRPr sz="1300">
                  <a:solidFill>
                    <a:schemeClr val="lt1"/>
                  </a:solidFill>
                  <a:latin typeface="Pangolin"/>
                  <a:ea typeface="Pangolin"/>
                  <a:cs typeface="Pangolin"/>
                  <a:sym typeface="Pangolin"/>
                </a:endParaRPr>
              </a:p>
            </p:txBody>
          </p:sp>
          <p:sp>
            <p:nvSpPr>
              <p:cNvPr id="7722" name="Google Shape;7722;p48"/>
              <p:cNvSpPr txBox="1"/>
              <p:nvPr/>
            </p:nvSpPr>
            <p:spPr>
              <a:xfrm>
                <a:off x="7605375"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Pangolin"/>
                    <a:ea typeface="Pangolin"/>
                    <a:cs typeface="Pangolin"/>
                    <a:sym typeface="Pangolin"/>
                  </a:rPr>
                  <a:t>Aug</a:t>
                </a:r>
                <a:endParaRPr sz="1300">
                  <a:solidFill>
                    <a:schemeClr val="dk2"/>
                  </a:solidFill>
                  <a:latin typeface="Pangolin"/>
                  <a:ea typeface="Pangolin"/>
                  <a:cs typeface="Pangolin"/>
                  <a:sym typeface="Pangolin"/>
                </a:endParaRPr>
              </a:p>
            </p:txBody>
          </p:sp>
          <p:sp>
            <p:nvSpPr>
              <p:cNvPr id="7723" name="Google Shape;7723;p48">
                <a:hlinkClick r:id="rId9" action="ppaction://hlinksldjump"/>
              </p:cNvPr>
              <p:cNvSpPr/>
              <p:nvPr/>
            </p:nvSpPr>
            <p:spPr>
              <a:xfrm>
                <a:off x="1466950" y="333030"/>
                <a:ext cx="428700" cy="3090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7724" name="Google Shape;7724;p48">
            <a:hlinkClick r:id="rId5" action="ppaction://hlinksldjump"/>
          </p:cNvPr>
          <p:cNvSpPr/>
          <p:nvPr/>
        </p:nvSpPr>
        <p:spPr>
          <a:xfrm>
            <a:off x="14652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5" name="Google Shape;7725;p48">
            <a:hlinkClick r:id="rId9" action="ppaction://hlinksldjump"/>
          </p:cNvPr>
          <p:cNvSpPr/>
          <p:nvPr/>
        </p:nvSpPr>
        <p:spPr>
          <a:xfrm>
            <a:off x="20748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6" name="Google Shape;7726;p48">
            <a:hlinkClick r:id="rId6" action="ppaction://hlinksldjump"/>
          </p:cNvPr>
          <p:cNvSpPr/>
          <p:nvPr/>
        </p:nvSpPr>
        <p:spPr>
          <a:xfrm>
            <a:off x="27225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7" name="Google Shape;7727;p48">
            <a:hlinkClick r:id="rId3" action="ppaction://hlinksldjump"/>
          </p:cNvPr>
          <p:cNvSpPr/>
          <p:nvPr/>
        </p:nvSpPr>
        <p:spPr>
          <a:xfrm>
            <a:off x="33321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8" name="Google Shape;7728;p48">
            <a:hlinkClick r:id="" action="ppaction://noaction"/>
          </p:cNvPr>
          <p:cNvSpPr/>
          <p:nvPr/>
        </p:nvSpPr>
        <p:spPr>
          <a:xfrm>
            <a:off x="39607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9" name="Google Shape;7729;p48">
            <a:hlinkClick r:id="" action="ppaction://noaction"/>
          </p:cNvPr>
          <p:cNvSpPr/>
          <p:nvPr/>
        </p:nvSpPr>
        <p:spPr>
          <a:xfrm>
            <a:off x="45703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0" name="Google Shape;7730;p48">
            <a:hlinkClick r:id="" action="ppaction://noaction"/>
          </p:cNvPr>
          <p:cNvSpPr/>
          <p:nvPr/>
        </p:nvSpPr>
        <p:spPr>
          <a:xfrm>
            <a:off x="52180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1" name="Google Shape;7731;p48">
            <a:hlinkClick r:id="" action="ppaction://noaction"/>
          </p:cNvPr>
          <p:cNvSpPr/>
          <p:nvPr/>
        </p:nvSpPr>
        <p:spPr>
          <a:xfrm>
            <a:off x="58276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2" name="Google Shape;7732;p48">
            <a:hlinkClick r:id="" action="ppaction://noaction"/>
          </p:cNvPr>
          <p:cNvSpPr/>
          <p:nvPr/>
        </p:nvSpPr>
        <p:spPr>
          <a:xfrm>
            <a:off x="64753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3" name="Google Shape;7733;p48">
            <a:hlinkClick r:id="rId7" action="ppaction://hlinksldjump"/>
          </p:cNvPr>
          <p:cNvSpPr/>
          <p:nvPr/>
        </p:nvSpPr>
        <p:spPr>
          <a:xfrm>
            <a:off x="70849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4" name="Google Shape;7734;p48">
            <a:hlinkClick r:id="" action="ppaction://noaction"/>
          </p:cNvPr>
          <p:cNvSpPr/>
          <p:nvPr/>
        </p:nvSpPr>
        <p:spPr>
          <a:xfrm>
            <a:off x="76945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5" name="Google Shape;7735;p48">
            <a:hlinkClick r:id="rId8" action="ppaction://hlinksldjump"/>
          </p:cNvPr>
          <p:cNvSpPr/>
          <p:nvPr/>
        </p:nvSpPr>
        <p:spPr>
          <a:xfrm>
            <a:off x="8365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Rectangle 113">
            <a:extLst>
              <a:ext uri="{FF2B5EF4-FFF2-40B4-BE49-F238E27FC236}">
                <a16:creationId xmlns:a16="http://schemas.microsoft.com/office/drawing/2014/main" xmlns="" id="{42E9A1A8-7C0E-874E-8961-E651D1FD7924}"/>
              </a:ext>
            </a:extLst>
          </p:cNvPr>
          <p:cNvSpPr/>
          <p:nvPr/>
        </p:nvSpPr>
        <p:spPr>
          <a:xfrm>
            <a:off x="2049674" y="1034274"/>
            <a:ext cx="6393018" cy="3764044"/>
          </a:xfrm>
          <a:prstGeom prst="rect">
            <a:avLst/>
          </a:prstGeom>
        </p:spPr>
        <p:txBody>
          <a:bodyPr wrap="square">
            <a:spAutoFit/>
          </a:bodyPr>
          <a:lstStyle/>
          <a:p>
            <a:pPr algn="just">
              <a:lnSpc>
                <a:spcPct val="115000"/>
              </a:lnSpc>
            </a:pPr>
            <a:r>
              <a:rPr lang="vi-VN" sz="1900" dirty="0">
                <a:latin typeface="Times New Roman" panose="02020603050405020304" pitchFamily="18" charset="0"/>
                <a:ea typeface="Calibri" panose="020F0502020204030204" pitchFamily="34" charset="0"/>
              </a:rPr>
              <a:t>- Các từ láy có trong bài thơ “Đêm nay Bác không ngủ”: </a:t>
            </a:r>
            <a:r>
              <a:rPr lang="vi-VN" sz="1900" i="1" dirty="0">
                <a:latin typeface="Times New Roman" panose="02020603050405020304" pitchFamily="18" charset="0"/>
                <a:ea typeface="Calibri" panose="020F0502020204030204" pitchFamily="34" charset="0"/>
              </a:rPr>
              <a:t>trầm ngâm,</a:t>
            </a:r>
            <a:r>
              <a:rPr lang="vi-VN" sz="1900" dirty="0">
                <a:latin typeface="Times New Roman" panose="02020603050405020304" pitchFamily="18" charset="0"/>
                <a:ea typeface="Calibri" panose="020F0502020204030204" pitchFamily="34" charset="0"/>
              </a:rPr>
              <a:t> </a:t>
            </a:r>
            <a:r>
              <a:rPr lang="vi-VN" sz="1900" i="1" dirty="0">
                <a:latin typeface="Times New Roman" panose="02020603050405020304" pitchFamily="18" charset="0"/>
                <a:ea typeface="Calibri" panose="020F0502020204030204" pitchFamily="34" charset="0"/>
              </a:rPr>
              <a:t>lâm thâm, xơ xác, nhẹ nhàng, mơ màng,  phăng phắc, nằng nặc, lồng lộng, bồn chồn, thổn thức, thầm thì, bề bộn, hốt hoảng, đinh ninh, vội vàng. </a:t>
            </a:r>
            <a:endParaRPr lang="x-none" sz="1900" dirty="0">
              <a:latin typeface="Times New Roman" panose="02020603050405020304" pitchFamily="18" charset="0"/>
              <a:ea typeface="Calibri" panose="020F0502020204030204" pitchFamily="34" charset="0"/>
            </a:endParaRPr>
          </a:p>
          <a:p>
            <a:pPr algn="just">
              <a:lnSpc>
                <a:spcPct val="115000"/>
              </a:lnSpc>
            </a:pPr>
            <a:r>
              <a:rPr lang="vi-VN" sz="1900" dirty="0">
                <a:latin typeface="Times New Roman" panose="02020603050405020304" pitchFamily="18" charset="0"/>
                <a:ea typeface="Calibri" panose="020F0502020204030204" pitchFamily="34" charset="0"/>
              </a:rPr>
              <a:t>- Tác dụng: HS chọn 1 trong các từ trên để phân tích. </a:t>
            </a:r>
            <a:endParaRPr lang="x-none" sz="1900" dirty="0">
              <a:latin typeface="Times New Roman" panose="02020603050405020304" pitchFamily="18" charset="0"/>
              <a:ea typeface="Calibri" panose="020F0502020204030204" pitchFamily="34" charset="0"/>
            </a:endParaRPr>
          </a:p>
          <a:p>
            <a:pPr algn="just">
              <a:lnSpc>
                <a:spcPct val="115000"/>
              </a:lnSpc>
            </a:pPr>
            <a:r>
              <a:rPr lang="vi-VN" sz="1900" dirty="0">
                <a:latin typeface="Times New Roman" panose="02020603050405020304" pitchFamily="18" charset="0"/>
                <a:ea typeface="Calibri" panose="020F0502020204030204" pitchFamily="34" charset="0"/>
              </a:rPr>
              <a:t>Ví dụ:</a:t>
            </a:r>
            <a:endParaRPr lang="x-none" sz="1900" dirty="0">
              <a:latin typeface="Times New Roman" panose="02020603050405020304" pitchFamily="18" charset="0"/>
              <a:ea typeface="Calibri" panose="020F0502020204030204" pitchFamily="34" charset="0"/>
            </a:endParaRPr>
          </a:p>
          <a:p>
            <a:pPr algn="just">
              <a:lnSpc>
                <a:spcPct val="115000"/>
              </a:lnSpc>
            </a:pPr>
            <a:r>
              <a:rPr lang="vi-VN" sz="1900" dirty="0">
                <a:latin typeface="Times New Roman" panose="02020603050405020304" pitchFamily="18" charset="0"/>
                <a:ea typeface="Calibri" panose="020F0502020204030204" pitchFamily="34" charset="0"/>
              </a:rPr>
              <a:t>+ Từ “bồn chồn”: diễn tả chân thực tâm trạng không yên lòng, thấp thỏm, lo lắng của anh đội viên đối với vị lãnh tụ kính yêu. </a:t>
            </a:r>
            <a:endParaRPr lang="x-none" sz="1900" dirty="0">
              <a:latin typeface="Times New Roman" panose="02020603050405020304" pitchFamily="18" charset="0"/>
              <a:ea typeface="Calibri" panose="020F0502020204030204" pitchFamily="34" charset="0"/>
            </a:endParaRPr>
          </a:p>
          <a:p>
            <a:pPr algn="just">
              <a:lnSpc>
                <a:spcPct val="115000"/>
              </a:lnSpc>
            </a:pPr>
            <a:r>
              <a:rPr lang="vi-VN" sz="1900" dirty="0">
                <a:latin typeface="Times New Roman" panose="02020603050405020304" pitchFamily="18" charset="0"/>
                <a:ea typeface="Calibri" panose="020F0502020204030204" pitchFamily="34" charset="0"/>
              </a:rPr>
              <a:t>+ Từ “nhẹ nhàng”: sự ân cần chu đáo như của một người cha hiền yêu thương dành cho đàn con. Tấm lòng yêu thương sâu sắc và sự tôn trọng, nâng niu của vị lãnh tụ đối với bộ đội.</a:t>
            </a:r>
            <a:endParaRPr lang="x-none" sz="1900" dirty="0">
              <a:latin typeface="Times New Roman" panose="02020603050405020304" pitchFamily="18" charset="0"/>
              <a:ea typeface="Calibri" panose="020F0502020204030204" pitchFamily="34"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14">
                                            <p:txEl>
                                              <p:pRg st="0" end="0"/>
                                            </p:txEl>
                                          </p:spTgt>
                                        </p:tgtEl>
                                        <p:attrNameLst>
                                          <p:attrName>style.visibility</p:attrName>
                                        </p:attrNameLst>
                                      </p:cBhvr>
                                      <p:to>
                                        <p:strVal val="visible"/>
                                      </p:to>
                                    </p:set>
                                    <p:animEffect transition="in" filter="checkerboard(across)">
                                      <p:cBhvr>
                                        <p:cTn id="7" dur="500"/>
                                        <p:tgtEl>
                                          <p:spTgt spid="1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14">
                                            <p:txEl>
                                              <p:pRg st="1" end="1"/>
                                            </p:txEl>
                                          </p:spTgt>
                                        </p:tgtEl>
                                        <p:attrNameLst>
                                          <p:attrName>style.visibility</p:attrName>
                                        </p:attrNameLst>
                                      </p:cBhvr>
                                      <p:to>
                                        <p:strVal val="visible"/>
                                      </p:to>
                                    </p:set>
                                    <p:animEffect transition="in" filter="checkerboard(across)">
                                      <p:cBhvr>
                                        <p:cTn id="12" dur="500"/>
                                        <p:tgtEl>
                                          <p:spTgt spid="11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114">
                                            <p:txEl>
                                              <p:pRg st="2" end="2"/>
                                            </p:txEl>
                                          </p:spTgt>
                                        </p:tgtEl>
                                        <p:attrNameLst>
                                          <p:attrName>style.visibility</p:attrName>
                                        </p:attrNameLst>
                                      </p:cBhvr>
                                      <p:to>
                                        <p:strVal val="visible"/>
                                      </p:to>
                                    </p:set>
                                    <p:animEffect transition="in" filter="checkerboard(across)">
                                      <p:cBhvr>
                                        <p:cTn id="17" dur="500"/>
                                        <p:tgtEl>
                                          <p:spTgt spid="11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114">
                                            <p:txEl>
                                              <p:pRg st="3" end="3"/>
                                            </p:txEl>
                                          </p:spTgt>
                                        </p:tgtEl>
                                        <p:attrNameLst>
                                          <p:attrName>style.visibility</p:attrName>
                                        </p:attrNameLst>
                                      </p:cBhvr>
                                      <p:to>
                                        <p:strVal val="visible"/>
                                      </p:to>
                                    </p:set>
                                    <p:animEffect transition="in" filter="checkerboard(across)">
                                      <p:cBhvr>
                                        <p:cTn id="22" dur="500"/>
                                        <p:tgtEl>
                                          <p:spTgt spid="11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114">
                                            <p:txEl>
                                              <p:pRg st="4" end="4"/>
                                            </p:txEl>
                                          </p:spTgt>
                                        </p:tgtEl>
                                        <p:attrNameLst>
                                          <p:attrName>style.visibility</p:attrName>
                                        </p:attrNameLst>
                                      </p:cBhvr>
                                      <p:to>
                                        <p:strVal val="visible"/>
                                      </p:to>
                                    </p:set>
                                    <p:animEffect transition="in" filter="checkerboard(across)">
                                      <p:cBhvr>
                                        <p:cTn id="27" dur="500"/>
                                        <p:tgtEl>
                                          <p:spTgt spid="11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486"/>
        <p:cNvGrpSpPr/>
        <p:nvPr/>
      </p:nvGrpSpPr>
      <p:grpSpPr>
        <a:xfrm>
          <a:off x="0" y="0"/>
          <a:ext cx="0" cy="0"/>
          <a:chOff x="0" y="0"/>
          <a:chExt cx="0" cy="0"/>
        </a:xfrm>
      </p:grpSpPr>
      <p:grpSp>
        <p:nvGrpSpPr>
          <p:cNvPr id="12487" name="Google Shape;12487;p78"/>
          <p:cNvGrpSpPr/>
          <p:nvPr/>
        </p:nvGrpSpPr>
        <p:grpSpPr>
          <a:xfrm>
            <a:off x="790775" y="119354"/>
            <a:ext cx="7447900" cy="745438"/>
            <a:chOff x="790775" y="119354"/>
            <a:chExt cx="7447900" cy="745438"/>
          </a:xfrm>
        </p:grpSpPr>
        <p:sp>
          <p:nvSpPr>
            <p:cNvPr id="12488" name="Google Shape;12488;p78">
              <a:hlinkClick r:id="rId3" action="ppaction://hlinksldjump"/>
            </p:cNvPr>
            <p:cNvSpPr/>
            <p:nvPr/>
          </p:nvSpPr>
          <p:spPr>
            <a:xfrm>
              <a:off x="855627" y="38592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89" name="Google Shape;12489;p78"/>
            <p:cNvSpPr/>
            <p:nvPr/>
          </p:nvSpPr>
          <p:spPr>
            <a:xfrm>
              <a:off x="888864" y="119354"/>
              <a:ext cx="172446" cy="238127"/>
            </a:xfrm>
            <a:custGeom>
              <a:avLst/>
              <a:gdLst/>
              <a:ahLst/>
              <a:cxnLst/>
              <a:rect l="l" t="t" r="r" b="b"/>
              <a:pathLst>
                <a:path w="5528" h="6828" extrusionOk="0">
                  <a:moveTo>
                    <a:pt x="828" y="0"/>
                  </a:moveTo>
                  <a:cubicBezTo>
                    <a:pt x="721" y="0"/>
                    <a:pt x="628" y="39"/>
                    <a:pt x="552" y="123"/>
                  </a:cubicBezTo>
                  <a:cubicBezTo>
                    <a:pt x="120" y="674"/>
                    <a:pt x="1" y="1166"/>
                    <a:pt x="373" y="1673"/>
                  </a:cubicBezTo>
                  <a:cubicBezTo>
                    <a:pt x="746" y="2164"/>
                    <a:pt x="2787" y="3475"/>
                    <a:pt x="4410" y="6693"/>
                  </a:cubicBezTo>
                  <a:lnTo>
                    <a:pt x="4410" y="6827"/>
                  </a:lnTo>
                  <a:cubicBezTo>
                    <a:pt x="4783" y="6827"/>
                    <a:pt x="5155" y="6753"/>
                    <a:pt x="5528" y="6753"/>
                  </a:cubicBezTo>
                  <a:cubicBezTo>
                    <a:pt x="5453" y="6142"/>
                    <a:pt x="5081" y="4220"/>
                    <a:pt x="3591" y="2477"/>
                  </a:cubicBezTo>
                  <a:cubicBezTo>
                    <a:pt x="2539" y="1260"/>
                    <a:pt x="1444" y="0"/>
                    <a:pt x="8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0" name="Google Shape;12490;p78"/>
            <p:cNvSpPr/>
            <p:nvPr/>
          </p:nvSpPr>
          <p:spPr>
            <a:xfrm>
              <a:off x="794063" y="353616"/>
              <a:ext cx="536336" cy="299611"/>
            </a:xfrm>
            <a:custGeom>
              <a:avLst/>
              <a:gdLst/>
              <a:ahLst/>
              <a:cxnLst/>
              <a:rect l="l" t="t" r="r" b="b"/>
              <a:pathLst>
                <a:path w="17193" h="8591" extrusionOk="0">
                  <a:moveTo>
                    <a:pt x="9658" y="1"/>
                  </a:moveTo>
                  <a:cubicBezTo>
                    <a:pt x="9302" y="1"/>
                    <a:pt x="8937" y="12"/>
                    <a:pt x="8567" y="36"/>
                  </a:cubicBezTo>
                  <a:cubicBezTo>
                    <a:pt x="8194" y="36"/>
                    <a:pt x="7822" y="110"/>
                    <a:pt x="7449" y="110"/>
                  </a:cubicBezTo>
                  <a:cubicBezTo>
                    <a:pt x="5140" y="408"/>
                    <a:pt x="2846" y="1093"/>
                    <a:pt x="1788" y="2523"/>
                  </a:cubicBezTo>
                  <a:cubicBezTo>
                    <a:pt x="1" y="4952"/>
                    <a:pt x="1118" y="7052"/>
                    <a:pt x="1788" y="7738"/>
                  </a:cubicBezTo>
                  <a:cubicBezTo>
                    <a:pt x="1863" y="7797"/>
                    <a:pt x="1922" y="7857"/>
                    <a:pt x="2042" y="7931"/>
                  </a:cubicBezTo>
                  <a:cubicBezTo>
                    <a:pt x="2699" y="8317"/>
                    <a:pt x="5429" y="8590"/>
                    <a:pt x="8274" y="8590"/>
                  </a:cubicBezTo>
                  <a:cubicBezTo>
                    <a:pt x="11359" y="8590"/>
                    <a:pt x="14582" y="8269"/>
                    <a:pt x="15449" y="7425"/>
                  </a:cubicBezTo>
                  <a:cubicBezTo>
                    <a:pt x="17192" y="5756"/>
                    <a:pt x="16626" y="1719"/>
                    <a:pt x="13155" y="482"/>
                  </a:cubicBezTo>
                  <a:cubicBezTo>
                    <a:pt x="12356" y="184"/>
                    <a:pt x="11088" y="1"/>
                    <a:pt x="96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1" name="Google Shape;12491;p78"/>
            <p:cNvSpPr txBox="1"/>
            <p:nvPr/>
          </p:nvSpPr>
          <p:spPr>
            <a:xfrm>
              <a:off x="7907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Sep</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grpSp>
          <p:nvGrpSpPr>
            <p:cNvPr id="12492" name="Google Shape;12492;p78"/>
            <p:cNvGrpSpPr/>
            <p:nvPr/>
          </p:nvGrpSpPr>
          <p:grpSpPr>
            <a:xfrm>
              <a:off x="7074200" y="596800"/>
              <a:ext cx="456034" cy="267991"/>
              <a:chOff x="-1126825" y="596800"/>
              <a:chExt cx="456034" cy="267991"/>
            </a:xfrm>
          </p:grpSpPr>
          <p:sp>
            <p:nvSpPr>
              <p:cNvPr id="12493" name="Google Shape;12493;p78"/>
              <p:cNvSpPr/>
              <p:nvPr/>
            </p:nvSpPr>
            <p:spPr>
              <a:xfrm>
                <a:off x="-1126825" y="596800"/>
                <a:ext cx="456034" cy="267991"/>
              </a:xfrm>
              <a:custGeom>
                <a:avLst/>
                <a:gdLst/>
                <a:ahLst/>
                <a:cxnLst/>
                <a:rect l="l" t="t" r="r" b="b"/>
                <a:pathLst>
                  <a:path w="14620" h="10580" extrusionOk="0">
                    <a:moveTo>
                      <a:pt x="13662" y="1"/>
                    </a:moveTo>
                    <a:lnTo>
                      <a:pt x="13662" y="1"/>
                    </a:lnTo>
                    <a:cubicBezTo>
                      <a:pt x="12786" y="845"/>
                      <a:pt x="9560" y="1166"/>
                      <a:pt x="6476" y="1166"/>
                    </a:cubicBezTo>
                    <a:cubicBezTo>
                      <a:pt x="3630" y="1166"/>
                      <a:pt x="905" y="893"/>
                      <a:pt x="254" y="507"/>
                    </a:cubicBezTo>
                    <a:cubicBezTo>
                      <a:pt x="195" y="433"/>
                      <a:pt x="61" y="373"/>
                      <a:pt x="1" y="314"/>
                    </a:cubicBezTo>
                    <a:lnTo>
                      <a:pt x="1" y="314"/>
                    </a:lnTo>
                    <a:lnTo>
                      <a:pt x="746" y="1058"/>
                    </a:lnTo>
                    <a:cubicBezTo>
                      <a:pt x="61" y="4976"/>
                      <a:pt x="3100" y="10250"/>
                      <a:pt x="6020" y="10563"/>
                    </a:cubicBezTo>
                    <a:cubicBezTo>
                      <a:pt x="6137" y="10574"/>
                      <a:pt x="6254" y="10580"/>
                      <a:pt x="6371" y="10580"/>
                    </a:cubicBezTo>
                    <a:cubicBezTo>
                      <a:pt x="10757" y="10580"/>
                      <a:pt x="14620" y="2845"/>
                      <a:pt x="1366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4" name="Google Shape;12494;p78"/>
              <p:cNvSpPr/>
              <p:nvPr/>
            </p:nvSpPr>
            <p:spPr>
              <a:xfrm>
                <a:off x="-1014138" y="741047"/>
                <a:ext cx="19091" cy="37964"/>
              </a:xfrm>
              <a:custGeom>
                <a:avLst/>
                <a:gdLst/>
                <a:ahLst/>
                <a:cxnLst/>
                <a:rect l="l" t="t" r="r" b="b"/>
                <a:pathLst>
                  <a:path w="612" h="1217" extrusionOk="0">
                    <a:moveTo>
                      <a:pt x="341" y="0"/>
                    </a:moveTo>
                    <a:cubicBezTo>
                      <a:pt x="301" y="0"/>
                      <a:pt x="264" y="15"/>
                      <a:pt x="239" y="40"/>
                    </a:cubicBezTo>
                    <a:cubicBezTo>
                      <a:pt x="180" y="159"/>
                      <a:pt x="120" y="218"/>
                      <a:pt x="120" y="278"/>
                    </a:cubicBezTo>
                    <a:cubicBezTo>
                      <a:pt x="61" y="412"/>
                      <a:pt x="61" y="472"/>
                      <a:pt x="1" y="591"/>
                    </a:cubicBezTo>
                    <a:cubicBezTo>
                      <a:pt x="1" y="784"/>
                      <a:pt x="61" y="963"/>
                      <a:pt x="180" y="1157"/>
                    </a:cubicBezTo>
                    <a:lnTo>
                      <a:pt x="239" y="1217"/>
                    </a:lnTo>
                    <a:cubicBezTo>
                      <a:pt x="299" y="1217"/>
                      <a:pt x="433" y="1217"/>
                      <a:pt x="493" y="1157"/>
                    </a:cubicBezTo>
                    <a:cubicBezTo>
                      <a:pt x="552" y="963"/>
                      <a:pt x="612" y="784"/>
                      <a:pt x="612" y="650"/>
                    </a:cubicBezTo>
                    <a:lnTo>
                      <a:pt x="612" y="412"/>
                    </a:lnTo>
                    <a:cubicBezTo>
                      <a:pt x="612" y="278"/>
                      <a:pt x="612" y="218"/>
                      <a:pt x="552" y="99"/>
                    </a:cubicBezTo>
                    <a:lnTo>
                      <a:pt x="493" y="99"/>
                    </a:lnTo>
                    <a:cubicBezTo>
                      <a:pt x="458" y="29"/>
                      <a:pt x="397" y="0"/>
                      <a:pt x="3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5" name="Google Shape;12495;p78"/>
              <p:cNvSpPr/>
              <p:nvPr/>
            </p:nvSpPr>
            <p:spPr>
              <a:xfrm>
                <a:off x="-960202" y="696438"/>
                <a:ext cx="17688" cy="37496"/>
              </a:xfrm>
              <a:custGeom>
                <a:avLst/>
                <a:gdLst/>
                <a:ahLst/>
                <a:cxnLst/>
                <a:rect l="l" t="t" r="r" b="b"/>
                <a:pathLst>
                  <a:path w="567" h="1202" extrusionOk="0">
                    <a:moveTo>
                      <a:pt x="276" y="0"/>
                    </a:moveTo>
                    <a:cubicBezTo>
                      <a:pt x="224" y="0"/>
                      <a:pt x="169" y="29"/>
                      <a:pt x="134" y="99"/>
                    </a:cubicBezTo>
                    <a:cubicBezTo>
                      <a:pt x="60" y="159"/>
                      <a:pt x="60" y="293"/>
                      <a:pt x="0" y="352"/>
                    </a:cubicBezTo>
                    <a:lnTo>
                      <a:pt x="0" y="591"/>
                    </a:lnTo>
                    <a:cubicBezTo>
                      <a:pt x="0" y="784"/>
                      <a:pt x="0" y="963"/>
                      <a:pt x="134" y="1157"/>
                    </a:cubicBezTo>
                    <a:lnTo>
                      <a:pt x="194" y="1157"/>
                    </a:lnTo>
                    <a:cubicBezTo>
                      <a:pt x="224" y="1187"/>
                      <a:pt x="268" y="1201"/>
                      <a:pt x="313" y="1201"/>
                    </a:cubicBezTo>
                    <a:cubicBezTo>
                      <a:pt x="358" y="1201"/>
                      <a:pt x="402" y="1187"/>
                      <a:pt x="432" y="1157"/>
                    </a:cubicBezTo>
                    <a:cubicBezTo>
                      <a:pt x="566" y="963"/>
                      <a:pt x="566" y="784"/>
                      <a:pt x="566" y="591"/>
                    </a:cubicBezTo>
                    <a:lnTo>
                      <a:pt x="566" y="352"/>
                    </a:lnTo>
                    <a:cubicBezTo>
                      <a:pt x="507" y="218"/>
                      <a:pt x="507" y="159"/>
                      <a:pt x="432" y="99"/>
                    </a:cubicBezTo>
                    <a:lnTo>
                      <a:pt x="373" y="39"/>
                    </a:lnTo>
                    <a:cubicBezTo>
                      <a:pt x="348" y="15"/>
                      <a:pt x="313"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6" name="Google Shape;12496;p78"/>
              <p:cNvSpPr/>
              <p:nvPr/>
            </p:nvSpPr>
            <p:spPr>
              <a:xfrm>
                <a:off x="-963945" y="802844"/>
                <a:ext cx="19559" cy="31944"/>
              </a:xfrm>
              <a:custGeom>
                <a:avLst/>
                <a:gdLst/>
                <a:ahLst/>
                <a:cxnLst/>
                <a:rect l="l" t="t" r="r" b="b"/>
                <a:pathLst>
                  <a:path w="627" h="1024" extrusionOk="0">
                    <a:moveTo>
                      <a:pt x="335" y="1"/>
                    </a:moveTo>
                    <a:cubicBezTo>
                      <a:pt x="288" y="1"/>
                      <a:pt x="235" y="15"/>
                      <a:pt x="180" y="40"/>
                    </a:cubicBezTo>
                    <a:cubicBezTo>
                      <a:pt x="120" y="100"/>
                      <a:pt x="120" y="159"/>
                      <a:pt x="60" y="293"/>
                    </a:cubicBezTo>
                    <a:cubicBezTo>
                      <a:pt x="1" y="353"/>
                      <a:pt x="1" y="412"/>
                      <a:pt x="1" y="472"/>
                    </a:cubicBezTo>
                    <a:cubicBezTo>
                      <a:pt x="1" y="666"/>
                      <a:pt x="60" y="844"/>
                      <a:pt x="180" y="979"/>
                    </a:cubicBezTo>
                    <a:cubicBezTo>
                      <a:pt x="217" y="1008"/>
                      <a:pt x="265" y="1023"/>
                      <a:pt x="312" y="1023"/>
                    </a:cubicBezTo>
                    <a:cubicBezTo>
                      <a:pt x="358" y="1023"/>
                      <a:pt x="403" y="1008"/>
                      <a:pt x="433" y="979"/>
                    </a:cubicBezTo>
                    <a:cubicBezTo>
                      <a:pt x="552" y="785"/>
                      <a:pt x="627" y="666"/>
                      <a:pt x="627" y="532"/>
                    </a:cubicBezTo>
                    <a:cubicBezTo>
                      <a:pt x="627" y="472"/>
                      <a:pt x="627" y="412"/>
                      <a:pt x="552" y="353"/>
                    </a:cubicBezTo>
                    <a:cubicBezTo>
                      <a:pt x="552" y="293"/>
                      <a:pt x="552" y="159"/>
                      <a:pt x="493" y="100"/>
                    </a:cubicBezTo>
                    <a:cubicBezTo>
                      <a:pt x="458" y="30"/>
                      <a:pt x="402" y="1"/>
                      <a:pt x="3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7" name="Google Shape;12497;p78"/>
              <p:cNvSpPr/>
              <p:nvPr/>
            </p:nvSpPr>
            <p:spPr>
              <a:xfrm>
                <a:off x="-911881" y="749688"/>
                <a:ext cx="17688" cy="48851"/>
              </a:xfrm>
              <a:custGeom>
                <a:avLst/>
                <a:gdLst/>
                <a:ahLst/>
                <a:cxnLst/>
                <a:rect l="l" t="t" r="r" b="b"/>
                <a:pathLst>
                  <a:path w="567" h="1566" extrusionOk="0">
                    <a:moveTo>
                      <a:pt x="373" y="1"/>
                    </a:moveTo>
                    <a:cubicBezTo>
                      <a:pt x="313" y="1"/>
                      <a:pt x="194" y="1"/>
                      <a:pt x="135" y="75"/>
                    </a:cubicBezTo>
                    <a:cubicBezTo>
                      <a:pt x="75" y="195"/>
                      <a:pt x="75" y="314"/>
                      <a:pt x="0" y="448"/>
                    </a:cubicBezTo>
                    <a:lnTo>
                      <a:pt x="0" y="746"/>
                    </a:lnTo>
                    <a:cubicBezTo>
                      <a:pt x="0" y="999"/>
                      <a:pt x="0" y="1252"/>
                      <a:pt x="135" y="1491"/>
                    </a:cubicBezTo>
                    <a:cubicBezTo>
                      <a:pt x="194" y="1491"/>
                      <a:pt x="194" y="1491"/>
                      <a:pt x="194" y="1565"/>
                    </a:cubicBezTo>
                    <a:cubicBezTo>
                      <a:pt x="313" y="1565"/>
                      <a:pt x="373" y="1565"/>
                      <a:pt x="447" y="1431"/>
                    </a:cubicBezTo>
                    <a:cubicBezTo>
                      <a:pt x="567" y="1252"/>
                      <a:pt x="567" y="999"/>
                      <a:pt x="567" y="746"/>
                    </a:cubicBezTo>
                    <a:lnTo>
                      <a:pt x="567" y="448"/>
                    </a:lnTo>
                    <a:cubicBezTo>
                      <a:pt x="507" y="314"/>
                      <a:pt x="507" y="195"/>
                      <a:pt x="447" y="75"/>
                    </a:cubicBezTo>
                    <a:cubicBezTo>
                      <a:pt x="447" y="75"/>
                      <a:pt x="373" y="75"/>
                      <a:pt x="3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8" name="Google Shape;12498;p78"/>
              <p:cNvSpPr/>
              <p:nvPr/>
            </p:nvSpPr>
            <p:spPr>
              <a:xfrm>
                <a:off x="-863092" y="690417"/>
                <a:ext cx="19091" cy="39805"/>
              </a:xfrm>
              <a:custGeom>
                <a:avLst/>
                <a:gdLst/>
                <a:ahLst/>
                <a:cxnLst/>
                <a:rect l="l" t="t" r="r" b="b"/>
                <a:pathLst>
                  <a:path w="612" h="1276" extrusionOk="0">
                    <a:moveTo>
                      <a:pt x="303" y="1"/>
                    </a:moveTo>
                    <a:cubicBezTo>
                      <a:pt x="251" y="1"/>
                      <a:pt x="215" y="33"/>
                      <a:pt x="179" y="113"/>
                    </a:cubicBezTo>
                    <a:cubicBezTo>
                      <a:pt x="120" y="173"/>
                      <a:pt x="60" y="292"/>
                      <a:pt x="60" y="352"/>
                    </a:cubicBezTo>
                    <a:cubicBezTo>
                      <a:pt x="1" y="411"/>
                      <a:pt x="1" y="545"/>
                      <a:pt x="1" y="605"/>
                    </a:cubicBezTo>
                    <a:cubicBezTo>
                      <a:pt x="1" y="784"/>
                      <a:pt x="1" y="977"/>
                      <a:pt x="60" y="1156"/>
                    </a:cubicBezTo>
                    <a:lnTo>
                      <a:pt x="120" y="1231"/>
                    </a:lnTo>
                    <a:cubicBezTo>
                      <a:pt x="150" y="1260"/>
                      <a:pt x="194" y="1275"/>
                      <a:pt x="241" y="1275"/>
                    </a:cubicBezTo>
                    <a:cubicBezTo>
                      <a:pt x="287" y="1275"/>
                      <a:pt x="336" y="1260"/>
                      <a:pt x="373" y="1231"/>
                    </a:cubicBezTo>
                    <a:cubicBezTo>
                      <a:pt x="492" y="1037"/>
                      <a:pt x="552" y="858"/>
                      <a:pt x="552" y="664"/>
                    </a:cubicBezTo>
                    <a:cubicBezTo>
                      <a:pt x="611" y="545"/>
                      <a:pt x="611" y="486"/>
                      <a:pt x="552" y="352"/>
                    </a:cubicBezTo>
                    <a:cubicBezTo>
                      <a:pt x="552" y="292"/>
                      <a:pt x="492" y="173"/>
                      <a:pt x="433" y="113"/>
                    </a:cubicBezTo>
                    <a:lnTo>
                      <a:pt x="433" y="39"/>
                    </a:lnTo>
                    <a:cubicBezTo>
                      <a:pt x="379" y="15"/>
                      <a:pt x="337" y="1"/>
                      <a:pt x="3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9" name="Google Shape;12499;p78"/>
              <p:cNvSpPr/>
              <p:nvPr/>
            </p:nvSpPr>
            <p:spPr>
              <a:xfrm>
                <a:off x="-791531" y="672543"/>
                <a:ext cx="19091" cy="40023"/>
              </a:xfrm>
              <a:custGeom>
                <a:avLst/>
                <a:gdLst/>
                <a:ahLst/>
                <a:cxnLst/>
                <a:rect l="l" t="t" r="r" b="b"/>
                <a:pathLst>
                  <a:path w="612" h="1283" extrusionOk="0">
                    <a:moveTo>
                      <a:pt x="314" y="1"/>
                    </a:moveTo>
                    <a:cubicBezTo>
                      <a:pt x="180" y="1"/>
                      <a:pt x="120" y="61"/>
                      <a:pt x="60" y="120"/>
                    </a:cubicBezTo>
                    <a:cubicBezTo>
                      <a:pt x="1" y="239"/>
                      <a:pt x="1" y="314"/>
                      <a:pt x="1" y="433"/>
                    </a:cubicBezTo>
                    <a:lnTo>
                      <a:pt x="1" y="686"/>
                    </a:lnTo>
                    <a:cubicBezTo>
                      <a:pt x="60" y="865"/>
                      <a:pt x="60" y="984"/>
                      <a:pt x="180" y="1178"/>
                    </a:cubicBezTo>
                    <a:lnTo>
                      <a:pt x="180" y="1237"/>
                    </a:lnTo>
                    <a:lnTo>
                      <a:pt x="239" y="1237"/>
                    </a:lnTo>
                    <a:cubicBezTo>
                      <a:pt x="277" y="1267"/>
                      <a:pt x="325" y="1282"/>
                      <a:pt x="364" y="1282"/>
                    </a:cubicBezTo>
                    <a:cubicBezTo>
                      <a:pt x="403" y="1282"/>
                      <a:pt x="433" y="1267"/>
                      <a:pt x="433" y="1237"/>
                    </a:cubicBezTo>
                    <a:cubicBezTo>
                      <a:pt x="612" y="1059"/>
                      <a:pt x="612" y="805"/>
                      <a:pt x="612" y="612"/>
                    </a:cubicBezTo>
                    <a:cubicBezTo>
                      <a:pt x="612" y="493"/>
                      <a:pt x="552" y="433"/>
                      <a:pt x="552" y="314"/>
                    </a:cubicBezTo>
                    <a:cubicBezTo>
                      <a:pt x="493" y="239"/>
                      <a:pt x="433" y="120"/>
                      <a:pt x="373" y="61"/>
                    </a:cubicBezTo>
                    <a:lnTo>
                      <a:pt x="3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0" name="Google Shape;12500;p78"/>
              <p:cNvSpPr/>
              <p:nvPr/>
            </p:nvSpPr>
            <p:spPr>
              <a:xfrm>
                <a:off x="-844032" y="770308"/>
                <a:ext cx="19559" cy="39836"/>
              </a:xfrm>
              <a:custGeom>
                <a:avLst/>
                <a:gdLst/>
                <a:ahLst/>
                <a:cxnLst/>
                <a:rect l="l" t="t" r="r" b="b"/>
                <a:pathLst>
                  <a:path w="627" h="1277" extrusionOk="0">
                    <a:moveTo>
                      <a:pt x="345" y="1"/>
                    </a:moveTo>
                    <a:cubicBezTo>
                      <a:pt x="318" y="1"/>
                      <a:pt x="289" y="8"/>
                      <a:pt x="254" y="25"/>
                    </a:cubicBezTo>
                    <a:cubicBezTo>
                      <a:pt x="194" y="159"/>
                      <a:pt x="135" y="219"/>
                      <a:pt x="60" y="338"/>
                    </a:cubicBezTo>
                    <a:cubicBezTo>
                      <a:pt x="60" y="398"/>
                      <a:pt x="0" y="532"/>
                      <a:pt x="0" y="651"/>
                    </a:cubicBezTo>
                    <a:cubicBezTo>
                      <a:pt x="0" y="830"/>
                      <a:pt x="60" y="1023"/>
                      <a:pt x="194" y="1202"/>
                    </a:cubicBezTo>
                    <a:lnTo>
                      <a:pt x="254" y="1277"/>
                    </a:lnTo>
                    <a:cubicBezTo>
                      <a:pt x="313" y="1277"/>
                      <a:pt x="433" y="1277"/>
                      <a:pt x="507" y="1202"/>
                    </a:cubicBezTo>
                    <a:lnTo>
                      <a:pt x="507" y="1143"/>
                    </a:lnTo>
                    <a:cubicBezTo>
                      <a:pt x="567" y="964"/>
                      <a:pt x="626" y="830"/>
                      <a:pt x="626" y="651"/>
                    </a:cubicBezTo>
                    <a:lnTo>
                      <a:pt x="626" y="398"/>
                    </a:lnTo>
                    <a:cubicBezTo>
                      <a:pt x="626" y="338"/>
                      <a:pt x="626" y="219"/>
                      <a:pt x="567" y="159"/>
                    </a:cubicBezTo>
                    <a:lnTo>
                      <a:pt x="507" y="85"/>
                    </a:lnTo>
                    <a:cubicBezTo>
                      <a:pt x="454" y="43"/>
                      <a:pt x="409" y="1"/>
                      <a:pt x="3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1" name="Google Shape;12501;p78"/>
              <p:cNvSpPr/>
              <p:nvPr/>
            </p:nvSpPr>
            <p:spPr>
              <a:xfrm>
                <a:off x="-907701" y="687566"/>
                <a:ext cx="19091" cy="25018"/>
              </a:xfrm>
              <a:custGeom>
                <a:avLst/>
                <a:gdLst/>
                <a:ahLst/>
                <a:cxnLst/>
                <a:rect l="l" t="t" r="r" b="b"/>
                <a:pathLst>
                  <a:path w="612" h="802" extrusionOk="0">
                    <a:moveTo>
                      <a:pt x="239" y="1"/>
                    </a:moveTo>
                    <a:cubicBezTo>
                      <a:pt x="120" y="75"/>
                      <a:pt x="120" y="135"/>
                      <a:pt x="60" y="195"/>
                    </a:cubicBezTo>
                    <a:cubicBezTo>
                      <a:pt x="60" y="254"/>
                      <a:pt x="60" y="314"/>
                      <a:pt x="1" y="373"/>
                    </a:cubicBezTo>
                    <a:cubicBezTo>
                      <a:pt x="1" y="507"/>
                      <a:pt x="60" y="627"/>
                      <a:pt x="179" y="746"/>
                    </a:cubicBezTo>
                    <a:cubicBezTo>
                      <a:pt x="209" y="783"/>
                      <a:pt x="257" y="802"/>
                      <a:pt x="313" y="802"/>
                    </a:cubicBezTo>
                    <a:cubicBezTo>
                      <a:pt x="369" y="802"/>
                      <a:pt x="433" y="783"/>
                      <a:pt x="492" y="746"/>
                    </a:cubicBezTo>
                    <a:lnTo>
                      <a:pt x="492" y="686"/>
                    </a:lnTo>
                    <a:cubicBezTo>
                      <a:pt x="611" y="627"/>
                      <a:pt x="611" y="507"/>
                      <a:pt x="611" y="448"/>
                    </a:cubicBezTo>
                    <a:lnTo>
                      <a:pt x="611" y="254"/>
                    </a:lnTo>
                    <a:cubicBezTo>
                      <a:pt x="552" y="195"/>
                      <a:pt x="552" y="135"/>
                      <a:pt x="492" y="75"/>
                    </a:cubicBezTo>
                    <a:cubicBezTo>
                      <a:pt x="433" y="1"/>
                      <a:pt x="313" y="1"/>
                      <a:pt x="2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2" name="Google Shape;12502;p78"/>
              <p:cNvSpPr/>
              <p:nvPr/>
            </p:nvSpPr>
            <p:spPr>
              <a:xfrm>
                <a:off x="-1018318" y="685133"/>
                <a:ext cx="19559" cy="20495"/>
              </a:xfrm>
              <a:custGeom>
                <a:avLst/>
                <a:gdLst/>
                <a:ahLst/>
                <a:cxnLst/>
                <a:rect l="l" t="t" r="r" b="b"/>
                <a:pathLst>
                  <a:path w="627" h="657" extrusionOk="0">
                    <a:moveTo>
                      <a:pt x="314" y="1"/>
                    </a:moveTo>
                    <a:cubicBezTo>
                      <a:pt x="269" y="1"/>
                      <a:pt x="224" y="15"/>
                      <a:pt x="195" y="45"/>
                    </a:cubicBezTo>
                    <a:cubicBezTo>
                      <a:pt x="135" y="105"/>
                      <a:pt x="60" y="164"/>
                      <a:pt x="60" y="239"/>
                    </a:cubicBezTo>
                    <a:cubicBezTo>
                      <a:pt x="1" y="299"/>
                      <a:pt x="1" y="299"/>
                      <a:pt x="1" y="358"/>
                    </a:cubicBezTo>
                    <a:cubicBezTo>
                      <a:pt x="60" y="418"/>
                      <a:pt x="60" y="537"/>
                      <a:pt x="195" y="611"/>
                    </a:cubicBezTo>
                    <a:cubicBezTo>
                      <a:pt x="254" y="641"/>
                      <a:pt x="314" y="656"/>
                      <a:pt x="368" y="656"/>
                    </a:cubicBezTo>
                    <a:cubicBezTo>
                      <a:pt x="422" y="656"/>
                      <a:pt x="470" y="641"/>
                      <a:pt x="507" y="611"/>
                    </a:cubicBezTo>
                    <a:cubicBezTo>
                      <a:pt x="627" y="477"/>
                      <a:pt x="627" y="418"/>
                      <a:pt x="627" y="299"/>
                    </a:cubicBezTo>
                    <a:cubicBezTo>
                      <a:pt x="627" y="299"/>
                      <a:pt x="627" y="239"/>
                      <a:pt x="567" y="164"/>
                    </a:cubicBezTo>
                    <a:cubicBezTo>
                      <a:pt x="567" y="105"/>
                      <a:pt x="507" y="105"/>
                      <a:pt x="433" y="45"/>
                    </a:cubicBezTo>
                    <a:cubicBezTo>
                      <a:pt x="403" y="15"/>
                      <a:pt x="358" y="1"/>
                      <a:pt x="3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nvGrpSpPr>
            <p:cNvPr id="12503" name="Google Shape;12503;p78"/>
            <p:cNvGrpSpPr/>
            <p:nvPr/>
          </p:nvGrpSpPr>
          <p:grpSpPr>
            <a:xfrm>
              <a:off x="790775" y="119354"/>
              <a:ext cx="7447900" cy="539872"/>
              <a:chOff x="790775" y="119354"/>
              <a:chExt cx="7447900" cy="539872"/>
            </a:xfrm>
          </p:grpSpPr>
          <p:sp>
            <p:nvSpPr>
              <p:cNvPr id="12504" name="Google Shape;12504;p78"/>
              <p:cNvSpPr/>
              <p:nvPr/>
            </p:nvSpPr>
            <p:spPr>
              <a:xfrm>
                <a:off x="7123684" y="123504"/>
                <a:ext cx="172446" cy="240184"/>
              </a:xfrm>
              <a:custGeom>
                <a:avLst/>
                <a:gdLst/>
                <a:ahLst/>
                <a:cxnLst/>
                <a:rect l="l" t="t" r="r" b="b"/>
                <a:pathLst>
                  <a:path w="5528" h="6887" extrusionOk="0">
                    <a:moveTo>
                      <a:pt x="837" y="0"/>
                    </a:moveTo>
                    <a:cubicBezTo>
                      <a:pt x="731" y="0"/>
                      <a:pt x="640" y="39"/>
                      <a:pt x="566" y="123"/>
                    </a:cubicBezTo>
                    <a:cubicBezTo>
                      <a:pt x="134" y="749"/>
                      <a:pt x="0" y="1181"/>
                      <a:pt x="373" y="1732"/>
                    </a:cubicBezTo>
                    <a:cubicBezTo>
                      <a:pt x="745" y="2239"/>
                      <a:pt x="2801" y="3535"/>
                      <a:pt x="4410" y="6708"/>
                    </a:cubicBezTo>
                    <a:lnTo>
                      <a:pt x="4410" y="6887"/>
                    </a:lnTo>
                    <a:cubicBezTo>
                      <a:pt x="4783" y="6827"/>
                      <a:pt x="5155" y="6768"/>
                      <a:pt x="5527" y="6768"/>
                    </a:cubicBezTo>
                    <a:cubicBezTo>
                      <a:pt x="5468" y="6202"/>
                      <a:pt x="5095" y="4220"/>
                      <a:pt x="3606" y="2537"/>
                    </a:cubicBezTo>
                    <a:cubicBezTo>
                      <a:pt x="2553" y="1269"/>
                      <a:pt x="1446" y="0"/>
                      <a:pt x="8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5" name="Google Shape;12505;p78"/>
              <p:cNvSpPr/>
              <p:nvPr/>
            </p:nvSpPr>
            <p:spPr>
              <a:xfrm>
                <a:off x="7028883" y="358045"/>
                <a:ext cx="536336" cy="301181"/>
              </a:xfrm>
              <a:custGeom>
                <a:avLst/>
                <a:gdLst/>
                <a:ahLst/>
                <a:cxnLst/>
                <a:rect l="l" t="t" r="r" b="b"/>
                <a:pathLst>
                  <a:path w="17193" h="8636" extrusionOk="0">
                    <a:moveTo>
                      <a:pt x="9745" y="0"/>
                    </a:moveTo>
                    <a:cubicBezTo>
                      <a:pt x="9362" y="0"/>
                      <a:pt x="8967" y="14"/>
                      <a:pt x="8566" y="43"/>
                    </a:cubicBezTo>
                    <a:cubicBezTo>
                      <a:pt x="8194" y="43"/>
                      <a:pt x="7822" y="102"/>
                      <a:pt x="7449" y="162"/>
                    </a:cubicBezTo>
                    <a:cubicBezTo>
                      <a:pt x="5155" y="415"/>
                      <a:pt x="2861" y="1160"/>
                      <a:pt x="1803" y="2516"/>
                    </a:cubicBezTo>
                    <a:cubicBezTo>
                      <a:pt x="0" y="4944"/>
                      <a:pt x="1118" y="7059"/>
                      <a:pt x="1803" y="7730"/>
                    </a:cubicBezTo>
                    <a:cubicBezTo>
                      <a:pt x="1862" y="7864"/>
                      <a:pt x="1922" y="7864"/>
                      <a:pt x="1997" y="7923"/>
                    </a:cubicBezTo>
                    <a:cubicBezTo>
                      <a:pt x="2687" y="8345"/>
                      <a:pt x="5509" y="8635"/>
                      <a:pt x="8413" y="8635"/>
                    </a:cubicBezTo>
                    <a:cubicBezTo>
                      <a:pt x="11462" y="8635"/>
                      <a:pt x="14602" y="8315"/>
                      <a:pt x="15464" y="7491"/>
                    </a:cubicBezTo>
                    <a:cubicBezTo>
                      <a:pt x="17192" y="5808"/>
                      <a:pt x="16641" y="1711"/>
                      <a:pt x="13170" y="475"/>
                    </a:cubicBezTo>
                    <a:cubicBezTo>
                      <a:pt x="12386" y="182"/>
                      <a:pt x="11144" y="0"/>
                      <a:pt x="97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6" name="Google Shape;12506;p78"/>
              <p:cNvSpPr/>
              <p:nvPr/>
            </p:nvSpPr>
            <p:spPr>
              <a:xfrm>
                <a:off x="4633668" y="123504"/>
                <a:ext cx="172446" cy="240184"/>
              </a:xfrm>
              <a:custGeom>
                <a:avLst/>
                <a:gdLst/>
                <a:ahLst/>
                <a:cxnLst/>
                <a:rect l="l" t="t" r="r" b="b"/>
                <a:pathLst>
                  <a:path w="5528" h="6887" extrusionOk="0">
                    <a:moveTo>
                      <a:pt x="836" y="0"/>
                    </a:moveTo>
                    <a:cubicBezTo>
                      <a:pt x="730" y="0"/>
                      <a:pt x="640" y="39"/>
                      <a:pt x="566" y="123"/>
                    </a:cubicBezTo>
                    <a:cubicBezTo>
                      <a:pt x="60" y="749"/>
                      <a:pt x="0" y="1181"/>
                      <a:pt x="373" y="1732"/>
                    </a:cubicBezTo>
                    <a:cubicBezTo>
                      <a:pt x="745" y="2239"/>
                      <a:pt x="2801" y="3535"/>
                      <a:pt x="4410" y="6708"/>
                    </a:cubicBezTo>
                    <a:lnTo>
                      <a:pt x="4410" y="6887"/>
                    </a:lnTo>
                    <a:cubicBezTo>
                      <a:pt x="4782" y="6827"/>
                      <a:pt x="5155" y="6768"/>
                      <a:pt x="5527" y="6768"/>
                    </a:cubicBezTo>
                    <a:cubicBezTo>
                      <a:pt x="5468" y="6202"/>
                      <a:pt x="5095" y="4220"/>
                      <a:pt x="3605" y="2537"/>
                    </a:cubicBezTo>
                    <a:cubicBezTo>
                      <a:pt x="2540" y="1269"/>
                      <a:pt x="1443" y="0"/>
                      <a:pt x="8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7" name="Google Shape;12507;p78"/>
              <p:cNvSpPr/>
              <p:nvPr/>
            </p:nvSpPr>
            <p:spPr>
              <a:xfrm>
                <a:off x="4538866" y="358045"/>
                <a:ext cx="536304" cy="301181"/>
              </a:xfrm>
              <a:custGeom>
                <a:avLst/>
                <a:gdLst/>
                <a:ahLst/>
                <a:cxnLst/>
                <a:rect l="l" t="t" r="r" b="b"/>
                <a:pathLst>
                  <a:path w="17192" h="8636" extrusionOk="0">
                    <a:moveTo>
                      <a:pt x="9744" y="0"/>
                    </a:moveTo>
                    <a:cubicBezTo>
                      <a:pt x="9362" y="0"/>
                      <a:pt x="8967" y="14"/>
                      <a:pt x="8566" y="43"/>
                    </a:cubicBezTo>
                    <a:cubicBezTo>
                      <a:pt x="8194" y="43"/>
                      <a:pt x="7821" y="102"/>
                      <a:pt x="7449" y="162"/>
                    </a:cubicBezTo>
                    <a:cubicBezTo>
                      <a:pt x="5155" y="415"/>
                      <a:pt x="2861" y="1160"/>
                      <a:pt x="1803" y="2516"/>
                    </a:cubicBezTo>
                    <a:cubicBezTo>
                      <a:pt x="0" y="4944"/>
                      <a:pt x="1118" y="7059"/>
                      <a:pt x="1803" y="7730"/>
                    </a:cubicBezTo>
                    <a:cubicBezTo>
                      <a:pt x="1862" y="7864"/>
                      <a:pt x="1922" y="7864"/>
                      <a:pt x="1982" y="7923"/>
                    </a:cubicBezTo>
                    <a:cubicBezTo>
                      <a:pt x="2679" y="8345"/>
                      <a:pt x="5505" y="8635"/>
                      <a:pt x="8409" y="8635"/>
                    </a:cubicBezTo>
                    <a:cubicBezTo>
                      <a:pt x="11458" y="8635"/>
                      <a:pt x="14594" y="8315"/>
                      <a:pt x="15449" y="7491"/>
                    </a:cubicBezTo>
                    <a:cubicBezTo>
                      <a:pt x="17192" y="5808"/>
                      <a:pt x="16566" y="1711"/>
                      <a:pt x="13095" y="475"/>
                    </a:cubicBezTo>
                    <a:cubicBezTo>
                      <a:pt x="12370" y="182"/>
                      <a:pt x="11140" y="0"/>
                      <a:pt x="97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8" name="Google Shape;12508;p78"/>
              <p:cNvSpPr/>
              <p:nvPr/>
            </p:nvSpPr>
            <p:spPr>
              <a:xfrm>
                <a:off x="5257318" y="123504"/>
                <a:ext cx="172446" cy="240184"/>
              </a:xfrm>
              <a:custGeom>
                <a:avLst/>
                <a:gdLst/>
                <a:ahLst/>
                <a:cxnLst/>
                <a:rect l="l" t="t" r="r" b="b"/>
                <a:pathLst>
                  <a:path w="5528" h="6887" extrusionOk="0">
                    <a:moveTo>
                      <a:pt x="828" y="0"/>
                    </a:moveTo>
                    <a:cubicBezTo>
                      <a:pt x="720" y="0"/>
                      <a:pt x="627" y="39"/>
                      <a:pt x="552" y="123"/>
                    </a:cubicBezTo>
                    <a:cubicBezTo>
                      <a:pt x="60" y="749"/>
                      <a:pt x="1" y="1181"/>
                      <a:pt x="373" y="1732"/>
                    </a:cubicBezTo>
                    <a:cubicBezTo>
                      <a:pt x="746" y="2239"/>
                      <a:pt x="2787" y="3535"/>
                      <a:pt x="4410" y="6708"/>
                    </a:cubicBezTo>
                    <a:lnTo>
                      <a:pt x="4410" y="6887"/>
                    </a:lnTo>
                    <a:cubicBezTo>
                      <a:pt x="4783" y="6827"/>
                      <a:pt x="5155" y="6768"/>
                      <a:pt x="5528" y="6768"/>
                    </a:cubicBezTo>
                    <a:cubicBezTo>
                      <a:pt x="5453" y="6202"/>
                      <a:pt x="5081" y="4220"/>
                      <a:pt x="3591" y="2537"/>
                    </a:cubicBezTo>
                    <a:cubicBezTo>
                      <a:pt x="2539" y="1269"/>
                      <a:pt x="1443" y="0"/>
                      <a:pt x="8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9" name="Google Shape;12509;p78"/>
              <p:cNvSpPr/>
              <p:nvPr/>
            </p:nvSpPr>
            <p:spPr>
              <a:xfrm>
                <a:off x="5162517" y="358045"/>
                <a:ext cx="536336" cy="301181"/>
              </a:xfrm>
              <a:custGeom>
                <a:avLst/>
                <a:gdLst/>
                <a:ahLst/>
                <a:cxnLst/>
                <a:rect l="l" t="t" r="r" b="b"/>
                <a:pathLst>
                  <a:path w="17193" h="8636" extrusionOk="0">
                    <a:moveTo>
                      <a:pt x="9743" y="0"/>
                    </a:moveTo>
                    <a:cubicBezTo>
                      <a:pt x="9362" y="0"/>
                      <a:pt x="8967" y="14"/>
                      <a:pt x="8567" y="43"/>
                    </a:cubicBezTo>
                    <a:cubicBezTo>
                      <a:pt x="8194" y="43"/>
                      <a:pt x="7822" y="102"/>
                      <a:pt x="7449" y="162"/>
                    </a:cubicBezTo>
                    <a:cubicBezTo>
                      <a:pt x="5140" y="415"/>
                      <a:pt x="2846" y="1160"/>
                      <a:pt x="1788" y="2516"/>
                    </a:cubicBezTo>
                    <a:cubicBezTo>
                      <a:pt x="1" y="4944"/>
                      <a:pt x="1118" y="7059"/>
                      <a:pt x="1788" y="7730"/>
                    </a:cubicBezTo>
                    <a:cubicBezTo>
                      <a:pt x="1863" y="7864"/>
                      <a:pt x="1922" y="7864"/>
                      <a:pt x="1982" y="7923"/>
                    </a:cubicBezTo>
                    <a:cubicBezTo>
                      <a:pt x="2680" y="8345"/>
                      <a:pt x="5505" y="8635"/>
                      <a:pt x="8410" y="8635"/>
                    </a:cubicBezTo>
                    <a:cubicBezTo>
                      <a:pt x="11459" y="8635"/>
                      <a:pt x="14595" y="8315"/>
                      <a:pt x="15449" y="7491"/>
                    </a:cubicBezTo>
                    <a:cubicBezTo>
                      <a:pt x="17192" y="5808"/>
                      <a:pt x="16567" y="1711"/>
                      <a:pt x="13096" y="475"/>
                    </a:cubicBezTo>
                    <a:cubicBezTo>
                      <a:pt x="12359" y="182"/>
                      <a:pt x="11136" y="0"/>
                      <a:pt x="97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0" name="Google Shape;12510;p78"/>
              <p:cNvSpPr/>
              <p:nvPr/>
            </p:nvSpPr>
            <p:spPr>
              <a:xfrm>
                <a:off x="5880532" y="123504"/>
                <a:ext cx="172446" cy="240184"/>
              </a:xfrm>
              <a:custGeom>
                <a:avLst/>
                <a:gdLst/>
                <a:ahLst/>
                <a:cxnLst/>
                <a:rect l="l" t="t" r="r" b="b"/>
                <a:pathLst>
                  <a:path w="5528" h="6887" extrusionOk="0">
                    <a:moveTo>
                      <a:pt x="837" y="0"/>
                    </a:moveTo>
                    <a:cubicBezTo>
                      <a:pt x="731" y="0"/>
                      <a:pt x="640" y="39"/>
                      <a:pt x="567" y="123"/>
                    </a:cubicBezTo>
                    <a:cubicBezTo>
                      <a:pt x="135" y="749"/>
                      <a:pt x="0" y="1181"/>
                      <a:pt x="373" y="1732"/>
                    </a:cubicBezTo>
                    <a:cubicBezTo>
                      <a:pt x="745" y="2239"/>
                      <a:pt x="2801" y="3535"/>
                      <a:pt x="4410" y="6708"/>
                    </a:cubicBezTo>
                    <a:lnTo>
                      <a:pt x="4410" y="6887"/>
                    </a:lnTo>
                    <a:cubicBezTo>
                      <a:pt x="4783" y="6827"/>
                      <a:pt x="5155" y="6768"/>
                      <a:pt x="5527" y="6768"/>
                    </a:cubicBezTo>
                    <a:cubicBezTo>
                      <a:pt x="5468" y="6202"/>
                      <a:pt x="5095" y="4220"/>
                      <a:pt x="3606" y="2537"/>
                    </a:cubicBezTo>
                    <a:cubicBezTo>
                      <a:pt x="2553" y="1269"/>
                      <a:pt x="1447" y="0"/>
                      <a:pt x="8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1" name="Google Shape;12511;p78"/>
              <p:cNvSpPr/>
              <p:nvPr/>
            </p:nvSpPr>
            <p:spPr>
              <a:xfrm>
                <a:off x="5785731" y="358045"/>
                <a:ext cx="536336" cy="301181"/>
              </a:xfrm>
              <a:custGeom>
                <a:avLst/>
                <a:gdLst/>
                <a:ahLst/>
                <a:cxnLst/>
                <a:rect l="l" t="t" r="r" b="b"/>
                <a:pathLst>
                  <a:path w="17193" h="8636" extrusionOk="0">
                    <a:moveTo>
                      <a:pt x="9745" y="0"/>
                    </a:moveTo>
                    <a:cubicBezTo>
                      <a:pt x="9362" y="0"/>
                      <a:pt x="8967" y="14"/>
                      <a:pt x="8566" y="43"/>
                    </a:cubicBezTo>
                    <a:cubicBezTo>
                      <a:pt x="8194" y="43"/>
                      <a:pt x="7822" y="102"/>
                      <a:pt x="7449" y="162"/>
                    </a:cubicBezTo>
                    <a:cubicBezTo>
                      <a:pt x="5155" y="415"/>
                      <a:pt x="2861" y="1160"/>
                      <a:pt x="1803" y="2516"/>
                    </a:cubicBezTo>
                    <a:cubicBezTo>
                      <a:pt x="0" y="4944"/>
                      <a:pt x="1118" y="7059"/>
                      <a:pt x="1803" y="7730"/>
                    </a:cubicBezTo>
                    <a:cubicBezTo>
                      <a:pt x="1863" y="7864"/>
                      <a:pt x="1922" y="7864"/>
                      <a:pt x="1997" y="7923"/>
                    </a:cubicBezTo>
                    <a:cubicBezTo>
                      <a:pt x="2687" y="8345"/>
                      <a:pt x="5509" y="8635"/>
                      <a:pt x="8413" y="8635"/>
                    </a:cubicBezTo>
                    <a:cubicBezTo>
                      <a:pt x="11462" y="8635"/>
                      <a:pt x="14602" y="8315"/>
                      <a:pt x="15464" y="7491"/>
                    </a:cubicBezTo>
                    <a:cubicBezTo>
                      <a:pt x="17192" y="5808"/>
                      <a:pt x="16581" y="1711"/>
                      <a:pt x="13170" y="475"/>
                    </a:cubicBezTo>
                    <a:cubicBezTo>
                      <a:pt x="12386" y="182"/>
                      <a:pt x="11144" y="0"/>
                      <a:pt x="97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2" name="Google Shape;12512;p78"/>
              <p:cNvSpPr/>
              <p:nvPr/>
            </p:nvSpPr>
            <p:spPr>
              <a:xfrm>
                <a:off x="6507926" y="123504"/>
                <a:ext cx="172446" cy="240184"/>
              </a:xfrm>
              <a:custGeom>
                <a:avLst/>
                <a:gdLst/>
                <a:ahLst/>
                <a:cxnLst/>
                <a:rect l="l" t="t" r="r" b="b"/>
                <a:pathLst>
                  <a:path w="5528" h="6887" extrusionOk="0">
                    <a:moveTo>
                      <a:pt x="837" y="0"/>
                    </a:moveTo>
                    <a:cubicBezTo>
                      <a:pt x="731" y="0"/>
                      <a:pt x="639" y="39"/>
                      <a:pt x="566" y="123"/>
                    </a:cubicBezTo>
                    <a:cubicBezTo>
                      <a:pt x="134" y="749"/>
                      <a:pt x="0" y="1181"/>
                      <a:pt x="373" y="1732"/>
                    </a:cubicBezTo>
                    <a:cubicBezTo>
                      <a:pt x="745" y="2239"/>
                      <a:pt x="2801" y="3535"/>
                      <a:pt x="4410" y="6708"/>
                    </a:cubicBezTo>
                    <a:lnTo>
                      <a:pt x="4410" y="6887"/>
                    </a:lnTo>
                    <a:cubicBezTo>
                      <a:pt x="4782" y="6827"/>
                      <a:pt x="5155" y="6768"/>
                      <a:pt x="5527" y="6768"/>
                    </a:cubicBezTo>
                    <a:cubicBezTo>
                      <a:pt x="5468" y="6202"/>
                      <a:pt x="5095" y="4220"/>
                      <a:pt x="3605" y="2537"/>
                    </a:cubicBezTo>
                    <a:cubicBezTo>
                      <a:pt x="2553" y="1269"/>
                      <a:pt x="1446" y="0"/>
                      <a:pt x="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3" name="Google Shape;12513;p78"/>
              <p:cNvSpPr/>
              <p:nvPr/>
            </p:nvSpPr>
            <p:spPr>
              <a:xfrm>
                <a:off x="6413124" y="358045"/>
                <a:ext cx="536304" cy="301181"/>
              </a:xfrm>
              <a:custGeom>
                <a:avLst/>
                <a:gdLst/>
                <a:ahLst/>
                <a:cxnLst/>
                <a:rect l="l" t="t" r="r" b="b"/>
                <a:pathLst>
                  <a:path w="17192" h="8636" extrusionOk="0">
                    <a:moveTo>
                      <a:pt x="9745" y="0"/>
                    </a:moveTo>
                    <a:cubicBezTo>
                      <a:pt x="9362" y="0"/>
                      <a:pt x="8967" y="14"/>
                      <a:pt x="8566" y="43"/>
                    </a:cubicBezTo>
                    <a:cubicBezTo>
                      <a:pt x="8194" y="43"/>
                      <a:pt x="7821" y="102"/>
                      <a:pt x="7449" y="162"/>
                    </a:cubicBezTo>
                    <a:cubicBezTo>
                      <a:pt x="5155" y="415"/>
                      <a:pt x="2860" y="1160"/>
                      <a:pt x="1803" y="2516"/>
                    </a:cubicBezTo>
                    <a:cubicBezTo>
                      <a:pt x="0" y="4944"/>
                      <a:pt x="1117" y="7059"/>
                      <a:pt x="1803" y="7730"/>
                    </a:cubicBezTo>
                    <a:cubicBezTo>
                      <a:pt x="1862" y="7864"/>
                      <a:pt x="1996" y="7864"/>
                      <a:pt x="2056" y="7923"/>
                    </a:cubicBezTo>
                    <a:cubicBezTo>
                      <a:pt x="2717" y="8345"/>
                      <a:pt x="5524" y="8635"/>
                      <a:pt x="8421" y="8635"/>
                    </a:cubicBezTo>
                    <a:cubicBezTo>
                      <a:pt x="11461" y="8635"/>
                      <a:pt x="14602" y="8315"/>
                      <a:pt x="15464" y="7491"/>
                    </a:cubicBezTo>
                    <a:cubicBezTo>
                      <a:pt x="17192" y="5808"/>
                      <a:pt x="16641" y="1711"/>
                      <a:pt x="13169" y="475"/>
                    </a:cubicBezTo>
                    <a:cubicBezTo>
                      <a:pt x="12386" y="182"/>
                      <a:pt x="11144" y="0"/>
                      <a:pt x="97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4" name="Google Shape;12514;p78"/>
              <p:cNvSpPr/>
              <p:nvPr/>
            </p:nvSpPr>
            <p:spPr>
              <a:xfrm>
                <a:off x="7751078" y="123504"/>
                <a:ext cx="172446" cy="240184"/>
              </a:xfrm>
              <a:custGeom>
                <a:avLst/>
                <a:gdLst/>
                <a:ahLst/>
                <a:cxnLst/>
                <a:rect l="l" t="t" r="r" b="b"/>
                <a:pathLst>
                  <a:path w="5528" h="6887" extrusionOk="0">
                    <a:moveTo>
                      <a:pt x="837" y="0"/>
                    </a:moveTo>
                    <a:cubicBezTo>
                      <a:pt x="731" y="0"/>
                      <a:pt x="639" y="39"/>
                      <a:pt x="566" y="123"/>
                    </a:cubicBezTo>
                    <a:cubicBezTo>
                      <a:pt x="134" y="749"/>
                      <a:pt x="0" y="1181"/>
                      <a:pt x="373" y="1732"/>
                    </a:cubicBezTo>
                    <a:cubicBezTo>
                      <a:pt x="745" y="2239"/>
                      <a:pt x="2801" y="3535"/>
                      <a:pt x="4410" y="6708"/>
                    </a:cubicBezTo>
                    <a:lnTo>
                      <a:pt x="4410" y="6887"/>
                    </a:lnTo>
                    <a:cubicBezTo>
                      <a:pt x="4782" y="6827"/>
                      <a:pt x="5155" y="6768"/>
                      <a:pt x="5527" y="6768"/>
                    </a:cubicBezTo>
                    <a:cubicBezTo>
                      <a:pt x="5467" y="6202"/>
                      <a:pt x="5155" y="4220"/>
                      <a:pt x="3605" y="2537"/>
                    </a:cubicBezTo>
                    <a:cubicBezTo>
                      <a:pt x="2553" y="1269"/>
                      <a:pt x="1446" y="0"/>
                      <a:pt x="8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5" name="Google Shape;12515;p78"/>
              <p:cNvSpPr/>
              <p:nvPr/>
            </p:nvSpPr>
            <p:spPr>
              <a:xfrm>
                <a:off x="7656245" y="358045"/>
                <a:ext cx="536336" cy="301181"/>
              </a:xfrm>
              <a:custGeom>
                <a:avLst/>
                <a:gdLst/>
                <a:ahLst/>
                <a:cxnLst/>
                <a:rect l="l" t="t" r="r" b="b"/>
                <a:pathLst>
                  <a:path w="17193" h="8636" extrusionOk="0">
                    <a:moveTo>
                      <a:pt x="9746" y="0"/>
                    </a:moveTo>
                    <a:cubicBezTo>
                      <a:pt x="9363" y="0"/>
                      <a:pt x="8968" y="14"/>
                      <a:pt x="8567" y="43"/>
                    </a:cubicBezTo>
                    <a:cubicBezTo>
                      <a:pt x="8195" y="43"/>
                      <a:pt x="7822" y="102"/>
                      <a:pt x="7450" y="162"/>
                    </a:cubicBezTo>
                    <a:cubicBezTo>
                      <a:pt x="5156" y="415"/>
                      <a:pt x="2861" y="1160"/>
                      <a:pt x="1804" y="2516"/>
                    </a:cubicBezTo>
                    <a:cubicBezTo>
                      <a:pt x="1" y="4944"/>
                      <a:pt x="1118" y="7059"/>
                      <a:pt x="1804" y="7730"/>
                    </a:cubicBezTo>
                    <a:cubicBezTo>
                      <a:pt x="1863" y="7864"/>
                      <a:pt x="1997" y="7864"/>
                      <a:pt x="2057" y="7923"/>
                    </a:cubicBezTo>
                    <a:cubicBezTo>
                      <a:pt x="2718" y="8345"/>
                      <a:pt x="5525" y="8635"/>
                      <a:pt x="8422" y="8635"/>
                    </a:cubicBezTo>
                    <a:cubicBezTo>
                      <a:pt x="11462" y="8635"/>
                      <a:pt x="14603" y="8315"/>
                      <a:pt x="15465" y="7491"/>
                    </a:cubicBezTo>
                    <a:cubicBezTo>
                      <a:pt x="17193" y="5808"/>
                      <a:pt x="16642" y="1711"/>
                      <a:pt x="13170" y="475"/>
                    </a:cubicBezTo>
                    <a:cubicBezTo>
                      <a:pt x="12387" y="182"/>
                      <a:pt x="11145" y="0"/>
                      <a:pt x="97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6" name="Google Shape;12516;p78"/>
              <p:cNvSpPr/>
              <p:nvPr/>
            </p:nvSpPr>
            <p:spPr>
              <a:xfrm>
                <a:off x="3378880" y="119354"/>
                <a:ext cx="172446" cy="238127"/>
              </a:xfrm>
              <a:custGeom>
                <a:avLst/>
                <a:gdLst/>
                <a:ahLst/>
                <a:cxnLst/>
                <a:rect l="l" t="t" r="r" b="b"/>
                <a:pathLst>
                  <a:path w="5528" h="6828" extrusionOk="0">
                    <a:moveTo>
                      <a:pt x="874" y="0"/>
                    </a:moveTo>
                    <a:cubicBezTo>
                      <a:pt x="775" y="0"/>
                      <a:pt x="691" y="39"/>
                      <a:pt x="627" y="123"/>
                    </a:cubicBezTo>
                    <a:cubicBezTo>
                      <a:pt x="120" y="674"/>
                      <a:pt x="1" y="1166"/>
                      <a:pt x="373" y="1673"/>
                    </a:cubicBezTo>
                    <a:cubicBezTo>
                      <a:pt x="805" y="2164"/>
                      <a:pt x="2802" y="3475"/>
                      <a:pt x="4411" y="6693"/>
                    </a:cubicBezTo>
                    <a:lnTo>
                      <a:pt x="4411"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7" name="Google Shape;12517;p78"/>
              <p:cNvSpPr/>
              <p:nvPr/>
            </p:nvSpPr>
            <p:spPr>
              <a:xfrm>
                <a:off x="3284079" y="353616"/>
                <a:ext cx="536336" cy="299611"/>
              </a:xfrm>
              <a:custGeom>
                <a:avLst/>
                <a:gdLst/>
                <a:ahLst/>
                <a:cxnLst/>
                <a:rect l="l" t="t" r="r" b="b"/>
                <a:pathLst>
                  <a:path w="17193" h="8591" extrusionOk="0">
                    <a:moveTo>
                      <a:pt x="9659" y="1"/>
                    </a:moveTo>
                    <a:cubicBezTo>
                      <a:pt x="9303" y="1"/>
                      <a:pt x="8937" y="12"/>
                      <a:pt x="8567" y="36"/>
                    </a:cubicBezTo>
                    <a:cubicBezTo>
                      <a:pt x="8194" y="36"/>
                      <a:pt x="7822" y="110"/>
                      <a:pt x="7450" y="110"/>
                    </a:cubicBezTo>
                    <a:cubicBezTo>
                      <a:pt x="5155" y="408"/>
                      <a:pt x="2861" y="1093"/>
                      <a:pt x="1803" y="2523"/>
                    </a:cubicBezTo>
                    <a:cubicBezTo>
                      <a:pt x="1" y="4952"/>
                      <a:pt x="1118" y="7052"/>
                      <a:pt x="1803" y="7738"/>
                    </a:cubicBezTo>
                    <a:cubicBezTo>
                      <a:pt x="1863" y="7797"/>
                      <a:pt x="1982" y="7857"/>
                      <a:pt x="2042" y="7931"/>
                    </a:cubicBezTo>
                    <a:cubicBezTo>
                      <a:pt x="2728" y="8317"/>
                      <a:pt x="5458" y="8590"/>
                      <a:pt x="8306" y="8590"/>
                    </a:cubicBezTo>
                    <a:cubicBezTo>
                      <a:pt x="11393" y="8590"/>
                      <a:pt x="14617" y="8269"/>
                      <a:pt x="15524" y="7425"/>
                    </a:cubicBezTo>
                    <a:cubicBezTo>
                      <a:pt x="17193" y="5756"/>
                      <a:pt x="16641" y="1719"/>
                      <a:pt x="13155" y="482"/>
                    </a:cubicBezTo>
                    <a:cubicBezTo>
                      <a:pt x="12368" y="184"/>
                      <a:pt x="11093" y="1"/>
                      <a:pt x="96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8" name="Google Shape;12518;p78"/>
              <p:cNvSpPr/>
              <p:nvPr/>
            </p:nvSpPr>
            <p:spPr>
              <a:xfrm>
                <a:off x="888864" y="119354"/>
                <a:ext cx="172446" cy="238127"/>
              </a:xfrm>
              <a:custGeom>
                <a:avLst/>
                <a:gdLst/>
                <a:ahLst/>
                <a:cxnLst/>
                <a:rect l="l" t="t" r="r" b="b"/>
                <a:pathLst>
                  <a:path w="5528" h="6828" extrusionOk="0">
                    <a:moveTo>
                      <a:pt x="828" y="0"/>
                    </a:moveTo>
                    <a:cubicBezTo>
                      <a:pt x="721" y="0"/>
                      <a:pt x="628" y="39"/>
                      <a:pt x="552" y="123"/>
                    </a:cubicBezTo>
                    <a:cubicBezTo>
                      <a:pt x="120" y="674"/>
                      <a:pt x="1" y="1166"/>
                      <a:pt x="373" y="1673"/>
                    </a:cubicBezTo>
                    <a:cubicBezTo>
                      <a:pt x="746" y="2164"/>
                      <a:pt x="2787" y="3475"/>
                      <a:pt x="4410" y="6693"/>
                    </a:cubicBezTo>
                    <a:lnTo>
                      <a:pt x="4410" y="6827"/>
                    </a:lnTo>
                    <a:cubicBezTo>
                      <a:pt x="4783" y="6827"/>
                      <a:pt x="5155" y="6753"/>
                      <a:pt x="5528" y="6753"/>
                    </a:cubicBezTo>
                    <a:cubicBezTo>
                      <a:pt x="5453" y="6142"/>
                      <a:pt x="5081" y="4220"/>
                      <a:pt x="3591" y="2477"/>
                    </a:cubicBezTo>
                    <a:cubicBezTo>
                      <a:pt x="2539" y="1260"/>
                      <a:pt x="1444" y="0"/>
                      <a:pt x="8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9" name="Google Shape;12519;p78"/>
              <p:cNvSpPr/>
              <p:nvPr/>
            </p:nvSpPr>
            <p:spPr>
              <a:xfrm>
                <a:off x="794063" y="353616"/>
                <a:ext cx="536336" cy="299611"/>
              </a:xfrm>
              <a:custGeom>
                <a:avLst/>
                <a:gdLst/>
                <a:ahLst/>
                <a:cxnLst/>
                <a:rect l="l" t="t" r="r" b="b"/>
                <a:pathLst>
                  <a:path w="17193" h="8591" extrusionOk="0">
                    <a:moveTo>
                      <a:pt x="9658" y="1"/>
                    </a:moveTo>
                    <a:cubicBezTo>
                      <a:pt x="9302" y="1"/>
                      <a:pt x="8937" y="12"/>
                      <a:pt x="8567" y="36"/>
                    </a:cubicBezTo>
                    <a:cubicBezTo>
                      <a:pt x="8194" y="36"/>
                      <a:pt x="7822" y="110"/>
                      <a:pt x="7449" y="110"/>
                    </a:cubicBezTo>
                    <a:cubicBezTo>
                      <a:pt x="5140" y="408"/>
                      <a:pt x="2846" y="1093"/>
                      <a:pt x="1788" y="2523"/>
                    </a:cubicBezTo>
                    <a:cubicBezTo>
                      <a:pt x="1" y="4952"/>
                      <a:pt x="1118" y="7052"/>
                      <a:pt x="1788" y="7738"/>
                    </a:cubicBezTo>
                    <a:cubicBezTo>
                      <a:pt x="1863" y="7797"/>
                      <a:pt x="1922" y="7857"/>
                      <a:pt x="2042" y="7931"/>
                    </a:cubicBezTo>
                    <a:cubicBezTo>
                      <a:pt x="2699" y="8317"/>
                      <a:pt x="5429" y="8590"/>
                      <a:pt x="8274" y="8590"/>
                    </a:cubicBezTo>
                    <a:cubicBezTo>
                      <a:pt x="11359" y="8590"/>
                      <a:pt x="14582" y="8269"/>
                      <a:pt x="15449" y="7425"/>
                    </a:cubicBezTo>
                    <a:cubicBezTo>
                      <a:pt x="17192" y="5756"/>
                      <a:pt x="16626" y="1719"/>
                      <a:pt x="13155" y="482"/>
                    </a:cubicBezTo>
                    <a:cubicBezTo>
                      <a:pt x="12356" y="184"/>
                      <a:pt x="11088" y="1"/>
                      <a:pt x="96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0" name="Google Shape;12520;p78"/>
              <p:cNvSpPr/>
              <p:nvPr/>
            </p:nvSpPr>
            <p:spPr>
              <a:xfrm>
                <a:off x="1512078" y="119354"/>
                <a:ext cx="172446" cy="238127"/>
              </a:xfrm>
              <a:custGeom>
                <a:avLst/>
                <a:gdLst/>
                <a:ahLst/>
                <a:cxnLst/>
                <a:rect l="l" t="t" r="r" b="b"/>
                <a:pathLst>
                  <a:path w="5528" h="6828" extrusionOk="0">
                    <a:moveTo>
                      <a:pt x="838" y="0"/>
                    </a:moveTo>
                    <a:cubicBezTo>
                      <a:pt x="731" y="0"/>
                      <a:pt x="640" y="39"/>
                      <a:pt x="567" y="123"/>
                    </a:cubicBezTo>
                    <a:cubicBezTo>
                      <a:pt x="134" y="674"/>
                      <a:pt x="0" y="1166"/>
                      <a:pt x="373" y="1673"/>
                    </a:cubicBezTo>
                    <a:cubicBezTo>
                      <a:pt x="745" y="2164"/>
                      <a:pt x="2801" y="3475"/>
                      <a:pt x="4410" y="6693"/>
                    </a:cubicBezTo>
                    <a:lnTo>
                      <a:pt x="4410" y="6827"/>
                    </a:lnTo>
                    <a:cubicBezTo>
                      <a:pt x="4783" y="6827"/>
                      <a:pt x="5155" y="6753"/>
                      <a:pt x="5527" y="6753"/>
                    </a:cubicBezTo>
                    <a:cubicBezTo>
                      <a:pt x="5468" y="6142"/>
                      <a:pt x="5155" y="4220"/>
                      <a:pt x="3606" y="2477"/>
                    </a:cubicBezTo>
                    <a:cubicBezTo>
                      <a:pt x="2554" y="1260"/>
                      <a:pt x="1447" y="0"/>
                      <a:pt x="8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1" name="Google Shape;12521;p78"/>
              <p:cNvSpPr/>
              <p:nvPr/>
            </p:nvSpPr>
            <p:spPr>
              <a:xfrm>
                <a:off x="1417276" y="353616"/>
                <a:ext cx="536336" cy="299611"/>
              </a:xfrm>
              <a:custGeom>
                <a:avLst/>
                <a:gdLst/>
                <a:ahLst/>
                <a:cxnLst/>
                <a:rect l="l" t="t" r="r" b="b"/>
                <a:pathLst>
                  <a:path w="17193" h="8591" extrusionOk="0">
                    <a:moveTo>
                      <a:pt x="9659" y="1"/>
                    </a:moveTo>
                    <a:cubicBezTo>
                      <a:pt x="9303" y="1"/>
                      <a:pt x="8937" y="12"/>
                      <a:pt x="8566" y="36"/>
                    </a:cubicBezTo>
                    <a:cubicBezTo>
                      <a:pt x="8194" y="36"/>
                      <a:pt x="7822" y="110"/>
                      <a:pt x="7449" y="110"/>
                    </a:cubicBezTo>
                    <a:cubicBezTo>
                      <a:pt x="5155" y="408"/>
                      <a:pt x="2861" y="1093"/>
                      <a:pt x="1803" y="2523"/>
                    </a:cubicBezTo>
                    <a:cubicBezTo>
                      <a:pt x="0" y="4952"/>
                      <a:pt x="1118" y="7052"/>
                      <a:pt x="1803" y="7738"/>
                    </a:cubicBezTo>
                    <a:cubicBezTo>
                      <a:pt x="1863" y="7797"/>
                      <a:pt x="1997" y="7857"/>
                      <a:pt x="2056" y="7931"/>
                    </a:cubicBezTo>
                    <a:cubicBezTo>
                      <a:pt x="2707" y="8317"/>
                      <a:pt x="5432" y="8590"/>
                      <a:pt x="8278" y="8590"/>
                    </a:cubicBezTo>
                    <a:cubicBezTo>
                      <a:pt x="11362" y="8590"/>
                      <a:pt x="14588" y="8269"/>
                      <a:pt x="15464" y="7425"/>
                    </a:cubicBezTo>
                    <a:cubicBezTo>
                      <a:pt x="17192" y="5756"/>
                      <a:pt x="16641" y="1719"/>
                      <a:pt x="13170" y="482"/>
                    </a:cubicBezTo>
                    <a:cubicBezTo>
                      <a:pt x="12370" y="184"/>
                      <a:pt x="11093" y="1"/>
                      <a:pt x="96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2" name="Google Shape;12522;p78"/>
              <p:cNvSpPr/>
              <p:nvPr/>
            </p:nvSpPr>
            <p:spPr>
              <a:xfrm>
                <a:off x="2135728" y="119354"/>
                <a:ext cx="172446" cy="238127"/>
              </a:xfrm>
              <a:custGeom>
                <a:avLst/>
                <a:gdLst/>
                <a:ahLst/>
                <a:cxnLst/>
                <a:rect l="l" t="t" r="r" b="b"/>
                <a:pathLst>
                  <a:path w="5528" h="6828" extrusionOk="0">
                    <a:moveTo>
                      <a:pt x="838" y="0"/>
                    </a:moveTo>
                    <a:cubicBezTo>
                      <a:pt x="732" y="0"/>
                      <a:pt x="640" y="39"/>
                      <a:pt x="567" y="123"/>
                    </a:cubicBezTo>
                    <a:cubicBezTo>
                      <a:pt x="120" y="674"/>
                      <a:pt x="1" y="1166"/>
                      <a:pt x="373" y="1673"/>
                    </a:cubicBezTo>
                    <a:cubicBezTo>
                      <a:pt x="805" y="2164"/>
                      <a:pt x="2802" y="3475"/>
                      <a:pt x="4411" y="6693"/>
                    </a:cubicBezTo>
                    <a:lnTo>
                      <a:pt x="4411" y="6827"/>
                    </a:lnTo>
                    <a:cubicBezTo>
                      <a:pt x="4783" y="6827"/>
                      <a:pt x="5155" y="6753"/>
                      <a:pt x="5528" y="6753"/>
                    </a:cubicBezTo>
                    <a:cubicBezTo>
                      <a:pt x="5468" y="6142"/>
                      <a:pt x="5155" y="4220"/>
                      <a:pt x="3606" y="2477"/>
                    </a:cubicBezTo>
                    <a:cubicBezTo>
                      <a:pt x="2541" y="1260"/>
                      <a:pt x="1444" y="0"/>
                      <a:pt x="83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3" name="Google Shape;12523;p78"/>
              <p:cNvSpPr/>
              <p:nvPr/>
            </p:nvSpPr>
            <p:spPr>
              <a:xfrm>
                <a:off x="2040927" y="353616"/>
                <a:ext cx="536336" cy="299611"/>
              </a:xfrm>
              <a:custGeom>
                <a:avLst/>
                <a:gdLst/>
                <a:ahLst/>
                <a:cxnLst/>
                <a:rect l="l" t="t" r="r" b="b"/>
                <a:pathLst>
                  <a:path w="17193" h="8591" extrusionOk="0">
                    <a:moveTo>
                      <a:pt x="9659" y="1"/>
                    </a:moveTo>
                    <a:cubicBezTo>
                      <a:pt x="9303" y="1"/>
                      <a:pt x="8937" y="12"/>
                      <a:pt x="8567" y="36"/>
                    </a:cubicBezTo>
                    <a:cubicBezTo>
                      <a:pt x="8194" y="36"/>
                      <a:pt x="7822" y="110"/>
                      <a:pt x="7450" y="110"/>
                    </a:cubicBezTo>
                    <a:cubicBezTo>
                      <a:pt x="5155" y="408"/>
                      <a:pt x="2861" y="1093"/>
                      <a:pt x="1803" y="2523"/>
                    </a:cubicBezTo>
                    <a:cubicBezTo>
                      <a:pt x="1" y="4952"/>
                      <a:pt x="1118" y="7052"/>
                      <a:pt x="1803" y="7738"/>
                    </a:cubicBezTo>
                    <a:cubicBezTo>
                      <a:pt x="1863" y="7797"/>
                      <a:pt x="1982" y="7857"/>
                      <a:pt x="2042" y="7931"/>
                    </a:cubicBezTo>
                    <a:cubicBezTo>
                      <a:pt x="2699" y="8317"/>
                      <a:pt x="5429" y="8590"/>
                      <a:pt x="8283" y="8590"/>
                    </a:cubicBezTo>
                    <a:cubicBezTo>
                      <a:pt x="11377" y="8590"/>
                      <a:pt x="14617" y="8269"/>
                      <a:pt x="15524" y="7425"/>
                    </a:cubicBezTo>
                    <a:cubicBezTo>
                      <a:pt x="17193" y="5756"/>
                      <a:pt x="16641" y="1719"/>
                      <a:pt x="13155" y="482"/>
                    </a:cubicBezTo>
                    <a:cubicBezTo>
                      <a:pt x="12368" y="184"/>
                      <a:pt x="11093" y="1"/>
                      <a:pt x="96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4" name="Google Shape;12524;p78"/>
              <p:cNvSpPr/>
              <p:nvPr/>
            </p:nvSpPr>
            <p:spPr>
              <a:xfrm>
                <a:off x="2763122" y="119354"/>
                <a:ext cx="172446" cy="238127"/>
              </a:xfrm>
              <a:custGeom>
                <a:avLst/>
                <a:gdLst/>
                <a:ahLst/>
                <a:cxnLst/>
                <a:rect l="l" t="t" r="r" b="b"/>
                <a:pathLst>
                  <a:path w="5528" h="6828" extrusionOk="0">
                    <a:moveTo>
                      <a:pt x="874" y="0"/>
                    </a:moveTo>
                    <a:cubicBezTo>
                      <a:pt x="774" y="0"/>
                      <a:pt x="691" y="39"/>
                      <a:pt x="626" y="123"/>
                    </a:cubicBezTo>
                    <a:cubicBezTo>
                      <a:pt x="120" y="674"/>
                      <a:pt x="1" y="1166"/>
                      <a:pt x="373" y="1673"/>
                    </a:cubicBezTo>
                    <a:cubicBezTo>
                      <a:pt x="805" y="2164"/>
                      <a:pt x="2861" y="3475"/>
                      <a:pt x="4410" y="6693"/>
                    </a:cubicBezTo>
                    <a:lnTo>
                      <a:pt x="4410"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5" name="Google Shape;12525;p78"/>
              <p:cNvSpPr/>
              <p:nvPr/>
            </p:nvSpPr>
            <p:spPr>
              <a:xfrm>
                <a:off x="2668321" y="353616"/>
                <a:ext cx="536336" cy="299611"/>
              </a:xfrm>
              <a:custGeom>
                <a:avLst/>
                <a:gdLst/>
                <a:ahLst/>
                <a:cxnLst/>
                <a:rect l="l" t="t" r="r" b="b"/>
                <a:pathLst>
                  <a:path w="17193" h="8591" extrusionOk="0">
                    <a:moveTo>
                      <a:pt x="9659" y="1"/>
                    </a:moveTo>
                    <a:cubicBezTo>
                      <a:pt x="9303" y="1"/>
                      <a:pt x="8937" y="12"/>
                      <a:pt x="8567" y="36"/>
                    </a:cubicBezTo>
                    <a:cubicBezTo>
                      <a:pt x="8194" y="36"/>
                      <a:pt x="7822" y="110"/>
                      <a:pt x="7449" y="110"/>
                    </a:cubicBezTo>
                    <a:cubicBezTo>
                      <a:pt x="5155" y="408"/>
                      <a:pt x="2861" y="1093"/>
                      <a:pt x="1803" y="2523"/>
                    </a:cubicBezTo>
                    <a:cubicBezTo>
                      <a:pt x="1" y="4952"/>
                      <a:pt x="1118" y="7052"/>
                      <a:pt x="1803" y="7738"/>
                    </a:cubicBezTo>
                    <a:cubicBezTo>
                      <a:pt x="1863" y="7797"/>
                      <a:pt x="1982" y="7857"/>
                      <a:pt x="2041" y="7931"/>
                    </a:cubicBezTo>
                    <a:cubicBezTo>
                      <a:pt x="2728" y="8317"/>
                      <a:pt x="5458" y="8590"/>
                      <a:pt x="8306" y="8590"/>
                    </a:cubicBezTo>
                    <a:cubicBezTo>
                      <a:pt x="11393" y="8590"/>
                      <a:pt x="14617" y="8269"/>
                      <a:pt x="15524" y="7425"/>
                    </a:cubicBezTo>
                    <a:cubicBezTo>
                      <a:pt x="17192" y="5756"/>
                      <a:pt x="16641" y="1719"/>
                      <a:pt x="13155" y="482"/>
                    </a:cubicBezTo>
                    <a:cubicBezTo>
                      <a:pt x="12367" y="184"/>
                      <a:pt x="11092" y="1"/>
                      <a:pt x="96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6" name="Google Shape;12526;p78"/>
              <p:cNvSpPr/>
              <p:nvPr/>
            </p:nvSpPr>
            <p:spPr>
              <a:xfrm>
                <a:off x="4006274" y="119354"/>
                <a:ext cx="172446" cy="238127"/>
              </a:xfrm>
              <a:custGeom>
                <a:avLst/>
                <a:gdLst/>
                <a:ahLst/>
                <a:cxnLst/>
                <a:rect l="l" t="t" r="r" b="b"/>
                <a:pathLst>
                  <a:path w="5528" h="6828" extrusionOk="0">
                    <a:moveTo>
                      <a:pt x="874" y="0"/>
                    </a:moveTo>
                    <a:cubicBezTo>
                      <a:pt x="774" y="0"/>
                      <a:pt x="691" y="39"/>
                      <a:pt x="626" y="123"/>
                    </a:cubicBezTo>
                    <a:cubicBezTo>
                      <a:pt x="120" y="674"/>
                      <a:pt x="1" y="1166"/>
                      <a:pt x="373" y="1673"/>
                    </a:cubicBezTo>
                    <a:cubicBezTo>
                      <a:pt x="805" y="2164"/>
                      <a:pt x="2861" y="3475"/>
                      <a:pt x="4410" y="6693"/>
                    </a:cubicBezTo>
                    <a:lnTo>
                      <a:pt x="4410"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7" name="Google Shape;12527;p78"/>
              <p:cNvSpPr/>
              <p:nvPr/>
            </p:nvSpPr>
            <p:spPr>
              <a:xfrm>
                <a:off x="3911473" y="353616"/>
                <a:ext cx="536336" cy="299611"/>
              </a:xfrm>
              <a:custGeom>
                <a:avLst/>
                <a:gdLst/>
                <a:ahLst/>
                <a:cxnLst/>
                <a:rect l="l" t="t" r="r" b="b"/>
                <a:pathLst>
                  <a:path w="17193" h="8591" extrusionOk="0">
                    <a:moveTo>
                      <a:pt x="9659" y="1"/>
                    </a:moveTo>
                    <a:cubicBezTo>
                      <a:pt x="9303" y="1"/>
                      <a:pt x="8937" y="12"/>
                      <a:pt x="8567" y="36"/>
                    </a:cubicBezTo>
                    <a:cubicBezTo>
                      <a:pt x="8194" y="36"/>
                      <a:pt x="7822" y="110"/>
                      <a:pt x="7449" y="110"/>
                    </a:cubicBezTo>
                    <a:cubicBezTo>
                      <a:pt x="5155" y="408"/>
                      <a:pt x="2861" y="1093"/>
                      <a:pt x="1803" y="2523"/>
                    </a:cubicBezTo>
                    <a:cubicBezTo>
                      <a:pt x="0" y="4952"/>
                      <a:pt x="1177" y="7052"/>
                      <a:pt x="1803" y="7738"/>
                    </a:cubicBezTo>
                    <a:cubicBezTo>
                      <a:pt x="1922" y="7797"/>
                      <a:pt x="1982" y="7857"/>
                      <a:pt x="2041" y="7931"/>
                    </a:cubicBezTo>
                    <a:cubicBezTo>
                      <a:pt x="2728" y="8317"/>
                      <a:pt x="5472" y="8590"/>
                      <a:pt x="8327" y="8590"/>
                    </a:cubicBezTo>
                    <a:cubicBezTo>
                      <a:pt x="11422" y="8590"/>
                      <a:pt x="14648" y="8269"/>
                      <a:pt x="15524" y="7425"/>
                    </a:cubicBezTo>
                    <a:cubicBezTo>
                      <a:pt x="17192" y="5756"/>
                      <a:pt x="16641" y="1719"/>
                      <a:pt x="13155" y="482"/>
                    </a:cubicBezTo>
                    <a:cubicBezTo>
                      <a:pt x="12367" y="184"/>
                      <a:pt x="11092" y="1"/>
                      <a:pt x="96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8" name="Google Shape;12528;p78">
                <a:hlinkClick r:id="rId3" action="ppaction://hlinksldjump"/>
              </p:cNvPr>
              <p:cNvSpPr txBox="1"/>
              <p:nvPr/>
            </p:nvSpPr>
            <p:spPr>
              <a:xfrm>
                <a:off x="7907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Sep</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29" name="Google Shape;12529;p78"/>
              <p:cNvSpPr txBox="1"/>
              <p:nvPr/>
            </p:nvSpPr>
            <p:spPr>
              <a:xfrm>
                <a:off x="1412281"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Oct</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0" name="Google Shape;12530;p78"/>
              <p:cNvSpPr txBox="1"/>
              <p:nvPr/>
            </p:nvSpPr>
            <p:spPr>
              <a:xfrm>
                <a:off x="1988006"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Times New Roman" panose="02020603050405020304" pitchFamily="18" charset="0"/>
                    <a:ea typeface="Pangolin"/>
                    <a:cs typeface="Times New Roman" panose="02020603050405020304" pitchFamily="18" charset="0"/>
                    <a:sym typeface="Pangolin"/>
                  </a:rPr>
                  <a:t>Nov</a:t>
                </a:r>
                <a:endParaRPr sz="1300">
                  <a:solidFill>
                    <a:schemeClr val="dk2"/>
                  </a:solidFill>
                  <a:latin typeface="Times New Roman" panose="02020603050405020304" pitchFamily="18" charset="0"/>
                  <a:ea typeface="Pangolin"/>
                  <a:cs typeface="Times New Roman" panose="02020603050405020304" pitchFamily="18" charset="0"/>
                  <a:sym typeface="Pangolin"/>
                </a:endParaRPr>
              </a:p>
            </p:txBody>
          </p:sp>
          <p:sp>
            <p:nvSpPr>
              <p:cNvPr id="12531" name="Google Shape;12531;p78"/>
              <p:cNvSpPr txBox="1"/>
              <p:nvPr/>
            </p:nvSpPr>
            <p:spPr>
              <a:xfrm>
                <a:off x="26576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Dec</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2" name="Google Shape;12532;p78"/>
              <p:cNvSpPr txBox="1"/>
              <p:nvPr/>
            </p:nvSpPr>
            <p:spPr>
              <a:xfrm>
                <a:off x="323340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Jan</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3" name="Google Shape;12533;p78"/>
              <p:cNvSpPr txBox="1"/>
              <p:nvPr/>
            </p:nvSpPr>
            <p:spPr>
              <a:xfrm>
                <a:off x="3869194"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Times New Roman" panose="02020603050405020304" pitchFamily="18" charset="0"/>
                    <a:ea typeface="Pangolin"/>
                    <a:cs typeface="Times New Roman" panose="02020603050405020304" pitchFamily="18" charset="0"/>
                    <a:sym typeface="Pangolin"/>
                  </a:rPr>
                  <a:t>Feb</a:t>
                </a:r>
                <a:endParaRPr sz="1300">
                  <a:solidFill>
                    <a:schemeClr val="dk2"/>
                  </a:solidFill>
                  <a:latin typeface="Times New Roman" panose="02020603050405020304" pitchFamily="18" charset="0"/>
                  <a:ea typeface="Pangolin"/>
                  <a:cs typeface="Times New Roman" panose="02020603050405020304" pitchFamily="18" charset="0"/>
                  <a:sym typeface="Pangolin"/>
                </a:endParaRPr>
              </a:p>
            </p:txBody>
          </p:sp>
          <p:sp>
            <p:nvSpPr>
              <p:cNvPr id="12534" name="Google Shape;12534;p78"/>
              <p:cNvSpPr txBox="1"/>
              <p:nvPr/>
            </p:nvSpPr>
            <p:spPr>
              <a:xfrm>
                <a:off x="449070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Mar</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5" name="Google Shape;12535;p78"/>
              <p:cNvSpPr txBox="1"/>
              <p:nvPr/>
            </p:nvSpPr>
            <p:spPr>
              <a:xfrm>
                <a:off x="511935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Apr</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6" name="Google Shape;12536;p78"/>
              <p:cNvSpPr txBox="1"/>
              <p:nvPr/>
            </p:nvSpPr>
            <p:spPr>
              <a:xfrm>
                <a:off x="5740856"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Times New Roman" panose="02020603050405020304" pitchFamily="18" charset="0"/>
                    <a:ea typeface="Pangolin"/>
                    <a:cs typeface="Times New Roman" panose="02020603050405020304" pitchFamily="18" charset="0"/>
                    <a:sym typeface="Pangolin"/>
                  </a:rPr>
                  <a:t>May</a:t>
                </a:r>
                <a:endParaRPr sz="1300">
                  <a:solidFill>
                    <a:schemeClr val="dk2"/>
                  </a:solidFill>
                  <a:latin typeface="Times New Roman" panose="02020603050405020304" pitchFamily="18" charset="0"/>
                  <a:ea typeface="Pangolin"/>
                  <a:cs typeface="Times New Roman" panose="02020603050405020304" pitchFamily="18" charset="0"/>
                  <a:sym typeface="Pangolin"/>
                </a:endParaRPr>
              </a:p>
            </p:txBody>
          </p:sp>
          <p:sp>
            <p:nvSpPr>
              <p:cNvPr id="12537" name="Google Shape;12537;p78"/>
              <p:cNvSpPr txBox="1"/>
              <p:nvPr/>
            </p:nvSpPr>
            <p:spPr>
              <a:xfrm>
                <a:off x="6367125"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Jun</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8" name="Google Shape;12538;p78"/>
              <p:cNvSpPr txBox="1"/>
              <p:nvPr/>
            </p:nvSpPr>
            <p:spPr>
              <a:xfrm>
                <a:off x="6981488"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Jul</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9" name="Google Shape;12539;p78"/>
              <p:cNvSpPr txBox="1"/>
              <p:nvPr/>
            </p:nvSpPr>
            <p:spPr>
              <a:xfrm>
                <a:off x="7605375"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Times New Roman" panose="02020603050405020304" pitchFamily="18" charset="0"/>
                    <a:ea typeface="Pangolin"/>
                    <a:cs typeface="Times New Roman" panose="02020603050405020304" pitchFamily="18" charset="0"/>
                    <a:sym typeface="Pangolin"/>
                  </a:rPr>
                  <a:t>Aug</a:t>
                </a:r>
                <a:endParaRPr sz="1300">
                  <a:solidFill>
                    <a:schemeClr val="dk2"/>
                  </a:solidFill>
                  <a:latin typeface="Times New Roman" panose="02020603050405020304" pitchFamily="18" charset="0"/>
                  <a:ea typeface="Pangolin"/>
                  <a:cs typeface="Times New Roman" panose="02020603050405020304" pitchFamily="18" charset="0"/>
                  <a:sym typeface="Pangolin"/>
                </a:endParaRPr>
              </a:p>
            </p:txBody>
          </p:sp>
          <p:sp>
            <p:nvSpPr>
              <p:cNvPr id="12540" name="Google Shape;12540;p78">
                <a:hlinkClick r:id="rId3" action="ppaction://hlinksldjump"/>
              </p:cNvPr>
              <p:cNvSpPr/>
              <p:nvPr/>
            </p:nvSpPr>
            <p:spPr>
              <a:xfrm>
                <a:off x="1466950" y="333030"/>
                <a:ext cx="428700" cy="3090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sp>
        <p:nvSpPr>
          <p:cNvPr id="12723" name="Google Shape;12723;p78">
            <a:hlinkClick r:id="" action="ppaction://noaction"/>
          </p:cNvPr>
          <p:cNvSpPr txBox="1"/>
          <p:nvPr/>
        </p:nvSpPr>
        <p:spPr>
          <a:xfrm>
            <a:off x="8584800" y="821500"/>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A</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724" name="Google Shape;12724;p78">
            <a:hlinkClick r:id="rId4" action="ppaction://hlinksldjump"/>
          </p:cNvPr>
          <p:cNvSpPr txBox="1"/>
          <p:nvPr/>
        </p:nvSpPr>
        <p:spPr>
          <a:xfrm>
            <a:off x="8584800" y="1495394"/>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B</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725" name="Google Shape;12725;p78">
            <a:hlinkClick r:id="" action="ppaction://noaction"/>
          </p:cNvPr>
          <p:cNvSpPr txBox="1"/>
          <p:nvPr/>
        </p:nvSpPr>
        <p:spPr>
          <a:xfrm>
            <a:off x="8584800" y="2170478"/>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C</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729" name="Google Shape;12729;p78">
            <a:hlinkClick r:id="rId5" action="ppaction://hlinksldjump"/>
          </p:cNvPr>
          <p:cNvSpPr/>
          <p:nvPr/>
        </p:nvSpPr>
        <p:spPr>
          <a:xfrm>
            <a:off x="14652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0" name="Google Shape;12730;p78">
            <a:hlinkClick r:id="rId6" action="ppaction://hlinksldjump"/>
          </p:cNvPr>
          <p:cNvSpPr/>
          <p:nvPr/>
        </p:nvSpPr>
        <p:spPr>
          <a:xfrm>
            <a:off x="20748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1" name="Google Shape;12731;p78">
            <a:hlinkClick r:id="rId7" action="ppaction://hlinksldjump"/>
          </p:cNvPr>
          <p:cNvSpPr/>
          <p:nvPr/>
        </p:nvSpPr>
        <p:spPr>
          <a:xfrm>
            <a:off x="27225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2" name="Google Shape;12732;p78">
            <a:hlinkClick r:id="" action="ppaction://noaction"/>
          </p:cNvPr>
          <p:cNvSpPr/>
          <p:nvPr/>
        </p:nvSpPr>
        <p:spPr>
          <a:xfrm>
            <a:off x="33321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3" name="Google Shape;12733;p78">
            <a:hlinkClick r:id="" action="ppaction://noaction"/>
          </p:cNvPr>
          <p:cNvSpPr/>
          <p:nvPr/>
        </p:nvSpPr>
        <p:spPr>
          <a:xfrm>
            <a:off x="39607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4" name="Google Shape;12734;p78">
            <a:hlinkClick r:id="" action="ppaction://noaction"/>
          </p:cNvPr>
          <p:cNvSpPr/>
          <p:nvPr/>
        </p:nvSpPr>
        <p:spPr>
          <a:xfrm>
            <a:off x="45703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5" name="Google Shape;12735;p78">
            <a:hlinkClick r:id="" action="ppaction://noaction"/>
          </p:cNvPr>
          <p:cNvSpPr/>
          <p:nvPr/>
        </p:nvSpPr>
        <p:spPr>
          <a:xfrm>
            <a:off x="52180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6" name="Google Shape;12736;p78">
            <a:hlinkClick r:id="" action="ppaction://noaction"/>
          </p:cNvPr>
          <p:cNvSpPr/>
          <p:nvPr/>
        </p:nvSpPr>
        <p:spPr>
          <a:xfrm>
            <a:off x="58276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7" name="Google Shape;12737;p78">
            <a:hlinkClick r:id="" action="ppaction://noaction"/>
          </p:cNvPr>
          <p:cNvSpPr/>
          <p:nvPr/>
        </p:nvSpPr>
        <p:spPr>
          <a:xfrm>
            <a:off x="64753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8" name="Google Shape;12738;p78">
            <a:hlinkClick r:id="rId3" action="ppaction://hlinksldjump"/>
          </p:cNvPr>
          <p:cNvSpPr/>
          <p:nvPr/>
        </p:nvSpPr>
        <p:spPr>
          <a:xfrm>
            <a:off x="70849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9" name="Google Shape;12739;p78">
            <a:hlinkClick r:id="" action="ppaction://noaction"/>
          </p:cNvPr>
          <p:cNvSpPr/>
          <p:nvPr/>
        </p:nvSpPr>
        <p:spPr>
          <a:xfrm>
            <a:off x="76945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40" name="Google Shape;12740;p78">
            <a:hlinkClick r:id="rId8" action="ppaction://hlinksldjump"/>
          </p:cNvPr>
          <p:cNvSpPr/>
          <p:nvPr/>
        </p:nvSpPr>
        <p:spPr>
          <a:xfrm>
            <a:off x="8365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nvGrpSpPr>
          <p:cNvPr id="305" name="Google Shape;7519;p47">
            <a:extLst>
              <a:ext uri="{FF2B5EF4-FFF2-40B4-BE49-F238E27FC236}">
                <a16:creationId xmlns:a16="http://schemas.microsoft.com/office/drawing/2014/main" xmlns="" id="{611888C8-DB1C-0444-95BF-188D7B6636AE}"/>
              </a:ext>
            </a:extLst>
          </p:cNvPr>
          <p:cNvGrpSpPr/>
          <p:nvPr/>
        </p:nvGrpSpPr>
        <p:grpSpPr>
          <a:xfrm>
            <a:off x="790775" y="2432800"/>
            <a:ext cx="3183671" cy="2418928"/>
            <a:chOff x="2065312" y="978895"/>
            <a:chExt cx="2479476" cy="1773380"/>
          </a:xfrm>
        </p:grpSpPr>
        <p:sp>
          <p:nvSpPr>
            <p:cNvPr id="306" name="Google Shape;7520;p47">
              <a:extLst>
                <a:ext uri="{FF2B5EF4-FFF2-40B4-BE49-F238E27FC236}">
                  <a16:creationId xmlns:a16="http://schemas.microsoft.com/office/drawing/2014/main" xmlns="" id="{73F63BCF-E4AC-DE46-A690-E9BF82BD6124}"/>
                </a:ext>
              </a:extLst>
            </p:cNvPr>
            <p:cNvSpPr/>
            <p:nvPr/>
          </p:nvSpPr>
          <p:spPr>
            <a:xfrm flipH="1">
              <a:off x="3751575" y="2481448"/>
              <a:ext cx="148531" cy="218758"/>
            </a:xfrm>
            <a:custGeom>
              <a:avLst/>
              <a:gdLst/>
              <a:ahLst/>
              <a:cxnLst/>
              <a:rect l="l" t="t" r="r" b="b"/>
              <a:pathLst>
                <a:path w="4579" h="6744" extrusionOk="0">
                  <a:moveTo>
                    <a:pt x="735" y="0"/>
                  </a:moveTo>
                  <a:cubicBezTo>
                    <a:pt x="384" y="0"/>
                    <a:pt x="1" y="307"/>
                    <a:pt x="150" y="737"/>
                  </a:cubicBezTo>
                  <a:cubicBezTo>
                    <a:pt x="1089" y="2972"/>
                    <a:pt x="1893" y="5459"/>
                    <a:pt x="4128" y="6696"/>
                  </a:cubicBezTo>
                  <a:cubicBezTo>
                    <a:pt x="4171" y="6729"/>
                    <a:pt x="4214" y="6743"/>
                    <a:pt x="4254" y="6743"/>
                  </a:cubicBezTo>
                  <a:cubicBezTo>
                    <a:pt x="4449" y="6743"/>
                    <a:pt x="4579" y="6402"/>
                    <a:pt x="4381" y="6204"/>
                  </a:cubicBezTo>
                  <a:cubicBezTo>
                    <a:pt x="2638" y="4774"/>
                    <a:pt x="1893" y="2540"/>
                    <a:pt x="1208" y="364"/>
                  </a:cubicBezTo>
                  <a:cubicBezTo>
                    <a:pt x="1141" y="109"/>
                    <a:pt x="944" y="0"/>
                    <a:pt x="7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7521;p47">
              <a:extLst>
                <a:ext uri="{FF2B5EF4-FFF2-40B4-BE49-F238E27FC236}">
                  <a16:creationId xmlns:a16="http://schemas.microsoft.com/office/drawing/2014/main" xmlns="" id="{409A95C3-5FCA-0E46-B09B-0F14697E5508}"/>
                </a:ext>
              </a:extLst>
            </p:cNvPr>
            <p:cNvSpPr/>
            <p:nvPr/>
          </p:nvSpPr>
          <p:spPr>
            <a:xfrm flipH="1">
              <a:off x="3744603" y="2518167"/>
              <a:ext cx="55046" cy="134097"/>
            </a:xfrm>
            <a:custGeom>
              <a:avLst/>
              <a:gdLst/>
              <a:ahLst/>
              <a:cxnLst/>
              <a:rect l="l" t="t" r="r" b="b"/>
              <a:pathLst>
                <a:path w="1697" h="4134" extrusionOk="0">
                  <a:moveTo>
                    <a:pt x="502" y="1"/>
                  </a:moveTo>
                  <a:cubicBezTo>
                    <a:pt x="258" y="1"/>
                    <a:pt x="1" y="172"/>
                    <a:pt x="33" y="469"/>
                  </a:cubicBezTo>
                  <a:cubicBezTo>
                    <a:pt x="227" y="1661"/>
                    <a:pt x="480" y="3016"/>
                    <a:pt x="1225" y="4015"/>
                  </a:cubicBezTo>
                  <a:cubicBezTo>
                    <a:pt x="1284" y="4098"/>
                    <a:pt x="1358" y="4133"/>
                    <a:pt x="1428" y="4133"/>
                  </a:cubicBezTo>
                  <a:cubicBezTo>
                    <a:pt x="1570" y="4133"/>
                    <a:pt x="1697" y="3990"/>
                    <a:pt x="1657" y="3821"/>
                  </a:cubicBezTo>
                  <a:cubicBezTo>
                    <a:pt x="1344" y="2644"/>
                    <a:pt x="971" y="1586"/>
                    <a:pt x="912" y="409"/>
                  </a:cubicBezTo>
                  <a:cubicBezTo>
                    <a:pt x="912" y="127"/>
                    <a:pt x="712" y="1"/>
                    <a:pt x="5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7522;p47">
              <a:extLst>
                <a:ext uri="{FF2B5EF4-FFF2-40B4-BE49-F238E27FC236}">
                  <a16:creationId xmlns:a16="http://schemas.microsoft.com/office/drawing/2014/main" xmlns="" id="{E892D6CE-0165-C046-B153-BFF95495608F}"/>
                </a:ext>
              </a:extLst>
            </p:cNvPr>
            <p:cNvSpPr/>
            <p:nvPr/>
          </p:nvSpPr>
          <p:spPr>
            <a:xfrm flipH="1">
              <a:off x="3696824" y="2513885"/>
              <a:ext cx="38957" cy="100394"/>
            </a:xfrm>
            <a:custGeom>
              <a:avLst/>
              <a:gdLst/>
              <a:ahLst/>
              <a:cxnLst/>
              <a:rect l="l" t="t" r="r" b="b"/>
              <a:pathLst>
                <a:path w="1201" h="3095" extrusionOk="0">
                  <a:moveTo>
                    <a:pt x="639" y="0"/>
                  </a:moveTo>
                  <a:cubicBezTo>
                    <a:pt x="477" y="0"/>
                    <a:pt x="327" y="88"/>
                    <a:pt x="298" y="303"/>
                  </a:cubicBezTo>
                  <a:cubicBezTo>
                    <a:pt x="179" y="1167"/>
                    <a:pt x="1" y="2091"/>
                    <a:pt x="239" y="3029"/>
                  </a:cubicBezTo>
                  <a:cubicBezTo>
                    <a:pt x="262" y="3075"/>
                    <a:pt x="304" y="3094"/>
                    <a:pt x="351" y="3094"/>
                  </a:cubicBezTo>
                  <a:cubicBezTo>
                    <a:pt x="427" y="3094"/>
                    <a:pt x="515" y="3043"/>
                    <a:pt x="552" y="2970"/>
                  </a:cubicBezTo>
                  <a:cubicBezTo>
                    <a:pt x="671" y="2165"/>
                    <a:pt x="671" y="1286"/>
                    <a:pt x="1043" y="541"/>
                  </a:cubicBezTo>
                  <a:cubicBezTo>
                    <a:pt x="1201" y="236"/>
                    <a:pt x="904" y="0"/>
                    <a:pt x="6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7523;p47">
              <a:extLst>
                <a:ext uri="{FF2B5EF4-FFF2-40B4-BE49-F238E27FC236}">
                  <a16:creationId xmlns:a16="http://schemas.microsoft.com/office/drawing/2014/main" xmlns="" id="{4358F1D1-6C07-214F-8555-524EE9E0BA0F}"/>
                </a:ext>
              </a:extLst>
            </p:cNvPr>
            <p:cNvSpPr/>
            <p:nvPr/>
          </p:nvSpPr>
          <p:spPr>
            <a:xfrm flipH="1">
              <a:off x="2065312" y="2491698"/>
              <a:ext cx="45899" cy="99680"/>
            </a:xfrm>
            <a:custGeom>
              <a:avLst/>
              <a:gdLst/>
              <a:ahLst/>
              <a:cxnLst/>
              <a:rect l="l" t="t" r="r" b="b"/>
              <a:pathLst>
                <a:path w="1415" h="3073" extrusionOk="0">
                  <a:moveTo>
                    <a:pt x="975" y="0"/>
                  </a:moveTo>
                  <a:cubicBezTo>
                    <a:pt x="879" y="0"/>
                    <a:pt x="788" y="49"/>
                    <a:pt x="745" y="168"/>
                  </a:cubicBezTo>
                  <a:cubicBezTo>
                    <a:pt x="447" y="1047"/>
                    <a:pt x="1" y="2104"/>
                    <a:pt x="254" y="3028"/>
                  </a:cubicBezTo>
                  <a:cubicBezTo>
                    <a:pt x="254" y="3058"/>
                    <a:pt x="269" y="3073"/>
                    <a:pt x="291" y="3073"/>
                  </a:cubicBezTo>
                  <a:cubicBezTo>
                    <a:pt x="313" y="3073"/>
                    <a:pt x="343" y="3058"/>
                    <a:pt x="373" y="3028"/>
                  </a:cubicBezTo>
                  <a:cubicBezTo>
                    <a:pt x="567" y="2104"/>
                    <a:pt x="745" y="1285"/>
                    <a:pt x="1252" y="481"/>
                  </a:cubicBezTo>
                  <a:cubicBezTo>
                    <a:pt x="1415" y="226"/>
                    <a:pt x="1182" y="0"/>
                    <a:pt x="9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10" name="Google Shape;7524;p47">
              <a:extLst>
                <a:ext uri="{FF2B5EF4-FFF2-40B4-BE49-F238E27FC236}">
                  <a16:creationId xmlns:a16="http://schemas.microsoft.com/office/drawing/2014/main" xmlns="" id="{88C65E06-A23F-244F-A6AA-EEB4F166583B}"/>
                </a:ext>
              </a:extLst>
            </p:cNvPr>
            <p:cNvGrpSpPr/>
            <p:nvPr/>
          </p:nvGrpSpPr>
          <p:grpSpPr>
            <a:xfrm flipH="1">
              <a:off x="3932515" y="2265566"/>
              <a:ext cx="612273" cy="463790"/>
              <a:chOff x="2592579" y="4448479"/>
              <a:chExt cx="588837" cy="445995"/>
            </a:xfrm>
          </p:grpSpPr>
          <p:sp>
            <p:nvSpPr>
              <p:cNvPr id="403" name="Google Shape;7525;p47">
                <a:extLst>
                  <a:ext uri="{FF2B5EF4-FFF2-40B4-BE49-F238E27FC236}">
                    <a16:creationId xmlns:a16="http://schemas.microsoft.com/office/drawing/2014/main" xmlns="" id="{86830D12-CCB0-E54D-9ED2-269963B3D37A}"/>
                  </a:ext>
                </a:extLst>
              </p:cNvPr>
              <p:cNvSpPr/>
              <p:nvPr/>
            </p:nvSpPr>
            <p:spPr>
              <a:xfrm>
                <a:off x="2592579" y="4448479"/>
                <a:ext cx="501928" cy="359710"/>
              </a:xfrm>
              <a:custGeom>
                <a:avLst/>
                <a:gdLst/>
                <a:ahLst/>
                <a:cxnLst/>
                <a:rect l="l" t="t" r="r" b="b"/>
                <a:pathLst>
                  <a:path w="16090" h="11531" extrusionOk="0">
                    <a:moveTo>
                      <a:pt x="5661" y="0"/>
                    </a:moveTo>
                    <a:cubicBezTo>
                      <a:pt x="3173" y="60"/>
                      <a:pt x="3233" y="1862"/>
                      <a:pt x="2429" y="1862"/>
                    </a:cubicBezTo>
                    <a:cubicBezTo>
                      <a:pt x="2059" y="1862"/>
                      <a:pt x="1636" y="1755"/>
                      <a:pt x="1262" y="1755"/>
                    </a:cubicBezTo>
                    <a:cubicBezTo>
                      <a:pt x="822" y="1755"/>
                      <a:pt x="450" y="1903"/>
                      <a:pt x="313" y="2548"/>
                    </a:cubicBezTo>
                    <a:cubicBezTo>
                      <a:pt x="0" y="3784"/>
                      <a:pt x="4231" y="6391"/>
                      <a:pt x="5900" y="6570"/>
                    </a:cubicBezTo>
                    <a:cubicBezTo>
                      <a:pt x="5900" y="6570"/>
                      <a:pt x="5155" y="7687"/>
                      <a:pt x="6466" y="9177"/>
                    </a:cubicBezTo>
                    <a:cubicBezTo>
                      <a:pt x="7018" y="9811"/>
                      <a:pt x="7629" y="9951"/>
                      <a:pt x="8225" y="9951"/>
                    </a:cubicBezTo>
                    <a:cubicBezTo>
                      <a:pt x="8696" y="9951"/>
                      <a:pt x="9158" y="9864"/>
                      <a:pt x="9573" y="9864"/>
                    </a:cubicBezTo>
                    <a:cubicBezTo>
                      <a:pt x="9866" y="9864"/>
                      <a:pt x="10135" y="9907"/>
                      <a:pt x="10369" y="10056"/>
                    </a:cubicBezTo>
                    <a:cubicBezTo>
                      <a:pt x="11113" y="10511"/>
                      <a:pt x="13101" y="11531"/>
                      <a:pt x="14397" y="11531"/>
                    </a:cubicBezTo>
                    <a:cubicBezTo>
                      <a:pt x="14839" y="11531"/>
                      <a:pt x="15200" y="11413"/>
                      <a:pt x="15404" y="11114"/>
                    </a:cubicBezTo>
                    <a:cubicBezTo>
                      <a:pt x="16090" y="10115"/>
                      <a:pt x="13542" y="2920"/>
                      <a:pt x="11307" y="2175"/>
                    </a:cubicBezTo>
                    <a:cubicBezTo>
                      <a:pt x="10571" y="1930"/>
                      <a:pt x="10084" y="1859"/>
                      <a:pt x="9739" y="1859"/>
                    </a:cubicBezTo>
                    <a:cubicBezTo>
                      <a:pt x="9270" y="1859"/>
                      <a:pt x="9065" y="1990"/>
                      <a:pt x="8854" y="1990"/>
                    </a:cubicBezTo>
                    <a:cubicBezTo>
                      <a:pt x="8751" y="1990"/>
                      <a:pt x="8646" y="1958"/>
                      <a:pt x="8507" y="1862"/>
                    </a:cubicBezTo>
                    <a:cubicBezTo>
                      <a:pt x="7821" y="1430"/>
                      <a:pt x="8075" y="0"/>
                      <a:pt x="566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7526;p47">
                <a:extLst>
                  <a:ext uri="{FF2B5EF4-FFF2-40B4-BE49-F238E27FC236}">
                    <a16:creationId xmlns:a16="http://schemas.microsoft.com/office/drawing/2014/main" xmlns="" id="{C6A07E03-DB6C-6F43-9EC6-51E4FAD2624B}"/>
                  </a:ext>
                </a:extLst>
              </p:cNvPr>
              <p:cNvSpPr/>
              <p:nvPr/>
            </p:nvSpPr>
            <p:spPr>
              <a:xfrm>
                <a:off x="2676213" y="4539537"/>
                <a:ext cx="505203" cy="354937"/>
              </a:xfrm>
              <a:custGeom>
                <a:avLst/>
                <a:gdLst/>
                <a:ahLst/>
                <a:cxnLst/>
                <a:rect l="l" t="t" r="r" b="b"/>
                <a:pathLst>
                  <a:path w="16195" h="11378" extrusionOk="0">
                    <a:moveTo>
                      <a:pt x="120" y="1"/>
                    </a:moveTo>
                    <a:cubicBezTo>
                      <a:pt x="60" y="1"/>
                      <a:pt x="1" y="1"/>
                      <a:pt x="1" y="61"/>
                    </a:cubicBezTo>
                    <a:cubicBezTo>
                      <a:pt x="1" y="120"/>
                      <a:pt x="1" y="180"/>
                      <a:pt x="60" y="180"/>
                    </a:cubicBezTo>
                    <a:cubicBezTo>
                      <a:pt x="865" y="373"/>
                      <a:pt x="1669" y="612"/>
                      <a:pt x="2414" y="925"/>
                    </a:cubicBezTo>
                    <a:cubicBezTo>
                      <a:pt x="3219" y="1237"/>
                      <a:pt x="3964" y="1550"/>
                      <a:pt x="4649" y="1923"/>
                    </a:cubicBezTo>
                    <a:lnTo>
                      <a:pt x="5766" y="2474"/>
                    </a:lnTo>
                    <a:cubicBezTo>
                      <a:pt x="6079" y="2727"/>
                      <a:pt x="6451" y="2906"/>
                      <a:pt x="6824" y="3159"/>
                    </a:cubicBezTo>
                    <a:cubicBezTo>
                      <a:pt x="7137" y="3412"/>
                      <a:pt x="7450" y="3651"/>
                      <a:pt x="7748" y="3904"/>
                    </a:cubicBezTo>
                    <a:cubicBezTo>
                      <a:pt x="7941" y="4023"/>
                      <a:pt x="8060" y="4157"/>
                      <a:pt x="8254" y="4277"/>
                    </a:cubicBezTo>
                    <a:cubicBezTo>
                      <a:pt x="8373" y="4470"/>
                      <a:pt x="8492" y="4589"/>
                      <a:pt x="8686" y="4709"/>
                    </a:cubicBezTo>
                    <a:cubicBezTo>
                      <a:pt x="9863" y="5885"/>
                      <a:pt x="10980" y="7077"/>
                      <a:pt x="12157" y="8254"/>
                    </a:cubicBezTo>
                    <a:cubicBezTo>
                      <a:pt x="12783" y="8805"/>
                      <a:pt x="13334" y="9431"/>
                      <a:pt x="13960" y="9982"/>
                    </a:cubicBezTo>
                    <a:cubicBezTo>
                      <a:pt x="14273" y="10236"/>
                      <a:pt x="14585" y="10548"/>
                      <a:pt x="14958" y="10802"/>
                    </a:cubicBezTo>
                    <a:cubicBezTo>
                      <a:pt x="15271" y="10980"/>
                      <a:pt x="15643" y="11234"/>
                      <a:pt x="16075" y="11353"/>
                    </a:cubicBezTo>
                    <a:cubicBezTo>
                      <a:pt x="16093" y="11370"/>
                      <a:pt x="16110" y="11378"/>
                      <a:pt x="16126" y="11378"/>
                    </a:cubicBezTo>
                    <a:cubicBezTo>
                      <a:pt x="16165" y="11378"/>
                      <a:pt x="16194" y="11335"/>
                      <a:pt x="16194" y="11293"/>
                    </a:cubicBezTo>
                    <a:cubicBezTo>
                      <a:pt x="16194" y="11293"/>
                      <a:pt x="16194" y="11234"/>
                      <a:pt x="16135" y="11174"/>
                    </a:cubicBezTo>
                    <a:cubicBezTo>
                      <a:pt x="15762" y="11040"/>
                      <a:pt x="15450" y="10802"/>
                      <a:pt x="15077" y="10548"/>
                    </a:cubicBezTo>
                    <a:cubicBezTo>
                      <a:pt x="14764" y="10295"/>
                      <a:pt x="14451" y="10057"/>
                      <a:pt x="14213" y="9744"/>
                    </a:cubicBezTo>
                    <a:cubicBezTo>
                      <a:pt x="13587" y="9178"/>
                      <a:pt x="13036" y="8567"/>
                      <a:pt x="12410" y="8001"/>
                    </a:cubicBezTo>
                    <a:cubicBezTo>
                      <a:pt x="11293" y="6764"/>
                      <a:pt x="10176" y="5588"/>
                      <a:pt x="8999" y="4396"/>
                    </a:cubicBezTo>
                    <a:cubicBezTo>
                      <a:pt x="8805" y="4277"/>
                      <a:pt x="8686" y="4157"/>
                      <a:pt x="8492" y="3964"/>
                    </a:cubicBezTo>
                    <a:cubicBezTo>
                      <a:pt x="8373" y="3845"/>
                      <a:pt x="8194" y="3725"/>
                      <a:pt x="8060" y="3591"/>
                    </a:cubicBezTo>
                    <a:cubicBezTo>
                      <a:pt x="7688" y="3278"/>
                      <a:pt x="7375" y="3040"/>
                      <a:pt x="7003" y="2787"/>
                    </a:cubicBezTo>
                    <a:cubicBezTo>
                      <a:pt x="6705" y="2534"/>
                      <a:pt x="6332" y="2355"/>
                      <a:pt x="5960" y="2161"/>
                    </a:cubicBezTo>
                    <a:cubicBezTo>
                      <a:pt x="5587" y="1923"/>
                      <a:pt x="5215" y="1729"/>
                      <a:pt x="4842" y="1550"/>
                    </a:cubicBezTo>
                    <a:cubicBezTo>
                      <a:pt x="3353" y="865"/>
                      <a:pt x="1729" y="299"/>
                      <a:pt x="120"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7527;p47">
                <a:extLst>
                  <a:ext uri="{FF2B5EF4-FFF2-40B4-BE49-F238E27FC236}">
                    <a16:creationId xmlns:a16="http://schemas.microsoft.com/office/drawing/2014/main" xmlns="" id="{E75E7A29-F882-B849-A463-66C2C9FC4756}"/>
                  </a:ext>
                </a:extLst>
              </p:cNvPr>
              <p:cNvSpPr/>
              <p:nvPr/>
            </p:nvSpPr>
            <p:spPr>
              <a:xfrm>
                <a:off x="2712930" y="4490748"/>
                <a:ext cx="112021" cy="122253"/>
              </a:xfrm>
              <a:custGeom>
                <a:avLst/>
                <a:gdLst/>
                <a:ahLst/>
                <a:cxnLst/>
                <a:rect l="l" t="t" r="r" b="b"/>
                <a:pathLst>
                  <a:path w="3591" h="3919" extrusionOk="0">
                    <a:moveTo>
                      <a:pt x="865" y="1"/>
                    </a:moveTo>
                    <a:cubicBezTo>
                      <a:pt x="805" y="1"/>
                      <a:pt x="746" y="75"/>
                      <a:pt x="805" y="135"/>
                    </a:cubicBezTo>
                    <a:cubicBezTo>
                      <a:pt x="865" y="448"/>
                      <a:pt x="1058" y="746"/>
                      <a:pt x="1178" y="1058"/>
                    </a:cubicBezTo>
                    <a:cubicBezTo>
                      <a:pt x="1356" y="1371"/>
                      <a:pt x="1550" y="1625"/>
                      <a:pt x="1803" y="1863"/>
                    </a:cubicBezTo>
                    <a:cubicBezTo>
                      <a:pt x="2081" y="2285"/>
                      <a:pt x="2426" y="2633"/>
                      <a:pt x="2812" y="2962"/>
                    </a:cubicBezTo>
                    <a:lnTo>
                      <a:pt x="2812" y="2962"/>
                    </a:lnTo>
                    <a:cubicBezTo>
                      <a:pt x="1833" y="3064"/>
                      <a:pt x="904" y="3309"/>
                      <a:pt x="60" y="3725"/>
                    </a:cubicBezTo>
                    <a:cubicBezTo>
                      <a:pt x="1" y="3725"/>
                      <a:pt x="1" y="3800"/>
                      <a:pt x="1" y="3859"/>
                    </a:cubicBezTo>
                    <a:cubicBezTo>
                      <a:pt x="1" y="3859"/>
                      <a:pt x="60" y="3919"/>
                      <a:pt x="120" y="3919"/>
                    </a:cubicBezTo>
                    <a:cubicBezTo>
                      <a:pt x="1178" y="3606"/>
                      <a:pt x="2235" y="3353"/>
                      <a:pt x="3353" y="3293"/>
                    </a:cubicBezTo>
                    <a:cubicBezTo>
                      <a:pt x="3412" y="3293"/>
                      <a:pt x="3472" y="3293"/>
                      <a:pt x="3472" y="3233"/>
                    </a:cubicBezTo>
                    <a:cubicBezTo>
                      <a:pt x="3591" y="3174"/>
                      <a:pt x="3591" y="3055"/>
                      <a:pt x="3472" y="2921"/>
                    </a:cubicBezTo>
                    <a:cubicBezTo>
                      <a:pt x="2980" y="2548"/>
                      <a:pt x="2474" y="2116"/>
                      <a:pt x="2042" y="1625"/>
                    </a:cubicBezTo>
                    <a:cubicBezTo>
                      <a:pt x="1863" y="1371"/>
                      <a:pt x="1669" y="1118"/>
                      <a:pt x="1490" y="880"/>
                    </a:cubicBezTo>
                    <a:cubicBezTo>
                      <a:pt x="1297" y="626"/>
                      <a:pt x="1118" y="373"/>
                      <a:pt x="984" y="75"/>
                    </a:cubicBezTo>
                    <a:cubicBezTo>
                      <a:pt x="924" y="1"/>
                      <a:pt x="924" y="1"/>
                      <a:pt x="865"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7528;p47">
                <a:extLst>
                  <a:ext uri="{FF2B5EF4-FFF2-40B4-BE49-F238E27FC236}">
                    <a16:creationId xmlns:a16="http://schemas.microsoft.com/office/drawing/2014/main" xmlns="" id="{68E649A9-1154-D841-89AF-ADA4B54DF131}"/>
                  </a:ext>
                </a:extLst>
              </p:cNvPr>
              <p:cNvSpPr/>
              <p:nvPr/>
            </p:nvSpPr>
            <p:spPr>
              <a:xfrm>
                <a:off x="2799839" y="4529804"/>
                <a:ext cx="118073" cy="137570"/>
              </a:xfrm>
              <a:custGeom>
                <a:avLst/>
                <a:gdLst/>
                <a:ahLst/>
                <a:cxnLst/>
                <a:rect l="l" t="t" r="r" b="b"/>
                <a:pathLst>
                  <a:path w="3785" h="4410" extrusionOk="0">
                    <a:moveTo>
                      <a:pt x="999" y="0"/>
                    </a:moveTo>
                    <a:cubicBezTo>
                      <a:pt x="939" y="0"/>
                      <a:pt x="939" y="60"/>
                      <a:pt x="939" y="119"/>
                    </a:cubicBezTo>
                    <a:cubicBezTo>
                      <a:pt x="1118" y="864"/>
                      <a:pt x="1490" y="1549"/>
                      <a:pt x="1922" y="2175"/>
                    </a:cubicBezTo>
                    <a:cubicBezTo>
                      <a:pt x="2228" y="2593"/>
                      <a:pt x="2555" y="3018"/>
                      <a:pt x="2907" y="3421"/>
                    </a:cubicBezTo>
                    <a:lnTo>
                      <a:pt x="2907" y="3421"/>
                    </a:lnTo>
                    <a:cubicBezTo>
                      <a:pt x="2830" y="3415"/>
                      <a:pt x="2750" y="3412"/>
                      <a:pt x="2667" y="3412"/>
                    </a:cubicBezTo>
                    <a:cubicBezTo>
                      <a:pt x="2580" y="3394"/>
                      <a:pt x="2491" y="3387"/>
                      <a:pt x="2402" y="3387"/>
                    </a:cubicBezTo>
                    <a:cubicBezTo>
                      <a:pt x="2186" y="3387"/>
                      <a:pt x="1965" y="3429"/>
                      <a:pt x="1744" y="3471"/>
                    </a:cubicBezTo>
                    <a:cubicBezTo>
                      <a:pt x="1118" y="3665"/>
                      <a:pt x="626" y="3903"/>
                      <a:pt x="60" y="4216"/>
                    </a:cubicBezTo>
                    <a:cubicBezTo>
                      <a:pt x="60" y="4216"/>
                      <a:pt x="1" y="4276"/>
                      <a:pt x="60" y="4335"/>
                    </a:cubicBezTo>
                    <a:cubicBezTo>
                      <a:pt x="60" y="4410"/>
                      <a:pt x="135" y="4410"/>
                      <a:pt x="194" y="4410"/>
                    </a:cubicBezTo>
                    <a:cubicBezTo>
                      <a:pt x="745" y="4157"/>
                      <a:pt x="1252" y="3963"/>
                      <a:pt x="1863" y="3844"/>
                    </a:cubicBezTo>
                    <a:cubicBezTo>
                      <a:pt x="2029" y="3804"/>
                      <a:pt x="2207" y="3785"/>
                      <a:pt x="2389" y="3785"/>
                    </a:cubicBezTo>
                    <a:cubicBezTo>
                      <a:pt x="2760" y="3785"/>
                      <a:pt x="3147" y="3867"/>
                      <a:pt x="3487" y="4037"/>
                    </a:cubicBezTo>
                    <a:cubicBezTo>
                      <a:pt x="3546" y="4037"/>
                      <a:pt x="3606" y="4037"/>
                      <a:pt x="3665" y="3963"/>
                    </a:cubicBezTo>
                    <a:cubicBezTo>
                      <a:pt x="3785" y="3903"/>
                      <a:pt x="3785" y="3784"/>
                      <a:pt x="3725" y="3665"/>
                    </a:cubicBezTo>
                    <a:cubicBezTo>
                      <a:pt x="3233" y="3099"/>
                      <a:pt x="2742" y="2548"/>
                      <a:pt x="2295" y="1981"/>
                    </a:cubicBezTo>
                    <a:cubicBezTo>
                      <a:pt x="1803" y="1356"/>
                      <a:pt x="1431" y="745"/>
                      <a:pt x="1118" y="60"/>
                    </a:cubicBezTo>
                    <a:cubicBezTo>
                      <a:pt x="1118" y="0"/>
                      <a:pt x="1058" y="0"/>
                      <a:pt x="999"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7529;p47">
                <a:extLst>
                  <a:ext uri="{FF2B5EF4-FFF2-40B4-BE49-F238E27FC236}">
                    <a16:creationId xmlns:a16="http://schemas.microsoft.com/office/drawing/2014/main" xmlns="" id="{968540E0-FBF1-7C48-B3F0-74C7666ED9AF}"/>
                  </a:ext>
                </a:extLst>
              </p:cNvPr>
              <p:cNvSpPr/>
              <p:nvPr/>
            </p:nvSpPr>
            <p:spPr>
              <a:xfrm>
                <a:off x="2856083" y="4546993"/>
                <a:ext cx="149206" cy="187763"/>
              </a:xfrm>
              <a:custGeom>
                <a:avLst/>
                <a:gdLst/>
                <a:ahLst/>
                <a:cxnLst/>
                <a:rect l="l" t="t" r="r" b="b"/>
                <a:pathLst>
                  <a:path w="4783" h="6019" extrusionOk="0">
                    <a:moveTo>
                      <a:pt x="2116" y="0"/>
                    </a:moveTo>
                    <a:cubicBezTo>
                      <a:pt x="2056" y="0"/>
                      <a:pt x="1982" y="60"/>
                      <a:pt x="1982" y="134"/>
                    </a:cubicBezTo>
                    <a:cubicBezTo>
                      <a:pt x="2116" y="1177"/>
                      <a:pt x="2354" y="2175"/>
                      <a:pt x="2801" y="3173"/>
                    </a:cubicBezTo>
                    <a:cubicBezTo>
                      <a:pt x="2980" y="3665"/>
                      <a:pt x="3233" y="4157"/>
                      <a:pt x="3471" y="4604"/>
                    </a:cubicBezTo>
                    <a:cubicBezTo>
                      <a:pt x="3627" y="4907"/>
                      <a:pt x="3806" y="5187"/>
                      <a:pt x="3994" y="5459"/>
                    </a:cubicBezTo>
                    <a:lnTo>
                      <a:pt x="3994" y="5459"/>
                    </a:lnTo>
                    <a:cubicBezTo>
                      <a:pt x="3820" y="5417"/>
                      <a:pt x="3645" y="5376"/>
                      <a:pt x="3471" y="5349"/>
                    </a:cubicBezTo>
                    <a:cubicBezTo>
                      <a:pt x="3099" y="5274"/>
                      <a:pt x="2726" y="5274"/>
                      <a:pt x="2354" y="5274"/>
                    </a:cubicBezTo>
                    <a:cubicBezTo>
                      <a:pt x="1982" y="5274"/>
                      <a:pt x="1609" y="5274"/>
                      <a:pt x="1177" y="5349"/>
                    </a:cubicBezTo>
                    <a:cubicBezTo>
                      <a:pt x="805" y="5408"/>
                      <a:pt x="432" y="5468"/>
                      <a:pt x="119" y="5587"/>
                    </a:cubicBezTo>
                    <a:cubicBezTo>
                      <a:pt x="60" y="5587"/>
                      <a:pt x="0" y="5646"/>
                      <a:pt x="60" y="5721"/>
                    </a:cubicBezTo>
                    <a:cubicBezTo>
                      <a:pt x="60" y="5781"/>
                      <a:pt x="119" y="5781"/>
                      <a:pt x="119" y="5781"/>
                    </a:cubicBezTo>
                    <a:cubicBezTo>
                      <a:pt x="492" y="5721"/>
                      <a:pt x="864" y="5646"/>
                      <a:pt x="1237" y="5646"/>
                    </a:cubicBezTo>
                    <a:cubicBezTo>
                      <a:pt x="1423" y="5617"/>
                      <a:pt x="1609" y="5602"/>
                      <a:pt x="1795" y="5602"/>
                    </a:cubicBezTo>
                    <a:cubicBezTo>
                      <a:pt x="1982" y="5602"/>
                      <a:pt x="2168" y="5617"/>
                      <a:pt x="2354" y="5646"/>
                    </a:cubicBezTo>
                    <a:cubicBezTo>
                      <a:pt x="2726" y="5646"/>
                      <a:pt x="3039" y="5721"/>
                      <a:pt x="3412" y="5781"/>
                    </a:cubicBezTo>
                    <a:cubicBezTo>
                      <a:pt x="3784" y="5840"/>
                      <a:pt x="4157" y="5900"/>
                      <a:pt x="4469" y="6019"/>
                    </a:cubicBezTo>
                    <a:cubicBezTo>
                      <a:pt x="4529" y="6019"/>
                      <a:pt x="4589" y="6019"/>
                      <a:pt x="4663" y="5959"/>
                    </a:cubicBezTo>
                    <a:cubicBezTo>
                      <a:pt x="4782" y="5900"/>
                      <a:pt x="4782" y="5781"/>
                      <a:pt x="4723" y="5721"/>
                    </a:cubicBezTo>
                    <a:cubicBezTo>
                      <a:pt x="4410" y="5274"/>
                      <a:pt x="4097" y="4842"/>
                      <a:pt x="3844" y="4410"/>
                    </a:cubicBezTo>
                    <a:cubicBezTo>
                      <a:pt x="3605" y="3978"/>
                      <a:pt x="3352" y="3486"/>
                      <a:pt x="3173" y="3039"/>
                    </a:cubicBezTo>
                    <a:cubicBezTo>
                      <a:pt x="2726" y="2056"/>
                      <a:pt x="2428" y="1058"/>
                      <a:pt x="2175" y="60"/>
                    </a:cubicBezTo>
                    <a:cubicBezTo>
                      <a:pt x="2175" y="0"/>
                      <a:pt x="2175" y="0"/>
                      <a:pt x="2116"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1" name="Google Shape;7530;p47">
              <a:extLst>
                <a:ext uri="{FF2B5EF4-FFF2-40B4-BE49-F238E27FC236}">
                  <a16:creationId xmlns:a16="http://schemas.microsoft.com/office/drawing/2014/main" xmlns="" id="{190B40C0-B28C-9C46-96A6-7466CCB226ED}"/>
                </a:ext>
              </a:extLst>
            </p:cNvPr>
            <p:cNvGrpSpPr/>
            <p:nvPr/>
          </p:nvGrpSpPr>
          <p:grpSpPr>
            <a:xfrm flipH="1">
              <a:off x="2116416" y="1731464"/>
              <a:ext cx="1650867" cy="1020810"/>
              <a:chOff x="3416525" y="3858676"/>
              <a:chExt cx="1587677" cy="981643"/>
            </a:xfrm>
          </p:grpSpPr>
          <p:sp>
            <p:nvSpPr>
              <p:cNvPr id="318" name="Google Shape;7531;p47">
                <a:extLst>
                  <a:ext uri="{FF2B5EF4-FFF2-40B4-BE49-F238E27FC236}">
                    <a16:creationId xmlns:a16="http://schemas.microsoft.com/office/drawing/2014/main" xmlns="" id="{649BE716-7F51-DA4C-93CC-AA835CA16875}"/>
                  </a:ext>
                </a:extLst>
              </p:cNvPr>
              <p:cNvSpPr/>
              <p:nvPr/>
            </p:nvSpPr>
            <p:spPr>
              <a:xfrm>
                <a:off x="4903099" y="4613469"/>
                <a:ext cx="73558" cy="69253"/>
              </a:xfrm>
              <a:custGeom>
                <a:avLst/>
                <a:gdLst/>
                <a:ahLst/>
                <a:cxnLst/>
                <a:rect l="l" t="t" r="r" b="b"/>
                <a:pathLst>
                  <a:path w="2358" h="2220" extrusionOk="0">
                    <a:moveTo>
                      <a:pt x="707" y="0"/>
                    </a:moveTo>
                    <a:cubicBezTo>
                      <a:pt x="370" y="0"/>
                      <a:pt x="0" y="491"/>
                      <a:pt x="421" y="730"/>
                    </a:cubicBezTo>
                    <a:cubicBezTo>
                      <a:pt x="734" y="908"/>
                      <a:pt x="987" y="1162"/>
                      <a:pt x="1300" y="1415"/>
                    </a:cubicBezTo>
                    <a:cubicBezTo>
                      <a:pt x="1538" y="1653"/>
                      <a:pt x="1851" y="2100"/>
                      <a:pt x="2224" y="2219"/>
                    </a:cubicBezTo>
                    <a:cubicBezTo>
                      <a:pt x="2283" y="2219"/>
                      <a:pt x="2358" y="2219"/>
                      <a:pt x="2358" y="2160"/>
                    </a:cubicBezTo>
                    <a:cubicBezTo>
                      <a:pt x="2283" y="1787"/>
                      <a:pt x="1911" y="1415"/>
                      <a:pt x="1732" y="1102"/>
                    </a:cubicBezTo>
                    <a:cubicBezTo>
                      <a:pt x="1479" y="789"/>
                      <a:pt x="1240" y="476"/>
                      <a:pt x="987" y="164"/>
                    </a:cubicBezTo>
                    <a:cubicBezTo>
                      <a:pt x="913" y="47"/>
                      <a:pt x="812" y="0"/>
                      <a:pt x="70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7532;p47">
                <a:extLst>
                  <a:ext uri="{FF2B5EF4-FFF2-40B4-BE49-F238E27FC236}">
                    <a16:creationId xmlns:a16="http://schemas.microsoft.com/office/drawing/2014/main" xmlns="" id="{066D97F4-F38F-E84D-8BE2-FA2A86467AAC}"/>
                  </a:ext>
                </a:extLst>
              </p:cNvPr>
              <p:cNvSpPr/>
              <p:nvPr/>
            </p:nvSpPr>
            <p:spPr>
              <a:xfrm>
                <a:off x="4970605" y="4580278"/>
                <a:ext cx="33597" cy="87845"/>
              </a:xfrm>
              <a:custGeom>
                <a:avLst/>
                <a:gdLst/>
                <a:ahLst/>
                <a:cxnLst/>
                <a:rect l="l" t="t" r="r" b="b"/>
                <a:pathLst>
                  <a:path w="1077" h="2816" extrusionOk="0">
                    <a:moveTo>
                      <a:pt x="473" y="0"/>
                    </a:moveTo>
                    <a:cubicBezTo>
                      <a:pt x="260" y="0"/>
                      <a:pt x="60" y="133"/>
                      <a:pt x="60" y="423"/>
                    </a:cubicBezTo>
                    <a:cubicBezTo>
                      <a:pt x="0" y="1168"/>
                      <a:pt x="194" y="2106"/>
                      <a:pt x="685" y="2717"/>
                    </a:cubicBezTo>
                    <a:cubicBezTo>
                      <a:pt x="728" y="2787"/>
                      <a:pt x="780" y="2816"/>
                      <a:pt x="830" y="2816"/>
                    </a:cubicBezTo>
                    <a:cubicBezTo>
                      <a:pt x="918" y="2816"/>
                      <a:pt x="998" y="2722"/>
                      <a:pt x="998" y="2598"/>
                    </a:cubicBezTo>
                    <a:cubicBezTo>
                      <a:pt x="939" y="1913"/>
                      <a:pt x="745" y="1362"/>
                      <a:pt x="939" y="676"/>
                    </a:cubicBezTo>
                    <a:cubicBezTo>
                      <a:pt x="1076" y="247"/>
                      <a:pt x="763" y="0"/>
                      <a:pt x="4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7533;p47">
                <a:extLst>
                  <a:ext uri="{FF2B5EF4-FFF2-40B4-BE49-F238E27FC236}">
                    <a16:creationId xmlns:a16="http://schemas.microsoft.com/office/drawing/2014/main" xmlns="" id="{A2A9C680-F407-1846-8183-33E33625BB40}"/>
                  </a:ext>
                </a:extLst>
              </p:cNvPr>
              <p:cNvSpPr/>
              <p:nvPr/>
            </p:nvSpPr>
            <p:spPr>
              <a:xfrm>
                <a:off x="4872372" y="4790688"/>
                <a:ext cx="40148" cy="49631"/>
              </a:xfrm>
              <a:custGeom>
                <a:avLst/>
                <a:gdLst/>
                <a:ahLst/>
                <a:cxnLst/>
                <a:rect l="l" t="t" r="r" b="b"/>
                <a:pathLst>
                  <a:path w="1287" h="1591" extrusionOk="0">
                    <a:moveTo>
                      <a:pt x="508" y="1"/>
                    </a:moveTo>
                    <a:cubicBezTo>
                      <a:pt x="240" y="1"/>
                      <a:pt x="1" y="304"/>
                      <a:pt x="229" y="576"/>
                    </a:cubicBezTo>
                    <a:cubicBezTo>
                      <a:pt x="289" y="695"/>
                      <a:pt x="423" y="814"/>
                      <a:pt x="542" y="888"/>
                    </a:cubicBezTo>
                    <a:cubicBezTo>
                      <a:pt x="795" y="1127"/>
                      <a:pt x="914" y="1380"/>
                      <a:pt x="1168" y="1559"/>
                    </a:cubicBezTo>
                    <a:cubicBezTo>
                      <a:pt x="1185" y="1581"/>
                      <a:pt x="1203" y="1590"/>
                      <a:pt x="1220" y="1590"/>
                    </a:cubicBezTo>
                    <a:cubicBezTo>
                      <a:pt x="1258" y="1590"/>
                      <a:pt x="1287" y="1541"/>
                      <a:pt x="1287" y="1499"/>
                    </a:cubicBezTo>
                    <a:cubicBezTo>
                      <a:pt x="1287" y="1186"/>
                      <a:pt x="1108" y="888"/>
                      <a:pt x="1034" y="635"/>
                    </a:cubicBezTo>
                    <a:cubicBezTo>
                      <a:pt x="974" y="516"/>
                      <a:pt x="974" y="382"/>
                      <a:pt x="855" y="263"/>
                    </a:cubicBezTo>
                    <a:cubicBezTo>
                      <a:pt x="855" y="203"/>
                      <a:pt x="795" y="203"/>
                      <a:pt x="795" y="144"/>
                    </a:cubicBezTo>
                    <a:cubicBezTo>
                      <a:pt x="710" y="43"/>
                      <a:pt x="607" y="1"/>
                      <a:pt x="50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7534;p47">
                <a:extLst>
                  <a:ext uri="{FF2B5EF4-FFF2-40B4-BE49-F238E27FC236}">
                    <a16:creationId xmlns:a16="http://schemas.microsoft.com/office/drawing/2014/main" xmlns="" id="{6EB0A9F7-885B-5740-8422-B650503A3AF8}"/>
                  </a:ext>
                </a:extLst>
              </p:cNvPr>
              <p:cNvSpPr/>
              <p:nvPr/>
            </p:nvSpPr>
            <p:spPr>
              <a:xfrm>
                <a:off x="4889342" y="4771503"/>
                <a:ext cx="52470" cy="57180"/>
              </a:xfrm>
              <a:custGeom>
                <a:avLst/>
                <a:gdLst/>
                <a:ahLst/>
                <a:cxnLst/>
                <a:rect l="l" t="t" r="r" b="b"/>
                <a:pathLst>
                  <a:path w="1682" h="1833" extrusionOk="0">
                    <a:moveTo>
                      <a:pt x="458" y="1"/>
                    </a:moveTo>
                    <a:cubicBezTo>
                      <a:pt x="0" y="1"/>
                      <a:pt x="36" y="818"/>
                      <a:pt x="564" y="818"/>
                    </a:cubicBezTo>
                    <a:cubicBezTo>
                      <a:pt x="430" y="818"/>
                      <a:pt x="624" y="878"/>
                      <a:pt x="683" y="878"/>
                    </a:cubicBezTo>
                    <a:cubicBezTo>
                      <a:pt x="743" y="878"/>
                      <a:pt x="862" y="997"/>
                      <a:pt x="936" y="1131"/>
                    </a:cubicBezTo>
                    <a:cubicBezTo>
                      <a:pt x="1115" y="1310"/>
                      <a:pt x="1234" y="1623"/>
                      <a:pt x="1488" y="1801"/>
                    </a:cubicBezTo>
                    <a:cubicBezTo>
                      <a:pt x="1506" y="1824"/>
                      <a:pt x="1530" y="1833"/>
                      <a:pt x="1556" y="1833"/>
                    </a:cubicBezTo>
                    <a:cubicBezTo>
                      <a:pt x="1616" y="1833"/>
                      <a:pt x="1681" y="1784"/>
                      <a:pt x="1681" y="1742"/>
                    </a:cubicBezTo>
                    <a:cubicBezTo>
                      <a:pt x="1681" y="1369"/>
                      <a:pt x="1488" y="937"/>
                      <a:pt x="1309" y="625"/>
                    </a:cubicBezTo>
                    <a:cubicBezTo>
                      <a:pt x="1115" y="312"/>
                      <a:pt x="936" y="73"/>
                      <a:pt x="564" y="14"/>
                    </a:cubicBezTo>
                    <a:cubicBezTo>
                      <a:pt x="526" y="5"/>
                      <a:pt x="491" y="1"/>
                      <a:pt x="4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7535;p47">
                <a:extLst>
                  <a:ext uri="{FF2B5EF4-FFF2-40B4-BE49-F238E27FC236}">
                    <a16:creationId xmlns:a16="http://schemas.microsoft.com/office/drawing/2014/main" xmlns="" id="{B95AC3CE-4E08-B341-8A4D-0DFD44A93455}"/>
                  </a:ext>
                </a:extLst>
              </p:cNvPr>
              <p:cNvSpPr/>
              <p:nvPr/>
            </p:nvSpPr>
            <p:spPr>
              <a:xfrm>
                <a:off x="4793183" y="4492025"/>
                <a:ext cx="170468" cy="99583"/>
              </a:xfrm>
              <a:custGeom>
                <a:avLst/>
                <a:gdLst/>
                <a:ahLst/>
                <a:cxnLst/>
                <a:rect l="l" t="t" r="r" b="b"/>
                <a:pathLst>
                  <a:path w="4158" h="2429" extrusionOk="0">
                    <a:moveTo>
                      <a:pt x="1237" y="0"/>
                    </a:moveTo>
                    <a:cubicBezTo>
                      <a:pt x="1178" y="0"/>
                      <a:pt x="373" y="0"/>
                      <a:pt x="1" y="1177"/>
                    </a:cubicBezTo>
                    <a:cubicBezTo>
                      <a:pt x="1357" y="1177"/>
                      <a:pt x="2042" y="1803"/>
                      <a:pt x="2236" y="2428"/>
                    </a:cubicBezTo>
                    <a:lnTo>
                      <a:pt x="2295" y="2428"/>
                    </a:lnTo>
                    <a:cubicBezTo>
                      <a:pt x="2295" y="2428"/>
                      <a:pt x="2846" y="2428"/>
                      <a:pt x="3293" y="2294"/>
                    </a:cubicBezTo>
                    <a:cubicBezTo>
                      <a:pt x="3532" y="2235"/>
                      <a:pt x="3725" y="2175"/>
                      <a:pt x="3845" y="1982"/>
                    </a:cubicBezTo>
                    <a:cubicBezTo>
                      <a:pt x="3964" y="1862"/>
                      <a:pt x="4038" y="1743"/>
                      <a:pt x="4098" y="1550"/>
                    </a:cubicBezTo>
                    <a:cubicBezTo>
                      <a:pt x="4157" y="864"/>
                      <a:pt x="3666" y="60"/>
                      <a:pt x="2236" y="0"/>
                    </a:cubicBezTo>
                    <a:close/>
                  </a:path>
                </a:pathLst>
              </a:custGeom>
              <a:solidFill>
                <a:srgbClr val="F7B8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7536;p47">
                <a:extLst>
                  <a:ext uri="{FF2B5EF4-FFF2-40B4-BE49-F238E27FC236}">
                    <a16:creationId xmlns:a16="http://schemas.microsoft.com/office/drawing/2014/main" xmlns="" id="{01FB9A63-53CB-7149-8F79-D76F9ADB00FD}"/>
                  </a:ext>
                </a:extLst>
              </p:cNvPr>
              <p:cNvSpPr/>
              <p:nvPr/>
            </p:nvSpPr>
            <p:spPr>
              <a:xfrm>
                <a:off x="4716845" y="4540277"/>
                <a:ext cx="170468" cy="127666"/>
              </a:xfrm>
              <a:custGeom>
                <a:avLst/>
                <a:gdLst/>
                <a:ahLst/>
                <a:cxnLst/>
                <a:rect l="l" t="t" r="r" b="b"/>
                <a:pathLst>
                  <a:path w="4158" h="3114" extrusionOk="0">
                    <a:moveTo>
                      <a:pt x="1863" y="0"/>
                    </a:moveTo>
                    <a:cubicBezTo>
                      <a:pt x="1490" y="0"/>
                      <a:pt x="1118" y="60"/>
                      <a:pt x="746" y="60"/>
                    </a:cubicBezTo>
                    <a:cubicBezTo>
                      <a:pt x="686" y="134"/>
                      <a:pt x="1" y="1311"/>
                      <a:pt x="239" y="3114"/>
                    </a:cubicBezTo>
                    <a:cubicBezTo>
                      <a:pt x="2176" y="2920"/>
                      <a:pt x="3963" y="2667"/>
                      <a:pt x="4098" y="2175"/>
                    </a:cubicBezTo>
                    <a:cubicBezTo>
                      <a:pt x="4157" y="1862"/>
                      <a:pt x="4157" y="1549"/>
                      <a:pt x="4098" y="1251"/>
                    </a:cubicBezTo>
                    <a:cubicBezTo>
                      <a:pt x="3904" y="626"/>
                      <a:pt x="3219" y="0"/>
                      <a:pt x="1863" y="0"/>
                    </a:cubicBezTo>
                    <a:close/>
                  </a:path>
                </a:pathLst>
              </a:custGeom>
              <a:solidFill>
                <a:srgbClr val="F7B8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7537;p47">
                <a:extLst>
                  <a:ext uri="{FF2B5EF4-FFF2-40B4-BE49-F238E27FC236}">
                    <a16:creationId xmlns:a16="http://schemas.microsoft.com/office/drawing/2014/main" xmlns="" id="{2E1F95C7-CFA8-9041-9A39-F0DEB5511BCE}"/>
                  </a:ext>
                </a:extLst>
              </p:cNvPr>
              <p:cNvSpPr/>
              <p:nvPr/>
            </p:nvSpPr>
            <p:spPr>
              <a:xfrm>
                <a:off x="3874632" y="4431392"/>
                <a:ext cx="412271" cy="295756"/>
              </a:xfrm>
              <a:custGeom>
                <a:avLst/>
                <a:gdLst/>
                <a:ahLst/>
                <a:cxnLst/>
                <a:rect l="l" t="t" r="r" b="b"/>
                <a:pathLst>
                  <a:path w="10056" h="7214" extrusionOk="0">
                    <a:moveTo>
                      <a:pt x="3618" y="0"/>
                    </a:moveTo>
                    <a:cubicBezTo>
                      <a:pt x="2704" y="0"/>
                      <a:pt x="1393" y="152"/>
                      <a:pt x="1117" y="988"/>
                    </a:cubicBezTo>
                    <a:cubicBezTo>
                      <a:pt x="924" y="1360"/>
                      <a:pt x="1117" y="1673"/>
                      <a:pt x="1356" y="1971"/>
                    </a:cubicBezTo>
                    <a:cubicBezTo>
                      <a:pt x="1117" y="2105"/>
                      <a:pt x="924" y="2343"/>
                      <a:pt x="804" y="2656"/>
                    </a:cubicBezTo>
                    <a:cubicBezTo>
                      <a:pt x="551" y="3282"/>
                      <a:pt x="864" y="3833"/>
                      <a:pt x="1356" y="4280"/>
                    </a:cubicBezTo>
                    <a:cubicBezTo>
                      <a:pt x="670" y="4459"/>
                      <a:pt x="60" y="4891"/>
                      <a:pt x="0" y="5636"/>
                    </a:cubicBezTo>
                    <a:cubicBezTo>
                      <a:pt x="0" y="7021"/>
                      <a:pt x="1223" y="7214"/>
                      <a:pt x="1972" y="7214"/>
                    </a:cubicBezTo>
                    <a:cubicBezTo>
                      <a:pt x="2263" y="7214"/>
                      <a:pt x="2483" y="7185"/>
                      <a:pt x="2533" y="7185"/>
                    </a:cubicBezTo>
                    <a:cubicBezTo>
                      <a:pt x="4513" y="6720"/>
                      <a:pt x="6441" y="6209"/>
                      <a:pt x="7854" y="6209"/>
                    </a:cubicBezTo>
                    <a:cubicBezTo>
                      <a:pt x="8704" y="6209"/>
                      <a:pt x="9368" y="6394"/>
                      <a:pt x="9743" y="6887"/>
                    </a:cubicBezTo>
                    <a:cubicBezTo>
                      <a:pt x="9755" y="6899"/>
                      <a:pt x="9768" y="6905"/>
                      <a:pt x="9781" y="6905"/>
                    </a:cubicBezTo>
                    <a:cubicBezTo>
                      <a:pt x="9899" y="6905"/>
                      <a:pt x="10056" y="6433"/>
                      <a:pt x="10056" y="5695"/>
                    </a:cubicBezTo>
                    <a:cubicBezTo>
                      <a:pt x="9981" y="4459"/>
                      <a:pt x="9430" y="2343"/>
                      <a:pt x="7002" y="1047"/>
                    </a:cubicBezTo>
                    <a:cubicBezTo>
                      <a:pt x="6197" y="615"/>
                      <a:pt x="5333" y="302"/>
                      <a:pt x="4529" y="49"/>
                    </a:cubicBezTo>
                    <a:cubicBezTo>
                      <a:pt x="4529" y="49"/>
                      <a:pt x="4138" y="0"/>
                      <a:pt x="3618" y="0"/>
                    </a:cubicBezTo>
                    <a:close/>
                  </a:path>
                </a:pathLst>
              </a:custGeom>
              <a:solidFill>
                <a:srgbClr val="F7B8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7538;p47">
                <a:extLst>
                  <a:ext uri="{FF2B5EF4-FFF2-40B4-BE49-F238E27FC236}">
                    <a16:creationId xmlns:a16="http://schemas.microsoft.com/office/drawing/2014/main" xmlns="" id="{9D06A3B2-A22D-774E-8951-5777D7844D20}"/>
                  </a:ext>
                </a:extLst>
              </p:cNvPr>
              <p:cNvSpPr/>
              <p:nvPr/>
            </p:nvSpPr>
            <p:spPr>
              <a:xfrm>
                <a:off x="4163788" y="4206815"/>
                <a:ext cx="736315" cy="250126"/>
              </a:xfrm>
              <a:custGeom>
                <a:avLst/>
                <a:gdLst/>
                <a:ahLst/>
                <a:cxnLst/>
                <a:rect l="l" t="t" r="r" b="b"/>
                <a:pathLst>
                  <a:path w="17960" h="6101" extrusionOk="0">
                    <a:moveTo>
                      <a:pt x="17766" y="0"/>
                    </a:moveTo>
                    <a:cubicBezTo>
                      <a:pt x="16649" y="372"/>
                      <a:pt x="15353" y="313"/>
                      <a:pt x="14176" y="879"/>
                    </a:cubicBezTo>
                    <a:cubicBezTo>
                      <a:pt x="11941" y="1996"/>
                      <a:pt x="11867" y="3486"/>
                      <a:pt x="11003" y="3724"/>
                    </a:cubicBezTo>
                    <a:cubicBezTo>
                      <a:pt x="10982" y="3727"/>
                      <a:pt x="10961" y="3729"/>
                      <a:pt x="10939" y="3729"/>
                    </a:cubicBezTo>
                    <a:cubicBezTo>
                      <a:pt x="10379" y="3729"/>
                      <a:pt x="9417" y="2837"/>
                      <a:pt x="6966" y="2235"/>
                    </a:cubicBezTo>
                    <a:cubicBezTo>
                      <a:pt x="6216" y="2080"/>
                      <a:pt x="5581" y="2029"/>
                      <a:pt x="5020" y="2029"/>
                    </a:cubicBezTo>
                    <a:cubicBezTo>
                      <a:pt x="4008" y="2029"/>
                      <a:pt x="3232" y="2196"/>
                      <a:pt x="2437" y="2235"/>
                    </a:cubicBezTo>
                    <a:cubicBezTo>
                      <a:pt x="2284" y="2255"/>
                      <a:pt x="2145" y="2264"/>
                      <a:pt x="2019" y="2264"/>
                    </a:cubicBezTo>
                    <a:cubicBezTo>
                      <a:pt x="1317" y="2264"/>
                      <a:pt x="1007" y="1996"/>
                      <a:pt x="1007" y="1996"/>
                    </a:cubicBezTo>
                    <a:cubicBezTo>
                      <a:pt x="694" y="2309"/>
                      <a:pt x="455" y="2548"/>
                      <a:pt x="262" y="2682"/>
                    </a:cubicBezTo>
                    <a:cubicBezTo>
                      <a:pt x="0" y="2849"/>
                      <a:pt x="172" y="3236"/>
                      <a:pt x="853" y="3236"/>
                    </a:cubicBezTo>
                    <a:cubicBezTo>
                      <a:pt x="1143" y="3236"/>
                      <a:pt x="1525" y="3166"/>
                      <a:pt x="2005" y="2980"/>
                    </a:cubicBezTo>
                    <a:lnTo>
                      <a:pt x="2005" y="2980"/>
                    </a:lnTo>
                    <a:cubicBezTo>
                      <a:pt x="1945" y="3054"/>
                      <a:pt x="887" y="3978"/>
                      <a:pt x="1260" y="4544"/>
                    </a:cubicBezTo>
                    <a:cubicBezTo>
                      <a:pt x="1324" y="4645"/>
                      <a:pt x="1435" y="4685"/>
                      <a:pt x="1573" y="4685"/>
                    </a:cubicBezTo>
                    <a:cubicBezTo>
                      <a:pt x="2109" y="4685"/>
                      <a:pt x="3052" y="4072"/>
                      <a:pt x="3241" y="3978"/>
                    </a:cubicBezTo>
                    <a:lnTo>
                      <a:pt x="3241" y="3978"/>
                    </a:lnTo>
                    <a:cubicBezTo>
                      <a:pt x="3062" y="4097"/>
                      <a:pt x="2064" y="4842"/>
                      <a:pt x="2869" y="5155"/>
                    </a:cubicBezTo>
                    <a:cubicBezTo>
                      <a:pt x="3205" y="5267"/>
                      <a:pt x="3559" y="5306"/>
                      <a:pt x="3890" y="5306"/>
                    </a:cubicBezTo>
                    <a:cubicBezTo>
                      <a:pt x="4657" y="5306"/>
                      <a:pt x="5297" y="5095"/>
                      <a:pt x="5297" y="5095"/>
                    </a:cubicBezTo>
                    <a:cubicBezTo>
                      <a:pt x="5297" y="5095"/>
                      <a:pt x="8198" y="6100"/>
                      <a:pt x="10460" y="6100"/>
                    </a:cubicBezTo>
                    <a:cubicBezTo>
                      <a:pt x="10782" y="6100"/>
                      <a:pt x="11090" y="6080"/>
                      <a:pt x="11375" y="6034"/>
                    </a:cubicBezTo>
                    <a:cubicBezTo>
                      <a:pt x="13059" y="5721"/>
                      <a:pt x="14414" y="4171"/>
                      <a:pt x="15159" y="3426"/>
                    </a:cubicBezTo>
                    <a:cubicBezTo>
                      <a:pt x="15904" y="2607"/>
                      <a:pt x="16962" y="2488"/>
                      <a:pt x="17215" y="2115"/>
                    </a:cubicBezTo>
                    <a:cubicBezTo>
                      <a:pt x="17528" y="1743"/>
                      <a:pt x="16649" y="1371"/>
                      <a:pt x="16649" y="1371"/>
                    </a:cubicBezTo>
                    <a:cubicBezTo>
                      <a:pt x="16649" y="1371"/>
                      <a:pt x="17960" y="939"/>
                      <a:pt x="17960" y="313"/>
                    </a:cubicBezTo>
                    <a:cubicBezTo>
                      <a:pt x="17900" y="194"/>
                      <a:pt x="17900" y="75"/>
                      <a:pt x="17766" y="0"/>
                    </a:cubicBezTo>
                    <a:close/>
                  </a:path>
                </a:pathLst>
              </a:custGeom>
              <a:solidFill>
                <a:srgbClr val="F7B8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7539;p47">
                <a:extLst>
                  <a:ext uri="{FF2B5EF4-FFF2-40B4-BE49-F238E27FC236}">
                    <a16:creationId xmlns:a16="http://schemas.microsoft.com/office/drawing/2014/main" xmlns="" id="{3F6A2FAA-3972-EB4F-8A0D-813A4C4FDE3A}"/>
                  </a:ext>
                </a:extLst>
              </p:cNvPr>
              <p:cNvSpPr/>
              <p:nvPr/>
            </p:nvSpPr>
            <p:spPr>
              <a:xfrm>
                <a:off x="4671051" y="3883725"/>
                <a:ext cx="114260" cy="198510"/>
              </a:xfrm>
              <a:custGeom>
                <a:avLst/>
                <a:gdLst/>
                <a:ahLst/>
                <a:cxnLst/>
                <a:rect l="l" t="t" r="r" b="b"/>
                <a:pathLst>
                  <a:path w="2787" h="4842" extrusionOk="0">
                    <a:moveTo>
                      <a:pt x="2548" y="0"/>
                    </a:moveTo>
                    <a:lnTo>
                      <a:pt x="2548" y="0"/>
                    </a:lnTo>
                    <a:cubicBezTo>
                      <a:pt x="924" y="1252"/>
                      <a:pt x="0" y="2980"/>
                      <a:pt x="0" y="2980"/>
                    </a:cubicBezTo>
                    <a:lnTo>
                      <a:pt x="0" y="3039"/>
                    </a:lnTo>
                    <a:cubicBezTo>
                      <a:pt x="864" y="3486"/>
                      <a:pt x="1729" y="4157"/>
                      <a:pt x="2414" y="4842"/>
                    </a:cubicBezTo>
                    <a:cubicBezTo>
                      <a:pt x="2786" y="3546"/>
                      <a:pt x="2786" y="1118"/>
                      <a:pt x="2548" y="0"/>
                    </a:cubicBezTo>
                    <a:close/>
                  </a:path>
                </a:pathLst>
              </a:custGeom>
              <a:solidFill>
                <a:srgbClr val="F7B8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7540;p47">
                <a:extLst>
                  <a:ext uri="{FF2B5EF4-FFF2-40B4-BE49-F238E27FC236}">
                    <a16:creationId xmlns:a16="http://schemas.microsoft.com/office/drawing/2014/main" xmlns="" id="{06020C47-09B0-F942-8C72-C0925573CD79}"/>
                  </a:ext>
                </a:extLst>
              </p:cNvPr>
              <p:cNvSpPr/>
              <p:nvPr/>
            </p:nvSpPr>
            <p:spPr>
              <a:xfrm>
                <a:off x="4561711" y="4459023"/>
                <a:ext cx="295059" cy="71500"/>
              </a:xfrm>
              <a:custGeom>
                <a:avLst/>
                <a:gdLst/>
                <a:ahLst/>
                <a:cxnLst/>
                <a:rect l="l" t="t" r="r" b="b"/>
                <a:pathLst>
                  <a:path w="7197" h="1744" extrusionOk="0">
                    <a:moveTo>
                      <a:pt x="1669" y="1"/>
                    </a:moveTo>
                    <a:cubicBezTo>
                      <a:pt x="1356" y="433"/>
                      <a:pt x="746" y="1118"/>
                      <a:pt x="1" y="1550"/>
                    </a:cubicBezTo>
                    <a:cubicBezTo>
                      <a:pt x="1356" y="1669"/>
                      <a:pt x="3040" y="1744"/>
                      <a:pt x="4842" y="1744"/>
                    </a:cubicBezTo>
                    <a:lnTo>
                      <a:pt x="5960" y="1744"/>
                    </a:lnTo>
                    <a:cubicBezTo>
                      <a:pt x="6332" y="552"/>
                      <a:pt x="7137" y="552"/>
                      <a:pt x="7196" y="552"/>
                    </a:cubicBezTo>
                    <a:cubicBezTo>
                      <a:pt x="6079" y="492"/>
                      <a:pt x="4902" y="492"/>
                      <a:pt x="3964" y="433"/>
                    </a:cubicBezTo>
                    <a:cubicBezTo>
                      <a:pt x="2414" y="314"/>
                      <a:pt x="1729" y="1"/>
                      <a:pt x="16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7541;p47">
                <a:extLst>
                  <a:ext uri="{FF2B5EF4-FFF2-40B4-BE49-F238E27FC236}">
                    <a16:creationId xmlns:a16="http://schemas.microsoft.com/office/drawing/2014/main" xmlns="" id="{AB06E352-269A-D94D-8379-BE672020F78C}"/>
                  </a:ext>
                </a:extLst>
              </p:cNvPr>
              <p:cNvSpPr/>
              <p:nvPr/>
            </p:nvSpPr>
            <p:spPr>
              <a:xfrm>
                <a:off x="4205032" y="3858676"/>
                <a:ext cx="687159" cy="501030"/>
              </a:xfrm>
              <a:custGeom>
                <a:avLst/>
                <a:gdLst/>
                <a:ahLst/>
                <a:cxnLst/>
                <a:rect l="l" t="t" r="r" b="b"/>
                <a:pathLst>
                  <a:path w="16761" h="12221" extrusionOk="0">
                    <a:moveTo>
                      <a:pt x="13542" y="0"/>
                    </a:moveTo>
                    <a:cubicBezTo>
                      <a:pt x="13036" y="0"/>
                      <a:pt x="10488" y="2980"/>
                      <a:pt x="10310" y="3218"/>
                    </a:cubicBezTo>
                    <a:cubicBezTo>
                      <a:pt x="9997" y="3099"/>
                      <a:pt x="9684" y="3040"/>
                      <a:pt x="9312" y="2980"/>
                    </a:cubicBezTo>
                    <a:lnTo>
                      <a:pt x="9252" y="2980"/>
                    </a:lnTo>
                    <a:cubicBezTo>
                      <a:pt x="9446" y="2786"/>
                      <a:pt x="9624" y="2608"/>
                      <a:pt x="9505" y="2414"/>
                    </a:cubicBezTo>
                    <a:cubicBezTo>
                      <a:pt x="9384" y="2293"/>
                      <a:pt x="9164" y="2216"/>
                      <a:pt x="8846" y="2216"/>
                    </a:cubicBezTo>
                    <a:cubicBezTo>
                      <a:pt x="8498" y="2216"/>
                      <a:pt x="8033" y="2308"/>
                      <a:pt x="7449" y="2533"/>
                    </a:cubicBezTo>
                    <a:cubicBezTo>
                      <a:pt x="6645" y="2786"/>
                      <a:pt x="5408" y="3784"/>
                      <a:pt x="5408" y="3784"/>
                    </a:cubicBezTo>
                    <a:cubicBezTo>
                      <a:pt x="5408" y="3784"/>
                      <a:pt x="2245" y="1473"/>
                      <a:pt x="1469" y="1473"/>
                    </a:cubicBezTo>
                    <a:cubicBezTo>
                      <a:pt x="1430" y="1473"/>
                      <a:pt x="1397" y="1478"/>
                      <a:pt x="1371" y="1490"/>
                    </a:cubicBezTo>
                    <a:cubicBezTo>
                      <a:pt x="805" y="1788"/>
                      <a:pt x="1550" y="6079"/>
                      <a:pt x="2235" y="6883"/>
                    </a:cubicBezTo>
                    <a:cubicBezTo>
                      <a:pt x="2235" y="6883"/>
                      <a:pt x="2116" y="7077"/>
                      <a:pt x="1922" y="7449"/>
                    </a:cubicBezTo>
                    <a:cubicBezTo>
                      <a:pt x="1550" y="8194"/>
                      <a:pt x="745" y="9609"/>
                      <a:pt x="1" y="10488"/>
                    </a:cubicBezTo>
                    <a:cubicBezTo>
                      <a:pt x="1" y="10488"/>
                      <a:pt x="311" y="10756"/>
                      <a:pt x="1013" y="10756"/>
                    </a:cubicBezTo>
                    <a:cubicBezTo>
                      <a:pt x="1139" y="10756"/>
                      <a:pt x="1278" y="10747"/>
                      <a:pt x="1431" y="10727"/>
                    </a:cubicBezTo>
                    <a:cubicBezTo>
                      <a:pt x="2226" y="10688"/>
                      <a:pt x="3002" y="10521"/>
                      <a:pt x="4014" y="10521"/>
                    </a:cubicBezTo>
                    <a:cubicBezTo>
                      <a:pt x="4575" y="10521"/>
                      <a:pt x="5210" y="10572"/>
                      <a:pt x="5960" y="10727"/>
                    </a:cubicBezTo>
                    <a:cubicBezTo>
                      <a:pt x="8411" y="11329"/>
                      <a:pt x="9373" y="12221"/>
                      <a:pt x="9933" y="12221"/>
                    </a:cubicBezTo>
                    <a:cubicBezTo>
                      <a:pt x="9955" y="12221"/>
                      <a:pt x="9976" y="12219"/>
                      <a:pt x="9997" y="12216"/>
                    </a:cubicBezTo>
                    <a:cubicBezTo>
                      <a:pt x="10861" y="11978"/>
                      <a:pt x="10935" y="10488"/>
                      <a:pt x="13170" y="9371"/>
                    </a:cubicBezTo>
                    <a:cubicBezTo>
                      <a:pt x="14347" y="8805"/>
                      <a:pt x="15643" y="8864"/>
                      <a:pt x="16760" y="8492"/>
                    </a:cubicBezTo>
                    <a:cubicBezTo>
                      <a:pt x="16447" y="8254"/>
                      <a:pt x="15703" y="8060"/>
                      <a:pt x="14839" y="6764"/>
                    </a:cubicBezTo>
                    <a:cubicBezTo>
                      <a:pt x="14526" y="6332"/>
                      <a:pt x="14153" y="5885"/>
                      <a:pt x="13781" y="5453"/>
                    </a:cubicBezTo>
                    <a:cubicBezTo>
                      <a:pt x="13096" y="4768"/>
                      <a:pt x="12231" y="4097"/>
                      <a:pt x="11367" y="3650"/>
                    </a:cubicBezTo>
                    <a:lnTo>
                      <a:pt x="11367" y="3591"/>
                    </a:lnTo>
                    <a:cubicBezTo>
                      <a:pt x="11367" y="3591"/>
                      <a:pt x="12291" y="1863"/>
                      <a:pt x="13915" y="611"/>
                    </a:cubicBezTo>
                    <a:cubicBezTo>
                      <a:pt x="13840" y="239"/>
                      <a:pt x="13721" y="0"/>
                      <a:pt x="135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7542;p47">
                <a:extLst>
                  <a:ext uri="{FF2B5EF4-FFF2-40B4-BE49-F238E27FC236}">
                    <a16:creationId xmlns:a16="http://schemas.microsoft.com/office/drawing/2014/main" xmlns="" id="{9A9CB3C2-B21D-AE4A-A2E7-CA3B5443ABB6}"/>
                  </a:ext>
                </a:extLst>
              </p:cNvPr>
              <p:cNvSpPr/>
              <p:nvPr/>
            </p:nvSpPr>
            <p:spPr>
              <a:xfrm>
                <a:off x="3416525" y="4127570"/>
                <a:ext cx="1330902" cy="635174"/>
              </a:xfrm>
              <a:custGeom>
                <a:avLst/>
                <a:gdLst/>
                <a:ahLst/>
                <a:cxnLst/>
                <a:rect l="l" t="t" r="r" b="b"/>
                <a:pathLst>
                  <a:path w="32463" h="15493" extrusionOk="0">
                    <a:moveTo>
                      <a:pt x="15262" y="1"/>
                    </a:moveTo>
                    <a:cubicBezTo>
                      <a:pt x="15041" y="1"/>
                      <a:pt x="14815" y="4"/>
                      <a:pt x="14586" y="11"/>
                    </a:cubicBezTo>
                    <a:cubicBezTo>
                      <a:pt x="8195" y="265"/>
                      <a:pt x="4276" y="1188"/>
                      <a:pt x="2161" y="6104"/>
                    </a:cubicBezTo>
                    <a:cubicBezTo>
                      <a:pt x="1" y="11006"/>
                      <a:pt x="2414" y="15162"/>
                      <a:pt x="8195" y="15475"/>
                    </a:cubicBezTo>
                    <a:cubicBezTo>
                      <a:pt x="8354" y="15487"/>
                      <a:pt x="8518" y="15493"/>
                      <a:pt x="8687" y="15493"/>
                    </a:cubicBezTo>
                    <a:cubicBezTo>
                      <a:pt x="10162" y="15493"/>
                      <a:pt x="11982" y="15050"/>
                      <a:pt x="13707" y="14596"/>
                    </a:cubicBezTo>
                    <a:cubicBezTo>
                      <a:pt x="13657" y="14596"/>
                      <a:pt x="13437" y="14625"/>
                      <a:pt x="13146" y="14625"/>
                    </a:cubicBezTo>
                    <a:cubicBezTo>
                      <a:pt x="12397" y="14625"/>
                      <a:pt x="11174" y="14432"/>
                      <a:pt x="11174" y="13047"/>
                    </a:cubicBezTo>
                    <a:cubicBezTo>
                      <a:pt x="11234" y="12302"/>
                      <a:pt x="11844" y="11870"/>
                      <a:pt x="12530" y="11691"/>
                    </a:cubicBezTo>
                    <a:cubicBezTo>
                      <a:pt x="12038" y="11244"/>
                      <a:pt x="11725" y="10693"/>
                      <a:pt x="11978" y="10067"/>
                    </a:cubicBezTo>
                    <a:cubicBezTo>
                      <a:pt x="12098" y="9754"/>
                      <a:pt x="12291" y="9516"/>
                      <a:pt x="12530" y="9382"/>
                    </a:cubicBezTo>
                    <a:cubicBezTo>
                      <a:pt x="12291" y="9084"/>
                      <a:pt x="12098" y="8771"/>
                      <a:pt x="12291" y="8399"/>
                    </a:cubicBezTo>
                    <a:cubicBezTo>
                      <a:pt x="12567" y="7563"/>
                      <a:pt x="13878" y="7411"/>
                      <a:pt x="14792" y="7411"/>
                    </a:cubicBezTo>
                    <a:cubicBezTo>
                      <a:pt x="15312" y="7411"/>
                      <a:pt x="15703" y="7460"/>
                      <a:pt x="15703" y="7460"/>
                    </a:cubicBezTo>
                    <a:cubicBezTo>
                      <a:pt x="16507" y="7713"/>
                      <a:pt x="17371" y="8026"/>
                      <a:pt x="18176" y="8458"/>
                    </a:cubicBezTo>
                    <a:cubicBezTo>
                      <a:pt x="20604" y="9754"/>
                      <a:pt x="21155" y="11870"/>
                      <a:pt x="21230" y="13106"/>
                    </a:cubicBezTo>
                    <a:cubicBezTo>
                      <a:pt x="21811" y="13388"/>
                      <a:pt x="22656" y="13471"/>
                      <a:pt x="23585" y="13471"/>
                    </a:cubicBezTo>
                    <a:cubicBezTo>
                      <a:pt x="24917" y="13471"/>
                      <a:pt x="26420" y="13300"/>
                      <a:pt x="27561" y="13300"/>
                    </a:cubicBezTo>
                    <a:cubicBezTo>
                      <a:pt x="27809" y="13316"/>
                      <a:pt x="28119" y="13323"/>
                      <a:pt x="28474" y="13323"/>
                    </a:cubicBezTo>
                    <a:cubicBezTo>
                      <a:pt x="29441" y="13323"/>
                      <a:pt x="30735" y="13268"/>
                      <a:pt x="31956" y="13181"/>
                    </a:cubicBezTo>
                    <a:cubicBezTo>
                      <a:pt x="31718" y="11378"/>
                      <a:pt x="32403" y="10201"/>
                      <a:pt x="32463" y="10127"/>
                    </a:cubicBezTo>
                    <a:cubicBezTo>
                      <a:pt x="30600" y="10127"/>
                      <a:pt x="28977" y="10007"/>
                      <a:pt x="27621" y="9948"/>
                    </a:cubicBezTo>
                    <a:cubicBezTo>
                      <a:pt x="28366" y="9456"/>
                      <a:pt x="28977" y="8771"/>
                      <a:pt x="29289" y="8339"/>
                    </a:cubicBezTo>
                    <a:cubicBezTo>
                      <a:pt x="29483" y="8086"/>
                      <a:pt x="29602" y="7967"/>
                      <a:pt x="29602" y="7967"/>
                    </a:cubicBezTo>
                    <a:lnTo>
                      <a:pt x="29602" y="7967"/>
                    </a:lnTo>
                    <a:cubicBezTo>
                      <a:pt x="29317" y="8013"/>
                      <a:pt x="29009" y="8033"/>
                      <a:pt x="28687" y="8033"/>
                    </a:cubicBezTo>
                    <a:cubicBezTo>
                      <a:pt x="26425" y="8033"/>
                      <a:pt x="23524" y="7028"/>
                      <a:pt x="23524" y="7028"/>
                    </a:cubicBezTo>
                    <a:cubicBezTo>
                      <a:pt x="23524" y="7028"/>
                      <a:pt x="22884" y="7239"/>
                      <a:pt x="22117" y="7239"/>
                    </a:cubicBezTo>
                    <a:cubicBezTo>
                      <a:pt x="21786" y="7239"/>
                      <a:pt x="21432" y="7200"/>
                      <a:pt x="21096" y="7088"/>
                    </a:cubicBezTo>
                    <a:cubicBezTo>
                      <a:pt x="20291" y="6775"/>
                      <a:pt x="21289" y="6030"/>
                      <a:pt x="21468" y="5911"/>
                    </a:cubicBezTo>
                    <a:lnTo>
                      <a:pt x="21468" y="5911"/>
                    </a:lnTo>
                    <a:cubicBezTo>
                      <a:pt x="21279" y="6005"/>
                      <a:pt x="20336" y="6618"/>
                      <a:pt x="19800" y="6618"/>
                    </a:cubicBezTo>
                    <a:cubicBezTo>
                      <a:pt x="19662" y="6618"/>
                      <a:pt x="19551" y="6578"/>
                      <a:pt x="19487" y="6477"/>
                    </a:cubicBezTo>
                    <a:cubicBezTo>
                      <a:pt x="19114" y="5911"/>
                      <a:pt x="20172" y="4987"/>
                      <a:pt x="20232" y="4913"/>
                    </a:cubicBezTo>
                    <a:lnTo>
                      <a:pt x="20232" y="4913"/>
                    </a:lnTo>
                    <a:cubicBezTo>
                      <a:pt x="19752" y="5099"/>
                      <a:pt x="19370" y="5169"/>
                      <a:pt x="19080" y="5169"/>
                    </a:cubicBezTo>
                    <a:cubicBezTo>
                      <a:pt x="18399" y="5169"/>
                      <a:pt x="18227" y="4782"/>
                      <a:pt x="18489" y="4615"/>
                    </a:cubicBezTo>
                    <a:cubicBezTo>
                      <a:pt x="18682" y="4481"/>
                      <a:pt x="18921" y="4242"/>
                      <a:pt x="19234" y="3929"/>
                    </a:cubicBezTo>
                    <a:cubicBezTo>
                      <a:pt x="19978" y="3050"/>
                      <a:pt x="20783" y="1635"/>
                      <a:pt x="21155" y="890"/>
                    </a:cubicBezTo>
                    <a:lnTo>
                      <a:pt x="21155" y="816"/>
                    </a:lnTo>
                    <a:cubicBezTo>
                      <a:pt x="21155" y="816"/>
                      <a:pt x="18697" y="1"/>
                      <a:pt x="152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7543;p47">
                <a:extLst>
                  <a:ext uri="{FF2B5EF4-FFF2-40B4-BE49-F238E27FC236}">
                    <a16:creationId xmlns:a16="http://schemas.microsoft.com/office/drawing/2014/main" xmlns="" id="{5ED57145-A8B0-DB4C-B311-D34D01E513FA}"/>
                  </a:ext>
                </a:extLst>
              </p:cNvPr>
              <p:cNvSpPr/>
              <p:nvPr/>
            </p:nvSpPr>
            <p:spPr>
              <a:xfrm>
                <a:off x="4446917" y="4246991"/>
                <a:ext cx="106921" cy="57192"/>
              </a:xfrm>
              <a:custGeom>
                <a:avLst/>
                <a:gdLst/>
                <a:ahLst/>
                <a:cxnLst/>
                <a:rect l="l" t="t" r="r" b="b"/>
                <a:pathLst>
                  <a:path w="2608" h="1395" extrusionOk="0">
                    <a:moveTo>
                      <a:pt x="835" y="0"/>
                    </a:moveTo>
                    <a:cubicBezTo>
                      <a:pt x="316" y="0"/>
                      <a:pt x="60" y="253"/>
                      <a:pt x="60" y="391"/>
                    </a:cubicBezTo>
                    <a:cubicBezTo>
                      <a:pt x="0" y="584"/>
                      <a:pt x="745" y="391"/>
                      <a:pt x="1177" y="644"/>
                    </a:cubicBezTo>
                    <a:cubicBezTo>
                      <a:pt x="1819" y="993"/>
                      <a:pt x="2082" y="1394"/>
                      <a:pt x="2309" y="1394"/>
                    </a:cubicBezTo>
                    <a:cubicBezTo>
                      <a:pt x="2324" y="1394"/>
                      <a:pt x="2339" y="1392"/>
                      <a:pt x="2354" y="1389"/>
                    </a:cubicBezTo>
                    <a:cubicBezTo>
                      <a:pt x="2607" y="1329"/>
                      <a:pt x="2175" y="391"/>
                      <a:pt x="1371" y="78"/>
                    </a:cubicBezTo>
                    <a:cubicBezTo>
                      <a:pt x="1168" y="23"/>
                      <a:pt x="990" y="0"/>
                      <a:pt x="835" y="0"/>
                    </a:cubicBezTo>
                    <a:close/>
                  </a:path>
                </a:pathLst>
              </a:custGeom>
              <a:solidFill>
                <a:srgbClr val="45110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7544;p47">
                <a:extLst>
                  <a:ext uri="{FF2B5EF4-FFF2-40B4-BE49-F238E27FC236}">
                    <a16:creationId xmlns:a16="http://schemas.microsoft.com/office/drawing/2014/main" xmlns="" id="{232A5181-F2BA-544E-BECB-8386B48517D2}"/>
                  </a:ext>
                </a:extLst>
              </p:cNvPr>
              <p:cNvSpPr/>
              <p:nvPr/>
            </p:nvSpPr>
            <p:spPr>
              <a:xfrm>
                <a:off x="4645387" y="4201650"/>
                <a:ext cx="86792" cy="81544"/>
              </a:xfrm>
              <a:custGeom>
                <a:avLst/>
                <a:gdLst/>
                <a:ahLst/>
                <a:cxnLst/>
                <a:rect l="l" t="t" r="r" b="b"/>
                <a:pathLst>
                  <a:path w="2117" h="1989" extrusionOk="0">
                    <a:moveTo>
                      <a:pt x="1554" y="0"/>
                    </a:moveTo>
                    <a:cubicBezTo>
                      <a:pt x="1327" y="0"/>
                      <a:pt x="1017" y="88"/>
                      <a:pt x="686" y="379"/>
                    </a:cubicBezTo>
                    <a:cubicBezTo>
                      <a:pt x="60" y="1005"/>
                      <a:pt x="1" y="1988"/>
                      <a:pt x="254" y="1988"/>
                    </a:cubicBezTo>
                    <a:cubicBezTo>
                      <a:pt x="492" y="1929"/>
                      <a:pt x="567" y="1437"/>
                      <a:pt x="1058" y="811"/>
                    </a:cubicBezTo>
                    <a:cubicBezTo>
                      <a:pt x="1371" y="439"/>
                      <a:pt x="2116" y="320"/>
                      <a:pt x="1923" y="126"/>
                    </a:cubicBezTo>
                    <a:cubicBezTo>
                      <a:pt x="1894" y="70"/>
                      <a:pt x="1757" y="0"/>
                      <a:pt x="1554" y="0"/>
                    </a:cubicBezTo>
                    <a:close/>
                  </a:path>
                </a:pathLst>
              </a:custGeom>
              <a:solidFill>
                <a:srgbClr val="45110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7545;p47">
                <a:extLst>
                  <a:ext uri="{FF2B5EF4-FFF2-40B4-BE49-F238E27FC236}">
                    <a16:creationId xmlns:a16="http://schemas.microsoft.com/office/drawing/2014/main" xmlns="" id="{0D196D81-0C75-5A4B-BF77-C99A05EBF246}"/>
                  </a:ext>
                </a:extLst>
              </p:cNvPr>
              <p:cNvSpPr/>
              <p:nvPr/>
            </p:nvSpPr>
            <p:spPr>
              <a:xfrm>
                <a:off x="4266118" y="3952189"/>
                <a:ext cx="137465" cy="171042"/>
              </a:xfrm>
              <a:custGeom>
                <a:avLst/>
                <a:gdLst/>
                <a:ahLst/>
                <a:cxnLst/>
                <a:rect l="l" t="t" r="r" b="b"/>
                <a:pathLst>
                  <a:path w="3353" h="4172" extrusionOk="0">
                    <a:moveTo>
                      <a:pt x="325" y="1"/>
                    </a:moveTo>
                    <a:cubicBezTo>
                      <a:pt x="297" y="1"/>
                      <a:pt x="273" y="5"/>
                      <a:pt x="254" y="14"/>
                    </a:cubicBezTo>
                    <a:cubicBezTo>
                      <a:pt x="0" y="133"/>
                      <a:pt x="879" y="4111"/>
                      <a:pt x="1118" y="4170"/>
                    </a:cubicBezTo>
                    <a:cubicBezTo>
                      <a:pt x="1121" y="4171"/>
                      <a:pt x="1124" y="4172"/>
                      <a:pt x="1128" y="4172"/>
                    </a:cubicBezTo>
                    <a:cubicBezTo>
                      <a:pt x="1332" y="4172"/>
                      <a:pt x="1946" y="2476"/>
                      <a:pt x="3352" y="1876"/>
                    </a:cubicBezTo>
                    <a:cubicBezTo>
                      <a:pt x="3352" y="1876"/>
                      <a:pt x="920" y="1"/>
                      <a:pt x="325" y="1"/>
                    </a:cubicBezTo>
                    <a:close/>
                  </a:path>
                </a:pathLst>
              </a:custGeom>
              <a:solidFill>
                <a:srgbClr val="F7B8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7546;p47">
                <a:extLst>
                  <a:ext uri="{FF2B5EF4-FFF2-40B4-BE49-F238E27FC236}">
                    <a16:creationId xmlns:a16="http://schemas.microsoft.com/office/drawing/2014/main" xmlns="" id="{27ADBD3E-4595-7E42-B313-AF3BBAED5647}"/>
                  </a:ext>
                </a:extLst>
              </p:cNvPr>
              <p:cNvSpPr/>
              <p:nvPr/>
            </p:nvSpPr>
            <p:spPr>
              <a:xfrm>
                <a:off x="4477420" y="4192261"/>
                <a:ext cx="55060" cy="34192"/>
              </a:xfrm>
              <a:custGeom>
                <a:avLst/>
                <a:gdLst/>
                <a:ahLst/>
                <a:cxnLst/>
                <a:rect l="l" t="t" r="r" b="b"/>
                <a:pathLst>
                  <a:path w="1343" h="834" extrusionOk="0">
                    <a:moveTo>
                      <a:pt x="410" y="1"/>
                    </a:moveTo>
                    <a:cubicBezTo>
                      <a:pt x="312" y="1"/>
                      <a:pt x="234" y="35"/>
                      <a:pt x="195" y="117"/>
                    </a:cubicBezTo>
                    <a:cubicBezTo>
                      <a:pt x="1" y="493"/>
                      <a:pt x="643" y="834"/>
                      <a:pt x="1010" y="834"/>
                    </a:cubicBezTo>
                    <a:cubicBezTo>
                      <a:pt x="1123" y="834"/>
                      <a:pt x="1209" y="801"/>
                      <a:pt x="1237" y="727"/>
                    </a:cubicBezTo>
                    <a:cubicBezTo>
                      <a:pt x="1342" y="437"/>
                      <a:pt x="757" y="1"/>
                      <a:pt x="41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7547;p47">
                <a:extLst>
                  <a:ext uri="{FF2B5EF4-FFF2-40B4-BE49-F238E27FC236}">
                    <a16:creationId xmlns:a16="http://schemas.microsoft.com/office/drawing/2014/main" xmlns="" id="{A951D104-EB60-2848-9CEC-0A9756268378}"/>
                  </a:ext>
                </a:extLst>
              </p:cNvPr>
              <p:cNvSpPr/>
              <p:nvPr/>
            </p:nvSpPr>
            <p:spPr>
              <a:xfrm>
                <a:off x="4613491" y="4168648"/>
                <a:ext cx="55183" cy="41079"/>
              </a:xfrm>
              <a:custGeom>
                <a:avLst/>
                <a:gdLst/>
                <a:ahLst/>
                <a:cxnLst/>
                <a:rect l="l" t="t" r="r" b="b"/>
                <a:pathLst>
                  <a:path w="1346" h="1002" extrusionOk="0">
                    <a:moveTo>
                      <a:pt x="851" y="1"/>
                    </a:moveTo>
                    <a:cubicBezTo>
                      <a:pt x="476" y="1"/>
                      <a:pt x="1" y="677"/>
                      <a:pt x="153" y="931"/>
                    </a:cubicBezTo>
                    <a:cubicBezTo>
                      <a:pt x="183" y="980"/>
                      <a:pt x="235" y="1002"/>
                      <a:pt x="299" y="1002"/>
                    </a:cubicBezTo>
                    <a:cubicBezTo>
                      <a:pt x="644" y="1002"/>
                      <a:pt x="1346" y="381"/>
                      <a:pt x="1032" y="67"/>
                    </a:cubicBezTo>
                    <a:cubicBezTo>
                      <a:pt x="977" y="21"/>
                      <a:pt x="915" y="1"/>
                      <a:pt x="85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7548;p47">
                <a:extLst>
                  <a:ext uri="{FF2B5EF4-FFF2-40B4-BE49-F238E27FC236}">
                    <a16:creationId xmlns:a16="http://schemas.microsoft.com/office/drawing/2014/main" xmlns="" id="{3C5F69D3-01D4-454A-8C1E-54882BB0957D}"/>
                  </a:ext>
                </a:extLst>
              </p:cNvPr>
              <p:cNvSpPr/>
              <p:nvPr/>
            </p:nvSpPr>
            <p:spPr>
              <a:xfrm>
                <a:off x="4612425" y="4362518"/>
                <a:ext cx="10413" cy="37923"/>
              </a:xfrm>
              <a:custGeom>
                <a:avLst/>
                <a:gdLst/>
                <a:ahLst/>
                <a:cxnLst/>
                <a:rect l="l" t="t" r="r" b="b"/>
                <a:pathLst>
                  <a:path w="254" h="925" extrusionOk="0">
                    <a:moveTo>
                      <a:pt x="60" y="1"/>
                    </a:moveTo>
                    <a:lnTo>
                      <a:pt x="0" y="61"/>
                    </a:lnTo>
                    <a:lnTo>
                      <a:pt x="0" y="299"/>
                    </a:lnTo>
                    <a:cubicBezTo>
                      <a:pt x="0" y="373"/>
                      <a:pt x="0" y="433"/>
                      <a:pt x="60" y="493"/>
                    </a:cubicBezTo>
                    <a:cubicBezTo>
                      <a:pt x="60" y="612"/>
                      <a:pt x="60" y="805"/>
                      <a:pt x="119" y="925"/>
                    </a:cubicBezTo>
                    <a:lnTo>
                      <a:pt x="254" y="925"/>
                    </a:lnTo>
                    <a:cubicBezTo>
                      <a:pt x="254" y="746"/>
                      <a:pt x="254" y="612"/>
                      <a:pt x="179" y="493"/>
                    </a:cubicBezTo>
                    <a:lnTo>
                      <a:pt x="179" y="239"/>
                    </a:lnTo>
                    <a:cubicBezTo>
                      <a:pt x="179" y="180"/>
                      <a:pt x="119" y="120"/>
                      <a:pt x="119" y="61"/>
                    </a:cubicBezTo>
                    <a:lnTo>
                      <a:pt x="60" y="1"/>
                    </a:lnTo>
                    <a:close/>
                  </a:path>
                </a:pathLst>
              </a:custGeom>
              <a:solidFill>
                <a:srgbClr val="A238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7549;p47">
                <a:extLst>
                  <a:ext uri="{FF2B5EF4-FFF2-40B4-BE49-F238E27FC236}">
                    <a16:creationId xmlns:a16="http://schemas.microsoft.com/office/drawing/2014/main" xmlns="" id="{FD5106FA-FE79-F249-A781-E6B787625C7D}"/>
                  </a:ext>
                </a:extLst>
              </p:cNvPr>
              <p:cNvSpPr/>
              <p:nvPr/>
            </p:nvSpPr>
            <p:spPr>
              <a:xfrm>
                <a:off x="4424287" y="3945670"/>
                <a:ext cx="198551" cy="151240"/>
              </a:xfrm>
              <a:custGeom>
                <a:avLst/>
                <a:gdLst/>
                <a:ahLst/>
                <a:cxnLst/>
                <a:rect l="l" t="t" r="r" b="b"/>
                <a:pathLst>
                  <a:path w="4843" h="3689" extrusionOk="0">
                    <a:moveTo>
                      <a:pt x="3591" y="2154"/>
                    </a:moveTo>
                    <a:cubicBezTo>
                      <a:pt x="3767" y="2195"/>
                      <a:pt x="3972" y="2273"/>
                      <a:pt x="4140" y="2376"/>
                    </a:cubicBezTo>
                    <a:lnTo>
                      <a:pt x="4140" y="2376"/>
                    </a:lnTo>
                    <a:cubicBezTo>
                      <a:pt x="4025" y="2407"/>
                      <a:pt x="3881" y="2407"/>
                      <a:pt x="3785" y="2407"/>
                    </a:cubicBezTo>
                    <a:cubicBezTo>
                      <a:pt x="3651" y="2348"/>
                      <a:pt x="3472" y="2348"/>
                      <a:pt x="3412" y="2214"/>
                    </a:cubicBezTo>
                    <a:lnTo>
                      <a:pt x="3412" y="2154"/>
                    </a:lnTo>
                    <a:close/>
                    <a:moveTo>
                      <a:pt x="3458" y="0"/>
                    </a:moveTo>
                    <a:cubicBezTo>
                      <a:pt x="3359" y="0"/>
                      <a:pt x="3260" y="15"/>
                      <a:pt x="3159" y="39"/>
                    </a:cubicBezTo>
                    <a:cubicBezTo>
                      <a:pt x="2980" y="39"/>
                      <a:pt x="2727" y="113"/>
                      <a:pt x="2474" y="173"/>
                    </a:cubicBezTo>
                    <a:cubicBezTo>
                      <a:pt x="2235" y="292"/>
                      <a:pt x="2042" y="351"/>
                      <a:pt x="1789" y="411"/>
                    </a:cubicBezTo>
                    <a:cubicBezTo>
                      <a:pt x="1610" y="545"/>
                      <a:pt x="1356" y="664"/>
                      <a:pt x="1178" y="783"/>
                    </a:cubicBezTo>
                    <a:cubicBezTo>
                      <a:pt x="805" y="1037"/>
                      <a:pt x="373" y="1350"/>
                      <a:pt x="1" y="1662"/>
                    </a:cubicBezTo>
                    <a:lnTo>
                      <a:pt x="60" y="1722"/>
                    </a:lnTo>
                    <a:cubicBezTo>
                      <a:pt x="433" y="1409"/>
                      <a:pt x="865" y="1156"/>
                      <a:pt x="1237" y="918"/>
                    </a:cubicBezTo>
                    <a:cubicBezTo>
                      <a:pt x="1416" y="783"/>
                      <a:pt x="1669" y="664"/>
                      <a:pt x="1863" y="545"/>
                    </a:cubicBezTo>
                    <a:cubicBezTo>
                      <a:pt x="2042" y="486"/>
                      <a:pt x="2295" y="411"/>
                      <a:pt x="2533" y="351"/>
                    </a:cubicBezTo>
                    <a:cubicBezTo>
                      <a:pt x="2727" y="292"/>
                      <a:pt x="2980" y="232"/>
                      <a:pt x="3219" y="232"/>
                    </a:cubicBezTo>
                    <a:cubicBezTo>
                      <a:pt x="3316" y="202"/>
                      <a:pt x="3424" y="188"/>
                      <a:pt x="3532" y="188"/>
                    </a:cubicBezTo>
                    <a:cubicBezTo>
                      <a:pt x="3640" y="188"/>
                      <a:pt x="3748" y="202"/>
                      <a:pt x="3844" y="232"/>
                    </a:cubicBezTo>
                    <a:cubicBezTo>
                      <a:pt x="3904" y="292"/>
                      <a:pt x="3964" y="292"/>
                      <a:pt x="4023" y="292"/>
                    </a:cubicBezTo>
                    <a:lnTo>
                      <a:pt x="4023" y="351"/>
                    </a:lnTo>
                    <a:lnTo>
                      <a:pt x="4098" y="411"/>
                    </a:lnTo>
                    <a:cubicBezTo>
                      <a:pt x="4098" y="486"/>
                      <a:pt x="4023" y="545"/>
                      <a:pt x="3964" y="664"/>
                    </a:cubicBezTo>
                    <a:cubicBezTo>
                      <a:pt x="3844" y="858"/>
                      <a:pt x="3651" y="977"/>
                      <a:pt x="3472" y="1096"/>
                    </a:cubicBezTo>
                    <a:lnTo>
                      <a:pt x="3472" y="1156"/>
                    </a:lnTo>
                    <a:cubicBezTo>
                      <a:pt x="3472" y="1230"/>
                      <a:pt x="3472" y="1290"/>
                      <a:pt x="3532" y="1290"/>
                    </a:cubicBezTo>
                    <a:cubicBezTo>
                      <a:pt x="3844" y="1290"/>
                      <a:pt x="4157" y="1350"/>
                      <a:pt x="4396" y="1469"/>
                    </a:cubicBezTo>
                    <a:cubicBezTo>
                      <a:pt x="4530" y="1528"/>
                      <a:pt x="4589" y="1662"/>
                      <a:pt x="4589" y="1782"/>
                    </a:cubicBezTo>
                    <a:cubicBezTo>
                      <a:pt x="4649" y="1901"/>
                      <a:pt x="4649" y="2035"/>
                      <a:pt x="4530" y="2154"/>
                    </a:cubicBezTo>
                    <a:cubicBezTo>
                      <a:pt x="4487" y="2239"/>
                      <a:pt x="4406" y="2302"/>
                      <a:pt x="4320" y="2330"/>
                    </a:cubicBezTo>
                    <a:lnTo>
                      <a:pt x="4320" y="2330"/>
                    </a:lnTo>
                    <a:cubicBezTo>
                      <a:pt x="4235" y="2257"/>
                      <a:pt x="4144" y="2191"/>
                      <a:pt x="4023" y="2154"/>
                    </a:cubicBezTo>
                    <a:cubicBezTo>
                      <a:pt x="3904" y="2094"/>
                      <a:pt x="3785" y="2035"/>
                      <a:pt x="3591" y="1975"/>
                    </a:cubicBezTo>
                    <a:cubicBezTo>
                      <a:pt x="3532" y="1975"/>
                      <a:pt x="3412" y="1975"/>
                      <a:pt x="3278" y="2035"/>
                    </a:cubicBezTo>
                    <a:cubicBezTo>
                      <a:pt x="3278" y="2035"/>
                      <a:pt x="3219" y="2035"/>
                      <a:pt x="3219" y="2094"/>
                    </a:cubicBezTo>
                    <a:lnTo>
                      <a:pt x="3219" y="2214"/>
                    </a:lnTo>
                    <a:cubicBezTo>
                      <a:pt x="3219" y="2273"/>
                      <a:pt x="3278" y="2273"/>
                      <a:pt x="3278" y="2348"/>
                    </a:cubicBezTo>
                    <a:cubicBezTo>
                      <a:pt x="3412" y="2467"/>
                      <a:pt x="3591" y="2527"/>
                      <a:pt x="3785" y="2527"/>
                    </a:cubicBezTo>
                    <a:cubicBezTo>
                      <a:pt x="3844" y="2556"/>
                      <a:pt x="3923" y="2571"/>
                      <a:pt x="4008" y="2571"/>
                    </a:cubicBezTo>
                    <a:cubicBezTo>
                      <a:pt x="4094" y="2571"/>
                      <a:pt x="4187" y="2556"/>
                      <a:pt x="4276" y="2527"/>
                    </a:cubicBezTo>
                    <a:cubicBezTo>
                      <a:pt x="4289" y="2520"/>
                      <a:pt x="4302" y="2514"/>
                      <a:pt x="4316" y="2508"/>
                    </a:cubicBezTo>
                    <a:lnTo>
                      <a:pt x="4316" y="2508"/>
                    </a:lnTo>
                    <a:cubicBezTo>
                      <a:pt x="4323" y="2514"/>
                      <a:pt x="4330" y="2520"/>
                      <a:pt x="4336" y="2527"/>
                    </a:cubicBezTo>
                    <a:cubicBezTo>
                      <a:pt x="4396" y="2646"/>
                      <a:pt x="4470" y="2780"/>
                      <a:pt x="4470" y="2899"/>
                    </a:cubicBezTo>
                    <a:lnTo>
                      <a:pt x="4470" y="3152"/>
                    </a:lnTo>
                    <a:lnTo>
                      <a:pt x="4396" y="3212"/>
                    </a:lnTo>
                    <a:lnTo>
                      <a:pt x="4336" y="3331"/>
                    </a:lnTo>
                    <a:cubicBezTo>
                      <a:pt x="4246" y="3477"/>
                      <a:pt x="4012" y="3547"/>
                      <a:pt x="3794" y="3547"/>
                    </a:cubicBezTo>
                    <a:cubicBezTo>
                      <a:pt x="3723" y="3547"/>
                      <a:pt x="3653" y="3539"/>
                      <a:pt x="3591" y="3525"/>
                    </a:cubicBezTo>
                    <a:cubicBezTo>
                      <a:pt x="3412" y="3525"/>
                      <a:pt x="3278" y="3465"/>
                      <a:pt x="3159" y="3391"/>
                    </a:cubicBezTo>
                    <a:cubicBezTo>
                      <a:pt x="3040" y="3271"/>
                      <a:pt x="2906" y="3212"/>
                      <a:pt x="2906" y="3018"/>
                    </a:cubicBezTo>
                    <a:lnTo>
                      <a:pt x="2846" y="3018"/>
                    </a:lnTo>
                    <a:cubicBezTo>
                      <a:pt x="2846" y="3018"/>
                      <a:pt x="2787" y="3018"/>
                      <a:pt x="2787" y="3093"/>
                    </a:cubicBezTo>
                    <a:cubicBezTo>
                      <a:pt x="2846" y="3271"/>
                      <a:pt x="2980" y="3391"/>
                      <a:pt x="3100" y="3465"/>
                    </a:cubicBezTo>
                    <a:cubicBezTo>
                      <a:pt x="3219" y="3525"/>
                      <a:pt x="3412" y="3584"/>
                      <a:pt x="3532" y="3644"/>
                    </a:cubicBezTo>
                    <a:cubicBezTo>
                      <a:pt x="3628" y="3674"/>
                      <a:pt x="3707" y="3689"/>
                      <a:pt x="3783" y="3689"/>
                    </a:cubicBezTo>
                    <a:cubicBezTo>
                      <a:pt x="3859" y="3689"/>
                      <a:pt x="3934" y="3674"/>
                      <a:pt x="4023" y="3644"/>
                    </a:cubicBezTo>
                    <a:cubicBezTo>
                      <a:pt x="4217" y="3644"/>
                      <a:pt x="4336" y="3525"/>
                      <a:pt x="4470" y="3391"/>
                    </a:cubicBezTo>
                    <a:lnTo>
                      <a:pt x="4530" y="3271"/>
                    </a:lnTo>
                    <a:cubicBezTo>
                      <a:pt x="4589" y="3271"/>
                      <a:pt x="4589" y="3212"/>
                      <a:pt x="4589" y="3152"/>
                    </a:cubicBezTo>
                    <a:cubicBezTo>
                      <a:pt x="4649" y="3093"/>
                      <a:pt x="4649" y="3018"/>
                      <a:pt x="4649" y="2899"/>
                    </a:cubicBezTo>
                    <a:cubicBezTo>
                      <a:pt x="4649" y="2780"/>
                      <a:pt x="4530" y="2586"/>
                      <a:pt x="4470" y="2467"/>
                    </a:cubicBezTo>
                    <a:cubicBezTo>
                      <a:pt x="4463" y="2461"/>
                      <a:pt x="4456" y="2455"/>
                      <a:pt x="4450" y="2448"/>
                    </a:cubicBezTo>
                    <a:lnTo>
                      <a:pt x="4450" y="2448"/>
                    </a:lnTo>
                    <a:cubicBezTo>
                      <a:pt x="4541" y="2406"/>
                      <a:pt x="4638" y="2353"/>
                      <a:pt x="4708" y="2273"/>
                    </a:cubicBezTo>
                    <a:cubicBezTo>
                      <a:pt x="4843" y="2094"/>
                      <a:pt x="4843" y="1901"/>
                      <a:pt x="4768" y="1722"/>
                    </a:cubicBezTo>
                    <a:cubicBezTo>
                      <a:pt x="4768" y="1528"/>
                      <a:pt x="4649" y="1409"/>
                      <a:pt x="4470" y="1350"/>
                    </a:cubicBezTo>
                    <a:cubicBezTo>
                      <a:pt x="4336" y="1230"/>
                      <a:pt x="4157" y="1156"/>
                      <a:pt x="4023" y="1156"/>
                    </a:cubicBezTo>
                    <a:cubicBezTo>
                      <a:pt x="3937" y="1127"/>
                      <a:pt x="3865" y="1112"/>
                      <a:pt x="3791" y="1105"/>
                    </a:cubicBezTo>
                    <a:lnTo>
                      <a:pt x="3791" y="1105"/>
                    </a:lnTo>
                    <a:cubicBezTo>
                      <a:pt x="3907" y="1002"/>
                      <a:pt x="4011" y="908"/>
                      <a:pt x="4098" y="783"/>
                    </a:cubicBezTo>
                    <a:cubicBezTo>
                      <a:pt x="4157" y="724"/>
                      <a:pt x="4217" y="664"/>
                      <a:pt x="4217" y="605"/>
                    </a:cubicBezTo>
                    <a:cubicBezTo>
                      <a:pt x="4217" y="545"/>
                      <a:pt x="4276" y="486"/>
                      <a:pt x="4217" y="351"/>
                    </a:cubicBezTo>
                    <a:lnTo>
                      <a:pt x="4217" y="232"/>
                    </a:lnTo>
                    <a:cubicBezTo>
                      <a:pt x="4157" y="232"/>
                      <a:pt x="4157" y="173"/>
                      <a:pt x="4098" y="173"/>
                    </a:cubicBezTo>
                    <a:cubicBezTo>
                      <a:pt x="4023" y="113"/>
                      <a:pt x="3964" y="113"/>
                      <a:pt x="3904" y="113"/>
                    </a:cubicBezTo>
                    <a:cubicBezTo>
                      <a:pt x="3752" y="33"/>
                      <a:pt x="3605" y="0"/>
                      <a:pt x="3458" y="0"/>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7550;p47">
                <a:extLst>
                  <a:ext uri="{FF2B5EF4-FFF2-40B4-BE49-F238E27FC236}">
                    <a16:creationId xmlns:a16="http://schemas.microsoft.com/office/drawing/2014/main" xmlns="" id="{254D6BE9-5540-D549-BBAC-3DB4E8292B66}"/>
                  </a:ext>
                </a:extLst>
              </p:cNvPr>
              <p:cNvSpPr/>
              <p:nvPr/>
            </p:nvSpPr>
            <p:spPr>
              <a:xfrm>
                <a:off x="3869097" y="4428481"/>
                <a:ext cx="191212" cy="302111"/>
              </a:xfrm>
              <a:custGeom>
                <a:avLst/>
                <a:gdLst/>
                <a:ahLst/>
                <a:cxnLst/>
                <a:rect l="l" t="t" r="r" b="b"/>
                <a:pathLst>
                  <a:path w="4664" h="7369" extrusionOk="0">
                    <a:moveTo>
                      <a:pt x="2422" y="2016"/>
                    </a:moveTo>
                    <a:cubicBezTo>
                      <a:pt x="2638" y="2016"/>
                      <a:pt x="2854" y="2049"/>
                      <a:pt x="3040" y="2116"/>
                    </a:cubicBezTo>
                    <a:cubicBezTo>
                      <a:pt x="3174" y="2116"/>
                      <a:pt x="3293" y="2176"/>
                      <a:pt x="3353" y="2176"/>
                    </a:cubicBezTo>
                    <a:cubicBezTo>
                      <a:pt x="3487" y="2235"/>
                      <a:pt x="3547" y="2295"/>
                      <a:pt x="3606" y="2355"/>
                    </a:cubicBezTo>
                    <a:lnTo>
                      <a:pt x="3666" y="2414"/>
                    </a:lnTo>
                    <a:lnTo>
                      <a:pt x="3606" y="2489"/>
                    </a:lnTo>
                    <a:cubicBezTo>
                      <a:pt x="3606" y="2548"/>
                      <a:pt x="3547" y="2608"/>
                      <a:pt x="3487" y="2608"/>
                    </a:cubicBezTo>
                    <a:cubicBezTo>
                      <a:pt x="3390" y="2638"/>
                      <a:pt x="3278" y="2653"/>
                      <a:pt x="3169" y="2653"/>
                    </a:cubicBezTo>
                    <a:cubicBezTo>
                      <a:pt x="3059" y="2653"/>
                      <a:pt x="2951" y="2638"/>
                      <a:pt x="2861" y="2608"/>
                    </a:cubicBezTo>
                    <a:cubicBezTo>
                      <a:pt x="2608" y="2548"/>
                      <a:pt x="2429" y="2489"/>
                      <a:pt x="2176" y="2355"/>
                    </a:cubicBezTo>
                    <a:cubicBezTo>
                      <a:pt x="2044" y="2311"/>
                      <a:pt x="1905" y="2235"/>
                      <a:pt x="1792" y="2120"/>
                    </a:cubicBezTo>
                    <a:lnTo>
                      <a:pt x="1792" y="2120"/>
                    </a:lnTo>
                    <a:cubicBezTo>
                      <a:pt x="1796" y="2119"/>
                      <a:pt x="1800" y="2118"/>
                      <a:pt x="1804" y="2116"/>
                    </a:cubicBezTo>
                    <a:cubicBezTo>
                      <a:pt x="1990" y="2049"/>
                      <a:pt x="2206" y="2016"/>
                      <a:pt x="2422" y="2016"/>
                    </a:cubicBezTo>
                    <a:close/>
                    <a:moveTo>
                      <a:pt x="2370" y="4410"/>
                    </a:moveTo>
                    <a:cubicBezTo>
                      <a:pt x="2548" y="4410"/>
                      <a:pt x="2802" y="4410"/>
                      <a:pt x="2980" y="4470"/>
                    </a:cubicBezTo>
                    <a:cubicBezTo>
                      <a:pt x="3115" y="4530"/>
                      <a:pt x="3174" y="4589"/>
                      <a:pt x="3234" y="4589"/>
                    </a:cubicBezTo>
                    <a:lnTo>
                      <a:pt x="3234" y="4649"/>
                    </a:lnTo>
                    <a:cubicBezTo>
                      <a:pt x="3234" y="4649"/>
                      <a:pt x="3174" y="4649"/>
                      <a:pt x="3174" y="4723"/>
                    </a:cubicBezTo>
                    <a:cubicBezTo>
                      <a:pt x="3040" y="4783"/>
                      <a:pt x="2861" y="4783"/>
                      <a:pt x="2668" y="4783"/>
                    </a:cubicBezTo>
                    <a:cubicBezTo>
                      <a:pt x="2416" y="4705"/>
                      <a:pt x="2164" y="4591"/>
                      <a:pt x="1936" y="4448"/>
                    </a:cubicBezTo>
                    <a:lnTo>
                      <a:pt x="1936" y="4448"/>
                    </a:lnTo>
                    <a:cubicBezTo>
                      <a:pt x="2070" y="4431"/>
                      <a:pt x="2220" y="4410"/>
                      <a:pt x="2370" y="4410"/>
                    </a:cubicBezTo>
                    <a:close/>
                    <a:moveTo>
                      <a:pt x="3234" y="1"/>
                    </a:moveTo>
                    <a:cubicBezTo>
                      <a:pt x="2742" y="60"/>
                      <a:pt x="2236" y="120"/>
                      <a:pt x="1804" y="314"/>
                    </a:cubicBezTo>
                    <a:cubicBezTo>
                      <a:pt x="1550" y="433"/>
                      <a:pt x="1372" y="552"/>
                      <a:pt x="1252" y="805"/>
                    </a:cubicBezTo>
                    <a:cubicBezTo>
                      <a:pt x="1118" y="865"/>
                      <a:pt x="1118" y="999"/>
                      <a:pt x="1059" y="1118"/>
                    </a:cubicBezTo>
                    <a:lnTo>
                      <a:pt x="1059" y="1550"/>
                    </a:lnTo>
                    <a:cubicBezTo>
                      <a:pt x="1095" y="1704"/>
                      <a:pt x="1181" y="1853"/>
                      <a:pt x="1283" y="1990"/>
                    </a:cubicBezTo>
                    <a:lnTo>
                      <a:pt x="1283" y="1990"/>
                    </a:lnTo>
                    <a:cubicBezTo>
                      <a:pt x="1178" y="2062"/>
                      <a:pt x="1081" y="2147"/>
                      <a:pt x="999" y="2235"/>
                    </a:cubicBezTo>
                    <a:cubicBezTo>
                      <a:pt x="880" y="2414"/>
                      <a:pt x="746" y="2667"/>
                      <a:pt x="686" y="2980"/>
                    </a:cubicBezTo>
                    <a:cubicBezTo>
                      <a:pt x="627" y="3234"/>
                      <a:pt x="686" y="3532"/>
                      <a:pt x="805" y="3725"/>
                    </a:cubicBezTo>
                    <a:cubicBezTo>
                      <a:pt x="927" y="3956"/>
                      <a:pt x="1037" y="4174"/>
                      <a:pt x="1202" y="4312"/>
                    </a:cubicBezTo>
                    <a:lnTo>
                      <a:pt x="1202" y="4312"/>
                    </a:lnTo>
                    <a:cubicBezTo>
                      <a:pt x="854" y="4429"/>
                      <a:pt x="538" y="4635"/>
                      <a:pt x="314" y="4902"/>
                    </a:cubicBezTo>
                    <a:cubicBezTo>
                      <a:pt x="135" y="5096"/>
                      <a:pt x="61" y="5394"/>
                      <a:pt x="61" y="5647"/>
                    </a:cubicBezTo>
                    <a:cubicBezTo>
                      <a:pt x="1" y="5900"/>
                      <a:pt x="61" y="6139"/>
                      <a:pt x="135" y="6392"/>
                    </a:cubicBezTo>
                    <a:cubicBezTo>
                      <a:pt x="254" y="6645"/>
                      <a:pt x="373" y="6824"/>
                      <a:pt x="627" y="6958"/>
                    </a:cubicBezTo>
                    <a:cubicBezTo>
                      <a:pt x="805" y="7137"/>
                      <a:pt x="1059" y="7196"/>
                      <a:pt x="1252" y="7256"/>
                    </a:cubicBezTo>
                    <a:cubicBezTo>
                      <a:pt x="1547" y="7336"/>
                      <a:pt x="1842" y="7369"/>
                      <a:pt x="2124" y="7369"/>
                    </a:cubicBezTo>
                    <a:cubicBezTo>
                      <a:pt x="2312" y="7369"/>
                      <a:pt x="2495" y="7354"/>
                      <a:pt x="2668" y="7330"/>
                    </a:cubicBezTo>
                    <a:lnTo>
                      <a:pt x="2742" y="7256"/>
                    </a:lnTo>
                    <a:lnTo>
                      <a:pt x="2668" y="7196"/>
                    </a:lnTo>
                    <a:cubicBezTo>
                      <a:pt x="2489" y="7221"/>
                      <a:pt x="2299" y="7235"/>
                      <a:pt x="2109" y="7235"/>
                    </a:cubicBezTo>
                    <a:cubicBezTo>
                      <a:pt x="1839" y="7235"/>
                      <a:pt x="1565" y="7207"/>
                      <a:pt x="1312" y="7137"/>
                    </a:cubicBezTo>
                    <a:cubicBezTo>
                      <a:pt x="1059" y="7077"/>
                      <a:pt x="880" y="6958"/>
                      <a:pt x="686" y="6824"/>
                    </a:cubicBezTo>
                    <a:cubicBezTo>
                      <a:pt x="567" y="6705"/>
                      <a:pt x="433" y="6511"/>
                      <a:pt x="314" y="6332"/>
                    </a:cubicBezTo>
                    <a:cubicBezTo>
                      <a:pt x="254" y="6079"/>
                      <a:pt x="254" y="5900"/>
                      <a:pt x="254" y="5647"/>
                    </a:cubicBezTo>
                    <a:cubicBezTo>
                      <a:pt x="314" y="5468"/>
                      <a:pt x="373" y="5215"/>
                      <a:pt x="507" y="5096"/>
                    </a:cubicBezTo>
                    <a:cubicBezTo>
                      <a:pt x="751" y="4840"/>
                      <a:pt x="1095" y="4663"/>
                      <a:pt x="1449" y="4542"/>
                    </a:cubicBezTo>
                    <a:lnTo>
                      <a:pt x="1449" y="4542"/>
                    </a:lnTo>
                    <a:cubicBezTo>
                      <a:pt x="1574" y="4657"/>
                      <a:pt x="1709" y="4766"/>
                      <a:pt x="1863" y="4843"/>
                    </a:cubicBezTo>
                    <a:cubicBezTo>
                      <a:pt x="2057" y="4962"/>
                      <a:pt x="2295" y="5021"/>
                      <a:pt x="2548" y="5096"/>
                    </a:cubicBezTo>
                    <a:cubicBezTo>
                      <a:pt x="2668" y="5096"/>
                      <a:pt x="2861" y="5155"/>
                      <a:pt x="2980" y="5155"/>
                    </a:cubicBezTo>
                    <a:cubicBezTo>
                      <a:pt x="3115" y="5096"/>
                      <a:pt x="3293" y="5096"/>
                      <a:pt x="3412" y="4962"/>
                    </a:cubicBezTo>
                    <a:cubicBezTo>
                      <a:pt x="3487" y="4902"/>
                      <a:pt x="3487" y="4843"/>
                      <a:pt x="3547" y="4723"/>
                    </a:cubicBezTo>
                    <a:cubicBezTo>
                      <a:pt x="3547" y="4649"/>
                      <a:pt x="3547" y="4470"/>
                      <a:pt x="3487" y="4410"/>
                    </a:cubicBezTo>
                    <a:cubicBezTo>
                      <a:pt x="3412" y="4351"/>
                      <a:pt x="3412" y="4351"/>
                      <a:pt x="3353" y="4351"/>
                    </a:cubicBezTo>
                    <a:cubicBezTo>
                      <a:pt x="3353" y="4276"/>
                      <a:pt x="3293" y="4276"/>
                      <a:pt x="3293" y="4276"/>
                    </a:cubicBezTo>
                    <a:cubicBezTo>
                      <a:pt x="3234" y="4217"/>
                      <a:pt x="3174" y="4217"/>
                      <a:pt x="3115" y="4157"/>
                    </a:cubicBezTo>
                    <a:cubicBezTo>
                      <a:pt x="2921" y="4112"/>
                      <a:pt x="2730" y="4092"/>
                      <a:pt x="2540" y="4092"/>
                    </a:cubicBezTo>
                    <a:cubicBezTo>
                      <a:pt x="2232" y="4092"/>
                      <a:pt x="1929" y="4143"/>
                      <a:pt x="1625" y="4217"/>
                    </a:cubicBezTo>
                    <a:cubicBezTo>
                      <a:pt x="1623" y="4217"/>
                      <a:pt x="1622" y="4217"/>
                      <a:pt x="1620" y="4217"/>
                    </a:cubicBezTo>
                    <a:lnTo>
                      <a:pt x="1620" y="4217"/>
                    </a:lnTo>
                    <a:cubicBezTo>
                      <a:pt x="1575" y="4179"/>
                      <a:pt x="1532" y="4139"/>
                      <a:pt x="1491" y="4098"/>
                    </a:cubicBezTo>
                    <a:cubicBezTo>
                      <a:pt x="1178" y="3785"/>
                      <a:pt x="999" y="3412"/>
                      <a:pt x="1059" y="3040"/>
                    </a:cubicBezTo>
                    <a:cubicBezTo>
                      <a:pt x="1059" y="2787"/>
                      <a:pt x="1178" y="2608"/>
                      <a:pt x="1312" y="2489"/>
                    </a:cubicBezTo>
                    <a:cubicBezTo>
                      <a:pt x="1368" y="2397"/>
                      <a:pt x="1441" y="2322"/>
                      <a:pt x="1521" y="2262"/>
                    </a:cubicBezTo>
                    <a:lnTo>
                      <a:pt x="1521" y="2262"/>
                    </a:lnTo>
                    <a:cubicBezTo>
                      <a:pt x="1659" y="2382"/>
                      <a:pt x="1877" y="2557"/>
                      <a:pt x="2057" y="2667"/>
                    </a:cubicBezTo>
                    <a:cubicBezTo>
                      <a:pt x="2295" y="2787"/>
                      <a:pt x="2489" y="2861"/>
                      <a:pt x="2742" y="2921"/>
                    </a:cubicBezTo>
                    <a:cubicBezTo>
                      <a:pt x="2861" y="2921"/>
                      <a:pt x="2980" y="2980"/>
                      <a:pt x="3115" y="2980"/>
                    </a:cubicBezTo>
                    <a:cubicBezTo>
                      <a:pt x="3293" y="2980"/>
                      <a:pt x="3412" y="2980"/>
                      <a:pt x="3547" y="2921"/>
                    </a:cubicBezTo>
                    <a:cubicBezTo>
                      <a:pt x="3666" y="2921"/>
                      <a:pt x="3859" y="2787"/>
                      <a:pt x="3919" y="2667"/>
                    </a:cubicBezTo>
                    <a:cubicBezTo>
                      <a:pt x="3979" y="2548"/>
                      <a:pt x="3979" y="2489"/>
                      <a:pt x="3979" y="2414"/>
                    </a:cubicBezTo>
                    <a:cubicBezTo>
                      <a:pt x="3979" y="2295"/>
                      <a:pt x="3919" y="2235"/>
                      <a:pt x="3859" y="2176"/>
                    </a:cubicBezTo>
                    <a:cubicBezTo>
                      <a:pt x="3725" y="2042"/>
                      <a:pt x="3666" y="1923"/>
                      <a:pt x="3547" y="1863"/>
                    </a:cubicBezTo>
                    <a:cubicBezTo>
                      <a:pt x="3412" y="1863"/>
                      <a:pt x="3293" y="1803"/>
                      <a:pt x="3174" y="1744"/>
                    </a:cubicBezTo>
                    <a:cubicBezTo>
                      <a:pt x="2944" y="1683"/>
                      <a:pt x="2717" y="1650"/>
                      <a:pt x="2492" y="1650"/>
                    </a:cubicBezTo>
                    <a:cubicBezTo>
                      <a:pt x="2221" y="1650"/>
                      <a:pt x="1953" y="1698"/>
                      <a:pt x="1684" y="1803"/>
                    </a:cubicBezTo>
                    <a:cubicBezTo>
                      <a:pt x="1632" y="1816"/>
                      <a:pt x="1579" y="1833"/>
                      <a:pt x="1528" y="1855"/>
                    </a:cubicBezTo>
                    <a:lnTo>
                      <a:pt x="1528" y="1855"/>
                    </a:lnTo>
                    <a:cubicBezTo>
                      <a:pt x="1424" y="1746"/>
                      <a:pt x="1353" y="1615"/>
                      <a:pt x="1312" y="1491"/>
                    </a:cubicBezTo>
                    <a:lnTo>
                      <a:pt x="1312" y="1178"/>
                    </a:lnTo>
                    <a:cubicBezTo>
                      <a:pt x="1312" y="1118"/>
                      <a:pt x="1372" y="999"/>
                      <a:pt x="1431" y="924"/>
                    </a:cubicBezTo>
                    <a:cubicBezTo>
                      <a:pt x="1491" y="746"/>
                      <a:pt x="1684" y="627"/>
                      <a:pt x="1923" y="492"/>
                    </a:cubicBezTo>
                    <a:cubicBezTo>
                      <a:pt x="2295" y="314"/>
                      <a:pt x="2802" y="180"/>
                      <a:pt x="3234" y="180"/>
                    </a:cubicBezTo>
                    <a:cubicBezTo>
                      <a:pt x="3666" y="120"/>
                      <a:pt x="4157" y="120"/>
                      <a:pt x="4664" y="120"/>
                    </a:cubicBezTo>
                    <a:lnTo>
                      <a:pt x="4664" y="60"/>
                    </a:lnTo>
                    <a:cubicBezTo>
                      <a:pt x="4157" y="1"/>
                      <a:pt x="3725" y="1"/>
                      <a:pt x="3234" y="1"/>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7551;p47">
                <a:extLst>
                  <a:ext uri="{FF2B5EF4-FFF2-40B4-BE49-F238E27FC236}">
                    <a16:creationId xmlns:a16="http://schemas.microsoft.com/office/drawing/2014/main" xmlns="" id="{74F98F6D-D05A-BB4C-ADAC-4A38D61E83AC}"/>
                  </a:ext>
                </a:extLst>
              </p:cNvPr>
              <p:cNvSpPr/>
              <p:nvPr/>
            </p:nvSpPr>
            <p:spPr>
              <a:xfrm>
                <a:off x="4558677" y="4312216"/>
                <a:ext cx="99583" cy="62562"/>
              </a:xfrm>
              <a:custGeom>
                <a:avLst/>
                <a:gdLst/>
                <a:ahLst/>
                <a:cxnLst/>
                <a:rect l="l" t="t" r="r" b="b"/>
                <a:pathLst>
                  <a:path w="2429" h="1526" extrusionOk="0">
                    <a:moveTo>
                      <a:pt x="1513" y="0"/>
                    </a:moveTo>
                    <a:cubicBezTo>
                      <a:pt x="1390" y="0"/>
                      <a:pt x="1258" y="12"/>
                      <a:pt x="1118" y="36"/>
                    </a:cubicBezTo>
                    <a:cubicBezTo>
                      <a:pt x="566" y="111"/>
                      <a:pt x="0" y="349"/>
                      <a:pt x="0" y="721"/>
                    </a:cubicBezTo>
                    <a:cubicBezTo>
                      <a:pt x="0" y="975"/>
                      <a:pt x="1058" y="1526"/>
                      <a:pt x="1430" y="1526"/>
                    </a:cubicBezTo>
                    <a:cubicBezTo>
                      <a:pt x="1684" y="1466"/>
                      <a:pt x="2429" y="721"/>
                      <a:pt x="2369" y="409"/>
                    </a:cubicBezTo>
                    <a:cubicBezTo>
                      <a:pt x="2322" y="172"/>
                      <a:pt x="1991" y="0"/>
                      <a:pt x="1513" y="0"/>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7552;p47">
                <a:extLst>
                  <a:ext uri="{FF2B5EF4-FFF2-40B4-BE49-F238E27FC236}">
                    <a16:creationId xmlns:a16="http://schemas.microsoft.com/office/drawing/2014/main" xmlns="" id="{77264751-1442-7D4D-AA61-6A3DCCDB2AD1}"/>
                  </a:ext>
                </a:extLst>
              </p:cNvPr>
              <p:cNvSpPr/>
              <p:nvPr/>
            </p:nvSpPr>
            <p:spPr>
              <a:xfrm>
                <a:off x="4202613" y="4138393"/>
                <a:ext cx="94089" cy="152716"/>
              </a:xfrm>
              <a:custGeom>
                <a:avLst/>
                <a:gdLst/>
                <a:ahLst/>
                <a:cxnLst/>
                <a:rect l="l" t="t" r="r" b="b"/>
                <a:pathLst>
                  <a:path w="2295" h="3725" extrusionOk="0">
                    <a:moveTo>
                      <a:pt x="2235" y="1"/>
                    </a:moveTo>
                    <a:lnTo>
                      <a:pt x="1743" y="924"/>
                    </a:lnTo>
                    <a:cubicBezTo>
                      <a:pt x="1549" y="1237"/>
                      <a:pt x="1371" y="1550"/>
                      <a:pt x="1177" y="1863"/>
                    </a:cubicBezTo>
                    <a:cubicBezTo>
                      <a:pt x="998" y="2176"/>
                      <a:pt x="804" y="2488"/>
                      <a:pt x="626" y="2786"/>
                    </a:cubicBezTo>
                    <a:cubicBezTo>
                      <a:pt x="432" y="3040"/>
                      <a:pt x="194" y="3352"/>
                      <a:pt x="0" y="3665"/>
                    </a:cubicBezTo>
                    <a:lnTo>
                      <a:pt x="0" y="3725"/>
                    </a:lnTo>
                    <a:lnTo>
                      <a:pt x="60" y="3725"/>
                    </a:lnTo>
                    <a:cubicBezTo>
                      <a:pt x="313" y="3412"/>
                      <a:pt x="566" y="3159"/>
                      <a:pt x="745" y="2861"/>
                    </a:cubicBezTo>
                    <a:cubicBezTo>
                      <a:pt x="939" y="2548"/>
                      <a:pt x="1117" y="2295"/>
                      <a:pt x="1311" y="1982"/>
                    </a:cubicBezTo>
                    <a:cubicBezTo>
                      <a:pt x="1490" y="1669"/>
                      <a:pt x="1683" y="1371"/>
                      <a:pt x="1862" y="1058"/>
                    </a:cubicBezTo>
                    <a:cubicBezTo>
                      <a:pt x="2056" y="745"/>
                      <a:pt x="2175" y="373"/>
                      <a:pt x="2294" y="60"/>
                    </a:cubicBezTo>
                    <a:lnTo>
                      <a:pt x="2294" y="1"/>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7553;p47">
                <a:extLst>
                  <a:ext uri="{FF2B5EF4-FFF2-40B4-BE49-F238E27FC236}">
                    <a16:creationId xmlns:a16="http://schemas.microsoft.com/office/drawing/2014/main" xmlns="" id="{04483E52-4B3E-8C4F-8CED-22772D87BF8A}"/>
                  </a:ext>
                </a:extLst>
              </p:cNvPr>
              <p:cNvSpPr/>
              <p:nvPr/>
            </p:nvSpPr>
            <p:spPr>
              <a:xfrm>
                <a:off x="3703590" y="4405277"/>
                <a:ext cx="356719" cy="48910"/>
              </a:xfrm>
              <a:custGeom>
                <a:avLst/>
                <a:gdLst/>
                <a:ahLst/>
                <a:cxnLst/>
                <a:rect l="l" t="t" r="r" b="b"/>
                <a:pathLst>
                  <a:path w="8701" h="1193" extrusionOk="0">
                    <a:moveTo>
                      <a:pt x="4291" y="1"/>
                    </a:moveTo>
                    <a:cubicBezTo>
                      <a:pt x="3546" y="75"/>
                      <a:pt x="2801" y="135"/>
                      <a:pt x="2057" y="314"/>
                    </a:cubicBezTo>
                    <a:cubicBezTo>
                      <a:pt x="1744" y="373"/>
                      <a:pt x="1371" y="507"/>
                      <a:pt x="999" y="626"/>
                    </a:cubicBezTo>
                    <a:cubicBezTo>
                      <a:pt x="686" y="746"/>
                      <a:pt x="314" y="939"/>
                      <a:pt x="1" y="1193"/>
                    </a:cubicBezTo>
                    <a:lnTo>
                      <a:pt x="75" y="1193"/>
                    </a:lnTo>
                    <a:cubicBezTo>
                      <a:pt x="686" y="820"/>
                      <a:pt x="1431" y="626"/>
                      <a:pt x="2116" y="507"/>
                    </a:cubicBezTo>
                    <a:cubicBezTo>
                      <a:pt x="2861" y="373"/>
                      <a:pt x="3546" y="314"/>
                      <a:pt x="4291" y="314"/>
                    </a:cubicBezTo>
                    <a:cubicBezTo>
                      <a:pt x="4509" y="296"/>
                      <a:pt x="4728" y="289"/>
                      <a:pt x="4946" y="289"/>
                    </a:cubicBezTo>
                    <a:cubicBezTo>
                      <a:pt x="5472" y="289"/>
                      <a:pt x="5999" y="331"/>
                      <a:pt x="6526" y="373"/>
                    </a:cubicBezTo>
                    <a:cubicBezTo>
                      <a:pt x="6645" y="373"/>
                      <a:pt x="6839" y="373"/>
                      <a:pt x="7017" y="448"/>
                    </a:cubicBezTo>
                    <a:lnTo>
                      <a:pt x="7330" y="448"/>
                    </a:lnTo>
                    <a:lnTo>
                      <a:pt x="7584" y="507"/>
                    </a:lnTo>
                    <a:cubicBezTo>
                      <a:pt x="7956" y="567"/>
                      <a:pt x="8328" y="626"/>
                      <a:pt x="8701" y="686"/>
                    </a:cubicBezTo>
                    <a:lnTo>
                      <a:pt x="8701" y="626"/>
                    </a:lnTo>
                    <a:cubicBezTo>
                      <a:pt x="8328" y="567"/>
                      <a:pt x="7956" y="448"/>
                      <a:pt x="7643" y="373"/>
                    </a:cubicBezTo>
                    <a:lnTo>
                      <a:pt x="7330" y="314"/>
                    </a:lnTo>
                    <a:lnTo>
                      <a:pt x="7077" y="254"/>
                    </a:lnTo>
                    <a:cubicBezTo>
                      <a:pt x="6898" y="194"/>
                      <a:pt x="6705" y="194"/>
                      <a:pt x="6526" y="135"/>
                    </a:cubicBezTo>
                    <a:cubicBezTo>
                      <a:pt x="5781" y="1"/>
                      <a:pt x="5036" y="1"/>
                      <a:pt x="4291" y="1"/>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7554;p47">
                <a:extLst>
                  <a:ext uri="{FF2B5EF4-FFF2-40B4-BE49-F238E27FC236}">
                    <a16:creationId xmlns:a16="http://schemas.microsoft.com/office/drawing/2014/main" xmlns="" id="{7773D822-4AAF-2E4E-92B5-FEA65E7F834B}"/>
                  </a:ext>
                </a:extLst>
              </p:cNvPr>
              <p:cNvSpPr/>
              <p:nvPr/>
            </p:nvSpPr>
            <p:spPr>
              <a:xfrm>
                <a:off x="4281369" y="4492025"/>
                <a:ext cx="468519" cy="53789"/>
              </a:xfrm>
              <a:custGeom>
                <a:avLst/>
                <a:gdLst/>
                <a:ahLst/>
                <a:cxnLst/>
                <a:rect l="l" t="t" r="r" b="b"/>
                <a:pathLst>
                  <a:path w="11428" h="1312" extrusionOk="0">
                    <a:moveTo>
                      <a:pt x="135" y="0"/>
                    </a:moveTo>
                    <a:cubicBezTo>
                      <a:pt x="60" y="0"/>
                      <a:pt x="60" y="60"/>
                      <a:pt x="60" y="60"/>
                    </a:cubicBezTo>
                    <a:cubicBezTo>
                      <a:pt x="1" y="119"/>
                      <a:pt x="60" y="119"/>
                      <a:pt x="60" y="119"/>
                    </a:cubicBezTo>
                    <a:cubicBezTo>
                      <a:pt x="999" y="432"/>
                      <a:pt x="1923" y="626"/>
                      <a:pt x="2861" y="745"/>
                    </a:cubicBezTo>
                    <a:cubicBezTo>
                      <a:pt x="3785" y="939"/>
                      <a:pt x="4723" y="998"/>
                      <a:pt x="5721" y="1117"/>
                    </a:cubicBezTo>
                    <a:cubicBezTo>
                      <a:pt x="6645" y="1177"/>
                      <a:pt x="7584" y="1237"/>
                      <a:pt x="8507" y="1311"/>
                    </a:cubicBezTo>
                    <a:lnTo>
                      <a:pt x="11368" y="1311"/>
                    </a:lnTo>
                    <a:cubicBezTo>
                      <a:pt x="11427" y="1311"/>
                      <a:pt x="11427" y="1237"/>
                      <a:pt x="11427" y="1237"/>
                    </a:cubicBezTo>
                    <a:cubicBezTo>
                      <a:pt x="11427" y="1177"/>
                      <a:pt x="11427" y="1177"/>
                      <a:pt x="11368" y="1177"/>
                    </a:cubicBezTo>
                    <a:cubicBezTo>
                      <a:pt x="10429" y="1117"/>
                      <a:pt x="9505" y="1117"/>
                      <a:pt x="8567" y="1058"/>
                    </a:cubicBezTo>
                    <a:cubicBezTo>
                      <a:pt x="7584" y="998"/>
                      <a:pt x="6645" y="939"/>
                      <a:pt x="5721" y="864"/>
                    </a:cubicBezTo>
                    <a:cubicBezTo>
                      <a:pt x="4783" y="745"/>
                      <a:pt x="3859" y="626"/>
                      <a:pt x="2921" y="492"/>
                    </a:cubicBezTo>
                    <a:cubicBezTo>
                      <a:pt x="2429" y="432"/>
                      <a:pt x="1997" y="373"/>
                      <a:pt x="1491" y="313"/>
                    </a:cubicBezTo>
                    <a:cubicBezTo>
                      <a:pt x="1059" y="253"/>
                      <a:pt x="567" y="119"/>
                      <a:pt x="135" y="0"/>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7555;p47">
                <a:extLst>
                  <a:ext uri="{FF2B5EF4-FFF2-40B4-BE49-F238E27FC236}">
                    <a16:creationId xmlns:a16="http://schemas.microsoft.com/office/drawing/2014/main" xmlns="" id="{BB813C02-A418-BD47-8674-051783E0125C}"/>
                  </a:ext>
                </a:extLst>
              </p:cNvPr>
              <p:cNvSpPr/>
              <p:nvPr/>
            </p:nvSpPr>
            <p:spPr>
              <a:xfrm>
                <a:off x="4800522" y="4601320"/>
                <a:ext cx="25705" cy="56249"/>
              </a:xfrm>
              <a:custGeom>
                <a:avLst/>
                <a:gdLst/>
                <a:ahLst/>
                <a:cxnLst/>
                <a:rect l="l" t="t" r="r" b="b"/>
                <a:pathLst>
                  <a:path w="627" h="1372" extrusionOk="0">
                    <a:moveTo>
                      <a:pt x="60" y="1"/>
                    </a:moveTo>
                    <a:lnTo>
                      <a:pt x="1" y="60"/>
                    </a:lnTo>
                    <a:cubicBezTo>
                      <a:pt x="1" y="60"/>
                      <a:pt x="1" y="135"/>
                      <a:pt x="60" y="135"/>
                    </a:cubicBezTo>
                    <a:cubicBezTo>
                      <a:pt x="135" y="194"/>
                      <a:pt x="194" y="254"/>
                      <a:pt x="254" y="373"/>
                    </a:cubicBezTo>
                    <a:cubicBezTo>
                      <a:pt x="314" y="433"/>
                      <a:pt x="314" y="567"/>
                      <a:pt x="314" y="627"/>
                    </a:cubicBezTo>
                    <a:cubicBezTo>
                      <a:pt x="373" y="880"/>
                      <a:pt x="373" y="1059"/>
                      <a:pt x="433" y="1312"/>
                    </a:cubicBezTo>
                    <a:cubicBezTo>
                      <a:pt x="433" y="1371"/>
                      <a:pt x="433" y="1371"/>
                      <a:pt x="507" y="1371"/>
                    </a:cubicBezTo>
                    <a:cubicBezTo>
                      <a:pt x="507" y="1371"/>
                      <a:pt x="567" y="1371"/>
                      <a:pt x="567" y="1312"/>
                    </a:cubicBezTo>
                    <a:cubicBezTo>
                      <a:pt x="626" y="1178"/>
                      <a:pt x="626" y="1118"/>
                      <a:pt x="626" y="999"/>
                    </a:cubicBezTo>
                    <a:lnTo>
                      <a:pt x="626" y="567"/>
                    </a:lnTo>
                    <a:cubicBezTo>
                      <a:pt x="567" y="433"/>
                      <a:pt x="507" y="314"/>
                      <a:pt x="433" y="254"/>
                    </a:cubicBezTo>
                    <a:cubicBezTo>
                      <a:pt x="373" y="135"/>
                      <a:pt x="254" y="1"/>
                      <a:pt x="60" y="1"/>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7556;p47">
                <a:extLst>
                  <a:ext uri="{FF2B5EF4-FFF2-40B4-BE49-F238E27FC236}">
                    <a16:creationId xmlns:a16="http://schemas.microsoft.com/office/drawing/2014/main" xmlns="" id="{DF361BC7-FAF4-7644-B261-D9739DB4FB3E}"/>
                  </a:ext>
                </a:extLst>
              </p:cNvPr>
              <p:cNvSpPr/>
              <p:nvPr/>
            </p:nvSpPr>
            <p:spPr>
              <a:xfrm>
                <a:off x="4843897" y="4588488"/>
                <a:ext cx="23246" cy="58708"/>
              </a:xfrm>
              <a:custGeom>
                <a:avLst/>
                <a:gdLst/>
                <a:ahLst/>
                <a:cxnLst/>
                <a:rect l="l" t="t" r="r" b="b"/>
                <a:pathLst>
                  <a:path w="567" h="1432" extrusionOk="0">
                    <a:moveTo>
                      <a:pt x="0" y="1"/>
                    </a:moveTo>
                    <a:lnTo>
                      <a:pt x="0" y="75"/>
                    </a:lnTo>
                    <a:lnTo>
                      <a:pt x="0" y="135"/>
                    </a:lnTo>
                    <a:cubicBezTo>
                      <a:pt x="60" y="195"/>
                      <a:pt x="120" y="254"/>
                      <a:pt x="194" y="373"/>
                    </a:cubicBezTo>
                    <a:cubicBezTo>
                      <a:pt x="254" y="507"/>
                      <a:pt x="254" y="567"/>
                      <a:pt x="313" y="686"/>
                    </a:cubicBezTo>
                    <a:cubicBezTo>
                      <a:pt x="313" y="820"/>
                      <a:pt x="313" y="940"/>
                      <a:pt x="373" y="999"/>
                    </a:cubicBezTo>
                    <a:lnTo>
                      <a:pt x="373" y="1372"/>
                    </a:lnTo>
                    <a:lnTo>
                      <a:pt x="432" y="1431"/>
                    </a:lnTo>
                    <a:cubicBezTo>
                      <a:pt x="492" y="1431"/>
                      <a:pt x="492" y="1431"/>
                      <a:pt x="492" y="1372"/>
                    </a:cubicBezTo>
                    <a:cubicBezTo>
                      <a:pt x="567" y="1312"/>
                      <a:pt x="567" y="1252"/>
                      <a:pt x="567" y="1193"/>
                    </a:cubicBezTo>
                    <a:lnTo>
                      <a:pt x="567" y="999"/>
                    </a:lnTo>
                    <a:lnTo>
                      <a:pt x="567" y="627"/>
                    </a:lnTo>
                    <a:cubicBezTo>
                      <a:pt x="492" y="507"/>
                      <a:pt x="492" y="373"/>
                      <a:pt x="373" y="254"/>
                    </a:cubicBezTo>
                    <a:cubicBezTo>
                      <a:pt x="313" y="135"/>
                      <a:pt x="254" y="75"/>
                      <a:pt x="60" y="1"/>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7557;p47">
                <a:extLst>
                  <a:ext uri="{FF2B5EF4-FFF2-40B4-BE49-F238E27FC236}">
                    <a16:creationId xmlns:a16="http://schemas.microsoft.com/office/drawing/2014/main" xmlns="" id="{2F126F29-8387-2840-9D2F-9476E96130E0}"/>
                  </a:ext>
                </a:extLst>
              </p:cNvPr>
              <p:cNvSpPr/>
              <p:nvPr/>
            </p:nvSpPr>
            <p:spPr>
              <a:xfrm>
                <a:off x="4894570" y="4532939"/>
                <a:ext cx="38538" cy="55593"/>
              </a:xfrm>
              <a:custGeom>
                <a:avLst/>
                <a:gdLst/>
                <a:ahLst/>
                <a:cxnLst/>
                <a:rect l="l" t="t" r="r" b="b"/>
                <a:pathLst>
                  <a:path w="940" h="1356" extrusionOk="0">
                    <a:moveTo>
                      <a:pt x="135" y="0"/>
                    </a:moveTo>
                    <a:cubicBezTo>
                      <a:pt x="75" y="0"/>
                      <a:pt x="75" y="0"/>
                      <a:pt x="75" y="60"/>
                    </a:cubicBezTo>
                    <a:cubicBezTo>
                      <a:pt x="1" y="60"/>
                      <a:pt x="1" y="119"/>
                      <a:pt x="75" y="119"/>
                    </a:cubicBezTo>
                    <a:lnTo>
                      <a:pt x="314" y="373"/>
                    </a:lnTo>
                    <a:cubicBezTo>
                      <a:pt x="373" y="492"/>
                      <a:pt x="448" y="552"/>
                      <a:pt x="507" y="686"/>
                    </a:cubicBezTo>
                    <a:cubicBezTo>
                      <a:pt x="567" y="745"/>
                      <a:pt x="627" y="864"/>
                      <a:pt x="686" y="984"/>
                    </a:cubicBezTo>
                    <a:cubicBezTo>
                      <a:pt x="686" y="1058"/>
                      <a:pt x="746" y="1177"/>
                      <a:pt x="746" y="1296"/>
                    </a:cubicBezTo>
                    <a:cubicBezTo>
                      <a:pt x="746" y="1356"/>
                      <a:pt x="820" y="1356"/>
                      <a:pt x="820" y="1356"/>
                    </a:cubicBezTo>
                    <a:cubicBezTo>
                      <a:pt x="880" y="1356"/>
                      <a:pt x="880" y="1356"/>
                      <a:pt x="880" y="1296"/>
                    </a:cubicBezTo>
                    <a:cubicBezTo>
                      <a:pt x="939" y="1177"/>
                      <a:pt x="939" y="1058"/>
                      <a:pt x="880" y="924"/>
                    </a:cubicBezTo>
                    <a:cubicBezTo>
                      <a:pt x="880" y="745"/>
                      <a:pt x="820" y="611"/>
                      <a:pt x="746" y="492"/>
                    </a:cubicBezTo>
                    <a:cubicBezTo>
                      <a:pt x="686" y="373"/>
                      <a:pt x="567" y="313"/>
                      <a:pt x="507" y="179"/>
                    </a:cubicBezTo>
                    <a:cubicBezTo>
                      <a:pt x="373" y="119"/>
                      <a:pt x="254" y="60"/>
                      <a:pt x="135" y="0"/>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7558;p47">
                <a:extLst>
                  <a:ext uri="{FF2B5EF4-FFF2-40B4-BE49-F238E27FC236}">
                    <a16:creationId xmlns:a16="http://schemas.microsoft.com/office/drawing/2014/main" xmlns="" id="{68F41081-2A09-F347-940F-58EB2BC8E36B}"/>
                  </a:ext>
                </a:extLst>
              </p:cNvPr>
              <p:cNvSpPr/>
              <p:nvPr/>
            </p:nvSpPr>
            <p:spPr>
              <a:xfrm>
                <a:off x="4925113" y="4517647"/>
                <a:ext cx="38538" cy="40383"/>
              </a:xfrm>
              <a:custGeom>
                <a:avLst/>
                <a:gdLst/>
                <a:ahLst/>
                <a:cxnLst/>
                <a:rect l="l" t="t" r="r" b="b"/>
                <a:pathLst>
                  <a:path w="940" h="985" extrusionOk="0">
                    <a:moveTo>
                      <a:pt x="1" y="1"/>
                    </a:moveTo>
                    <a:lnTo>
                      <a:pt x="1" y="120"/>
                    </a:lnTo>
                    <a:cubicBezTo>
                      <a:pt x="194" y="239"/>
                      <a:pt x="314" y="373"/>
                      <a:pt x="507" y="492"/>
                    </a:cubicBezTo>
                    <a:cubicBezTo>
                      <a:pt x="567" y="552"/>
                      <a:pt x="627" y="612"/>
                      <a:pt x="627" y="686"/>
                    </a:cubicBezTo>
                    <a:cubicBezTo>
                      <a:pt x="686" y="746"/>
                      <a:pt x="746" y="805"/>
                      <a:pt x="820" y="925"/>
                    </a:cubicBezTo>
                    <a:lnTo>
                      <a:pt x="820" y="984"/>
                    </a:lnTo>
                    <a:cubicBezTo>
                      <a:pt x="880" y="984"/>
                      <a:pt x="939" y="925"/>
                      <a:pt x="939" y="925"/>
                    </a:cubicBezTo>
                    <a:cubicBezTo>
                      <a:pt x="939" y="805"/>
                      <a:pt x="939" y="686"/>
                      <a:pt x="880" y="552"/>
                    </a:cubicBezTo>
                    <a:cubicBezTo>
                      <a:pt x="820" y="433"/>
                      <a:pt x="746" y="373"/>
                      <a:pt x="686" y="314"/>
                    </a:cubicBezTo>
                    <a:cubicBezTo>
                      <a:pt x="507" y="120"/>
                      <a:pt x="314" y="60"/>
                      <a:pt x="75" y="1"/>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7559;p47">
                <a:extLst>
                  <a:ext uri="{FF2B5EF4-FFF2-40B4-BE49-F238E27FC236}">
                    <a16:creationId xmlns:a16="http://schemas.microsoft.com/office/drawing/2014/main" xmlns="" id="{7BEC45AD-89DB-284B-9C97-E1A0693FCAE4}"/>
                  </a:ext>
                </a:extLst>
              </p:cNvPr>
              <p:cNvSpPr/>
              <p:nvPr/>
            </p:nvSpPr>
            <p:spPr>
              <a:xfrm>
                <a:off x="4075561" y="4168935"/>
                <a:ext cx="9798" cy="7380"/>
              </a:xfrm>
              <a:custGeom>
                <a:avLst/>
                <a:gdLst/>
                <a:ahLst/>
                <a:cxnLst/>
                <a:rect l="l" t="t" r="r" b="b"/>
                <a:pathLst>
                  <a:path w="239" h="180" extrusionOk="0">
                    <a:moveTo>
                      <a:pt x="60" y="0"/>
                    </a:moveTo>
                    <a:cubicBezTo>
                      <a:pt x="0" y="0"/>
                      <a:pt x="0" y="60"/>
                      <a:pt x="0" y="60"/>
                    </a:cubicBezTo>
                    <a:cubicBezTo>
                      <a:pt x="0" y="120"/>
                      <a:pt x="60" y="179"/>
                      <a:pt x="119" y="179"/>
                    </a:cubicBezTo>
                    <a:lnTo>
                      <a:pt x="179" y="179"/>
                    </a:lnTo>
                    <a:lnTo>
                      <a:pt x="179" y="120"/>
                    </a:lnTo>
                    <a:cubicBezTo>
                      <a:pt x="239" y="120"/>
                      <a:pt x="239" y="60"/>
                      <a:pt x="179" y="60"/>
                    </a:cubicBezTo>
                    <a:lnTo>
                      <a:pt x="179" y="0"/>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7560;p47">
                <a:extLst>
                  <a:ext uri="{FF2B5EF4-FFF2-40B4-BE49-F238E27FC236}">
                    <a16:creationId xmlns:a16="http://schemas.microsoft.com/office/drawing/2014/main" xmlns="" id="{E5FAA60E-AEB9-4843-92D4-295E376654D9}"/>
                  </a:ext>
                </a:extLst>
              </p:cNvPr>
              <p:cNvSpPr/>
              <p:nvPr/>
            </p:nvSpPr>
            <p:spPr>
              <a:xfrm>
                <a:off x="4016935" y="4168935"/>
                <a:ext cx="17752" cy="7380"/>
              </a:xfrm>
              <a:custGeom>
                <a:avLst/>
                <a:gdLst/>
                <a:ahLst/>
                <a:cxnLst/>
                <a:rect l="l" t="t" r="r" b="b"/>
                <a:pathLst>
                  <a:path w="433" h="180" extrusionOk="0">
                    <a:moveTo>
                      <a:pt x="253" y="0"/>
                    </a:moveTo>
                    <a:cubicBezTo>
                      <a:pt x="179" y="0"/>
                      <a:pt x="119" y="0"/>
                      <a:pt x="60" y="60"/>
                    </a:cubicBezTo>
                    <a:cubicBezTo>
                      <a:pt x="0" y="120"/>
                      <a:pt x="0" y="120"/>
                      <a:pt x="60" y="120"/>
                    </a:cubicBezTo>
                    <a:cubicBezTo>
                      <a:pt x="119" y="179"/>
                      <a:pt x="179" y="179"/>
                      <a:pt x="253" y="179"/>
                    </a:cubicBezTo>
                    <a:lnTo>
                      <a:pt x="313" y="179"/>
                    </a:lnTo>
                    <a:cubicBezTo>
                      <a:pt x="373" y="179"/>
                      <a:pt x="373" y="179"/>
                      <a:pt x="432" y="120"/>
                    </a:cubicBezTo>
                    <a:lnTo>
                      <a:pt x="432" y="60"/>
                    </a:lnTo>
                    <a:cubicBezTo>
                      <a:pt x="373" y="60"/>
                      <a:pt x="373" y="60"/>
                      <a:pt x="313" y="0"/>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7561;p47">
                <a:extLst>
                  <a:ext uri="{FF2B5EF4-FFF2-40B4-BE49-F238E27FC236}">
                    <a16:creationId xmlns:a16="http://schemas.microsoft.com/office/drawing/2014/main" xmlns="" id="{37155499-1ECD-5841-92BC-646001E5E60D}"/>
                  </a:ext>
                </a:extLst>
              </p:cNvPr>
              <p:cNvSpPr/>
              <p:nvPr/>
            </p:nvSpPr>
            <p:spPr>
              <a:xfrm>
                <a:off x="4034646" y="4186645"/>
                <a:ext cx="17752" cy="7995"/>
              </a:xfrm>
              <a:custGeom>
                <a:avLst/>
                <a:gdLst/>
                <a:ahLst/>
                <a:cxnLst/>
                <a:rect l="l" t="t" r="r" b="b"/>
                <a:pathLst>
                  <a:path w="433" h="195" extrusionOk="0">
                    <a:moveTo>
                      <a:pt x="194" y="0"/>
                    </a:moveTo>
                    <a:cubicBezTo>
                      <a:pt x="119" y="60"/>
                      <a:pt x="60" y="60"/>
                      <a:pt x="0" y="120"/>
                    </a:cubicBezTo>
                    <a:cubicBezTo>
                      <a:pt x="0" y="120"/>
                      <a:pt x="0" y="194"/>
                      <a:pt x="60" y="194"/>
                    </a:cubicBezTo>
                    <a:lnTo>
                      <a:pt x="313" y="194"/>
                    </a:lnTo>
                    <a:lnTo>
                      <a:pt x="373" y="120"/>
                    </a:lnTo>
                    <a:cubicBezTo>
                      <a:pt x="432" y="60"/>
                      <a:pt x="373" y="60"/>
                      <a:pt x="373" y="60"/>
                    </a:cubicBezTo>
                    <a:cubicBezTo>
                      <a:pt x="313" y="0"/>
                      <a:pt x="313" y="0"/>
                      <a:pt x="253" y="0"/>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7562;p47">
                <a:extLst>
                  <a:ext uri="{FF2B5EF4-FFF2-40B4-BE49-F238E27FC236}">
                    <a16:creationId xmlns:a16="http://schemas.microsoft.com/office/drawing/2014/main" xmlns="" id="{283E851C-9453-6C47-BA5D-C677A57F5741}"/>
                  </a:ext>
                </a:extLst>
              </p:cNvPr>
              <p:cNvSpPr/>
              <p:nvPr/>
            </p:nvSpPr>
            <p:spPr>
              <a:xfrm>
                <a:off x="4088393" y="4194598"/>
                <a:ext cx="17752" cy="7339"/>
              </a:xfrm>
              <a:custGeom>
                <a:avLst/>
                <a:gdLst/>
                <a:ahLst/>
                <a:cxnLst/>
                <a:rect l="l" t="t" r="r" b="b"/>
                <a:pathLst>
                  <a:path w="433" h="179" extrusionOk="0">
                    <a:moveTo>
                      <a:pt x="239" y="0"/>
                    </a:moveTo>
                    <a:cubicBezTo>
                      <a:pt x="179" y="60"/>
                      <a:pt x="119" y="60"/>
                      <a:pt x="60" y="119"/>
                    </a:cubicBezTo>
                    <a:lnTo>
                      <a:pt x="0" y="119"/>
                    </a:lnTo>
                    <a:cubicBezTo>
                      <a:pt x="0" y="179"/>
                      <a:pt x="60" y="179"/>
                      <a:pt x="60" y="179"/>
                    </a:cubicBezTo>
                    <a:lnTo>
                      <a:pt x="432" y="179"/>
                    </a:lnTo>
                    <a:lnTo>
                      <a:pt x="432" y="119"/>
                    </a:lnTo>
                    <a:lnTo>
                      <a:pt x="432" y="60"/>
                    </a:lnTo>
                    <a:lnTo>
                      <a:pt x="298" y="60"/>
                    </a:lnTo>
                    <a:cubicBezTo>
                      <a:pt x="298" y="0"/>
                      <a:pt x="239" y="0"/>
                      <a:pt x="239" y="0"/>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7563;p47">
                <a:extLst>
                  <a:ext uri="{FF2B5EF4-FFF2-40B4-BE49-F238E27FC236}">
                    <a16:creationId xmlns:a16="http://schemas.microsoft.com/office/drawing/2014/main" xmlns="" id="{02C71CAB-5961-314A-B161-B584A44DCE81}"/>
                  </a:ext>
                </a:extLst>
              </p:cNvPr>
              <p:cNvSpPr/>
              <p:nvPr/>
            </p:nvSpPr>
            <p:spPr>
              <a:xfrm>
                <a:off x="4134188" y="4181766"/>
                <a:ext cx="12258" cy="7380"/>
              </a:xfrm>
              <a:custGeom>
                <a:avLst/>
                <a:gdLst/>
                <a:ahLst/>
                <a:cxnLst/>
                <a:rect l="l" t="t" r="r" b="b"/>
                <a:pathLst>
                  <a:path w="299" h="180" extrusionOk="0">
                    <a:moveTo>
                      <a:pt x="120" y="0"/>
                    </a:moveTo>
                    <a:cubicBezTo>
                      <a:pt x="120" y="0"/>
                      <a:pt x="60" y="60"/>
                      <a:pt x="0" y="60"/>
                    </a:cubicBezTo>
                    <a:lnTo>
                      <a:pt x="0" y="179"/>
                    </a:lnTo>
                    <a:lnTo>
                      <a:pt x="298" y="179"/>
                    </a:lnTo>
                    <a:lnTo>
                      <a:pt x="298" y="119"/>
                    </a:lnTo>
                    <a:lnTo>
                      <a:pt x="298" y="60"/>
                    </a:lnTo>
                    <a:lnTo>
                      <a:pt x="179" y="60"/>
                    </a:lnTo>
                    <a:cubicBezTo>
                      <a:pt x="179" y="0"/>
                      <a:pt x="179" y="0"/>
                      <a:pt x="120" y="0"/>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7564;p47">
                <a:extLst>
                  <a:ext uri="{FF2B5EF4-FFF2-40B4-BE49-F238E27FC236}">
                    <a16:creationId xmlns:a16="http://schemas.microsoft.com/office/drawing/2014/main" xmlns="" id="{B418E0C0-BCB2-7444-A2EA-A0B10037DEEE}"/>
                  </a:ext>
                </a:extLst>
              </p:cNvPr>
              <p:cNvSpPr/>
              <p:nvPr/>
            </p:nvSpPr>
            <p:spPr>
              <a:xfrm>
                <a:off x="3971099" y="4201896"/>
                <a:ext cx="20212" cy="7995"/>
              </a:xfrm>
              <a:custGeom>
                <a:avLst/>
                <a:gdLst/>
                <a:ahLst/>
                <a:cxnLst/>
                <a:rect l="l" t="t" r="r" b="b"/>
                <a:pathLst>
                  <a:path w="493" h="195" extrusionOk="0">
                    <a:moveTo>
                      <a:pt x="254" y="1"/>
                    </a:moveTo>
                    <a:cubicBezTo>
                      <a:pt x="180" y="1"/>
                      <a:pt x="120" y="60"/>
                      <a:pt x="60" y="60"/>
                    </a:cubicBezTo>
                    <a:lnTo>
                      <a:pt x="1" y="120"/>
                    </a:lnTo>
                    <a:cubicBezTo>
                      <a:pt x="1" y="120"/>
                      <a:pt x="1" y="195"/>
                      <a:pt x="60" y="195"/>
                    </a:cubicBezTo>
                    <a:lnTo>
                      <a:pt x="373" y="195"/>
                    </a:lnTo>
                    <a:lnTo>
                      <a:pt x="433" y="120"/>
                    </a:lnTo>
                    <a:lnTo>
                      <a:pt x="492" y="120"/>
                    </a:lnTo>
                    <a:cubicBezTo>
                      <a:pt x="492" y="60"/>
                      <a:pt x="492" y="60"/>
                      <a:pt x="433" y="60"/>
                    </a:cubicBezTo>
                    <a:cubicBezTo>
                      <a:pt x="433" y="1"/>
                      <a:pt x="373" y="1"/>
                      <a:pt x="314" y="1"/>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7565;p47">
                <a:extLst>
                  <a:ext uri="{FF2B5EF4-FFF2-40B4-BE49-F238E27FC236}">
                    <a16:creationId xmlns:a16="http://schemas.microsoft.com/office/drawing/2014/main" xmlns="" id="{D77F45FD-6D2F-7A41-A64F-1F23C0965FA3}"/>
                  </a:ext>
                </a:extLst>
              </p:cNvPr>
              <p:cNvSpPr/>
              <p:nvPr/>
            </p:nvSpPr>
            <p:spPr>
              <a:xfrm>
                <a:off x="3963187" y="4173813"/>
                <a:ext cx="18367" cy="7995"/>
              </a:xfrm>
              <a:custGeom>
                <a:avLst/>
                <a:gdLst/>
                <a:ahLst/>
                <a:cxnLst/>
                <a:rect l="l" t="t" r="r" b="b"/>
                <a:pathLst>
                  <a:path w="448" h="195" extrusionOk="0">
                    <a:moveTo>
                      <a:pt x="194" y="1"/>
                    </a:moveTo>
                    <a:cubicBezTo>
                      <a:pt x="134" y="1"/>
                      <a:pt x="75" y="60"/>
                      <a:pt x="0" y="60"/>
                    </a:cubicBezTo>
                    <a:lnTo>
                      <a:pt x="0" y="135"/>
                    </a:lnTo>
                    <a:cubicBezTo>
                      <a:pt x="75" y="194"/>
                      <a:pt x="134" y="194"/>
                      <a:pt x="194" y="194"/>
                    </a:cubicBezTo>
                    <a:lnTo>
                      <a:pt x="313" y="194"/>
                    </a:lnTo>
                    <a:lnTo>
                      <a:pt x="373" y="135"/>
                    </a:lnTo>
                    <a:cubicBezTo>
                      <a:pt x="447" y="60"/>
                      <a:pt x="373" y="60"/>
                      <a:pt x="373" y="60"/>
                    </a:cubicBezTo>
                    <a:cubicBezTo>
                      <a:pt x="313" y="1"/>
                      <a:pt x="313" y="1"/>
                      <a:pt x="253" y="1"/>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7566;p47">
                <a:extLst>
                  <a:ext uri="{FF2B5EF4-FFF2-40B4-BE49-F238E27FC236}">
                    <a16:creationId xmlns:a16="http://schemas.microsoft.com/office/drawing/2014/main" xmlns="" id="{BE7645BF-D727-644E-8947-ED22944DB32D}"/>
                  </a:ext>
                </a:extLst>
              </p:cNvPr>
              <p:cNvSpPr/>
              <p:nvPr/>
            </p:nvSpPr>
            <p:spPr>
              <a:xfrm>
                <a:off x="3902100" y="4191524"/>
                <a:ext cx="15292" cy="7995"/>
              </a:xfrm>
              <a:custGeom>
                <a:avLst/>
                <a:gdLst/>
                <a:ahLst/>
                <a:cxnLst/>
                <a:rect l="l" t="t" r="r" b="b"/>
                <a:pathLst>
                  <a:path w="373" h="195" extrusionOk="0">
                    <a:moveTo>
                      <a:pt x="194" y="1"/>
                    </a:moveTo>
                    <a:cubicBezTo>
                      <a:pt x="134" y="1"/>
                      <a:pt x="75" y="1"/>
                      <a:pt x="75" y="75"/>
                    </a:cubicBezTo>
                    <a:lnTo>
                      <a:pt x="0" y="75"/>
                    </a:lnTo>
                    <a:cubicBezTo>
                      <a:pt x="0" y="135"/>
                      <a:pt x="0" y="135"/>
                      <a:pt x="75" y="194"/>
                    </a:cubicBezTo>
                    <a:lnTo>
                      <a:pt x="194" y="194"/>
                    </a:lnTo>
                    <a:cubicBezTo>
                      <a:pt x="254" y="194"/>
                      <a:pt x="254" y="194"/>
                      <a:pt x="254" y="135"/>
                    </a:cubicBezTo>
                    <a:lnTo>
                      <a:pt x="313" y="135"/>
                    </a:lnTo>
                    <a:lnTo>
                      <a:pt x="313" y="75"/>
                    </a:lnTo>
                    <a:cubicBezTo>
                      <a:pt x="373" y="75"/>
                      <a:pt x="373" y="1"/>
                      <a:pt x="313" y="1"/>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7567;p47">
                <a:extLst>
                  <a:ext uri="{FF2B5EF4-FFF2-40B4-BE49-F238E27FC236}">
                    <a16:creationId xmlns:a16="http://schemas.microsoft.com/office/drawing/2014/main" xmlns="" id="{ED468E50-DF5F-B245-A713-182275D08406}"/>
                  </a:ext>
                </a:extLst>
              </p:cNvPr>
              <p:cNvSpPr/>
              <p:nvPr/>
            </p:nvSpPr>
            <p:spPr>
              <a:xfrm>
                <a:off x="3910054" y="4164056"/>
                <a:ext cx="15292" cy="7339"/>
              </a:xfrm>
              <a:custGeom>
                <a:avLst/>
                <a:gdLst/>
                <a:ahLst/>
                <a:cxnLst/>
                <a:rect l="l" t="t" r="r" b="b"/>
                <a:pathLst>
                  <a:path w="373" h="179" extrusionOk="0">
                    <a:moveTo>
                      <a:pt x="179" y="0"/>
                    </a:moveTo>
                    <a:cubicBezTo>
                      <a:pt x="119" y="0"/>
                      <a:pt x="119" y="0"/>
                      <a:pt x="60" y="60"/>
                    </a:cubicBezTo>
                    <a:lnTo>
                      <a:pt x="0" y="60"/>
                    </a:lnTo>
                    <a:cubicBezTo>
                      <a:pt x="0" y="119"/>
                      <a:pt x="0" y="119"/>
                      <a:pt x="60" y="119"/>
                    </a:cubicBezTo>
                    <a:cubicBezTo>
                      <a:pt x="119" y="179"/>
                      <a:pt x="119" y="179"/>
                      <a:pt x="179" y="179"/>
                    </a:cubicBezTo>
                    <a:lnTo>
                      <a:pt x="313" y="179"/>
                    </a:lnTo>
                    <a:lnTo>
                      <a:pt x="373" y="119"/>
                    </a:lnTo>
                    <a:lnTo>
                      <a:pt x="373" y="60"/>
                    </a:lnTo>
                    <a:cubicBezTo>
                      <a:pt x="313" y="60"/>
                      <a:pt x="313" y="60"/>
                      <a:pt x="313" y="0"/>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7568;p47">
                <a:extLst>
                  <a:ext uri="{FF2B5EF4-FFF2-40B4-BE49-F238E27FC236}">
                    <a16:creationId xmlns:a16="http://schemas.microsoft.com/office/drawing/2014/main" xmlns="" id="{486D0A5E-5111-9445-AD05-E3544A21677E}"/>
                  </a:ext>
                </a:extLst>
              </p:cNvPr>
              <p:cNvSpPr/>
              <p:nvPr/>
            </p:nvSpPr>
            <p:spPr>
              <a:xfrm>
                <a:off x="3912473" y="4219606"/>
                <a:ext cx="17752" cy="10454"/>
              </a:xfrm>
              <a:custGeom>
                <a:avLst/>
                <a:gdLst/>
                <a:ahLst/>
                <a:cxnLst/>
                <a:rect l="l" t="t" r="r" b="b"/>
                <a:pathLst>
                  <a:path w="433" h="255" extrusionOk="0">
                    <a:moveTo>
                      <a:pt x="194" y="1"/>
                    </a:moveTo>
                    <a:cubicBezTo>
                      <a:pt x="120" y="60"/>
                      <a:pt x="60" y="60"/>
                      <a:pt x="1" y="135"/>
                    </a:cubicBezTo>
                    <a:lnTo>
                      <a:pt x="1" y="195"/>
                    </a:lnTo>
                    <a:cubicBezTo>
                      <a:pt x="1" y="195"/>
                      <a:pt x="1" y="254"/>
                      <a:pt x="60" y="254"/>
                    </a:cubicBezTo>
                    <a:cubicBezTo>
                      <a:pt x="120" y="254"/>
                      <a:pt x="194" y="195"/>
                      <a:pt x="254" y="195"/>
                    </a:cubicBezTo>
                    <a:lnTo>
                      <a:pt x="314" y="195"/>
                    </a:lnTo>
                    <a:cubicBezTo>
                      <a:pt x="373" y="135"/>
                      <a:pt x="373" y="135"/>
                      <a:pt x="433" y="135"/>
                    </a:cubicBezTo>
                    <a:lnTo>
                      <a:pt x="433" y="60"/>
                    </a:lnTo>
                    <a:lnTo>
                      <a:pt x="433" y="1"/>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7569;p47">
                <a:extLst>
                  <a:ext uri="{FF2B5EF4-FFF2-40B4-BE49-F238E27FC236}">
                    <a16:creationId xmlns:a16="http://schemas.microsoft.com/office/drawing/2014/main" xmlns="" id="{F1676C82-C88C-2542-972F-964D3E79E597}"/>
                  </a:ext>
                </a:extLst>
              </p:cNvPr>
              <p:cNvSpPr/>
              <p:nvPr/>
            </p:nvSpPr>
            <p:spPr>
              <a:xfrm>
                <a:off x="4008981" y="4230019"/>
                <a:ext cx="20786" cy="12832"/>
              </a:xfrm>
              <a:custGeom>
                <a:avLst/>
                <a:gdLst/>
                <a:ahLst/>
                <a:cxnLst/>
                <a:rect l="l" t="t" r="r" b="b"/>
                <a:pathLst>
                  <a:path w="507" h="313" extrusionOk="0">
                    <a:moveTo>
                      <a:pt x="313" y="0"/>
                    </a:moveTo>
                    <a:cubicBezTo>
                      <a:pt x="254" y="60"/>
                      <a:pt x="254" y="60"/>
                      <a:pt x="194" y="60"/>
                    </a:cubicBezTo>
                    <a:cubicBezTo>
                      <a:pt x="135" y="119"/>
                      <a:pt x="0" y="179"/>
                      <a:pt x="0" y="253"/>
                    </a:cubicBezTo>
                    <a:lnTo>
                      <a:pt x="0" y="313"/>
                    </a:lnTo>
                    <a:lnTo>
                      <a:pt x="75" y="313"/>
                    </a:lnTo>
                    <a:cubicBezTo>
                      <a:pt x="135" y="313"/>
                      <a:pt x="194" y="253"/>
                      <a:pt x="254" y="253"/>
                    </a:cubicBezTo>
                    <a:cubicBezTo>
                      <a:pt x="313" y="179"/>
                      <a:pt x="313" y="179"/>
                      <a:pt x="373" y="179"/>
                    </a:cubicBezTo>
                    <a:cubicBezTo>
                      <a:pt x="373" y="179"/>
                      <a:pt x="447" y="119"/>
                      <a:pt x="507" y="119"/>
                    </a:cubicBezTo>
                    <a:lnTo>
                      <a:pt x="507" y="60"/>
                    </a:lnTo>
                    <a:lnTo>
                      <a:pt x="447" y="0"/>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7570;p47">
                <a:extLst>
                  <a:ext uri="{FF2B5EF4-FFF2-40B4-BE49-F238E27FC236}">
                    <a16:creationId xmlns:a16="http://schemas.microsoft.com/office/drawing/2014/main" xmlns="" id="{8D29EBE1-A661-6748-AD71-39BBEDE7451E}"/>
                  </a:ext>
                </a:extLst>
              </p:cNvPr>
              <p:cNvSpPr/>
              <p:nvPr/>
            </p:nvSpPr>
            <p:spPr>
              <a:xfrm>
                <a:off x="4067608" y="4237316"/>
                <a:ext cx="12873" cy="9101"/>
              </a:xfrm>
              <a:custGeom>
                <a:avLst/>
                <a:gdLst/>
                <a:ahLst/>
                <a:cxnLst/>
                <a:rect l="l" t="t" r="r" b="b"/>
                <a:pathLst>
                  <a:path w="314" h="222" extrusionOk="0">
                    <a:moveTo>
                      <a:pt x="135" y="1"/>
                    </a:moveTo>
                    <a:cubicBezTo>
                      <a:pt x="60" y="75"/>
                      <a:pt x="60" y="75"/>
                      <a:pt x="1" y="135"/>
                    </a:cubicBezTo>
                    <a:cubicBezTo>
                      <a:pt x="1" y="195"/>
                      <a:pt x="60" y="195"/>
                      <a:pt x="60" y="195"/>
                    </a:cubicBezTo>
                    <a:cubicBezTo>
                      <a:pt x="85" y="214"/>
                      <a:pt x="108" y="221"/>
                      <a:pt x="128" y="221"/>
                    </a:cubicBezTo>
                    <a:cubicBezTo>
                      <a:pt x="168" y="221"/>
                      <a:pt x="194" y="195"/>
                      <a:pt x="194" y="195"/>
                    </a:cubicBezTo>
                    <a:lnTo>
                      <a:pt x="254" y="135"/>
                    </a:lnTo>
                    <a:cubicBezTo>
                      <a:pt x="313" y="135"/>
                      <a:pt x="313" y="135"/>
                      <a:pt x="313" y="75"/>
                    </a:cubicBezTo>
                    <a:cubicBezTo>
                      <a:pt x="313" y="75"/>
                      <a:pt x="313" y="1"/>
                      <a:pt x="254" y="1"/>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7571;p47">
                <a:extLst>
                  <a:ext uri="{FF2B5EF4-FFF2-40B4-BE49-F238E27FC236}">
                    <a16:creationId xmlns:a16="http://schemas.microsoft.com/office/drawing/2014/main" xmlns="" id="{4A6139FA-612F-1346-A78D-856B952FF7C4}"/>
                  </a:ext>
                </a:extLst>
              </p:cNvPr>
              <p:cNvSpPr/>
              <p:nvPr/>
            </p:nvSpPr>
            <p:spPr>
              <a:xfrm>
                <a:off x="3953388" y="4250148"/>
                <a:ext cx="15333" cy="10454"/>
              </a:xfrm>
              <a:custGeom>
                <a:avLst/>
                <a:gdLst/>
                <a:ahLst/>
                <a:cxnLst/>
                <a:rect l="l" t="t" r="r" b="b"/>
                <a:pathLst>
                  <a:path w="374" h="255" extrusionOk="0">
                    <a:moveTo>
                      <a:pt x="239" y="1"/>
                    </a:moveTo>
                    <a:lnTo>
                      <a:pt x="180" y="60"/>
                    </a:lnTo>
                    <a:cubicBezTo>
                      <a:pt x="120" y="60"/>
                      <a:pt x="60" y="135"/>
                      <a:pt x="60" y="194"/>
                    </a:cubicBezTo>
                    <a:lnTo>
                      <a:pt x="1" y="194"/>
                    </a:lnTo>
                    <a:cubicBezTo>
                      <a:pt x="1" y="254"/>
                      <a:pt x="60" y="254"/>
                      <a:pt x="60" y="254"/>
                    </a:cubicBezTo>
                    <a:cubicBezTo>
                      <a:pt x="120" y="254"/>
                      <a:pt x="180" y="254"/>
                      <a:pt x="239" y="194"/>
                    </a:cubicBezTo>
                    <a:lnTo>
                      <a:pt x="314" y="194"/>
                    </a:lnTo>
                    <a:cubicBezTo>
                      <a:pt x="373" y="135"/>
                      <a:pt x="373" y="135"/>
                      <a:pt x="373" y="60"/>
                    </a:cubicBezTo>
                    <a:lnTo>
                      <a:pt x="373" y="1"/>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7572;p47">
                <a:extLst>
                  <a:ext uri="{FF2B5EF4-FFF2-40B4-BE49-F238E27FC236}">
                    <a16:creationId xmlns:a16="http://schemas.microsoft.com/office/drawing/2014/main" xmlns="" id="{EB369316-3FFF-094D-8E3F-D6D792FA7F11}"/>
                  </a:ext>
                </a:extLst>
              </p:cNvPr>
              <p:cNvSpPr/>
              <p:nvPr/>
            </p:nvSpPr>
            <p:spPr>
              <a:xfrm>
                <a:off x="4141526" y="4230019"/>
                <a:ext cx="17752" cy="7339"/>
              </a:xfrm>
              <a:custGeom>
                <a:avLst/>
                <a:gdLst/>
                <a:ahLst/>
                <a:cxnLst/>
                <a:rect l="l" t="t" r="r" b="b"/>
                <a:pathLst>
                  <a:path w="433" h="179" extrusionOk="0">
                    <a:moveTo>
                      <a:pt x="194" y="0"/>
                    </a:moveTo>
                    <a:cubicBezTo>
                      <a:pt x="119" y="0"/>
                      <a:pt x="60" y="60"/>
                      <a:pt x="0" y="119"/>
                    </a:cubicBezTo>
                    <a:cubicBezTo>
                      <a:pt x="0" y="119"/>
                      <a:pt x="0" y="179"/>
                      <a:pt x="60" y="179"/>
                    </a:cubicBezTo>
                    <a:lnTo>
                      <a:pt x="254" y="179"/>
                    </a:lnTo>
                    <a:cubicBezTo>
                      <a:pt x="254" y="179"/>
                      <a:pt x="313" y="179"/>
                      <a:pt x="313" y="119"/>
                    </a:cubicBezTo>
                    <a:lnTo>
                      <a:pt x="432" y="119"/>
                    </a:lnTo>
                    <a:lnTo>
                      <a:pt x="432" y="60"/>
                    </a:lnTo>
                    <a:lnTo>
                      <a:pt x="432" y="0"/>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7573;p47">
                <a:extLst>
                  <a:ext uri="{FF2B5EF4-FFF2-40B4-BE49-F238E27FC236}">
                    <a16:creationId xmlns:a16="http://schemas.microsoft.com/office/drawing/2014/main" xmlns="" id="{521EF5D4-6480-BA4C-B82A-4F4B4AB4547F}"/>
                  </a:ext>
                </a:extLst>
              </p:cNvPr>
              <p:cNvSpPr/>
              <p:nvPr/>
            </p:nvSpPr>
            <p:spPr>
              <a:xfrm>
                <a:off x="4172069" y="4171394"/>
                <a:ext cx="15292" cy="7954"/>
              </a:xfrm>
              <a:custGeom>
                <a:avLst/>
                <a:gdLst/>
                <a:ahLst/>
                <a:cxnLst/>
                <a:rect l="l" t="t" r="r" b="b"/>
                <a:pathLst>
                  <a:path w="373" h="194" extrusionOk="0">
                    <a:moveTo>
                      <a:pt x="0" y="0"/>
                    </a:moveTo>
                    <a:lnTo>
                      <a:pt x="0" y="60"/>
                    </a:lnTo>
                    <a:cubicBezTo>
                      <a:pt x="0" y="119"/>
                      <a:pt x="60" y="119"/>
                      <a:pt x="119" y="194"/>
                    </a:cubicBezTo>
                    <a:lnTo>
                      <a:pt x="313" y="194"/>
                    </a:lnTo>
                    <a:lnTo>
                      <a:pt x="373" y="119"/>
                    </a:lnTo>
                    <a:cubicBezTo>
                      <a:pt x="313" y="60"/>
                      <a:pt x="313" y="60"/>
                      <a:pt x="253" y="60"/>
                    </a:cubicBezTo>
                    <a:cubicBezTo>
                      <a:pt x="253" y="0"/>
                      <a:pt x="194" y="0"/>
                      <a:pt x="194" y="0"/>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7574;p47">
                <a:extLst>
                  <a:ext uri="{FF2B5EF4-FFF2-40B4-BE49-F238E27FC236}">
                    <a16:creationId xmlns:a16="http://schemas.microsoft.com/office/drawing/2014/main" xmlns="" id="{44E2C22E-9B07-5548-AD2D-ACFED44426F9}"/>
                  </a:ext>
                </a:extLst>
              </p:cNvPr>
              <p:cNvSpPr/>
              <p:nvPr/>
            </p:nvSpPr>
            <p:spPr>
              <a:xfrm>
                <a:off x="4021813" y="4140852"/>
                <a:ext cx="25705" cy="7954"/>
              </a:xfrm>
              <a:custGeom>
                <a:avLst/>
                <a:gdLst/>
                <a:ahLst/>
                <a:cxnLst/>
                <a:rect l="l" t="t" r="r" b="b"/>
                <a:pathLst>
                  <a:path w="627" h="194" extrusionOk="0">
                    <a:moveTo>
                      <a:pt x="60" y="0"/>
                    </a:moveTo>
                    <a:lnTo>
                      <a:pt x="0" y="60"/>
                    </a:lnTo>
                    <a:lnTo>
                      <a:pt x="60" y="119"/>
                    </a:lnTo>
                    <a:cubicBezTo>
                      <a:pt x="134" y="119"/>
                      <a:pt x="254" y="119"/>
                      <a:pt x="313" y="194"/>
                    </a:cubicBezTo>
                    <a:cubicBezTo>
                      <a:pt x="373" y="194"/>
                      <a:pt x="432" y="119"/>
                      <a:pt x="432" y="119"/>
                    </a:cubicBezTo>
                    <a:lnTo>
                      <a:pt x="626" y="119"/>
                    </a:lnTo>
                    <a:lnTo>
                      <a:pt x="626" y="60"/>
                    </a:lnTo>
                    <a:lnTo>
                      <a:pt x="626" y="0"/>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7575;p47">
                <a:extLst>
                  <a:ext uri="{FF2B5EF4-FFF2-40B4-BE49-F238E27FC236}">
                    <a16:creationId xmlns:a16="http://schemas.microsoft.com/office/drawing/2014/main" xmlns="" id="{056C42EC-90CB-784E-8225-05ABA480BEE3}"/>
                  </a:ext>
                </a:extLst>
              </p:cNvPr>
              <p:cNvSpPr/>
              <p:nvPr/>
            </p:nvSpPr>
            <p:spPr>
              <a:xfrm>
                <a:off x="3958267" y="4143271"/>
                <a:ext cx="17752" cy="7995"/>
              </a:xfrm>
              <a:custGeom>
                <a:avLst/>
                <a:gdLst/>
                <a:ahLst/>
                <a:cxnLst/>
                <a:rect l="l" t="t" r="r" b="b"/>
                <a:pathLst>
                  <a:path w="433" h="195" extrusionOk="0">
                    <a:moveTo>
                      <a:pt x="195" y="1"/>
                    </a:moveTo>
                    <a:cubicBezTo>
                      <a:pt x="120" y="1"/>
                      <a:pt x="61" y="60"/>
                      <a:pt x="1" y="60"/>
                    </a:cubicBezTo>
                    <a:lnTo>
                      <a:pt x="1" y="135"/>
                    </a:lnTo>
                    <a:cubicBezTo>
                      <a:pt x="1" y="135"/>
                      <a:pt x="1" y="194"/>
                      <a:pt x="61" y="194"/>
                    </a:cubicBezTo>
                    <a:lnTo>
                      <a:pt x="314" y="194"/>
                    </a:lnTo>
                    <a:cubicBezTo>
                      <a:pt x="314" y="194"/>
                      <a:pt x="373" y="194"/>
                      <a:pt x="373" y="135"/>
                    </a:cubicBezTo>
                    <a:cubicBezTo>
                      <a:pt x="433" y="135"/>
                      <a:pt x="373" y="60"/>
                      <a:pt x="373" y="60"/>
                    </a:cubicBezTo>
                    <a:lnTo>
                      <a:pt x="314" y="1"/>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7576;p47">
                <a:extLst>
                  <a:ext uri="{FF2B5EF4-FFF2-40B4-BE49-F238E27FC236}">
                    <a16:creationId xmlns:a16="http://schemas.microsoft.com/office/drawing/2014/main" xmlns="" id="{39C23B92-B004-B147-857E-E8BCF7B3B038}"/>
                  </a:ext>
                </a:extLst>
              </p:cNvPr>
              <p:cNvSpPr/>
              <p:nvPr/>
            </p:nvSpPr>
            <p:spPr>
              <a:xfrm>
                <a:off x="4106104" y="4148765"/>
                <a:ext cx="22631" cy="7380"/>
              </a:xfrm>
              <a:custGeom>
                <a:avLst/>
                <a:gdLst/>
                <a:ahLst/>
                <a:cxnLst/>
                <a:rect l="l" t="t" r="r" b="b"/>
                <a:pathLst>
                  <a:path w="552" h="180" extrusionOk="0">
                    <a:moveTo>
                      <a:pt x="60" y="1"/>
                    </a:moveTo>
                    <a:lnTo>
                      <a:pt x="0" y="60"/>
                    </a:lnTo>
                    <a:lnTo>
                      <a:pt x="0" y="120"/>
                    </a:lnTo>
                    <a:cubicBezTo>
                      <a:pt x="60" y="180"/>
                      <a:pt x="179" y="180"/>
                      <a:pt x="239" y="180"/>
                    </a:cubicBezTo>
                    <a:lnTo>
                      <a:pt x="373" y="180"/>
                    </a:lnTo>
                    <a:cubicBezTo>
                      <a:pt x="432" y="180"/>
                      <a:pt x="432" y="180"/>
                      <a:pt x="492" y="120"/>
                    </a:cubicBezTo>
                    <a:cubicBezTo>
                      <a:pt x="551" y="120"/>
                      <a:pt x="492" y="60"/>
                      <a:pt x="492" y="60"/>
                    </a:cubicBezTo>
                    <a:cubicBezTo>
                      <a:pt x="432" y="60"/>
                      <a:pt x="432" y="60"/>
                      <a:pt x="373" y="1"/>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7577;p47">
                <a:extLst>
                  <a:ext uri="{FF2B5EF4-FFF2-40B4-BE49-F238E27FC236}">
                    <a16:creationId xmlns:a16="http://schemas.microsoft.com/office/drawing/2014/main" xmlns="" id="{D8BE22B3-BC8C-494E-8671-C859B54429B8}"/>
                  </a:ext>
                </a:extLst>
              </p:cNvPr>
              <p:cNvSpPr/>
              <p:nvPr/>
            </p:nvSpPr>
            <p:spPr>
              <a:xfrm>
                <a:off x="4192199" y="4206815"/>
                <a:ext cx="18367" cy="5535"/>
              </a:xfrm>
              <a:custGeom>
                <a:avLst/>
                <a:gdLst/>
                <a:ahLst/>
                <a:cxnLst/>
                <a:rect l="l" t="t" r="r" b="b"/>
                <a:pathLst>
                  <a:path w="448" h="135" extrusionOk="0">
                    <a:moveTo>
                      <a:pt x="75" y="0"/>
                    </a:moveTo>
                    <a:lnTo>
                      <a:pt x="75" y="75"/>
                    </a:lnTo>
                    <a:cubicBezTo>
                      <a:pt x="1" y="75"/>
                      <a:pt x="75" y="75"/>
                      <a:pt x="75" y="134"/>
                    </a:cubicBezTo>
                    <a:lnTo>
                      <a:pt x="448" y="134"/>
                    </a:lnTo>
                    <a:lnTo>
                      <a:pt x="448" y="75"/>
                    </a:lnTo>
                    <a:lnTo>
                      <a:pt x="448" y="0"/>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7578;p47">
                <a:extLst>
                  <a:ext uri="{FF2B5EF4-FFF2-40B4-BE49-F238E27FC236}">
                    <a16:creationId xmlns:a16="http://schemas.microsoft.com/office/drawing/2014/main" xmlns="" id="{C4B4EBF4-9BF2-A044-8B4D-6D8AFD4F6E20}"/>
                  </a:ext>
                </a:extLst>
              </p:cNvPr>
              <p:cNvSpPr/>
              <p:nvPr/>
            </p:nvSpPr>
            <p:spPr>
              <a:xfrm>
                <a:off x="3861800" y="4173813"/>
                <a:ext cx="22631" cy="10413"/>
              </a:xfrm>
              <a:custGeom>
                <a:avLst/>
                <a:gdLst/>
                <a:ahLst/>
                <a:cxnLst/>
                <a:rect l="l" t="t" r="r" b="b"/>
                <a:pathLst>
                  <a:path w="552" h="254" extrusionOk="0">
                    <a:moveTo>
                      <a:pt x="239" y="1"/>
                    </a:moveTo>
                    <a:cubicBezTo>
                      <a:pt x="179" y="60"/>
                      <a:pt x="60" y="60"/>
                      <a:pt x="0" y="135"/>
                    </a:cubicBezTo>
                    <a:lnTo>
                      <a:pt x="0" y="194"/>
                    </a:lnTo>
                    <a:cubicBezTo>
                      <a:pt x="0" y="194"/>
                      <a:pt x="0" y="254"/>
                      <a:pt x="60" y="254"/>
                    </a:cubicBezTo>
                    <a:cubicBezTo>
                      <a:pt x="119" y="254"/>
                      <a:pt x="179" y="254"/>
                      <a:pt x="313" y="194"/>
                    </a:cubicBezTo>
                    <a:lnTo>
                      <a:pt x="373" y="194"/>
                    </a:lnTo>
                    <a:cubicBezTo>
                      <a:pt x="432" y="135"/>
                      <a:pt x="492" y="135"/>
                      <a:pt x="492" y="60"/>
                    </a:cubicBezTo>
                    <a:cubicBezTo>
                      <a:pt x="551" y="60"/>
                      <a:pt x="492" y="1"/>
                      <a:pt x="492" y="1"/>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7579;p47">
                <a:extLst>
                  <a:ext uri="{FF2B5EF4-FFF2-40B4-BE49-F238E27FC236}">
                    <a16:creationId xmlns:a16="http://schemas.microsoft.com/office/drawing/2014/main" xmlns="" id="{05E91CDE-7D8B-6F49-B6CA-8BD9FE7BA31C}"/>
                  </a:ext>
                </a:extLst>
              </p:cNvPr>
              <p:cNvSpPr/>
              <p:nvPr/>
            </p:nvSpPr>
            <p:spPr>
              <a:xfrm>
                <a:off x="3848967" y="4206815"/>
                <a:ext cx="17752" cy="10413"/>
              </a:xfrm>
              <a:custGeom>
                <a:avLst/>
                <a:gdLst/>
                <a:ahLst/>
                <a:cxnLst/>
                <a:rect l="l" t="t" r="r" b="b"/>
                <a:pathLst>
                  <a:path w="433" h="254" extrusionOk="0">
                    <a:moveTo>
                      <a:pt x="179" y="0"/>
                    </a:moveTo>
                    <a:cubicBezTo>
                      <a:pt x="119" y="75"/>
                      <a:pt x="60" y="75"/>
                      <a:pt x="0" y="134"/>
                    </a:cubicBezTo>
                    <a:lnTo>
                      <a:pt x="0" y="194"/>
                    </a:lnTo>
                    <a:cubicBezTo>
                      <a:pt x="0" y="194"/>
                      <a:pt x="0" y="253"/>
                      <a:pt x="60" y="253"/>
                    </a:cubicBezTo>
                    <a:cubicBezTo>
                      <a:pt x="119" y="253"/>
                      <a:pt x="179" y="194"/>
                      <a:pt x="254" y="194"/>
                    </a:cubicBezTo>
                    <a:cubicBezTo>
                      <a:pt x="313" y="194"/>
                      <a:pt x="313" y="194"/>
                      <a:pt x="373" y="134"/>
                    </a:cubicBezTo>
                    <a:cubicBezTo>
                      <a:pt x="373" y="134"/>
                      <a:pt x="432" y="134"/>
                      <a:pt x="432" y="75"/>
                    </a:cubicBezTo>
                    <a:lnTo>
                      <a:pt x="432" y="0"/>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7580;p47">
                <a:extLst>
                  <a:ext uri="{FF2B5EF4-FFF2-40B4-BE49-F238E27FC236}">
                    <a16:creationId xmlns:a16="http://schemas.microsoft.com/office/drawing/2014/main" xmlns="" id="{45A6C05A-F093-7446-8D5C-2018234AC2D2}"/>
                  </a:ext>
                </a:extLst>
              </p:cNvPr>
              <p:cNvSpPr/>
              <p:nvPr/>
            </p:nvSpPr>
            <p:spPr>
              <a:xfrm>
                <a:off x="3871557" y="4242851"/>
                <a:ext cx="20827" cy="12832"/>
              </a:xfrm>
              <a:custGeom>
                <a:avLst/>
                <a:gdLst/>
                <a:ahLst/>
                <a:cxnLst/>
                <a:rect l="l" t="t" r="r" b="b"/>
                <a:pathLst>
                  <a:path w="508" h="313" extrusionOk="0">
                    <a:moveTo>
                      <a:pt x="313" y="0"/>
                    </a:moveTo>
                    <a:cubicBezTo>
                      <a:pt x="254" y="60"/>
                      <a:pt x="254" y="60"/>
                      <a:pt x="194" y="60"/>
                    </a:cubicBezTo>
                    <a:cubicBezTo>
                      <a:pt x="135" y="119"/>
                      <a:pt x="75" y="119"/>
                      <a:pt x="1" y="238"/>
                    </a:cubicBezTo>
                    <a:cubicBezTo>
                      <a:pt x="1" y="238"/>
                      <a:pt x="1" y="313"/>
                      <a:pt x="75" y="313"/>
                    </a:cubicBezTo>
                    <a:cubicBezTo>
                      <a:pt x="135" y="313"/>
                      <a:pt x="194" y="238"/>
                      <a:pt x="254" y="238"/>
                    </a:cubicBezTo>
                    <a:cubicBezTo>
                      <a:pt x="313" y="179"/>
                      <a:pt x="373" y="179"/>
                      <a:pt x="373" y="179"/>
                    </a:cubicBezTo>
                    <a:cubicBezTo>
                      <a:pt x="373" y="119"/>
                      <a:pt x="447" y="119"/>
                      <a:pt x="447" y="60"/>
                    </a:cubicBezTo>
                    <a:lnTo>
                      <a:pt x="507" y="60"/>
                    </a:lnTo>
                    <a:lnTo>
                      <a:pt x="447" y="0"/>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7581;p47">
                <a:extLst>
                  <a:ext uri="{FF2B5EF4-FFF2-40B4-BE49-F238E27FC236}">
                    <a16:creationId xmlns:a16="http://schemas.microsoft.com/office/drawing/2014/main" xmlns="" id="{C75DCAD2-18E1-2341-9B25-2FBA9571E3E2}"/>
                  </a:ext>
                </a:extLst>
              </p:cNvPr>
              <p:cNvSpPr/>
              <p:nvPr/>
            </p:nvSpPr>
            <p:spPr>
              <a:xfrm>
                <a:off x="3815964" y="4240391"/>
                <a:ext cx="17752" cy="9798"/>
              </a:xfrm>
              <a:custGeom>
                <a:avLst/>
                <a:gdLst/>
                <a:ahLst/>
                <a:cxnLst/>
                <a:rect l="l" t="t" r="r" b="b"/>
                <a:pathLst>
                  <a:path w="433" h="239" extrusionOk="0">
                    <a:moveTo>
                      <a:pt x="314" y="0"/>
                    </a:moveTo>
                    <a:cubicBezTo>
                      <a:pt x="239" y="0"/>
                      <a:pt x="180" y="0"/>
                      <a:pt x="180" y="60"/>
                    </a:cubicBezTo>
                    <a:cubicBezTo>
                      <a:pt x="120" y="60"/>
                      <a:pt x="60" y="120"/>
                      <a:pt x="1" y="179"/>
                    </a:cubicBezTo>
                    <a:lnTo>
                      <a:pt x="1" y="239"/>
                    </a:lnTo>
                    <a:cubicBezTo>
                      <a:pt x="120" y="239"/>
                      <a:pt x="180" y="239"/>
                      <a:pt x="239" y="179"/>
                    </a:cubicBezTo>
                    <a:cubicBezTo>
                      <a:pt x="314" y="179"/>
                      <a:pt x="314" y="179"/>
                      <a:pt x="373" y="120"/>
                    </a:cubicBezTo>
                    <a:lnTo>
                      <a:pt x="433" y="60"/>
                    </a:lnTo>
                    <a:lnTo>
                      <a:pt x="433" y="0"/>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7582;p47">
                <a:extLst>
                  <a:ext uri="{FF2B5EF4-FFF2-40B4-BE49-F238E27FC236}">
                    <a16:creationId xmlns:a16="http://schemas.microsoft.com/office/drawing/2014/main" xmlns="" id="{BC210CE9-1138-C64B-856A-E0046673B61D}"/>
                  </a:ext>
                </a:extLst>
              </p:cNvPr>
              <p:cNvSpPr/>
              <p:nvPr/>
            </p:nvSpPr>
            <p:spPr>
              <a:xfrm>
                <a:off x="3848967" y="4275811"/>
                <a:ext cx="12873" cy="7380"/>
              </a:xfrm>
              <a:custGeom>
                <a:avLst/>
                <a:gdLst/>
                <a:ahLst/>
                <a:cxnLst/>
                <a:rect l="l" t="t" r="r" b="b"/>
                <a:pathLst>
                  <a:path w="314" h="180" extrusionOk="0">
                    <a:moveTo>
                      <a:pt x="179" y="0"/>
                    </a:moveTo>
                    <a:cubicBezTo>
                      <a:pt x="119" y="0"/>
                      <a:pt x="60" y="0"/>
                      <a:pt x="60" y="60"/>
                    </a:cubicBezTo>
                    <a:cubicBezTo>
                      <a:pt x="0" y="120"/>
                      <a:pt x="60" y="120"/>
                      <a:pt x="60" y="179"/>
                    </a:cubicBezTo>
                    <a:lnTo>
                      <a:pt x="179" y="179"/>
                    </a:lnTo>
                    <a:lnTo>
                      <a:pt x="254" y="120"/>
                    </a:lnTo>
                    <a:lnTo>
                      <a:pt x="313" y="120"/>
                    </a:lnTo>
                    <a:lnTo>
                      <a:pt x="313" y="60"/>
                    </a:lnTo>
                    <a:lnTo>
                      <a:pt x="313" y="0"/>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7583;p47">
                <a:extLst>
                  <a:ext uri="{FF2B5EF4-FFF2-40B4-BE49-F238E27FC236}">
                    <a16:creationId xmlns:a16="http://schemas.microsoft.com/office/drawing/2014/main" xmlns="" id="{A6E2BEEA-8F48-754F-98C9-D3E95A975539}"/>
                  </a:ext>
                </a:extLst>
              </p:cNvPr>
              <p:cNvSpPr/>
              <p:nvPr/>
            </p:nvSpPr>
            <p:spPr>
              <a:xfrm>
                <a:off x="4485373" y="4557987"/>
                <a:ext cx="20212" cy="7339"/>
              </a:xfrm>
              <a:custGeom>
                <a:avLst/>
                <a:gdLst/>
                <a:ahLst/>
                <a:cxnLst/>
                <a:rect l="l" t="t" r="r" b="b"/>
                <a:pathLst>
                  <a:path w="493" h="179" extrusionOk="0">
                    <a:moveTo>
                      <a:pt x="1" y="0"/>
                    </a:moveTo>
                    <a:lnTo>
                      <a:pt x="60" y="75"/>
                    </a:lnTo>
                    <a:cubicBezTo>
                      <a:pt x="120" y="134"/>
                      <a:pt x="179" y="134"/>
                      <a:pt x="239" y="134"/>
                    </a:cubicBezTo>
                    <a:cubicBezTo>
                      <a:pt x="239" y="164"/>
                      <a:pt x="254" y="179"/>
                      <a:pt x="278" y="179"/>
                    </a:cubicBezTo>
                    <a:cubicBezTo>
                      <a:pt x="302" y="179"/>
                      <a:pt x="336" y="164"/>
                      <a:pt x="373" y="134"/>
                    </a:cubicBezTo>
                    <a:lnTo>
                      <a:pt x="433" y="134"/>
                    </a:lnTo>
                    <a:lnTo>
                      <a:pt x="492" y="75"/>
                    </a:lnTo>
                    <a:lnTo>
                      <a:pt x="433" y="0"/>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7584;p47">
                <a:extLst>
                  <a:ext uri="{FF2B5EF4-FFF2-40B4-BE49-F238E27FC236}">
                    <a16:creationId xmlns:a16="http://schemas.microsoft.com/office/drawing/2014/main" xmlns="" id="{56FB5EB2-661B-F74D-8098-9BA09461B7A5}"/>
                  </a:ext>
                </a:extLst>
              </p:cNvPr>
              <p:cNvSpPr/>
              <p:nvPr/>
            </p:nvSpPr>
            <p:spPr>
              <a:xfrm>
                <a:off x="4528134" y="4561021"/>
                <a:ext cx="18367" cy="7380"/>
              </a:xfrm>
              <a:custGeom>
                <a:avLst/>
                <a:gdLst/>
                <a:ahLst/>
                <a:cxnLst/>
                <a:rect l="l" t="t" r="r" b="b"/>
                <a:pathLst>
                  <a:path w="448" h="180" extrusionOk="0">
                    <a:moveTo>
                      <a:pt x="75" y="1"/>
                    </a:moveTo>
                    <a:lnTo>
                      <a:pt x="75" y="60"/>
                    </a:lnTo>
                    <a:cubicBezTo>
                      <a:pt x="0" y="60"/>
                      <a:pt x="75" y="120"/>
                      <a:pt x="75" y="120"/>
                    </a:cubicBezTo>
                    <a:cubicBezTo>
                      <a:pt x="134" y="120"/>
                      <a:pt x="194" y="179"/>
                      <a:pt x="254" y="179"/>
                    </a:cubicBezTo>
                    <a:lnTo>
                      <a:pt x="313" y="120"/>
                    </a:lnTo>
                    <a:lnTo>
                      <a:pt x="373" y="120"/>
                    </a:lnTo>
                    <a:cubicBezTo>
                      <a:pt x="447" y="60"/>
                      <a:pt x="373" y="60"/>
                      <a:pt x="373" y="1"/>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7585;p47">
                <a:extLst>
                  <a:ext uri="{FF2B5EF4-FFF2-40B4-BE49-F238E27FC236}">
                    <a16:creationId xmlns:a16="http://schemas.microsoft.com/office/drawing/2014/main" xmlns="" id="{8AA24B5E-303F-B843-BFD4-8E41C9F128B2}"/>
                  </a:ext>
                </a:extLst>
              </p:cNvPr>
              <p:cNvSpPr/>
              <p:nvPr/>
            </p:nvSpPr>
            <p:spPr>
              <a:xfrm>
                <a:off x="4503084" y="4573238"/>
                <a:ext cx="15333" cy="7995"/>
              </a:xfrm>
              <a:custGeom>
                <a:avLst/>
                <a:gdLst/>
                <a:ahLst/>
                <a:cxnLst/>
                <a:rect l="l" t="t" r="r" b="b"/>
                <a:pathLst>
                  <a:path w="374" h="195" extrusionOk="0">
                    <a:moveTo>
                      <a:pt x="179" y="1"/>
                    </a:moveTo>
                    <a:cubicBezTo>
                      <a:pt x="120" y="1"/>
                      <a:pt x="120" y="1"/>
                      <a:pt x="60" y="75"/>
                    </a:cubicBezTo>
                    <a:cubicBezTo>
                      <a:pt x="1" y="135"/>
                      <a:pt x="1" y="135"/>
                      <a:pt x="60" y="135"/>
                    </a:cubicBezTo>
                    <a:cubicBezTo>
                      <a:pt x="120" y="194"/>
                      <a:pt x="120" y="194"/>
                      <a:pt x="179" y="194"/>
                    </a:cubicBezTo>
                    <a:lnTo>
                      <a:pt x="313" y="194"/>
                    </a:lnTo>
                    <a:lnTo>
                      <a:pt x="373" y="135"/>
                    </a:lnTo>
                    <a:lnTo>
                      <a:pt x="373" y="75"/>
                    </a:lnTo>
                    <a:cubicBezTo>
                      <a:pt x="313" y="75"/>
                      <a:pt x="313" y="75"/>
                      <a:pt x="313" y="1"/>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7586;p47">
                <a:extLst>
                  <a:ext uri="{FF2B5EF4-FFF2-40B4-BE49-F238E27FC236}">
                    <a16:creationId xmlns:a16="http://schemas.microsoft.com/office/drawing/2014/main" xmlns="" id="{76701330-D630-BF4A-9443-AF6DC21B0C80}"/>
                  </a:ext>
                </a:extLst>
              </p:cNvPr>
              <p:cNvSpPr/>
              <p:nvPr/>
            </p:nvSpPr>
            <p:spPr>
              <a:xfrm>
                <a:off x="4573928" y="4586070"/>
                <a:ext cx="18367" cy="7995"/>
              </a:xfrm>
              <a:custGeom>
                <a:avLst/>
                <a:gdLst/>
                <a:ahLst/>
                <a:cxnLst/>
                <a:rect l="l" t="t" r="r" b="b"/>
                <a:pathLst>
                  <a:path w="448" h="195" extrusionOk="0">
                    <a:moveTo>
                      <a:pt x="1" y="0"/>
                    </a:moveTo>
                    <a:lnTo>
                      <a:pt x="1" y="60"/>
                    </a:lnTo>
                    <a:lnTo>
                      <a:pt x="1" y="134"/>
                    </a:lnTo>
                    <a:cubicBezTo>
                      <a:pt x="75" y="134"/>
                      <a:pt x="135" y="194"/>
                      <a:pt x="194" y="194"/>
                    </a:cubicBezTo>
                    <a:lnTo>
                      <a:pt x="314" y="194"/>
                    </a:lnTo>
                    <a:cubicBezTo>
                      <a:pt x="314" y="134"/>
                      <a:pt x="373" y="134"/>
                      <a:pt x="373" y="134"/>
                    </a:cubicBezTo>
                    <a:lnTo>
                      <a:pt x="448" y="134"/>
                    </a:lnTo>
                    <a:cubicBezTo>
                      <a:pt x="448" y="60"/>
                      <a:pt x="448" y="60"/>
                      <a:pt x="373" y="60"/>
                    </a:cubicBezTo>
                    <a:cubicBezTo>
                      <a:pt x="373" y="0"/>
                      <a:pt x="314" y="0"/>
                      <a:pt x="314" y="0"/>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7587;p47">
                <a:extLst>
                  <a:ext uri="{FF2B5EF4-FFF2-40B4-BE49-F238E27FC236}">
                    <a16:creationId xmlns:a16="http://schemas.microsoft.com/office/drawing/2014/main" xmlns="" id="{2B7FE76D-1A86-2D4E-A7AD-3DA8C5FEA85B}"/>
                  </a:ext>
                </a:extLst>
              </p:cNvPr>
              <p:cNvSpPr/>
              <p:nvPr/>
            </p:nvSpPr>
            <p:spPr>
              <a:xfrm>
                <a:off x="4597132" y="4565900"/>
                <a:ext cx="22672" cy="7380"/>
              </a:xfrm>
              <a:custGeom>
                <a:avLst/>
                <a:gdLst/>
                <a:ahLst/>
                <a:cxnLst/>
                <a:rect l="l" t="t" r="r" b="b"/>
                <a:pathLst>
                  <a:path w="553" h="180" extrusionOk="0">
                    <a:moveTo>
                      <a:pt x="1" y="1"/>
                    </a:moveTo>
                    <a:lnTo>
                      <a:pt x="1" y="60"/>
                    </a:lnTo>
                    <a:lnTo>
                      <a:pt x="1" y="120"/>
                    </a:lnTo>
                    <a:cubicBezTo>
                      <a:pt x="120" y="120"/>
                      <a:pt x="180" y="180"/>
                      <a:pt x="254" y="180"/>
                    </a:cubicBezTo>
                    <a:cubicBezTo>
                      <a:pt x="314" y="180"/>
                      <a:pt x="373" y="180"/>
                      <a:pt x="373" y="120"/>
                    </a:cubicBezTo>
                    <a:lnTo>
                      <a:pt x="492" y="120"/>
                    </a:lnTo>
                    <a:lnTo>
                      <a:pt x="552" y="60"/>
                    </a:lnTo>
                    <a:lnTo>
                      <a:pt x="492" y="1"/>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7588;p47">
                <a:extLst>
                  <a:ext uri="{FF2B5EF4-FFF2-40B4-BE49-F238E27FC236}">
                    <a16:creationId xmlns:a16="http://schemas.microsoft.com/office/drawing/2014/main" xmlns="" id="{862A6516-E63E-074C-8396-D7F1B5026B18}"/>
                  </a:ext>
                </a:extLst>
              </p:cNvPr>
              <p:cNvSpPr/>
              <p:nvPr/>
            </p:nvSpPr>
            <p:spPr>
              <a:xfrm>
                <a:off x="4638048" y="4578731"/>
                <a:ext cx="9839" cy="7380"/>
              </a:xfrm>
              <a:custGeom>
                <a:avLst/>
                <a:gdLst/>
                <a:ahLst/>
                <a:cxnLst/>
                <a:rect l="l" t="t" r="r" b="b"/>
                <a:pathLst>
                  <a:path w="240" h="180" extrusionOk="0">
                    <a:moveTo>
                      <a:pt x="120" y="1"/>
                    </a:moveTo>
                    <a:cubicBezTo>
                      <a:pt x="120" y="1"/>
                      <a:pt x="61" y="1"/>
                      <a:pt x="61" y="60"/>
                    </a:cubicBezTo>
                    <a:cubicBezTo>
                      <a:pt x="1" y="60"/>
                      <a:pt x="1" y="120"/>
                      <a:pt x="61" y="120"/>
                    </a:cubicBezTo>
                    <a:cubicBezTo>
                      <a:pt x="61" y="179"/>
                      <a:pt x="120" y="179"/>
                      <a:pt x="120" y="179"/>
                    </a:cubicBezTo>
                    <a:lnTo>
                      <a:pt x="180" y="179"/>
                    </a:lnTo>
                    <a:lnTo>
                      <a:pt x="239" y="120"/>
                    </a:lnTo>
                    <a:lnTo>
                      <a:pt x="239" y="60"/>
                    </a:lnTo>
                    <a:lnTo>
                      <a:pt x="180" y="1"/>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7589;p47">
                <a:extLst>
                  <a:ext uri="{FF2B5EF4-FFF2-40B4-BE49-F238E27FC236}">
                    <a16:creationId xmlns:a16="http://schemas.microsoft.com/office/drawing/2014/main" xmlns="" id="{F3889A09-EC0B-F349-8D6B-1D9FBDEA1519}"/>
                  </a:ext>
                </a:extLst>
              </p:cNvPr>
              <p:cNvSpPr/>
              <p:nvPr/>
            </p:nvSpPr>
            <p:spPr>
              <a:xfrm>
                <a:off x="4668591" y="4570778"/>
                <a:ext cx="12258" cy="7995"/>
              </a:xfrm>
              <a:custGeom>
                <a:avLst/>
                <a:gdLst/>
                <a:ahLst/>
                <a:cxnLst/>
                <a:rect l="l" t="t" r="r" b="b"/>
                <a:pathLst>
                  <a:path w="299" h="195" extrusionOk="0">
                    <a:moveTo>
                      <a:pt x="1" y="1"/>
                    </a:moveTo>
                    <a:lnTo>
                      <a:pt x="1" y="61"/>
                    </a:lnTo>
                    <a:cubicBezTo>
                      <a:pt x="1" y="135"/>
                      <a:pt x="60" y="195"/>
                      <a:pt x="120" y="195"/>
                    </a:cubicBezTo>
                    <a:lnTo>
                      <a:pt x="239" y="195"/>
                    </a:lnTo>
                    <a:cubicBezTo>
                      <a:pt x="239" y="135"/>
                      <a:pt x="299" y="135"/>
                      <a:pt x="299" y="135"/>
                    </a:cubicBezTo>
                    <a:lnTo>
                      <a:pt x="299" y="1"/>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7590;p47">
                <a:extLst>
                  <a:ext uri="{FF2B5EF4-FFF2-40B4-BE49-F238E27FC236}">
                    <a16:creationId xmlns:a16="http://schemas.microsoft.com/office/drawing/2014/main" xmlns="" id="{596FE3EC-02C4-9940-B117-EF098BFBF572}"/>
                  </a:ext>
                </a:extLst>
              </p:cNvPr>
              <p:cNvSpPr/>
              <p:nvPr/>
            </p:nvSpPr>
            <p:spPr>
              <a:xfrm>
                <a:off x="4638048" y="4496903"/>
                <a:ext cx="15333" cy="7995"/>
              </a:xfrm>
              <a:custGeom>
                <a:avLst/>
                <a:gdLst/>
                <a:ahLst/>
                <a:cxnLst/>
                <a:rect l="l" t="t" r="r" b="b"/>
                <a:pathLst>
                  <a:path w="374" h="195" extrusionOk="0">
                    <a:moveTo>
                      <a:pt x="1" y="0"/>
                    </a:moveTo>
                    <a:lnTo>
                      <a:pt x="1" y="134"/>
                    </a:lnTo>
                    <a:cubicBezTo>
                      <a:pt x="61" y="134"/>
                      <a:pt x="120" y="194"/>
                      <a:pt x="180" y="194"/>
                    </a:cubicBezTo>
                    <a:lnTo>
                      <a:pt x="239" y="194"/>
                    </a:lnTo>
                    <a:cubicBezTo>
                      <a:pt x="299" y="134"/>
                      <a:pt x="299" y="134"/>
                      <a:pt x="373" y="134"/>
                    </a:cubicBezTo>
                    <a:lnTo>
                      <a:pt x="373" y="75"/>
                    </a:lnTo>
                    <a:lnTo>
                      <a:pt x="373" y="0"/>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7591;p47">
                <a:extLst>
                  <a:ext uri="{FF2B5EF4-FFF2-40B4-BE49-F238E27FC236}">
                    <a16:creationId xmlns:a16="http://schemas.microsoft.com/office/drawing/2014/main" xmlns="" id="{0EAF3080-B5D4-8345-9C5E-539D3959BBD6}"/>
                  </a:ext>
                </a:extLst>
              </p:cNvPr>
              <p:cNvSpPr/>
              <p:nvPr/>
            </p:nvSpPr>
            <p:spPr>
              <a:xfrm>
                <a:off x="4673511" y="4504856"/>
                <a:ext cx="15292" cy="7339"/>
              </a:xfrm>
              <a:custGeom>
                <a:avLst/>
                <a:gdLst/>
                <a:ahLst/>
                <a:cxnLst/>
                <a:rect l="l" t="t" r="r" b="b"/>
                <a:pathLst>
                  <a:path w="373" h="179" extrusionOk="0">
                    <a:moveTo>
                      <a:pt x="179" y="0"/>
                    </a:moveTo>
                    <a:cubicBezTo>
                      <a:pt x="119" y="0"/>
                      <a:pt x="60" y="0"/>
                      <a:pt x="0" y="60"/>
                    </a:cubicBezTo>
                    <a:lnTo>
                      <a:pt x="0" y="119"/>
                    </a:lnTo>
                    <a:lnTo>
                      <a:pt x="60" y="179"/>
                    </a:lnTo>
                    <a:lnTo>
                      <a:pt x="313" y="179"/>
                    </a:lnTo>
                    <a:cubicBezTo>
                      <a:pt x="313" y="119"/>
                      <a:pt x="313" y="119"/>
                      <a:pt x="372" y="119"/>
                    </a:cubicBezTo>
                    <a:lnTo>
                      <a:pt x="372" y="60"/>
                    </a:lnTo>
                    <a:cubicBezTo>
                      <a:pt x="313" y="0"/>
                      <a:pt x="313" y="0"/>
                      <a:pt x="253" y="0"/>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7592;p47">
                <a:extLst>
                  <a:ext uri="{FF2B5EF4-FFF2-40B4-BE49-F238E27FC236}">
                    <a16:creationId xmlns:a16="http://schemas.microsoft.com/office/drawing/2014/main" xmlns="" id="{B068454B-DBC5-1B4B-83E2-C39ADDC0FBEA}"/>
                  </a:ext>
                </a:extLst>
              </p:cNvPr>
              <p:cNvSpPr/>
              <p:nvPr/>
            </p:nvSpPr>
            <p:spPr>
              <a:xfrm>
                <a:off x="4716845" y="4507275"/>
                <a:ext cx="15333" cy="7995"/>
              </a:xfrm>
              <a:custGeom>
                <a:avLst/>
                <a:gdLst/>
                <a:ahLst/>
                <a:cxnLst/>
                <a:rect l="l" t="t" r="r" b="b"/>
                <a:pathLst>
                  <a:path w="374" h="195" extrusionOk="0">
                    <a:moveTo>
                      <a:pt x="180" y="1"/>
                    </a:moveTo>
                    <a:cubicBezTo>
                      <a:pt x="120" y="1"/>
                      <a:pt x="60" y="1"/>
                      <a:pt x="60" y="60"/>
                    </a:cubicBezTo>
                    <a:lnTo>
                      <a:pt x="1" y="60"/>
                    </a:lnTo>
                    <a:cubicBezTo>
                      <a:pt x="1" y="60"/>
                      <a:pt x="1" y="120"/>
                      <a:pt x="60" y="120"/>
                    </a:cubicBezTo>
                    <a:cubicBezTo>
                      <a:pt x="60" y="194"/>
                      <a:pt x="120" y="194"/>
                      <a:pt x="180" y="194"/>
                    </a:cubicBezTo>
                    <a:lnTo>
                      <a:pt x="239" y="194"/>
                    </a:lnTo>
                    <a:cubicBezTo>
                      <a:pt x="239" y="120"/>
                      <a:pt x="314" y="120"/>
                      <a:pt x="314" y="120"/>
                    </a:cubicBezTo>
                    <a:cubicBezTo>
                      <a:pt x="373" y="60"/>
                      <a:pt x="373" y="60"/>
                      <a:pt x="314" y="60"/>
                    </a:cubicBezTo>
                    <a:cubicBezTo>
                      <a:pt x="314" y="1"/>
                      <a:pt x="239" y="1"/>
                      <a:pt x="239" y="1"/>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7593;p47">
                <a:extLst>
                  <a:ext uri="{FF2B5EF4-FFF2-40B4-BE49-F238E27FC236}">
                    <a16:creationId xmlns:a16="http://schemas.microsoft.com/office/drawing/2014/main" xmlns="" id="{C7B2FE4C-B8F9-DB43-8637-9C623D245051}"/>
                  </a:ext>
                </a:extLst>
              </p:cNvPr>
              <p:cNvSpPr/>
              <p:nvPr/>
            </p:nvSpPr>
            <p:spPr>
              <a:xfrm>
                <a:off x="4607546" y="4509735"/>
                <a:ext cx="15292" cy="7954"/>
              </a:xfrm>
              <a:custGeom>
                <a:avLst/>
                <a:gdLst/>
                <a:ahLst/>
                <a:cxnLst/>
                <a:rect l="l" t="t" r="r" b="b"/>
                <a:pathLst>
                  <a:path w="373" h="194" extrusionOk="0">
                    <a:moveTo>
                      <a:pt x="0" y="0"/>
                    </a:moveTo>
                    <a:lnTo>
                      <a:pt x="0" y="60"/>
                    </a:lnTo>
                    <a:cubicBezTo>
                      <a:pt x="60" y="134"/>
                      <a:pt x="119" y="194"/>
                      <a:pt x="179" y="194"/>
                    </a:cubicBezTo>
                    <a:lnTo>
                      <a:pt x="238" y="194"/>
                    </a:lnTo>
                    <a:cubicBezTo>
                      <a:pt x="298" y="194"/>
                      <a:pt x="298" y="134"/>
                      <a:pt x="373" y="134"/>
                    </a:cubicBezTo>
                    <a:cubicBezTo>
                      <a:pt x="373" y="60"/>
                      <a:pt x="373" y="60"/>
                      <a:pt x="298" y="60"/>
                    </a:cubicBezTo>
                    <a:cubicBezTo>
                      <a:pt x="298" y="0"/>
                      <a:pt x="298" y="0"/>
                      <a:pt x="238" y="0"/>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7594;p47">
                <a:extLst>
                  <a:ext uri="{FF2B5EF4-FFF2-40B4-BE49-F238E27FC236}">
                    <a16:creationId xmlns:a16="http://schemas.microsoft.com/office/drawing/2014/main" xmlns="" id="{80D0BC02-0BFF-3E4B-B223-8D351F5683E4}"/>
                  </a:ext>
                </a:extLst>
              </p:cNvPr>
              <p:cNvSpPr/>
              <p:nvPr/>
            </p:nvSpPr>
            <p:spPr>
              <a:xfrm>
                <a:off x="3775049" y="4443772"/>
                <a:ext cx="28124" cy="10413"/>
              </a:xfrm>
              <a:custGeom>
                <a:avLst/>
                <a:gdLst/>
                <a:ahLst/>
                <a:cxnLst/>
                <a:rect l="l" t="t" r="r" b="b"/>
                <a:pathLst>
                  <a:path w="686" h="254" extrusionOk="0">
                    <a:moveTo>
                      <a:pt x="314" y="0"/>
                    </a:moveTo>
                    <a:cubicBezTo>
                      <a:pt x="254" y="60"/>
                      <a:pt x="120" y="60"/>
                      <a:pt x="60" y="119"/>
                    </a:cubicBezTo>
                    <a:lnTo>
                      <a:pt x="1" y="179"/>
                    </a:lnTo>
                    <a:lnTo>
                      <a:pt x="60" y="254"/>
                    </a:lnTo>
                    <a:cubicBezTo>
                      <a:pt x="194" y="254"/>
                      <a:pt x="254" y="179"/>
                      <a:pt x="373" y="179"/>
                    </a:cubicBezTo>
                    <a:lnTo>
                      <a:pt x="492" y="179"/>
                    </a:lnTo>
                    <a:cubicBezTo>
                      <a:pt x="567" y="179"/>
                      <a:pt x="567" y="119"/>
                      <a:pt x="626" y="119"/>
                    </a:cubicBezTo>
                    <a:cubicBezTo>
                      <a:pt x="686" y="60"/>
                      <a:pt x="626" y="60"/>
                      <a:pt x="626" y="60"/>
                    </a:cubicBezTo>
                    <a:cubicBezTo>
                      <a:pt x="567" y="0"/>
                      <a:pt x="492" y="0"/>
                      <a:pt x="492" y="0"/>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7595;p47">
                <a:extLst>
                  <a:ext uri="{FF2B5EF4-FFF2-40B4-BE49-F238E27FC236}">
                    <a16:creationId xmlns:a16="http://schemas.microsoft.com/office/drawing/2014/main" xmlns="" id="{DAB0B1D9-F4DF-E942-B899-6B82F77150B4}"/>
                  </a:ext>
                </a:extLst>
              </p:cNvPr>
              <p:cNvSpPr/>
              <p:nvPr/>
            </p:nvSpPr>
            <p:spPr>
              <a:xfrm>
                <a:off x="3729254" y="4459023"/>
                <a:ext cx="23246" cy="10413"/>
              </a:xfrm>
              <a:custGeom>
                <a:avLst/>
                <a:gdLst/>
                <a:ahLst/>
                <a:cxnLst/>
                <a:rect l="l" t="t" r="r" b="b"/>
                <a:pathLst>
                  <a:path w="567" h="254" extrusionOk="0">
                    <a:moveTo>
                      <a:pt x="254" y="1"/>
                    </a:moveTo>
                    <a:cubicBezTo>
                      <a:pt x="194" y="60"/>
                      <a:pt x="60" y="120"/>
                      <a:pt x="0" y="179"/>
                    </a:cubicBezTo>
                    <a:lnTo>
                      <a:pt x="0" y="254"/>
                    </a:lnTo>
                    <a:cubicBezTo>
                      <a:pt x="120" y="254"/>
                      <a:pt x="194" y="254"/>
                      <a:pt x="313" y="179"/>
                    </a:cubicBezTo>
                    <a:cubicBezTo>
                      <a:pt x="373" y="179"/>
                      <a:pt x="373" y="179"/>
                      <a:pt x="432" y="120"/>
                    </a:cubicBezTo>
                    <a:cubicBezTo>
                      <a:pt x="492" y="120"/>
                      <a:pt x="492" y="60"/>
                      <a:pt x="567" y="60"/>
                    </a:cubicBezTo>
                    <a:lnTo>
                      <a:pt x="567" y="1"/>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7596;p47">
                <a:extLst>
                  <a:ext uri="{FF2B5EF4-FFF2-40B4-BE49-F238E27FC236}">
                    <a16:creationId xmlns:a16="http://schemas.microsoft.com/office/drawing/2014/main" xmlns="" id="{D1321C7A-97EA-5245-850A-3E4E7B522D07}"/>
                  </a:ext>
                </a:extLst>
              </p:cNvPr>
              <p:cNvSpPr/>
              <p:nvPr/>
            </p:nvSpPr>
            <p:spPr>
              <a:xfrm>
                <a:off x="3848967" y="4435819"/>
                <a:ext cx="17752" cy="7995"/>
              </a:xfrm>
              <a:custGeom>
                <a:avLst/>
                <a:gdLst/>
                <a:ahLst/>
                <a:cxnLst/>
                <a:rect l="l" t="t" r="r" b="b"/>
                <a:pathLst>
                  <a:path w="433" h="195" extrusionOk="0">
                    <a:moveTo>
                      <a:pt x="179" y="1"/>
                    </a:moveTo>
                    <a:cubicBezTo>
                      <a:pt x="119" y="1"/>
                      <a:pt x="60" y="75"/>
                      <a:pt x="60" y="135"/>
                    </a:cubicBezTo>
                    <a:lnTo>
                      <a:pt x="0" y="135"/>
                    </a:lnTo>
                    <a:cubicBezTo>
                      <a:pt x="0" y="194"/>
                      <a:pt x="60" y="194"/>
                      <a:pt x="60" y="194"/>
                    </a:cubicBezTo>
                    <a:lnTo>
                      <a:pt x="313" y="194"/>
                    </a:lnTo>
                    <a:cubicBezTo>
                      <a:pt x="313" y="135"/>
                      <a:pt x="373" y="135"/>
                      <a:pt x="373" y="135"/>
                    </a:cubicBezTo>
                    <a:lnTo>
                      <a:pt x="432" y="135"/>
                    </a:lnTo>
                    <a:lnTo>
                      <a:pt x="373" y="75"/>
                    </a:lnTo>
                    <a:cubicBezTo>
                      <a:pt x="373" y="1"/>
                      <a:pt x="313" y="1"/>
                      <a:pt x="313" y="1"/>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7597;p47">
                <a:extLst>
                  <a:ext uri="{FF2B5EF4-FFF2-40B4-BE49-F238E27FC236}">
                    <a16:creationId xmlns:a16="http://schemas.microsoft.com/office/drawing/2014/main" xmlns="" id="{AC5F7629-DA4F-734B-A763-167576079C2E}"/>
                  </a:ext>
                </a:extLst>
              </p:cNvPr>
              <p:cNvSpPr/>
              <p:nvPr/>
            </p:nvSpPr>
            <p:spPr>
              <a:xfrm>
                <a:off x="3767710" y="4462835"/>
                <a:ext cx="17752" cy="9060"/>
              </a:xfrm>
              <a:custGeom>
                <a:avLst/>
                <a:gdLst/>
                <a:ahLst/>
                <a:cxnLst/>
                <a:rect l="l" t="t" r="r" b="b"/>
                <a:pathLst>
                  <a:path w="433" h="221" extrusionOk="0">
                    <a:moveTo>
                      <a:pt x="255" y="0"/>
                    </a:moveTo>
                    <a:cubicBezTo>
                      <a:pt x="233" y="0"/>
                      <a:pt x="219" y="27"/>
                      <a:pt x="180" y="27"/>
                    </a:cubicBezTo>
                    <a:cubicBezTo>
                      <a:pt x="120" y="27"/>
                      <a:pt x="61" y="86"/>
                      <a:pt x="1" y="86"/>
                    </a:cubicBezTo>
                    <a:lnTo>
                      <a:pt x="1" y="161"/>
                    </a:lnTo>
                    <a:cubicBezTo>
                      <a:pt x="1" y="161"/>
                      <a:pt x="1" y="221"/>
                      <a:pt x="61" y="221"/>
                    </a:cubicBezTo>
                    <a:lnTo>
                      <a:pt x="239" y="221"/>
                    </a:lnTo>
                    <a:cubicBezTo>
                      <a:pt x="239" y="161"/>
                      <a:pt x="299" y="161"/>
                      <a:pt x="299" y="161"/>
                    </a:cubicBezTo>
                    <a:cubicBezTo>
                      <a:pt x="373" y="161"/>
                      <a:pt x="433" y="161"/>
                      <a:pt x="433" y="86"/>
                    </a:cubicBezTo>
                    <a:lnTo>
                      <a:pt x="433" y="27"/>
                    </a:lnTo>
                    <a:lnTo>
                      <a:pt x="299" y="27"/>
                    </a:lnTo>
                    <a:cubicBezTo>
                      <a:pt x="279" y="7"/>
                      <a:pt x="266" y="0"/>
                      <a:pt x="255" y="0"/>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7598;p47">
                <a:extLst>
                  <a:ext uri="{FF2B5EF4-FFF2-40B4-BE49-F238E27FC236}">
                    <a16:creationId xmlns:a16="http://schemas.microsoft.com/office/drawing/2014/main" xmlns="" id="{E1DE7AE2-FD34-7A4C-AE07-6F6AD272A238}"/>
                  </a:ext>
                </a:extLst>
              </p:cNvPr>
              <p:cNvSpPr/>
              <p:nvPr/>
            </p:nvSpPr>
            <p:spPr>
              <a:xfrm>
                <a:off x="3823303" y="4463901"/>
                <a:ext cx="15333" cy="7995"/>
              </a:xfrm>
              <a:custGeom>
                <a:avLst/>
                <a:gdLst/>
                <a:ahLst/>
                <a:cxnLst/>
                <a:rect l="l" t="t" r="r" b="b"/>
                <a:pathLst>
                  <a:path w="374" h="195" extrusionOk="0">
                    <a:moveTo>
                      <a:pt x="135" y="1"/>
                    </a:moveTo>
                    <a:cubicBezTo>
                      <a:pt x="60" y="1"/>
                      <a:pt x="1" y="1"/>
                      <a:pt x="1" y="60"/>
                    </a:cubicBezTo>
                    <a:lnTo>
                      <a:pt x="1" y="135"/>
                    </a:lnTo>
                    <a:lnTo>
                      <a:pt x="1" y="195"/>
                    </a:lnTo>
                    <a:lnTo>
                      <a:pt x="194" y="195"/>
                    </a:lnTo>
                    <a:lnTo>
                      <a:pt x="254" y="135"/>
                    </a:lnTo>
                    <a:lnTo>
                      <a:pt x="313" y="135"/>
                    </a:lnTo>
                    <a:lnTo>
                      <a:pt x="313" y="60"/>
                    </a:lnTo>
                    <a:cubicBezTo>
                      <a:pt x="373" y="60"/>
                      <a:pt x="373" y="60"/>
                      <a:pt x="313" y="1"/>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7599;p47">
                <a:extLst>
                  <a:ext uri="{FF2B5EF4-FFF2-40B4-BE49-F238E27FC236}">
                    <a16:creationId xmlns:a16="http://schemas.microsoft.com/office/drawing/2014/main" xmlns="" id="{CCA5808F-25A5-8E40-BA83-4501AD3CFDBA}"/>
                  </a:ext>
                </a:extLst>
              </p:cNvPr>
              <p:cNvSpPr/>
              <p:nvPr/>
            </p:nvSpPr>
            <p:spPr>
              <a:xfrm>
                <a:off x="3792760" y="4489565"/>
                <a:ext cx="15333" cy="7380"/>
              </a:xfrm>
              <a:custGeom>
                <a:avLst/>
                <a:gdLst/>
                <a:ahLst/>
                <a:cxnLst/>
                <a:rect l="l" t="t" r="r" b="b"/>
                <a:pathLst>
                  <a:path w="374" h="180" extrusionOk="0">
                    <a:moveTo>
                      <a:pt x="194" y="1"/>
                    </a:moveTo>
                    <a:cubicBezTo>
                      <a:pt x="135" y="1"/>
                      <a:pt x="60" y="60"/>
                      <a:pt x="1" y="120"/>
                    </a:cubicBezTo>
                    <a:lnTo>
                      <a:pt x="1" y="179"/>
                    </a:lnTo>
                    <a:lnTo>
                      <a:pt x="254" y="179"/>
                    </a:lnTo>
                    <a:lnTo>
                      <a:pt x="314" y="120"/>
                    </a:lnTo>
                    <a:lnTo>
                      <a:pt x="373" y="120"/>
                    </a:lnTo>
                    <a:lnTo>
                      <a:pt x="373" y="60"/>
                    </a:lnTo>
                    <a:cubicBezTo>
                      <a:pt x="373" y="1"/>
                      <a:pt x="314" y="1"/>
                      <a:pt x="314" y="1"/>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7600;p47">
                <a:extLst>
                  <a:ext uri="{FF2B5EF4-FFF2-40B4-BE49-F238E27FC236}">
                    <a16:creationId xmlns:a16="http://schemas.microsoft.com/office/drawing/2014/main" xmlns="" id="{DB77C69B-E87D-1E42-871D-34C9A5BC695F}"/>
                  </a:ext>
                </a:extLst>
              </p:cNvPr>
              <p:cNvSpPr/>
              <p:nvPr/>
            </p:nvSpPr>
            <p:spPr>
              <a:xfrm>
                <a:off x="3726795" y="4487146"/>
                <a:ext cx="20212" cy="7339"/>
              </a:xfrm>
              <a:custGeom>
                <a:avLst/>
                <a:gdLst/>
                <a:ahLst/>
                <a:cxnLst/>
                <a:rect l="l" t="t" r="r" b="b"/>
                <a:pathLst>
                  <a:path w="493" h="179" extrusionOk="0">
                    <a:moveTo>
                      <a:pt x="180" y="0"/>
                    </a:moveTo>
                    <a:cubicBezTo>
                      <a:pt x="120" y="0"/>
                      <a:pt x="60" y="60"/>
                      <a:pt x="1" y="119"/>
                    </a:cubicBezTo>
                    <a:lnTo>
                      <a:pt x="1" y="179"/>
                    </a:lnTo>
                    <a:lnTo>
                      <a:pt x="254" y="179"/>
                    </a:lnTo>
                    <a:cubicBezTo>
                      <a:pt x="314" y="179"/>
                      <a:pt x="314" y="119"/>
                      <a:pt x="373" y="119"/>
                    </a:cubicBezTo>
                    <a:cubicBezTo>
                      <a:pt x="373" y="119"/>
                      <a:pt x="433" y="119"/>
                      <a:pt x="433" y="60"/>
                    </a:cubicBezTo>
                    <a:lnTo>
                      <a:pt x="492" y="60"/>
                    </a:lnTo>
                    <a:cubicBezTo>
                      <a:pt x="492" y="0"/>
                      <a:pt x="433" y="0"/>
                      <a:pt x="433" y="0"/>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7601;p47">
                <a:extLst>
                  <a:ext uri="{FF2B5EF4-FFF2-40B4-BE49-F238E27FC236}">
                    <a16:creationId xmlns:a16="http://schemas.microsoft.com/office/drawing/2014/main" xmlns="" id="{30B1AF24-A690-E748-AE9C-7050264FFDEC}"/>
                  </a:ext>
                </a:extLst>
              </p:cNvPr>
              <p:cNvSpPr/>
              <p:nvPr/>
            </p:nvSpPr>
            <p:spPr>
              <a:xfrm>
                <a:off x="3742087" y="4509735"/>
                <a:ext cx="10413" cy="7954"/>
              </a:xfrm>
              <a:custGeom>
                <a:avLst/>
                <a:gdLst/>
                <a:ahLst/>
                <a:cxnLst/>
                <a:rect l="l" t="t" r="r" b="b"/>
                <a:pathLst>
                  <a:path w="254" h="194" extrusionOk="0">
                    <a:moveTo>
                      <a:pt x="119" y="0"/>
                    </a:moveTo>
                    <a:cubicBezTo>
                      <a:pt x="60" y="60"/>
                      <a:pt x="0" y="60"/>
                      <a:pt x="0" y="134"/>
                    </a:cubicBezTo>
                    <a:lnTo>
                      <a:pt x="0" y="194"/>
                    </a:lnTo>
                    <a:lnTo>
                      <a:pt x="179" y="194"/>
                    </a:lnTo>
                    <a:lnTo>
                      <a:pt x="254" y="134"/>
                    </a:lnTo>
                    <a:lnTo>
                      <a:pt x="254" y="60"/>
                    </a:lnTo>
                    <a:cubicBezTo>
                      <a:pt x="179" y="0"/>
                      <a:pt x="179" y="0"/>
                      <a:pt x="119" y="0"/>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7602;p47">
                <a:extLst>
                  <a:ext uri="{FF2B5EF4-FFF2-40B4-BE49-F238E27FC236}">
                    <a16:creationId xmlns:a16="http://schemas.microsoft.com/office/drawing/2014/main" xmlns="" id="{6F64061D-104C-6341-8CCD-718D2B70C0B8}"/>
                  </a:ext>
                </a:extLst>
              </p:cNvPr>
              <p:cNvSpPr/>
              <p:nvPr/>
            </p:nvSpPr>
            <p:spPr>
              <a:xfrm>
                <a:off x="3683460" y="4507275"/>
                <a:ext cx="12832" cy="7995"/>
              </a:xfrm>
              <a:custGeom>
                <a:avLst/>
                <a:gdLst/>
                <a:ahLst/>
                <a:cxnLst/>
                <a:rect l="l" t="t" r="r" b="b"/>
                <a:pathLst>
                  <a:path w="313" h="195" extrusionOk="0">
                    <a:moveTo>
                      <a:pt x="119" y="1"/>
                    </a:moveTo>
                    <a:cubicBezTo>
                      <a:pt x="60" y="1"/>
                      <a:pt x="60" y="1"/>
                      <a:pt x="0" y="60"/>
                    </a:cubicBezTo>
                    <a:cubicBezTo>
                      <a:pt x="0" y="120"/>
                      <a:pt x="0" y="120"/>
                      <a:pt x="60" y="194"/>
                    </a:cubicBezTo>
                    <a:cubicBezTo>
                      <a:pt x="119" y="194"/>
                      <a:pt x="119" y="194"/>
                      <a:pt x="194" y="120"/>
                    </a:cubicBezTo>
                    <a:lnTo>
                      <a:pt x="253" y="120"/>
                    </a:lnTo>
                    <a:cubicBezTo>
                      <a:pt x="253" y="120"/>
                      <a:pt x="253" y="60"/>
                      <a:pt x="313" y="60"/>
                    </a:cubicBezTo>
                    <a:cubicBezTo>
                      <a:pt x="313" y="1"/>
                      <a:pt x="313" y="1"/>
                      <a:pt x="253" y="1"/>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7603;p47">
                <a:extLst>
                  <a:ext uri="{FF2B5EF4-FFF2-40B4-BE49-F238E27FC236}">
                    <a16:creationId xmlns:a16="http://schemas.microsoft.com/office/drawing/2014/main" xmlns="" id="{25A00366-4B8C-9349-A0CF-568D876DD5E0}"/>
                  </a:ext>
                </a:extLst>
              </p:cNvPr>
              <p:cNvSpPr/>
              <p:nvPr/>
            </p:nvSpPr>
            <p:spPr>
              <a:xfrm>
                <a:off x="3681000" y="4479193"/>
                <a:ext cx="22631" cy="10413"/>
              </a:xfrm>
              <a:custGeom>
                <a:avLst/>
                <a:gdLst/>
                <a:ahLst/>
                <a:cxnLst/>
                <a:rect l="l" t="t" r="r" b="b"/>
                <a:pathLst>
                  <a:path w="552" h="254" extrusionOk="0">
                    <a:moveTo>
                      <a:pt x="373" y="0"/>
                    </a:moveTo>
                    <a:cubicBezTo>
                      <a:pt x="373" y="0"/>
                      <a:pt x="313" y="0"/>
                      <a:pt x="254" y="60"/>
                    </a:cubicBezTo>
                    <a:cubicBezTo>
                      <a:pt x="179" y="60"/>
                      <a:pt x="120" y="134"/>
                      <a:pt x="60" y="194"/>
                    </a:cubicBezTo>
                    <a:lnTo>
                      <a:pt x="0" y="194"/>
                    </a:lnTo>
                    <a:cubicBezTo>
                      <a:pt x="0" y="254"/>
                      <a:pt x="60" y="254"/>
                      <a:pt x="60" y="254"/>
                    </a:cubicBezTo>
                    <a:cubicBezTo>
                      <a:pt x="179" y="254"/>
                      <a:pt x="254" y="254"/>
                      <a:pt x="313" y="194"/>
                    </a:cubicBezTo>
                    <a:lnTo>
                      <a:pt x="433" y="194"/>
                    </a:lnTo>
                    <a:cubicBezTo>
                      <a:pt x="492" y="134"/>
                      <a:pt x="552" y="134"/>
                      <a:pt x="552" y="60"/>
                    </a:cubicBezTo>
                    <a:lnTo>
                      <a:pt x="552" y="0"/>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7604;p47">
                <a:extLst>
                  <a:ext uri="{FF2B5EF4-FFF2-40B4-BE49-F238E27FC236}">
                    <a16:creationId xmlns:a16="http://schemas.microsoft.com/office/drawing/2014/main" xmlns="" id="{34816A2D-F165-4147-BD1E-12B44AACB43E}"/>
                  </a:ext>
                </a:extLst>
              </p:cNvPr>
              <p:cNvSpPr/>
              <p:nvPr/>
            </p:nvSpPr>
            <p:spPr>
              <a:xfrm>
                <a:off x="3856306" y="4479193"/>
                <a:ext cx="18326" cy="7954"/>
              </a:xfrm>
              <a:custGeom>
                <a:avLst/>
                <a:gdLst/>
                <a:ahLst/>
                <a:cxnLst/>
                <a:rect l="l" t="t" r="r" b="b"/>
                <a:pathLst>
                  <a:path w="447" h="194" extrusionOk="0">
                    <a:moveTo>
                      <a:pt x="194" y="0"/>
                    </a:moveTo>
                    <a:cubicBezTo>
                      <a:pt x="134" y="0"/>
                      <a:pt x="75" y="60"/>
                      <a:pt x="0" y="134"/>
                    </a:cubicBezTo>
                    <a:cubicBezTo>
                      <a:pt x="0" y="134"/>
                      <a:pt x="0" y="194"/>
                      <a:pt x="75" y="194"/>
                    </a:cubicBezTo>
                    <a:lnTo>
                      <a:pt x="253" y="194"/>
                    </a:lnTo>
                    <a:cubicBezTo>
                      <a:pt x="253" y="194"/>
                      <a:pt x="313" y="194"/>
                      <a:pt x="313" y="134"/>
                    </a:cubicBezTo>
                    <a:lnTo>
                      <a:pt x="447" y="134"/>
                    </a:lnTo>
                    <a:lnTo>
                      <a:pt x="447" y="60"/>
                    </a:lnTo>
                    <a:cubicBezTo>
                      <a:pt x="447" y="0"/>
                      <a:pt x="373" y="0"/>
                      <a:pt x="313" y="0"/>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7605;p47">
                <a:extLst>
                  <a:ext uri="{FF2B5EF4-FFF2-40B4-BE49-F238E27FC236}">
                    <a16:creationId xmlns:a16="http://schemas.microsoft.com/office/drawing/2014/main" xmlns="" id="{36B38FF8-8361-0B42-86C5-20FF720B85B0}"/>
                  </a:ext>
                </a:extLst>
              </p:cNvPr>
              <p:cNvSpPr/>
              <p:nvPr/>
            </p:nvSpPr>
            <p:spPr>
              <a:xfrm>
                <a:off x="3871557" y="4459023"/>
                <a:ext cx="10413" cy="7380"/>
              </a:xfrm>
              <a:custGeom>
                <a:avLst/>
                <a:gdLst/>
                <a:ahLst/>
                <a:cxnLst/>
                <a:rect l="l" t="t" r="r" b="b"/>
                <a:pathLst>
                  <a:path w="254" h="180" extrusionOk="0">
                    <a:moveTo>
                      <a:pt x="135" y="1"/>
                    </a:moveTo>
                    <a:cubicBezTo>
                      <a:pt x="75" y="1"/>
                      <a:pt x="1" y="60"/>
                      <a:pt x="1" y="60"/>
                    </a:cubicBezTo>
                    <a:cubicBezTo>
                      <a:pt x="1" y="120"/>
                      <a:pt x="1" y="120"/>
                      <a:pt x="75" y="179"/>
                    </a:cubicBezTo>
                    <a:lnTo>
                      <a:pt x="194" y="179"/>
                    </a:lnTo>
                    <a:lnTo>
                      <a:pt x="194" y="120"/>
                    </a:lnTo>
                    <a:lnTo>
                      <a:pt x="254" y="120"/>
                    </a:lnTo>
                    <a:lnTo>
                      <a:pt x="254" y="60"/>
                    </a:lnTo>
                    <a:lnTo>
                      <a:pt x="194" y="1"/>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7606;p47">
                <a:extLst>
                  <a:ext uri="{FF2B5EF4-FFF2-40B4-BE49-F238E27FC236}">
                    <a16:creationId xmlns:a16="http://schemas.microsoft.com/office/drawing/2014/main" xmlns="" id="{36B48783-69BB-004C-86AA-D224560454A2}"/>
                  </a:ext>
                </a:extLst>
              </p:cNvPr>
              <p:cNvSpPr/>
              <p:nvPr/>
            </p:nvSpPr>
            <p:spPr>
              <a:xfrm>
                <a:off x="3899640" y="4435819"/>
                <a:ext cx="7995" cy="7995"/>
              </a:xfrm>
              <a:custGeom>
                <a:avLst/>
                <a:gdLst/>
                <a:ahLst/>
                <a:cxnLst/>
                <a:rect l="l" t="t" r="r" b="b"/>
                <a:pathLst>
                  <a:path w="195" h="195" extrusionOk="0">
                    <a:moveTo>
                      <a:pt x="135" y="1"/>
                    </a:moveTo>
                    <a:cubicBezTo>
                      <a:pt x="60" y="1"/>
                      <a:pt x="60" y="75"/>
                      <a:pt x="60" y="75"/>
                    </a:cubicBezTo>
                    <a:cubicBezTo>
                      <a:pt x="1" y="135"/>
                      <a:pt x="1" y="135"/>
                      <a:pt x="60" y="194"/>
                    </a:cubicBezTo>
                    <a:lnTo>
                      <a:pt x="194" y="194"/>
                    </a:lnTo>
                    <a:lnTo>
                      <a:pt x="194" y="75"/>
                    </a:lnTo>
                    <a:lnTo>
                      <a:pt x="135" y="75"/>
                    </a:lnTo>
                    <a:lnTo>
                      <a:pt x="135" y="1"/>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7607;p47">
                <a:extLst>
                  <a:ext uri="{FF2B5EF4-FFF2-40B4-BE49-F238E27FC236}">
                    <a16:creationId xmlns:a16="http://schemas.microsoft.com/office/drawing/2014/main" xmlns="" id="{6DF52E10-FACC-0E41-97A3-EF8171E3B084}"/>
                  </a:ext>
                </a:extLst>
              </p:cNvPr>
              <p:cNvSpPr/>
              <p:nvPr/>
            </p:nvSpPr>
            <p:spPr>
              <a:xfrm>
                <a:off x="3798253" y="4166475"/>
                <a:ext cx="25090" cy="7380"/>
              </a:xfrm>
              <a:custGeom>
                <a:avLst/>
                <a:gdLst/>
                <a:ahLst/>
                <a:cxnLst/>
                <a:rect l="l" t="t" r="r" b="b"/>
                <a:pathLst>
                  <a:path w="612" h="180" extrusionOk="0">
                    <a:moveTo>
                      <a:pt x="299" y="1"/>
                    </a:moveTo>
                    <a:cubicBezTo>
                      <a:pt x="180" y="1"/>
                      <a:pt x="120" y="60"/>
                      <a:pt x="1" y="120"/>
                    </a:cubicBezTo>
                    <a:cubicBezTo>
                      <a:pt x="1" y="120"/>
                      <a:pt x="1" y="180"/>
                      <a:pt x="60" y="180"/>
                    </a:cubicBezTo>
                    <a:lnTo>
                      <a:pt x="299" y="180"/>
                    </a:lnTo>
                    <a:cubicBezTo>
                      <a:pt x="373" y="180"/>
                      <a:pt x="433" y="120"/>
                      <a:pt x="433" y="120"/>
                    </a:cubicBezTo>
                    <a:cubicBezTo>
                      <a:pt x="492" y="120"/>
                      <a:pt x="552" y="120"/>
                      <a:pt x="552" y="60"/>
                    </a:cubicBezTo>
                    <a:lnTo>
                      <a:pt x="612" y="60"/>
                    </a:lnTo>
                    <a:cubicBezTo>
                      <a:pt x="612" y="1"/>
                      <a:pt x="552" y="1"/>
                      <a:pt x="552" y="1"/>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7608;p47">
                <a:extLst>
                  <a:ext uri="{FF2B5EF4-FFF2-40B4-BE49-F238E27FC236}">
                    <a16:creationId xmlns:a16="http://schemas.microsoft.com/office/drawing/2014/main" xmlns="" id="{FF4A8875-B44F-654C-97EB-F934D68D9111}"/>
                  </a:ext>
                </a:extLst>
              </p:cNvPr>
              <p:cNvSpPr/>
              <p:nvPr/>
            </p:nvSpPr>
            <p:spPr>
              <a:xfrm>
                <a:off x="3724376" y="4181766"/>
                <a:ext cx="28124" cy="11151"/>
              </a:xfrm>
              <a:custGeom>
                <a:avLst/>
                <a:gdLst/>
                <a:ahLst/>
                <a:cxnLst/>
                <a:rect l="l" t="t" r="r" b="b"/>
                <a:pathLst>
                  <a:path w="686" h="272" extrusionOk="0">
                    <a:moveTo>
                      <a:pt x="432" y="0"/>
                    </a:moveTo>
                    <a:cubicBezTo>
                      <a:pt x="373" y="60"/>
                      <a:pt x="373" y="60"/>
                      <a:pt x="313" y="60"/>
                    </a:cubicBezTo>
                    <a:cubicBezTo>
                      <a:pt x="179" y="60"/>
                      <a:pt x="60" y="119"/>
                      <a:pt x="0" y="179"/>
                    </a:cubicBezTo>
                    <a:lnTo>
                      <a:pt x="0" y="239"/>
                    </a:lnTo>
                    <a:cubicBezTo>
                      <a:pt x="40" y="263"/>
                      <a:pt x="80" y="272"/>
                      <a:pt x="120" y="272"/>
                    </a:cubicBezTo>
                    <a:cubicBezTo>
                      <a:pt x="201" y="272"/>
                      <a:pt x="283" y="239"/>
                      <a:pt x="373" y="239"/>
                    </a:cubicBezTo>
                    <a:cubicBezTo>
                      <a:pt x="373" y="239"/>
                      <a:pt x="432" y="179"/>
                      <a:pt x="492" y="179"/>
                    </a:cubicBezTo>
                    <a:cubicBezTo>
                      <a:pt x="551" y="179"/>
                      <a:pt x="611" y="119"/>
                      <a:pt x="611" y="119"/>
                    </a:cubicBezTo>
                    <a:lnTo>
                      <a:pt x="686" y="60"/>
                    </a:lnTo>
                    <a:lnTo>
                      <a:pt x="611" y="0"/>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7609;p47">
                <a:extLst>
                  <a:ext uri="{FF2B5EF4-FFF2-40B4-BE49-F238E27FC236}">
                    <a16:creationId xmlns:a16="http://schemas.microsoft.com/office/drawing/2014/main" xmlns="" id="{0563A0F1-3D6D-7747-A950-D7C6447A1F83}"/>
                  </a:ext>
                </a:extLst>
              </p:cNvPr>
              <p:cNvSpPr/>
              <p:nvPr/>
            </p:nvSpPr>
            <p:spPr>
              <a:xfrm>
                <a:off x="3749425" y="4204355"/>
                <a:ext cx="20786" cy="10413"/>
              </a:xfrm>
              <a:custGeom>
                <a:avLst/>
                <a:gdLst/>
                <a:ahLst/>
                <a:cxnLst/>
                <a:rect l="l" t="t" r="r" b="b"/>
                <a:pathLst>
                  <a:path w="507" h="254" extrusionOk="0">
                    <a:moveTo>
                      <a:pt x="372" y="0"/>
                    </a:moveTo>
                    <a:cubicBezTo>
                      <a:pt x="313" y="60"/>
                      <a:pt x="253" y="60"/>
                      <a:pt x="253" y="60"/>
                    </a:cubicBezTo>
                    <a:cubicBezTo>
                      <a:pt x="194" y="60"/>
                      <a:pt x="75" y="135"/>
                      <a:pt x="75" y="194"/>
                    </a:cubicBezTo>
                    <a:lnTo>
                      <a:pt x="0" y="254"/>
                    </a:lnTo>
                    <a:lnTo>
                      <a:pt x="313" y="254"/>
                    </a:lnTo>
                    <a:cubicBezTo>
                      <a:pt x="313" y="194"/>
                      <a:pt x="372" y="194"/>
                      <a:pt x="372" y="194"/>
                    </a:cubicBezTo>
                    <a:cubicBezTo>
                      <a:pt x="447" y="194"/>
                      <a:pt x="447" y="135"/>
                      <a:pt x="507" y="135"/>
                    </a:cubicBezTo>
                    <a:lnTo>
                      <a:pt x="507" y="60"/>
                    </a:lnTo>
                    <a:cubicBezTo>
                      <a:pt x="447" y="0"/>
                      <a:pt x="372" y="0"/>
                      <a:pt x="372" y="0"/>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7610;p47">
                <a:extLst>
                  <a:ext uri="{FF2B5EF4-FFF2-40B4-BE49-F238E27FC236}">
                    <a16:creationId xmlns:a16="http://schemas.microsoft.com/office/drawing/2014/main" xmlns="" id="{A94E874A-1E77-9A40-B6F3-6319E5240D88}"/>
                  </a:ext>
                </a:extLst>
              </p:cNvPr>
              <p:cNvSpPr/>
              <p:nvPr/>
            </p:nvSpPr>
            <p:spPr>
              <a:xfrm>
                <a:off x="3800713" y="4201896"/>
                <a:ext cx="20212" cy="10454"/>
              </a:xfrm>
              <a:custGeom>
                <a:avLst/>
                <a:gdLst/>
                <a:ahLst/>
                <a:cxnLst/>
                <a:rect l="l" t="t" r="r" b="b"/>
                <a:pathLst>
                  <a:path w="493" h="255" extrusionOk="0">
                    <a:moveTo>
                      <a:pt x="179" y="1"/>
                    </a:moveTo>
                    <a:cubicBezTo>
                      <a:pt x="120" y="60"/>
                      <a:pt x="60" y="60"/>
                      <a:pt x="0" y="120"/>
                    </a:cubicBezTo>
                    <a:lnTo>
                      <a:pt x="0" y="195"/>
                    </a:lnTo>
                    <a:cubicBezTo>
                      <a:pt x="0" y="195"/>
                      <a:pt x="0" y="254"/>
                      <a:pt x="60" y="254"/>
                    </a:cubicBezTo>
                    <a:cubicBezTo>
                      <a:pt x="120" y="254"/>
                      <a:pt x="179" y="195"/>
                      <a:pt x="239" y="195"/>
                    </a:cubicBezTo>
                    <a:cubicBezTo>
                      <a:pt x="313" y="195"/>
                      <a:pt x="313" y="195"/>
                      <a:pt x="373" y="120"/>
                    </a:cubicBezTo>
                    <a:cubicBezTo>
                      <a:pt x="373" y="120"/>
                      <a:pt x="432" y="120"/>
                      <a:pt x="432" y="60"/>
                    </a:cubicBezTo>
                    <a:lnTo>
                      <a:pt x="492" y="60"/>
                    </a:lnTo>
                    <a:cubicBezTo>
                      <a:pt x="492" y="60"/>
                      <a:pt x="492" y="1"/>
                      <a:pt x="432" y="1"/>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7611;p47">
                <a:extLst>
                  <a:ext uri="{FF2B5EF4-FFF2-40B4-BE49-F238E27FC236}">
                    <a16:creationId xmlns:a16="http://schemas.microsoft.com/office/drawing/2014/main" xmlns="" id="{4953B12A-7E66-5A45-9571-AB515ECDC080}"/>
                  </a:ext>
                </a:extLst>
              </p:cNvPr>
              <p:cNvSpPr/>
              <p:nvPr/>
            </p:nvSpPr>
            <p:spPr>
              <a:xfrm>
                <a:off x="3691373" y="4212923"/>
                <a:ext cx="20212" cy="12217"/>
              </a:xfrm>
              <a:custGeom>
                <a:avLst/>
                <a:gdLst/>
                <a:ahLst/>
                <a:cxnLst/>
                <a:rect l="l" t="t" r="r" b="b"/>
                <a:pathLst>
                  <a:path w="493" h="298" extrusionOk="0">
                    <a:moveTo>
                      <a:pt x="410" y="0"/>
                    </a:moveTo>
                    <a:cubicBezTo>
                      <a:pt x="388" y="0"/>
                      <a:pt x="373" y="15"/>
                      <a:pt x="373" y="45"/>
                    </a:cubicBezTo>
                    <a:lnTo>
                      <a:pt x="239" y="45"/>
                    </a:lnTo>
                    <a:cubicBezTo>
                      <a:pt x="180" y="104"/>
                      <a:pt x="60" y="104"/>
                      <a:pt x="60" y="223"/>
                    </a:cubicBezTo>
                    <a:lnTo>
                      <a:pt x="1" y="223"/>
                    </a:lnTo>
                    <a:lnTo>
                      <a:pt x="60" y="298"/>
                    </a:lnTo>
                    <a:cubicBezTo>
                      <a:pt x="180" y="298"/>
                      <a:pt x="239" y="223"/>
                      <a:pt x="299" y="223"/>
                    </a:cubicBezTo>
                    <a:cubicBezTo>
                      <a:pt x="299" y="164"/>
                      <a:pt x="373" y="164"/>
                      <a:pt x="373" y="164"/>
                    </a:cubicBezTo>
                    <a:cubicBezTo>
                      <a:pt x="433" y="164"/>
                      <a:pt x="492" y="104"/>
                      <a:pt x="492" y="104"/>
                    </a:cubicBezTo>
                    <a:lnTo>
                      <a:pt x="492" y="45"/>
                    </a:lnTo>
                    <a:cubicBezTo>
                      <a:pt x="463" y="15"/>
                      <a:pt x="433" y="0"/>
                      <a:pt x="410" y="0"/>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7612;p47">
                <a:extLst>
                  <a:ext uri="{FF2B5EF4-FFF2-40B4-BE49-F238E27FC236}">
                    <a16:creationId xmlns:a16="http://schemas.microsoft.com/office/drawing/2014/main" xmlns="" id="{9DD14A56-BACD-D049-8B76-451B126C4657}"/>
                  </a:ext>
                </a:extLst>
              </p:cNvPr>
              <p:cNvSpPr/>
              <p:nvPr/>
            </p:nvSpPr>
            <p:spPr>
              <a:xfrm>
                <a:off x="3739627" y="4240391"/>
                <a:ext cx="25090" cy="12258"/>
              </a:xfrm>
              <a:custGeom>
                <a:avLst/>
                <a:gdLst/>
                <a:ahLst/>
                <a:cxnLst/>
                <a:rect l="l" t="t" r="r" b="b"/>
                <a:pathLst>
                  <a:path w="612" h="299" extrusionOk="0">
                    <a:moveTo>
                      <a:pt x="239" y="0"/>
                    </a:moveTo>
                    <a:cubicBezTo>
                      <a:pt x="179" y="60"/>
                      <a:pt x="60" y="120"/>
                      <a:pt x="1" y="179"/>
                    </a:cubicBezTo>
                    <a:lnTo>
                      <a:pt x="1" y="239"/>
                    </a:lnTo>
                    <a:lnTo>
                      <a:pt x="60" y="298"/>
                    </a:lnTo>
                    <a:cubicBezTo>
                      <a:pt x="179" y="239"/>
                      <a:pt x="239" y="239"/>
                      <a:pt x="314" y="179"/>
                    </a:cubicBezTo>
                    <a:lnTo>
                      <a:pt x="492" y="120"/>
                    </a:lnTo>
                    <a:lnTo>
                      <a:pt x="611" y="120"/>
                    </a:lnTo>
                    <a:lnTo>
                      <a:pt x="611" y="60"/>
                    </a:lnTo>
                    <a:lnTo>
                      <a:pt x="611" y="0"/>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7613;p47">
                <a:extLst>
                  <a:ext uri="{FF2B5EF4-FFF2-40B4-BE49-F238E27FC236}">
                    <a16:creationId xmlns:a16="http://schemas.microsoft.com/office/drawing/2014/main" xmlns="" id="{340D240C-6AB3-034A-BE85-4A6C17E0F1F0}"/>
                  </a:ext>
                </a:extLst>
              </p:cNvPr>
              <p:cNvSpPr/>
              <p:nvPr/>
            </p:nvSpPr>
            <p:spPr>
              <a:xfrm>
                <a:off x="3759798" y="4278271"/>
                <a:ext cx="23246" cy="10413"/>
              </a:xfrm>
              <a:custGeom>
                <a:avLst/>
                <a:gdLst/>
                <a:ahLst/>
                <a:cxnLst/>
                <a:rect l="l" t="t" r="r" b="b"/>
                <a:pathLst>
                  <a:path w="567" h="254" extrusionOk="0">
                    <a:moveTo>
                      <a:pt x="254" y="0"/>
                    </a:moveTo>
                    <a:cubicBezTo>
                      <a:pt x="194" y="60"/>
                      <a:pt x="60" y="119"/>
                      <a:pt x="60" y="194"/>
                    </a:cubicBezTo>
                    <a:lnTo>
                      <a:pt x="0" y="194"/>
                    </a:lnTo>
                    <a:cubicBezTo>
                      <a:pt x="0" y="253"/>
                      <a:pt x="60" y="253"/>
                      <a:pt x="60" y="253"/>
                    </a:cubicBezTo>
                    <a:cubicBezTo>
                      <a:pt x="194" y="253"/>
                      <a:pt x="254" y="253"/>
                      <a:pt x="313" y="194"/>
                    </a:cubicBezTo>
                    <a:cubicBezTo>
                      <a:pt x="373" y="194"/>
                      <a:pt x="373" y="194"/>
                      <a:pt x="432" y="119"/>
                    </a:cubicBezTo>
                    <a:cubicBezTo>
                      <a:pt x="492" y="119"/>
                      <a:pt x="492" y="119"/>
                      <a:pt x="566" y="60"/>
                    </a:cubicBezTo>
                    <a:lnTo>
                      <a:pt x="566" y="0"/>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7614;p47">
                <a:extLst>
                  <a:ext uri="{FF2B5EF4-FFF2-40B4-BE49-F238E27FC236}">
                    <a16:creationId xmlns:a16="http://schemas.microsoft.com/office/drawing/2014/main" xmlns="" id="{A7C50CF8-D043-2246-8BFF-46CAB17A883A}"/>
                  </a:ext>
                </a:extLst>
              </p:cNvPr>
              <p:cNvSpPr/>
              <p:nvPr/>
            </p:nvSpPr>
            <p:spPr>
              <a:xfrm>
                <a:off x="3698711" y="4270933"/>
                <a:ext cx="23246" cy="9798"/>
              </a:xfrm>
              <a:custGeom>
                <a:avLst/>
                <a:gdLst/>
                <a:ahLst/>
                <a:cxnLst/>
                <a:rect l="l" t="t" r="r" b="b"/>
                <a:pathLst>
                  <a:path w="567" h="239" extrusionOk="0">
                    <a:moveTo>
                      <a:pt x="373" y="0"/>
                    </a:moveTo>
                    <a:cubicBezTo>
                      <a:pt x="313" y="0"/>
                      <a:pt x="313" y="0"/>
                      <a:pt x="254" y="60"/>
                    </a:cubicBezTo>
                    <a:cubicBezTo>
                      <a:pt x="194" y="60"/>
                      <a:pt x="60" y="119"/>
                      <a:pt x="1" y="179"/>
                    </a:cubicBezTo>
                    <a:lnTo>
                      <a:pt x="1" y="239"/>
                    </a:lnTo>
                    <a:lnTo>
                      <a:pt x="60" y="239"/>
                    </a:lnTo>
                    <a:cubicBezTo>
                      <a:pt x="120" y="239"/>
                      <a:pt x="254" y="239"/>
                      <a:pt x="313" y="179"/>
                    </a:cubicBezTo>
                    <a:cubicBezTo>
                      <a:pt x="373" y="179"/>
                      <a:pt x="373" y="179"/>
                      <a:pt x="433" y="119"/>
                    </a:cubicBezTo>
                    <a:cubicBezTo>
                      <a:pt x="433" y="119"/>
                      <a:pt x="492" y="119"/>
                      <a:pt x="567" y="60"/>
                    </a:cubicBezTo>
                    <a:cubicBezTo>
                      <a:pt x="567" y="0"/>
                      <a:pt x="567" y="0"/>
                      <a:pt x="492" y="0"/>
                    </a:cubicBez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7615;p47">
                <a:extLst>
                  <a:ext uri="{FF2B5EF4-FFF2-40B4-BE49-F238E27FC236}">
                    <a16:creationId xmlns:a16="http://schemas.microsoft.com/office/drawing/2014/main" xmlns="" id="{44566023-9EBC-3945-B619-4BA80EF6F41F}"/>
                  </a:ext>
                </a:extLst>
              </p:cNvPr>
              <p:cNvSpPr/>
              <p:nvPr/>
            </p:nvSpPr>
            <p:spPr>
              <a:xfrm>
                <a:off x="3688339" y="4242851"/>
                <a:ext cx="18367" cy="9798"/>
              </a:xfrm>
              <a:custGeom>
                <a:avLst/>
                <a:gdLst/>
                <a:ahLst/>
                <a:cxnLst/>
                <a:rect l="l" t="t" r="r" b="b"/>
                <a:pathLst>
                  <a:path w="448" h="239" extrusionOk="0">
                    <a:moveTo>
                      <a:pt x="254" y="0"/>
                    </a:moveTo>
                    <a:lnTo>
                      <a:pt x="194" y="60"/>
                    </a:lnTo>
                    <a:cubicBezTo>
                      <a:pt x="134" y="60"/>
                      <a:pt x="75" y="119"/>
                      <a:pt x="0" y="119"/>
                    </a:cubicBezTo>
                    <a:lnTo>
                      <a:pt x="0" y="179"/>
                    </a:lnTo>
                    <a:cubicBezTo>
                      <a:pt x="0" y="179"/>
                      <a:pt x="0" y="238"/>
                      <a:pt x="75" y="238"/>
                    </a:cubicBezTo>
                    <a:cubicBezTo>
                      <a:pt x="134" y="238"/>
                      <a:pt x="194" y="238"/>
                      <a:pt x="254" y="179"/>
                    </a:cubicBezTo>
                    <a:lnTo>
                      <a:pt x="313" y="179"/>
                    </a:lnTo>
                    <a:cubicBezTo>
                      <a:pt x="373" y="179"/>
                      <a:pt x="373" y="119"/>
                      <a:pt x="447" y="119"/>
                    </a:cubicBezTo>
                    <a:lnTo>
                      <a:pt x="447" y="60"/>
                    </a:lnTo>
                    <a:lnTo>
                      <a:pt x="373" y="0"/>
                    </a:lnTo>
                    <a:close/>
                  </a:path>
                </a:pathLst>
              </a:custGeom>
              <a:solidFill>
                <a:srgbClr val="832B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2" name="Google Shape;7616;p47">
              <a:extLst>
                <a:ext uri="{FF2B5EF4-FFF2-40B4-BE49-F238E27FC236}">
                  <a16:creationId xmlns:a16="http://schemas.microsoft.com/office/drawing/2014/main" xmlns="" id="{51570344-5ED6-8B4F-B295-F8286C4B0B48}"/>
                </a:ext>
              </a:extLst>
            </p:cNvPr>
            <p:cNvGrpSpPr/>
            <p:nvPr/>
          </p:nvGrpSpPr>
          <p:grpSpPr>
            <a:xfrm rot="-6733439" flipH="1">
              <a:off x="2552584" y="1118103"/>
              <a:ext cx="612301" cy="463808"/>
              <a:chOff x="2592579" y="4448479"/>
              <a:chExt cx="588837" cy="445995"/>
            </a:xfrm>
          </p:grpSpPr>
          <p:sp>
            <p:nvSpPr>
              <p:cNvPr id="313" name="Google Shape;7617;p47">
                <a:extLst>
                  <a:ext uri="{FF2B5EF4-FFF2-40B4-BE49-F238E27FC236}">
                    <a16:creationId xmlns:a16="http://schemas.microsoft.com/office/drawing/2014/main" xmlns="" id="{EED6878F-B57E-F448-9F46-84FBC775D359}"/>
                  </a:ext>
                </a:extLst>
              </p:cNvPr>
              <p:cNvSpPr/>
              <p:nvPr/>
            </p:nvSpPr>
            <p:spPr>
              <a:xfrm>
                <a:off x="2592579" y="4448479"/>
                <a:ext cx="501928" cy="359710"/>
              </a:xfrm>
              <a:custGeom>
                <a:avLst/>
                <a:gdLst/>
                <a:ahLst/>
                <a:cxnLst/>
                <a:rect l="l" t="t" r="r" b="b"/>
                <a:pathLst>
                  <a:path w="16090" h="11531" extrusionOk="0">
                    <a:moveTo>
                      <a:pt x="5661" y="0"/>
                    </a:moveTo>
                    <a:cubicBezTo>
                      <a:pt x="3173" y="60"/>
                      <a:pt x="3233" y="1862"/>
                      <a:pt x="2429" y="1862"/>
                    </a:cubicBezTo>
                    <a:cubicBezTo>
                      <a:pt x="2059" y="1862"/>
                      <a:pt x="1636" y="1755"/>
                      <a:pt x="1262" y="1755"/>
                    </a:cubicBezTo>
                    <a:cubicBezTo>
                      <a:pt x="822" y="1755"/>
                      <a:pt x="450" y="1903"/>
                      <a:pt x="313" y="2548"/>
                    </a:cubicBezTo>
                    <a:cubicBezTo>
                      <a:pt x="0" y="3784"/>
                      <a:pt x="4231" y="6391"/>
                      <a:pt x="5900" y="6570"/>
                    </a:cubicBezTo>
                    <a:cubicBezTo>
                      <a:pt x="5900" y="6570"/>
                      <a:pt x="5155" y="7687"/>
                      <a:pt x="6466" y="9177"/>
                    </a:cubicBezTo>
                    <a:cubicBezTo>
                      <a:pt x="7018" y="9811"/>
                      <a:pt x="7629" y="9951"/>
                      <a:pt x="8225" y="9951"/>
                    </a:cubicBezTo>
                    <a:cubicBezTo>
                      <a:pt x="8696" y="9951"/>
                      <a:pt x="9158" y="9864"/>
                      <a:pt x="9573" y="9864"/>
                    </a:cubicBezTo>
                    <a:cubicBezTo>
                      <a:pt x="9866" y="9864"/>
                      <a:pt x="10135" y="9907"/>
                      <a:pt x="10369" y="10056"/>
                    </a:cubicBezTo>
                    <a:cubicBezTo>
                      <a:pt x="11113" y="10511"/>
                      <a:pt x="13101" y="11531"/>
                      <a:pt x="14397" y="11531"/>
                    </a:cubicBezTo>
                    <a:cubicBezTo>
                      <a:pt x="14839" y="11531"/>
                      <a:pt x="15200" y="11413"/>
                      <a:pt x="15404" y="11114"/>
                    </a:cubicBezTo>
                    <a:cubicBezTo>
                      <a:pt x="16090" y="10115"/>
                      <a:pt x="13542" y="2920"/>
                      <a:pt x="11307" y="2175"/>
                    </a:cubicBezTo>
                    <a:cubicBezTo>
                      <a:pt x="10571" y="1930"/>
                      <a:pt x="10084" y="1859"/>
                      <a:pt x="9739" y="1859"/>
                    </a:cubicBezTo>
                    <a:cubicBezTo>
                      <a:pt x="9270" y="1859"/>
                      <a:pt x="9065" y="1990"/>
                      <a:pt x="8854" y="1990"/>
                    </a:cubicBezTo>
                    <a:cubicBezTo>
                      <a:pt x="8751" y="1990"/>
                      <a:pt x="8646" y="1958"/>
                      <a:pt x="8507" y="1862"/>
                    </a:cubicBezTo>
                    <a:cubicBezTo>
                      <a:pt x="7821" y="1430"/>
                      <a:pt x="8075" y="0"/>
                      <a:pt x="566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7618;p47">
                <a:extLst>
                  <a:ext uri="{FF2B5EF4-FFF2-40B4-BE49-F238E27FC236}">
                    <a16:creationId xmlns:a16="http://schemas.microsoft.com/office/drawing/2014/main" xmlns="" id="{D00DF128-6A00-EF43-861B-F3AA41F779ED}"/>
                  </a:ext>
                </a:extLst>
              </p:cNvPr>
              <p:cNvSpPr/>
              <p:nvPr/>
            </p:nvSpPr>
            <p:spPr>
              <a:xfrm>
                <a:off x="2676213" y="4539537"/>
                <a:ext cx="505203" cy="354937"/>
              </a:xfrm>
              <a:custGeom>
                <a:avLst/>
                <a:gdLst/>
                <a:ahLst/>
                <a:cxnLst/>
                <a:rect l="l" t="t" r="r" b="b"/>
                <a:pathLst>
                  <a:path w="16195" h="11378" extrusionOk="0">
                    <a:moveTo>
                      <a:pt x="120" y="1"/>
                    </a:moveTo>
                    <a:cubicBezTo>
                      <a:pt x="60" y="1"/>
                      <a:pt x="1" y="1"/>
                      <a:pt x="1" y="61"/>
                    </a:cubicBezTo>
                    <a:cubicBezTo>
                      <a:pt x="1" y="120"/>
                      <a:pt x="1" y="180"/>
                      <a:pt x="60" y="180"/>
                    </a:cubicBezTo>
                    <a:cubicBezTo>
                      <a:pt x="865" y="373"/>
                      <a:pt x="1669" y="612"/>
                      <a:pt x="2414" y="925"/>
                    </a:cubicBezTo>
                    <a:cubicBezTo>
                      <a:pt x="3219" y="1237"/>
                      <a:pt x="3964" y="1550"/>
                      <a:pt x="4649" y="1923"/>
                    </a:cubicBezTo>
                    <a:lnTo>
                      <a:pt x="5766" y="2474"/>
                    </a:lnTo>
                    <a:cubicBezTo>
                      <a:pt x="6079" y="2727"/>
                      <a:pt x="6451" y="2906"/>
                      <a:pt x="6824" y="3159"/>
                    </a:cubicBezTo>
                    <a:cubicBezTo>
                      <a:pt x="7137" y="3412"/>
                      <a:pt x="7450" y="3651"/>
                      <a:pt x="7748" y="3904"/>
                    </a:cubicBezTo>
                    <a:cubicBezTo>
                      <a:pt x="7941" y="4023"/>
                      <a:pt x="8060" y="4157"/>
                      <a:pt x="8254" y="4277"/>
                    </a:cubicBezTo>
                    <a:cubicBezTo>
                      <a:pt x="8373" y="4470"/>
                      <a:pt x="8492" y="4589"/>
                      <a:pt x="8686" y="4709"/>
                    </a:cubicBezTo>
                    <a:cubicBezTo>
                      <a:pt x="9863" y="5885"/>
                      <a:pt x="10980" y="7077"/>
                      <a:pt x="12157" y="8254"/>
                    </a:cubicBezTo>
                    <a:cubicBezTo>
                      <a:pt x="12783" y="8805"/>
                      <a:pt x="13334" y="9431"/>
                      <a:pt x="13960" y="9982"/>
                    </a:cubicBezTo>
                    <a:cubicBezTo>
                      <a:pt x="14273" y="10236"/>
                      <a:pt x="14585" y="10548"/>
                      <a:pt x="14958" y="10802"/>
                    </a:cubicBezTo>
                    <a:cubicBezTo>
                      <a:pt x="15271" y="10980"/>
                      <a:pt x="15643" y="11234"/>
                      <a:pt x="16075" y="11353"/>
                    </a:cubicBezTo>
                    <a:cubicBezTo>
                      <a:pt x="16093" y="11370"/>
                      <a:pt x="16110" y="11378"/>
                      <a:pt x="16126" y="11378"/>
                    </a:cubicBezTo>
                    <a:cubicBezTo>
                      <a:pt x="16165" y="11378"/>
                      <a:pt x="16194" y="11335"/>
                      <a:pt x="16194" y="11293"/>
                    </a:cubicBezTo>
                    <a:cubicBezTo>
                      <a:pt x="16194" y="11293"/>
                      <a:pt x="16194" y="11234"/>
                      <a:pt x="16135" y="11174"/>
                    </a:cubicBezTo>
                    <a:cubicBezTo>
                      <a:pt x="15762" y="11040"/>
                      <a:pt x="15450" y="10802"/>
                      <a:pt x="15077" y="10548"/>
                    </a:cubicBezTo>
                    <a:cubicBezTo>
                      <a:pt x="14764" y="10295"/>
                      <a:pt x="14451" y="10057"/>
                      <a:pt x="14213" y="9744"/>
                    </a:cubicBezTo>
                    <a:cubicBezTo>
                      <a:pt x="13587" y="9178"/>
                      <a:pt x="13036" y="8567"/>
                      <a:pt x="12410" y="8001"/>
                    </a:cubicBezTo>
                    <a:cubicBezTo>
                      <a:pt x="11293" y="6764"/>
                      <a:pt x="10176" y="5588"/>
                      <a:pt x="8999" y="4396"/>
                    </a:cubicBezTo>
                    <a:cubicBezTo>
                      <a:pt x="8805" y="4277"/>
                      <a:pt x="8686" y="4157"/>
                      <a:pt x="8492" y="3964"/>
                    </a:cubicBezTo>
                    <a:cubicBezTo>
                      <a:pt x="8373" y="3845"/>
                      <a:pt x="8194" y="3725"/>
                      <a:pt x="8060" y="3591"/>
                    </a:cubicBezTo>
                    <a:cubicBezTo>
                      <a:pt x="7688" y="3278"/>
                      <a:pt x="7375" y="3040"/>
                      <a:pt x="7003" y="2787"/>
                    </a:cubicBezTo>
                    <a:cubicBezTo>
                      <a:pt x="6705" y="2534"/>
                      <a:pt x="6332" y="2355"/>
                      <a:pt x="5960" y="2161"/>
                    </a:cubicBezTo>
                    <a:cubicBezTo>
                      <a:pt x="5587" y="1923"/>
                      <a:pt x="5215" y="1729"/>
                      <a:pt x="4842" y="1550"/>
                    </a:cubicBezTo>
                    <a:cubicBezTo>
                      <a:pt x="3353" y="865"/>
                      <a:pt x="1729" y="299"/>
                      <a:pt x="120"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7619;p47">
                <a:extLst>
                  <a:ext uri="{FF2B5EF4-FFF2-40B4-BE49-F238E27FC236}">
                    <a16:creationId xmlns:a16="http://schemas.microsoft.com/office/drawing/2014/main" xmlns="" id="{6E480A67-3513-F246-A12C-3DEB1F65F960}"/>
                  </a:ext>
                </a:extLst>
              </p:cNvPr>
              <p:cNvSpPr/>
              <p:nvPr/>
            </p:nvSpPr>
            <p:spPr>
              <a:xfrm>
                <a:off x="2712930" y="4490748"/>
                <a:ext cx="112021" cy="122253"/>
              </a:xfrm>
              <a:custGeom>
                <a:avLst/>
                <a:gdLst/>
                <a:ahLst/>
                <a:cxnLst/>
                <a:rect l="l" t="t" r="r" b="b"/>
                <a:pathLst>
                  <a:path w="3591" h="3919" extrusionOk="0">
                    <a:moveTo>
                      <a:pt x="865" y="1"/>
                    </a:moveTo>
                    <a:cubicBezTo>
                      <a:pt x="805" y="1"/>
                      <a:pt x="746" y="75"/>
                      <a:pt x="805" y="135"/>
                    </a:cubicBezTo>
                    <a:cubicBezTo>
                      <a:pt x="865" y="448"/>
                      <a:pt x="1058" y="746"/>
                      <a:pt x="1178" y="1058"/>
                    </a:cubicBezTo>
                    <a:cubicBezTo>
                      <a:pt x="1356" y="1371"/>
                      <a:pt x="1550" y="1625"/>
                      <a:pt x="1803" y="1863"/>
                    </a:cubicBezTo>
                    <a:cubicBezTo>
                      <a:pt x="2081" y="2285"/>
                      <a:pt x="2426" y="2633"/>
                      <a:pt x="2812" y="2962"/>
                    </a:cubicBezTo>
                    <a:lnTo>
                      <a:pt x="2812" y="2962"/>
                    </a:lnTo>
                    <a:cubicBezTo>
                      <a:pt x="1833" y="3064"/>
                      <a:pt x="904" y="3309"/>
                      <a:pt x="60" y="3725"/>
                    </a:cubicBezTo>
                    <a:cubicBezTo>
                      <a:pt x="1" y="3725"/>
                      <a:pt x="1" y="3800"/>
                      <a:pt x="1" y="3859"/>
                    </a:cubicBezTo>
                    <a:cubicBezTo>
                      <a:pt x="1" y="3859"/>
                      <a:pt x="60" y="3919"/>
                      <a:pt x="120" y="3919"/>
                    </a:cubicBezTo>
                    <a:cubicBezTo>
                      <a:pt x="1178" y="3606"/>
                      <a:pt x="2235" y="3353"/>
                      <a:pt x="3353" y="3293"/>
                    </a:cubicBezTo>
                    <a:cubicBezTo>
                      <a:pt x="3412" y="3293"/>
                      <a:pt x="3472" y="3293"/>
                      <a:pt x="3472" y="3233"/>
                    </a:cubicBezTo>
                    <a:cubicBezTo>
                      <a:pt x="3591" y="3174"/>
                      <a:pt x="3591" y="3055"/>
                      <a:pt x="3472" y="2921"/>
                    </a:cubicBezTo>
                    <a:cubicBezTo>
                      <a:pt x="2980" y="2548"/>
                      <a:pt x="2474" y="2116"/>
                      <a:pt x="2042" y="1625"/>
                    </a:cubicBezTo>
                    <a:cubicBezTo>
                      <a:pt x="1863" y="1371"/>
                      <a:pt x="1669" y="1118"/>
                      <a:pt x="1490" y="880"/>
                    </a:cubicBezTo>
                    <a:cubicBezTo>
                      <a:pt x="1297" y="626"/>
                      <a:pt x="1118" y="373"/>
                      <a:pt x="984" y="75"/>
                    </a:cubicBezTo>
                    <a:cubicBezTo>
                      <a:pt x="924" y="1"/>
                      <a:pt x="924" y="1"/>
                      <a:pt x="865"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7620;p47">
                <a:extLst>
                  <a:ext uri="{FF2B5EF4-FFF2-40B4-BE49-F238E27FC236}">
                    <a16:creationId xmlns:a16="http://schemas.microsoft.com/office/drawing/2014/main" xmlns="" id="{6E83CA7A-0952-5B4A-AD92-1F4EFD209E3B}"/>
                  </a:ext>
                </a:extLst>
              </p:cNvPr>
              <p:cNvSpPr/>
              <p:nvPr/>
            </p:nvSpPr>
            <p:spPr>
              <a:xfrm>
                <a:off x="2799839" y="4529804"/>
                <a:ext cx="118073" cy="137570"/>
              </a:xfrm>
              <a:custGeom>
                <a:avLst/>
                <a:gdLst/>
                <a:ahLst/>
                <a:cxnLst/>
                <a:rect l="l" t="t" r="r" b="b"/>
                <a:pathLst>
                  <a:path w="3785" h="4410" extrusionOk="0">
                    <a:moveTo>
                      <a:pt x="999" y="0"/>
                    </a:moveTo>
                    <a:cubicBezTo>
                      <a:pt x="939" y="0"/>
                      <a:pt x="939" y="60"/>
                      <a:pt x="939" y="119"/>
                    </a:cubicBezTo>
                    <a:cubicBezTo>
                      <a:pt x="1118" y="864"/>
                      <a:pt x="1490" y="1549"/>
                      <a:pt x="1922" y="2175"/>
                    </a:cubicBezTo>
                    <a:cubicBezTo>
                      <a:pt x="2228" y="2593"/>
                      <a:pt x="2555" y="3018"/>
                      <a:pt x="2907" y="3421"/>
                    </a:cubicBezTo>
                    <a:lnTo>
                      <a:pt x="2907" y="3421"/>
                    </a:lnTo>
                    <a:cubicBezTo>
                      <a:pt x="2830" y="3415"/>
                      <a:pt x="2750" y="3412"/>
                      <a:pt x="2667" y="3412"/>
                    </a:cubicBezTo>
                    <a:cubicBezTo>
                      <a:pt x="2580" y="3394"/>
                      <a:pt x="2491" y="3387"/>
                      <a:pt x="2402" y="3387"/>
                    </a:cubicBezTo>
                    <a:cubicBezTo>
                      <a:pt x="2186" y="3387"/>
                      <a:pt x="1965" y="3429"/>
                      <a:pt x="1744" y="3471"/>
                    </a:cubicBezTo>
                    <a:cubicBezTo>
                      <a:pt x="1118" y="3665"/>
                      <a:pt x="626" y="3903"/>
                      <a:pt x="60" y="4216"/>
                    </a:cubicBezTo>
                    <a:cubicBezTo>
                      <a:pt x="60" y="4216"/>
                      <a:pt x="1" y="4276"/>
                      <a:pt x="60" y="4335"/>
                    </a:cubicBezTo>
                    <a:cubicBezTo>
                      <a:pt x="60" y="4410"/>
                      <a:pt x="135" y="4410"/>
                      <a:pt x="194" y="4410"/>
                    </a:cubicBezTo>
                    <a:cubicBezTo>
                      <a:pt x="745" y="4157"/>
                      <a:pt x="1252" y="3963"/>
                      <a:pt x="1863" y="3844"/>
                    </a:cubicBezTo>
                    <a:cubicBezTo>
                      <a:pt x="2029" y="3804"/>
                      <a:pt x="2207" y="3785"/>
                      <a:pt x="2389" y="3785"/>
                    </a:cubicBezTo>
                    <a:cubicBezTo>
                      <a:pt x="2760" y="3785"/>
                      <a:pt x="3147" y="3867"/>
                      <a:pt x="3487" y="4037"/>
                    </a:cubicBezTo>
                    <a:cubicBezTo>
                      <a:pt x="3546" y="4037"/>
                      <a:pt x="3606" y="4037"/>
                      <a:pt x="3665" y="3963"/>
                    </a:cubicBezTo>
                    <a:cubicBezTo>
                      <a:pt x="3785" y="3903"/>
                      <a:pt x="3785" y="3784"/>
                      <a:pt x="3725" y="3665"/>
                    </a:cubicBezTo>
                    <a:cubicBezTo>
                      <a:pt x="3233" y="3099"/>
                      <a:pt x="2742" y="2548"/>
                      <a:pt x="2295" y="1981"/>
                    </a:cubicBezTo>
                    <a:cubicBezTo>
                      <a:pt x="1803" y="1356"/>
                      <a:pt x="1431" y="745"/>
                      <a:pt x="1118" y="60"/>
                    </a:cubicBezTo>
                    <a:cubicBezTo>
                      <a:pt x="1118" y="0"/>
                      <a:pt x="1058" y="0"/>
                      <a:pt x="999"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7621;p47">
                <a:extLst>
                  <a:ext uri="{FF2B5EF4-FFF2-40B4-BE49-F238E27FC236}">
                    <a16:creationId xmlns:a16="http://schemas.microsoft.com/office/drawing/2014/main" xmlns="" id="{32E276F0-61C4-E44E-AF63-B030065EF336}"/>
                  </a:ext>
                </a:extLst>
              </p:cNvPr>
              <p:cNvSpPr/>
              <p:nvPr/>
            </p:nvSpPr>
            <p:spPr>
              <a:xfrm>
                <a:off x="2856083" y="4546993"/>
                <a:ext cx="149206" cy="187763"/>
              </a:xfrm>
              <a:custGeom>
                <a:avLst/>
                <a:gdLst/>
                <a:ahLst/>
                <a:cxnLst/>
                <a:rect l="l" t="t" r="r" b="b"/>
                <a:pathLst>
                  <a:path w="4783" h="6019" extrusionOk="0">
                    <a:moveTo>
                      <a:pt x="2116" y="0"/>
                    </a:moveTo>
                    <a:cubicBezTo>
                      <a:pt x="2056" y="0"/>
                      <a:pt x="1982" y="60"/>
                      <a:pt x="1982" y="134"/>
                    </a:cubicBezTo>
                    <a:cubicBezTo>
                      <a:pt x="2116" y="1177"/>
                      <a:pt x="2354" y="2175"/>
                      <a:pt x="2801" y="3173"/>
                    </a:cubicBezTo>
                    <a:cubicBezTo>
                      <a:pt x="2980" y="3665"/>
                      <a:pt x="3233" y="4157"/>
                      <a:pt x="3471" y="4604"/>
                    </a:cubicBezTo>
                    <a:cubicBezTo>
                      <a:pt x="3627" y="4907"/>
                      <a:pt x="3806" y="5187"/>
                      <a:pt x="3994" y="5459"/>
                    </a:cubicBezTo>
                    <a:lnTo>
                      <a:pt x="3994" y="5459"/>
                    </a:lnTo>
                    <a:cubicBezTo>
                      <a:pt x="3820" y="5417"/>
                      <a:pt x="3645" y="5376"/>
                      <a:pt x="3471" y="5349"/>
                    </a:cubicBezTo>
                    <a:cubicBezTo>
                      <a:pt x="3099" y="5274"/>
                      <a:pt x="2726" y="5274"/>
                      <a:pt x="2354" y="5274"/>
                    </a:cubicBezTo>
                    <a:cubicBezTo>
                      <a:pt x="1982" y="5274"/>
                      <a:pt x="1609" y="5274"/>
                      <a:pt x="1177" y="5349"/>
                    </a:cubicBezTo>
                    <a:cubicBezTo>
                      <a:pt x="805" y="5408"/>
                      <a:pt x="432" y="5468"/>
                      <a:pt x="119" y="5587"/>
                    </a:cubicBezTo>
                    <a:cubicBezTo>
                      <a:pt x="60" y="5587"/>
                      <a:pt x="0" y="5646"/>
                      <a:pt x="60" y="5721"/>
                    </a:cubicBezTo>
                    <a:cubicBezTo>
                      <a:pt x="60" y="5781"/>
                      <a:pt x="119" y="5781"/>
                      <a:pt x="119" y="5781"/>
                    </a:cubicBezTo>
                    <a:cubicBezTo>
                      <a:pt x="492" y="5721"/>
                      <a:pt x="864" y="5646"/>
                      <a:pt x="1237" y="5646"/>
                    </a:cubicBezTo>
                    <a:cubicBezTo>
                      <a:pt x="1423" y="5617"/>
                      <a:pt x="1609" y="5602"/>
                      <a:pt x="1795" y="5602"/>
                    </a:cubicBezTo>
                    <a:cubicBezTo>
                      <a:pt x="1982" y="5602"/>
                      <a:pt x="2168" y="5617"/>
                      <a:pt x="2354" y="5646"/>
                    </a:cubicBezTo>
                    <a:cubicBezTo>
                      <a:pt x="2726" y="5646"/>
                      <a:pt x="3039" y="5721"/>
                      <a:pt x="3412" y="5781"/>
                    </a:cubicBezTo>
                    <a:cubicBezTo>
                      <a:pt x="3784" y="5840"/>
                      <a:pt x="4157" y="5900"/>
                      <a:pt x="4469" y="6019"/>
                    </a:cubicBezTo>
                    <a:cubicBezTo>
                      <a:pt x="4529" y="6019"/>
                      <a:pt x="4589" y="6019"/>
                      <a:pt x="4663" y="5959"/>
                    </a:cubicBezTo>
                    <a:cubicBezTo>
                      <a:pt x="4782" y="5900"/>
                      <a:pt x="4782" y="5781"/>
                      <a:pt x="4723" y="5721"/>
                    </a:cubicBezTo>
                    <a:cubicBezTo>
                      <a:pt x="4410" y="5274"/>
                      <a:pt x="4097" y="4842"/>
                      <a:pt x="3844" y="4410"/>
                    </a:cubicBezTo>
                    <a:cubicBezTo>
                      <a:pt x="3605" y="3978"/>
                      <a:pt x="3352" y="3486"/>
                      <a:pt x="3173" y="3039"/>
                    </a:cubicBezTo>
                    <a:cubicBezTo>
                      <a:pt x="2726" y="2056"/>
                      <a:pt x="2428" y="1058"/>
                      <a:pt x="2175" y="60"/>
                    </a:cubicBezTo>
                    <a:cubicBezTo>
                      <a:pt x="2175" y="0"/>
                      <a:pt x="2175" y="0"/>
                      <a:pt x="2116"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08" name="Rectangle 407">
            <a:extLst>
              <a:ext uri="{FF2B5EF4-FFF2-40B4-BE49-F238E27FC236}">
                <a16:creationId xmlns:a16="http://schemas.microsoft.com/office/drawing/2014/main" xmlns="" id="{B28B200D-DE9B-B643-8B60-5C1681703547}"/>
              </a:ext>
            </a:extLst>
          </p:cNvPr>
          <p:cNvSpPr/>
          <p:nvPr/>
        </p:nvSpPr>
        <p:spPr>
          <a:xfrm>
            <a:off x="3229257" y="879902"/>
            <a:ext cx="4572000" cy="2914452"/>
          </a:xfrm>
          <a:prstGeom prst="rect">
            <a:avLst/>
          </a:prstGeom>
        </p:spPr>
        <p:txBody>
          <a:bodyPr>
            <a:spAutoFit/>
          </a:bodyPr>
          <a:lstStyle/>
          <a:p>
            <a:pPr algn="just">
              <a:lnSpc>
                <a:spcPct val="115000"/>
              </a:lnSpc>
              <a:spcBef>
                <a:spcPts val="600"/>
              </a:spcBef>
              <a:spcAft>
                <a:spcPts val="600"/>
              </a:spcAft>
            </a:pPr>
            <a:r>
              <a:rPr lang="vi-VN" sz="2400" b="1" dirty="0">
                <a:latin typeface="Times New Roman" panose="02020603050405020304" pitchFamily="18" charset="0"/>
                <a:ea typeface="Calibri" panose="020F0502020204030204" pitchFamily="34" charset="0"/>
              </a:rPr>
              <a:t>Bài tập 3: </a:t>
            </a:r>
          </a:p>
          <a:p>
            <a:pPr algn="just">
              <a:lnSpc>
                <a:spcPct val="115000"/>
              </a:lnSpc>
              <a:spcBef>
                <a:spcPts val="600"/>
              </a:spcBef>
              <a:spcAft>
                <a:spcPts val="600"/>
              </a:spcAft>
            </a:pPr>
            <a:r>
              <a:rPr lang="vi-VN" sz="2400" b="1" dirty="0">
                <a:latin typeface="Times New Roman" panose="02020603050405020304" pitchFamily="18" charset="0"/>
                <a:ea typeface="Calibri" panose="020F0502020204030204" pitchFamily="34" charset="0"/>
              </a:rPr>
              <a:t>- </a:t>
            </a:r>
            <a:r>
              <a:rPr lang="vi-VN" sz="2400" dirty="0">
                <a:latin typeface="Times New Roman" panose="02020603050405020304" pitchFamily="18" charset="0"/>
                <a:ea typeface="Calibri" panose="020F0502020204030204" pitchFamily="34" charset="0"/>
              </a:rPr>
              <a:t>Các từ láy trong khổ thơ:</a:t>
            </a:r>
            <a:r>
              <a:rPr lang="vi-VN" sz="2400" i="1" dirty="0">
                <a:latin typeface="Times New Roman" panose="02020603050405020304" pitchFamily="18" charset="0"/>
                <a:ea typeface="Calibri" panose="020F0502020204030204" pitchFamily="34" charset="0"/>
              </a:rPr>
              <a:t> loắt choắt, xinh xinh, thoăn thoắt, nghênh nghênh.</a:t>
            </a:r>
            <a:endParaRPr lang="x-none" sz="2400" dirty="0">
              <a:latin typeface="Times New Roman" panose="02020603050405020304" pitchFamily="18" charset="0"/>
              <a:ea typeface="Calibri" panose="020F0502020204030204" pitchFamily="34" charset="0"/>
            </a:endParaRPr>
          </a:p>
          <a:p>
            <a:pPr algn="just">
              <a:lnSpc>
                <a:spcPct val="115000"/>
              </a:lnSpc>
              <a:spcBef>
                <a:spcPts val="600"/>
              </a:spcBef>
              <a:spcAft>
                <a:spcPts val="600"/>
              </a:spcAft>
            </a:pPr>
            <a:r>
              <a:rPr lang="vi-VN" sz="2400" dirty="0">
                <a:latin typeface="Times New Roman" panose="02020603050405020304" pitchFamily="18" charset="0"/>
                <a:ea typeface="Calibri" panose="020F0502020204030204" pitchFamily="34" charset="0"/>
                <a:sym typeface="Symbol" pitchFamily="2" charset="2"/>
              </a:rPr>
              <a:t></a:t>
            </a:r>
            <a:r>
              <a:rPr lang="vi-VN" sz="2400" dirty="0">
                <a:latin typeface="Times New Roman" panose="02020603050405020304" pitchFamily="18" charset="0"/>
                <a:ea typeface="Calibri" panose="020F0502020204030204" pitchFamily="34" charset="0"/>
              </a:rPr>
              <a:t> Lượm là một chú bé nhỏ nhắn, nhanh nhẹn, ngộ nghĩnh, đáng yêu. </a:t>
            </a:r>
            <a:endParaRPr lang="x-none" sz="240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65315852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08">
                                            <p:txEl>
                                              <p:pRg st="0" end="0"/>
                                            </p:txEl>
                                          </p:spTgt>
                                        </p:tgtEl>
                                        <p:attrNameLst>
                                          <p:attrName>style.visibility</p:attrName>
                                        </p:attrNameLst>
                                      </p:cBhvr>
                                      <p:to>
                                        <p:strVal val="visible"/>
                                      </p:to>
                                    </p:set>
                                    <p:animEffect transition="in" filter="checkerboard(across)">
                                      <p:cBhvr>
                                        <p:cTn id="7" dur="500"/>
                                        <p:tgtEl>
                                          <p:spTgt spid="40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408">
                                            <p:txEl>
                                              <p:pRg st="1" end="1"/>
                                            </p:txEl>
                                          </p:spTgt>
                                        </p:tgtEl>
                                        <p:attrNameLst>
                                          <p:attrName>style.visibility</p:attrName>
                                        </p:attrNameLst>
                                      </p:cBhvr>
                                      <p:to>
                                        <p:strVal val="visible"/>
                                      </p:to>
                                    </p:set>
                                    <p:animEffect transition="in" filter="checkerboard(across)">
                                      <p:cBhvr>
                                        <p:cTn id="12" dur="500"/>
                                        <p:tgtEl>
                                          <p:spTgt spid="40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408">
                                            <p:txEl>
                                              <p:pRg st="2" end="2"/>
                                            </p:txEl>
                                          </p:spTgt>
                                        </p:tgtEl>
                                        <p:attrNameLst>
                                          <p:attrName>style.visibility</p:attrName>
                                        </p:attrNameLst>
                                      </p:cBhvr>
                                      <p:to>
                                        <p:strVal val="visible"/>
                                      </p:to>
                                    </p:set>
                                    <p:animEffect transition="in" filter="checkerboard(across)">
                                      <p:cBhvr>
                                        <p:cTn id="17" dur="500"/>
                                        <p:tgtEl>
                                          <p:spTgt spid="40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486"/>
        <p:cNvGrpSpPr/>
        <p:nvPr/>
      </p:nvGrpSpPr>
      <p:grpSpPr>
        <a:xfrm>
          <a:off x="0" y="0"/>
          <a:ext cx="0" cy="0"/>
          <a:chOff x="0" y="0"/>
          <a:chExt cx="0" cy="0"/>
        </a:xfrm>
      </p:grpSpPr>
      <p:grpSp>
        <p:nvGrpSpPr>
          <p:cNvPr id="12487" name="Google Shape;12487;p78"/>
          <p:cNvGrpSpPr/>
          <p:nvPr/>
        </p:nvGrpSpPr>
        <p:grpSpPr>
          <a:xfrm>
            <a:off x="790775" y="119354"/>
            <a:ext cx="7447900" cy="745438"/>
            <a:chOff x="790775" y="119354"/>
            <a:chExt cx="7447900" cy="745438"/>
          </a:xfrm>
        </p:grpSpPr>
        <p:sp>
          <p:nvSpPr>
            <p:cNvPr id="12488" name="Google Shape;12488;p78">
              <a:hlinkClick r:id="rId3" action="ppaction://hlinksldjump"/>
            </p:cNvPr>
            <p:cNvSpPr/>
            <p:nvPr/>
          </p:nvSpPr>
          <p:spPr>
            <a:xfrm>
              <a:off x="855627" y="38592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89" name="Google Shape;12489;p78"/>
            <p:cNvSpPr/>
            <p:nvPr/>
          </p:nvSpPr>
          <p:spPr>
            <a:xfrm>
              <a:off x="888864" y="119354"/>
              <a:ext cx="172446" cy="238127"/>
            </a:xfrm>
            <a:custGeom>
              <a:avLst/>
              <a:gdLst/>
              <a:ahLst/>
              <a:cxnLst/>
              <a:rect l="l" t="t" r="r" b="b"/>
              <a:pathLst>
                <a:path w="5528" h="6828" extrusionOk="0">
                  <a:moveTo>
                    <a:pt x="828" y="0"/>
                  </a:moveTo>
                  <a:cubicBezTo>
                    <a:pt x="721" y="0"/>
                    <a:pt x="628" y="39"/>
                    <a:pt x="552" y="123"/>
                  </a:cubicBezTo>
                  <a:cubicBezTo>
                    <a:pt x="120" y="674"/>
                    <a:pt x="1" y="1166"/>
                    <a:pt x="373" y="1673"/>
                  </a:cubicBezTo>
                  <a:cubicBezTo>
                    <a:pt x="746" y="2164"/>
                    <a:pt x="2787" y="3475"/>
                    <a:pt x="4410" y="6693"/>
                  </a:cubicBezTo>
                  <a:lnTo>
                    <a:pt x="4410" y="6827"/>
                  </a:lnTo>
                  <a:cubicBezTo>
                    <a:pt x="4783" y="6827"/>
                    <a:pt x="5155" y="6753"/>
                    <a:pt x="5528" y="6753"/>
                  </a:cubicBezTo>
                  <a:cubicBezTo>
                    <a:pt x="5453" y="6142"/>
                    <a:pt x="5081" y="4220"/>
                    <a:pt x="3591" y="2477"/>
                  </a:cubicBezTo>
                  <a:cubicBezTo>
                    <a:pt x="2539" y="1260"/>
                    <a:pt x="1444" y="0"/>
                    <a:pt x="8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0" name="Google Shape;12490;p78"/>
            <p:cNvSpPr/>
            <p:nvPr/>
          </p:nvSpPr>
          <p:spPr>
            <a:xfrm>
              <a:off x="794063" y="353616"/>
              <a:ext cx="536336" cy="299611"/>
            </a:xfrm>
            <a:custGeom>
              <a:avLst/>
              <a:gdLst/>
              <a:ahLst/>
              <a:cxnLst/>
              <a:rect l="l" t="t" r="r" b="b"/>
              <a:pathLst>
                <a:path w="17193" h="8591" extrusionOk="0">
                  <a:moveTo>
                    <a:pt x="9658" y="1"/>
                  </a:moveTo>
                  <a:cubicBezTo>
                    <a:pt x="9302" y="1"/>
                    <a:pt x="8937" y="12"/>
                    <a:pt x="8567" y="36"/>
                  </a:cubicBezTo>
                  <a:cubicBezTo>
                    <a:pt x="8194" y="36"/>
                    <a:pt x="7822" y="110"/>
                    <a:pt x="7449" y="110"/>
                  </a:cubicBezTo>
                  <a:cubicBezTo>
                    <a:pt x="5140" y="408"/>
                    <a:pt x="2846" y="1093"/>
                    <a:pt x="1788" y="2523"/>
                  </a:cubicBezTo>
                  <a:cubicBezTo>
                    <a:pt x="1" y="4952"/>
                    <a:pt x="1118" y="7052"/>
                    <a:pt x="1788" y="7738"/>
                  </a:cubicBezTo>
                  <a:cubicBezTo>
                    <a:pt x="1863" y="7797"/>
                    <a:pt x="1922" y="7857"/>
                    <a:pt x="2042" y="7931"/>
                  </a:cubicBezTo>
                  <a:cubicBezTo>
                    <a:pt x="2699" y="8317"/>
                    <a:pt x="5429" y="8590"/>
                    <a:pt x="8274" y="8590"/>
                  </a:cubicBezTo>
                  <a:cubicBezTo>
                    <a:pt x="11359" y="8590"/>
                    <a:pt x="14582" y="8269"/>
                    <a:pt x="15449" y="7425"/>
                  </a:cubicBezTo>
                  <a:cubicBezTo>
                    <a:pt x="17192" y="5756"/>
                    <a:pt x="16626" y="1719"/>
                    <a:pt x="13155" y="482"/>
                  </a:cubicBezTo>
                  <a:cubicBezTo>
                    <a:pt x="12356" y="184"/>
                    <a:pt x="11088" y="1"/>
                    <a:pt x="96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1" name="Google Shape;12491;p78"/>
            <p:cNvSpPr txBox="1"/>
            <p:nvPr/>
          </p:nvSpPr>
          <p:spPr>
            <a:xfrm>
              <a:off x="7907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Sep</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grpSp>
          <p:nvGrpSpPr>
            <p:cNvPr id="12492" name="Google Shape;12492;p78"/>
            <p:cNvGrpSpPr/>
            <p:nvPr/>
          </p:nvGrpSpPr>
          <p:grpSpPr>
            <a:xfrm>
              <a:off x="7074200" y="596800"/>
              <a:ext cx="456034" cy="267991"/>
              <a:chOff x="-1126825" y="596800"/>
              <a:chExt cx="456034" cy="267991"/>
            </a:xfrm>
          </p:grpSpPr>
          <p:sp>
            <p:nvSpPr>
              <p:cNvPr id="12493" name="Google Shape;12493;p78"/>
              <p:cNvSpPr/>
              <p:nvPr/>
            </p:nvSpPr>
            <p:spPr>
              <a:xfrm>
                <a:off x="-1126825" y="596800"/>
                <a:ext cx="456034" cy="267991"/>
              </a:xfrm>
              <a:custGeom>
                <a:avLst/>
                <a:gdLst/>
                <a:ahLst/>
                <a:cxnLst/>
                <a:rect l="l" t="t" r="r" b="b"/>
                <a:pathLst>
                  <a:path w="14620" h="10580" extrusionOk="0">
                    <a:moveTo>
                      <a:pt x="13662" y="1"/>
                    </a:moveTo>
                    <a:lnTo>
                      <a:pt x="13662" y="1"/>
                    </a:lnTo>
                    <a:cubicBezTo>
                      <a:pt x="12786" y="845"/>
                      <a:pt x="9560" y="1166"/>
                      <a:pt x="6476" y="1166"/>
                    </a:cubicBezTo>
                    <a:cubicBezTo>
                      <a:pt x="3630" y="1166"/>
                      <a:pt x="905" y="893"/>
                      <a:pt x="254" y="507"/>
                    </a:cubicBezTo>
                    <a:cubicBezTo>
                      <a:pt x="195" y="433"/>
                      <a:pt x="61" y="373"/>
                      <a:pt x="1" y="314"/>
                    </a:cubicBezTo>
                    <a:lnTo>
                      <a:pt x="1" y="314"/>
                    </a:lnTo>
                    <a:lnTo>
                      <a:pt x="746" y="1058"/>
                    </a:lnTo>
                    <a:cubicBezTo>
                      <a:pt x="61" y="4976"/>
                      <a:pt x="3100" y="10250"/>
                      <a:pt x="6020" y="10563"/>
                    </a:cubicBezTo>
                    <a:cubicBezTo>
                      <a:pt x="6137" y="10574"/>
                      <a:pt x="6254" y="10580"/>
                      <a:pt x="6371" y="10580"/>
                    </a:cubicBezTo>
                    <a:cubicBezTo>
                      <a:pt x="10757" y="10580"/>
                      <a:pt x="14620" y="2845"/>
                      <a:pt x="1366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4" name="Google Shape;12494;p78"/>
              <p:cNvSpPr/>
              <p:nvPr/>
            </p:nvSpPr>
            <p:spPr>
              <a:xfrm>
                <a:off x="-1014138" y="741047"/>
                <a:ext cx="19091" cy="37964"/>
              </a:xfrm>
              <a:custGeom>
                <a:avLst/>
                <a:gdLst/>
                <a:ahLst/>
                <a:cxnLst/>
                <a:rect l="l" t="t" r="r" b="b"/>
                <a:pathLst>
                  <a:path w="612" h="1217" extrusionOk="0">
                    <a:moveTo>
                      <a:pt x="341" y="0"/>
                    </a:moveTo>
                    <a:cubicBezTo>
                      <a:pt x="301" y="0"/>
                      <a:pt x="264" y="15"/>
                      <a:pt x="239" y="40"/>
                    </a:cubicBezTo>
                    <a:cubicBezTo>
                      <a:pt x="180" y="159"/>
                      <a:pt x="120" y="218"/>
                      <a:pt x="120" y="278"/>
                    </a:cubicBezTo>
                    <a:cubicBezTo>
                      <a:pt x="61" y="412"/>
                      <a:pt x="61" y="472"/>
                      <a:pt x="1" y="591"/>
                    </a:cubicBezTo>
                    <a:cubicBezTo>
                      <a:pt x="1" y="784"/>
                      <a:pt x="61" y="963"/>
                      <a:pt x="180" y="1157"/>
                    </a:cubicBezTo>
                    <a:lnTo>
                      <a:pt x="239" y="1217"/>
                    </a:lnTo>
                    <a:cubicBezTo>
                      <a:pt x="299" y="1217"/>
                      <a:pt x="433" y="1217"/>
                      <a:pt x="493" y="1157"/>
                    </a:cubicBezTo>
                    <a:cubicBezTo>
                      <a:pt x="552" y="963"/>
                      <a:pt x="612" y="784"/>
                      <a:pt x="612" y="650"/>
                    </a:cubicBezTo>
                    <a:lnTo>
                      <a:pt x="612" y="412"/>
                    </a:lnTo>
                    <a:cubicBezTo>
                      <a:pt x="612" y="278"/>
                      <a:pt x="612" y="218"/>
                      <a:pt x="552" y="99"/>
                    </a:cubicBezTo>
                    <a:lnTo>
                      <a:pt x="493" y="99"/>
                    </a:lnTo>
                    <a:cubicBezTo>
                      <a:pt x="458" y="29"/>
                      <a:pt x="397" y="0"/>
                      <a:pt x="3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5" name="Google Shape;12495;p78"/>
              <p:cNvSpPr/>
              <p:nvPr/>
            </p:nvSpPr>
            <p:spPr>
              <a:xfrm>
                <a:off x="-960202" y="696438"/>
                <a:ext cx="17688" cy="37496"/>
              </a:xfrm>
              <a:custGeom>
                <a:avLst/>
                <a:gdLst/>
                <a:ahLst/>
                <a:cxnLst/>
                <a:rect l="l" t="t" r="r" b="b"/>
                <a:pathLst>
                  <a:path w="567" h="1202" extrusionOk="0">
                    <a:moveTo>
                      <a:pt x="276" y="0"/>
                    </a:moveTo>
                    <a:cubicBezTo>
                      <a:pt x="224" y="0"/>
                      <a:pt x="169" y="29"/>
                      <a:pt x="134" y="99"/>
                    </a:cubicBezTo>
                    <a:cubicBezTo>
                      <a:pt x="60" y="159"/>
                      <a:pt x="60" y="293"/>
                      <a:pt x="0" y="352"/>
                    </a:cubicBezTo>
                    <a:lnTo>
                      <a:pt x="0" y="591"/>
                    </a:lnTo>
                    <a:cubicBezTo>
                      <a:pt x="0" y="784"/>
                      <a:pt x="0" y="963"/>
                      <a:pt x="134" y="1157"/>
                    </a:cubicBezTo>
                    <a:lnTo>
                      <a:pt x="194" y="1157"/>
                    </a:lnTo>
                    <a:cubicBezTo>
                      <a:pt x="224" y="1187"/>
                      <a:pt x="268" y="1201"/>
                      <a:pt x="313" y="1201"/>
                    </a:cubicBezTo>
                    <a:cubicBezTo>
                      <a:pt x="358" y="1201"/>
                      <a:pt x="402" y="1187"/>
                      <a:pt x="432" y="1157"/>
                    </a:cubicBezTo>
                    <a:cubicBezTo>
                      <a:pt x="566" y="963"/>
                      <a:pt x="566" y="784"/>
                      <a:pt x="566" y="591"/>
                    </a:cubicBezTo>
                    <a:lnTo>
                      <a:pt x="566" y="352"/>
                    </a:lnTo>
                    <a:cubicBezTo>
                      <a:pt x="507" y="218"/>
                      <a:pt x="507" y="159"/>
                      <a:pt x="432" y="99"/>
                    </a:cubicBezTo>
                    <a:lnTo>
                      <a:pt x="373" y="39"/>
                    </a:lnTo>
                    <a:cubicBezTo>
                      <a:pt x="348" y="15"/>
                      <a:pt x="313"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6" name="Google Shape;12496;p78"/>
              <p:cNvSpPr/>
              <p:nvPr/>
            </p:nvSpPr>
            <p:spPr>
              <a:xfrm>
                <a:off x="-963945" y="802844"/>
                <a:ext cx="19559" cy="31944"/>
              </a:xfrm>
              <a:custGeom>
                <a:avLst/>
                <a:gdLst/>
                <a:ahLst/>
                <a:cxnLst/>
                <a:rect l="l" t="t" r="r" b="b"/>
                <a:pathLst>
                  <a:path w="627" h="1024" extrusionOk="0">
                    <a:moveTo>
                      <a:pt x="335" y="1"/>
                    </a:moveTo>
                    <a:cubicBezTo>
                      <a:pt x="288" y="1"/>
                      <a:pt x="235" y="15"/>
                      <a:pt x="180" y="40"/>
                    </a:cubicBezTo>
                    <a:cubicBezTo>
                      <a:pt x="120" y="100"/>
                      <a:pt x="120" y="159"/>
                      <a:pt x="60" y="293"/>
                    </a:cubicBezTo>
                    <a:cubicBezTo>
                      <a:pt x="1" y="353"/>
                      <a:pt x="1" y="412"/>
                      <a:pt x="1" y="472"/>
                    </a:cubicBezTo>
                    <a:cubicBezTo>
                      <a:pt x="1" y="666"/>
                      <a:pt x="60" y="844"/>
                      <a:pt x="180" y="979"/>
                    </a:cubicBezTo>
                    <a:cubicBezTo>
                      <a:pt x="217" y="1008"/>
                      <a:pt x="265" y="1023"/>
                      <a:pt x="312" y="1023"/>
                    </a:cubicBezTo>
                    <a:cubicBezTo>
                      <a:pt x="358" y="1023"/>
                      <a:pt x="403" y="1008"/>
                      <a:pt x="433" y="979"/>
                    </a:cubicBezTo>
                    <a:cubicBezTo>
                      <a:pt x="552" y="785"/>
                      <a:pt x="627" y="666"/>
                      <a:pt x="627" y="532"/>
                    </a:cubicBezTo>
                    <a:cubicBezTo>
                      <a:pt x="627" y="472"/>
                      <a:pt x="627" y="412"/>
                      <a:pt x="552" y="353"/>
                    </a:cubicBezTo>
                    <a:cubicBezTo>
                      <a:pt x="552" y="293"/>
                      <a:pt x="552" y="159"/>
                      <a:pt x="493" y="100"/>
                    </a:cubicBezTo>
                    <a:cubicBezTo>
                      <a:pt x="458" y="30"/>
                      <a:pt x="402" y="1"/>
                      <a:pt x="3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7" name="Google Shape;12497;p78"/>
              <p:cNvSpPr/>
              <p:nvPr/>
            </p:nvSpPr>
            <p:spPr>
              <a:xfrm>
                <a:off x="-911881" y="749688"/>
                <a:ext cx="17688" cy="48851"/>
              </a:xfrm>
              <a:custGeom>
                <a:avLst/>
                <a:gdLst/>
                <a:ahLst/>
                <a:cxnLst/>
                <a:rect l="l" t="t" r="r" b="b"/>
                <a:pathLst>
                  <a:path w="567" h="1566" extrusionOk="0">
                    <a:moveTo>
                      <a:pt x="373" y="1"/>
                    </a:moveTo>
                    <a:cubicBezTo>
                      <a:pt x="313" y="1"/>
                      <a:pt x="194" y="1"/>
                      <a:pt x="135" y="75"/>
                    </a:cubicBezTo>
                    <a:cubicBezTo>
                      <a:pt x="75" y="195"/>
                      <a:pt x="75" y="314"/>
                      <a:pt x="0" y="448"/>
                    </a:cubicBezTo>
                    <a:lnTo>
                      <a:pt x="0" y="746"/>
                    </a:lnTo>
                    <a:cubicBezTo>
                      <a:pt x="0" y="999"/>
                      <a:pt x="0" y="1252"/>
                      <a:pt x="135" y="1491"/>
                    </a:cubicBezTo>
                    <a:cubicBezTo>
                      <a:pt x="194" y="1491"/>
                      <a:pt x="194" y="1491"/>
                      <a:pt x="194" y="1565"/>
                    </a:cubicBezTo>
                    <a:cubicBezTo>
                      <a:pt x="313" y="1565"/>
                      <a:pt x="373" y="1565"/>
                      <a:pt x="447" y="1431"/>
                    </a:cubicBezTo>
                    <a:cubicBezTo>
                      <a:pt x="567" y="1252"/>
                      <a:pt x="567" y="999"/>
                      <a:pt x="567" y="746"/>
                    </a:cubicBezTo>
                    <a:lnTo>
                      <a:pt x="567" y="448"/>
                    </a:lnTo>
                    <a:cubicBezTo>
                      <a:pt x="507" y="314"/>
                      <a:pt x="507" y="195"/>
                      <a:pt x="447" y="75"/>
                    </a:cubicBezTo>
                    <a:cubicBezTo>
                      <a:pt x="447" y="75"/>
                      <a:pt x="373" y="75"/>
                      <a:pt x="3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8" name="Google Shape;12498;p78"/>
              <p:cNvSpPr/>
              <p:nvPr/>
            </p:nvSpPr>
            <p:spPr>
              <a:xfrm>
                <a:off x="-863092" y="690417"/>
                <a:ext cx="19091" cy="39805"/>
              </a:xfrm>
              <a:custGeom>
                <a:avLst/>
                <a:gdLst/>
                <a:ahLst/>
                <a:cxnLst/>
                <a:rect l="l" t="t" r="r" b="b"/>
                <a:pathLst>
                  <a:path w="612" h="1276" extrusionOk="0">
                    <a:moveTo>
                      <a:pt x="303" y="1"/>
                    </a:moveTo>
                    <a:cubicBezTo>
                      <a:pt x="251" y="1"/>
                      <a:pt x="215" y="33"/>
                      <a:pt x="179" y="113"/>
                    </a:cubicBezTo>
                    <a:cubicBezTo>
                      <a:pt x="120" y="173"/>
                      <a:pt x="60" y="292"/>
                      <a:pt x="60" y="352"/>
                    </a:cubicBezTo>
                    <a:cubicBezTo>
                      <a:pt x="1" y="411"/>
                      <a:pt x="1" y="545"/>
                      <a:pt x="1" y="605"/>
                    </a:cubicBezTo>
                    <a:cubicBezTo>
                      <a:pt x="1" y="784"/>
                      <a:pt x="1" y="977"/>
                      <a:pt x="60" y="1156"/>
                    </a:cubicBezTo>
                    <a:lnTo>
                      <a:pt x="120" y="1231"/>
                    </a:lnTo>
                    <a:cubicBezTo>
                      <a:pt x="150" y="1260"/>
                      <a:pt x="194" y="1275"/>
                      <a:pt x="241" y="1275"/>
                    </a:cubicBezTo>
                    <a:cubicBezTo>
                      <a:pt x="287" y="1275"/>
                      <a:pt x="336" y="1260"/>
                      <a:pt x="373" y="1231"/>
                    </a:cubicBezTo>
                    <a:cubicBezTo>
                      <a:pt x="492" y="1037"/>
                      <a:pt x="552" y="858"/>
                      <a:pt x="552" y="664"/>
                    </a:cubicBezTo>
                    <a:cubicBezTo>
                      <a:pt x="611" y="545"/>
                      <a:pt x="611" y="486"/>
                      <a:pt x="552" y="352"/>
                    </a:cubicBezTo>
                    <a:cubicBezTo>
                      <a:pt x="552" y="292"/>
                      <a:pt x="492" y="173"/>
                      <a:pt x="433" y="113"/>
                    </a:cubicBezTo>
                    <a:lnTo>
                      <a:pt x="433" y="39"/>
                    </a:lnTo>
                    <a:cubicBezTo>
                      <a:pt x="379" y="15"/>
                      <a:pt x="337" y="1"/>
                      <a:pt x="3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9" name="Google Shape;12499;p78"/>
              <p:cNvSpPr/>
              <p:nvPr/>
            </p:nvSpPr>
            <p:spPr>
              <a:xfrm>
                <a:off x="-791531" y="672543"/>
                <a:ext cx="19091" cy="40023"/>
              </a:xfrm>
              <a:custGeom>
                <a:avLst/>
                <a:gdLst/>
                <a:ahLst/>
                <a:cxnLst/>
                <a:rect l="l" t="t" r="r" b="b"/>
                <a:pathLst>
                  <a:path w="612" h="1283" extrusionOk="0">
                    <a:moveTo>
                      <a:pt x="314" y="1"/>
                    </a:moveTo>
                    <a:cubicBezTo>
                      <a:pt x="180" y="1"/>
                      <a:pt x="120" y="61"/>
                      <a:pt x="60" y="120"/>
                    </a:cubicBezTo>
                    <a:cubicBezTo>
                      <a:pt x="1" y="239"/>
                      <a:pt x="1" y="314"/>
                      <a:pt x="1" y="433"/>
                    </a:cubicBezTo>
                    <a:lnTo>
                      <a:pt x="1" y="686"/>
                    </a:lnTo>
                    <a:cubicBezTo>
                      <a:pt x="60" y="865"/>
                      <a:pt x="60" y="984"/>
                      <a:pt x="180" y="1178"/>
                    </a:cubicBezTo>
                    <a:lnTo>
                      <a:pt x="180" y="1237"/>
                    </a:lnTo>
                    <a:lnTo>
                      <a:pt x="239" y="1237"/>
                    </a:lnTo>
                    <a:cubicBezTo>
                      <a:pt x="277" y="1267"/>
                      <a:pt x="325" y="1282"/>
                      <a:pt x="364" y="1282"/>
                    </a:cubicBezTo>
                    <a:cubicBezTo>
                      <a:pt x="403" y="1282"/>
                      <a:pt x="433" y="1267"/>
                      <a:pt x="433" y="1237"/>
                    </a:cubicBezTo>
                    <a:cubicBezTo>
                      <a:pt x="612" y="1059"/>
                      <a:pt x="612" y="805"/>
                      <a:pt x="612" y="612"/>
                    </a:cubicBezTo>
                    <a:cubicBezTo>
                      <a:pt x="612" y="493"/>
                      <a:pt x="552" y="433"/>
                      <a:pt x="552" y="314"/>
                    </a:cubicBezTo>
                    <a:cubicBezTo>
                      <a:pt x="493" y="239"/>
                      <a:pt x="433" y="120"/>
                      <a:pt x="373" y="61"/>
                    </a:cubicBezTo>
                    <a:lnTo>
                      <a:pt x="3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0" name="Google Shape;12500;p78"/>
              <p:cNvSpPr/>
              <p:nvPr/>
            </p:nvSpPr>
            <p:spPr>
              <a:xfrm>
                <a:off x="-844032" y="770308"/>
                <a:ext cx="19559" cy="39836"/>
              </a:xfrm>
              <a:custGeom>
                <a:avLst/>
                <a:gdLst/>
                <a:ahLst/>
                <a:cxnLst/>
                <a:rect l="l" t="t" r="r" b="b"/>
                <a:pathLst>
                  <a:path w="627" h="1277" extrusionOk="0">
                    <a:moveTo>
                      <a:pt x="345" y="1"/>
                    </a:moveTo>
                    <a:cubicBezTo>
                      <a:pt x="318" y="1"/>
                      <a:pt x="289" y="8"/>
                      <a:pt x="254" y="25"/>
                    </a:cubicBezTo>
                    <a:cubicBezTo>
                      <a:pt x="194" y="159"/>
                      <a:pt x="135" y="219"/>
                      <a:pt x="60" y="338"/>
                    </a:cubicBezTo>
                    <a:cubicBezTo>
                      <a:pt x="60" y="398"/>
                      <a:pt x="0" y="532"/>
                      <a:pt x="0" y="651"/>
                    </a:cubicBezTo>
                    <a:cubicBezTo>
                      <a:pt x="0" y="830"/>
                      <a:pt x="60" y="1023"/>
                      <a:pt x="194" y="1202"/>
                    </a:cubicBezTo>
                    <a:lnTo>
                      <a:pt x="254" y="1277"/>
                    </a:lnTo>
                    <a:cubicBezTo>
                      <a:pt x="313" y="1277"/>
                      <a:pt x="433" y="1277"/>
                      <a:pt x="507" y="1202"/>
                    </a:cubicBezTo>
                    <a:lnTo>
                      <a:pt x="507" y="1143"/>
                    </a:lnTo>
                    <a:cubicBezTo>
                      <a:pt x="567" y="964"/>
                      <a:pt x="626" y="830"/>
                      <a:pt x="626" y="651"/>
                    </a:cubicBezTo>
                    <a:lnTo>
                      <a:pt x="626" y="398"/>
                    </a:lnTo>
                    <a:cubicBezTo>
                      <a:pt x="626" y="338"/>
                      <a:pt x="626" y="219"/>
                      <a:pt x="567" y="159"/>
                    </a:cubicBezTo>
                    <a:lnTo>
                      <a:pt x="507" y="85"/>
                    </a:lnTo>
                    <a:cubicBezTo>
                      <a:pt x="454" y="43"/>
                      <a:pt x="409" y="1"/>
                      <a:pt x="3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1" name="Google Shape;12501;p78"/>
              <p:cNvSpPr/>
              <p:nvPr/>
            </p:nvSpPr>
            <p:spPr>
              <a:xfrm>
                <a:off x="-907701" y="687566"/>
                <a:ext cx="19091" cy="25018"/>
              </a:xfrm>
              <a:custGeom>
                <a:avLst/>
                <a:gdLst/>
                <a:ahLst/>
                <a:cxnLst/>
                <a:rect l="l" t="t" r="r" b="b"/>
                <a:pathLst>
                  <a:path w="612" h="802" extrusionOk="0">
                    <a:moveTo>
                      <a:pt x="239" y="1"/>
                    </a:moveTo>
                    <a:cubicBezTo>
                      <a:pt x="120" y="75"/>
                      <a:pt x="120" y="135"/>
                      <a:pt x="60" y="195"/>
                    </a:cubicBezTo>
                    <a:cubicBezTo>
                      <a:pt x="60" y="254"/>
                      <a:pt x="60" y="314"/>
                      <a:pt x="1" y="373"/>
                    </a:cubicBezTo>
                    <a:cubicBezTo>
                      <a:pt x="1" y="507"/>
                      <a:pt x="60" y="627"/>
                      <a:pt x="179" y="746"/>
                    </a:cubicBezTo>
                    <a:cubicBezTo>
                      <a:pt x="209" y="783"/>
                      <a:pt x="257" y="802"/>
                      <a:pt x="313" y="802"/>
                    </a:cubicBezTo>
                    <a:cubicBezTo>
                      <a:pt x="369" y="802"/>
                      <a:pt x="433" y="783"/>
                      <a:pt x="492" y="746"/>
                    </a:cubicBezTo>
                    <a:lnTo>
                      <a:pt x="492" y="686"/>
                    </a:lnTo>
                    <a:cubicBezTo>
                      <a:pt x="611" y="627"/>
                      <a:pt x="611" y="507"/>
                      <a:pt x="611" y="448"/>
                    </a:cubicBezTo>
                    <a:lnTo>
                      <a:pt x="611" y="254"/>
                    </a:lnTo>
                    <a:cubicBezTo>
                      <a:pt x="552" y="195"/>
                      <a:pt x="552" y="135"/>
                      <a:pt x="492" y="75"/>
                    </a:cubicBezTo>
                    <a:cubicBezTo>
                      <a:pt x="433" y="1"/>
                      <a:pt x="313" y="1"/>
                      <a:pt x="2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2" name="Google Shape;12502;p78"/>
              <p:cNvSpPr/>
              <p:nvPr/>
            </p:nvSpPr>
            <p:spPr>
              <a:xfrm>
                <a:off x="-1018318" y="685133"/>
                <a:ext cx="19559" cy="20495"/>
              </a:xfrm>
              <a:custGeom>
                <a:avLst/>
                <a:gdLst/>
                <a:ahLst/>
                <a:cxnLst/>
                <a:rect l="l" t="t" r="r" b="b"/>
                <a:pathLst>
                  <a:path w="627" h="657" extrusionOk="0">
                    <a:moveTo>
                      <a:pt x="314" y="1"/>
                    </a:moveTo>
                    <a:cubicBezTo>
                      <a:pt x="269" y="1"/>
                      <a:pt x="224" y="15"/>
                      <a:pt x="195" y="45"/>
                    </a:cubicBezTo>
                    <a:cubicBezTo>
                      <a:pt x="135" y="105"/>
                      <a:pt x="60" y="164"/>
                      <a:pt x="60" y="239"/>
                    </a:cubicBezTo>
                    <a:cubicBezTo>
                      <a:pt x="1" y="299"/>
                      <a:pt x="1" y="299"/>
                      <a:pt x="1" y="358"/>
                    </a:cubicBezTo>
                    <a:cubicBezTo>
                      <a:pt x="60" y="418"/>
                      <a:pt x="60" y="537"/>
                      <a:pt x="195" y="611"/>
                    </a:cubicBezTo>
                    <a:cubicBezTo>
                      <a:pt x="254" y="641"/>
                      <a:pt x="314" y="656"/>
                      <a:pt x="368" y="656"/>
                    </a:cubicBezTo>
                    <a:cubicBezTo>
                      <a:pt x="422" y="656"/>
                      <a:pt x="470" y="641"/>
                      <a:pt x="507" y="611"/>
                    </a:cubicBezTo>
                    <a:cubicBezTo>
                      <a:pt x="627" y="477"/>
                      <a:pt x="627" y="418"/>
                      <a:pt x="627" y="299"/>
                    </a:cubicBezTo>
                    <a:cubicBezTo>
                      <a:pt x="627" y="299"/>
                      <a:pt x="627" y="239"/>
                      <a:pt x="567" y="164"/>
                    </a:cubicBezTo>
                    <a:cubicBezTo>
                      <a:pt x="567" y="105"/>
                      <a:pt x="507" y="105"/>
                      <a:pt x="433" y="45"/>
                    </a:cubicBezTo>
                    <a:cubicBezTo>
                      <a:pt x="403" y="15"/>
                      <a:pt x="358" y="1"/>
                      <a:pt x="3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nvGrpSpPr>
            <p:cNvPr id="12503" name="Google Shape;12503;p78"/>
            <p:cNvGrpSpPr/>
            <p:nvPr/>
          </p:nvGrpSpPr>
          <p:grpSpPr>
            <a:xfrm>
              <a:off x="790775" y="119354"/>
              <a:ext cx="7447900" cy="539872"/>
              <a:chOff x="790775" y="119354"/>
              <a:chExt cx="7447900" cy="539872"/>
            </a:xfrm>
          </p:grpSpPr>
          <p:sp>
            <p:nvSpPr>
              <p:cNvPr id="12504" name="Google Shape;12504;p78"/>
              <p:cNvSpPr/>
              <p:nvPr/>
            </p:nvSpPr>
            <p:spPr>
              <a:xfrm>
                <a:off x="7123684" y="123504"/>
                <a:ext cx="172446" cy="240184"/>
              </a:xfrm>
              <a:custGeom>
                <a:avLst/>
                <a:gdLst/>
                <a:ahLst/>
                <a:cxnLst/>
                <a:rect l="l" t="t" r="r" b="b"/>
                <a:pathLst>
                  <a:path w="5528" h="6887" extrusionOk="0">
                    <a:moveTo>
                      <a:pt x="837" y="0"/>
                    </a:moveTo>
                    <a:cubicBezTo>
                      <a:pt x="731" y="0"/>
                      <a:pt x="640" y="39"/>
                      <a:pt x="566" y="123"/>
                    </a:cubicBezTo>
                    <a:cubicBezTo>
                      <a:pt x="134" y="749"/>
                      <a:pt x="0" y="1181"/>
                      <a:pt x="373" y="1732"/>
                    </a:cubicBezTo>
                    <a:cubicBezTo>
                      <a:pt x="745" y="2239"/>
                      <a:pt x="2801" y="3535"/>
                      <a:pt x="4410" y="6708"/>
                    </a:cubicBezTo>
                    <a:lnTo>
                      <a:pt x="4410" y="6887"/>
                    </a:lnTo>
                    <a:cubicBezTo>
                      <a:pt x="4783" y="6827"/>
                      <a:pt x="5155" y="6768"/>
                      <a:pt x="5527" y="6768"/>
                    </a:cubicBezTo>
                    <a:cubicBezTo>
                      <a:pt x="5468" y="6202"/>
                      <a:pt x="5095" y="4220"/>
                      <a:pt x="3606" y="2537"/>
                    </a:cubicBezTo>
                    <a:cubicBezTo>
                      <a:pt x="2553" y="1269"/>
                      <a:pt x="1446" y="0"/>
                      <a:pt x="8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5" name="Google Shape;12505;p78"/>
              <p:cNvSpPr/>
              <p:nvPr/>
            </p:nvSpPr>
            <p:spPr>
              <a:xfrm>
                <a:off x="7028883" y="358045"/>
                <a:ext cx="536336" cy="301181"/>
              </a:xfrm>
              <a:custGeom>
                <a:avLst/>
                <a:gdLst/>
                <a:ahLst/>
                <a:cxnLst/>
                <a:rect l="l" t="t" r="r" b="b"/>
                <a:pathLst>
                  <a:path w="17193" h="8636" extrusionOk="0">
                    <a:moveTo>
                      <a:pt x="9745" y="0"/>
                    </a:moveTo>
                    <a:cubicBezTo>
                      <a:pt x="9362" y="0"/>
                      <a:pt x="8967" y="14"/>
                      <a:pt x="8566" y="43"/>
                    </a:cubicBezTo>
                    <a:cubicBezTo>
                      <a:pt x="8194" y="43"/>
                      <a:pt x="7822" y="102"/>
                      <a:pt x="7449" y="162"/>
                    </a:cubicBezTo>
                    <a:cubicBezTo>
                      <a:pt x="5155" y="415"/>
                      <a:pt x="2861" y="1160"/>
                      <a:pt x="1803" y="2516"/>
                    </a:cubicBezTo>
                    <a:cubicBezTo>
                      <a:pt x="0" y="4944"/>
                      <a:pt x="1118" y="7059"/>
                      <a:pt x="1803" y="7730"/>
                    </a:cubicBezTo>
                    <a:cubicBezTo>
                      <a:pt x="1862" y="7864"/>
                      <a:pt x="1922" y="7864"/>
                      <a:pt x="1997" y="7923"/>
                    </a:cubicBezTo>
                    <a:cubicBezTo>
                      <a:pt x="2687" y="8345"/>
                      <a:pt x="5509" y="8635"/>
                      <a:pt x="8413" y="8635"/>
                    </a:cubicBezTo>
                    <a:cubicBezTo>
                      <a:pt x="11462" y="8635"/>
                      <a:pt x="14602" y="8315"/>
                      <a:pt x="15464" y="7491"/>
                    </a:cubicBezTo>
                    <a:cubicBezTo>
                      <a:pt x="17192" y="5808"/>
                      <a:pt x="16641" y="1711"/>
                      <a:pt x="13170" y="475"/>
                    </a:cubicBezTo>
                    <a:cubicBezTo>
                      <a:pt x="12386" y="182"/>
                      <a:pt x="11144" y="0"/>
                      <a:pt x="97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6" name="Google Shape;12506;p78"/>
              <p:cNvSpPr/>
              <p:nvPr/>
            </p:nvSpPr>
            <p:spPr>
              <a:xfrm>
                <a:off x="4633668" y="123504"/>
                <a:ext cx="172446" cy="240184"/>
              </a:xfrm>
              <a:custGeom>
                <a:avLst/>
                <a:gdLst/>
                <a:ahLst/>
                <a:cxnLst/>
                <a:rect l="l" t="t" r="r" b="b"/>
                <a:pathLst>
                  <a:path w="5528" h="6887" extrusionOk="0">
                    <a:moveTo>
                      <a:pt x="836" y="0"/>
                    </a:moveTo>
                    <a:cubicBezTo>
                      <a:pt x="730" y="0"/>
                      <a:pt x="640" y="39"/>
                      <a:pt x="566" y="123"/>
                    </a:cubicBezTo>
                    <a:cubicBezTo>
                      <a:pt x="60" y="749"/>
                      <a:pt x="0" y="1181"/>
                      <a:pt x="373" y="1732"/>
                    </a:cubicBezTo>
                    <a:cubicBezTo>
                      <a:pt x="745" y="2239"/>
                      <a:pt x="2801" y="3535"/>
                      <a:pt x="4410" y="6708"/>
                    </a:cubicBezTo>
                    <a:lnTo>
                      <a:pt x="4410" y="6887"/>
                    </a:lnTo>
                    <a:cubicBezTo>
                      <a:pt x="4782" y="6827"/>
                      <a:pt x="5155" y="6768"/>
                      <a:pt x="5527" y="6768"/>
                    </a:cubicBezTo>
                    <a:cubicBezTo>
                      <a:pt x="5468" y="6202"/>
                      <a:pt x="5095" y="4220"/>
                      <a:pt x="3605" y="2537"/>
                    </a:cubicBezTo>
                    <a:cubicBezTo>
                      <a:pt x="2540" y="1269"/>
                      <a:pt x="1443" y="0"/>
                      <a:pt x="8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7" name="Google Shape;12507;p78"/>
              <p:cNvSpPr/>
              <p:nvPr/>
            </p:nvSpPr>
            <p:spPr>
              <a:xfrm>
                <a:off x="4538866" y="358045"/>
                <a:ext cx="536304" cy="301181"/>
              </a:xfrm>
              <a:custGeom>
                <a:avLst/>
                <a:gdLst/>
                <a:ahLst/>
                <a:cxnLst/>
                <a:rect l="l" t="t" r="r" b="b"/>
                <a:pathLst>
                  <a:path w="17192" h="8636" extrusionOk="0">
                    <a:moveTo>
                      <a:pt x="9744" y="0"/>
                    </a:moveTo>
                    <a:cubicBezTo>
                      <a:pt x="9362" y="0"/>
                      <a:pt x="8967" y="14"/>
                      <a:pt x="8566" y="43"/>
                    </a:cubicBezTo>
                    <a:cubicBezTo>
                      <a:pt x="8194" y="43"/>
                      <a:pt x="7821" y="102"/>
                      <a:pt x="7449" y="162"/>
                    </a:cubicBezTo>
                    <a:cubicBezTo>
                      <a:pt x="5155" y="415"/>
                      <a:pt x="2861" y="1160"/>
                      <a:pt x="1803" y="2516"/>
                    </a:cubicBezTo>
                    <a:cubicBezTo>
                      <a:pt x="0" y="4944"/>
                      <a:pt x="1118" y="7059"/>
                      <a:pt x="1803" y="7730"/>
                    </a:cubicBezTo>
                    <a:cubicBezTo>
                      <a:pt x="1862" y="7864"/>
                      <a:pt x="1922" y="7864"/>
                      <a:pt x="1982" y="7923"/>
                    </a:cubicBezTo>
                    <a:cubicBezTo>
                      <a:pt x="2679" y="8345"/>
                      <a:pt x="5505" y="8635"/>
                      <a:pt x="8409" y="8635"/>
                    </a:cubicBezTo>
                    <a:cubicBezTo>
                      <a:pt x="11458" y="8635"/>
                      <a:pt x="14594" y="8315"/>
                      <a:pt x="15449" y="7491"/>
                    </a:cubicBezTo>
                    <a:cubicBezTo>
                      <a:pt x="17192" y="5808"/>
                      <a:pt x="16566" y="1711"/>
                      <a:pt x="13095" y="475"/>
                    </a:cubicBezTo>
                    <a:cubicBezTo>
                      <a:pt x="12370" y="182"/>
                      <a:pt x="11140" y="0"/>
                      <a:pt x="97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8" name="Google Shape;12508;p78"/>
              <p:cNvSpPr/>
              <p:nvPr/>
            </p:nvSpPr>
            <p:spPr>
              <a:xfrm>
                <a:off x="5257318" y="123504"/>
                <a:ext cx="172446" cy="240184"/>
              </a:xfrm>
              <a:custGeom>
                <a:avLst/>
                <a:gdLst/>
                <a:ahLst/>
                <a:cxnLst/>
                <a:rect l="l" t="t" r="r" b="b"/>
                <a:pathLst>
                  <a:path w="5528" h="6887" extrusionOk="0">
                    <a:moveTo>
                      <a:pt x="828" y="0"/>
                    </a:moveTo>
                    <a:cubicBezTo>
                      <a:pt x="720" y="0"/>
                      <a:pt x="627" y="39"/>
                      <a:pt x="552" y="123"/>
                    </a:cubicBezTo>
                    <a:cubicBezTo>
                      <a:pt x="60" y="749"/>
                      <a:pt x="1" y="1181"/>
                      <a:pt x="373" y="1732"/>
                    </a:cubicBezTo>
                    <a:cubicBezTo>
                      <a:pt x="746" y="2239"/>
                      <a:pt x="2787" y="3535"/>
                      <a:pt x="4410" y="6708"/>
                    </a:cubicBezTo>
                    <a:lnTo>
                      <a:pt x="4410" y="6887"/>
                    </a:lnTo>
                    <a:cubicBezTo>
                      <a:pt x="4783" y="6827"/>
                      <a:pt x="5155" y="6768"/>
                      <a:pt x="5528" y="6768"/>
                    </a:cubicBezTo>
                    <a:cubicBezTo>
                      <a:pt x="5453" y="6202"/>
                      <a:pt x="5081" y="4220"/>
                      <a:pt x="3591" y="2537"/>
                    </a:cubicBezTo>
                    <a:cubicBezTo>
                      <a:pt x="2539" y="1269"/>
                      <a:pt x="1443" y="0"/>
                      <a:pt x="8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9" name="Google Shape;12509;p78"/>
              <p:cNvSpPr/>
              <p:nvPr/>
            </p:nvSpPr>
            <p:spPr>
              <a:xfrm>
                <a:off x="5162517" y="358045"/>
                <a:ext cx="536336" cy="301181"/>
              </a:xfrm>
              <a:custGeom>
                <a:avLst/>
                <a:gdLst/>
                <a:ahLst/>
                <a:cxnLst/>
                <a:rect l="l" t="t" r="r" b="b"/>
                <a:pathLst>
                  <a:path w="17193" h="8636" extrusionOk="0">
                    <a:moveTo>
                      <a:pt x="9743" y="0"/>
                    </a:moveTo>
                    <a:cubicBezTo>
                      <a:pt x="9362" y="0"/>
                      <a:pt x="8967" y="14"/>
                      <a:pt x="8567" y="43"/>
                    </a:cubicBezTo>
                    <a:cubicBezTo>
                      <a:pt x="8194" y="43"/>
                      <a:pt x="7822" y="102"/>
                      <a:pt x="7449" y="162"/>
                    </a:cubicBezTo>
                    <a:cubicBezTo>
                      <a:pt x="5140" y="415"/>
                      <a:pt x="2846" y="1160"/>
                      <a:pt x="1788" y="2516"/>
                    </a:cubicBezTo>
                    <a:cubicBezTo>
                      <a:pt x="1" y="4944"/>
                      <a:pt x="1118" y="7059"/>
                      <a:pt x="1788" y="7730"/>
                    </a:cubicBezTo>
                    <a:cubicBezTo>
                      <a:pt x="1863" y="7864"/>
                      <a:pt x="1922" y="7864"/>
                      <a:pt x="1982" y="7923"/>
                    </a:cubicBezTo>
                    <a:cubicBezTo>
                      <a:pt x="2680" y="8345"/>
                      <a:pt x="5505" y="8635"/>
                      <a:pt x="8410" y="8635"/>
                    </a:cubicBezTo>
                    <a:cubicBezTo>
                      <a:pt x="11459" y="8635"/>
                      <a:pt x="14595" y="8315"/>
                      <a:pt x="15449" y="7491"/>
                    </a:cubicBezTo>
                    <a:cubicBezTo>
                      <a:pt x="17192" y="5808"/>
                      <a:pt x="16567" y="1711"/>
                      <a:pt x="13096" y="475"/>
                    </a:cubicBezTo>
                    <a:cubicBezTo>
                      <a:pt x="12359" y="182"/>
                      <a:pt x="11136" y="0"/>
                      <a:pt x="97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0" name="Google Shape;12510;p78"/>
              <p:cNvSpPr/>
              <p:nvPr/>
            </p:nvSpPr>
            <p:spPr>
              <a:xfrm>
                <a:off x="5880532" y="123504"/>
                <a:ext cx="172446" cy="240184"/>
              </a:xfrm>
              <a:custGeom>
                <a:avLst/>
                <a:gdLst/>
                <a:ahLst/>
                <a:cxnLst/>
                <a:rect l="l" t="t" r="r" b="b"/>
                <a:pathLst>
                  <a:path w="5528" h="6887" extrusionOk="0">
                    <a:moveTo>
                      <a:pt x="837" y="0"/>
                    </a:moveTo>
                    <a:cubicBezTo>
                      <a:pt x="731" y="0"/>
                      <a:pt x="640" y="39"/>
                      <a:pt x="567" y="123"/>
                    </a:cubicBezTo>
                    <a:cubicBezTo>
                      <a:pt x="135" y="749"/>
                      <a:pt x="0" y="1181"/>
                      <a:pt x="373" y="1732"/>
                    </a:cubicBezTo>
                    <a:cubicBezTo>
                      <a:pt x="745" y="2239"/>
                      <a:pt x="2801" y="3535"/>
                      <a:pt x="4410" y="6708"/>
                    </a:cubicBezTo>
                    <a:lnTo>
                      <a:pt x="4410" y="6887"/>
                    </a:lnTo>
                    <a:cubicBezTo>
                      <a:pt x="4783" y="6827"/>
                      <a:pt x="5155" y="6768"/>
                      <a:pt x="5527" y="6768"/>
                    </a:cubicBezTo>
                    <a:cubicBezTo>
                      <a:pt x="5468" y="6202"/>
                      <a:pt x="5095" y="4220"/>
                      <a:pt x="3606" y="2537"/>
                    </a:cubicBezTo>
                    <a:cubicBezTo>
                      <a:pt x="2553" y="1269"/>
                      <a:pt x="1447" y="0"/>
                      <a:pt x="8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1" name="Google Shape;12511;p78"/>
              <p:cNvSpPr/>
              <p:nvPr/>
            </p:nvSpPr>
            <p:spPr>
              <a:xfrm>
                <a:off x="5785731" y="358045"/>
                <a:ext cx="536336" cy="301181"/>
              </a:xfrm>
              <a:custGeom>
                <a:avLst/>
                <a:gdLst/>
                <a:ahLst/>
                <a:cxnLst/>
                <a:rect l="l" t="t" r="r" b="b"/>
                <a:pathLst>
                  <a:path w="17193" h="8636" extrusionOk="0">
                    <a:moveTo>
                      <a:pt x="9745" y="0"/>
                    </a:moveTo>
                    <a:cubicBezTo>
                      <a:pt x="9362" y="0"/>
                      <a:pt x="8967" y="14"/>
                      <a:pt x="8566" y="43"/>
                    </a:cubicBezTo>
                    <a:cubicBezTo>
                      <a:pt x="8194" y="43"/>
                      <a:pt x="7822" y="102"/>
                      <a:pt x="7449" y="162"/>
                    </a:cubicBezTo>
                    <a:cubicBezTo>
                      <a:pt x="5155" y="415"/>
                      <a:pt x="2861" y="1160"/>
                      <a:pt x="1803" y="2516"/>
                    </a:cubicBezTo>
                    <a:cubicBezTo>
                      <a:pt x="0" y="4944"/>
                      <a:pt x="1118" y="7059"/>
                      <a:pt x="1803" y="7730"/>
                    </a:cubicBezTo>
                    <a:cubicBezTo>
                      <a:pt x="1863" y="7864"/>
                      <a:pt x="1922" y="7864"/>
                      <a:pt x="1997" y="7923"/>
                    </a:cubicBezTo>
                    <a:cubicBezTo>
                      <a:pt x="2687" y="8345"/>
                      <a:pt x="5509" y="8635"/>
                      <a:pt x="8413" y="8635"/>
                    </a:cubicBezTo>
                    <a:cubicBezTo>
                      <a:pt x="11462" y="8635"/>
                      <a:pt x="14602" y="8315"/>
                      <a:pt x="15464" y="7491"/>
                    </a:cubicBezTo>
                    <a:cubicBezTo>
                      <a:pt x="17192" y="5808"/>
                      <a:pt x="16581" y="1711"/>
                      <a:pt x="13170" y="475"/>
                    </a:cubicBezTo>
                    <a:cubicBezTo>
                      <a:pt x="12386" y="182"/>
                      <a:pt x="11144" y="0"/>
                      <a:pt x="97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2" name="Google Shape;12512;p78"/>
              <p:cNvSpPr/>
              <p:nvPr/>
            </p:nvSpPr>
            <p:spPr>
              <a:xfrm>
                <a:off x="6507926" y="123504"/>
                <a:ext cx="172446" cy="240184"/>
              </a:xfrm>
              <a:custGeom>
                <a:avLst/>
                <a:gdLst/>
                <a:ahLst/>
                <a:cxnLst/>
                <a:rect l="l" t="t" r="r" b="b"/>
                <a:pathLst>
                  <a:path w="5528" h="6887" extrusionOk="0">
                    <a:moveTo>
                      <a:pt x="837" y="0"/>
                    </a:moveTo>
                    <a:cubicBezTo>
                      <a:pt x="731" y="0"/>
                      <a:pt x="639" y="39"/>
                      <a:pt x="566" y="123"/>
                    </a:cubicBezTo>
                    <a:cubicBezTo>
                      <a:pt x="134" y="749"/>
                      <a:pt x="0" y="1181"/>
                      <a:pt x="373" y="1732"/>
                    </a:cubicBezTo>
                    <a:cubicBezTo>
                      <a:pt x="745" y="2239"/>
                      <a:pt x="2801" y="3535"/>
                      <a:pt x="4410" y="6708"/>
                    </a:cubicBezTo>
                    <a:lnTo>
                      <a:pt x="4410" y="6887"/>
                    </a:lnTo>
                    <a:cubicBezTo>
                      <a:pt x="4782" y="6827"/>
                      <a:pt x="5155" y="6768"/>
                      <a:pt x="5527" y="6768"/>
                    </a:cubicBezTo>
                    <a:cubicBezTo>
                      <a:pt x="5468" y="6202"/>
                      <a:pt x="5095" y="4220"/>
                      <a:pt x="3605" y="2537"/>
                    </a:cubicBezTo>
                    <a:cubicBezTo>
                      <a:pt x="2553" y="1269"/>
                      <a:pt x="1446" y="0"/>
                      <a:pt x="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3" name="Google Shape;12513;p78"/>
              <p:cNvSpPr/>
              <p:nvPr/>
            </p:nvSpPr>
            <p:spPr>
              <a:xfrm>
                <a:off x="6413124" y="358045"/>
                <a:ext cx="536304" cy="301181"/>
              </a:xfrm>
              <a:custGeom>
                <a:avLst/>
                <a:gdLst/>
                <a:ahLst/>
                <a:cxnLst/>
                <a:rect l="l" t="t" r="r" b="b"/>
                <a:pathLst>
                  <a:path w="17192" h="8636" extrusionOk="0">
                    <a:moveTo>
                      <a:pt x="9745" y="0"/>
                    </a:moveTo>
                    <a:cubicBezTo>
                      <a:pt x="9362" y="0"/>
                      <a:pt x="8967" y="14"/>
                      <a:pt x="8566" y="43"/>
                    </a:cubicBezTo>
                    <a:cubicBezTo>
                      <a:pt x="8194" y="43"/>
                      <a:pt x="7821" y="102"/>
                      <a:pt x="7449" y="162"/>
                    </a:cubicBezTo>
                    <a:cubicBezTo>
                      <a:pt x="5155" y="415"/>
                      <a:pt x="2860" y="1160"/>
                      <a:pt x="1803" y="2516"/>
                    </a:cubicBezTo>
                    <a:cubicBezTo>
                      <a:pt x="0" y="4944"/>
                      <a:pt x="1117" y="7059"/>
                      <a:pt x="1803" y="7730"/>
                    </a:cubicBezTo>
                    <a:cubicBezTo>
                      <a:pt x="1862" y="7864"/>
                      <a:pt x="1996" y="7864"/>
                      <a:pt x="2056" y="7923"/>
                    </a:cubicBezTo>
                    <a:cubicBezTo>
                      <a:pt x="2717" y="8345"/>
                      <a:pt x="5524" y="8635"/>
                      <a:pt x="8421" y="8635"/>
                    </a:cubicBezTo>
                    <a:cubicBezTo>
                      <a:pt x="11461" y="8635"/>
                      <a:pt x="14602" y="8315"/>
                      <a:pt x="15464" y="7491"/>
                    </a:cubicBezTo>
                    <a:cubicBezTo>
                      <a:pt x="17192" y="5808"/>
                      <a:pt x="16641" y="1711"/>
                      <a:pt x="13169" y="475"/>
                    </a:cubicBezTo>
                    <a:cubicBezTo>
                      <a:pt x="12386" y="182"/>
                      <a:pt x="11144" y="0"/>
                      <a:pt x="97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4" name="Google Shape;12514;p78"/>
              <p:cNvSpPr/>
              <p:nvPr/>
            </p:nvSpPr>
            <p:spPr>
              <a:xfrm>
                <a:off x="7751078" y="123504"/>
                <a:ext cx="172446" cy="240184"/>
              </a:xfrm>
              <a:custGeom>
                <a:avLst/>
                <a:gdLst/>
                <a:ahLst/>
                <a:cxnLst/>
                <a:rect l="l" t="t" r="r" b="b"/>
                <a:pathLst>
                  <a:path w="5528" h="6887" extrusionOk="0">
                    <a:moveTo>
                      <a:pt x="837" y="0"/>
                    </a:moveTo>
                    <a:cubicBezTo>
                      <a:pt x="731" y="0"/>
                      <a:pt x="639" y="39"/>
                      <a:pt x="566" y="123"/>
                    </a:cubicBezTo>
                    <a:cubicBezTo>
                      <a:pt x="134" y="749"/>
                      <a:pt x="0" y="1181"/>
                      <a:pt x="373" y="1732"/>
                    </a:cubicBezTo>
                    <a:cubicBezTo>
                      <a:pt x="745" y="2239"/>
                      <a:pt x="2801" y="3535"/>
                      <a:pt x="4410" y="6708"/>
                    </a:cubicBezTo>
                    <a:lnTo>
                      <a:pt x="4410" y="6887"/>
                    </a:lnTo>
                    <a:cubicBezTo>
                      <a:pt x="4782" y="6827"/>
                      <a:pt x="5155" y="6768"/>
                      <a:pt x="5527" y="6768"/>
                    </a:cubicBezTo>
                    <a:cubicBezTo>
                      <a:pt x="5467" y="6202"/>
                      <a:pt x="5155" y="4220"/>
                      <a:pt x="3605" y="2537"/>
                    </a:cubicBezTo>
                    <a:cubicBezTo>
                      <a:pt x="2553" y="1269"/>
                      <a:pt x="1446" y="0"/>
                      <a:pt x="8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5" name="Google Shape;12515;p78"/>
              <p:cNvSpPr/>
              <p:nvPr/>
            </p:nvSpPr>
            <p:spPr>
              <a:xfrm>
                <a:off x="7656245" y="358045"/>
                <a:ext cx="536336" cy="301181"/>
              </a:xfrm>
              <a:custGeom>
                <a:avLst/>
                <a:gdLst/>
                <a:ahLst/>
                <a:cxnLst/>
                <a:rect l="l" t="t" r="r" b="b"/>
                <a:pathLst>
                  <a:path w="17193" h="8636" extrusionOk="0">
                    <a:moveTo>
                      <a:pt x="9746" y="0"/>
                    </a:moveTo>
                    <a:cubicBezTo>
                      <a:pt x="9363" y="0"/>
                      <a:pt x="8968" y="14"/>
                      <a:pt x="8567" y="43"/>
                    </a:cubicBezTo>
                    <a:cubicBezTo>
                      <a:pt x="8195" y="43"/>
                      <a:pt x="7822" y="102"/>
                      <a:pt x="7450" y="162"/>
                    </a:cubicBezTo>
                    <a:cubicBezTo>
                      <a:pt x="5156" y="415"/>
                      <a:pt x="2861" y="1160"/>
                      <a:pt x="1804" y="2516"/>
                    </a:cubicBezTo>
                    <a:cubicBezTo>
                      <a:pt x="1" y="4944"/>
                      <a:pt x="1118" y="7059"/>
                      <a:pt x="1804" y="7730"/>
                    </a:cubicBezTo>
                    <a:cubicBezTo>
                      <a:pt x="1863" y="7864"/>
                      <a:pt x="1997" y="7864"/>
                      <a:pt x="2057" y="7923"/>
                    </a:cubicBezTo>
                    <a:cubicBezTo>
                      <a:pt x="2718" y="8345"/>
                      <a:pt x="5525" y="8635"/>
                      <a:pt x="8422" y="8635"/>
                    </a:cubicBezTo>
                    <a:cubicBezTo>
                      <a:pt x="11462" y="8635"/>
                      <a:pt x="14603" y="8315"/>
                      <a:pt x="15465" y="7491"/>
                    </a:cubicBezTo>
                    <a:cubicBezTo>
                      <a:pt x="17193" y="5808"/>
                      <a:pt x="16642" y="1711"/>
                      <a:pt x="13170" y="475"/>
                    </a:cubicBezTo>
                    <a:cubicBezTo>
                      <a:pt x="12387" y="182"/>
                      <a:pt x="11145" y="0"/>
                      <a:pt x="97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6" name="Google Shape;12516;p78"/>
              <p:cNvSpPr/>
              <p:nvPr/>
            </p:nvSpPr>
            <p:spPr>
              <a:xfrm>
                <a:off x="3378880" y="119354"/>
                <a:ext cx="172446" cy="238127"/>
              </a:xfrm>
              <a:custGeom>
                <a:avLst/>
                <a:gdLst/>
                <a:ahLst/>
                <a:cxnLst/>
                <a:rect l="l" t="t" r="r" b="b"/>
                <a:pathLst>
                  <a:path w="5528" h="6828" extrusionOk="0">
                    <a:moveTo>
                      <a:pt x="874" y="0"/>
                    </a:moveTo>
                    <a:cubicBezTo>
                      <a:pt x="775" y="0"/>
                      <a:pt x="691" y="39"/>
                      <a:pt x="627" y="123"/>
                    </a:cubicBezTo>
                    <a:cubicBezTo>
                      <a:pt x="120" y="674"/>
                      <a:pt x="1" y="1166"/>
                      <a:pt x="373" y="1673"/>
                    </a:cubicBezTo>
                    <a:cubicBezTo>
                      <a:pt x="805" y="2164"/>
                      <a:pt x="2802" y="3475"/>
                      <a:pt x="4411" y="6693"/>
                    </a:cubicBezTo>
                    <a:lnTo>
                      <a:pt x="4411"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7" name="Google Shape;12517;p78"/>
              <p:cNvSpPr/>
              <p:nvPr/>
            </p:nvSpPr>
            <p:spPr>
              <a:xfrm>
                <a:off x="3284079" y="353616"/>
                <a:ext cx="536336" cy="299611"/>
              </a:xfrm>
              <a:custGeom>
                <a:avLst/>
                <a:gdLst/>
                <a:ahLst/>
                <a:cxnLst/>
                <a:rect l="l" t="t" r="r" b="b"/>
                <a:pathLst>
                  <a:path w="17193" h="8591" extrusionOk="0">
                    <a:moveTo>
                      <a:pt x="9659" y="1"/>
                    </a:moveTo>
                    <a:cubicBezTo>
                      <a:pt x="9303" y="1"/>
                      <a:pt x="8937" y="12"/>
                      <a:pt x="8567" y="36"/>
                    </a:cubicBezTo>
                    <a:cubicBezTo>
                      <a:pt x="8194" y="36"/>
                      <a:pt x="7822" y="110"/>
                      <a:pt x="7450" y="110"/>
                    </a:cubicBezTo>
                    <a:cubicBezTo>
                      <a:pt x="5155" y="408"/>
                      <a:pt x="2861" y="1093"/>
                      <a:pt x="1803" y="2523"/>
                    </a:cubicBezTo>
                    <a:cubicBezTo>
                      <a:pt x="1" y="4952"/>
                      <a:pt x="1118" y="7052"/>
                      <a:pt x="1803" y="7738"/>
                    </a:cubicBezTo>
                    <a:cubicBezTo>
                      <a:pt x="1863" y="7797"/>
                      <a:pt x="1982" y="7857"/>
                      <a:pt x="2042" y="7931"/>
                    </a:cubicBezTo>
                    <a:cubicBezTo>
                      <a:pt x="2728" y="8317"/>
                      <a:pt x="5458" y="8590"/>
                      <a:pt x="8306" y="8590"/>
                    </a:cubicBezTo>
                    <a:cubicBezTo>
                      <a:pt x="11393" y="8590"/>
                      <a:pt x="14617" y="8269"/>
                      <a:pt x="15524" y="7425"/>
                    </a:cubicBezTo>
                    <a:cubicBezTo>
                      <a:pt x="17193" y="5756"/>
                      <a:pt x="16641" y="1719"/>
                      <a:pt x="13155" y="482"/>
                    </a:cubicBezTo>
                    <a:cubicBezTo>
                      <a:pt x="12368" y="184"/>
                      <a:pt x="11093" y="1"/>
                      <a:pt x="96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8" name="Google Shape;12518;p78"/>
              <p:cNvSpPr/>
              <p:nvPr/>
            </p:nvSpPr>
            <p:spPr>
              <a:xfrm>
                <a:off x="888864" y="119354"/>
                <a:ext cx="172446" cy="238127"/>
              </a:xfrm>
              <a:custGeom>
                <a:avLst/>
                <a:gdLst/>
                <a:ahLst/>
                <a:cxnLst/>
                <a:rect l="l" t="t" r="r" b="b"/>
                <a:pathLst>
                  <a:path w="5528" h="6828" extrusionOk="0">
                    <a:moveTo>
                      <a:pt x="828" y="0"/>
                    </a:moveTo>
                    <a:cubicBezTo>
                      <a:pt x="721" y="0"/>
                      <a:pt x="628" y="39"/>
                      <a:pt x="552" y="123"/>
                    </a:cubicBezTo>
                    <a:cubicBezTo>
                      <a:pt x="120" y="674"/>
                      <a:pt x="1" y="1166"/>
                      <a:pt x="373" y="1673"/>
                    </a:cubicBezTo>
                    <a:cubicBezTo>
                      <a:pt x="746" y="2164"/>
                      <a:pt x="2787" y="3475"/>
                      <a:pt x="4410" y="6693"/>
                    </a:cubicBezTo>
                    <a:lnTo>
                      <a:pt x="4410" y="6827"/>
                    </a:lnTo>
                    <a:cubicBezTo>
                      <a:pt x="4783" y="6827"/>
                      <a:pt x="5155" y="6753"/>
                      <a:pt x="5528" y="6753"/>
                    </a:cubicBezTo>
                    <a:cubicBezTo>
                      <a:pt x="5453" y="6142"/>
                      <a:pt x="5081" y="4220"/>
                      <a:pt x="3591" y="2477"/>
                    </a:cubicBezTo>
                    <a:cubicBezTo>
                      <a:pt x="2539" y="1260"/>
                      <a:pt x="1444" y="0"/>
                      <a:pt x="8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9" name="Google Shape;12519;p78"/>
              <p:cNvSpPr/>
              <p:nvPr/>
            </p:nvSpPr>
            <p:spPr>
              <a:xfrm>
                <a:off x="794063" y="353616"/>
                <a:ext cx="536336" cy="299611"/>
              </a:xfrm>
              <a:custGeom>
                <a:avLst/>
                <a:gdLst/>
                <a:ahLst/>
                <a:cxnLst/>
                <a:rect l="l" t="t" r="r" b="b"/>
                <a:pathLst>
                  <a:path w="17193" h="8591" extrusionOk="0">
                    <a:moveTo>
                      <a:pt x="9658" y="1"/>
                    </a:moveTo>
                    <a:cubicBezTo>
                      <a:pt x="9302" y="1"/>
                      <a:pt x="8937" y="12"/>
                      <a:pt x="8567" y="36"/>
                    </a:cubicBezTo>
                    <a:cubicBezTo>
                      <a:pt x="8194" y="36"/>
                      <a:pt x="7822" y="110"/>
                      <a:pt x="7449" y="110"/>
                    </a:cubicBezTo>
                    <a:cubicBezTo>
                      <a:pt x="5140" y="408"/>
                      <a:pt x="2846" y="1093"/>
                      <a:pt x="1788" y="2523"/>
                    </a:cubicBezTo>
                    <a:cubicBezTo>
                      <a:pt x="1" y="4952"/>
                      <a:pt x="1118" y="7052"/>
                      <a:pt x="1788" y="7738"/>
                    </a:cubicBezTo>
                    <a:cubicBezTo>
                      <a:pt x="1863" y="7797"/>
                      <a:pt x="1922" y="7857"/>
                      <a:pt x="2042" y="7931"/>
                    </a:cubicBezTo>
                    <a:cubicBezTo>
                      <a:pt x="2699" y="8317"/>
                      <a:pt x="5429" y="8590"/>
                      <a:pt x="8274" y="8590"/>
                    </a:cubicBezTo>
                    <a:cubicBezTo>
                      <a:pt x="11359" y="8590"/>
                      <a:pt x="14582" y="8269"/>
                      <a:pt x="15449" y="7425"/>
                    </a:cubicBezTo>
                    <a:cubicBezTo>
                      <a:pt x="17192" y="5756"/>
                      <a:pt x="16626" y="1719"/>
                      <a:pt x="13155" y="482"/>
                    </a:cubicBezTo>
                    <a:cubicBezTo>
                      <a:pt x="12356" y="184"/>
                      <a:pt x="11088" y="1"/>
                      <a:pt x="96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0" name="Google Shape;12520;p78"/>
              <p:cNvSpPr/>
              <p:nvPr/>
            </p:nvSpPr>
            <p:spPr>
              <a:xfrm>
                <a:off x="1512078" y="119354"/>
                <a:ext cx="172446" cy="238127"/>
              </a:xfrm>
              <a:custGeom>
                <a:avLst/>
                <a:gdLst/>
                <a:ahLst/>
                <a:cxnLst/>
                <a:rect l="l" t="t" r="r" b="b"/>
                <a:pathLst>
                  <a:path w="5528" h="6828" extrusionOk="0">
                    <a:moveTo>
                      <a:pt x="838" y="0"/>
                    </a:moveTo>
                    <a:cubicBezTo>
                      <a:pt x="731" y="0"/>
                      <a:pt x="640" y="39"/>
                      <a:pt x="567" y="123"/>
                    </a:cubicBezTo>
                    <a:cubicBezTo>
                      <a:pt x="134" y="674"/>
                      <a:pt x="0" y="1166"/>
                      <a:pt x="373" y="1673"/>
                    </a:cubicBezTo>
                    <a:cubicBezTo>
                      <a:pt x="745" y="2164"/>
                      <a:pt x="2801" y="3475"/>
                      <a:pt x="4410" y="6693"/>
                    </a:cubicBezTo>
                    <a:lnTo>
                      <a:pt x="4410" y="6827"/>
                    </a:lnTo>
                    <a:cubicBezTo>
                      <a:pt x="4783" y="6827"/>
                      <a:pt x="5155" y="6753"/>
                      <a:pt x="5527" y="6753"/>
                    </a:cubicBezTo>
                    <a:cubicBezTo>
                      <a:pt x="5468" y="6142"/>
                      <a:pt x="5155" y="4220"/>
                      <a:pt x="3606" y="2477"/>
                    </a:cubicBezTo>
                    <a:cubicBezTo>
                      <a:pt x="2554" y="1260"/>
                      <a:pt x="1447" y="0"/>
                      <a:pt x="8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1" name="Google Shape;12521;p78"/>
              <p:cNvSpPr/>
              <p:nvPr/>
            </p:nvSpPr>
            <p:spPr>
              <a:xfrm>
                <a:off x="1417276" y="353616"/>
                <a:ext cx="536336" cy="299611"/>
              </a:xfrm>
              <a:custGeom>
                <a:avLst/>
                <a:gdLst/>
                <a:ahLst/>
                <a:cxnLst/>
                <a:rect l="l" t="t" r="r" b="b"/>
                <a:pathLst>
                  <a:path w="17193" h="8591" extrusionOk="0">
                    <a:moveTo>
                      <a:pt x="9659" y="1"/>
                    </a:moveTo>
                    <a:cubicBezTo>
                      <a:pt x="9303" y="1"/>
                      <a:pt x="8937" y="12"/>
                      <a:pt x="8566" y="36"/>
                    </a:cubicBezTo>
                    <a:cubicBezTo>
                      <a:pt x="8194" y="36"/>
                      <a:pt x="7822" y="110"/>
                      <a:pt x="7449" y="110"/>
                    </a:cubicBezTo>
                    <a:cubicBezTo>
                      <a:pt x="5155" y="408"/>
                      <a:pt x="2861" y="1093"/>
                      <a:pt x="1803" y="2523"/>
                    </a:cubicBezTo>
                    <a:cubicBezTo>
                      <a:pt x="0" y="4952"/>
                      <a:pt x="1118" y="7052"/>
                      <a:pt x="1803" y="7738"/>
                    </a:cubicBezTo>
                    <a:cubicBezTo>
                      <a:pt x="1863" y="7797"/>
                      <a:pt x="1997" y="7857"/>
                      <a:pt x="2056" y="7931"/>
                    </a:cubicBezTo>
                    <a:cubicBezTo>
                      <a:pt x="2707" y="8317"/>
                      <a:pt x="5432" y="8590"/>
                      <a:pt x="8278" y="8590"/>
                    </a:cubicBezTo>
                    <a:cubicBezTo>
                      <a:pt x="11362" y="8590"/>
                      <a:pt x="14588" y="8269"/>
                      <a:pt x="15464" y="7425"/>
                    </a:cubicBezTo>
                    <a:cubicBezTo>
                      <a:pt x="17192" y="5756"/>
                      <a:pt x="16641" y="1719"/>
                      <a:pt x="13170" y="482"/>
                    </a:cubicBezTo>
                    <a:cubicBezTo>
                      <a:pt x="12370" y="184"/>
                      <a:pt x="11093" y="1"/>
                      <a:pt x="96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2" name="Google Shape;12522;p78"/>
              <p:cNvSpPr/>
              <p:nvPr/>
            </p:nvSpPr>
            <p:spPr>
              <a:xfrm>
                <a:off x="2135728" y="119354"/>
                <a:ext cx="172446" cy="238127"/>
              </a:xfrm>
              <a:custGeom>
                <a:avLst/>
                <a:gdLst/>
                <a:ahLst/>
                <a:cxnLst/>
                <a:rect l="l" t="t" r="r" b="b"/>
                <a:pathLst>
                  <a:path w="5528" h="6828" extrusionOk="0">
                    <a:moveTo>
                      <a:pt x="838" y="0"/>
                    </a:moveTo>
                    <a:cubicBezTo>
                      <a:pt x="732" y="0"/>
                      <a:pt x="640" y="39"/>
                      <a:pt x="567" y="123"/>
                    </a:cubicBezTo>
                    <a:cubicBezTo>
                      <a:pt x="120" y="674"/>
                      <a:pt x="1" y="1166"/>
                      <a:pt x="373" y="1673"/>
                    </a:cubicBezTo>
                    <a:cubicBezTo>
                      <a:pt x="805" y="2164"/>
                      <a:pt x="2802" y="3475"/>
                      <a:pt x="4411" y="6693"/>
                    </a:cubicBezTo>
                    <a:lnTo>
                      <a:pt x="4411" y="6827"/>
                    </a:lnTo>
                    <a:cubicBezTo>
                      <a:pt x="4783" y="6827"/>
                      <a:pt x="5155" y="6753"/>
                      <a:pt x="5528" y="6753"/>
                    </a:cubicBezTo>
                    <a:cubicBezTo>
                      <a:pt x="5468" y="6142"/>
                      <a:pt x="5155" y="4220"/>
                      <a:pt x="3606" y="2477"/>
                    </a:cubicBezTo>
                    <a:cubicBezTo>
                      <a:pt x="2541" y="1260"/>
                      <a:pt x="1444" y="0"/>
                      <a:pt x="83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3" name="Google Shape;12523;p78"/>
              <p:cNvSpPr/>
              <p:nvPr/>
            </p:nvSpPr>
            <p:spPr>
              <a:xfrm>
                <a:off x="2040927" y="353616"/>
                <a:ext cx="536336" cy="299611"/>
              </a:xfrm>
              <a:custGeom>
                <a:avLst/>
                <a:gdLst/>
                <a:ahLst/>
                <a:cxnLst/>
                <a:rect l="l" t="t" r="r" b="b"/>
                <a:pathLst>
                  <a:path w="17193" h="8591" extrusionOk="0">
                    <a:moveTo>
                      <a:pt x="9659" y="1"/>
                    </a:moveTo>
                    <a:cubicBezTo>
                      <a:pt x="9303" y="1"/>
                      <a:pt x="8937" y="12"/>
                      <a:pt x="8567" y="36"/>
                    </a:cubicBezTo>
                    <a:cubicBezTo>
                      <a:pt x="8194" y="36"/>
                      <a:pt x="7822" y="110"/>
                      <a:pt x="7450" y="110"/>
                    </a:cubicBezTo>
                    <a:cubicBezTo>
                      <a:pt x="5155" y="408"/>
                      <a:pt x="2861" y="1093"/>
                      <a:pt x="1803" y="2523"/>
                    </a:cubicBezTo>
                    <a:cubicBezTo>
                      <a:pt x="1" y="4952"/>
                      <a:pt x="1118" y="7052"/>
                      <a:pt x="1803" y="7738"/>
                    </a:cubicBezTo>
                    <a:cubicBezTo>
                      <a:pt x="1863" y="7797"/>
                      <a:pt x="1982" y="7857"/>
                      <a:pt x="2042" y="7931"/>
                    </a:cubicBezTo>
                    <a:cubicBezTo>
                      <a:pt x="2699" y="8317"/>
                      <a:pt x="5429" y="8590"/>
                      <a:pt x="8283" y="8590"/>
                    </a:cubicBezTo>
                    <a:cubicBezTo>
                      <a:pt x="11377" y="8590"/>
                      <a:pt x="14617" y="8269"/>
                      <a:pt x="15524" y="7425"/>
                    </a:cubicBezTo>
                    <a:cubicBezTo>
                      <a:pt x="17193" y="5756"/>
                      <a:pt x="16641" y="1719"/>
                      <a:pt x="13155" y="482"/>
                    </a:cubicBezTo>
                    <a:cubicBezTo>
                      <a:pt x="12368" y="184"/>
                      <a:pt x="11093" y="1"/>
                      <a:pt x="96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4" name="Google Shape;12524;p78"/>
              <p:cNvSpPr/>
              <p:nvPr/>
            </p:nvSpPr>
            <p:spPr>
              <a:xfrm>
                <a:off x="2763122" y="119354"/>
                <a:ext cx="172446" cy="238127"/>
              </a:xfrm>
              <a:custGeom>
                <a:avLst/>
                <a:gdLst/>
                <a:ahLst/>
                <a:cxnLst/>
                <a:rect l="l" t="t" r="r" b="b"/>
                <a:pathLst>
                  <a:path w="5528" h="6828" extrusionOk="0">
                    <a:moveTo>
                      <a:pt x="874" y="0"/>
                    </a:moveTo>
                    <a:cubicBezTo>
                      <a:pt x="774" y="0"/>
                      <a:pt x="691" y="39"/>
                      <a:pt x="626" y="123"/>
                    </a:cubicBezTo>
                    <a:cubicBezTo>
                      <a:pt x="120" y="674"/>
                      <a:pt x="1" y="1166"/>
                      <a:pt x="373" y="1673"/>
                    </a:cubicBezTo>
                    <a:cubicBezTo>
                      <a:pt x="805" y="2164"/>
                      <a:pt x="2861" y="3475"/>
                      <a:pt x="4410" y="6693"/>
                    </a:cubicBezTo>
                    <a:lnTo>
                      <a:pt x="4410"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5" name="Google Shape;12525;p78"/>
              <p:cNvSpPr/>
              <p:nvPr/>
            </p:nvSpPr>
            <p:spPr>
              <a:xfrm>
                <a:off x="2668321" y="353616"/>
                <a:ext cx="536336" cy="299611"/>
              </a:xfrm>
              <a:custGeom>
                <a:avLst/>
                <a:gdLst/>
                <a:ahLst/>
                <a:cxnLst/>
                <a:rect l="l" t="t" r="r" b="b"/>
                <a:pathLst>
                  <a:path w="17193" h="8591" extrusionOk="0">
                    <a:moveTo>
                      <a:pt x="9659" y="1"/>
                    </a:moveTo>
                    <a:cubicBezTo>
                      <a:pt x="9303" y="1"/>
                      <a:pt x="8937" y="12"/>
                      <a:pt x="8567" y="36"/>
                    </a:cubicBezTo>
                    <a:cubicBezTo>
                      <a:pt x="8194" y="36"/>
                      <a:pt x="7822" y="110"/>
                      <a:pt x="7449" y="110"/>
                    </a:cubicBezTo>
                    <a:cubicBezTo>
                      <a:pt x="5155" y="408"/>
                      <a:pt x="2861" y="1093"/>
                      <a:pt x="1803" y="2523"/>
                    </a:cubicBezTo>
                    <a:cubicBezTo>
                      <a:pt x="1" y="4952"/>
                      <a:pt x="1118" y="7052"/>
                      <a:pt x="1803" y="7738"/>
                    </a:cubicBezTo>
                    <a:cubicBezTo>
                      <a:pt x="1863" y="7797"/>
                      <a:pt x="1982" y="7857"/>
                      <a:pt x="2041" y="7931"/>
                    </a:cubicBezTo>
                    <a:cubicBezTo>
                      <a:pt x="2728" y="8317"/>
                      <a:pt x="5458" y="8590"/>
                      <a:pt x="8306" y="8590"/>
                    </a:cubicBezTo>
                    <a:cubicBezTo>
                      <a:pt x="11393" y="8590"/>
                      <a:pt x="14617" y="8269"/>
                      <a:pt x="15524" y="7425"/>
                    </a:cubicBezTo>
                    <a:cubicBezTo>
                      <a:pt x="17192" y="5756"/>
                      <a:pt x="16641" y="1719"/>
                      <a:pt x="13155" y="482"/>
                    </a:cubicBezTo>
                    <a:cubicBezTo>
                      <a:pt x="12367" y="184"/>
                      <a:pt x="11092" y="1"/>
                      <a:pt x="96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6" name="Google Shape;12526;p78"/>
              <p:cNvSpPr/>
              <p:nvPr/>
            </p:nvSpPr>
            <p:spPr>
              <a:xfrm>
                <a:off x="4006274" y="119354"/>
                <a:ext cx="172446" cy="238127"/>
              </a:xfrm>
              <a:custGeom>
                <a:avLst/>
                <a:gdLst/>
                <a:ahLst/>
                <a:cxnLst/>
                <a:rect l="l" t="t" r="r" b="b"/>
                <a:pathLst>
                  <a:path w="5528" h="6828" extrusionOk="0">
                    <a:moveTo>
                      <a:pt x="874" y="0"/>
                    </a:moveTo>
                    <a:cubicBezTo>
                      <a:pt x="774" y="0"/>
                      <a:pt x="691" y="39"/>
                      <a:pt x="626" y="123"/>
                    </a:cubicBezTo>
                    <a:cubicBezTo>
                      <a:pt x="120" y="674"/>
                      <a:pt x="1" y="1166"/>
                      <a:pt x="373" y="1673"/>
                    </a:cubicBezTo>
                    <a:cubicBezTo>
                      <a:pt x="805" y="2164"/>
                      <a:pt x="2861" y="3475"/>
                      <a:pt x="4410" y="6693"/>
                    </a:cubicBezTo>
                    <a:lnTo>
                      <a:pt x="4410"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7" name="Google Shape;12527;p78"/>
              <p:cNvSpPr/>
              <p:nvPr/>
            </p:nvSpPr>
            <p:spPr>
              <a:xfrm>
                <a:off x="3911473" y="353616"/>
                <a:ext cx="536336" cy="299611"/>
              </a:xfrm>
              <a:custGeom>
                <a:avLst/>
                <a:gdLst/>
                <a:ahLst/>
                <a:cxnLst/>
                <a:rect l="l" t="t" r="r" b="b"/>
                <a:pathLst>
                  <a:path w="17193" h="8591" extrusionOk="0">
                    <a:moveTo>
                      <a:pt x="9659" y="1"/>
                    </a:moveTo>
                    <a:cubicBezTo>
                      <a:pt x="9303" y="1"/>
                      <a:pt x="8937" y="12"/>
                      <a:pt x="8567" y="36"/>
                    </a:cubicBezTo>
                    <a:cubicBezTo>
                      <a:pt x="8194" y="36"/>
                      <a:pt x="7822" y="110"/>
                      <a:pt x="7449" y="110"/>
                    </a:cubicBezTo>
                    <a:cubicBezTo>
                      <a:pt x="5155" y="408"/>
                      <a:pt x="2861" y="1093"/>
                      <a:pt x="1803" y="2523"/>
                    </a:cubicBezTo>
                    <a:cubicBezTo>
                      <a:pt x="0" y="4952"/>
                      <a:pt x="1177" y="7052"/>
                      <a:pt x="1803" y="7738"/>
                    </a:cubicBezTo>
                    <a:cubicBezTo>
                      <a:pt x="1922" y="7797"/>
                      <a:pt x="1982" y="7857"/>
                      <a:pt x="2041" y="7931"/>
                    </a:cubicBezTo>
                    <a:cubicBezTo>
                      <a:pt x="2728" y="8317"/>
                      <a:pt x="5472" y="8590"/>
                      <a:pt x="8327" y="8590"/>
                    </a:cubicBezTo>
                    <a:cubicBezTo>
                      <a:pt x="11422" y="8590"/>
                      <a:pt x="14648" y="8269"/>
                      <a:pt x="15524" y="7425"/>
                    </a:cubicBezTo>
                    <a:cubicBezTo>
                      <a:pt x="17192" y="5756"/>
                      <a:pt x="16641" y="1719"/>
                      <a:pt x="13155" y="482"/>
                    </a:cubicBezTo>
                    <a:cubicBezTo>
                      <a:pt x="12367" y="184"/>
                      <a:pt x="11092" y="1"/>
                      <a:pt x="96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8" name="Google Shape;12528;p78">
                <a:hlinkClick r:id="rId3" action="ppaction://hlinksldjump"/>
              </p:cNvPr>
              <p:cNvSpPr txBox="1"/>
              <p:nvPr/>
            </p:nvSpPr>
            <p:spPr>
              <a:xfrm>
                <a:off x="7907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Sep</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29" name="Google Shape;12529;p78"/>
              <p:cNvSpPr txBox="1"/>
              <p:nvPr/>
            </p:nvSpPr>
            <p:spPr>
              <a:xfrm>
                <a:off x="1412281"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Oct</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0" name="Google Shape;12530;p78"/>
              <p:cNvSpPr txBox="1"/>
              <p:nvPr/>
            </p:nvSpPr>
            <p:spPr>
              <a:xfrm>
                <a:off x="1988006"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Times New Roman" panose="02020603050405020304" pitchFamily="18" charset="0"/>
                    <a:ea typeface="Pangolin"/>
                    <a:cs typeface="Times New Roman" panose="02020603050405020304" pitchFamily="18" charset="0"/>
                    <a:sym typeface="Pangolin"/>
                  </a:rPr>
                  <a:t>Nov</a:t>
                </a:r>
                <a:endParaRPr sz="1300">
                  <a:solidFill>
                    <a:schemeClr val="dk2"/>
                  </a:solidFill>
                  <a:latin typeface="Times New Roman" panose="02020603050405020304" pitchFamily="18" charset="0"/>
                  <a:ea typeface="Pangolin"/>
                  <a:cs typeface="Times New Roman" panose="02020603050405020304" pitchFamily="18" charset="0"/>
                  <a:sym typeface="Pangolin"/>
                </a:endParaRPr>
              </a:p>
            </p:txBody>
          </p:sp>
          <p:sp>
            <p:nvSpPr>
              <p:cNvPr id="12531" name="Google Shape;12531;p78"/>
              <p:cNvSpPr txBox="1"/>
              <p:nvPr/>
            </p:nvSpPr>
            <p:spPr>
              <a:xfrm>
                <a:off x="26576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Dec</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2" name="Google Shape;12532;p78"/>
              <p:cNvSpPr txBox="1"/>
              <p:nvPr/>
            </p:nvSpPr>
            <p:spPr>
              <a:xfrm>
                <a:off x="323340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Jan</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3" name="Google Shape;12533;p78"/>
              <p:cNvSpPr txBox="1"/>
              <p:nvPr/>
            </p:nvSpPr>
            <p:spPr>
              <a:xfrm>
                <a:off x="3869194"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Times New Roman" panose="02020603050405020304" pitchFamily="18" charset="0"/>
                    <a:ea typeface="Pangolin"/>
                    <a:cs typeface="Times New Roman" panose="02020603050405020304" pitchFamily="18" charset="0"/>
                    <a:sym typeface="Pangolin"/>
                  </a:rPr>
                  <a:t>Feb</a:t>
                </a:r>
                <a:endParaRPr sz="1300">
                  <a:solidFill>
                    <a:schemeClr val="dk2"/>
                  </a:solidFill>
                  <a:latin typeface="Times New Roman" panose="02020603050405020304" pitchFamily="18" charset="0"/>
                  <a:ea typeface="Pangolin"/>
                  <a:cs typeface="Times New Roman" panose="02020603050405020304" pitchFamily="18" charset="0"/>
                  <a:sym typeface="Pangolin"/>
                </a:endParaRPr>
              </a:p>
            </p:txBody>
          </p:sp>
          <p:sp>
            <p:nvSpPr>
              <p:cNvPr id="12534" name="Google Shape;12534;p78"/>
              <p:cNvSpPr txBox="1"/>
              <p:nvPr/>
            </p:nvSpPr>
            <p:spPr>
              <a:xfrm>
                <a:off x="449070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Mar</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5" name="Google Shape;12535;p78"/>
              <p:cNvSpPr txBox="1"/>
              <p:nvPr/>
            </p:nvSpPr>
            <p:spPr>
              <a:xfrm>
                <a:off x="511935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Apr</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6" name="Google Shape;12536;p78"/>
              <p:cNvSpPr txBox="1"/>
              <p:nvPr/>
            </p:nvSpPr>
            <p:spPr>
              <a:xfrm>
                <a:off x="5740856"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Times New Roman" panose="02020603050405020304" pitchFamily="18" charset="0"/>
                    <a:ea typeface="Pangolin"/>
                    <a:cs typeface="Times New Roman" panose="02020603050405020304" pitchFamily="18" charset="0"/>
                    <a:sym typeface="Pangolin"/>
                  </a:rPr>
                  <a:t>May</a:t>
                </a:r>
                <a:endParaRPr sz="1300">
                  <a:solidFill>
                    <a:schemeClr val="dk2"/>
                  </a:solidFill>
                  <a:latin typeface="Times New Roman" panose="02020603050405020304" pitchFamily="18" charset="0"/>
                  <a:ea typeface="Pangolin"/>
                  <a:cs typeface="Times New Roman" panose="02020603050405020304" pitchFamily="18" charset="0"/>
                  <a:sym typeface="Pangolin"/>
                </a:endParaRPr>
              </a:p>
            </p:txBody>
          </p:sp>
          <p:sp>
            <p:nvSpPr>
              <p:cNvPr id="12537" name="Google Shape;12537;p78"/>
              <p:cNvSpPr txBox="1"/>
              <p:nvPr/>
            </p:nvSpPr>
            <p:spPr>
              <a:xfrm>
                <a:off x="6367125"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Jun</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8" name="Google Shape;12538;p78"/>
              <p:cNvSpPr txBox="1"/>
              <p:nvPr/>
            </p:nvSpPr>
            <p:spPr>
              <a:xfrm>
                <a:off x="6981488"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Jul</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9" name="Google Shape;12539;p78"/>
              <p:cNvSpPr txBox="1"/>
              <p:nvPr/>
            </p:nvSpPr>
            <p:spPr>
              <a:xfrm>
                <a:off x="7605375"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Times New Roman" panose="02020603050405020304" pitchFamily="18" charset="0"/>
                    <a:ea typeface="Pangolin"/>
                    <a:cs typeface="Times New Roman" panose="02020603050405020304" pitchFamily="18" charset="0"/>
                    <a:sym typeface="Pangolin"/>
                  </a:rPr>
                  <a:t>Aug</a:t>
                </a:r>
                <a:endParaRPr sz="1300">
                  <a:solidFill>
                    <a:schemeClr val="dk2"/>
                  </a:solidFill>
                  <a:latin typeface="Times New Roman" panose="02020603050405020304" pitchFamily="18" charset="0"/>
                  <a:ea typeface="Pangolin"/>
                  <a:cs typeface="Times New Roman" panose="02020603050405020304" pitchFamily="18" charset="0"/>
                  <a:sym typeface="Pangolin"/>
                </a:endParaRPr>
              </a:p>
            </p:txBody>
          </p:sp>
          <p:sp>
            <p:nvSpPr>
              <p:cNvPr id="12540" name="Google Shape;12540;p78">
                <a:hlinkClick r:id="rId3" action="ppaction://hlinksldjump"/>
              </p:cNvPr>
              <p:cNvSpPr/>
              <p:nvPr/>
            </p:nvSpPr>
            <p:spPr>
              <a:xfrm>
                <a:off x="1466950" y="333030"/>
                <a:ext cx="428700" cy="3090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sp>
        <p:nvSpPr>
          <p:cNvPr id="12723" name="Google Shape;12723;p78">
            <a:hlinkClick r:id="" action="ppaction://noaction"/>
          </p:cNvPr>
          <p:cNvSpPr txBox="1"/>
          <p:nvPr/>
        </p:nvSpPr>
        <p:spPr>
          <a:xfrm>
            <a:off x="8584800" y="821500"/>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A</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724" name="Google Shape;12724;p78">
            <a:hlinkClick r:id="rId4" action="ppaction://hlinksldjump"/>
          </p:cNvPr>
          <p:cNvSpPr txBox="1"/>
          <p:nvPr/>
        </p:nvSpPr>
        <p:spPr>
          <a:xfrm>
            <a:off x="8584800" y="1495394"/>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B</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725" name="Google Shape;12725;p78">
            <a:hlinkClick r:id="" action="ppaction://noaction"/>
          </p:cNvPr>
          <p:cNvSpPr txBox="1"/>
          <p:nvPr/>
        </p:nvSpPr>
        <p:spPr>
          <a:xfrm>
            <a:off x="8584800" y="2170478"/>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C</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726" name="Google Shape;12726;p78">
            <a:hlinkClick r:id="" action="ppaction://noaction"/>
          </p:cNvPr>
          <p:cNvSpPr txBox="1"/>
          <p:nvPr/>
        </p:nvSpPr>
        <p:spPr>
          <a:xfrm>
            <a:off x="8584800" y="3521838"/>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E</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727" name="Google Shape;12727;p78">
            <a:hlinkClick r:id="" action="ppaction://noaction"/>
          </p:cNvPr>
          <p:cNvSpPr txBox="1"/>
          <p:nvPr/>
        </p:nvSpPr>
        <p:spPr>
          <a:xfrm>
            <a:off x="8584800" y="4195731"/>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F</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728" name="Google Shape;12728;p78">
            <a:hlinkClick r:id="" action="ppaction://noaction"/>
          </p:cNvPr>
          <p:cNvSpPr txBox="1"/>
          <p:nvPr/>
        </p:nvSpPr>
        <p:spPr>
          <a:xfrm>
            <a:off x="8584800" y="2844372"/>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D</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729" name="Google Shape;12729;p78">
            <a:hlinkClick r:id="rId5" action="ppaction://hlinksldjump"/>
          </p:cNvPr>
          <p:cNvSpPr/>
          <p:nvPr/>
        </p:nvSpPr>
        <p:spPr>
          <a:xfrm>
            <a:off x="14652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0" name="Google Shape;12730;p78">
            <a:hlinkClick r:id="rId6" action="ppaction://hlinksldjump"/>
          </p:cNvPr>
          <p:cNvSpPr/>
          <p:nvPr/>
        </p:nvSpPr>
        <p:spPr>
          <a:xfrm>
            <a:off x="20748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1" name="Google Shape;12731;p78">
            <a:hlinkClick r:id="rId7" action="ppaction://hlinksldjump"/>
          </p:cNvPr>
          <p:cNvSpPr/>
          <p:nvPr/>
        </p:nvSpPr>
        <p:spPr>
          <a:xfrm>
            <a:off x="27225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2" name="Google Shape;12732;p78">
            <a:hlinkClick r:id="" action="ppaction://noaction"/>
          </p:cNvPr>
          <p:cNvSpPr/>
          <p:nvPr/>
        </p:nvSpPr>
        <p:spPr>
          <a:xfrm>
            <a:off x="33321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3" name="Google Shape;12733;p78">
            <a:hlinkClick r:id="" action="ppaction://noaction"/>
          </p:cNvPr>
          <p:cNvSpPr/>
          <p:nvPr/>
        </p:nvSpPr>
        <p:spPr>
          <a:xfrm>
            <a:off x="39607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4" name="Google Shape;12734;p78">
            <a:hlinkClick r:id="" action="ppaction://noaction"/>
          </p:cNvPr>
          <p:cNvSpPr/>
          <p:nvPr/>
        </p:nvSpPr>
        <p:spPr>
          <a:xfrm>
            <a:off x="45703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5" name="Google Shape;12735;p78">
            <a:hlinkClick r:id="" action="ppaction://noaction"/>
          </p:cNvPr>
          <p:cNvSpPr/>
          <p:nvPr/>
        </p:nvSpPr>
        <p:spPr>
          <a:xfrm>
            <a:off x="52180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6" name="Google Shape;12736;p78">
            <a:hlinkClick r:id="" action="ppaction://noaction"/>
          </p:cNvPr>
          <p:cNvSpPr/>
          <p:nvPr/>
        </p:nvSpPr>
        <p:spPr>
          <a:xfrm>
            <a:off x="58276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7" name="Google Shape;12737;p78">
            <a:hlinkClick r:id="" action="ppaction://noaction"/>
          </p:cNvPr>
          <p:cNvSpPr/>
          <p:nvPr/>
        </p:nvSpPr>
        <p:spPr>
          <a:xfrm>
            <a:off x="64753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8" name="Google Shape;12738;p78">
            <a:hlinkClick r:id="rId3" action="ppaction://hlinksldjump"/>
          </p:cNvPr>
          <p:cNvSpPr/>
          <p:nvPr/>
        </p:nvSpPr>
        <p:spPr>
          <a:xfrm>
            <a:off x="70849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9" name="Google Shape;12739;p78">
            <a:hlinkClick r:id="" action="ppaction://noaction"/>
          </p:cNvPr>
          <p:cNvSpPr/>
          <p:nvPr/>
        </p:nvSpPr>
        <p:spPr>
          <a:xfrm>
            <a:off x="76945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40" name="Google Shape;12740;p78">
            <a:hlinkClick r:id="rId8" action="ppaction://hlinksldjump"/>
          </p:cNvPr>
          <p:cNvSpPr/>
          <p:nvPr/>
        </p:nvSpPr>
        <p:spPr>
          <a:xfrm>
            <a:off x="8365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nvGrpSpPr>
          <p:cNvPr id="305" name="Google Shape;9330;p58">
            <a:extLst>
              <a:ext uri="{FF2B5EF4-FFF2-40B4-BE49-F238E27FC236}">
                <a16:creationId xmlns:a16="http://schemas.microsoft.com/office/drawing/2014/main" xmlns="" id="{D7959AC0-BC3E-F149-8DEB-8A969CC16148}"/>
              </a:ext>
            </a:extLst>
          </p:cNvPr>
          <p:cNvGrpSpPr/>
          <p:nvPr/>
        </p:nvGrpSpPr>
        <p:grpSpPr>
          <a:xfrm>
            <a:off x="49565" y="3241603"/>
            <a:ext cx="1950932" cy="1908256"/>
            <a:chOff x="2261471" y="2757943"/>
            <a:chExt cx="1950932" cy="1908256"/>
          </a:xfrm>
        </p:grpSpPr>
        <p:grpSp>
          <p:nvGrpSpPr>
            <p:cNvPr id="306" name="Google Shape;9331;p58">
              <a:extLst>
                <a:ext uri="{FF2B5EF4-FFF2-40B4-BE49-F238E27FC236}">
                  <a16:creationId xmlns:a16="http://schemas.microsoft.com/office/drawing/2014/main" xmlns="" id="{F4B4557E-1C33-2A4A-85EF-AA9DB01012BC}"/>
                </a:ext>
              </a:extLst>
            </p:cNvPr>
            <p:cNvGrpSpPr/>
            <p:nvPr/>
          </p:nvGrpSpPr>
          <p:grpSpPr>
            <a:xfrm flipH="1">
              <a:off x="2374340" y="2931468"/>
              <a:ext cx="1382273" cy="1722631"/>
              <a:chOff x="7445826" y="3496299"/>
              <a:chExt cx="1036653" cy="1291909"/>
            </a:xfrm>
          </p:grpSpPr>
          <p:sp>
            <p:nvSpPr>
              <p:cNvPr id="313" name="Google Shape;9332;p58">
                <a:extLst>
                  <a:ext uri="{FF2B5EF4-FFF2-40B4-BE49-F238E27FC236}">
                    <a16:creationId xmlns:a16="http://schemas.microsoft.com/office/drawing/2014/main" xmlns="" id="{D165CC89-306B-C94B-AE2E-357F0A0F9746}"/>
                  </a:ext>
                </a:extLst>
              </p:cNvPr>
              <p:cNvSpPr/>
              <p:nvPr/>
            </p:nvSpPr>
            <p:spPr>
              <a:xfrm>
                <a:off x="7621179" y="4674938"/>
                <a:ext cx="144036" cy="113064"/>
              </a:xfrm>
              <a:custGeom>
                <a:avLst/>
                <a:gdLst/>
                <a:ahLst/>
                <a:cxnLst/>
                <a:rect l="l" t="t" r="r" b="b"/>
                <a:pathLst>
                  <a:path w="7720" h="6060" extrusionOk="0">
                    <a:moveTo>
                      <a:pt x="3880" y="0"/>
                    </a:moveTo>
                    <a:cubicBezTo>
                      <a:pt x="3806" y="0"/>
                      <a:pt x="3733" y="3"/>
                      <a:pt x="3659" y="9"/>
                    </a:cubicBezTo>
                    <a:cubicBezTo>
                      <a:pt x="2607" y="9"/>
                      <a:pt x="0" y="3142"/>
                      <a:pt x="301" y="3769"/>
                    </a:cubicBezTo>
                    <a:cubicBezTo>
                      <a:pt x="431" y="4003"/>
                      <a:pt x="614" y="4100"/>
                      <a:pt x="827" y="4100"/>
                    </a:cubicBezTo>
                    <a:cubicBezTo>
                      <a:pt x="1845" y="4100"/>
                      <a:pt x="3558" y="1889"/>
                      <a:pt x="3559" y="1889"/>
                    </a:cubicBezTo>
                    <a:lnTo>
                      <a:pt x="3559" y="1889"/>
                    </a:lnTo>
                    <a:cubicBezTo>
                      <a:pt x="3558" y="1890"/>
                      <a:pt x="1554" y="5122"/>
                      <a:pt x="2707" y="5523"/>
                    </a:cubicBezTo>
                    <a:cubicBezTo>
                      <a:pt x="2818" y="5563"/>
                      <a:pt x="2926" y="5581"/>
                      <a:pt x="3030" y="5581"/>
                    </a:cubicBezTo>
                    <a:cubicBezTo>
                      <a:pt x="4305" y="5581"/>
                      <a:pt x="5012" y="2817"/>
                      <a:pt x="5013" y="2816"/>
                    </a:cubicBezTo>
                    <a:lnTo>
                      <a:pt x="5013" y="2816"/>
                    </a:lnTo>
                    <a:cubicBezTo>
                      <a:pt x="5013" y="2817"/>
                      <a:pt x="4919" y="6060"/>
                      <a:pt x="5664" y="6060"/>
                    </a:cubicBezTo>
                    <a:cubicBezTo>
                      <a:pt x="5688" y="6060"/>
                      <a:pt x="5713" y="6056"/>
                      <a:pt x="5739" y="6049"/>
                    </a:cubicBezTo>
                    <a:cubicBezTo>
                      <a:pt x="7093" y="5849"/>
                      <a:pt x="7719" y="1989"/>
                      <a:pt x="7318" y="1563"/>
                    </a:cubicBezTo>
                    <a:cubicBezTo>
                      <a:pt x="6912" y="1157"/>
                      <a:pt x="5369" y="0"/>
                      <a:pt x="388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9333;p58">
                <a:extLst>
                  <a:ext uri="{FF2B5EF4-FFF2-40B4-BE49-F238E27FC236}">
                    <a16:creationId xmlns:a16="http://schemas.microsoft.com/office/drawing/2014/main" xmlns="" id="{EBCB8149-E381-4443-AC56-5BB1F9E429B9}"/>
                  </a:ext>
                </a:extLst>
              </p:cNvPr>
              <p:cNvSpPr/>
              <p:nvPr/>
            </p:nvSpPr>
            <p:spPr>
              <a:xfrm>
                <a:off x="7956437" y="4679696"/>
                <a:ext cx="142170" cy="108512"/>
              </a:xfrm>
              <a:custGeom>
                <a:avLst/>
                <a:gdLst/>
                <a:ahLst/>
                <a:cxnLst/>
                <a:rect l="l" t="t" r="r" b="b"/>
                <a:pathLst>
                  <a:path w="7620" h="5816" extrusionOk="0">
                    <a:moveTo>
                      <a:pt x="3670" y="0"/>
                    </a:moveTo>
                    <a:cubicBezTo>
                      <a:pt x="2283" y="0"/>
                      <a:pt x="874" y="822"/>
                      <a:pt x="501" y="1107"/>
                    </a:cubicBezTo>
                    <a:cubicBezTo>
                      <a:pt x="0" y="1508"/>
                      <a:pt x="201" y="5393"/>
                      <a:pt x="1554" y="5794"/>
                    </a:cubicBezTo>
                    <a:cubicBezTo>
                      <a:pt x="1591" y="5809"/>
                      <a:pt x="1627" y="5816"/>
                      <a:pt x="1662" y="5816"/>
                    </a:cubicBezTo>
                    <a:cubicBezTo>
                      <a:pt x="2401" y="5816"/>
                      <a:pt x="2607" y="2661"/>
                      <a:pt x="2607" y="2661"/>
                    </a:cubicBezTo>
                    <a:cubicBezTo>
                      <a:pt x="2607" y="2661"/>
                      <a:pt x="2961" y="5631"/>
                      <a:pt x="4316" y="5631"/>
                    </a:cubicBezTo>
                    <a:cubicBezTo>
                      <a:pt x="4402" y="5631"/>
                      <a:pt x="4492" y="5619"/>
                      <a:pt x="4587" y="5594"/>
                    </a:cubicBezTo>
                    <a:cubicBezTo>
                      <a:pt x="5739" y="5268"/>
                      <a:pt x="4261" y="1935"/>
                      <a:pt x="4261" y="1935"/>
                    </a:cubicBezTo>
                    <a:lnTo>
                      <a:pt x="4261" y="1935"/>
                    </a:lnTo>
                    <a:cubicBezTo>
                      <a:pt x="4261" y="1935"/>
                      <a:pt x="5808" y="4476"/>
                      <a:pt x="6770" y="4476"/>
                    </a:cubicBezTo>
                    <a:cubicBezTo>
                      <a:pt x="6931" y="4476"/>
                      <a:pt x="7075" y="4405"/>
                      <a:pt x="7193" y="4240"/>
                    </a:cubicBezTo>
                    <a:cubicBezTo>
                      <a:pt x="7619" y="3614"/>
                      <a:pt x="5313" y="155"/>
                      <a:pt x="4261" y="55"/>
                    </a:cubicBezTo>
                    <a:cubicBezTo>
                      <a:pt x="4066" y="17"/>
                      <a:pt x="3868" y="0"/>
                      <a:pt x="36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9334;p58">
                <a:extLst>
                  <a:ext uri="{FF2B5EF4-FFF2-40B4-BE49-F238E27FC236}">
                    <a16:creationId xmlns:a16="http://schemas.microsoft.com/office/drawing/2014/main" xmlns="" id="{38FB11A7-731E-0C41-8453-8F84A49CF59C}"/>
                  </a:ext>
                </a:extLst>
              </p:cNvPr>
              <p:cNvSpPr/>
              <p:nvPr/>
            </p:nvSpPr>
            <p:spPr>
              <a:xfrm>
                <a:off x="7500527" y="3696896"/>
                <a:ext cx="802440" cy="1020845"/>
              </a:xfrm>
              <a:custGeom>
                <a:avLst/>
                <a:gdLst/>
                <a:ahLst/>
                <a:cxnLst/>
                <a:rect l="l" t="t" r="r" b="b"/>
                <a:pathLst>
                  <a:path w="43009" h="54715" extrusionOk="0">
                    <a:moveTo>
                      <a:pt x="14412" y="1"/>
                    </a:moveTo>
                    <a:cubicBezTo>
                      <a:pt x="14412" y="1"/>
                      <a:pt x="13034" y="201"/>
                      <a:pt x="11580" y="427"/>
                    </a:cubicBezTo>
                    <a:cubicBezTo>
                      <a:pt x="2181" y="7194"/>
                      <a:pt x="5414" y="19625"/>
                      <a:pt x="5414" y="19625"/>
                    </a:cubicBezTo>
                    <a:cubicBezTo>
                      <a:pt x="5414" y="19625"/>
                      <a:pt x="1" y="23810"/>
                      <a:pt x="627" y="36242"/>
                    </a:cubicBezTo>
                    <a:cubicBezTo>
                      <a:pt x="1354" y="48447"/>
                      <a:pt x="10527" y="54713"/>
                      <a:pt x="18798" y="54713"/>
                    </a:cubicBezTo>
                    <a:cubicBezTo>
                      <a:pt x="18943" y="54714"/>
                      <a:pt x="19089" y="54715"/>
                      <a:pt x="19235" y="54715"/>
                    </a:cubicBezTo>
                    <a:cubicBezTo>
                      <a:pt x="29563" y="54715"/>
                      <a:pt x="41468" y="51158"/>
                      <a:pt x="42382" y="35515"/>
                    </a:cubicBezTo>
                    <a:cubicBezTo>
                      <a:pt x="43009" y="25991"/>
                      <a:pt x="38723" y="19951"/>
                      <a:pt x="38723" y="19951"/>
                    </a:cubicBezTo>
                    <a:cubicBezTo>
                      <a:pt x="42382" y="11179"/>
                      <a:pt x="37996" y="3860"/>
                      <a:pt x="35289" y="1981"/>
                    </a:cubicBezTo>
                    <a:cubicBezTo>
                      <a:pt x="34663" y="1680"/>
                      <a:pt x="34237" y="1354"/>
                      <a:pt x="33936" y="1053"/>
                    </a:cubicBezTo>
                    <a:cubicBezTo>
                      <a:pt x="33936" y="1053"/>
                      <a:pt x="33889" y="1050"/>
                      <a:pt x="33801" y="1050"/>
                    </a:cubicBezTo>
                    <a:cubicBezTo>
                      <a:pt x="32727" y="1050"/>
                      <a:pt x="25521" y="1500"/>
                      <a:pt x="22232" y="13359"/>
                    </a:cubicBezTo>
                    <a:cubicBezTo>
                      <a:pt x="22232" y="13359"/>
                      <a:pt x="21705" y="13685"/>
                      <a:pt x="21179" y="13685"/>
                    </a:cubicBezTo>
                    <a:cubicBezTo>
                      <a:pt x="20678" y="13685"/>
                      <a:pt x="20452" y="13058"/>
                      <a:pt x="20452" y="13058"/>
                    </a:cubicBezTo>
                    <a:cubicBezTo>
                      <a:pt x="20252" y="2808"/>
                      <a:pt x="15440" y="201"/>
                      <a:pt x="14412" y="1"/>
                    </a:cubicBezTo>
                    <a:close/>
                  </a:path>
                </a:pathLst>
              </a:custGeom>
              <a:solidFill>
                <a:srgbClr val="D986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9335;p58">
                <a:extLst>
                  <a:ext uri="{FF2B5EF4-FFF2-40B4-BE49-F238E27FC236}">
                    <a16:creationId xmlns:a16="http://schemas.microsoft.com/office/drawing/2014/main" xmlns="" id="{9A05ABE8-258B-5C4B-A12B-2C9C252CAE54}"/>
                  </a:ext>
                </a:extLst>
              </p:cNvPr>
              <p:cNvSpPr/>
              <p:nvPr/>
            </p:nvSpPr>
            <p:spPr>
              <a:xfrm>
                <a:off x="7581944" y="3594154"/>
                <a:ext cx="713444" cy="358093"/>
              </a:xfrm>
              <a:custGeom>
                <a:avLst/>
                <a:gdLst/>
                <a:ahLst/>
                <a:cxnLst/>
                <a:rect l="l" t="t" r="r" b="b"/>
                <a:pathLst>
                  <a:path w="38239" h="19193" extrusionOk="0">
                    <a:moveTo>
                      <a:pt x="2945" y="1"/>
                    </a:moveTo>
                    <a:cubicBezTo>
                      <a:pt x="1289" y="1"/>
                      <a:pt x="1" y="501"/>
                      <a:pt x="223" y="1548"/>
                    </a:cubicBezTo>
                    <a:cubicBezTo>
                      <a:pt x="424" y="2275"/>
                      <a:pt x="1151" y="2575"/>
                      <a:pt x="1903" y="2575"/>
                    </a:cubicBezTo>
                    <a:cubicBezTo>
                      <a:pt x="1151" y="3202"/>
                      <a:pt x="649" y="4054"/>
                      <a:pt x="1050" y="4555"/>
                    </a:cubicBezTo>
                    <a:cubicBezTo>
                      <a:pt x="1216" y="4823"/>
                      <a:pt x="1510" y="4928"/>
                      <a:pt x="1855" y="4928"/>
                    </a:cubicBezTo>
                    <a:cubicBezTo>
                      <a:pt x="2190" y="4928"/>
                      <a:pt x="2572" y="4829"/>
                      <a:pt x="2930" y="4681"/>
                    </a:cubicBezTo>
                    <a:lnTo>
                      <a:pt x="2930" y="5182"/>
                    </a:lnTo>
                    <a:cubicBezTo>
                      <a:pt x="3153" y="5835"/>
                      <a:pt x="4201" y="6040"/>
                      <a:pt x="5444" y="6040"/>
                    </a:cubicBezTo>
                    <a:cubicBezTo>
                      <a:pt x="6014" y="6040"/>
                      <a:pt x="6625" y="5997"/>
                      <a:pt x="7216" y="5934"/>
                    </a:cubicBezTo>
                    <a:cubicBezTo>
                      <a:pt x="8670" y="5708"/>
                      <a:pt x="10048" y="5508"/>
                      <a:pt x="10048" y="5508"/>
                    </a:cubicBezTo>
                    <a:cubicBezTo>
                      <a:pt x="11076" y="5708"/>
                      <a:pt x="15888" y="8315"/>
                      <a:pt x="16088" y="18565"/>
                    </a:cubicBezTo>
                    <a:cubicBezTo>
                      <a:pt x="16088" y="18565"/>
                      <a:pt x="16314" y="19192"/>
                      <a:pt x="16815" y="19192"/>
                    </a:cubicBezTo>
                    <a:cubicBezTo>
                      <a:pt x="17341" y="19192"/>
                      <a:pt x="17868" y="18866"/>
                      <a:pt x="17868" y="18866"/>
                    </a:cubicBezTo>
                    <a:cubicBezTo>
                      <a:pt x="21157" y="7007"/>
                      <a:pt x="28363" y="6557"/>
                      <a:pt x="29437" y="6557"/>
                    </a:cubicBezTo>
                    <a:cubicBezTo>
                      <a:pt x="29525" y="6557"/>
                      <a:pt x="29572" y="6560"/>
                      <a:pt x="29572" y="6560"/>
                    </a:cubicBezTo>
                    <a:cubicBezTo>
                      <a:pt x="29873" y="6861"/>
                      <a:pt x="30299" y="7187"/>
                      <a:pt x="30925" y="7488"/>
                    </a:cubicBezTo>
                    <a:cubicBezTo>
                      <a:pt x="31929" y="8059"/>
                      <a:pt x="33185" y="8535"/>
                      <a:pt x="34113" y="8535"/>
                    </a:cubicBezTo>
                    <a:cubicBezTo>
                      <a:pt x="34528" y="8535"/>
                      <a:pt x="34878" y="8439"/>
                      <a:pt x="35111" y="8215"/>
                    </a:cubicBezTo>
                    <a:cubicBezTo>
                      <a:pt x="35311" y="8014"/>
                      <a:pt x="35311" y="7814"/>
                      <a:pt x="35211" y="7488"/>
                    </a:cubicBezTo>
                    <a:lnTo>
                      <a:pt x="35211" y="7488"/>
                    </a:lnTo>
                    <a:cubicBezTo>
                      <a:pt x="35326" y="7500"/>
                      <a:pt x="35442" y="7506"/>
                      <a:pt x="35557" y="7506"/>
                    </a:cubicBezTo>
                    <a:cubicBezTo>
                      <a:pt x="36365" y="7506"/>
                      <a:pt x="37128" y="7197"/>
                      <a:pt x="37391" y="6560"/>
                    </a:cubicBezTo>
                    <a:cubicBezTo>
                      <a:pt x="37617" y="5808"/>
                      <a:pt x="37191" y="5082"/>
                      <a:pt x="36564" y="4555"/>
                    </a:cubicBezTo>
                    <a:cubicBezTo>
                      <a:pt x="37391" y="4455"/>
                      <a:pt x="38018" y="4154"/>
                      <a:pt x="38118" y="3728"/>
                    </a:cubicBezTo>
                    <a:cubicBezTo>
                      <a:pt x="38239" y="2933"/>
                      <a:pt x="37548" y="1743"/>
                      <a:pt x="34527" y="1743"/>
                    </a:cubicBezTo>
                    <a:cubicBezTo>
                      <a:pt x="34408" y="1743"/>
                      <a:pt x="34285" y="1745"/>
                      <a:pt x="34158" y="1748"/>
                    </a:cubicBezTo>
                    <a:cubicBezTo>
                      <a:pt x="30725" y="1849"/>
                      <a:pt x="28319" y="5082"/>
                      <a:pt x="28319" y="5082"/>
                    </a:cubicBezTo>
                    <a:cubicBezTo>
                      <a:pt x="28319" y="5082"/>
                      <a:pt x="24033" y="2801"/>
                      <a:pt x="18920" y="2575"/>
                    </a:cubicBezTo>
                    <a:cubicBezTo>
                      <a:pt x="18668" y="2566"/>
                      <a:pt x="18420" y="2561"/>
                      <a:pt x="18178" y="2561"/>
                    </a:cubicBezTo>
                    <a:cubicBezTo>
                      <a:pt x="13399" y="2561"/>
                      <a:pt x="10675" y="4355"/>
                      <a:pt x="10675" y="4355"/>
                    </a:cubicBezTo>
                    <a:cubicBezTo>
                      <a:pt x="10675" y="4355"/>
                      <a:pt x="10148" y="2901"/>
                      <a:pt x="7542" y="1222"/>
                    </a:cubicBezTo>
                    <a:cubicBezTo>
                      <a:pt x="6284" y="420"/>
                      <a:pt x="4460" y="1"/>
                      <a:pt x="2945" y="1"/>
                    </a:cubicBezTo>
                    <a:close/>
                  </a:path>
                </a:pathLst>
              </a:custGeom>
              <a:solidFill>
                <a:srgbClr val="8C3A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9336;p58">
                <a:extLst>
                  <a:ext uri="{FF2B5EF4-FFF2-40B4-BE49-F238E27FC236}">
                    <a16:creationId xmlns:a16="http://schemas.microsoft.com/office/drawing/2014/main" xmlns="" id="{3B5F3C46-F1DB-2140-A841-9BB4FAE6DFCB}"/>
                  </a:ext>
                </a:extLst>
              </p:cNvPr>
              <p:cNvSpPr/>
              <p:nvPr/>
            </p:nvSpPr>
            <p:spPr>
              <a:xfrm>
                <a:off x="7866680" y="3929397"/>
                <a:ext cx="58435" cy="123886"/>
              </a:xfrm>
              <a:custGeom>
                <a:avLst/>
                <a:gdLst/>
                <a:ahLst/>
                <a:cxnLst/>
                <a:rect l="l" t="t" r="r" b="b"/>
                <a:pathLst>
                  <a:path w="3132" h="6640" extrusionOk="0">
                    <a:moveTo>
                      <a:pt x="1615" y="0"/>
                    </a:moveTo>
                    <a:cubicBezTo>
                      <a:pt x="1040" y="0"/>
                      <a:pt x="185" y="778"/>
                      <a:pt x="99" y="1850"/>
                    </a:cubicBezTo>
                    <a:cubicBezTo>
                      <a:pt x="0" y="2368"/>
                      <a:pt x="413" y="6639"/>
                      <a:pt x="809" y="6639"/>
                    </a:cubicBezTo>
                    <a:cubicBezTo>
                      <a:pt x="815" y="6639"/>
                      <a:pt x="820" y="6638"/>
                      <a:pt x="826" y="6637"/>
                    </a:cubicBezTo>
                    <a:cubicBezTo>
                      <a:pt x="1152" y="6637"/>
                      <a:pt x="2706" y="3103"/>
                      <a:pt x="2806" y="2576"/>
                    </a:cubicBezTo>
                    <a:cubicBezTo>
                      <a:pt x="3132" y="1424"/>
                      <a:pt x="2706" y="596"/>
                      <a:pt x="1879" y="70"/>
                    </a:cubicBezTo>
                    <a:cubicBezTo>
                      <a:pt x="1802" y="23"/>
                      <a:pt x="1713" y="0"/>
                      <a:pt x="1615" y="0"/>
                    </a:cubicBezTo>
                    <a:close/>
                  </a:path>
                </a:pathLst>
              </a:custGeom>
              <a:solidFill>
                <a:srgbClr val="2D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9337;p58">
                <a:extLst>
                  <a:ext uri="{FF2B5EF4-FFF2-40B4-BE49-F238E27FC236}">
                    <a16:creationId xmlns:a16="http://schemas.microsoft.com/office/drawing/2014/main" xmlns="" id="{5D9270A4-2113-7949-B0CA-1F1994B72B1D}"/>
                  </a:ext>
                </a:extLst>
              </p:cNvPr>
              <p:cNvSpPr/>
              <p:nvPr/>
            </p:nvSpPr>
            <p:spPr>
              <a:xfrm>
                <a:off x="7975597" y="3915274"/>
                <a:ext cx="39293" cy="40692"/>
              </a:xfrm>
              <a:custGeom>
                <a:avLst/>
                <a:gdLst/>
                <a:ahLst/>
                <a:cxnLst/>
                <a:rect l="l" t="t" r="r" b="b"/>
                <a:pathLst>
                  <a:path w="2106" h="2181" extrusionOk="0">
                    <a:moveTo>
                      <a:pt x="1053" y="0"/>
                    </a:moveTo>
                    <a:cubicBezTo>
                      <a:pt x="427" y="0"/>
                      <a:pt x="1" y="401"/>
                      <a:pt x="1" y="1028"/>
                    </a:cubicBezTo>
                    <a:cubicBezTo>
                      <a:pt x="1" y="1654"/>
                      <a:pt x="427" y="2181"/>
                      <a:pt x="1053" y="2181"/>
                    </a:cubicBezTo>
                    <a:cubicBezTo>
                      <a:pt x="1680" y="2181"/>
                      <a:pt x="2106" y="1654"/>
                      <a:pt x="2106" y="1028"/>
                    </a:cubicBezTo>
                    <a:cubicBezTo>
                      <a:pt x="2106" y="401"/>
                      <a:pt x="1680" y="0"/>
                      <a:pt x="1053" y="0"/>
                    </a:cubicBezTo>
                    <a:close/>
                  </a:path>
                </a:pathLst>
              </a:custGeom>
              <a:solidFill>
                <a:srgbClr val="2D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9338;p58">
                <a:extLst>
                  <a:ext uri="{FF2B5EF4-FFF2-40B4-BE49-F238E27FC236}">
                    <a16:creationId xmlns:a16="http://schemas.microsoft.com/office/drawing/2014/main" xmlns="" id="{A2312FC1-D958-3948-8F2A-6144A70E6236}"/>
                  </a:ext>
                </a:extLst>
              </p:cNvPr>
              <p:cNvSpPr/>
              <p:nvPr/>
            </p:nvSpPr>
            <p:spPr>
              <a:xfrm>
                <a:off x="7784834" y="3899359"/>
                <a:ext cx="40692" cy="39311"/>
              </a:xfrm>
              <a:custGeom>
                <a:avLst/>
                <a:gdLst/>
                <a:ahLst/>
                <a:cxnLst/>
                <a:rect l="l" t="t" r="r" b="b"/>
                <a:pathLst>
                  <a:path w="2181" h="2107" extrusionOk="0">
                    <a:moveTo>
                      <a:pt x="1053" y="1"/>
                    </a:moveTo>
                    <a:cubicBezTo>
                      <a:pt x="426" y="1"/>
                      <a:pt x="0" y="427"/>
                      <a:pt x="0" y="1054"/>
                    </a:cubicBezTo>
                    <a:cubicBezTo>
                      <a:pt x="0" y="1680"/>
                      <a:pt x="426" y="2106"/>
                      <a:pt x="1053" y="2106"/>
                    </a:cubicBezTo>
                    <a:cubicBezTo>
                      <a:pt x="1679" y="2106"/>
                      <a:pt x="2180" y="1680"/>
                      <a:pt x="2180" y="1054"/>
                    </a:cubicBezTo>
                    <a:cubicBezTo>
                      <a:pt x="2180" y="427"/>
                      <a:pt x="1679" y="1"/>
                      <a:pt x="1053" y="1"/>
                    </a:cubicBezTo>
                    <a:close/>
                  </a:path>
                </a:pathLst>
              </a:custGeom>
              <a:solidFill>
                <a:srgbClr val="2D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9339;p58">
                <a:extLst>
                  <a:ext uri="{FF2B5EF4-FFF2-40B4-BE49-F238E27FC236}">
                    <a16:creationId xmlns:a16="http://schemas.microsoft.com/office/drawing/2014/main" xmlns="" id="{CE2380FB-4BDE-7147-9EB4-A98E6BAD79C8}"/>
                  </a:ext>
                </a:extLst>
              </p:cNvPr>
              <p:cNvSpPr/>
              <p:nvPr/>
            </p:nvSpPr>
            <p:spPr>
              <a:xfrm>
                <a:off x="7656234" y="3938650"/>
                <a:ext cx="148252" cy="147786"/>
              </a:xfrm>
              <a:custGeom>
                <a:avLst/>
                <a:gdLst/>
                <a:ahLst/>
                <a:cxnLst/>
                <a:rect l="l" t="t" r="r" b="b"/>
                <a:pathLst>
                  <a:path w="7946" h="7921" extrusionOk="0">
                    <a:moveTo>
                      <a:pt x="3961" y="0"/>
                    </a:moveTo>
                    <a:cubicBezTo>
                      <a:pt x="1780" y="0"/>
                      <a:pt x="1" y="1755"/>
                      <a:pt x="1" y="3960"/>
                    </a:cubicBezTo>
                    <a:cubicBezTo>
                      <a:pt x="1" y="6141"/>
                      <a:pt x="1780" y="7920"/>
                      <a:pt x="3961" y="7920"/>
                    </a:cubicBezTo>
                    <a:cubicBezTo>
                      <a:pt x="6166" y="7920"/>
                      <a:pt x="7946" y="6141"/>
                      <a:pt x="7946" y="3960"/>
                    </a:cubicBezTo>
                    <a:cubicBezTo>
                      <a:pt x="7946" y="1755"/>
                      <a:pt x="6166" y="0"/>
                      <a:pt x="3961" y="0"/>
                    </a:cubicBezTo>
                    <a:close/>
                  </a:path>
                </a:pathLst>
              </a:custGeom>
              <a:solidFill>
                <a:srgbClr val="D564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9340;p58">
                <a:extLst>
                  <a:ext uri="{FF2B5EF4-FFF2-40B4-BE49-F238E27FC236}">
                    <a16:creationId xmlns:a16="http://schemas.microsoft.com/office/drawing/2014/main" xmlns="" id="{E0885E79-608F-384F-BF26-27F987F30E80}"/>
                  </a:ext>
                </a:extLst>
              </p:cNvPr>
              <p:cNvSpPr/>
              <p:nvPr/>
            </p:nvSpPr>
            <p:spPr>
              <a:xfrm>
                <a:off x="8000858" y="3957811"/>
                <a:ext cx="148234" cy="148252"/>
              </a:xfrm>
              <a:custGeom>
                <a:avLst/>
                <a:gdLst/>
                <a:ahLst/>
                <a:cxnLst/>
                <a:rect l="l" t="t" r="r" b="b"/>
                <a:pathLst>
                  <a:path w="7945" h="7946" extrusionOk="0">
                    <a:moveTo>
                      <a:pt x="3985" y="1"/>
                    </a:moveTo>
                    <a:cubicBezTo>
                      <a:pt x="1779" y="1"/>
                      <a:pt x="0" y="1780"/>
                      <a:pt x="0" y="3986"/>
                    </a:cubicBezTo>
                    <a:cubicBezTo>
                      <a:pt x="0" y="6166"/>
                      <a:pt x="1779" y="7946"/>
                      <a:pt x="3985" y="7946"/>
                    </a:cubicBezTo>
                    <a:cubicBezTo>
                      <a:pt x="6165" y="7946"/>
                      <a:pt x="7945" y="6166"/>
                      <a:pt x="7945" y="3986"/>
                    </a:cubicBezTo>
                    <a:cubicBezTo>
                      <a:pt x="7945" y="1780"/>
                      <a:pt x="6165" y="1"/>
                      <a:pt x="3985" y="1"/>
                    </a:cubicBezTo>
                    <a:close/>
                  </a:path>
                </a:pathLst>
              </a:custGeom>
              <a:solidFill>
                <a:srgbClr val="D564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9341;p58">
                <a:extLst>
                  <a:ext uri="{FF2B5EF4-FFF2-40B4-BE49-F238E27FC236}">
                    <a16:creationId xmlns:a16="http://schemas.microsoft.com/office/drawing/2014/main" xmlns="" id="{01D4FE10-B359-EC44-947C-ABE4160B7689}"/>
                  </a:ext>
                </a:extLst>
              </p:cNvPr>
              <p:cNvSpPr/>
              <p:nvPr/>
            </p:nvSpPr>
            <p:spPr>
              <a:xfrm>
                <a:off x="7736271" y="3811691"/>
                <a:ext cx="100620" cy="57726"/>
              </a:xfrm>
              <a:custGeom>
                <a:avLst/>
                <a:gdLst/>
                <a:ahLst/>
                <a:cxnLst/>
                <a:rect l="l" t="t" r="r" b="b"/>
                <a:pathLst>
                  <a:path w="5393" h="3094" extrusionOk="0">
                    <a:moveTo>
                      <a:pt x="2082" y="0"/>
                    </a:moveTo>
                    <a:cubicBezTo>
                      <a:pt x="1760" y="0"/>
                      <a:pt x="1469" y="95"/>
                      <a:pt x="1250" y="314"/>
                    </a:cubicBezTo>
                    <a:cubicBezTo>
                      <a:pt x="0" y="1484"/>
                      <a:pt x="2486" y="3093"/>
                      <a:pt x="3938" y="3093"/>
                    </a:cubicBezTo>
                    <a:cubicBezTo>
                      <a:pt x="4321" y="3093"/>
                      <a:pt x="4632" y="2982"/>
                      <a:pt x="4783" y="2720"/>
                    </a:cubicBezTo>
                    <a:cubicBezTo>
                      <a:pt x="5392" y="1705"/>
                      <a:pt x="3454" y="0"/>
                      <a:pt x="2082" y="0"/>
                    </a:cubicBezTo>
                    <a:close/>
                  </a:path>
                </a:pathLst>
              </a:custGeom>
              <a:solidFill>
                <a:srgbClr val="ECBB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9342;p58">
                <a:extLst>
                  <a:ext uri="{FF2B5EF4-FFF2-40B4-BE49-F238E27FC236}">
                    <a16:creationId xmlns:a16="http://schemas.microsoft.com/office/drawing/2014/main" xmlns="" id="{3A2EE12A-4D29-E344-8F6B-E577E15C252B}"/>
                  </a:ext>
                </a:extLst>
              </p:cNvPr>
              <p:cNvSpPr/>
              <p:nvPr/>
            </p:nvSpPr>
            <p:spPr>
              <a:xfrm>
                <a:off x="7968097" y="3822643"/>
                <a:ext cx="98773" cy="54312"/>
              </a:xfrm>
              <a:custGeom>
                <a:avLst/>
                <a:gdLst/>
                <a:ahLst/>
                <a:cxnLst/>
                <a:rect l="l" t="t" r="r" b="b"/>
                <a:pathLst>
                  <a:path w="5294" h="2911" extrusionOk="0">
                    <a:moveTo>
                      <a:pt x="3228" y="1"/>
                    </a:moveTo>
                    <a:cubicBezTo>
                      <a:pt x="1867" y="1"/>
                      <a:pt x="0" y="1405"/>
                      <a:pt x="403" y="2459"/>
                    </a:cubicBezTo>
                    <a:cubicBezTo>
                      <a:pt x="560" y="2774"/>
                      <a:pt x="971" y="2910"/>
                      <a:pt x="1475" y="2910"/>
                    </a:cubicBezTo>
                    <a:cubicBezTo>
                      <a:pt x="2972" y="2910"/>
                      <a:pt x="5294" y="1710"/>
                      <a:pt x="4262" y="454"/>
                    </a:cubicBezTo>
                    <a:cubicBezTo>
                      <a:pt x="4020" y="135"/>
                      <a:pt x="3648" y="1"/>
                      <a:pt x="3228" y="1"/>
                    </a:cubicBezTo>
                    <a:close/>
                  </a:path>
                </a:pathLst>
              </a:custGeom>
              <a:solidFill>
                <a:srgbClr val="ECBB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9343;p58">
                <a:extLst>
                  <a:ext uri="{FF2B5EF4-FFF2-40B4-BE49-F238E27FC236}">
                    <a16:creationId xmlns:a16="http://schemas.microsoft.com/office/drawing/2014/main" xmlns="" id="{14BC7F05-9E7E-0F4C-AAA0-6AEB4568915D}"/>
                  </a:ext>
                </a:extLst>
              </p:cNvPr>
              <p:cNvSpPr/>
              <p:nvPr/>
            </p:nvSpPr>
            <p:spPr>
              <a:xfrm>
                <a:off x="7445826" y="4063016"/>
                <a:ext cx="377852" cy="604615"/>
              </a:xfrm>
              <a:custGeom>
                <a:avLst/>
                <a:gdLst/>
                <a:ahLst/>
                <a:cxnLst/>
                <a:rect l="l" t="t" r="r" b="b"/>
                <a:pathLst>
                  <a:path w="20252" h="32406" extrusionOk="0">
                    <a:moveTo>
                      <a:pt x="8346" y="1"/>
                    </a:moveTo>
                    <a:cubicBezTo>
                      <a:pt x="1" y="3660"/>
                      <a:pt x="201" y="24537"/>
                      <a:pt x="8246" y="31856"/>
                    </a:cubicBezTo>
                    <a:cubicBezTo>
                      <a:pt x="8571" y="32162"/>
                      <a:pt x="8888" y="32288"/>
                      <a:pt x="9190" y="32288"/>
                    </a:cubicBezTo>
                    <a:cubicBezTo>
                      <a:pt x="10541" y="32288"/>
                      <a:pt x="11580" y="29775"/>
                      <a:pt x="11580" y="29775"/>
                    </a:cubicBezTo>
                    <a:cubicBezTo>
                      <a:pt x="11580" y="29775"/>
                      <a:pt x="12131" y="31783"/>
                      <a:pt x="13420" y="31783"/>
                    </a:cubicBezTo>
                    <a:cubicBezTo>
                      <a:pt x="13505" y="31783"/>
                      <a:pt x="13593" y="31774"/>
                      <a:pt x="13685" y="31755"/>
                    </a:cubicBezTo>
                    <a:cubicBezTo>
                      <a:pt x="15038" y="31329"/>
                      <a:pt x="15138" y="28623"/>
                      <a:pt x="15138" y="28623"/>
                    </a:cubicBezTo>
                    <a:cubicBezTo>
                      <a:pt x="15138" y="28623"/>
                      <a:pt x="15490" y="32406"/>
                      <a:pt x="16887" y="32406"/>
                    </a:cubicBezTo>
                    <a:cubicBezTo>
                      <a:pt x="17029" y="32406"/>
                      <a:pt x="17181" y="32367"/>
                      <a:pt x="17344" y="32282"/>
                    </a:cubicBezTo>
                    <a:cubicBezTo>
                      <a:pt x="19524" y="31029"/>
                      <a:pt x="20251" y="22783"/>
                      <a:pt x="17645" y="13785"/>
                    </a:cubicBezTo>
                    <a:cubicBezTo>
                      <a:pt x="15138" y="4813"/>
                      <a:pt x="8346" y="1"/>
                      <a:pt x="8346" y="1"/>
                    </a:cubicBezTo>
                    <a:close/>
                  </a:path>
                </a:pathLst>
              </a:custGeom>
              <a:solidFill>
                <a:srgbClr val="8C3A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9344;p58">
                <a:extLst>
                  <a:ext uri="{FF2B5EF4-FFF2-40B4-BE49-F238E27FC236}">
                    <a16:creationId xmlns:a16="http://schemas.microsoft.com/office/drawing/2014/main" xmlns="" id="{0B8E4DBC-2A51-AD42-A8AC-6BEBAB5D2C87}"/>
                  </a:ext>
                </a:extLst>
              </p:cNvPr>
              <p:cNvSpPr/>
              <p:nvPr/>
            </p:nvSpPr>
            <p:spPr>
              <a:xfrm>
                <a:off x="7880206" y="4069098"/>
                <a:ext cx="524220" cy="629448"/>
              </a:xfrm>
              <a:custGeom>
                <a:avLst/>
                <a:gdLst/>
                <a:ahLst/>
                <a:cxnLst/>
                <a:rect l="l" t="t" r="r" b="b"/>
                <a:pathLst>
                  <a:path w="28097" h="33737" extrusionOk="0">
                    <a:moveTo>
                      <a:pt x="18372" y="1"/>
                    </a:moveTo>
                    <a:cubicBezTo>
                      <a:pt x="18372" y="1"/>
                      <a:pt x="16492" y="2081"/>
                      <a:pt x="12006" y="6667"/>
                    </a:cubicBezTo>
                    <a:cubicBezTo>
                      <a:pt x="7845" y="11053"/>
                      <a:pt x="4387" y="14512"/>
                      <a:pt x="2206" y="20978"/>
                    </a:cubicBezTo>
                    <a:cubicBezTo>
                      <a:pt x="1" y="27470"/>
                      <a:pt x="2507" y="33735"/>
                      <a:pt x="3560" y="33735"/>
                    </a:cubicBezTo>
                    <a:cubicBezTo>
                      <a:pt x="3570" y="33736"/>
                      <a:pt x="3581" y="33737"/>
                      <a:pt x="3592" y="33737"/>
                    </a:cubicBezTo>
                    <a:cubicBezTo>
                      <a:pt x="4624" y="33737"/>
                      <a:pt x="6367" y="29023"/>
                      <a:pt x="6367" y="29023"/>
                    </a:cubicBezTo>
                    <a:cubicBezTo>
                      <a:pt x="6367" y="29023"/>
                      <a:pt x="6367" y="32526"/>
                      <a:pt x="8368" y="32526"/>
                    </a:cubicBezTo>
                    <a:cubicBezTo>
                      <a:pt x="8495" y="32526"/>
                      <a:pt x="8630" y="32512"/>
                      <a:pt x="8773" y="32482"/>
                    </a:cubicBezTo>
                    <a:cubicBezTo>
                      <a:pt x="11079" y="31856"/>
                      <a:pt x="11705" y="28497"/>
                      <a:pt x="11705" y="28497"/>
                    </a:cubicBezTo>
                    <a:cubicBezTo>
                      <a:pt x="11705" y="28497"/>
                      <a:pt x="12438" y="31364"/>
                      <a:pt x="14700" y="31364"/>
                    </a:cubicBezTo>
                    <a:cubicBezTo>
                      <a:pt x="14840" y="31364"/>
                      <a:pt x="14987" y="31353"/>
                      <a:pt x="15139" y="31329"/>
                    </a:cubicBezTo>
                    <a:cubicBezTo>
                      <a:pt x="18171" y="30703"/>
                      <a:pt x="28096" y="15239"/>
                      <a:pt x="18372" y="1"/>
                    </a:cubicBezTo>
                    <a:close/>
                  </a:path>
                </a:pathLst>
              </a:custGeom>
              <a:solidFill>
                <a:srgbClr val="8C3A2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9345;p58">
                <a:extLst>
                  <a:ext uri="{FF2B5EF4-FFF2-40B4-BE49-F238E27FC236}">
                    <a16:creationId xmlns:a16="http://schemas.microsoft.com/office/drawing/2014/main" xmlns="" id="{4463F2CB-1640-C94B-B4C2-CF81DA5F2C68}"/>
                  </a:ext>
                </a:extLst>
              </p:cNvPr>
              <p:cNvSpPr/>
              <p:nvPr/>
            </p:nvSpPr>
            <p:spPr>
              <a:xfrm>
                <a:off x="7580022" y="4536692"/>
                <a:ext cx="23397" cy="39610"/>
              </a:xfrm>
              <a:custGeom>
                <a:avLst/>
                <a:gdLst/>
                <a:ahLst/>
                <a:cxnLst/>
                <a:rect l="l" t="t" r="r" b="b"/>
                <a:pathLst>
                  <a:path w="1254" h="2123" extrusionOk="0">
                    <a:moveTo>
                      <a:pt x="326" y="1"/>
                    </a:moveTo>
                    <a:cubicBezTo>
                      <a:pt x="126" y="101"/>
                      <a:pt x="1" y="201"/>
                      <a:pt x="1" y="402"/>
                    </a:cubicBezTo>
                    <a:lnTo>
                      <a:pt x="1" y="727"/>
                    </a:lnTo>
                    <a:lnTo>
                      <a:pt x="1" y="928"/>
                    </a:lnTo>
                    <a:lnTo>
                      <a:pt x="1" y="1254"/>
                    </a:lnTo>
                    <a:cubicBezTo>
                      <a:pt x="1" y="1354"/>
                      <a:pt x="1" y="1354"/>
                      <a:pt x="126" y="1454"/>
                    </a:cubicBezTo>
                    <a:cubicBezTo>
                      <a:pt x="126" y="1554"/>
                      <a:pt x="126" y="1655"/>
                      <a:pt x="226" y="1655"/>
                    </a:cubicBezTo>
                    <a:cubicBezTo>
                      <a:pt x="226" y="1780"/>
                      <a:pt x="326" y="1880"/>
                      <a:pt x="326" y="1880"/>
                    </a:cubicBezTo>
                    <a:lnTo>
                      <a:pt x="427" y="1980"/>
                    </a:lnTo>
                    <a:cubicBezTo>
                      <a:pt x="527" y="2081"/>
                      <a:pt x="527" y="2081"/>
                      <a:pt x="627" y="2081"/>
                    </a:cubicBezTo>
                    <a:cubicBezTo>
                      <a:pt x="664" y="2110"/>
                      <a:pt x="707" y="2122"/>
                      <a:pt x="752" y="2122"/>
                    </a:cubicBezTo>
                    <a:cubicBezTo>
                      <a:pt x="861" y="2122"/>
                      <a:pt x="982" y="2051"/>
                      <a:pt x="1053" y="1980"/>
                    </a:cubicBezTo>
                    <a:cubicBezTo>
                      <a:pt x="1153" y="1880"/>
                      <a:pt x="1153" y="1880"/>
                      <a:pt x="1153" y="1780"/>
                    </a:cubicBezTo>
                    <a:lnTo>
                      <a:pt x="1153" y="1655"/>
                    </a:lnTo>
                    <a:cubicBezTo>
                      <a:pt x="1254" y="1554"/>
                      <a:pt x="1254" y="1554"/>
                      <a:pt x="1254" y="1454"/>
                    </a:cubicBezTo>
                    <a:lnTo>
                      <a:pt x="1254" y="1254"/>
                    </a:lnTo>
                    <a:cubicBezTo>
                      <a:pt x="1254" y="1153"/>
                      <a:pt x="1153" y="1028"/>
                      <a:pt x="1153" y="928"/>
                    </a:cubicBezTo>
                    <a:cubicBezTo>
                      <a:pt x="1153" y="828"/>
                      <a:pt x="1053" y="727"/>
                      <a:pt x="1053" y="627"/>
                    </a:cubicBezTo>
                    <a:cubicBezTo>
                      <a:pt x="953" y="627"/>
                      <a:pt x="953" y="527"/>
                      <a:pt x="953" y="527"/>
                    </a:cubicBezTo>
                    <a:cubicBezTo>
                      <a:pt x="853" y="402"/>
                      <a:pt x="752" y="301"/>
                      <a:pt x="752" y="201"/>
                    </a:cubicBezTo>
                    <a:cubicBezTo>
                      <a:pt x="627" y="1"/>
                      <a:pt x="427" y="1"/>
                      <a:pt x="326" y="1"/>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9346;p58">
                <a:extLst>
                  <a:ext uri="{FF2B5EF4-FFF2-40B4-BE49-F238E27FC236}">
                    <a16:creationId xmlns:a16="http://schemas.microsoft.com/office/drawing/2014/main" xmlns="" id="{8CEBFB23-7ECE-2147-841D-719DB58DE2D3}"/>
                  </a:ext>
                </a:extLst>
              </p:cNvPr>
              <p:cNvSpPr/>
              <p:nvPr/>
            </p:nvSpPr>
            <p:spPr>
              <a:xfrm>
                <a:off x="7626776" y="4536692"/>
                <a:ext cx="29479" cy="36961"/>
              </a:xfrm>
              <a:custGeom>
                <a:avLst/>
                <a:gdLst/>
                <a:ahLst/>
                <a:cxnLst/>
                <a:rect l="l" t="t" r="r" b="b"/>
                <a:pathLst>
                  <a:path w="1580" h="1981" extrusionOk="0">
                    <a:moveTo>
                      <a:pt x="627" y="1"/>
                    </a:moveTo>
                    <a:cubicBezTo>
                      <a:pt x="527" y="1"/>
                      <a:pt x="527" y="1"/>
                      <a:pt x="427" y="101"/>
                    </a:cubicBezTo>
                    <a:cubicBezTo>
                      <a:pt x="327" y="101"/>
                      <a:pt x="327" y="101"/>
                      <a:pt x="226" y="201"/>
                    </a:cubicBezTo>
                    <a:cubicBezTo>
                      <a:pt x="226" y="301"/>
                      <a:pt x="126" y="301"/>
                      <a:pt x="126" y="402"/>
                    </a:cubicBezTo>
                    <a:lnTo>
                      <a:pt x="126" y="527"/>
                    </a:lnTo>
                    <a:cubicBezTo>
                      <a:pt x="1" y="627"/>
                      <a:pt x="1" y="727"/>
                      <a:pt x="126" y="828"/>
                    </a:cubicBezTo>
                    <a:lnTo>
                      <a:pt x="126" y="928"/>
                    </a:lnTo>
                    <a:cubicBezTo>
                      <a:pt x="126" y="1028"/>
                      <a:pt x="126" y="1153"/>
                      <a:pt x="226" y="1153"/>
                    </a:cubicBezTo>
                    <a:cubicBezTo>
                      <a:pt x="226" y="1254"/>
                      <a:pt x="226" y="1354"/>
                      <a:pt x="327" y="1454"/>
                    </a:cubicBezTo>
                    <a:lnTo>
                      <a:pt x="327" y="1554"/>
                    </a:lnTo>
                    <a:cubicBezTo>
                      <a:pt x="427" y="1780"/>
                      <a:pt x="527" y="1880"/>
                      <a:pt x="753" y="1880"/>
                    </a:cubicBezTo>
                    <a:cubicBezTo>
                      <a:pt x="853" y="1980"/>
                      <a:pt x="953" y="1980"/>
                      <a:pt x="1053" y="1980"/>
                    </a:cubicBezTo>
                    <a:lnTo>
                      <a:pt x="1254" y="1980"/>
                    </a:lnTo>
                    <a:cubicBezTo>
                      <a:pt x="1254" y="1980"/>
                      <a:pt x="1379" y="1880"/>
                      <a:pt x="1480" y="1880"/>
                    </a:cubicBezTo>
                    <a:cubicBezTo>
                      <a:pt x="1480" y="1780"/>
                      <a:pt x="1580" y="1655"/>
                      <a:pt x="1580" y="1554"/>
                    </a:cubicBezTo>
                    <a:lnTo>
                      <a:pt x="1580" y="1354"/>
                    </a:lnTo>
                    <a:lnTo>
                      <a:pt x="1580" y="1254"/>
                    </a:lnTo>
                    <a:lnTo>
                      <a:pt x="1580" y="1028"/>
                    </a:lnTo>
                    <a:cubicBezTo>
                      <a:pt x="1580" y="1028"/>
                      <a:pt x="1580" y="928"/>
                      <a:pt x="1480" y="928"/>
                    </a:cubicBezTo>
                    <a:cubicBezTo>
                      <a:pt x="1480" y="828"/>
                      <a:pt x="1480" y="727"/>
                      <a:pt x="1379" y="627"/>
                    </a:cubicBezTo>
                    <a:cubicBezTo>
                      <a:pt x="1379" y="627"/>
                      <a:pt x="1254" y="527"/>
                      <a:pt x="1254" y="402"/>
                    </a:cubicBezTo>
                    <a:lnTo>
                      <a:pt x="1154" y="301"/>
                    </a:lnTo>
                    <a:lnTo>
                      <a:pt x="953" y="101"/>
                    </a:lnTo>
                    <a:cubicBezTo>
                      <a:pt x="853" y="101"/>
                      <a:pt x="753" y="1"/>
                      <a:pt x="627" y="1"/>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9347;p58">
                <a:extLst>
                  <a:ext uri="{FF2B5EF4-FFF2-40B4-BE49-F238E27FC236}">
                    <a16:creationId xmlns:a16="http://schemas.microsoft.com/office/drawing/2014/main" xmlns="" id="{60CA46DA-0B44-7F48-B076-7405300B250D}"/>
                  </a:ext>
                </a:extLst>
              </p:cNvPr>
              <p:cNvSpPr/>
              <p:nvPr/>
            </p:nvSpPr>
            <p:spPr>
              <a:xfrm>
                <a:off x="7681495" y="4505367"/>
                <a:ext cx="23397" cy="33210"/>
              </a:xfrm>
              <a:custGeom>
                <a:avLst/>
                <a:gdLst/>
                <a:ahLst/>
                <a:cxnLst/>
                <a:rect l="l" t="t" r="r" b="b"/>
                <a:pathLst>
                  <a:path w="1254" h="1780" extrusionOk="0">
                    <a:moveTo>
                      <a:pt x="326" y="0"/>
                    </a:moveTo>
                    <a:cubicBezTo>
                      <a:pt x="201" y="0"/>
                      <a:pt x="201" y="101"/>
                      <a:pt x="100" y="101"/>
                    </a:cubicBezTo>
                    <a:cubicBezTo>
                      <a:pt x="100" y="201"/>
                      <a:pt x="0" y="201"/>
                      <a:pt x="0" y="326"/>
                    </a:cubicBezTo>
                    <a:lnTo>
                      <a:pt x="0" y="627"/>
                    </a:lnTo>
                    <a:lnTo>
                      <a:pt x="0" y="827"/>
                    </a:lnTo>
                    <a:lnTo>
                      <a:pt x="0" y="953"/>
                    </a:lnTo>
                    <a:cubicBezTo>
                      <a:pt x="0" y="1053"/>
                      <a:pt x="0" y="1153"/>
                      <a:pt x="100" y="1253"/>
                    </a:cubicBezTo>
                    <a:lnTo>
                      <a:pt x="100" y="1454"/>
                    </a:lnTo>
                    <a:cubicBezTo>
                      <a:pt x="201" y="1579"/>
                      <a:pt x="326" y="1680"/>
                      <a:pt x="426" y="1680"/>
                    </a:cubicBezTo>
                    <a:cubicBezTo>
                      <a:pt x="526" y="1780"/>
                      <a:pt x="727" y="1780"/>
                      <a:pt x="827" y="1780"/>
                    </a:cubicBezTo>
                    <a:cubicBezTo>
                      <a:pt x="953" y="1680"/>
                      <a:pt x="1053" y="1680"/>
                      <a:pt x="1153" y="1454"/>
                    </a:cubicBezTo>
                    <a:cubicBezTo>
                      <a:pt x="1253" y="1354"/>
                      <a:pt x="1253" y="1253"/>
                      <a:pt x="1253" y="1153"/>
                    </a:cubicBezTo>
                    <a:lnTo>
                      <a:pt x="1253" y="953"/>
                    </a:lnTo>
                    <a:cubicBezTo>
                      <a:pt x="1153" y="827"/>
                      <a:pt x="1153" y="627"/>
                      <a:pt x="1053" y="527"/>
                    </a:cubicBezTo>
                    <a:cubicBezTo>
                      <a:pt x="1053" y="527"/>
                      <a:pt x="1053" y="426"/>
                      <a:pt x="953" y="426"/>
                    </a:cubicBezTo>
                    <a:cubicBezTo>
                      <a:pt x="953" y="326"/>
                      <a:pt x="827" y="201"/>
                      <a:pt x="827" y="101"/>
                    </a:cubicBezTo>
                    <a:cubicBezTo>
                      <a:pt x="627" y="0"/>
                      <a:pt x="526" y="0"/>
                      <a:pt x="326" y="0"/>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9348;p58">
                <a:extLst>
                  <a:ext uri="{FF2B5EF4-FFF2-40B4-BE49-F238E27FC236}">
                    <a16:creationId xmlns:a16="http://schemas.microsoft.com/office/drawing/2014/main" xmlns="" id="{99200144-644C-724C-8972-F85BAF717207}"/>
                  </a:ext>
                </a:extLst>
              </p:cNvPr>
              <p:cNvSpPr/>
              <p:nvPr/>
            </p:nvSpPr>
            <p:spPr>
              <a:xfrm>
                <a:off x="7724499" y="4530610"/>
                <a:ext cx="21531" cy="31345"/>
              </a:xfrm>
              <a:custGeom>
                <a:avLst/>
                <a:gdLst/>
                <a:ahLst/>
                <a:cxnLst/>
                <a:rect l="l" t="t" r="r" b="b"/>
                <a:pathLst>
                  <a:path w="1154" h="1680" extrusionOk="0">
                    <a:moveTo>
                      <a:pt x="302" y="1"/>
                    </a:moveTo>
                    <a:lnTo>
                      <a:pt x="201" y="101"/>
                    </a:lnTo>
                    <a:cubicBezTo>
                      <a:pt x="101" y="226"/>
                      <a:pt x="101" y="226"/>
                      <a:pt x="101" y="327"/>
                    </a:cubicBezTo>
                    <a:cubicBezTo>
                      <a:pt x="1" y="527"/>
                      <a:pt x="1" y="627"/>
                      <a:pt x="1" y="853"/>
                    </a:cubicBezTo>
                    <a:lnTo>
                      <a:pt x="1" y="953"/>
                    </a:lnTo>
                    <a:lnTo>
                      <a:pt x="1" y="1154"/>
                    </a:lnTo>
                    <a:cubicBezTo>
                      <a:pt x="1" y="1254"/>
                      <a:pt x="1" y="1254"/>
                      <a:pt x="101" y="1354"/>
                    </a:cubicBezTo>
                    <a:lnTo>
                      <a:pt x="402" y="1680"/>
                    </a:lnTo>
                    <a:lnTo>
                      <a:pt x="627" y="1680"/>
                    </a:lnTo>
                    <a:cubicBezTo>
                      <a:pt x="728" y="1680"/>
                      <a:pt x="728" y="1680"/>
                      <a:pt x="828" y="1580"/>
                    </a:cubicBezTo>
                    <a:lnTo>
                      <a:pt x="928" y="1580"/>
                    </a:lnTo>
                    <a:cubicBezTo>
                      <a:pt x="1029" y="1479"/>
                      <a:pt x="1029" y="1479"/>
                      <a:pt x="1029" y="1354"/>
                    </a:cubicBezTo>
                    <a:cubicBezTo>
                      <a:pt x="1154" y="1354"/>
                      <a:pt x="1154" y="1254"/>
                      <a:pt x="1154" y="1254"/>
                    </a:cubicBezTo>
                    <a:lnTo>
                      <a:pt x="1154" y="953"/>
                    </a:lnTo>
                    <a:lnTo>
                      <a:pt x="1154" y="853"/>
                    </a:lnTo>
                    <a:lnTo>
                      <a:pt x="1154" y="728"/>
                    </a:lnTo>
                    <a:cubicBezTo>
                      <a:pt x="1029" y="627"/>
                      <a:pt x="1029" y="527"/>
                      <a:pt x="1029" y="527"/>
                    </a:cubicBezTo>
                    <a:cubicBezTo>
                      <a:pt x="1029" y="327"/>
                      <a:pt x="1029" y="226"/>
                      <a:pt x="928" y="101"/>
                    </a:cubicBezTo>
                    <a:lnTo>
                      <a:pt x="828" y="1"/>
                    </a:ln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9349;p58">
                <a:extLst>
                  <a:ext uri="{FF2B5EF4-FFF2-40B4-BE49-F238E27FC236}">
                    <a16:creationId xmlns:a16="http://schemas.microsoft.com/office/drawing/2014/main" xmlns="" id="{DE3319D6-D875-DB43-84FC-D7352F6EB48D}"/>
                  </a:ext>
                </a:extLst>
              </p:cNvPr>
              <p:cNvSpPr/>
              <p:nvPr/>
            </p:nvSpPr>
            <p:spPr>
              <a:xfrm>
                <a:off x="7743677" y="4555871"/>
                <a:ext cx="2351" cy="19"/>
              </a:xfrm>
              <a:custGeom>
                <a:avLst/>
                <a:gdLst/>
                <a:ahLst/>
                <a:cxnLst/>
                <a:rect l="l" t="t" r="r" b="b"/>
                <a:pathLst>
                  <a:path w="126" h="1" extrusionOk="0">
                    <a:moveTo>
                      <a:pt x="126" y="0"/>
                    </a:moveTo>
                    <a:lnTo>
                      <a:pt x="1" y="0"/>
                    </a:lnTo>
                    <a:lnTo>
                      <a:pt x="1" y="0"/>
                    </a:ln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9350;p58">
                <a:extLst>
                  <a:ext uri="{FF2B5EF4-FFF2-40B4-BE49-F238E27FC236}">
                    <a16:creationId xmlns:a16="http://schemas.microsoft.com/office/drawing/2014/main" xmlns="" id="{F97E84CF-95A1-8A46-B610-9BD90CA0B445}"/>
                  </a:ext>
                </a:extLst>
              </p:cNvPr>
              <p:cNvSpPr/>
              <p:nvPr/>
            </p:nvSpPr>
            <p:spPr>
              <a:xfrm>
                <a:off x="7743677" y="4555871"/>
                <a:ext cx="19" cy="2351"/>
              </a:xfrm>
              <a:custGeom>
                <a:avLst/>
                <a:gdLst/>
                <a:ahLst/>
                <a:cxnLst/>
                <a:rect l="l" t="t" r="r" b="b"/>
                <a:pathLst>
                  <a:path w="1" h="126" extrusionOk="0">
                    <a:moveTo>
                      <a:pt x="1" y="125"/>
                    </a:moveTo>
                    <a:lnTo>
                      <a:pt x="1" y="125"/>
                    </a:lnTo>
                    <a:lnTo>
                      <a:pt x="1" y="0"/>
                    </a:lnTo>
                    <a:lnTo>
                      <a:pt x="1" y="0"/>
                    </a:ln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9351;p58">
                <a:extLst>
                  <a:ext uri="{FF2B5EF4-FFF2-40B4-BE49-F238E27FC236}">
                    <a16:creationId xmlns:a16="http://schemas.microsoft.com/office/drawing/2014/main" xmlns="" id="{39C07821-04EE-D344-9B43-ECCD17C9C818}"/>
                  </a:ext>
                </a:extLst>
              </p:cNvPr>
              <p:cNvSpPr/>
              <p:nvPr/>
            </p:nvSpPr>
            <p:spPr>
              <a:xfrm>
                <a:off x="7759573" y="4485722"/>
                <a:ext cx="25281" cy="36065"/>
              </a:xfrm>
              <a:custGeom>
                <a:avLst/>
                <a:gdLst/>
                <a:ahLst/>
                <a:cxnLst/>
                <a:rect l="l" t="t" r="r" b="b"/>
                <a:pathLst>
                  <a:path w="1355" h="1933" extrusionOk="0">
                    <a:moveTo>
                      <a:pt x="402" y="1"/>
                    </a:moveTo>
                    <a:cubicBezTo>
                      <a:pt x="201" y="1"/>
                      <a:pt x="1" y="226"/>
                      <a:pt x="1" y="527"/>
                    </a:cubicBezTo>
                    <a:cubicBezTo>
                      <a:pt x="1" y="627"/>
                      <a:pt x="1" y="753"/>
                      <a:pt x="101" y="953"/>
                    </a:cubicBezTo>
                    <a:lnTo>
                      <a:pt x="101" y="1254"/>
                    </a:lnTo>
                    <a:cubicBezTo>
                      <a:pt x="101" y="1379"/>
                      <a:pt x="201" y="1479"/>
                      <a:pt x="201" y="1580"/>
                    </a:cubicBezTo>
                    <a:cubicBezTo>
                      <a:pt x="201" y="1680"/>
                      <a:pt x="301" y="1680"/>
                      <a:pt x="402" y="1780"/>
                    </a:cubicBezTo>
                    <a:cubicBezTo>
                      <a:pt x="489" y="1850"/>
                      <a:pt x="663" y="1933"/>
                      <a:pt x="829" y="1933"/>
                    </a:cubicBezTo>
                    <a:cubicBezTo>
                      <a:pt x="899" y="1933"/>
                      <a:pt x="968" y="1918"/>
                      <a:pt x="1028" y="1880"/>
                    </a:cubicBezTo>
                    <a:cubicBezTo>
                      <a:pt x="1154" y="1780"/>
                      <a:pt x="1354" y="1580"/>
                      <a:pt x="1254" y="1379"/>
                    </a:cubicBezTo>
                    <a:lnTo>
                      <a:pt x="1254" y="1154"/>
                    </a:lnTo>
                    <a:cubicBezTo>
                      <a:pt x="1254" y="1053"/>
                      <a:pt x="1154" y="953"/>
                      <a:pt x="1154" y="953"/>
                    </a:cubicBezTo>
                    <a:lnTo>
                      <a:pt x="1154" y="853"/>
                    </a:lnTo>
                    <a:cubicBezTo>
                      <a:pt x="1028" y="753"/>
                      <a:pt x="1028" y="753"/>
                      <a:pt x="1028" y="627"/>
                    </a:cubicBezTo>
                    <a:cubicBezTo>
                      <a:pt x="1028" y="527"/>
                      <a:pt x="928" y="427"/>
                      <a:pt x="928" y="326"/>
                    </a:cubicBezTo>
                    <a:cubicBezTo>
                      <a:pt x="828" y="126"/>
                      <a:pt x="627" y="1"/>
                      <a:pt x="402" y="1"/>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9352;p58">
                <a:extLst>
                  <a:ext uri="{FF2B5EF4-FFF2-40B4-BE49-F238E27FC236}">
                    <a16:creationId xmlns:a16="http://schemas.microsoft.com/office/drawing/2014/main" xmlns="" id="{B5948F24-5B94-3248-96BE-DA2BB71A00FD}"/>
                  </a:ext>
                </a:extLst>
              </p:cNvPr>
              <p:cNvSpPr/>
              <p:nvPr/>
            </p:nvSpPr>
            <p:spPr>
              <a:xfrm>
                <a:off x="7615097" y="4452998"/>
                <a:ext cx="27594" cy="34498"/>
              </a:xfrm>
              <a:custGeom>
                <a:avLst/>
                <a:gdLst/>
                <a:ahLst/>
                <a:cxnLst/>
                <a:rect l="l" t="t" r="r" b="b"/>
                <a:pathLst>
                  <a:path w="1479" h="1849" extrusionOk="0">
                    <a:moveTo>
                      <a:pt x="326" y="0"/>
                    </a:moveTo>
                    <a:cubicBezTo>
                      <a:pt x="226" y="0"/>
                      <a:pt x="226" y="101"/>
                      <a:pt x="126" y="201"/>
                    </a:cubicBezTo>
                    <a:cubicBezTo>
                      <a:pt x="126" y="201"/>
                      <a:pt x="0" y="301"/>
                      <a:pt x="126" y="401"/>
                    </a:cubicBezTo>
                    <a:lnTo>
                      <a:pt x="126" y="627"/>
                    </a:lnTo>
                    <a:lnTo>
                      <a:pt x="126" y="928"/>
                    </a:lnTo>
                    <a:cubicBezTo>
                      <a:pt x="126" y="1028"/>
                      <a:pt x="126" y="1128"/>
                      <a:pt x="226" y="1253"/>
                    </a:cubicBezTo>
                    <a:lnTo>
                      <a:pt x="226" y="1354"/>
                    </a:lnTo>
                    <a:cubicBezTo>
                      <a:pt x="226" y="1454"/>
                      <a:pt x="326" y="1554"/>
                      <a:pt x="426" y="1654"/>
                    </a:cubicBezTo>
                    <a:cubicBezTo>
                      <a:pt x="426" y="1654"/>
                      <a:pt x="426" y="1755"/>
                      <a:pt x="527" y="1755"/>
                    </a:cubicBezTo>
                    <a:cubicBezTo>
                      <a:pt x="639" y="1817"/>
                      <a:pt x="721" y="1849"/>
                      <a:pt x="799" y="1849"/>
                    </a:cubicBezTo>
                    <a:cubicBezTo>
                      <a:pt x="877" y="1849"/>
                      <a:pt x="953" y="1817"/>
                      <a:pt x="1053" y="1755"/>
                    </a:cubicBezTo>
                    <a:cubicBezTo>
                      <a:pt x="1253" y="1755"/>
                      <a:pt x="1379" y="1554"/>
                      <a:pt x="1379" y="1454"/>
                    </a:cubicBezTo>
                    <a:cubicBezTo>
                      <a:pt x="1479" y="1128"/>
                      <a:pt x="1379" y="928"/>
                      <a:pt x="1253" y="727"/>
                    </a:cubicBezTo>
                    <a:cubicBezTo>
                      <a:pt x="1253" y="727"/>
                      <a:pt x="1153" y="627"/>
                      <a:pt x="1153" y="502"/>
                    </a:cubicBezTo>
                    <a:cubicBezTo>
                      <a:pt x="1053" y="401"/>
                      <a:pt x="1053" y="401"/>
                      <a:pt x="953" y="301"/>
                    </a:cubicBezTo>
                    <a:lnTo>
                      <a:pt x="953" y="201"/>
                    </a:lnTo>
                    <a:cubicBezTo>
                      <a:pt x="852" y="101"/>
                      <a:pt x="752" y="0"/>
                      <a:pt x="627" y="0"/>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9353;p58">
                <a:extLst>
                  <a:ext uri="{FF2B5EF4-FFF2-40B4-BE49-F238E27FC236}">
                    <a16:creationId xmlns:a16="http://schemas.microsoft.com/office/drawing/2014/main" xmlns="" id="{9761948F-4943-C44B-8C37-8D00143413F1}"/>
                  </a:ext>
                </a:extLst>
              </p:cNvPr>
              <p:cNvSpPr/>
              <p:nvPr/>
            </p:nvSpPr>
            <p:spPr>
              <a:xfrm>
                <a:off x="7703006" y="4431487"/>
                <a:ext cx="27128" cy="35860"/>
              </a:xfrm>
              <a:custGeom>
                <a:avLst/>
                <a:gdLst/>
                <a:ahLst/>
                <a:cxnLst/>
                <a:rect l="l" t="t" r="r" b="b"/>
                <a:pathLst>
                  <a:path w="1454" h="1922" extrusionOk="0">
                    <a:moveTo>
                      <a:pt x="426" y="0"/>
                    </a:moveTo>
                    <a:cubicBezTo>
                      <a:pt x="301" y="0"/>
                      <a:pt x="201" y="0"/>
                      <a:pt x="100" y="101"/>
                    </a:cubicBezTo>
                    <a:lnTo>
                      <a:pt x="0" y="201"/>
                    </a:lnTo>
                    <a:lnTo>
                      <a:pt x="0" y="527"/>
                    </a:lnTo>
                    <a:lnTo>
                      <a:pt x="0" y="727"/>
                    </a:lnTo>
                    <a:lnTo>
                      <a:pt x="0" y="1153"/>
                    </a:lnTo>
                    <a:cubicBezTo>
                      <a:pt x="100" y="1254"/>
                      <a:pt x="100" y="1354"/>
                      <a:pt x="201" y="1454"/>
                    </a:cubicBezTo>
                    <a:cubicBezTo>
                      <a:pt x="201" y="1554"/>
                      <a:pt x="301" y="1655"/>
                      <a:pt x="301" y="1655"/>
                    </a:cubicBezTo>
                    <a:lnTo>
                      <a:pt x="526" y="1880"/>
                    </a:lnTo>
                    <a:lnTo>
                      <a:pt x="727" y="1880"/>
                    </a:lnTo>
                    <a:cubicBezTo>
                      <a:pt x="786" y="1909"/>
                      <a:pt x="846" y="1922"/>
                      <a:pt x="906" y="1922"/>
                    </a:cubicBezTo>
                    <a:cubicBezTo>
                      <a:pt x="1049" y="1922"/>
                      <a:pt x="1182" y="1851"/>
                      <a:pt x="1253" y="1780"/>
                    </a:cubicBezTo>
                    <a:cubicBezTo>
                      <a:pt x="1454" y="1554"/>
                      <a:pt x="1454" y="1354"/>
                      <a:pt x="1454" y="1153"/>
                    </a:cubicBezTo>
                    <a:cubicBezTo>
                      <a:pt x="1454" y="1028"/>
                      <a:pt x="1353" y="1028"/>
                      <a:pt x="1353" y="928"/>
                    </a:cubicBezTo>
                    <a:cubicBezTo>
                      <a:pt x="1253" y="827"/>
                      <a:pt x="1253" y="827"/>
                      <a:pt x="1153" y="727"/>
                    </a:cubicBezTo>
                    <a:lnTo>
                      <a:pt x="1153" y="627"/>
                    </a:lnTo>
                    <a:cubicBezTo>
                      <a:pt x="1053" y="627"/>
                      <a:pt x="1053" y="527"/>
                      <a:pt x="1053" y="401"/>
                    </a:cubicBezTo>
                    <a:lnTo>
                      <a:pt x="927" y="301"/>
                    </a:lnTo>
                    <a:cubicBezTo>
                      <a:pt x="927" y="201"/>
                      <a:pt x="827" y="101"/>
                      <a:pt x="727" y="0"/>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9354;p58">
                <a:extLst>
                  <a:ext uri="{FF2B5EF4-FFF2-40B4-BE49-F238E27FC236}">
                    <a16:creationId xmlns:a16="http://schemas.microsoft.com/office/drawing/2014/main" xmlns="" id="{EE793623-C9F5-7A4D-8731-C2D51D1A94FE}"/>
                  </a:ext>
                </a:extLst>
              </p:cNvPr>
              <p:cNvSpPr/>
              <p:nvPr/>
            </p:nvSpPr>
            <p:spPr>
              <a:xfrm>
                <a:off x="7566459" y="4446916"/>
                <a:ext cx="27613" cy="43976"/>
              </a:xfrm>
              <a:custGeom>
                <a:avLst/>
                <a:gdLst/>
                <a:ahLst/>
                <a:cxnLst/>
                <a:rect l="l" t="t" r="r" b="b"/>
                <a:pathLst>
                  <a:path w="1480" h="2357" extrusionOk="0">
                    <a:moveTo>
                      <a:pt x="627" y="0"/>
                    </a:moveTo>
                    <a:cubicBezTo>
                      <a:pt x="527" y="0"/>
                      <a:pt x="427" y="0"/>
                      <a:pt x="327" y="101"/>
                    </a:cubicBezTo>
                    <a:cubicBezTo>
                      <a:pt x="101" y="201"/>
                      <a:pt x="1" y="427"/>
                      <a:pt x="101" y="627"/>
                    </a:cubicBezTo>
                    <a:lnTo>
                      <a:pt x="101" y="828"/>
                    </a:lnTo>
                    <a:cubicBezTo>
                      <a:pt x="101" y="953"/>
                      <a:pt x="226" y="1153"/>
                      <a:pt x="226" y="1254"/>
                    </a:cubicBezTo>
                    <a:lnTo>
                      <a:pt x="226" y="1680"/>
                    </a:lnTo>
                    <a:cubicBezTo>
                      <a:pt x="226" y="1780"/>
                      <a:pt x="327" y="1780"/>
                      <a:pt x="327" y="1880"/>
                    </a:cubicBezTo>
                    <a:cubicBezTo>
                      <a:pt x="327" y="1980"/>
                      <a:pt x="327" y="1980"/>
                      <a:pt x="427" y="2081"/>
                    </a:cubicBezTo>
                    <a:lnTo>
                      <a:pt x="527" y="2206"/>
                    </a:lnTo>
                    <a:cubicBezTo>
                      <a:pt x="577" y="2306"/>
                      <a:pt x="709" y="2356"/>
                      <a:pt x="840" y="2356"/>
                    </a:cubicBezTo>
                    <a:cubicBezTo>
                      <a:pt x="972" y="2356"/>
                      <a:pt x="1103" y="2306"/>
                      <a:pt x="1154" y="2206"/>
                    </a:cubicBezTo>
                    <a:cubicBezTo>
                      <a:pt x="1254" y="2081"/>
                      <a:pt x="1354" y="1980"/>
                      <a:pt x="1354" y="1880"/>
                    </a:cubicBezTo>
                    <a:cubicBezTo>
                      <a:pt x="1479" y="1780"/>
                      <a:pt x="1479" y="1680"/>
                      <a:pt x="1479" y="1579"/>
                    </a:cubicBezTo>
                    <a:cubicBezTo>
                      <a:pt x="1479" y="1354"/>
                      <a:pt x="1354" y="1153"/>
                      <a:pt x="1354" y="1053"/>
                    </a:cubicBezTo>
                    <a:cubicBezTo>
                      <a:pt x="1254" y="828"/>
                      <a:pt x="1254" y="727"/>
                      <a:pt x="1154" y="627"/>
                    </a:cubicBezTo>
                    <a:cubicBezTo>
                      <a:pt x="1154" y="527"/>
                      <a:pt x="1053" y="427"/>
                      <a:pt x="953" y="326"/>
                    </a:cubicBezTo>
                    <a:cubicBezTo>
                      <a:pt x="953" y="201"/>
                      <a:pt x="853" y="101"/>
                      <a:pt x="627" y="0"/>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9355;p58">
                <a:extLst>
                  <a:ext uri="{FF2B5EF4-FFF2-40B4-BE49-F238E27FC236}">
                    <a16:creationId xmlns:a16="http://schemas.microsoft.com/office/drawing/2014/main" xmlns="" id="{01D71BD7-0D61-6E4A-996E-41A1FA1B320E}"/>
                  </a:ext>
                </a:extLst>
              </p:cNvPr>
              <p:cNvSpPr/>
              <p:nvPr/>
            </p:nvSpPr>
            <p:spPr>
              <a:xfrm>
                <a:off x="7654369" y="4409976"/>
                <a:ext cx="21531" cy="38826"/>
              </a:xfrm>
              <a:custGeom>
                <a:avLst/>
                <a:gdLst/>
                <a:ahLst/>
                <a:cxnLst/>
                <a:rect l="l" t="t" r="r" b="b"/>
                <a:pathLst>
                  <a:path w="1154" h="2081" extrusionOk="0">
                    <a:moveTo>
                      <a:pt x="301" y="0"/>
                    </a:moveTo>
                    <a:cubicBezTo>
                      <a:pt x="201" y="101"/>
                      <a:pt x="101" y="201"/>
                      <a:pt x="101" y="301"/>
                    </a:cubicBezTo>
                    <a:cubicBezTo>
                      <a:pt x="1" y="627"/>
                      <a:pt x="1" y="828"/>
                      <a:pt x="1" y="1053"/>
                    </a:cubicBezTo>
                    <a:lnTo>
                      <a:pt x="1" y="1554"/>
                    </a:lnTo>
                    <a:cubicBezTo>
                      <a:pt x="101" y="1554"/>
                      <a:pt x="101" y="1680"/>
                      <a:pt x="101" y="1680"/>
                    </a:cubicBezTo>
                    <a:cubicBezTo>
                      <a:pt x="101" y="1780"/>
                      <a:pt x="201" y="1880"/>
                      <a:pt x="201" y="1880"/>
                    </a:cubicBezTo>
                    <a:cubicBezTo>
                      <a:pt x="301" y="1980"/>
                      <a:pt x="301" y="1980"/>
                      <a:pt x="402" y="1980"/>
                    </a:cubicBezTo>
                    <a:lnTo>
                      <a:pt x="402" y="2081"/>
                    </a:lnTo>
                    <a:lnTo>
                      <a:pt x="828" y="2081"/>
                    </a:lnTo>
                    <a:cubicBezTo>
                      <a:pt x="1028" y="1980"/>
                      <a:pt x="1028" y="1880"/>
                      <a:pt x="1153" y="1780"/>
                    </a:cubicBezTo>
                    <a:lnTo>
                      <a:pt x="1153" y="1680"/>
                    </a:lnTo>
                    <a:lnTo>
                      <a:pt x="1153" y="1354"/>
                    </a:lnTo>
                    <a:lnTo>
                      <a:pt x="1153" y="1153"/>
                    </a:lnTo>
                    <a:cubicBezTo>
                      <a:pt x="1028" y="1053"/>
                      <a:pt x="1028" y="928"/>
                      <a:pt x="1028" y="727"/>
                    </a:cubicBezTo>
                    <a:lnTo>
                      <a:pt x="1028" y="427"/>
                    </a:lnTo>
                    <a:cubicBezTo>
                      <a:pt x="1028" y="201"/>
                      <a:pt x="828" y="0"/>
                      <a:pt x="627" y="0"/>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9356;p58">
                <a:extLst>
                  <a:ext uri="{FF2B5EF4-FFF2-40B4-BE49-F238E27FC236}">
                    <a16:creationId xmlns:a16="http://schemas.microsoft.com/office/drawing/2014/main" xmlns="" id="{B181BBA5-92E3-5145-888F-C2C2D7AD4E65}"/>
                  </a:ext>
                </a:extLst>
              </p:cNvPr>
              <p:cNvSpPr/>
              <p:nvPr/>
            </p:nvSpPr>
            <p:spPr>
              <a:xfrm>
                <a:off x="7586104" y="4382849"/>
                <a:ext cx="23397" cy="36961"/>
              </a:xfrm>
              <a:custGeom>
                <a:avLst/>
                <a:gdLst/>
                <a:ahLst/>
                <a:cxnLst/>
                <a:rect l="l" t="t" r="r" b="b"/>
                <a:pathLst>
                  <a:path w="1254" h="1981" extrusionOk="0">
                    <a:moveTo>
                      <a:pt x="426" y="1"/>
                    </a:moveTo>
                    <a:cubicBezTo>
                      <a:pt x="301" y="1"/>
                      <a:pt x="201" y="1"/>
                      <a:pt x="201" y="101"/>
                    </a:cubicBezTo>
                    <a:cubicBezTo>
                      <a:pt x="101" y="201"/>
                      <a:pt x="0" y="302"/>
                      <a:pt x="0" y="402"/>
                    </a:cubicBezTo>
                    <a:cubicBezTo>
                      <a:pt x="101" y="627"/>
                      <a:pt x="101" y="828"/>
                      <a:pt x="101" y="1028"/>
                    </a:cubicBezTo>
                    <a:cubicBezTo>
                      <a:pt x="101" y="1129"/>
                      <a:pt x="101" y="1354"/>
                      <a:pt x="201" y="1454"/>
                    </a:cubicBezTo>
                    <a:cubicBezTo>
                      <a:pt x="201" y="1555"/>
                      <a:pt x="301" y="1655"/>
                      <a:pt x="301" y="1755"/>
                    </a:cubicBezTo>
                    <a:cubicBezTo>
                      <a:pt x="426" y="1881"/>
                      <a:pt x="527" y="1881"/>
                      <a:pt x="527" y="1981"/>
                    </a:cubicBezTo>
                    <a:lnTo>
                      <a:pt x="827" y="1981"/>
                    </a:lnTo>
                    <a:cubicBezTo>
                      <a:pt x="1053" y="1981"/>
                      <a:pt x="1053" y="1881"/>
                      <a:pt x="1153" y="1755"/>
                    </a:cubicBezTo>
                    <a:cubicBezTo>
                      <a:pt x="1153" y="1655"/>
                      <a:pt x="1253" y="1655"/>
                      <a:pt x="1253" y="1555"/>
                    </a:cubicBezTo>
                    <a:lnTo>
                      <a:pt x="1253" y="1254"/>
                    </a:lnTo>
                    <a:lnTo>
                      <a:pt x="1253" y="1028"/>
                    </a:lnTo>
                    <a:lnTo>
                      <a:pt x="1153" y="928"/>
                    </a:lnTo>
                    <a:cubicBezTo>
                      <a:pt x="1153" y="728"/>
                      <a:pt x="1053" y="502"/>
                      <a:pt x="928" y="302"/>
                    </a:cubicBezTo>
                    <a:cubicBezTo>
                      <a:pt x="928" y="201"/>
                      <a:pt x="827" y="101"/>
                      <a:pt x="727" y="101"/>
                    </a:cubicBezTo>
                    <a:cubicBezTo>
                      <a:pt x="627" y="1"/>
                      <a:pt x="527" y="1"/>
                      <a:pt x="426" y="1"/>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9357;p58">
                <a:extLst>
                  <a:ext uri="{FF2B5EF4-FFF2-40B4-BE49-F238E27FC236}">
                    <a16:creationId xmlns:a16="http://schemas.microsoft.com/office/drawing/2014/main" xmlns="" id="{7956A68A-034A-1642-9C34-A06D7F0421FF}"/>
                  </a:ext>
                </a:extLst>
              </p:cNvPr>
              <p:cNvSpPr/>
              <p:nvPr/>
            </p:nvSpPr>
            <p:spPr>
              <a:xfrm>
                <a:off x="7623044" y="4341711"/>
                <a:ext cx="21531" cy="37725"/>
              </a:xfrm>
              <a:custGeom>
                <a:avLst/>
                <a:gdLst/>
                <a:ahLst/>
                <a:cxnLst/>
                <a:rect l="l" t="t" r="r" b="b"/>
                <a:pathLst>
                  <a:path w="1154" h="2022" extrusionOk="0">
                    <a:moveTo>
                      <a:pt x="627" y="0"/>
                    </a:moveTo>
                    <a:cubicBezTo>
                      <a:pt x="426" y="0"/>
                      <a:pt x="201" y="101"/>
                      <a:pt x="201" y="326"/>
                    </a:cubicBezTo>
                    <a:cubicBezTo>
                      <a:pt x="101" y="527"/>
                      <a:pt x="101" y="727"/>
                      <a:pt x="101" y="953"/>
                    </a:cubicBezTo>
                    <a:cubicBezTo>
                      <a:pt x="101" y="1053"/>
                      <a:pt x="0" y="1153"/>
                      <a:pt x="0" y="1153"/>
                    </a:cubicBezTo>
                    <a:cubicBezTo>
                      <a:pt x="0" y="1354"/>
                      <a:pt x="0" y="1454"/>
                      <a:pt x="101" y="1579"/>
                    </a:cubicBezTo>
                    <a:cubicBezTo>
                      <a:pt x="101" y="1680"/>
                      <a:pt x="101" y="1780"/>
                      <a:pt x="201" y="1880"/>
                    </a:cubicBezTo>
                    <a:cubicBezTo>
                      <a:pt x="360" y="1951"/>
                      <a:pt x="507" y="2022"/>
                      <a:pt x="651" y="2022"/>
                    </a:cubicBezTo>
                    <a:cubicBezTo>
                      <a:pt x="710" y="2022"/>
                      <a:pt x="769" y="2010"/>
                      <a:pt x="827" y="1980"/>
                    </a:cubicBezTo>
                    <a:cubicBezTo>
                      <a:pt x="1053" y="1880"/>
                      <a:pt x="1153" y="1680"/>
                      <a:pt x="1153" y="1454"/>
                    </a:cubicBezTo>
                    <a:lnTo>
                      <a:pt x="1153" y="1253"/>
                    </a:lnTo>
                    <a:cubicBezTo>
                      <a:pt x="1153" y="1153"/>
                      <a:pt x="1053" y="953"/>
                      <a:pt x="1053" y="827"/>
                    </a:cubicBezTo>
                    <a:lnTo>
                      <a:pt x="1053" y="426"/>
                    </a:lnTo>
                    <a:cubicBezTo>
                      <a:pt x="1053" y="201"/>
                      <a:pt x="827" y="101"/>
                      <a:pt x="627" y="0"/>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9358;p58">
                <a:extLst>
                  <a:ext uri="{FF2B5EF4-FFF2-40B4-BE49-F238E27FC236}">
                    <a16:creationId xmlns:a16="http://schemas.microsoft.com/office/drawing/2014/main" xmlns="" id="{49943ACE-935A-9E42-B6CB-507678F76864}"/>
                  </a:ext>
                </a:extLst>
              </p:cNvPr>
              <p:cNvSpPr/>
              <p:nvPr/>
            </p:nvSpPr>
            <p:spPr>
              <a:xfrm>
                <a:off x="7683361" y="4343091"/>
                <a:ext cx="27613" cy="46513"/>
              </a:xfrm>
              <a:custGeom>
                <a:avLst/>
                <a:gdLst/>
                <a:ahLst/>
                <a:cxnLst/>
                <a:rect l="l" t="t" r="r" b="b"/>
                <a:pathLst>
                  <a:path w="1480" h="2493" extrusionOk="0">
                    <a:moveTo>
                      <a:pt x="537" y="0"/>
                    </a:moveTo>
                    <a:cubicBezTo>
                      <a:pt x="500" y="0"/>
                      <a:pt x="463" y="8"/>
                      <a:pt x="426" y="27"/>
                    </a:cubicBezTo>
                    <a:cubicBezTo>
                      <a:pt x="226" y="27"/>
                      <a:pt x="0" y="252"/>
                      <a:pt x="0" y="453"/>
                    </a:cubicBezTo>
                    <a:lnTo>
                      <a:pt x="0" y="1079"/>
                    </a:lnTo>
                    <a:cubicBezTo>
                      <a:pt x="101" y="1380"/>
                      <a:pt x="101" y="1806"/>
                      <a:pt x="226" y="2007"/>
                    </a:cubicBezTo>
                    <a:cubicBezTo>
                      <a:pt x="326" y="2132"/>
                      <a:pt x="426" y="2332"/>
                      <a:pt x="627" y="2433"/>
                    </a:cubicBezTo>
                    <a:cubicBezTo>
                      <a:pt x="710" y="2469"/>
                      <a:pt x="802" y="2493"/>
                      <a:pt x="896" y="2493"/>
                    </a:cubicBezTo>
                    <a:cubicBezTo>
                      <a:pt x="1059" y="2493"/>
                      <a:pt x="1227" y="2423"/>
                      <a:pt x="1354" y="2232"/>
                    </a:cubicBezTo>
                    <a:cubicBezTo>
                      <a:pt x="1479" y="2007"/>
                      <a:pt x="1354" y="1806"/>
                      <a:pt x="1354" y="1606"/>
                    </a:cubicBezTo>
                    <a:cubicBezTo>
                      <a:pt x="1354" y="1505"/>
                      <a:pt x="1354" y="1380"/>
                      <a:pt x="1254" y="1280"/>
                    </a:cubicBezTo>
                    <a:lnTo>
                      <a:pt x="1254" y="1179"/>
                    </a:lnTo>
                    <a:cubicBezTo>
                      <a:pt x="1153" y="979"/>
                      <a:pt x="1053" y="653"/>
                      <a:pt x="953" y="352"/>
                    </a:cubicBezTo>
                    <a:cubicBezTo>
                      <a:pt x="871" y="168"/>
                      <a:pt x="705" y="0"/>
                      <a:pt x="537" y="0"/>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9359;p58">
                <a:extLst>
                  <a:ext uri="{FF2B5EF4-FFF2-40B4-BE49-F238E27FC236}">
                    <a16:creationId xmlns:a16="http://schemas.microsoft.com/office/drawing/2014/main" xmlns="" id="{06933BF9-84AF-2442-B024-472B7E94DD8E}"/>
                  </a:ext>
                </a:extLst>
              </p:cNvPr>
              <p:cNvSpPr/>
              <p:nvPr/>
            </p:nvSpPr>
            <p:spPr>
              <a:xfrm>
                <a:off x="7741812" y="4380050"/>
                <a:ext cx="27594" cy="43509"/>
              </a:xfrm>
              <a:custGeom>
                <a:avLst/>
                <a:gdLst/>
                <a:ahLst/>
                <a:cxnLst/>
                <a:rect l="l" t="t" r="r" b="b"/>
                <a:pathLst>
                  <a:path w="1479" h="2332" extrusionOk="0">
                    <a:moveTo>
                      <a:pt x="437" y="1"/>
                    </a:moveTo>
                    <a:cubicBezTo>
                      <a:pt x="398" y="1"/>
                      <a:pt x="360" y="9"/>
                      <a:pt x="326" y="26"/>
                    </a:cubicBezTo>
                    <a:cubicBezTo>
                      <a:pt x="226" y="26"/>
                      <a:pt x="101" y="151"/>
                      <a:pt x="101" y="251"/>
                    </a:cubicBezTo>
                    <a:cubicBezTo>
                      <a:pt x="0" y="351"/>
                      <a:pt x="0" y="452"/>
                      <a:pt x="0" y="552"/>
                    </a:cubicBezTo>
                    <a:cubicBezTo>
                      <a:pt x="101" y="878"/>
                      <a:pt x="101" y="1078"/>
                      <a:pt x="226" y="1279"/>
                    </a:cubicBezTo>
                    <a:cubicBezTo>
                      <a:pt x="326" y="1604"/>
                      <a:pt x="426" y="1905"/>
                      <a:pt x="527" y="2131"/>
                    </a:cubicBezTo>
                    <a:cubicBezTo>
                      <a:pt x="627" y="2231"/>
                      <a:pt x="727" y="2331"/>
                      <a:pt x="852" y="2331"/>
                    </a:cubicBezTo>
                    <a:lnTo>
                      <a:pt x="1153" y="2331"/>
                    </a:lnTo>
                    <a:cubicBezTo>
                      <a:pt x="1253" y="2231"/>
                      <a:pt x="1354" y="2231"/>
                      <a:pt x="1354" y="2131"/>
                    </a:cubicBezTo>
                    <a:cubicBezTo>
                      <a:pt x="1479" y="2031"/>
                      <a:pt x="1479" y="1805"/>
                      <a:pt x="1479" y="1705"/>
                    </a:cubicBezTo>
                    <a:cubicBezTo>
                      <a:pt x="1479" y="1604"/>
                      <a:pt x="1354" y="1504"/>
                      <a:pt x="1354" y="1404"/>
                    </a:cubicBezTo>
                    <a:lnTo>
                      <a:pt x="1253" y="1279"/>
                    </a:lnTo>
                    <a:cubicBezTo>
                      <a:pt x="1253" y="1178"/>
                      <a:pt x="1153" y="1078"/>
                      <a:pt x="1153" y="978"/>
                    </a:cubicBezTo>
                    <a:cubicBezTo>
                      <a:pt x="1053" y="777"/>
                      <a:pt x="953" y="552"/>
                      <a:pt x="953" y="351"/>
                    </a:cubicBezTo>
                    <a:cubicBezTo>
                      <a:pt x="869" y="185"/>
                      <a:pt x="630" y="1"/>
                      <a:pt x="437" y="1"/>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9360;p58">
                <a:extLst>
                  <a:ext uri="{FF2B5EF4-FFF2-40B4-BE49-F238E27FC236}">
                    <a16:creationId xmlns:a16="http://schemas.microsoft.com/office/drawing/2014/main" xmlns="" id="{FCF4A76F-0F05-4B43-B37C-B185B7A2D8F3}"/>
                  </a:ext>
                </a:extLst>
              </p:cNvPr>
              <p:cNvSpPr/>
              <p:nvPr/>
            </p:nvSpPr>
            <p:spPr>
              <a:xfrm>
                <a:off x="7539351" y="4366953"/>
                <a:ext cx="25262" cy="41998"/>
              </a:xfrm>
              <a:custGeom>
                <a:avLst/>
                <a:gdLst/>
                <a:ahLst/>
                <a:cxnLst/>
                <a:rect l="l" t="t" r="r" b="b"/>
                <a:pathLst>
                  <a:path w="1354" h="2251" extrusionOk="0">
                    <a:moveTo>
                      <a:pt x="526" y="1"/>
                    </a:moveTo>
                    <a:cubicBezTo>
                      <a:pt x="426" y="1"/>
                      <a:pt x="426" y="1"/>
                      <a:pt x="301" y="101"/>
                    </a:cubicBezTo>
                    <a:cubicBezTo>
                      <a:pt x="201" y="101"/>
                      <a:pt x="201" y="226"/>
                      <a:pt x="100" y="327"/>
                    </a:cubicBezTo>
                    <a:lnTo>
                      <a:pt x="100" y="527"/>
                    </a:lnTo>
                    <a:cubicBezTo>
                      <a:pt x="0" y="627"/>
                      <a:pt x="0" y="627"/>
                      <a:pt x="0" y="728"/>
                    </a:cubicBezTo>
                    <a:lnTo>
                      <a:pt x="0" y="1154"/>
                    </a:lnTo>
                    <a:cubicBezTo>
                      <a:pt x="0" y="1254"/>
                      <a:pt x="0" y="1479"/>
                      <a:pt x="100" y="1680"/>
                    </a:cubicBezTo>
                    <a:cubicBezTo>
                      <a:pt x="100" y="1780"/>
                      <a:pt x="100" y="1780"/>
                      <a:pt x="201" y="1880"/>
                    </a:cubicBezTo>
                    <a:cubicBezTo>
                      <a:pt x="201" y="1981"/>
                      <a:pt x="301" y="2106"/>
                      <a:pt x="426" y="2206"/>
                    </a:cubicBezTo>
                    <a:lnTo>
                      <a:pt x="727" y="2206"/>
                    </a:lnTo>
                    <a:cubicBezTo>
                      <a:pt x="760" y="2240"/>
                      <a:pt x="783" y="2251"/>
                      <a:pt x="801" y="2251"/>
                    </a:cubicBezTo>
                    <a:cubicBezTo>
                      <a:pt x="838" y="2251"/>
                      <a:pt x="861" y="2206"/>
                      <a:pt x="927" y="2206"/>
                    </a:cubicBezTo>
                    <a:cubicBezTo>
                      <a:pt x="1053" y="2206"/>
                      <a:pt x="1053" y="2106"/>
                      <a:pt x="1153" y="1981"/>
                    </a:cubicBezTo>
                    <a:cubicBezTo>
                      <a:pt x="1253" y="1780"/>
                      <a:pt x="1353" y="1580"/>
                      <a:pt x="1253" y="1354"/>
                    </a:cubicBezTo>
                    <a:cubicBezTo>
                      <a:pt x="1253" y="1254"/>
                      <a:pt x="1153" y="1154"/>
                      <a:pt x="1153" y="1053"/>
                    </a:cubicBezTo>
                    <a:cubicBezTo>
                      <a:pt x="1153" y="953"/>
                      <a:pt x="1153" y="853"/>
                      <a:pt x="1053" y="728"/>
                    </a:cubicBezTo>
                    <a:lnTo>
                      <a:pt x="1053" y="627"/>
                    </a:lnTo>
                    <a:cubicBezTo>
                      <a:pt x="1053" y="559"/>
                      <a:pt x="994" y="490"/>
                      <a:pt x="957" y="421"/>
                    </a:cubicBezTo>
                    <a:lnTo>
                      <a:pt x="957" y="421"/>
                    </a:lnTo>
                    <a:cubicBezTo>
                      <a:pt x="975" y="427"/>
                      <a:pt x="1005" y="427"/>
                      <a:pt x="1053" y="427"/>
                    </a:cubicBezTo>
                    <a:cubicBezTo>
                      <a:pt x="928" y="427"/>
                      <a:pt x="927" y="328"/>
                      <a:pt x="927" y="327"/>
                    </a:cubicBezTo>
                    <a:lnTo>
                      <a:pt x="927" y="327"/>
                    </a:lnTo>
                    <a:cubicBezTo>
                      <a:pt x="927" y="327"/>
                      <a:pt x="927" y="327"/>
                      <a:pt x="927" y="327"/>
                    </a:cubicBezTo>
                    <a:cubicBezTo>
                      <a:pt x="927" y="226"/>
                      <a:pt x="827" y="101"/>
                      <a:pt x="827" y="101"/>
                    </a:cubicBezTo>
                    <a:cubicBezTo>
                      <a:pt x="727" y="1"/>
                      <a:pt x="627" y="1"/>
                      <a:pt x="526" y="1"/>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9361;p58">
                <a:extLst>
                  <a:ext uri="{FF2B5EF4-FFF2-40B4-BE49-F238E27FC236}">
                    <a16:creationId xmlns:a16="http://schemas.microsoft.com/office/drawing/2014/main" xmlns="" id="{A0DD960F-0804-D640-844F-69D380E95744}"/>
                  </a:ext>
                </a:extLst>
              </p:cNvPr>
              <p:cNvSpPr/>
              <p:nvPr/>
            </p:nvSpPr>
            <p:spPr>
              <a:xfrm>
                <a:off x="7521571" y="4435218"/>
                <a:ext cx="23397" cy="36961"/>
              </a:xfrm>
              <a:custGeom>
                <a:avLst/>
                <a:gdLst/>
                <a:ahLst/>
                <a:cxnLst/>
                <a:rect l="l" t="t" r="r" b="b"/>
                <a:pathLst>
                  <a:path w="1254" h="1981" extrusionOk="0">
                    <a:moveTo>
                      <a:pt x="627" y="1"/>
                    </a:moveTo>
                    <a:cubicBezTo>
                      <a:pt x="427" y="1"/>
                      <a:pt x="226" y="101"/>
                      <a:pt x="126" y="427"/>
                    </a:cubicBezTo>
                    <a:cubicBezTo>
                      <a:pt x="126" y="627"/>
                      <a:pt x="1" y="828"/>
                      <a:pt x="1" y="1054"/>
                    </a:cubicBezTo>
                    <a:cubicBezTo>
                      <a:pt x="1" y="1154"/>
                      <a:pt x="126" y="1254"/>
                      <a:pt x="126" y="1354"/>
                    </a:cubicBezTo>
                    <a:lnTo>
                      <a:pt x="126" y="1455"/>
                    </a:lnTo>
                    <a:cubicBezTo>
                      <a:pt x="226" y="1580"/>
                      <a:pt x="226" y="1680"/>
                      <a:pt x="226" y="1680"/>
                    </a:cubicBezTo>
                    <a:lnTo>
                      <a:pt x="326" y="1780"/>
                    </a:lnTo>
                    <a:lnTo>
                      <a:pt x="527" y="1981"/>
                    </a:lnTo>
                    <a:lnTo>
                      <a:pt x="1053" y="1981"/>
                    </a:lnTo>
                    <a:cubicBezTo>
                      <a:pt x="1154" y="1881"/>
                      <a:pt x="1254" y="1780"/>
                      <a:pt x="1254" y="1680"/>
                    </a:cubicBezTo>
                    <a:lnTo>
                      <a:pt x="1254" y="1580"/>
                    </a:lnTo>
                    <a:lnTo>
                      <a:pt x="1254" y="1254"/>
                    </a:lnTo>
                    <a:cubicBezTo>
                      <a:pt x="1254" y="1254"/>
                      <a:pt x="1254" y="1154"/>
                      <a:pt x="1154" y="1154"/>
                    </a:cubicBezTo>
                    <a:cubicBezTo>
                      <a:pt x="1154" y="1088"/>
                      <a:pt x="1154" y="1022"/>
                      <a:pt x="1125" y="949"/>
                    </a:cubicBezTo>
                    <a:lnTo>
                      <a:pt x="1125" y="949"/>
                    </a:lnTo>
                    <a:cubicBezTo>
                      <a:pt x="1134" y="952"/>
                      <a:pt x="1143" y="953"/>
                      <a:pt x="1154" y="953"/>
                    </a:cubicBezTo>
                    <a:cubicBezTo>
                      <a:pt x="1053" y="828"/>
                      <a:pt x="1053" y="627"/>
                      <a:pt x="953" y="527"/>
                    </a:cubicBezTo>
                    <a:cubicBezTo>
                      <a:pt x="953" y="427"/>
                      <a:pt x="953" y="201"/>
                      <a:pt x="853" y="201"/>
                    </a:cubicBezTo>
                    <a:cubicBezTo>
                      <a:pt x="753" y="101"/>
                      <a:pt x="753" y="101"/>
                      <a:pt x="627" y="1"/>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9362;p58">
                <a:extLst>
                  <a:ext uri="{FF2B5EF4-FFF2-40B4-BE49-F238E27FC236}">
                    <a16:creationId xmlns:a16="http://schemas.microsoft.com/office/drawing/2014/main" xmlns="" id="{7EB374F9-FFF8-7848-B6ED-2CD2A3620DCA}"/>
                  </a:ext>
                </a:extLst>
              </p:cNvPr>
              <p:cNvSpPr/>
              <p:nvPr/>
            </p:nvSpPr>
            <p:spPr>
              <a:xfrm>
                <a:off x="7508008" y="4282475"/>
                <a:ext cx="25281" cy="44591"/>
              </a:xfrm>
              <a:custGeom>
                <a:avLst/>
                <a:gdLst/>
                <a:ahLst/>
                <a:cxnLst/>
                <a:rect l="l" t="t" r="r" b="b"/>
                <a:pathLst>
                  <a:path w="1355" h="2390" extrusionOk="0">
                    <a:moveTo>
                      <a:pt x="784" y="1"/>
                    </a:moveTo>
                    <a:cubicBezTo>
                      <a:pt x="669" y="1"/>
                      <a:pt x="598" y="72"/>
                      <a:pt x="527" y="143"/>
                    </a:cubicBezTo>
                    <a:cubicBezTo>
                      <a:pt x="327" y="243"/>
                      <a:pt x="327" y="469"/>
                      <a:pt x="226" y="669"/>
                    </a:cubicBezTo>
                    <a:cubicBezTo>
                      <a:pt x="226" y="769"/>
                      <a:pt x="101" y="870"/>
                      <a:pt x="101" y="1095"/>
                    </a:cubicBezTo>
                    <a:cubicBezTo>
                      <a:pt x="101" y="1195"/>
                      <a:pt x="1" y="1396"/>
                      <a:pt x="1" y="1621"/>
                    </a:cubicBezTo>
                    <a:cubicBezTo>
                      <a:pt x="101" y="1722"/>
                      <a:pt x="101" y="1922"/>
                      <a:pt x="226" y="2022"/>
                    </a:cubicBezTo>
                    <a:cubicBezTo>
                      <a:pt x="226" y="2123"/>
                      <a:pt x="327" y="2248"/>
                      <a:pt x="427" y="2348"/>
                    </a:cubicBezTo>
                    <a:cubicBezTo>
                      <a:pt x="486" y="2378"/>
                      <a:pt x="547" y="2390"/>
                      <a:pt x="608" y="2390"/>
                    </a:cubicBezTo>
                    <a:cubicBezTo>
                      <a:pt x="757" y="2390"/>
                      <a:pt x="912" y="2319"/>
                      <a:pt x="1053" y="2248"/>
                    </a:cubicBezTo>
                    <a:cubicBezTo>
                      <a:pt x="1254" y="2022"/>
                      <a:pt x="1254" y="1822"/>
                      <a:pt x="1354" y="1621"/>
                    </a:cubicBezTo>
                    <a:cubicBezTo>
                      <a:pt x="1354" y="1496"/>
                      <a:pt x="1354" y="1296"/>
                      <a:pt x="1254" y="1195"/>
                    </a:cubicBezTo>
                    <a:lnTo>
                      <a:pt x="1254" y="769"/>
                    </a:lnTo>
                    <a:lnTo>
                      <a:pt x="1254" y="669"/>
                    </a:lnTo>
                    <a:lnTo>
                      <a:pt x="1254" y="569"/>
                    </a:lnTo>
                    <a:lnTo>
                      <a:pt x="1254" y="243"/>
                    </a:lnTo>
                    <a:cubicBezTo>
                      <a:pt x="1154" y="143"/>
                      <a:pt x="1053" y="42"/>
                      <a:pt x="953" y="42"/>
                    </a:cubicBezTo>
                    <a:cubicBezTo>
                      <a:pt x="887" y="13"/>
                      <a:pt x="832" y="1"/>
                      <a:pt x="784" y="1"/>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9363;p58">
                <a:extLst>
                  <a:ext uri="{FF2B5EF4-FFF2-40B4-BE49-F238E27FC236}">
                    <a16:creationId xmlns:a16="http://schemas.microsoft.com/office/drawing/2014/main" xmlns="" id="{3358C26D-8FC2-2C41-A762-1B472552B7BA}"/>
                  </a:ext>
                </a:extLst>
              </p:cNvPr>
              <p:cNvSpPr/>
              <p:nvPr/>
            </p:nvSpPr>
            <p:spPr>
              <a:xfrm>
                <a:off x="7531385" y="4286990"/>
                <a:ext cx="19" cy="2370"/>
              </a:xfrm>
              <a:custGeom>
                <a:avLst/>
                <a:gdLst/>
                <a:ahLst/>
                <a:cxnLst/>
                <a:rect l="l" t="t" r="r" b="b"/>
                <a:pathLst>
                  <a:path w="1" h="127" extrusionOk="0">
                    <a:moveTo>
                      <a:pt x="1" y="126"/>
                    </a:moveTo>
                    <a:lnTo>
                      <a:pt x="1" y="1"/>
                    </a:ln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9364;p58">
                <a:extLst>
                  <a:ext uri="{FF2B5EF4-FFF2-40B4-BE49-F238E27FC236}">
                    <a16:creationId xmlns:a16="http://schemas.microsoft.com/office/drawing/2014/main" xmlns="" id="{465E47AE-0794-B546-99AE-6A2419F775A6}"/>
                  </a:ext>
                </a:extLst>
              </p:cNvPr>
              <p:cNvSpPr/>
              <p:nvPr/>
            </p:nvSpPr>
            <p:spPr>
              <a:xfrm>
                <a:off x="7529519" y="4286990"/>
                <a:ext cx="1884" cy="19"/>
              </a:xfrm>
              <a:custGeom>
                <a:avLst/>
                <a:gdLst/>
                <a:ahLst/>
                <a:cxnLst/>
                <a:rect l="l" t="t" r="r" b="b"/>
                <a:pathLst>
                  <a:path w="101" h="1" extrusionOk="0">
                    <a:moveTo>
                      <a:pt x="1" y="1"/>
                    </a:moveTo>
                    <a:lnTo>
                      <a:pt x="101" y="1"/>
                    </a:lnTo>
                    <a:lnTo>
                      <a:pt x="101" y="1"/>
                    </a:ln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9365;p58">
                <a:extLst>
                  <a:ext uri="{FF2B5EF4-FFF2-40B4-BE49-F238E27FC236}">
                    <a16:creationId xmlns:a16="http://schemas.microsoft.com/office/drawing/2014/main" xmlns="" id="{10FEFD68-FED1-394B-8193-74370BE997D0}"/>
                  </a:ext>
                </a:extLst>
              </p:cNvPr>
              <p:cNvSpPr/>
              <p:nvPr/>
            </p:nvSpPr>
            <p:spPr>
              <a:xfrm>
                <a:off x="7568325" y="4293072"/>
                <a:ext cx="25747" cy="44909"/>
              </a:xfrm>
              <a:custGeom>
                <a:avLst/>
                <a:gdLst/>
                <a:ahLst/>
                <a:cxnLst/>
                <a:rect l="l" t="t" r="r" b="b"/>
                <a:pathLst>
                  <a:path w="1380" h="2407" extrusionOk="0">
                    <a:moveTo>
                      <a:pt x="628" y="1"/>
                    </a:moveTo>
                    <a:cubicBezTo>
                      <a:pt x="527" y="1"/>
                      <a:pt x="427" y="101"/>
                      <a:pt x="327" y="201"/>
                    </a:cubicBezTo>
                    <a:cubicBezTo>
                      <a:pt x="227" y="302"/>
                      <a:pt x="227" y="427"/>
                      <a:pt x="126" y="627"/>
                    </a:cubicBezTo>
                    <a:lnTo>
                      <a:pt x="126" y="928"/>
                    </a:lnTo>
                    <a:lnTo>
                      <a:pt x="126" y="1254"/>
                    </a:lnTo>
                    <a:cubicBezTo>
                      <a:pt x="126" y="1454"/>
                      <a:pt x="1" y="1680"/>
                      <a:pt x="126" y="1881"/>
                    </a:cubicBezTo>
                    <a:cubicBezTo>
                      <a:pt x="126" y="1981"/>
                      <a:pt x="227" y="2081"/>
                      <a:pt x="327" y="2181"/>
                    </a:cubicBezTo>
                    <a:cubicBezTo>
                      <a:pt x="327" y="2307"/>
                      <a:pt x="527" y="2307"/>
                      <a:pt x="628" y="2407"/>
                    </a:cubicBezTo>
                    <a:cubicBezTo>
                      <a:pt x="753" y="2407"/>
                      <a:pt x="853" y="2407"/>
                      <a:pt x="953" y="2307"/>
                    </a:cubicBezTo>
                    <a:cubicBezTo>
                      <a:pt x="953" y="2307"/>
                      <a:pt x="1054" y="2307"/>
                      <a:pt x="1054" y="2181"/>
                    </a:cubicBezTo>
                    <a:cubicBezTo>
                      <a:pt x="1154" y="2181"/>
                      <a:pt x="1154" y="2081"/>
                      <a:pt x="1254" y="2081"/>
                    </a:cubicBezTo>
                    <a:cubicBezTo>
                      <a:pt x="1254" y="1981"/>
                      <a:pt x="1379" y="1780"/>
                      <a:pt x="1379" y="1680"/>
                    </a:cubicBezTo>
                    <a:lnTo>
                      <a:pt x="1379" y="1154"/>
                    </a:lnTo>
                    <a:cubicBezTo>
                      <a:pt x="1379" y="928"/>
                      <a:pt x="1379" y="728"/>
                      <a:pt x="1254" y="427"/>
                    </a:cubicBezTo>
                    <a:cubicBezTo>
                      <a:pt x="1254" y="201"/>
                      <a:pt x="953" y="1"/>
                      <a:pt x="628" y="1"/>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9366;p58">
                <a:extLst>
                  <a:ext uri="{FF2B5EF4-FFF2-40B4-BE49-F238E27FC236}">
                    <a16:creationId xmlns:a16="http://schemas.microsoft.com/office/drawing/2014/main" xmlns="" id="{E99C35A2-9B1F-9845-BF7A-DA77482D10D4}"/>
                  </a:ext>
                </a:extLst>
              </p:cNvPr>
              <p:cNvSpPr/>
              <p:nvPr/>
            </p:nvSpPr>
            <p:spPr>
              <a:xfrm>
                <a:off x="7634723" y="4281393"/>
                <a:ext cx="21531" cy="33210"/>
              </a:xfrm>
              <a:custGeom>
                <a:avLst/>
                <a:gdLst/>
                <a:ahLst/>
                <a:cxnLst/>
                <a:rect l="l" t="t" r="r" b="b"/>
                <a:pathLst>
                  <a:path w="1154" h="1780" extrusionOk="0">
                    <a:moveTo>
                      <a:pt x="527" y="0"/>
                    </a:moveTo>
                    <a:cubicBezTo>
                      <a:pt x="427" y="0"/>
                      <a:pt x="427" y="100"/>
                      <a:pt x="327" y="100"/>
                    </a:cubicBezTo>
                    <a:cubicBezTo>
                      <a:pt x="327" y="100"/>
                      <a:pt x="201" y="100"/>
                      <a:pt x="201" y="201"/>
                    </a:cubicBezTo>
                    <a:cubicBezTo>
                      <a:pt x="101" y="301"/>
                      <a:pt x="1" y="426"/>
                      <a:pt x="1" y="527"/>
                    </a:cubicBezTo>
                    <a:lnTo>
                      <a:pt x="1" y="928"/>
                    </a:lnTo>
                    <a:lnTo>
                      <a:pt x="1" y="1053"/>
                    </a:lnTo>
                    <a:cubicBezTo>
                      <a:pt x="1" y="1153"/>
                      <a:pt x="1" y="1153"/>
                      <a:pt x="101" y="1253"/>
                    </a:cubicBezTo>
                    <a:cubicBezTo>
                      <a:pt x="101" y="1354"/>
                      <a:pt x="101" y="1454"/>
                      <a:pt x="201" y="1554"/>
                    </a:cubicBezTo>
                    <a:cubicBezTo>
                      <a:pt x="327" y="1679"/>
                      <a:pt x="327" y="1679"/>
                      <a:pt x="427" y="1679"/>
                    </a:cubicBezTo>
                    <a:cubicBezTo>
                      <a:pt x="527" y="1780"/>
                      <a:pt x="527" y="1780"/>
                      <a:pt x="627" y="1780"/>
                    </a:cubicBezTo>
                    <a:lnTo>
                      <a:pt x="728" y="1780"/>
                    </a:lnTo>
                    <a:cubicBezTo>
                      <a:pt x="828" y="1679"/>
                      <a:pt x="953" y="1679"/>
                      <a:pt x="1054" y="1554"/>
                    </a:cubicBezTo>
                    <a:cubicBezTo>
                      <a:pt x="1054" y="1554"/>
                      <a:pt x="1054" y="1454"/>
                      <a:pt x="1154" y="1454"/>
                    </a:cubicBezTo>
                    <a:lnTo>
                      <a:pt x="1154" y="1253"/>
                    </a:lnTo>
                    <a:lnTo>
                      <a:pt x="1154" y="1153"/>
                    </a:lnTo>
                    <a:lnTo>
                      <a:pt x="1154" y="1053"/>
                    </a:lnTo>
                    <a:lnTo>
                      <a:pt x="1154" y="727"/>
                    </a:lnTo>
                    <a:lnTo>
                      <a:pt x="1054" y="426"/>
                    </a:lnTo>
                    <a:cubicBezTo>
                      <a:pt x="1054" y="301"/>
                      <a:pt x="1054" y="301"/>
                      <a:pt x="953" y="201"/>
                    </a:cubicBezTo>
                    <a:lnTo>
                      <a:pt x="828" y="100"/>
                    </a:lnTo>
                    <a:lnTo>
                      <a:pt x="728" y="100"/>
                    </a:lnTo>
                    <a:cubicBezTo>
                      <a:pt x="627" y="0"/>
                      <a:pt x="527" y="0"/>
                      <a:pt x="527" y="0"/>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9367;p58">
                <a:extLst>
                  <a:ext uri="{FF2B5EF4-FFF2-40B4-BE49-F238E27FC236}">
                    <a16:creationId xmlns:a16="http://schemas.microsoft.com/office/drawing/2014/main" xmlns="" id="{CF6F6F34-093B-0942-8EE4-C76E66BF68F9}"/>
                  </a:ext>
                </a:extLst>
              </p:cNvPr>
              <p:cNvSpPr/>
              <p:nvPr/>
            </p:nvSpPr>
            <p:spPr>
              <a:xfrm>
                <a:off x="7687559" y="4271561"/>
                <a:ext cx="21064" cy="27147"/>
              </a:xfrm>
              <a:custGeom>
                <a:avLst/>
                <a:gdLst/>
                <a:ahLst/>
                <a:cxnLst/>
                <a:rect l="l" t="t" r="r" b="b"/>
                <a:pathLst>
                  <a:path w="1129" h="1455" extrusionOk="0">
                    <a:moveTo>
                      <a:pt x="502" y="1"/>
                    </a:moveTo>
                    <a:cubicBezTo>
                      <a:pt x="502" y="1"/>
                      <a:pt x="402" y="1"/>
                      <a:pt x="402" y="101"/>
                    </a:cubicBezTo>
                    <a:lnTo>
                      <a:pt x="201" y="101"/>
                    </a:lnTo>
                    <a:lnTo>
                      <a:pt x="201" y="201"/>
                    </a:lnTo>
                    <a:cubicBezTo>
                      <a:pt x="101" y="201"/>
                      <a:pt x="101" y="327"/>
                      <a:pt x="101" y="327"/>
                    </a:cubicBezTo>
                    <a:cubicBezTo>
                      <a:pt x="1" y="427"/>
                      <a:pt x="1" y="427"/>
                      <a:pt x="1" y="527"/>
                    </a:cubicBezTo>
                    <a:lnTo>
                      <a:pt x="1" y="627"/>
                    </a:lnTo>
                    <a:lnTo>
                      <a:pt x="1" y="728"/>
                    </a:lnTo>
                    <a:lnTo>
                      <a:pt x="1" y="1154"/>
                    </a:lnTo>
                    <a:cubicBezTo>
                      <a:pt x="101" y="1154"/>
                      <a:pt x="101" y="1254"/>
                      <a:pt x="201" y="1254"/>
                    </a:cubicBezTo>
                    <a:cubicBezTo>
                      <a:pt x="201" y="1354"/>
                      <a:pt x="302" y="1455"/>
                      <a:pt x="402" y="1455"/>
                    </a:cubicBezTo>
                    <a:lnTo>
                      <a:pt x="728" y="1455"/>
                    </a:lnTo>
                    <a:cubicBezTo>
                      <a:pt x="928" y="1354"/>
                      <a:pt x="1129" y="1254"/>
                      <a:pt x="1129" y="1054"/>
                    </a:cubicBezTo>
                    <a:lnTo>
                      <a:pt x="1129" y="953"/>
                    </a:lnTo>
                    <a:lnTo>
                      <a:pt x="1129" y="728"/>
                    </a:lnTo>
                    <a:cubicBezTo>
                      <a:pt x="1129" y="627"/>
                      <a:pt x="1129" y="627"/>
                      <a:pt x="1029" y="527"/>
                    </a:cubicBezTo>
                    <a:lnTo>
                      <a:pt x="1029" y="427"/>
                    </a:lnTo>
                    <a:lnTo>
                      <a:pt x="1029" y="327"/>
                    </a:lnTo>
                    <a:cubicBezTo>
                      <a:pt x="928" y="327"/>
                      <a:pt x="928" y="201"/>
                      <a:pt x="928" y="201"/>
                    </a:cubicBezTo>
                    <a:cubicBezTo>
                      <a:pt x="928" y="101"/>
                      <a:pt x="828" y="101"/>
                      <a:pt x="828" y="101"/>
                    </a:cubicBezTo>
                    <a:cubicBezTo>
                      <a:pt x="728" y="101"/>
                      <a:pt x="728" y="1"/>
                      <a:pt x="728" y="1"/>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9368;p58">
                <a:extLst>
                  <a:ext uri="{FF2B5EF4-FFF2-40B4-BE49-F238E27FC236}">
                    <a16:creationId xmlns:a16="http://schemas.microsoft.com/office/drawing/2014/main" xmlns="" id="{5F4FBE0D-173B-7043-A3EA-9C5845C7C9B9}"/>
                  </a:ext>
                </a:extLst>
              </p:cNvPr>
              <p:cNvSpPr/>
              <p:nvPr/>
            </p:nvSpPr>
            <p:spPr>
              <a:xfrm>
                <a:off x="7714685" y="4234621"/>
                <a:ext cx="27147" cy="40711"/>
              </a:xfrm>
              <a:custGeom>
                <a:avLst/>
                <a:gdLst/>
                <a:ahLst/>
                <a:cxnLst/>
                <a:rect l="l" t="t" r="r" b="b"/>
                <a:pathLst>
                  <a:path w="1455" h="2182" extrusionOk="0">
                    <a:moveTo>
                      <a:pt x="301" y="1"/>
                    </a:moveTo>
                    <a:cubicBezTo>
                      <a:pt x="201" y="1"/>
                      <a:pt x="201" y="101"/>
                      <a:pt x="101" y="101"/>
                    </a:cubicBezTo>
                    <a:cubicBezTo>
                      <a:pt x="1" y="201"/>
                      <a:pt x="1" y="302"/>
                      <a:pt x="1" y="427"/>
                    </a:cubicBezTo>
                    <a:lnTo>
                      <a:pt x="1" y="828"/>
                    </a:lnTo>
                    <a:cubicBezTo>
                      <a:pt x="1" y="828"/>
                      <a:pt x="1" y="928"/>
                      <a:pt x="101" y="1054"/>
                    </a:cubicBezTo>
                    <a:lnTo>
                      <a:pt x="101" y="1254"/>
                    </a:lnTo>
                    <a:cubicBezTo>
                      <a:pt x="101" y="1354"/>
                      <a:pt x="201" y="1455"/>
                      <a:pt x="201" y="1555"/>
                    </a:cubicBezTo>
                    <a:cubicBezTo>
                      <a:pt x="301" y="1881"/>
                      <a:pt x="427" y="2181"/>
                      <a:pt x="727" y="2181"/>
                    </a:cubicBezTo>
                    <a:lnTo>
                      <a:pt x="1053" y="2181"/>
                    </a:lnTo>
                    <a:cubicBezTo>
                      <a:pt x="1153" y="2181"/>
                      <a:pt x="1254" y="2181"/>
                      <a:pt x="1254" y="2081"/>
                    </a:cubicBezTo>
                    <a:lnTo>
                      <a:pt x="1354" y="2081"/>
                    </a:lnTo>
                    <a:cubicBezTo>
                      <a:pt x="1354" y="1981"/>
                      <a:pt x="1454" y="1881"/>
                      <a:pt x="1454" y="1780"/>
                    </a:cubicBezTo>
                    <a:lnTo>
                      <a:pt x="1454" y="1555"/>
                    </a:lnTo>
                    <a:cubicBezTo>
                      <a:pt x="1454" y="1455"/>
                      <a:pt x="1454" y="1254"/>
                      <a:pt x="1354" y="1154"/>
                    </a:cubicBezTo>
                    <a:cubicBezTo>
                      <a:pt x="1354" y="1054"/>
                      <a:pt x="1254" y="928"/>
                      <a:pt x="1254" y="828"/>
                    </a:cubicBezTo>
                    <a:cubicBezTo>
                      <a:pt x="1153" y="728"/>
                      <a:pt x="1053" y="628"/>
                      <a:pt x="1053" y="527"/>
                    </a:cubicBezTo>
                    <a:cubicBezTo>
                      <a:pt x="928" y="427"/>
                      <a:pt x="828" y="302"/>
                      <a:pt x="828" y="201"/>
                    </a:cubicBezTo>
                    <a:lnTo>
                      <a:pt x="627" y="1"/>
                    </a:ln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9369;p58">
                <a:extLst>
                  <a:ext uri="{FF2B5EF4-FFF2-40B4-BE49-F238E27FC236}">
                    <a16:creationId xmlns:a16="http://schemas.microsoft.com/office/drawing/2014/main" xmlns="" id="{566EB0BB-7C53-8644-9419-2E174CC09A68}"/>
                  </a:ext>
                </a:extLst>
              </p:cNvPr>
              <p:cNvSpPr/>
              <p:nvPr/>
            </p:nvSpPr>
            <p:spPr>
              <a:xfrm>
                <a:off x="7728249" y="4312718"/>
                <a:ext cx="25262" cy="27147"/>
              </a:xfrm>
              <a:custGeom>
                <a:avLst/>
                <a:gdLst/>
                <a:ahLst/>
                <a:cxnLst/>
                <a:rect l="l" t="t" r="r" b="b"/>
                <a:pathLst>
                  <a:path w="1354" h="1455" extrusionOk="0">
                    <a:moveTo>
                      <a:pt x="326" y="0"/>
                    </a:moveTo>
                    <a:lnTo>
                      <a:pt x="201" y="101"/>
                    </a:lnTo>
                    <a:lnTo>
                      <a:pt x="101" y="201"/>
                    </a:lnTo>
                    <a:lnTo>
                      <a:pt x="101" y="301"/>
                    </a:lnTo>
                    <a:cubicBezTo>
                      <a:pt x="0" y="301"/>
                      <a:pt x="0" y="401"/>
                      <a:pt x="0" y="502"/>
                    </a:cubicBezTo>
                    <a:cubicBezTo>
                      <a:pt x="0" y="627"/>
                      <a:pt x="0" y="627"/>
                      <a:pt x="101" y="727"/>
                    </a:cubicBezTo>
                    <a:lnTo>
                      <a:pt x="101" y="828"/>
                    </a:lnTo>
                    <a:cubicBezTo>
                      <a:pt x="101" y="928"/>
                      <a:pt x="101" y="1028"/>
                      <a:pt x="201" y="1028"/>
                    </a:cubicBezTo>
                    <a:lnTo>
                      <a:pt x="201" y="1128"/>
                    </a:lnTo>
                    <a:cubicBezTo>
                      <a:pt x="326" y="1128"/>
                      <a:pt x="326" y="1254"/>
                      <a:pt x="326" y="1254"/>
                    </a:cubicBezTo>
                    <a:lnTo>
                      <a:pt x="426" y="1354"/>
                    </a:lnTo>
                    <a:cubicBezTo>
                      <a:pt x="527" y="1354"/>
                      <a:pt x="527" y="1454"/>
                      <a:pt x="627" y="1454"/>
                    </a:cubicBezTo>
                    <a:lnTo>
                      <a:pt x="727" y="1454"/>
                    </a:lnTo>
                    <a:cubicBezTo>
                      <a:pt x="828" y="1454"/>
                      <a:pt x="953" y="1454"/>
                      <a:pt x="953" y="1354"/>
                    </a:cubicBezTo>
                    <a:cubicBezTo>
                      <a:pt x="1053" y="1354"/>
                      <a:pt x="1053" y="1354"/>
                      <a:pt x="1153" y="1254"/>
                    </a:cubicBezTo>
                    <a:cubicBezTo>
                      <a:pt x="1153" y="1254"/>
                      <a:pt x="1254" y="1254"/>
                      <a:pt x="1254" y="1128"/>
                    </a:cubicBezTo>
                    <a:lnTo>
                      <a:pt x="1254" y="1028"/>
                    </a:lnTo>
                    <a:lnTo>
                      <a:pt x="1254" y="928"/>
                    </a:lnTo>
                    <a:cubicBezTo>
                      <a:pt x="1354" y="828"/>
                      <a:pt x="1354" y="828"/>
                      <a:pt x="1254" y="727"/>
                    </a:cubicBezTo>
                    <a:cubicBezTo>
                      <a:pt x="1254" y="627"/>
                      <a:pt x="1254" y="502"/>
                      <a:pt x="1153" y="401"/>
                    </a:cubicBezTo>
                    <a:lnTo>
                      <a:pt x="1153" y="301"/>
                    </a:lnTo>
                    <a:cubicBezTo>
                      <a:pt x="1053" y="301"/>
                      <a:pt x="1053" y="201"/>
                      <a:pt x="953" y="201"/>
                    </a:cubicBezTo>
                    <a:lnTo>
                      <a:pt x="953" y="101"/>
                    </a:lnTo>
                    <a:lnTo>
                      <a:pt x="828" y="0"/>
                    </a:ln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9370;p58">
                <a:extLst>
                  <a:ext uri="{FF2B5EF4-FFF2-40B4-BE49-F238E27FC236}">
                    <a16:creationId xmlns:a16="http://schemas.microsoft.com/office/drawing/2014/main" xmlns="" id="{1EA404F2-FCC0-5D46-B2B8-7298EA0EF341}"/>
                  </a:ext>
                </a:extLst>
              </p:cNvPr>
              <p:cNvSpPr/>
              <p:nvPr/>
            </p:nvSpPr>
            <p:spPr>
              <a:xfrm>
                <a:off x="7544948" y="4220292"/>
                <a:ext cx="21531" cy="39610"/>
              </a:xfrm>
              <a:custGeom>
                <a:avLst/>
                <a:gdLst/>
                <a:ahLst/>
                <a:cxnLst/>
                <a:rect l="l" t="t" r="r" b="b"/>
                <a:pathLst>
                  <a:path w="1154" h="2123" extrusionOk="0">
                    <a:moveTo>
                      <a:pt x="756" y="1"/>
                    </a:moveTo>
                    <a:cubicBezTo>
                      <a:pt x="590" y="1"/>
                      <a:pt x="427" y="71"/>
                      <a:pt x="427" y="142"/>
                    </a:cubicBezTo>
                    <a:cubicBezTo>
                      <a:pt x="327" y="443"/>
                      <a:pt x="226" y="669"/>
                      <a:pt x="126" y="869"/>
                    </a:cubicBezTo>
                    <a:lnTo>
                      <a:pt x="126" y="1295"/>
                    </a:lnTo>
                    <a:cubicBezTo>
                      <a:pt x="126" y="1396"/>
                      <a:pt x="1" y="1396"/>
                      <a:pt x="1" y="1496"/>
                    </a:cubicBezTo>
                    <a:cubicBezTo>
                      <a:pt x="1" y="1596"/>
                      <a:pt x="126" y="1696"/>
                      <a:pt x="126" y="1822"/>
                    </a:cubicBezTo>
                    <a:lnTo>
                      <a:pt x="226" y="1922"/>
                    </a:lnTo>
                    <a:lnTo>
                      <a:pt x="327" y="2022"/>
                    </a:lnTo>
                    <a:cubicBezTo>
                      <a:pt x="427" y="2122"/>
                      <a:pt x="527" y="2122"/>
                      <a:pt x="627" y="2122"/>
                    </a:cubicBezTo>
                    <a:cubicBezTo>
                      <a:pt x="753" y="2122"/>
                      <a:pt x="853" y="2022"/>
                      <a:pt x="953" y="2022"/>
                    </a:cubicBezTo>
                    <a:cubicBezTo>
                      <a:pt x="1053" y="1922"/>
                      <a:pt x="1053" y="1822"/>
                      <a:pt x="1154" y="1696"/>
                    </a:cubicBezTo>
                    <a:lnTo>
                      <a:pt x="1154" y="1496"/>
                    </a:lnTo>
                    <a:lnTo>
                      <a:pt x="1154" y="1295"/>
                    </a:lnTo>
                    <a:lnTo>
                      <a:pt x="1154" y="1070"/>
                    </a:lnTo>
                    <a:lnTo>
                      <a:pt x="1154" y="568"/>
                    </a:lnTo>
                    <a:lnTo>
                      <a:pt x="1154" y="142"/>
                    </a:lnTo>
                    <a:cubicBezTo>
                      <a:pt x="1053" y="142"/>
                      <a:pt x="1053" y="42"/>
                      <a:pt x="953" y="42"/>
                    </a:cubicBezTo>
                    <a:cubicBezTo>
                      <a:pt x="894" y="13"/>
                      <a:pt x="825" y="1"/>
                      <a:pt x="756" y="1"/>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9371;p58">
                <a:extLst>
                  <a:ext uri="{FF2B5EF4-FFF2-40B4-BE49-F238E27FC236}">
                    <a16:creationId xmlns:a16="http://schemas.microsoft.com/office/drawing/2014/main" xmlns="" id="{E5810EAB-B975-A246-A507-5DA0B5DF5D67}"/>
                  </a:ext>
                </a:extLst>
              </p:cNvPr>
              <p:cNvSpPr/>
              <p:nvPr/>
            </p:nvSpPr>
            <p:spPr>
              <a:xfrm>
                <a:off x="7594052" y="4224807"/>
                <a:ext cx="21064" cy="36961"/>
              </a:xfrm>
              <a:custGeom>
                <a:avLst/>
                <a:gdLst/>
                <a:ahLst/>
                <a:cxnLst/>
                <a:rect l="l" t="t" r="r" b="b"/>
                <a:pathLst>
                  <a:path w="1129" h="1981" extrusionOk="0">
                    <a:moveTo>
                      <a:pt x="401" y="1"/>
                    </a:moveTo>
                    <a:cubicBezTo>
                      <a:pt x="301" y="1"/>
                      <a:pt x="201" y="1"/>
                      <a:pt x="101" y="101"/>
                    </a:cubicBezTo>
                    <a:cubicBezTo>
                      <a:pt x="0" y="201"/>
                      <a:pt x="0" y="326"/>
                      <a:pt x="0" y="427"/>
                    </a:cubicBezTo>
                    <a:lnTo>
                      <a:pt x="0" y="953"/>
                    </a:lnTo>
                    <a:lnTo>
                      <a:pt x="0" y="1154"/>
                    </a:lnTo>
                    <a:cubicBezTo>
                      <a:pt x="0" y="1354"/>
                      <a:pt x="0" y="1580"/>
                      <a:pt x="101" y="1680"/>
                    </a:cubicBezTo>
                    <a:cubicBezTo>
                      <a:pt x="201" y="1880"/>
                      <a:pt x="301" y="1880"/>
                      <a:pt x="502" y="1981"/>
                    </a:cubicBezTo>
                    <a:lnTo>
                      <a:pt x="727" y="1981"/>
                    </a:lnTo>
                    <a:cubicBezTo>
                      <a:pt x="827" y="1880"/>
                      <a:pt x="827" y="1880"/>
                      <a:pt x="928" y="1780"/>
                    </a:cubicBezTo>
                    <a:cubicBezTo>
                      <a:pt x="1028" y="1680"/>
                      <a:pt x="1028" y="1680"/>
                      <a:pt x="1028" y="1580"/>
                    </a:cubicBezTo>
                    <a:lnTo>
                      <a:pt x="1128" y="1454"/>
                    </a:lnTo>
                    <a:lnTo>
                      <a:pt x="1128" y="1354"/>
                    </a:lnTo>
                    <a:lnTo>
                      <a:pt x="1128" y="1254"/>
                    </a:lnTo>
                    <a:cubicBezTo>
                      <a:pt x="1128" y="1053"/>
                      <a:pt x="1128" y="953"/>
                      <a:pt x="1028" y="828"/>
                    </a:cubicBezTo>
                    <a:cubicBezTo>
                      <a:pt x="1028" y="627"/>
                      <a:pt x="928" y="527"/>
                      <a:pt x="928" y="326"/>
                    </a:cubicBezTo>
                    <a:cubicBezTo>
                      <a:pt x="827" y="201"/>
                      <a:pt x="827" y="101"/>
                      <a:pt x="727" y="1"/>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9372;p58">
                <a:extLst>
                  <a:ext uri="{FF2B5EF4-FFF2-40B4-BE49-F238E27FC236}">
                    <a16:creationId xmlns:a16="http://schemas.microsoft.com/office/drawing/2014/main" xmlns="" id="{767E1736-2A5E-4A48-B5F3-7BD5A985C371}"/>
                  </a:ext>
                </a:extLst>
              </p:cNvPr>
              <p:cNvSpPr/>
              <p:nvPr/>
            </p:nvSpPr>
            <p:spPr>
              <a:xfrm>
                <a:off x="7642671" y="4214994"/>
                <a:ext cx="23415" cy="30878"/>
              </a:xfrm>
              <a:custGeom>
                <a:avLst/>
                <a:gdLst/>
                <a:ahLst/>
                <a:cxnLst/>
                <a:rect l="l" t="t" r="r" b="b"/>
                <a:pathLst>
                  <a:path w="1255" h="1655" extrusionOk="0">
                    <a:moveTo>
                      <a:pt x="302" y="0"/>
                    </a:moveTo>
                    <a:cubicBezTo>
                      <a:pt x="201" y="0"/>
                      <a:pt x="201" y="101"/>
                      <a:pt x="201" y="101"/>
                    </a:cubicBezTo>
                    <a:cubicBezTo>
                      <a:pt x="101" y="101"/>
                      <a:pt x="101" y="226"/>
                      <a:pt x="101" y="226"/>
                    </a:cubicBezTo>
                    <a:lnTo>
                      <a:pt x="1" y="326"/>
                    </a:lnTo>
                    <a:lnTo>
                      <a:pt x="1" y="627"/>
                    </a:lnTo>
                    <a:cubicBezTo>
                      <a:pt x="1" y="627"/>
                      <a:pt x="1" y="727"/>
                      <a:pt x="101" y="852"/>
                    </a:cubicBezTo>
                    <a:lnTo>
                      <a:pt x="101" y="1053"/>
                    </a:lnTo>
                    <a:lnTo>
                      <a:pt x="101" y="1153"/>
                    </a:lnTo>
                    <a:lnTo>
                      <a:pt x="201" y="1253"/>
                    </a:lnTo>
                    <a:lnTo>
                      <a:pt x="201" y="1354"/>
                    </a:lnTo>
                    <a:lnTo>
                      <a:pt x="302" y="1479"/>
                    </a:lnTo>
                    <a:cubicBezTo>
                      <a:pt x="402" y="1579"/>
                      <a:pt x="527" y="1579"/>
                      <a:pt x="527" y="1579"/>
                    </a:cubicBezTo>
                    <a:cubicBezTo>
                      <a:pt x="577" y="1629"/>
                      <a:pt x="628" y="1654"/>
                      <a:pt x="678" y="1654"/>
                    </a:cubicBezTo>
                    <a:cubicBezTo>
                      <a:pt x="728" y="1654"/>
                      <a:pt x="778" y="1629"/>
                      <a:pt x="828" y="1579"/>
                    </a:cubicBezTo>
                    <a:cubicBezTo>
                      <a:pt x="1029" y="1579"/>
                      <a:pt x="1154" y="1479"/>
                      <a:pt x="1154" y="1253"/>
                    </a:cubicBezTo>
                    <a:cubicBezTo>
                      <a:pt x="1154" y="1153"/>
                      <a:pt x="1254" y="1153"/>
                      <a:pt x="1254" y="1053"/>
                    </a:cubicBezTo>
                    <a:cubicBezTo>
                      <a:pt x="1154" y="953"/>
                      <a:pt x="1154" y="852"/>
                      <a:pt x="1154" y="727"/>
                    </a:cubicBezTo>
                    <a:cubicBezTo>
                      <a:pt x="1029" y="627"/>
                      <a:pt x="1029" y="627"/>
                      <a:pt x="1029" y="527"/>
                    </a:cubicBezTo>
                    <a:cubicBezTo>
                      <a:pt x="928" y="426"/>
                      <a:pt x="928" y="326"/>
                      <a:pt x="828" y="226"/>
                    </a:cubicBezTo>
                    <a:cubicBezTo>
                      <a:pt x="828" y="226"/>
                      <a:pt x="828" y="101"/>
                      <a:pt x="728" y="101"/>
                    </a:cubicBezTo>
                    <a:lnTo>
                      <a:pt x="628" y="0"/>
                    </a:ln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9373;p58">
                <a:extLst>
                  <a:ext uri="{FF2B5EF4-FFF2-40B4-BE49-F238E27FC236}">
                    <a16:creationId xmlns:a16="http://schemas.microsoft.com/office/drawing/2014/main" xmlns="" id="{CCF888BE-5540-4F4A-A7EB-6C7C37A75F1A}"/>
                  </a:ext>
                </a:extLst>
              </p:cNvPr>
              <p:cNvSpPr/>
              <p:nvPr/>
            </p:nvSpPr>
            <p:spPr>
              <a:xfrm>
                <a:off x="7566459" y="4148016"/>
                <a:ext cx="25281" cy="45487"/>
              </a:xfrm>
              <a:custGeom>
                <a:avLst/>
                <a:gdLst/>
                <a:ahLst/>
                <a:cxnLst/>
                <a:rect l="l" t="t" r="r" b="b"/>
                <a:pathLst>
                  <a:path w="1355" h="2438" extrusionOk="0">
                    <a:moveTo>
                      <a:pt x="846" y="1"/>
                    </a:moveTo>
                    <a:cubicBezTo>
                      <a:pt x="772" y="1"/>
                      <a:pt x="694" y="56"/>
                      <a:pt x="627" y="56"/>
                    </a:cubicBezTo>
                    <a:cubicBezTo>
                      <a:pt x="527" y="157"/>
                      <a:pt x="527" y="257"/>
                      <a:pt x="427" y="357"/>
                    </a:cubicBezTo>
                    <a:cubicBezTo>
                      <a:pt x="327" y="558"/>
                      <a:pt x="226" y="884"/>
                      <a:pt x="101" y="1084"/>
                    </a:cubicBezTo>
                    <a:cubicBezTo>
                      <a:pt x="101" y="1184"/>
                      <a:pt x="101" y="1310"/>
                      <a:pt x="1" y="1510"/>
                    </a:cubicBezTo>
                    <a:lnTo>
                      <a:pt x="1" y="1610"/>
                    </a:lnTo>
                    <a:lnTo>
                      <a:pt x="1" y="2036"/>
                    </a:lnTo>
                    <a:cubicBezTo>
                      <a:pt x="1" y="2036"/>
                      <a:pt x="101" y="2137"/>
                      <a:pt x="101" y="2237"/>
                    </a:cubicBezTo>
                    <a:cubicBezTo>
                      <a:pt x="101" y="2337"/>
                      <a:pt x="327" y="2437"/>
                      <a:pt x="527" y="2437"/>
                    </a:cubicBezTo>
                    <a:cubicBezTo>
                      <a:pt x="627" y="2437"/>
                      <a:pt x="853" y="2437"/>
                      <a:pt x="953" y="2337"/>
                    </a:cubicBezTo>
                    <a:cubicBezTo>
                      <a:pt x="1154" y="2036"/>
                      <a:pt x="1254" y="1711"/>
                      <a:pt x="1254" y="1410"/>
                    </a:cubicBezTo>
                    <a:cubicBezTo>
                      <a:pt x="1354" y="1084"/>
                      <a:pt x="1354" y="783"/>
                      <a:pt x="1354" y="457"/>
                    </a:cubicBezTo>
                    <a:cubicBezTo>
                      <a:pt x="1354" y="357"/>
                      <a:pt x="1354" y="257"/>
                      <a:pt x="1254" y="157"/>
                    </a:cubicBezTo>
                    <a:cubicBezTo>
                      <a:pt x="1154" y="56"/>
                      <a:pt x="1053" y="56"/>
                      <a:pt x="953" y="56"/>
                    </a:cubicBezTo>
                    <a:cubicBezTo>
                      <a:pt x="920" y="15"/>
                      <a:pt x="883" y="1"/>
                      <a:pt x="846" y="1"/>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9374;p58">
                <a:extLst>
                  <a:ext uri="{FF2B5EF4-FFF2-40B4-BE49-F238E27FC236}">
                    <a16:creationId xmlns:a16="http://schemas.microsoft.com/office/drawing/2014/main" xmlns="" id="{F6429748-481A-3541-96B9-8133239A1248}"/>
                  </a:ext>
                </a:extLst>
              </p:cNvPr>
              <p:cNvSpPr/>
              <p:nvPr/>
            </p:nvSpPr>
            <p:spPr>
              <a:xfrm>
                <a:off x="7603399" y="4146729"/>
                <a:ext cx="23397" cy="43024"/>
              </a:xfrm>
              <a:custGeom>
                <a:avLst/>
                <a:gdLst/>
                <a:ahLst/>
                <a:cxnLst/>
                <a:rect l="l" t="t" r="r" b="b"/>
                <a:pathLst>
                  <a:path w="1254" h="2306" extrusionOk="0">
                    <a:moveTo>
                      <a:pt x="627" y="0"/>
                    </a:moveTo>
                    <a:cubicBezTo>
                      <a:pt x="427" y="0"/>
                      <a:pt x="126" y="125"/>
                      <a:pt x="126" y="426"/>
                    </a:cubicBezTo>
                    <a:cubicBezTo>
                      <a:pt x="1" y="627"/>
                      <a:pt x="1" y="953"/>
                      <a:pt x="1" y="1153"/>
                    </a:cubicBezTo>
                    <a:lnTo>
                      <a:pt x="1" y="1479"/>
                    </a:lnTo>
                    <a:lnTo>
                      <a:pt x="1" y="1579"/>
                    </a:lnTo>
                    <a:cubicBezTo>
                      <a:pt x="1" y="1780"/>
                      <a:pt x="1" y="1880"/>
                      <a:pt x="126" y="2005"/>
                    </a:cubicBezTo>
                    <a:cubicBezTo>
                      <a:pt x="126" y="2105"/>
                      <a:pt x="226" y="2105"/>
                      <a:pt x="226" y="2105"/>
                    </a:cubicBezTo>
                    <a:cubicBezTo>
                      <a:pt x="226" y="2206"/>
                      <a:pt x="326" y="2206"/>
                      <a:pt x="427" y="2306"/>
                    </a:cubicBezTo>
                    <a:lnTo>
                      <a:pt x="753" y="2306"/>
                    </a:lnTo>
                    <a:cubicBezTo>
                      <a:pt x="853" y="2306"/>
                      <a:pt x="953" y="2206"/>
                      <a:pt x="1053" y="2105"/>
                    </a:cubicBezTo>
                    <a:lnTo>
                      <a:pt x="1154" y="2005"/>
                    </a:lnTo>
                    <a:lnTo>
                      <a:pt x="1154" y="1780"/>
                    </a:lnTo>
                    <a:cubicBezTo>
                      <a:pt x="1254" y="1579"/>
                      <a:pt x="1154" y="1479"/>
                      <a:pt x="1154" y="1253"/>
                    </a:cubicBezTo>
                    <a:lnTo>
                      <a:pt x="1154" y="526"/>
                    </a:lnTo>
                    <a:cubicBezTo>
                      <a:pt x="1154" y="426"/>
                      <a:pt x="1053" y="226"/>
                      <a:pt x="953" y="226"/>
                    </a:cubicBezTo>
                    <a:cubicBezTo>
                      <a:pt x="853" y="125"/>
                      <a:pt x="753" y="0"/>
                      <a:pt x="627" y="0"/>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9375;p58">
                <a:extLst>
                  <a:ext uri="{FF2B5EF4-FFF2-40B4-BE49-F238E27FC236}">
                    <a16:creationId xmlns:a16="http://schemas.microsoft.com/office/drawing/2014/main" xmlns="" id="{AE3E34DD-5CE6-8240-BC34-F5158C8EF0F3}"/>
                  </a:ext>
                </a:extLst>
              </p:cNvPr>
              <p:cNvSpPr/>
              <p:nvPr/>
            </p:nvSpPr>
            <p:spPr>
              <a:xfrm>
                <a:off x="8160763" y="4182382"/>
                <a:ext cx="33210" cy="34498"/>
              </a:xfrm>
              <a:custGeom>
                <a:avLst/>
                <a:gdLst/>
                <a:ahLst/>
                <a:cxnLst/>
                <a:rect l="l" t="t" r="r" b="b"/>
                <a:pathLst>
                  <a:path w="1780" h="1849" extrusionOk="0">
                    <a:moveTo>
                      <a:pt x="1319" y="0"/>
                    </a:moveTo>
                    <a:cubicBezTo>
                      <a:pt x="1254" y="0"/>
                      <a:pt x="1204" y="32"/>
                      <a:pt x="1153" y="94"/>
                    </a:cubicBezTo>
                    <a:cubicBezTo>
                      <a:pt x="1053" y="94"/>
                      <a:pt x="1053" y="94"/>
                      <a:pt x="953" y="194"/>
                    </a:cubicBezTo>
                    <a:lnTo>
                      <a:pt x="828" y="194"/>
                    </a:lnTo>
                    <a:cubicBezTo>
                      <a:pt x="828" y="295"/>
                      <a:pt x="727" y="295"/>
                      <a:pt x="727" y="395"/>
                    </a:cubicBezTo>
                    <a:cubicBezTo>
                      <a:pt x="627" y="395"/>
                      <a:pt x="627" y="495"/>
                      <a:pt x="527" y="595"/>
                    </a:cubicBezTo>
                    <a:cubicBezTo>
                      <a:pt x="527" y="595"/>
                      <a:pt x="427" y="595"/>
                      <a:pt x="427" y="721"/>
                    </a:cubicBezTo>
                    <a:cubicBezTo>
                      <a:pt x="326" y="721"/>
                      <a:pt x="101" y="821"/>
                      <a:pt x="101" y="921"/>
                    </a:cubicBezTo>
                    <a:cubicBezTo>
                      <a:pt x="1" y="1021"/>
                      <a:pt x="1" y="1122"/>
                      <a:pt x="1" y="1222"/>
                    </a:cubicBezTo>
                    <a:lnTo>
                      <a:pt x="1" y="1448"/>
                    </a:lnTo>
                    <a:cubicBezTo>
                      <a:pt x="1" y="1448"/>
                      <a:pt x="101" y="1548"/>
                      <a:pt x="101" y="1648"/>
                    </a:cubicBezTo>
                    <a:cubicBezTo>
                      <a:pt x="201" y="1648"/>
                      <a:pt x="201" y="1648"/>
                      <a:pt x="201" y="1748"/>
                    </a:cubicBezTo>
                    <a:lnTo>
                      <a:pt x="427" y="1748"/>
                    </a:lnTo>
                    <a:cubicBezTo>
                      <a:pt x="427" y="1849"/>
                      <a:pt x="527" y="1849"/>
                      <a:pt x="527" y="1849"/>
                    </a:cubicBezTo>
                    <a:lnTo>
                      <a:pt x="727" y="1849"/>
                    </a:lnTo>
                    <a:cubicBezTo>
                      <a:pt x="953" y="1748"/>
                      <a:pt x="1053" y="1648"/>
                      <a:pt x="1254" y="1448"/>
                    </a:cubicBezTo>
                    <a:cubicBezTo>
                      <a:pt x="1354" y="1347"/>
                      <a:pt x="1354" y="1222"/>
                      <a:pt x="1454" y="1122"/>
                    </a:cubicBezTo>
                    <a:cubicBezTo>
                      <a:pt x="1579" y="1021"/>
                      <a:pt x="1579" y="921"/>
                      <a:pt x="1680" y="821"/>
                    </a:cubicBezTo>
                    <a:lnTo>
                      <a:pt x="1680" y="595"/>
                    </a:lnTo>
                    <a:cubicBezTo>
                      <a:pt x="1780" y="595"/>
                      <a:pt x="1780" y="495"/>
                      <a:pt x="1780" y="395"/>
                    </a:cubicBezTo>
                    <a:cubicBezTo>
                      <a:pt x="1780" y="295"/>
                      <a:pt x="1680" y="94"/>
                      <a:pt x="1579" y="94"/>
                    </a:cubicBezTo>
                    <a:cubicBezTo>
                      <a:pt x="1467" y="32"/>
                      <a:pt x="1385" y="0"/>
                      <a:pt x="1319" y="0"/>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9376;p58">
                <a:extLst>
                  <a:ext uri="{FF2B5EF4-FFF2-40B4-BE49-F238E27FC236}">
                    <a16:creationId xmlns:a16="http://schemas.microsoft.com/office/drawing/2014/main" xmlns="" id="{AD0D5B2B-2923-D342-9C5F-67F827019774}"/>
                  </a:ext>
                </a:extLst>
              </p:cNvPr>
              <p:cNvSpPr/>
              <p:nvPr/>
            </p:nvSpPr>
            <p:spPr>
              <a:xfrm>
                <a:off x="8193953" y="4196860"/>
                <a:ext cx="33229" cy="39666"/>
              </a:xfrm>
              <a:custGeom>
                <a:avLst/>
                <a:gdLst/>
                <a:ahLst/>
                <a:cxnLst/>
                <a:rect l="l" t="t" r="r" b="b"/>
                <a:pathLst>
                  <a:path w="1781" h="2126" extrusionOk="0">
                    <a:moveTo>
                      <a:pt x="1254" y="0"/>
                    </a:moveTo>
                    <a:cubicBezTo>
                      <a:pt x="1221" y="0"/>
                      <a:pt x="1187" y="12"/>
                      <a:pt x="1154" y="45"/>
                    </a:cubicBezTo>
                    <a:lnTo>
                      <a:pt x="928" y="45"/>
                    </a:lnTo>
                    <a:cubicBezTo>
                      <a:pt x="928" y="145"/>
                      <a:pt x="828" y="145"/>
                      <a:pt x="828" y="245"/>
                    </a:cubicBezTo>
                    <a:cubicBezTo>
                      <a:pt x="728" y="446"/>
                      <a:pt x="527" y="571"/>
                      <a:pt x="427" y="772"/>
                    </a:cubicBezTo>
                    <a:cubicBezTo>
                      <a:pt x="427" y="872"/>
                      <a:pt x="302" y="972"/>
                      <a:pt x="201" y="1073"/>
                    </a:cubicBezTo>
                    <a:cubicBezTo>
                      <a:pt x="101" y="1198"/>
                      <a:pt x="1" y="1398"/>
                      <a:pt x="1" y="1599"/>
                    </a:cubicBezTo>
                    <a:cubicBezTo>
                      <a:pt x="1" y="1699"/>
                      <a:pt x="1" y="1824"/>
                      <a:pt x="101" y="1925"/>
                    </a:cubicBezTo>
                    <a:cubicBezTo>
                      <a:pt x="101" y="1925"/>
                      <a:pt x="201" y="2025"/>
                      <a:pt x="302" y="2125"/>
                    </a:cubicBezTo>
                    <a:lnTo>
                      <a:pt x="928" y="2125"/>
                    </a:lnTo>
                    <a:cubicBezTo>
                      <a:pt x="1054" y="2025"/>
                      <a:pt x="1154" y="1824"/>
                      <a:pt x="1254" y="1599"/>
                    </a:cubicBezTo>
                    <a:cubicBezTo>
                      <a:pt x="1254" y="1499"/>
                      <a:pt x="1354" y="1398"/>
                      <a:pt x="1354" y="1298"/>
                    </a:cubicBezTo>
                    <a:cubicBezTo>
                      <a:pt x="1455" y="1198"/>
                      <a:pt x="1555" y="972"/>
                      <a:pt x="1680" y="772"/>
                    </a:cubicBezTo>
                    <a:cubicBezTo>
                      <a:pt x="1680" y="672"/>
                      <a:pt x="1780" y="446"/>
                      <a:pt x="1680" y="346"/>
                    </a:cubicBezTo>
                    <a:cubicBezTo>
                      <a:pt x="1680" y="245"/>
                      <a:pt x="1555" y="145"/>
                      <a:pt x="1455" y="45"/>
                    </a:cubicBezTo>
                    <a:cubicBezTo>
                      <a:pt x="1388" y="45"/>
                      <a:pt x="1321" y="0"/>
                      <a:pt x="1254" y="0"/>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9377;p58">
                <a:extLst>
                  <a:ext uri="{FF2B5EF4-FFF2-40B4-BE49-F238E27FC236}">
                    <a16:creationId xmlns:a16="http://schemas.microsoft.com/office/drawing/2014/main" xmlns="" id="{60D01091-D722-0445-960A-870415BFD066}"/>
                  </a:ext>
                </a:extLst>
              </p:cNvPr>
              <p:cNvSpPr/>
              <p:nvPr/>
            </p:nvSpPr>
            <p:spPr>
              <a:xfrm>
                <a:off x="8230893" y="4221076"/>
                <a:ext cx="27147" cy="42558"/>
              </a:xfrm>
              <a:custGeom>
                <a:avLst/>
                <a:gdLst/>
                <a:ahLst/>
                <a:cxnLst/>
                <a:rect l="l" t="t" r="r" b="b"/>
                <a:pathLst>
                  <a:path w="1455" h="2281" extrusionOk="0">
                    <a:moveTo>
                      <a:pt x="1154" y="0"/>
                    </a:moveTo>
                    <a:cubicBezTo>
                      <a:pt x="953" y="0"/>
                      <a:pt x="828" y="0"/>
                      <a:pt x="728" y="100"/>
                    </a:cubicBezTo>
                    <a:cubicBezTo>
                      <a:pt x="628" y="100"/>
                      <a:pt x="527" y="201"/>
                      <a:pt x="527" y="401"/>
                    </a:cubicBezTo>
                    <a:cubicBezTo>
                      <a:pt x="527" y="401"/>
                      <a:pt x="427" y="526"/>
                      <a:pt x="427" y="627"/>
                    </a:cubicBezTo>
                    <a:cubicBezTo>
                      <a:pt x="327" y="727"/>
                      <a:pt x="327" y="927"/>
                      <a:pt x="201" y="1028"/>
                    </a:cubicBezTo>
                    <a:cubicBezTo>
                      <a:pt x="201" y="1153"/>
                      <a:pt x="101" y="1153"/>
                      <a:pt x="101" y="1253"/>
                    </a:cubicBezTo>
                    <a:cubicBezTo>
                      <a:pt x="101" y="1354"/>
                      <a:pt x="1" y="1454"/>
                      <a:pt x="1" y="1454"/>
                    </a:cubicBezTo>
                    <a:lnTo>
                      <a:pt x="1" y="1880"/>
                    </a:lnTo>
                    <a:cubicBezTo>
                      <a:pt x="1" y="1980"/>
                      <a:pt x="101" y="2080"/>
                      <a:pt x="201" y="2080"/>
                    </a:cubicBezTo>
                    <a:cubicBezTo>
                      <a:pt x="201" y="2181"/>
                      <a:pt x="327" y="2181"/>
                      <a:pt x="327" y="2181"/>
                    </a:cubicBezTo>
                    <a:cubicBezTo>
                      <a:pt x="427" y="2281"/>
                      <a:pt x="527" y="2281"/>
                      <a:pt x="527" y="2281"/>
                    </a:cubicBezTo>
                    <a:cubicBezTo>
                      <a:pt x="628" y="2281"/>
                      <a:pt x="728" y="2281"/>
                      <a:pt x="828" y="2181"/>
                    </a:cubicBezTo>
                    <a:cubicBezTo>
                      <a:pt x="953" y="2181"/>
                      <a:pt x="1154" y="1980"/>
                      <a:pt x="1154" y="1780"/>
                    </a:cubicBezTo>
                    <a:cubicBezTo>
                      <a:pt x="1154" y="1780"/>
                      <a:pt x="1154" y="1654"/>
                      <a:pt x="1254" y="1654"/>
                    </a:cubicBezTo>
                    <a:lnTo>
                      <a:pt x="1254" y="1354"/>
                    </a:lnTo>
                    <a:cubicBezTo>
                      <a:pt x="1354" y="1028"/>
                      <a:pt x="1455" y="827"/>
                      <a:pt x="1455" y="627"/>
                    </a:cubicBezTo>
                    <a:lnTo>
                      <a:pt x="1455" y="201"/>
                    </a:lnTo>
                    <a:cubicBezTo>
                      <a:pt x="1354" y="201"/>
                      <a:pt x="1254" y="100"/>
                      <a:pt x="1154" y="0"/>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9378;p58">
                <a:extLst>
                  <a:ext uri="{FF2B5EF4-FFF2-40B4-BE49-F238E27FC236}">
                    <a16:creationId xmlns:a16="http://schemas.microsoft.com/office/drawing/2014/main" xmlns="" id="{7AEFAF44-2202-074B-BFF9-286EC367B994}"/>
                  </a:ext>
                </a:extLst>
              </p:cNvPr>
              <p:cNvSpPr/>
              <p:nvPr/>
            </p:nvSpPr>
            <p:spPr>
              <a:xfrm>
                <a:off x="8106062" y="4250069"/>
                <a:ext cx="39293" cy="40692"/>
              </a:xfrm>
              <a:custGeom>
                <a:avLst/>
                <a:gdLst/>
                <a:ahLst/>
                <a:cxnLst/>
                <a:rect l="l" t="t" r="r" b="b"/>
                <a:pathLst>
                  <a:path w="2106" h="2181" extrusionOk="0">
                    <a:moveTo>
                      <a:pt x="1579" y="0"/>
                    </a:moveTo>
                    <a:cubicBezTo>
                      <a:pt x="1579" y="100"/>
                      <a:pt x="1479" y="100"/>
                      <a:pt x="1479" y="100"/>
                    </a:cubicBezTo>
                    <a:cubicBezTo>
                      <a:pt x="1379" y="100"/>
                      <a:pt x="1253" y="100"/>
                      <a:pt x="1153" y="226"/>
                    </a:cubicBezTo>
                    <a:cubicBezTo>
                      <a:pt x="1153" y="326"/>
                      <a:pt x="1053" y="326"/>
                      <a:pt x="953" y="426"/>
                    </a:cubicBezTo>
                    <a:cubicBezTo>
                      <a:pt x="852" y="526"/>
                      <a:pt x="752" y="627"/>
                      <a:pt x="627" y="727"/>
                    </a:cubicBezTo>
                    <a:cubicBezTo>
                      <a:pt x="526" y="727"/>
                      <a:pt x="426" y="852"/>
                      <a:pt x="326" y="952"/>
                    </a:cubicBezTo>
                    <a:cubicBezTo>
                      <a:pt x="226" y="1053"/>
                      <a:pt x="0" y="1253"/>
                      <a:pt x="0" y="1479"/>
                    </a:cubicBezTo>
                    <a:lnTo>
                      <a:pt x="0" y="1779"/>
                    </a:lnTo>
                    <a:cubicBezTo>
                      <a:pt x="0" y="1880"/>
                      <a:pt x="125" y="1880"/>
                      <a:pt x="125" y="1980"/>
                    </a:cubicBezTo>
                    <a:cubicBezTo>
                      <a:pt x="226" y="2105"/>
                      <a:pt x="326" y="2105"/>
                      <a:pt x="426" y="2105"/>
                    </a:cubicBezTo>
                    <a:cubicBezTo>
                      <a:pt x="476" y="2155"/>
                      <a:pt x="526" y="2180"/>
                      <a:pt x="580" y="2180"/>
                    </a:cubicBezTo>
                    <a:cubicBezTo>
                      <a:pt x="633" y="2180"/>
                      <a:pt x="689" y="2155"/>
                      <a:pt x="752" y="2105"/>
                    </a:cubicBezTo>
                    <a:cubicBezTo>
                      <a:pt x="953" y="2105"/>
                      <a:pt x="1053" y="1980"/>
                      <a:pt x="1153" y="1779"/>
                    </a:cubicBezTo>
                    <a:cubicBezTo>
                      <a:pt x="1253" y="1679"/>
                      <a:pt x="1379" y="1579"/>
                      <a:pt x="1479" y="1479"/>
                    </a:cubicBezTo>
                    <a:cubicBezTo>
                      <a:pt x="1579" y="1479"/>
                      <a:pt x="1679" y="1353"/>
                      <a:pt x="1679" y="1253"/>
                    </a:cubicBezTo>
                    <a:cubicBezTo>
                      <a:pt x="1780" y="1153"/>
                      <a:pt x="1880" y="1053"/>
                      <a:pt x="2005" y="952"/>
                    </a:cubicBezTo>
                    <a:cubicBezTo>
                      <a:pt x="2005" y="952"/>
                      <a:pt x="2005" y="852"/>
                      <a:pt x="2105" y="727"/>
                    </a:cubicBezTo>
                    <a:lnTo>
                      <a:pt x="2105" y="526"/>
                    </a:lnTo>
                    <a:cubicBezTo>
                      <a:pt x="2105" y="426"/>
                      <a:pt x="2005" y="326"/>
                      <a:pt x="2005" y="226"/>
                    </a:cubicBezTo>
                    <a:cubicBezTo>
                      <a:pt x="1880" y="100"/>
                      <a:pt x="1679" y="0"/>
                      <a:pt x="1579" y="0"/>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9379;p58">
                <a:extLst>
                  <a:ext uri="{FF2B5EF4-FFF2-40B4-BE49-F238E27FC236}">
                    <a16:creationId xmlns:a16="http://schemas.microsoft.com/office/drawing/2014/main" xmlns="" id="{048B3717-78FC-0147-9531-1120D08C7C47}"/>
                  </a:ext>
                </a:extLst>
              </p:cNvPr>
              <p:cNvSpPr/>
              <p:nvPr/>
            </p:nvSpPr>
            <p:spPr>
              <a:xfrm>
                <a:off x="8166845" y="4271561"/>
                <a:ext cx="35095" cy="47259"/>
              </a:xfrm>
              <a:custGeom>
                <a:avLst/>
                <a:gdLst/>
                <a:ahLst/>
                <a:cxnLst/>
                <a:rect l="l" t="t" r="r" b="b"/>
                <a:pathLst>
                  <a:path w="1881" h="2533" extrusionOk="0">
                    <a:moveTo>
                      <a:pt x="1354" y="1"/>
                    </a:moveTo>
                    <a:cubicBezTo>
                      <a:pt x="1253" y="1"/>
                      <a:pt x="1128" y="101"/>
                      <a:pt x="1028" y="201"/>
                    </a:cubicBezTo>
                    <a:cubicBezTo>
                      <a:pt x="928" y="427"/>
                      <a:pt x="727" y="728"/>
                      <a:pt x="502" y="953"/>
                    </a:cubicBezTo>
                    <a:cubicBezTo>
                      <a:pt x="401" y="1054"/>
                      <a:pt x="301" y="1254"/>
                      <a:pt x="201" y="1354"/>
                    </a:cubicBezTo>
                    <a:cubicBezTo>
                      <a:pt x="101" y="1580"/>
                      <a:pt x="0" y="1780"/>
                      <a:pt x="0" y="1981"/>
                    </a:cubicBezTo>
                    <a:cubicBezTo>
                      <a:pt x="0" y="2334"/>
                      <a:pt x="276" y="2533"/>
                      <a:pt x="614" y="2533"/>
                    </a:cubicBezTo>
                    <a:cubicBezTo>
                      <a:pt x="683" y="2533"/>
                      <a:pt x="755" y="2524"/>
                      <a:pt x="827" y="2507"/>
                    </a:cubicBezTo>
                    <a:cubicBezTo>
                      <a:pt x="1028" y="2407"/>
                      <a:pt x="1128" y="2081"/>
                      <a:pt x="1253" y="1881"/>
                    </a:cubicBezTo>
                    <a:cubicBezTo>
                      <a:pt x="1354" y="1780"/>
                      <a:pt x="1354" y="1680"/>
                      <a:pt x="1454" y="1580"/>
                    </a:cubicBezTo>
                    <a:cubicBezTo>
                      <a:pt x="1554" y="1254"/>
                      <a:pt x="1654" y="953"/>
                      <a:pt x="1755" y="627"/>
                    </a:cubicBezTo>
                    <a:cubicBezTo>
                      <a:pt x="1880" y="527"/>
                      <a:pt x="1880" y="427"/>
                      <a:pt x="1880" y="327"/>
                    </a:cubicBezTo>
                    <a:cubicBezTo>
                      <a:pt x="1880" y="201"/>
                      <a:pt x="1755" y="101"/>
                      <a:pt x="1654" y="101"/>
                    </a:cubicBezTo>
                    <a:cubicBezTo>
                      <a:pt x="1554" y="1"/>
                      <a:pt x="1454" y="1"/>
                      <a:pt x="1354" y="1"/>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9380;p58">
                <a:extLst>
                  <a:ext uri="{FF2B5EF4-FFF2-40B4-BE49-F238E27FC236}">
                    <a16:creationId xmlns:a16="http://schemas.microsoft.com/office/drawing/2014/main" xmlns="" id="{8AEA54BF-028E-E848-8E16-229BB78078C6}"/>
                  </a:ext>
                </a:extLst>
              </p:cNvPr>
              <p:cNvSpPr/>
              <p:nvPr/>
            </p:nvSpPr>
            <p:spPr>
              <a:xfrm>
                <a:off x="8215464" y="4296095"/>
                <a:ext cx="33229" cy="45170"/>
              </a:xfrm>
              <a:custGeom>
                <a:avLst/>
                <a:gdLst/>
                <a:ahLst/>
                <a:cxnLst/>
                <a:rect l="l" t="t" r="r" b="b"/>
                <a:pathLst>
                  <a:path w="1781" h="2421" extrusionOk="0">
                    <a:moveTo>
                      <a:pt x="1277" y="0"/>
                    </a:moveTo>
                    <a:cubicBezTo>
                      <a:pt x="1098" y="0"/>
                      <a:pt x="902" y="99"/>
                      <a:pt x="828" y="265"/>
                    </a:cubicBezTo>
                    <a:cubicBezTo>
                      <a:pt x="728" y="465"/>
                      <a:pt x="527" y="666"/>
                      <a:pt x="402" y="992"/>
                    </a:cubicBezTo>
                    <a:lnTo>
                      <a:pt x="302" y="1292"/>
                    </a:lnTo>
                    <a:cubicBezTo>
                      <a:pt x="201" y="1518"/>
                      <a:pt x="1" y="1719"/>
                      <a:pt x="101" y="1919"/>
                    </a:cubicBezTo>
                    <a:cubicBezTo>
                      <a:pt x="101" y="2145"/>
                      <a:pt x="201" y="2245"/>
                      <a:pt x="302" y="2345"/>
                    </a:cubicBezTo>
                    <a:cubicBezTo>
                      <a:pt x="414" y="2395"/>
                      <a:pt x="521" y="2420"/>
                      <a:pt x="624" y="2420"/>
                    </a:cubicBezTo>
                    <a:cubicBezTo>
                      <a:pt x="728" y="2420"/>
                      <a:pt x="828" y="2395"/>
                      <a:pt x="928" y="2345"/>
                    </a:cubicBezTo>
                    <a:cubicBezTo>
                      <a:pt x="1028" y="2345"/>
                      <a:pt x="1154" y="2245"/>
                      <a:pt x="1154" y="2019"/>
                    </a:cubicBezTo>
                    <a:cubicBezTo>
                      <a:pt x="1254" y="2019"/>
                      <a:pt x="1254" y="1819"/>
                      <a:pt x="1254" y="1819"/>
                    </a:cubicBezTo>
                    <a:cubicBezTo>
                      <a:pt x="1354" y="1618"/>
                      <a:pt x="1354" y="1518"/>
                      <a:pt x="1455" y="1393"/>
                    </a:cubicBezTo>
                    <a:cubicBezTo>
                      <a:pt x="1555" y="1192"/>
                      <a:pt x="1655" y="891"/>
                      <a:pt x="1780" y="666"/>
                    </a:cubicBezTo>
                    <a:cubicBezTo>
                      <a:pt x="1780" y="566"/>
                      <a:pt x="1780" y="365"/>
                      <a:pt x="1655" y="265"/>
                    </a:cubicBezTo>
                    <a:cubicBezTo>
                      <a:pt x="1655" y="140"/>
                      <a:pt x="1555" y="39"/>
                      <a:pt x="1455" y="39"/>
                    </a:cubicBezTo>
                    <a:cubicBezTo>
                      <a:pt x="1402" y="13"/>
                      <a:pt x="1340" y="0"/>
                      <a:pt x="1277" y="0"/>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9381;p58">
                <a:extLst>
                  <a:ext uri="{FF2B5EF4-FFF2-40B4-BE49-F238E27FC236}">
                    <a16:creationId xmlns:a16="http://schemas.microsoft.com/office/drawing/2014/main" xmlns="" id="{BEEF2024-310D-2948-8656-8A5C077B0BAF}"/>
                  </a:ext>
                </a:extLst>
              </p:cNvPr>
              <p:cNvSpPr/>
              <p:nvPr/>
            </p:nvSpPr>
            <p:spPr>
              <a:xfrm>
                <a:off x="8219214" y="4123333"/>
                <a:ext cx="23397" cy="34628"/>
              </a:xfrm>
              <a:custGeom>
                <a:avLst/>
                <a:gdLst/>
                <a:ahLst/>
                <a:cxnLst/>
                <a:rect l="l" t="t" r="r" b="b"/>
                <a:pathLst>
                  <a:path w="1254" h="1856" extrusionOk="0">
                    <a:moveTo>
                      <a:pt x="953" y="1"/>
                    </a:moveTo>
                    <a:cubicBezTo>
                      <a:pt x="827" y="1"/>
                      <a:pt x="727" y="1"/>
                      <a:pt x="627" y="126"/>
                    </a:cubicBezTo>
                    <a:lnTo>
                      <a:pt x="527" y="227"/>
                    </a:lnTo>
                    <a:cubicBezTo>
                      <a:pt x="426" y="227"/>
                      <a:pt x="426" y="327"/>
                      <a:pt x="426" y="327"/>
                    </a:cubicBezTo>
                    <a:cubicBezTo>
                      <a:pt x="326" y="527"/>
                      <a:pt x="326" y="628"/>
                      <a:pt x="201" y="853"/>
                    </a:cubicBezTo>
                    <a:cubicBezTo>
                      <a:pt x="201" y="953"/>
                      <a:pt x="101" y="953"/>
                      <a:pt x="101" y="1054"/>
                    </a:cubicBezTo>
                    <a:cubicBezTo>
                      <a:pt x="101" y="1154"/>
                      <a:pt x="0" y="1254"/>
                      <a:pt x="0" y="1379"/>
                    </a:cubicBezTo>
                    <a:cubicBezTo>
                      <a:pt x="101" y="1480"/>
                      <a:pt x="101" y="1580"/>
                      <a:pt x="101" y="1680"/>
                    </a:cubicBezTo>
                    <a:cubicBezTo>
                      <a:pt x="201" y="1680"/>
                      <a:pt x="201" y="1780"/>
                      <a:pt x="326" y="1780"/>
                    </a:cubicBezTo>
                    <a:cubicBezTo>
                      <a:pt x="426" y="1831"/>
                      <a:pt x="527" y="1856"/>
                      <a:pt x="614" y="1856"/>
                    </a:cubicBezTo>
                    <a:cubicBezTo>
                      <a:pt x="702" y="1856"/>
                      <a:pt x="777" y="1831"/>
                      <a:pt x="827" y="1780"/>
                    </a:cubicBezTo>
                    <a:cubicBezTo>
                      <a:pt x="953" y="1680"/>
                      <a:pt x="1053" y="1580"/>
                      <a:pt x="1053" y="1480"/>
                    </a:cubicBezTo>
                    <a:lnTo>
                      <a:pt x="1053" y="1379"/>
                    </a:lnTo>
                    <a:lnTo>
                      <a:pt x="1153" y="1054"/>
                    </a:lnTo>
                    <a:cubicBezTo>
                      <a:pt x="1153" y="953"/>
                      <a:pt x="1153" y="753"/>
                      <a:pt x="1254" y="628"/>
                    </a:cubicBezTo>
                    <a:cubicBezTo>
                      <a:pt x="1254" y="527"/>
                      <a:pt x="1254" y="327"/>
                      <a:pt x="1153" y="227"/>
                    </a:cubicBezTo>
                    <a:cubicBezTo>
                      <a:pt x="1153" y="227"/>
                      <a:pt x="1053" y="126"/>
                      <a:pt x="953" y="1"/>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9382;p58">
                <a:extLst>
                  <a:ext uri="{FF2B5EF4-FFF2-40B4-BE49-F238E27FC236}">
                    <a16:creationId xmlns:a16="http://schemas.microsoft.com/office/drawing/2014/main" xmlns="" id="{33C26674-B15B-A34A-88CE-88641EC711F9}"/>
                  </a:ext>
                </a:extLst>
              </p:cNvPr>
              <p:cNvSpPr/>
              <p:nvPr/>
            </p:nvSpPr>
            <p:spPr>
              <a:xfrm>
                <a:off x="8024235" y="4297923"/>
                <a:ext cx="43024" cy="49218"/>
              </a:xfrm>
              <a:custGeom>
                <a:avLst/>
                <a:gdLst/>
                <a:ahLst/>
                <a:cxnLst/>
                <a:rect l="l" t="t" r="r" b="b"/>
                <a:pathLst>
                  <a:path w="2306" h="2638" extrusionOk="0">
                    <a:moveTo>
                      <a:pt x="1836" y="1"/>
                    </a:moveTo>
                    <a:cubicBezTo>
                      <a:pt x="1788" y="1"/>
                      <a:pt x="1737" y="13"/>
                      <a:pt x="1679" y="42"/>
                    </a:cubicBezTo>
                    <a:cubicBezTo>
                      <a:pt x="1479" y="167"/>
                      <a:pt x="1379" y="267"/>
                      <a:pt x="1153" y="468"/>
                    </a:cubicBezTo>
                    <a:cubicBezTo>
                      <a:pt x="1053" y="568"/>
                      <a:pt x="852" y="668"/>
                      <a:pt x="752" y="894"/>
                    </a:cubicBezTo>
                    <a:cubicBezTo>
                      <a:pt x="627" y="994"/>
                      <a:pt x="426" y="1194"/>
                      <a:pt x="326" y="1420"/>
                    </a:cubicBezTo>
                    <a:cubicBezTo>
                      <a:pt x="125" y="1621"/>
                      <a:pt x="0" y="1821"/>
                      <a:pt x="0" y="2147"/>
                    </a:cubicBezTo>
                    <a:cubicBezTo>
                      <a:pt x="0" y="2438"/>
                      <a:pt x="226" y="2637"/>
                      <a:pt x="512" y="2637"/>
                    </a:cubicBezTo>
                    <a:cubicBezTo>
                      <a:pt x="620" y="2637"/>
                      <a:pt x="736" y="2609"/>
                      <a:pt x="852" y="2548"/>
                    </a:cubicBezTo>
                    <a:cubicBezTo>
                      <a:pt x="953" y="2548"/>
                      <a:pt x="1053" y="2448"/>
                      <a:pt x="1053" y="2347"/>
                    </a:cubicBezTo>
                    <a:cubicBezTo>
                      <a:pt x="1253" y="2047"/>
                      <a:pt x="1479" y="1721"/>
                      <a:pt x="1679" y="1420"/>
                    </a:cubicBezTo>
                    <a:cubicBezTo>
                      <a:pt x="1679" y="1420"/>
                      <a:pt x="1780" y="1295"/>
                      <a:pt x="1780" y="1194"/>
                    </a:cubicBezTo>
                    <a:lnTo>
                      <a:pt x="1880" y="1094"/>
                    </a:lnTo>
                    <a:cubicBezTo>
                      <a:pt x="2005" y="994"/>
                      <a:pt x="2105" y="793"/>
                      <a:pt x="2206" y="668"/>
                    </a:cubicBezTo>
                    <a:cubicBezTo>
                      <a:pt x="2306" y="468"/>
                      <a:pt x="2306" y="267"/>
                      <a:pt x="2206" y="167"/>
                    </a:cubicBezTo>
                    <a:cubicBezTo>
                      <a:pt x="2062" y="77"/>
                      <a:pt x="1958" y="1"/>
                      <a:pt x="1836" y="1"/>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9383;p58">
                <a:extLst>
                  <a:ext uri="{FF2B5EF4-FFF2-40B4-BE49-F238E27FC236}">
                    <a16:creationId xmlns:a16="http://schemas.microsoft.com/office/drawing/2014/main" xmlns="" id="{5060E64D-11C8-FF40-BD2C-FAEDFC3AB135}"/>
                  </a:ext>
                </a:extLst>
              </p:cNvPr>
              <p:cNvSpPr/>
              <p:nvPr/>
            </p:nvSpPr>
            <p:spPr>
              <a:xfrm>
                <a:off x="8043861" y="4341711"/>
                <a:ext cx="19" cy="19"/>
              </a:xfrm>
              <a:custGeom>
                <a:avLst/>
                <a:gdLst/>
                <a:ahLst/>
                <a:cxnLst/>
                <a:rect l="l" t="t" r="r" b="b"/>
                <a:pathLst>
                  <a:path w="1" h="1" extrusionOk="0">
                    <a:moveTo>
                      <a:pt x="1" y="0"/>
                    </a:moveTo>
                    <a:lnTo>
                      <a:pt x="1" y="0"/>
                    </a:ln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9384;p58">
                <a:extLst>
                  <a:ext uri="{FF2B5EF4-FFF2-40B4-BE49-F238E27FC236}">
                    <a16:creationId xmlns:a16="http://schemas.microsoft.com/office/drawing/2014/main" xmlns="" id="{CD6EC1BA-87E5-8547-AC99-89AAA9180419}"/>
                  </a:ext>
                </a:extLst>
              </p:cNvPr>
              <p:cNvSpPr/>
              <p:nvPr/>
            </p:nvSpPr>
            <p:spPr>
              <a:xfrm>
                <a:off x="8043861" y="4339845"/>
                <a:ext cx="1903" cy="1884"/>
              </a:xfrm>
              <a:custGeom>
                <a:avLst/>
                <a:gdLst/>
                <a:ahLst/>
                <a:cxnLst/>
                <a:rect l="l" t="t" r="r" b="b"/>
                <a:pathLst>
                  <a:path w="102" h="101" extrusionOk="0">
                    <a:moveTo>
                      <a:pt x="101" y="0"/>
                    </a:moveTo>
                    <a:lnTo>
                      <a:pt x="1" y="100"/>
                    </a:lnTo>
                    <a:lnTo>
                      <a:pt x="1" y="100"/>
                    </a:ln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9385;p58">
                <a:extLst>
                  <a:ext uri="{FF2B5EF4-FFF2-40B4-BE49-F238E27FC236}">
                    <a16:creationId xmlns:a16="http://schemas.microsoft.com/office/drawing/2014/main" xmlns="" id="{AB01E208-1F2D-AD4F-8837-A61DCC66F363}"/>
                  </a:ext>
                </a:extLst>
              </p:cNvPr>
              <p:cNvSpPr/>
              <p:nvPr/>
            </p:nvSpPr>
            <p:spPr>
              <a:xfrm>
                <a:off x="8108394" y="4345442"/>
                <a:ext cx="1884" cy="2370"/>
              </a:xfrm>
              <a:custGeom>
                <a:avLst/>
                <a:gdLst/>
                <a:ahLst/>
                <a:cxnLst/>
                <a:rect l="l" t="t" r="r" b="b"/>
                <a:pathLst>
                  <a:path w="101" h="127" extrusionOk="0">
                    <a:moveTo>
                      <a:pt x="101" y="1"/>
                    </a:moveTo>
                    <a:lnTo>
                      <a:pt x="101" y="1"/>
                    </a:lnTo>
                    <a:lnTo>
                      <a:pt x="0" y="126"/>
                    </a:ln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9386;p58">
                <a:extLst>
                  <a:ext uri="{FF2B5EF4-FFF2-40B4-BE49-F238E27FC236}">
                    <a16:creationId xmlns:a16="http://schemas.microsoft.com/office/drawing/2014/main" xmlns="" id="{38AC597E-3D35-364E-B34F-AEB217D608FB}"/>
                  </a:ext>
                </a:extLst>
              </p:cNvPr>
              <p:cNvSpPr/>
              <p:nvPr/>
            </p:nvSpPr>
            <p:spPr>
              <a:xfrm>
                <a:off x="8090633" y="4303837"/>
                <a:ext cx="43024" cy="47707"/>
              </a:xfrm>
              <a:custGeom>
                <a:avLst/>
                <a:gdLst/>
                <a:ahLst/>
                <a:cxnLst/>
                <a:rect l="l" t="t" r="r" b="b"/>
                <a:pathLst>
                  <a:path w="2306" h="2557" extrusionOk="0">
                    <a:moveTo>
                      <a:pt x="1726" y="0"/>
                    </a:moveTo>
                    <a:cubicBezTo>
                      <a:pt x="1598" y="0"/>
                      <a:pt x="1466" y="50"/>
                      <a:pt x="1353" y="151"/>
                    </a:cubicBezTo>
                    <a:cubicBezTo>
                      <a:pt x="1153" y="351"/>
                      <a:pt x="827" y="677"/>
                      <a:pt x="627" y="877"/>
                    </a:cubicBezTo>
                    <a:cubicBezTo>
                      <a:pt x="426" y="1103"/>
                      <a:pt x="326" y="1304"/>
                      <a:pt x="201" y="1404"/>
                    </a:cubicBezTo>
                    <a:cubicBezTo>
                      <a:pt x="100" y="1504"/>
                      <a:pt x="100" y="1604"/>
                      <a:pt x="100" y="1830"/>
                    </a:cubicBezTo>
                    <a:cubicBezTo>
                      <a:pt x="0" y="1930"/>
                      <a:pt x="0" y="2030"/>
                      <a:pt x="100" y="2231"/>
                    </a:cubicBezTo>
                    <a:cubicBezTo>
                      <a:pt x="100" y="2356"/>
                      <a:pt x="201" y="2456"/>
                      <a:pt x="201" y="2456"/>
                    </a:cubicBezTo>
                    <a:cubicBezTo>
                      <a:pt x="326" y="2557"/>
                      <a:pt x="426" y="2557"/>
                      <a:pt x="526" y="2557"/>
                    </a:cubicBezTo>
                    <a:cubicBezTo>
                      <a:pt x="727" y="2456"/>
                      <a:pt x="827" y="2356"/>
                      <a:pt x="1053" y="2231"/>
                    </a:cubicBezTo>
                    <a:lnTo>
                      <a:pt x="1153" y="2131"/>
                    </a:lnTo>
                    <a:cubicBezTo>
                      <a:pt x="1253" y="2030"/>
                      <a:pt x="1353" y="1930"/>
                      <a:pt x="1353" y="1830"/>
                    </a:cubicBezTo>
                    <a:cubicBezTo>
                      <a:pt x="1454" y="1730"/>
                      <a:pt x="1579" y="1604"/>
                      <a:pt x="1679" y="1504"/>
                    </a:cubicBezTo>
                    <a:cubicBezTo>
                      <a:pt x="1780" y="1304"/>
                      <a:pt x="1980" y="1103"/>
                      <a:pt x="2080" y="877"/>
                    </a:cubicBezTo>
                    <a:cubicBezTo>
                      <a:pt x="2206" y="777"/>
                      <a:pt x="2306" y="677"/>
                      <a:pt x="2306" y="577"/>
                    </a:cubicBezTo>
                    <a:cubicBezTo>
                      <a:pt x="2306" y="351"/>
                      <a:pt x="2206" y="251"/>
                      <a:pt x="2080" y="151"/>
                    </a:cubicBezTo>
                    <a:cubicBezTo>
                      <a:pt x="1980" y="50"/>
                      <a:pt x="1855" y="0"/>
                      <a:pt x="1726" y="0"/>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9387;p58">
                <a:extLst>
                  <a:ext uri="{FF2B5EF4-FFF2-40B4-BE49-F238E27FC236}">
                    <a16:creationId xmlns:a16="http://schemas.microsoft.com/office/drawing/2014/main" xmlns="" id="{BF954C58-FA63-8F4F-AC1D-CC84ED8E7B8D}"/>
                  </a:ext>
                </a:extLst>
              </p:cNvPr>
              <p:cNvSpPr/>
              <p:nvPr/>
            </p:nvSpPr>
            <p:spPr>
              <a:xfrm>
                <a:off x="8157032" y="4345442"/>
                <a:ext cx="30878" cy="35095"/>
              </a:xfrm>
              <a:custGeom>
                <a:avLst/>
                <a:gdLst/>
                <a:ahLst/>
                <a:cxnLst/>
                <a:rect l="l" t="t" r="r" b="b"/>
                <a:pathLst>
                  <a:path w="1655" h="1881" extrusionOk="0">
                    <a:moveTo>
                      <a:pt x="827" y="1"/>
                    </a:moveTo>
                    <a:cubicBezTo>
                      <a:pt x="627" y="226"/>
                      <a:pt x="401" y="427"/>
                      <a:pt x="301" y="627"/>
                    </a:cubicBezTo>
                    <a:cubicBezTo>
                      <a:pt x="201" y="753"/>
                      <a:pt x="100" y="853"/>
                      <a:pt x="100" y="953"/>
                    </a:cubicBezTo>
                    <a:cubicBezTo>
                      <a:pt x="100" y="1053"/>
                      <a:pt x="0" y="1154"/>
                      <a:pt x="0" y="1254"/>
                    </a:cubicBezTo>
                    <a:cubicBezTo>
                      <a:pt x="0" y="1379"/>
                      <a:pt x="0" y="1480"/>
                      <a:pt x="100" y="1480"/>
                    </a:cubicBezTo>
                    <a:cubicBezTo>
                      <a:pt x="100" y="1580"/>
                      <a:pt x="100" y="1680"/>
                      <a:pt x="201" y="1780"/>
                    </a:cubicBezTo>
                    <a:cubicBezTo>
                      <a:pt x="301" y="1780"/>
                      <a:pt x="401" y="1881"/>
                      <a:pt x="526" y="1881"/>
                    </a:cubicBezTo>
                    <a:lnTo>
                      <a:pt x="727" y="1881"/>
                    </a:lnTo>
                    <a:cubicBezTo>
                      <a:pt x="827" y="1780"/>
                      <a:pt x="927" y="1780"/>
                      <a:pt x="1028" y="1680"/>
                    </a:cubicBezTo>
                    <a:lnTo>
                      <a:pt x="1028" y="1580"/>
                    </a:lnTo>
                    <a:cubicBezTo>
                      <a:pt x="1153" y="1480"/>
                      <a:pt x="1153" y="1379"/>
                      <a:pt x="1153" y="1254"/>
                    </a:cubicBezTo>
                    <a:lnTo>
                      <a:pt x="1253" y="1154"/>
                    </a:lnTo>
                    <a:lnTo>
                      <a:pt x="1253" y="1053"/>
                    </a:lnTo>
                    <a:cubicBezTo>
                      <a:pt x="1353" y="953"/>
                      <a:pt x="1353" y="953"/>
                      <a:pt x="1454" y="853"/>
                    </a:cubicBezTo>
                    <a:cubicBezTo>
                      <a:pt x="1554" y="753"/>
                      <a:pt x="1554" y="753"/>
                      <a:pt x="1554" y="627"/>
                    </a:cubicBezTo>
                    <a:cubicBezTo>
                      <a:pt x="1654" y="527"/>
                      <a:pt x="1554" y="327"/>
                      <a:pt x="1554" y="226"/>
                    </a:cubicBezTo>
                    <a:cubicBezTo>
                      <a:pt x="1454" y="126"/>
                      <a:pt x="1353" y="1"/>
                      <a:pt x="1253" y="1"/>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9388;p58">
                <a:extLst>
                  <a:ext uri="{FF2B5EF4-FFF2-40B4-BE49-F238E27FC236}">
                    <a16:creationId xmlns:a16="http://schemas.microsoft.com/office/drawing/2014/main" xmlns="" id="{D94B2F4C-2F4D-5945-BA59-85EA31548F76}"/>
                  </a:ext>
                </a:extLst>
              </p:cNvPr>
              <p:cNvSpPr/>
              <p:nvPr/>
            </p:nvSpPr>
            <p:spPr>
              <a:xfrm>
                <a:off x="8229027" y="4368800"/>
                <a:ext cx="33229" cy="51010"/>
              </a:xfrm>
              <a:custGeom>
                <a:avLst/>
                <a:gdLst/>
                <a:ahLst/>
                <a:cxnLst/>
                <a:rect l="l" t="t" r="r" b="b"/>
                <a:pathLst>
                  <a:path w="1781" h="2734" extrusionOk="0">
                    <a:moveTo>
                      <a:pt x="1216" y="0"/>
                    </a:moveTo>
                    <a:cubicBezTo>
                      <a:pt x="1092" y="0"/>
                      <a:pt x="964" y="91"/>
                      <a:pt x="828" y="228"/>
                    </a:cubicBezTo>
                    <a:cubicBezTo>
                      <a:pt x="627" y="528"/>
                      <a:pt x="527" y="754"/>
                      <a:pt x="427" y="1055"/>
                    </a:cubicBezTo>
                    <a:cubicBezTo>
                      <a:pt x="301" y="1255"/>
                      <a:pt x="201" y="1380"/>
                      <a:pt x="101" y="1581"/>
                    </a:cubicBezTo>
                    <a:lnTo>
                      <a:pt x="101" y="1781"/>
                    </a:lnTo>
                    <a:cubicBezTo>
                      <a:pt x="1" y="2007"/>
                      <a:pt x="1" y="2207"/>
                      <a:pt x="101" y="2308"/>
                    </a:cubicBezTo>
                    <a:cubicBezTo>
                      <a:pt x="101" y="2508"/>
                      <a:pt x="301" y="2634"/>
                      <a:pt x="527" y="2734"/>
                    </a:cubicBezTo>
                    <a:cubicBezTo>
                      <a:pt x="627" y="2734"/>
                      <a:pt x="828" y="2734"/>
                      <a:pt x="1053" y="2508"/>
                    </a:cubicBezTo>
                    <a:cubicBezTo>
                      <a:pt x="1154" y="2408"/>
                      <a:pt x="1254" y="2207"/>
                      <a:pt x="1254" y="1882"/>
                    </a:cubicBezTo>
                    <a:cubicBezTo>
                      <a:pt x="1254" y="1781"/>
                      <a:pt x="1354" y="1581"/>
                      <a:pt x="1354" y="1481"/>
                    </a:cubicBezTo>
                    <a:cubicBezTo>
                      <a:pt x="1454" y="1380"/>
                      <a:pt x="1454" y="1155"/>
                      <a:pt x="1454" y="1055"/>
                    </a:cubicBezTo>
                    <a:cubicBezTo>
                      <a:pt x="1555" y="954"/>
                      <a:pt x="1555" y="954"/>
                      <a:pt x="1555" y="854"/>
                    </a:cubicBezTo>
                    <a:cubicBezTo>
                      <a:pt x="1555" y="754"/>
                      <a:pt x="1680" y="754"/>
                      <a:pt x="1680" y="754"/>
                    </a:cubicBezTo>
                    <a:cubicBezTo>
                      <a:pt x="1680" y="629"/>
                      <a:pt x="1780" y="428"/>
                      <a:pt x="1680" y="328"/>
                    </a:cubicBezTo>
                    <a:cubicBezTo>
                      <a:pt x="1680" y="228"/>
                      <a:pt x="1555" y="127"/>
                      <a:pt x="1454" y="127"/>
                    </a:cubicBezTo>
                    <a:cubicBezTo>
                      <a:pt x="1375" y="38"/>
                      <a:pt x="1296" y="0"/>
                      <a:pt x="1216" y="0"/>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9389;p58">
                <a:extLst>
                  <a:ext uri="{FF2B5EF4-FFF2-40B4-BE49-F238E27FC236}">
                    <a16:creationId xmlns:a16="http://schemas.microsoft.com/office/drawing/2014/main" xmlns="" id="{DB0EC277-5644-DB4F-B4A3-1EF46D8FC3B8}"/>
                  </a:ext>
                </a:extLst>
              </p:cNvPr>
              <p:cNvSpPr/>
              <p:nvPr/>
            </p:nvSpPr>
            <p:spPr>
              <a:xfrm>
                <a:off x="7973731" y="4391002"/>
                <a:ext cx="33210" cy="44237"/>
              </a:xfrm>
              <a:custGeom>
                <a:avLst/>
                <a:gdLst/>
                <a:ahLst/>
                <a:cxnLst/>
                <a:rect l="l" t="t" r="r" b="b"/>
                <a:pathLst>
                  <a:path w="1780" h="2371" extrusionOk="0">
                    <a:moveTo>
                      <a:pt x="1319" y="1"/>
                    </a:moveTo>
                    <a:cubicBezTo>
                      <a:pt x="1193" y="1"/>
                      <a:pt x="1073" y="55"/>
                      <a:pt x="953" y="190"/>
                    </a:cubicBezTo>
                    <a:lnTo>
                      <a:pt x="627" y="491"/>
                    </a:lnTo>
                    <a:cubicBezTo>
                      <a:pt x="527" y="692"/>
                      <a:pt x="527" y="817"/>
                      <a:pt x="426" y="917"/>
                    </a:cubicBezTo>
                    <a:cubicBezTo>
                      <a:pt x="201" y="1218"/>
                      <a:pt x="0" y="1544"/>
                      <a:pt x="0" y="1845"/>
                    </a:cubicBezTo>
                    <a:cubicBezTo>
                      <a:pt x="0" y="2070"/>
                      <a:pt x="101" y="2271"/>
                      <a:pt x="326" y="2371"/>
                    </a:cubicBezTo>
                    <a:lnTo>
                      <a:pt x="727" y="2371"/>
                    </a:lnTo>
                    <a:cubicBezTo>
                      <a:pt x="1053" y="2170"/>
                      <a:pt x="1254" y="1845"/>
                      <a:pt x="1354" y="1444"/>
                    </a:cubicBezTo>
                    <a:cubicBezTo>
                      <a:pt x="1454" y="1318"/>
                      <a:pt x="1579" y="1218"/>
                      <a:pt x="1579" y="1118"/>
                    </a:cubicBezTo>
                    <a:cubicBezTo>
                      <a:pt x="1579" y="1017"/>
                      <a:pt x="1680" y="917"/>
                      <a:pt x="1680" y="817"/>
                    </a:cubicBezTo>
                    <a:cubicBezTo>
                      <a:pt x="1680" y="692"/>
                      <a:pt x="1780" y="692"/>
                      <a:pt x="1780" y="591"/>
                    </a:cubicBezTo>
                    <a:cubicBezTo>
                      <a:pt x="1780" y="391"/>
                      <a:pt x="1680" y="190"/>
                      <a:pt x="1579" y="65"/>
                    </a:cubicBezTo>
                    <a:cubicBezTo>
                      <a:pt x="1489" y="25"/>
                      <a:pt x="1403" y="1"/>
                      <a:pt x="1319" y="1"/>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9390;p58">
                <a:extLst>
                  <a:ext uri="{FF2B5EF4-FFF2-40B4-BE49-F238E27FC236}">
                    <a16:creationId xmlns:a16="http://schemas.microsoft.com/office/drawing/2014/main" xmlns="" id="{B6D1BD16-D472-1941-8511-1DDD98091700}"/>
                  </a:ext>
                </a:extLst>
              </p:cNvPr>
              <p:cNvSpPr/>
              <p:nvPr/>
            </p:nvSpPr>
            <p:spPr>
              <a:xfrm>
                <a:off x="8049943" y="4372308"/>
                <a:ext cx="30878" cy="44274"/>
              </a:xfrm>
              <a:custGeom>
                <a:avLst/>
                <a:gdLst/>
                <a:ahLst/>
                <a:cxnLst/>
                <a:rect l="l" t="t" r="r" b="b"/>
                <a:pathLst>
                  <a:path w="1655" h="2373" extrusionOk="0">
                    <a:moveTo>
                      <a:pt x="1119" y="0"/>
                    </a:moveTo>
                    <a:cubicBezTo>
                      <a:pt x="928" y="0"/>
                      <a:pt x="801" y="93"/>
                      <a:pt x="727" y="240"/>
                    </a:cubicBezTo>
                    <a:cubicBezTo>
                      <a:pt x="502" y="441"/>
                      <a:pt x="402" y="666"/>
                      <a:pt x="301" y="867"/>
                    </a:cubicBezTo>
                    <a:cubicBezTo>
                      <a:pt x="301" y="967"/>
                      <a:pt x="201" y="1067"/>
                      <a:pt x="201" y="1192"/>
                    </a:cubicBezTo>
                    <a:cubicBezTo>
                      <a:pt x="101" y="1293"/>
                      <a:pt x="101" y="1393"/>
                      <a:pt x="101" y="1493"/>
                    </a:cubicBezTo>
                    <a:cubicBezTo>
                      <a:pt x="1" y="1593"/>
                      <a:pt x="1" y="1694"/>
                      <a:pt x="1" y="1819"/>
                    </a:cubicBezTo>
                    <a:cubicBezTo>
                      <a:pt x="1" y="2019"/>
                      <a:pt x="201" y="2220"/>
                      <a:pt x="402" y="2320"/>
                    </a:cubicBezTo>
                    <a:cubicBezTo>
                      <a:pt x="469" y="2358"/>
                      <a:pt x="534" y="2373"/>
                      <a:pt x="598" y="2373"/>
                    </a:cubicBezTo>
                    <a:cubicBezTo>
                      <a:pt x="747" y="2373"/>
                      <a:pt x="888" y="2290"/>
                      <a:pt x="1028" y="2220"/>
                    </a:cubicBezTo>
                    <a:cubicBezTo>
                      <a:pt x="1028" y="2120"/>
                      <a:pt x="1128" y="2019"/>
                      <a:pt x="1128" y="1919"/>
                    </a:cubicBezTo>
                    <a:lnTo>
                      <a:pt x="1354" y="1694"/>
                    </a:lnTo>
                    <a:cubicBezTo>
                      <a:pt x="1354" y="1593"/>
                      <a:pt x="1354" y="1393"/>
                      <a:pt x="1454" y="1293"/>
                    </a:cubicBezTo>
                    <a:cubicBezTo>
                      <a:pt x="1454" y="1067"/>
                      <a:pt x="1555" y="867"/>
                      <a:pt x="1555" y="666"/>
                    </a:cubicBezTo>
                    <a:cubicBezTo>
                      <a:pt x="1655" y="340"/>
                      <a:pt x="1555" y="140"/>
                      <a:pt x="1354" y="40"/>
                    </a:cubicBezTo>
                    <a:cubicBezTo>
                      <a:pt x="1267" y="13"/>
                      <a:pt x="1188" y="0"/>
                      <a:pt x="1119" y="0"/>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9391;p58">
                <a:extLst>
                  <a:ext uri="{FF2B5EF4-FFF2-40B4-BE49-F238E27FC236}">
                    <a16:creationId xmlns:a16="http://schemas.microsoft.com/office/drawing/2014/main" xmlns="" id="{783F751D-CDAA-5041-BDC7-D438BF977015}"/>
                  </a:ext>
                </a:extLst>
              </p:cNvPr>
              <p:cNvSpPr/>
              <p:nvPr/>
            </p:nvSpPr>
            <p:spPr>
              <a:xfrm>
                <a:off x="8102312" y="4398744"/>
                <a:ext cx="29479" cy="41998"/>
              </a:xfrm>
              <a:custGeom>
                <a:avLst/>
                <a:gdLst/>
                <a:ahLst/>
                <a:cxnLst/>
                <a:rect l="l" t="t" r="r" b="b"/>
                <a:pathLst>
                  <a:path w="1580" h="2251" extrusionOk="0">
                    <a:moveTo>
                      <a:pt x="941" y="1"/>
                    </a:moveTo>
                    <a:cubicBezTo>
                      <a:pt x="859" y="1"/>
                      <a:pt x="778" y="26"/>
                      <a:pt x="727" y="76"/>
                    </a:cubicBezTo>
                    <a:cubicBezTo>
                      <a:pt x="627" y="176"/>
                      <a:pt x="527" y="277"/>
                      <a:pt x="527" y="402"/>
                    </a:cubicBezTo>
                    <a:lnTo>
                      <a:pt x="527" y="502"/>
                    </a:lnTo>
                    <a:cubicBezTo>
                      <a:pt x="427" y="703"/>
                      <a:pt x="326" y="803"/>
                      <a:pt x="201" y="903"/>
                    </a:cubicBezTo>
                    <a:cubicBezTo>
                      <a:pt x="201" y="1029"/>
                      <a:pt x="201" y="1129"/>
                      <a:pt x="101" y="1229"/>
                    </a:cubicBezTo>
                    <a:cubicBezTo>
                      <a:pt x="101" y="1229"/>
                      <a:pt x="1" y="1329"/>
                      <a:pt x="1" y="1430"/>
                    </a:cubicBezTo>
                    <a:lnTo>
                      <a:pt x="1" y="1655"/>
                    </a:lnTo>
                    <a:lnTo>
                      <a:pt x="1" y="1956"/>
                    </a:lnTo>
                    <a:cubicBezTo>
                      <a:pt x="101" y="2056"/>
                      <a:pt x="101" y="2156"/>
                      <a:pt x="201" y="2156"/>
                    </a:cubicBezTo>
                    <a:cubicBezTo>
                      <a:pt x="314" y="2219"/>
                      <a:pt x="420" y="2250"/>
                      <a:pt x="524" y="2250"/>
                    </a:cubicBezTo>
                    <a:cubicBezTo>
                      <a:pt x="627" y="2250"/>
                      <a:pt x="727" y="2219"/>
                      <a:pt x="828" y="2156"/>
                    </a:cubicBezTo>
                    <a:lnTo>
                      <a:pt x="953" y="2056"/>
                    </a:lnTo>
                    <a:cubicBezTo>
                      <a:pt x="1053" y="1956"/>
                      <a:pt x="1053" y="1956"/>
                      <a:pt x="1053" y="1856"/>
                    </a:cubicBezTo>
                    <a:cubicBezTo>
                      <a:pt x="1154" y="1856"/>
                      <a:pt x="1154" y="1755"/>
                      <a:pt x="1154" y="1755"/>
                    </a:cubicBezTo>
                    <a:cubicBezTo>
                      <a:pt x="1254" y="1655"/>
                      <a:pt x="1254" y="1430"/>
                      <a:pt x="1354" y="1329"/>
                    </a:cubicBezTo>
                    <a:cubicBezTo>
                      <a:pt x="1454" y="1129"/>
                      <a:pt x="1454" y="903"/>
                      <a:pt x="1580" y="703"/>
                    </a:cubicBezTo>
                    <a:cubicBezTo>
                      <a:pt x="1580" y="502"/>
                      <a:pt x="1580" y="402"/>
                      <a:pt x="1454" y="277"/>
                    </a:cubicBezTo>
                    <a:cubicBezTo>
                      <a:pt x="1354" y="176"/>
                      <a:pt x="1254" y="76"/>
                      <a:pt x="1154" y="76"/>
                    </a:cubicBezTo>
                    <a:cubicBezTo>
                      <a:pt x="1103" y="26"/>
                      <a:pt x="1022" y="1"/>
                      <a:pt x="941" y="1"/>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9392;p58">
                <a:extLst>
                  <a:ext uri="{FF2B5EF4-FFF2-40B4-BE49-F238E27FC236}">
                    <a16:creationId xmlns:a16="http://schemas.microsoft.com/office/drawing/2014/main" xmlns="" id="{E82BDDD3-3FDC-CA40-B9C6-69FB24B437C4}"/>
                  </a:ext>
                </a:extLst>
              </p:cNvPr>
              <p:cNvSpPr/>
              <p:nvPr/>
            </p:nvSpPr>
            <p:spPr>
              <a:xfrm>
                <a:off x="8166845" y="4413707"/>
                <a:ext cx="29012" cy="36961"/>
              </a:xfrm>
              <a:custGeom>
                <a:avLst/>
                <a:gdLst/>
                <a:ahLst/>
                <a:cxnLst/>
                <a:rect l="l" t="t" r="r" b="b"/>
                <a:pathLst>
                  <a:path w="1555" h="1981" extrusionOk="0">
                    <a:moveTo>
                      <a:pt x="827" y="1"/>
                    </a:moveTo>
                    <a:cubicBezTo>
                      <a:pt x="727" y="101"/>
                      <a:pt x="627" y="101"/>
                      <a:pt x="502" y="327"/>
                    </a:cubicBezTo>
                    <a:cubicBezTo>
                      <a:pt x="401" y="427"/>
                      <a:pt x="301" y="628"/>
                      <a:pt x="301" y="728"/>
                    </a:cubicBezTo>
                    <a:cubicBezTo>
                      <a:pt x="201" y="953"/>
                      <a:pt x="101" y="1054"/>
                      <a:pt x="101" y="1154"/>
                    </a:cubicBezTo>
                    <a:lnTo>
                      <a:pt x="101" y="1254"/>
                    </a:lnTo>
                    <a:lnTo>
                      <a:pt x="0" y="1354"/>
                    </a:lnTo>
                    <a:cubicBezTo>
                      <a:pt x="0" y="1480"/>
                      <a:pt x="101" y="1580"/>
                      <a:pt x="101" y="1680"/>
                    </a:cubicBezTo>
                    <a:cubicBezTo>
                      <a:pt x="201" y="1780"/>
                      <a:pt x="301" y="1881"/>
                      <a:pt x="401" y="1881"/>
                    </a:cubicBezTo>
                    <a:cubicBezTo>
                      <a:pt x="502" y="1981"/>
                      <a:pt x="627" y="1981"/>
                      <a:pt x="727" y="1981"/>
                    </a:cubicBezTo>
                    <a:cubicBezTo>
                      <a:pt x="827" y="1881"/>
                      <a:pt x="928" y="1881"/>
                      <a:pt x="1028" y="1780"/>
                    </a:cubicBezTo>
                    <a:cubicBezTo>
                      <a:pt x="1028" y="1780"/>
                      <a:pt x="1028" y="1680"/>
                      <a:pt x="1128" y="1680"/>
                    </a:cubicBezTo>
                    <a:lnTo>
                      <a:pt x="1128" y="1580"/>
                    </a:lnTo>
                    <a:cubicBezTo>
                      <a:pt x="1253" y="1480"/>
                      <a:pt x="1253" y="1354"/>
                      <a:pt x="1354" y="1254"/>
                    </a:cubicBezTo>
                    <a:cubicBezTo>
                      <a:pt x="1354" y="1054"/>
                      <a:pt x="1454" y="853"/>
                      <a:pt x="1454" y="628"/>
                    </a:cubicBezTo>
                    <a:cubicBezTo>
                      <a:pt x="1554" y="527"/>
                      <a:pt x="1554" y="427"/>
                      <a:pt x="1454" y="327"/>
                    </a:cubicBezTo>
                    <a:cubicBezTo>
                      <a:pt x="1354" y="227"/>
                      <a:pt x="1354" y="101"/>
                      <a:pt x="1253" y="101"/>
                    </a:cubicBezTo>
                    <a:cubicBezTo>
                      <a:pt x="1128" y="1"/>
                      <a:pt x="928" y="1"/>
                      <a:pt x="827" y="1"/>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9393;p58">
                <a:extLst>
                  <a:ext uri="{FF2B5EF4-FFF2-40B4-BE49-F238E27FC236}">
                    <a16:creationId xmlns:a16="http://schemas.microsoft.com/office/drawing/2014/main" xmlns="" id="{C18A47AD-C91B-5542-B387-BDCC5AB8357A}"/>
                  </a:ext>
                </a:extLst>
              </p:cNvPr>
              <p:cNvSpPr/>
              <p:nvPr/>
            </p:nvSpPr>
            <p:spPr>
              <a:xfrm>
                <a:off x="8211266" y="4450647"/>
                <a:ext cx="31345" cy="43043"/>
              </a:xfrm>
              <a:custGeom>
                <a:avLst/>
                <a:gdLst/>
                <a:ahLst/>
                <a:cxnLst/>
                <a:rect l="l" t="t" r="r" b="b"/>
                <a:pathLst>
                  <a:path w="1680" h="2307" extrusionOk="0">
                    <a:moveTo>
                      <a:pt x="852" y="1"/>
                    </a:moveTo>
                    <a:cubicBezTo>
                      <a:pt x="627" y="126"/>
                      <a:pt x="627" y="227"/>
                      <a:pt x="527" y="427"/>
                    </a:cubicBezTo>
                    <a:cubicBezTo>
                      <a:pt x="527" y="628"/>
                      <a:pt x="426" y="853"/>
                      <a:pt x="326" y="1054"/>
                    </a:cubicBezTo>
                    <a:lnTo>
                      <a:pt x="226" y="1254"/>
                    </a:lnTo>
                    <a:cubicBezTo>
                      <a:pt x="226" y="1379"/>
                      <a:pt x="126" y="1480"/>
                      <a:pt x="126" y="1580"/>
                    </a:cubicBezTo>
                    <a:cubicBezTo>
                      <a:pt x="0" y="1881"/>
                      <a:pt x="226" y="2206"/>
                      <a:pt x="426" y="2307"/>
                    </a:cubicBezTo>
                    <a:lnTo>
                      <a:pt x="852" y="2307"/>
                    </a:lnTo>
                    <a:cubicBezTo>
                      <a:pt x="953" y="2307"/>
                      <a:pt x="1053" y="2206"/>
                      <a:pt x="1153" y="2106"/>
                    </a:cubicBezTo>
                    <a:cubicBezTo>
                      <a:pt x="1153" y="1881"/>
                      <a:pt x="1253" y="1780"/>
                      <a:pt x="1379" y="1580"/>
                    </a:cubicBezTo>
                    <a:lnTo>
                      <a:pt x="1379" y="1379"/>
                    </a:lnTo>
                    <a:cubicBezTo>
                      <a:pt x="1479" y="1054"/>
                      <a:pt x="1579" y="853"/>
                      <a:pt x="1579" y="628"/>
                    </a:cubicBezTo>
                    <a:cubicBezTo>
                      <a:pt x="1680" y="427"/>
                      <a:pt x="1479" y="126"/>
                      <a:pt x="1253" y="1"/>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9394;p58">
                <a:extLst>
                  <a:ext uri="{FF2B5EF4-FFF2-40B4-BE49-F238E27FC236}">
                    <a16:creationId xmlns:a16="http://schemas.microsoft.com/office/drawing/2014/main" xmlns="" id="{FE73D709-8445-AD49-B9A1-0C9C3FC74956}"/>
                  </a:ext>
                </a:extLst>
              </p:cNvPr>
              <p:cNvSpPr/>
              <p:nvPr/>
            </p:nvSpPr>
            <p:spPr>
              <a:xfrm>
                <a:off x="7944739" y="4478241"/>
                <a:ext cx="32744" cy="40711"/>
              </a:xfrm>
              <a:custGeom>
                <a:avLst/>
                <a:gdLst/>
                <a:ahLst/>
                <a:cxnLst/>
                <a:rect l="l" t="t" r="r" b="b"/>
                <a:pathLst>
                  <a:path w="1755" h="2182" extrusionOk="0">
                    <a:moveTo>
                      <a:pt x="1128" y="1"/>
                    </a:moveTo>
                    <a:cubicBezTo>
                      <a:pt x="928" y="101"/>
                      <a:pt x="828" y="101"/>
                      <a:pt x="828" y="301"/>
                    </a:cubicBezTo>
                    <a:cubicBezTo>
                      <a:pt x="627" y="527"/>
                      <a:pt x="502" y="727"/>
                      <a:pt x="301" y="928"/>
                    </a:cubicBezTo>
                    <a:lnTo>
                      <a:pt x="201" y="1028"/>
                    </a:lnTo>
                    <a:lnTo>
                      <a:pt x="201" y="1154"/>
                    </a:lnTo>
                    <a:cubicBezTo>
                      <a:pt x="101" y="1254"/>
                      <a:pt x="101" y="1254"/>
                      <a:pt x="101" y="1354"/>
                    </a:cubicBezTo>
                    <a:cubicBezTo>
                      <a:pt x="101" y="1354"/>
                      <a:pt x="101" y="1454"/>
                      <a:pt x="1" y="1454"/>
                    </a:cubicBezTo>
                    <a:lnTo>
                      <a:pt x="1" y="1780"/>
                    </a:lnTo>
                    <a:cubicBezTo>
                      <a:pt x="101" y="1981"/>
                      <a:pt x="201" y="2081"/>
                      <a:pt x="301" y="2081"/>
                    </a:cubicBezTo>
                    <a:cubicBezTo>
                      <a:pt x="402" y="2181"/>
                      <a:pt x="502" y="2181"/>
                      <a:pt x="727" y="2181"/>
                    </a:cubicBezTo>
                    <a:cubicBezTo>
                      <a:pt x="727" y="2181"/>
                      <a:pt x="928" y="2081"/>
                      <a:pt x="928" y="1981"/>
                    </a:cubicBezTo>
                    <a:cubicBezTo>
                      <a:pt x="1028" y="1981"/>
                      <a:pt x="1028" y="1981"/>
                      <a:pt x="1028" y="1880"/>
                    </a:cubicBezTo>
                    <a:cubicBezTo>
                      <a:pt x="1128" y="1880"/>
                      <a:pt x="1128" y="1780"/>
                      <a:pt x="1128" y="1655"/>
                    </a:cubicBezTo>
                    <a:lnTo>
                      <a:pt x="1354" y="1454"/>
                    </a:lnTo>
                    <a:cubicBezTo>
                      <a:pt x="1454" y="1254"/>
                      <a:pt x="1554" y="1028"/>
                      <a:pt x="1655" y="828"/>
                    </a:cubicBezTo>
                    <a:cubicBezTo>
                      <a:pt x="1755" y="627"/>
                      <a:pt x="1755" y="527"/>
                      <a:pt x="1755" y="402"/>
                    </a:cubicBezTo>
                    <a:cubicBezTo>
                      <a:pt x="1655" y="301"/>
                      <a:pt x="1554" y="101"/>
                      <a:pt x="1454" y="101"/>
                    </a:cubicBezTo>
                    <a:cubicBezTo>
                      <a:pt x="1354" y="1"/>
                      <a:pt x="1254" y="1"/>
                      <a:pt x="1128" y="1"/>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9395;p58">
                <a:extLst>
                  <a:ext uri="{FF2B5EF4-FFF2-40B4-BE49-F238E27FC236}">
                    <a16:creationId xmlns:a16="http://schemas.microsoft.com/office/drawing/2014/main" xmlns="" id="{93AA9AA7-CEFA-214D-A792-95A2EC69BF3B}"/>
                  </a:ext>
                </a:extLst>
              </p:cNvPr>
              <p:cNvSpPr/>
              <p:nvPr/>
            </p:nvSpPr>
            <p:spPr>
              <a:xfrm>
                <a:off x="8008806" y="4462345"/>
                <a:ext cx="31345" cy="37427"/>
              </a:xfrm>
              <a:custGeom>
                <a:avLst/>
                <a:gdLst/>
                <a:ahLst/>
                <a:cxnLst/>
                <a:rect l="l" t="t" r="r" b="b"/>
                <a:pathLst>
                  <a:path w="1680" h="2006" extrusionOk="0">
                    <a:moveTo>
                      <a:pt x="1253" y="1"/>
                    </a:moveTo>
                    <a:cubicBezTo>
                      <a:pt x="1153" y="1"/>
                      <a:pt x="1053" y="1"/>
                      <a:pt x="827" y="126"/>
                    </a:cubicBezTo>
                    <a:cubicBezTo>
                      <a:pt x="727" y="226"/>
                      <a:pt x="627" y="326"/>
                      <a:pt x="526" y="326"/>
                    </a:cubicBezTo>
                    <a:cubicBezTo>
                      <a:pt x="526" y="427"/>
                      <a:pt x="426" y="527"/>
                      <a:pt x="326" y="627"/>
                    </a:cubicBezTo>
                    <a:cubicBezTo>
                      <a:pt x="201" y="853"/>
                      <a:pt x="100" y="953"/>
                      <a:pt x="100" y="1053"/>
                    </a:cubicBezTo>
                    <a:lnTo>
                      <a:pt x="100" y="1153"/>
                    </a:lnTo>
                    <a:lnTo>
                      <a:pt x="100" y="1254"/>
                    </a:lnTo>
                    <a:lnTo>
                      <a:pt x="0" y="1254"/>
                    </a:lnTo>
                    <a:lnTo>
                      <a:pt x="0" y="1479"/>
                    </a:lnTo>
                    <a:cubicBezTo>
                      <a:pt x="100" y="1479"/>
                      <a:pt x="100" y="1579"/>
                      <a:pt x="100" y="1579"/>
                    </a:cubicBezTo>
                    <a:cubicBezTo>
                      <a:pt x="100" y="1780"/>
                      <a:pt x="201" y="1880"/>
                      <a:pt x="426" y="1880"/>
                    </a:cubicBezTo>
                    <a:lnTo>
                      <a:pt x="526" y="2006"/>
                    </a:lnTo>
                    <a:cubicBezTo>
                      <a:pt x="627" y="2006"/>
                      <a:pt x="727" y="1880"/>
                      <a:pt x="827" y="1880"/>
                    </a:cubicBezTo>
                    <a:cubicBezTo>
                      <a:pt x="952" y="1780"/>
                      <a:pt x="952" y="1780"/>
                      <a:pt x="1053" y="1680"/>
                    </a:cubicBezTo>
                    <a:cubicBezTo>
                      <a:pt x="1053" y="1680"/>
                      <a:pt x="1053" y="1579"/>
                      <a:pt x="1153" y="1579"/>
                    </a:cubicBezTo>
                    <a:lnTo>
                      <a:pt x="1153" y="1479"/>
                    </a:lnTo>
                    <a:cubicBezTo>
                      <a:pt x="1187" y="1403"/>
                      <a:pt x="1221" y="1341"/>
                      <a:pt x="1251" y="1289"/>
                    </a:cubicBezTo>
                    <a:lnTo>
                      <a:pt x="1251" y="1289"/>
                    </a:lnTo>
                    <a:cubicBezTo>
                      <a:pt x="1235" y="1397"/>
                      <a:pt x="1153" y="1479"/>
                      <a:pt x="1153" y="1479"/>
                    </a:cubicBezTo>
                    <a:cubicBezTo>
                      <a:pt x="1244" y="1388"/>
                      <a:pt x="1252" y="1380"/>
                      <a:pt x="1253" y="1284"/>
                    </a:cubicBezTo>
                    <a:lnTo>
                      <a:pt x="1253" y="1284"/>
                    </a:lnTo>
                    <a:cubicBezTo>
                      <a:pt x="1252" y="1286"/>
                      <a:pt x="1252" y="1287"/>
                      <a:pt x="1251" y="1289"/>
                    </a:cubicBezTo>
                    <a:lnTo>
                      <a:pt x="1251" y="1289"/>
                    </a:lnTo>
                    <a:cubicBezTo>
                      <a:pt x="1252" y="1277"/>
                      <a:pt x="1253" y="1266"/>
                      <a:pt x="1253" y="1254"/>
                    </a:cubicBezTo>
                    <a:lnTo>
                      <a:pt x="1253" y="1254"/>
                    </a:lnTo>
                    <a:cubicBezTo>
                      <a:pt x="1253" y="1265"/>
                      <a:pt x="1253" y="1275"/>
                      <a:pt x="1253" y="1284"/>
                    </a:cubicBezTo>
                    <a:lnTo>
                      <a:pt x="1253" y="1284"/>
                    </a:lnTo>
                    <a:cubicBezTo>
                      <a:pt x="1311" y="1184"/>
                      <a:pt x="1353" y="1119"/>
                      <a:pt x="1353" y="1053"/>
                    </a:cubicBezTo>
                    <a:cubicBezTo>
                      <a:pt x="1454" y="1053"/>
                      <a:pt x="1454" y="953"/>
                      <a:pt x="1579" y="953"/>
                    </a:cubicBezTo>
                    <a:cubicBezTo>
                      <a:pt x="1579" y="853"/>
                      <a:pt x="1679" y="752"/>
                      <a:pt x="1679" y="527"/>
                    </a:cubicBezTo>
                    <a:cubicBezTo>
                      <a:pt x="1679" y="427"/>
                      <a:pt x="1679" y="326"/>
                      <a:pt x="1579" y="226"/>
                    </a:cubicBezTo>
                    <a:cubicBezTo>
                      <a:pt x="1454" y="126"/>
                      <a:pt x="1353" y="126"/>
                      <a:pt x="1253" y="1"/>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9396;p58">
                <a:extLst>
                  <a:ext uri="{FF2B5EF4-FFF2-40B4-BE49-F238E27FC236}">
                    <a16:creationId xmlns:a16="http://schemas.microsoft.com/office/drawing/2014/main" xmlns="" id="{B7D67FCF-91F3-6041-B4EE-E7340A64F027}"/>
                  </a:ext>
                </a:extLst>
              </p:cNvPr>
              <p:cNvSpPr/>
              <p:nvPr/>
            </p:nvSpPr>
            <p:spPr>
              <a:xfrm>
                <a:off x="8063507" y="4477513"/>
                <a:ext cx="29012" cy="43304"/>
              </a:xfrm>
              <a:custGeom>
                <a:avLst/>
                <a:gdLst/>
                <a:ahLst/>
                <a:cxnLst/>
                <a:rect l="l" t="t" r="r" b="b"/>
                <a:pathLst>
                  <a:path w="1555" h="2321" extrusionOk="0">
                    <a:moveTo>
                      <a:pt x="1061" y="0"/>
                    </a:moveTo>
                    <a:cubicBezTo>
                      <a:pt x="881" y="0"/>
                      <a:pt x="700" y="93"/>
                      <a:pt x="627" y="240"/>
                    </a:cubicBezTo>
                    <a:cubicBezTo>
                      <a:pt x="527" y="441"/>
                      <a:pt x="401" y="666"/>
                      <a:pt x="301" y="867"/>
                    </a:cubicBezTo>
                    <a:cubicBezTo>
                      <a:pt x="201" y="967"/>
                      <a:pt x="201" y="1067"/>
                      <a:pt x="101" y="1193"/>
                    </a:cubicBezTo>
                    <a:cubicBezTo>
                      <a:pt x="101" y="1293"/>
                      <a:pt x="0" y="1393"/>
                      <a:pt x="0" y="1493"/>
                    </a:cubicBezTo>
                    <a:lnTo>
                      <a:pt x="0" y="1919"/>
                    </a:lnTo>
                    <a:cubicBezTo>
                      <a:pt x="101" y="2120"/>
                      <a:pt x="101" y="2220"/>
                      <a:pt x="301" y="2220"/>
                    </a:cubicBezTo>
                    <a:cubicBezTo>
                      <a:pt x="301" y="2320"/>
                      <a:pt x="401" y="2320"/>
                      <a:pt x="527" y="2320"/>
                    </a:cubicBezTo>
                    <a:cubicBezTo>
                      <a:pt x="627" y="2320"/>
                      <a:pt x="627" y="2220"/>
                      <a:pt x="727" y="2220"/>
                    </a:cubicBezTo>
                    <a:cubicBezTo>
                      <a:pt x="1028" y="2120"/>
                      <a:pt x="1153" y="1694"/>
                      <a:pt x="1354" y="1293"/>
                    </a:cubicBezTo>
                    <a:cubicBezTo>
                      <a:pt x="1354" y="1067"/>
                      <a:pt x="1454" y="867"/>
                      <a:pt x="1554" y="666"/>
                    </a:cubicBezTo>
                    <a:lnTo>
                      <a:pt x="1554" y="240"/>
                    </a:lnTo>
                    <a:cubicBezTo>
                      <a:pt x="1454" y="140"/>
                      <a:pt x="1354" y="40"/>
                      <a:pt x="1254" y="40"/>
                    </a:cubicBezTo>
                    <a:cubicBezTo>
                      <a:pt x="1193" y="13"/>
                      <a:pt x="1127" y="0"/>
                      <a:pt x="1061" y="0"/>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9397;p58">
                <a:extLst>
                  <a:ext uri="{FF2B5EF4-FFF2-40B4-BE49-F238E27FC236}">
                    <a16:creationId xmlns:a16="http://schemas.microsoft.com/office/drawing/2014/main" xmlns="" id="{1978A759-7226-504F-B9A5-13AFB8C6DCC8}"/>
                  </a:ext>
                </a:extLst>
              </p:cNvPr>
              <p:cNvSpPr/>
              <p:nvPr/>
            </p:nvSpPr>
            <p:spPr>
              <a:xfrm>
                <a:off x="8135521" y="4493670"/>
                <a:ext cx="27128" cy="38360"/>
              </a:xfrm>
              <a:custGeom>
                <a:avLst/>
                <a:gdLst/>
                <a:ahLst/>
                <a:cxnLst/>
                <a:rect l="l" t="t" r="r" b="b"/>
                <a:pathLst>
                  <a:path w="1454" h="2056" extrusionOk="0">
                    <a:moveTo>
                      <a:pt x="1053" y="1"/>
                    </a:moveTo>
                    <a:cubicBezTo>
                      <a:pt x="827" y="1"/>
                      <a:pt x="727" y="1"/>
                      <a:pt x="627" y="101"/>
                    </a:cubicBezTo>
                    <a:cubicBezTo>
                      <a:pt x="526" y="201"/>
                      <a:pt x="426" y="327"/>
                      <a:pt x="426" y="427"/>
                    </a:cubicBezTo>
                    <a:cubicBezTo>
                      <a:pt x="426" y="527"/>
                      <a:pt x="426" y="527"/>
                      <a:pt x="301" y="627"/>
                    </a:cubicBezTo>
                    <a:cubicBezTo>
                      <a:pt x="301" y="728"/>
                      <a:pt x="301" y="828"/>
                      <a:pt x="201" y="828"/>
                    </a:cubicBezTo>
                    <a:cubicBezTo>
                      <a:pt x="201" y="953"/>
                      <a:pt x="100" y="1053"/>
                      <a:pt x="100" y="1154"/>
                    </a:cubicBezTo>
                    <a:cubicBezTo>
                      <a:pt x="100" y="1254"/>
                      <a:pt x="0" y="1354"/>
                      <a:pt x="0" y="1454"/>
                    </a:cubicBezTo>
                    <a:cubicBezTo>
                      <a:pt x="0" y="1680"/>
                      <a:pt x="100" y="1880"/>
                      <a:pt x="301" y="1981"/>
                    </a:cubicBezTo>
                    <a:cubicBezTo>
                      <a:pt x="414" y="2031"/>
                      <a:pt x="520" y="2056"/>
                      <a:pt x="624" y="2056"/>
                    </a:cubicBezTo>
                    <a:cubicBezTo>
                      <a:pt x="727" y="2056"/>
                      <a:pt x="827" y="2031"/>
                      <a:pt x="927" y="1981"/>
                    </a:cubicBezTo>
                    <a:cubicBezTo>
                      <a:pt x="1053" y="1880"/>
                      <a:pt x="1153" y="1780"/>
                      <a:pt x="1253" y="1580"/>
                    </a:cubicBezTo>
                    <a:cubicBezTo>
                      <a:pt x="1354" y="1454"/>
                      <a:pt x="1354" y="1354"/>
                      <a:pt x="1354" y="1154"/>
                    </a:cubicBezTo>
                    <a:cubicBezTo>
                      <a:pt x="1454" y="1053"/>
                      <a:pt x="1454" y="728"/>
                      <a:pt x="1454" y="527"/>
                    </a:cubicBezTo>
                    <a:cubicBezTo>
                      <a:pt x="1454" y="427"/>
                      <a:pt x="1354" y="327"/>
                      <a:pt x="1253" y="201"/>
                    </a:cubicBezTo>
                    <a:cubicBezTo>
                      <a:pt x="1253" y="101"/>
                      <a:pt x="1153" y="101"/>
                      <a:pt x="1053" y="1"/>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9398;p58">
                <a:extLst>
                  <a:ext uri="{FF2B5EF4-FFF2-40B4-BE49-F238E27FC236}">
                    <a16:creationId xmlns:a16="http://schemas.microsoft.com/office/drawing/2014/main" xmlns="" id="{BB0E9CB6-4CFE-B947-9EB2-C1F7A2C660D3}"/>
                  </a:ext>
                </a:extLst>
              </p:cNvPr>
              <p:cNvSpPr/>
              <p:nvPr/>
            </p:nvSpPr>
            <p:spPr>
              <a:xfrm>
                <a:off x="8184140" y="4516319"/>
                <a:ext cx="31345" cy="45636"/>
              </a:xfrm>
              <a:custGeom>
                <a:avLst/>
                <a:gdLst/>
                <a:ahLst/>
                <a:cxnLst/>
                <a:rect l="l" t="t" r="r" b="b"/>
                <a:pathLst>
                  <a:path w="1680" h="2446" extrusionOk="0">
                    <a:moveTo>
                      <a:pt x="1072" y="1"/>
                    </a:moveTo>
                    <a:cubicBezTo>
                      <a:pt x="895" y="1"/>
                      <a:pt x="701" y="94"/>
                      <a:pt x="627" y="240"/>
                    </a:cubicBezTo>
                    <a:cubicBezTo>
                      <a:pt x="527" y="466"/>
                      <a:pt x="427" y="767"/>
                      <a:pt x="201" y="992"/>
                    </a:cubicBezTo>
                    <a:cubicBezTo>
                      <a:pt x="201" y="1193"/>
                      <a:pt x="101" y="1293"/>
                      <a:pt x="1" y="1494"/>
                    </a:cubicBezTo>
                    <a:lnTo>
                      <a:pt x="1" y="1819"/>
                    </a:lnTo>
                    <a:lnTo>
                      <a:pt x="1" y="2020"/>
                    </a:lnTo>
                    <a:cubicBezTo>
                      <a:pt x="1" y="2120"/>
                      <a:pt x="101" y="2346"/>
                      <a:pt x="201" y="2446"/>
                    </a:cubicBezTo>
                    <a:cubicBezTo>
                      <a:pt x="427" y="2446"/>
                      <a:pt x="627" y="2446"/>
                      <a:pt x="727" y="2346"/>
                    </a:cubicBezTo>
                    <a:cubicBezTo>
                      <a:pt x="828" y="2245"/>
                      <a:pt x="828" y="2245"/>
                      <a:pt x="953" y="2245"/>
                    </a:cubicBezTo>
                    <a:cubicBezTo>
                      <a:pt x="1053" y="2120"/>
                      <a:pt x="1053" y="2020"/>
                      <a:pt x="1053" y="1920"/>
                    </a:cubicBezTo>
                    <a:cubicBezTo>
                      <a:pt x="1154" y="1819"/>
                      <a:pt x="1254" y="1619"/>
                      <a:pt x="1354" y="1393"/>
                    </a:cubicBezTo>
                    <a:cubicBezTo>
                      <a:pt x="1354" y="1193"/>
                      <a:pt x="1454" y="867"/>
                      <a:pt x="1580" y="666"/>
                    </a:cubicBezTo>
                    <a:cubicBezTo>
                      <a:pt x="1680" y="566"/>
                      <a:pt x="1580" y="366"/>
                      <a:pt x="1580" y="240"/>
                    </a:cubicBezTo>
                    <a:cubicBezTo>
                      <a:pt x="1454" y="140"/>
                      <a:pt x="1354" y="40"/>
                      <a:pt x="1254" y="40"/>
                    </a:cubicBezTo>
                    <a:cubicBezTo>
                      <a:pt x="1200" y="13"/>
                      <a:pt x="1137" y="1"/>
                      <a:pt x="1072" y="1"/>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9399;p58">
                <a:extLst>
                  <a:ext uri="{FF2B5EF4-FFF2-40B4-BE49-F238E27FC236}">
                    <a16:creationId xmlns:a16="http://schemas.microsoft.com/office/drawing/2014/main" xmlns="" id="{2C97BF9E-9418-F64C-90B2-AE727FDD0516}"/>
                  </a:ext>
                </a:extLst>
              </p:cNvPr>
              <p:cNvSpPr/>
              <p:nvPr/>
            </p:nvSpPr>
            <p:spPr>
              <a:xfrm>
                <a:off x="7928844" y="4566823"/>
                <a:ext cx="29479" cy="49853"/>
              </a:xfrm>
              <a:custGeom>
                <a:avLst/>
                <a:gdLst/>
                <a:ahLst/>
                <a:cxnLst/>
                <a:rect l="l" t="t" r="r" b="b"/>
                <a:pathLst>
                  <a:path w="1580" h="2672" extrusionOk="0">
                    <a:moveTo>
                      <a:pt x="993" y="1"/>
                    </a:moveTo>
                    <a:cubicBezTo>
                      <a:pt x="843" y="1"/>
                      <a:pt x="701" y="99"/>
                      <a:pt x="627" y="265"/>
                    </a:cubicBezTo>
                    <a:cubicBezTo>
                      <a:pt x="527" y="365"/>
                      <a:pt x="527" y="365"/>
                      <a:pt x="527" y="466"/>
                    </a:cubicBezTo>
                    <a:cubicBezTo>
                      <a:pt x="426" y="566"/>
                      <a:pt x="426" y="666"/>
                      <a:pt x="326" y="792"/>
                    </a:cubicBezTo>
                    <a:cubicBezTo>
                      <a:pt x="326" y="992"/>
                      <a:pt x="226" y="1092"/>
                      <a:pt x="226" y="1193"/>
                    </a:cubicBezTo>
                    <a:cubicBezTo>
                      <a:pt x="101" y="1418"/>
                      <a:pt x="101" y="1619"/>
                      <a:pt x="0" y="1819"/>
                    </a:cubicBezTo>
                    <a:lnTo>
                      <a:pt x="0" y="2045"/>
                    </a:lnTo>
                    <a:cubicBezTo>
                      <a:pt x="0" y="2245"/>
                      <a:pt x="101" y="2345"/>
                      <a:pt x="226" y="2546"/>
                    </a:cubicBezTo>
                    <a:cubicBezTo>
                      <a:pt x="326" y="2671"/>
                      <a:pt x="527" y="2671"/>
                      <a:pt x="627" y="2671"/>
                    </a:cubicBezTo>
                    <a:cubicBezTo>
                      <a:pt x="853" y="2546"/>
                      <a:pt x="953" y="2446"/>
                      <a:pt x="1053" y="2345"/>
                    </a:cubicBezTo>
                    <a:cubicBezTo>
                      <a:pt x="1053" y="2345"/>
                      <a:pt x="1153" y="2245"/>
                      <a:pt x="1153" y="2145"/>
                    </a:cubicBezTo>
                    <a:cubicBezTo>
                      <a:pt x="1254" y="1919"/>
                      <a:pt x="1354" y="1719"/>
                      <a:pt x="1354" y="1619"/>
                    </a:cubicBezTo>
                    <a:cubicBezTo>
                      <a:pt x="1479" y="1418"/>
                      <a:pt x="1479" y="1293"/>
                      <a:pt x="1479" y="1092"/>
                    </a:cubicBezTo>
                    <a:cubicBezTo>
                      <a:pt x="1479" y="892"/>
                      <a:pt x="1579" y="666"/>
                      <a:pt x="1579" y="466"/>
                    </a:cubicBezTo>
                    <a:cubicBezTo>
                      <a:pt x="1579" y="265"/>
                      <a:pt x="1354" y="40"/>
                      <a:pt x="1153" y="40"/>
                    </a:cubicBezTo>
                    <a:cubicBezTo>
                      <a:pt x="1101" y="13"/>
                      <a:pt x="1046" y="1"/>
                      <a:pt x="993" y="1"/>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9400;p58">
                <a:extLst>
                  <a:ext uri="{FF2B5EF4-FFF2-40B4-BE49-F238E27FC236}">
                    <a16:creationId xmlns:a16="http://schemas.microsoft.com/office/drawing/2014/main" xmlns="" id="{C2D15E54-36B2-DA4E-B6E7-D1E743ADEAF3}"/>
                  </a:ext>
                </a:extLst>
              </p:cNvPr>
              <p:cNvSpPr/>
              <p:nvPr/>
            </p:nvSpPr>
            <p:spPr>
              <a:xfrm>
                <a:off x="8005056" y="4527905"/>
                <a:ext cx="27147" cy="34890"/>
              </a:xfrm>
              <a:custGeom>
                <a:avLst/>
                <a:gdLst/>
                <a:ahLst/>
                <a:cxnLst/>
                <a:rect l="l" t="t" r="r" b="b"/>
                <a:pathLst>
                  <a:path w="1455" h="1870" extrusionOk="0">
                    <a:moveTo>
                      <a:pt x="929" y="1"/>
                    </a:moveTo>
                    <a:cubicBezTo>
                      <a:pt x="895" y="1"/>
                      <a:pt x="861" y="12"/>
                      <a:pt x="828" y="45"/>
                    </a:cubicBezTo>
                    <a:cubicBezTo>
                      <a:pt x="627" y="45"/>
                      <a:pt x="527" y="146"/>
                      <a:pt x="527" y="246"/>
                    </a:cubicBezTo>
                    <a:cubicBezTo>
                      <a:pt x="402" y="371"/>
                      <a:pt x="301" y="472"/>
                      <a:pt x="201" y="672"/>
                    </a:cubicBezTo>
                    <a:lnTo>
                      <a:pt x="201" y="772"/>
                    </a:lnTo>
                    <a:cubicBezTo>
                      <a:pt x="101" y="772"/>
                      <a:pt x="101" y="873"/>
                      <a:pt x="101" y="998"/>
                    </a:cubicBezTo>
                    <a:cubicBezTo>
                      <a:pt x="1" y="1098"/>
                      <a:pt x="1" y="1299"/>
                      <a:pt x="1" y="1399"/>
                    </a:cubicBezTo>
                    <a:cubicBezTo>
                      <a:pt x="1" y="1499"/>
                      <a:pt x="101" y="1624"/>
                      <a:pt x="101" y="1624"/>
                    </a:cubicBezTo>
                    <a:cubicBezTo>
                      <a:pt x="201" y="1725"/>
                      <a:pt x="201" y="1725"/>
                      <a:pt x="301" y="1825"/>
                    </a:cubicBezTo>
                    <a:cubicBezTo>
                      <a:pt x="368" y="1825"/>
                      <a:pt x="446" y="1869"/>
                      <a:pt x="550" y="1869"/>
                    </a:cubicBezTo>
                    <a:cubicBezTo>
                      <a:pt x="602" y="1869"/>
                      <a:pt x="661" y="1858"/>
                      <a:pt x="727" y="1825"/>
                    </a:cubicBezTo>
                    <a:cubicBezTo>
                      <a:pt x="828" y="1825"/>
                      <a:pt x="828" y="1725"/>
                      <a:pt x="928" y="1725"/>
                    </a:cubicBezTo>
                    <a:cubicBezTo>
                      <a:pt x="1028" y="1624"/>
                      <a:pt x="1028" y="1624"/>
                      <a:pt x="1028" y="1499"/>
                    </a:cubicBezTo>
                    <a:lnTo>
                      <a:pt x="1153" y="1399"/>
                    </a:lnTo>
                    <a:cubicBezTo>
                      <a:pt x="1153" y="1299"/>
                      <a:pt x="1254" y="1198"/>
                      <a:pt x="1254" y="1098"/>
                    </a:cubicBezTo>
                    <a:cubicBezTo>
                      <a:pt x="1254" y="873"/>
                      <a:pt x="1354" y="772"/>
                      <a:pt x="1354" y="572"/>
                    </a:cubicBezTo>
                    <a:cubicBezTo>
                      <a:pt x="1454" y="472"/>
                      <a:pt x="1354" y="371"/>
                      <a:pt x="1354" y="246"/>
                    </a:cubicBezTo>
                    <a:cubicBezTo>
                      <a:pt x="1254" y="146"/>
                      <a:pt x="1254" y="45"/>
                      <a:pt x="1153" y="45"/>
                    </a:cubicBezTo>
                    <a:cubicBezTo>
                      <a:pt x="1070" y="45"/>
                      <a:pt x="998" y="1"/>
                      <a:pt x="929" y="1"/>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9401;p58">
                <a:extLst>
                  <a:ext uri="{FF2B5EF4-FFF2-40B4-BE49-F238E27FC236}">
                    <a16:creationId xmlns:a16="http://schemas.microsoft.com/office/drawing/2014/main" xmlns="" id="{F880B724-F08B-FC4B-B0D0-1B6CB74617A9}"/>
                  </a:ext>
                </a:extLst>
              </p:cNvPr>
              <p:cNvSpPr/>
              <p:nvPr/>
            </p:nvSpPr>
            <p:spPr>
              <a:xfrm>
                <a:off x="8051809" y="4557532"/>
                <a:ext cx="27147" cy="40897"/>
              </a:xfrm>
              <a:custGeom>
                <a:avLst/>
                <a:gdLst/>
                <a:ahLst/>
                <a:cxnLst/>
                <a:rect l="l" t="t" r="r" b="b"/>
                <a:pathLst>
                  <a:path w="1455" h="2192" extrusionOk="0">
                    <a:moveTo>
                      <a:pt x="796" y="0"/>
                    </a:moveTo>
                    <a:cubicBezTo>
                      <a:pt x="610" y="0"/>
                      <a:pt x="402" y="177"/>
                      <a:pt x="402" y="337"/>
                    </a:cubicBezTo>
                    <a:cubicBezTo>
                      <a:pt x="302" y="538"/>
                      <a:pt x="302" y="763"/>
                      <a:pt x="201" y="964"/>
                    </a:cubicBezTo>
                    <a:cubicBezTo>
                      <a:pt x="201" y="1064"/>
                      <a:pt x="101" y="1064"/>
                      <a:pt x="101" y="1164"/>
                    </a:cubicBezTo>
                    <a:cubicBezTo>
                      <a:pt x="101" y="1290"/>
                      <a:pt x="1" y="1290"/>
                      <a:pt x="1" y="1390"/>
                    </a:cubicBezTo>
                    <a:lnTo>
                      <a:pt x="1" y="1490"/>
                    </a:lnTo>
                    <a:lnTo>
                      <a:pt x="1" y="1791"/>
                    </a:lnTo>
                    <a:cubicBezTo>
                      <a:pt x="1" y="1916"/>
                      <a:pt x="201" y="2117"/>
                      <a:pt x="302" y="2117"/>
                    </a:cubicBezTo>
                    <a:cubicBezTo>
                      <a:pt x="414" y="2167"/>
                      <a:pt x="496" y="2192"/>
                      <a:pt x="574" y="2192"/>
                    </a:cubicBezTo>
                    <a:cubicBezTo>
                      <a:pt x="653" y="2192"/>
                      <a:pt x="728" y="2167"/>
                      <a:pt x="828" y="2117"/>
                    </a:cubicBezTo>
                    <a:cubicBezTo>
                      <a:pt x="1028" y="2016"/>
                      <a:pt x="1154" y="1791"/>
                      <a:pt x="1254" y="1590"/>
                    </a:cubicBezTo>
                    <a:lnTo>
                      <a:pt x="1254" y="1290"/>
                    </a:lnTo>
                    <a:cubicBezTo>
                      <a:pt x="1354" y="964"/>
                      <a:pt x="1354" y="763"/>
                      <a:pt x="1455" y="538"/>
                    </a:cubicBezTo>
                    <a:cubicBezTo>
                      <a:pt x="1455" y="337"/>
                      <a:pt x="1354" y="237"/>
                      <a:pt x="1254" y="137"/>
                    </a:cubicBezTo>
                    <a:cubicBezTo>
                      <a:pt x="1154" y="36"/>
                      <a:pt x="1028" y="36"/>
                      <a:pt x="928" y="36"/>
                    </a:cubicBezTo>
                    <a:cubicBezTo>
                      <a:pt x="888" y="11"/>
                      <a:pt x="843" y="0"/>
                      <a:pt x="796" y="0"/>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9402;p58">
                <a:extLst>
                  <a:ext uri="{FF2B5EF4-FFF2-40B4-BE49-F238E27FC236}">
                    <a16:creationId xmlns:a16="http://schemas.microsoft.com/office/drawing/2014/main" xmlns="" id="{B63EF6B4-D75A-934A-851B-D8A69C64380C}"/>
                  </a:ext>
                </a:extLst>
              </p:cNvPr>
              <p:cNvSpPr/>
              <p:nvPr/>
            </p:nvSpPr>
            <p:spPr>
              <a:xfrm>
                <a:off x="8129439" y="4563035"/>
                <a:ext cx="27594" cy="43808"/>
              </a:xfrm>
              <a:custGeom>
                <a:avLst/>
                <a:gdLst/>
                <a:ahLst/>
                <a:cxnLst/>
                <a:rect l="l" t="t" r="r" b="b"/>
                <a:pathLst>
                  <a:path w="1479" h="2348" extrusionOk="0">
                    <a:moveTo>
                      <a:pt x="1479" y="669"/>
                    </a:moveTo>
                    <a:lnTo>
                      <a:pt x="1479" y="669"/>
                    </a:lnTo>
                    <a:cubicBezTo>
                      <a:pt x="1479" y="698"/>
                      <a:pt x="1477" y="725"/>
                      <a:pt x="1473" y="751"/>
                    </a:cubicBezTo>
                    <a:lnTo>
                      <a:pt x="1473" y="751"/>
                    </a:lnTo>
                    <a:cubicBezTo>
                      <a:pt x="1479" y="731"/>
                      <a:pt x="1479" y="707"/>
                      <a:pt x="1479" y="669"/>
                    </a:cubicBezTo>
                    <a:close/>
                    <a:moveTo>
                      <a:pt x="954" y="1"/>
                    </a:moveTo>
                    <a:cubicBezTo>
                      <a:pt x="781" y="1"/>
                      <a:pt x="598" y="72"/>
                      <a:pt x="527" y="142"/>
                    </a:cubicBezTo>
                    <a:cubicBezTo>
                      <a:pt x="326" y="368"/>
                      <a:pt x="326" y="568"/>
                      <a:pt x="226" y="769"/>
                    </a:cubicBezTo>
                    <a:cubicBezTo>
                      <a:pt x="126" y="995"/>
                      <a:pt x="126" y="1195"/>
                      <a:pt x="0" y="1295"/>
                    </a:cubicBezTo>
                    <a:lnTo>
                      <a:pt x="0" y="1621"/>
                    </a:lnTo>
                    <a:lnTo>
                      <a:pt x="0" y="1822"/>
                    </a:lnTo>
                    <a:cubicBezTo>
                      <a:pt x="126" y="2022"/>
                      <a:pt x="226" y="2248"/>
                      <a:pt x="426" y="2348"/>
                    </a:cubicBezTo>
                    <a:cubicBezTo>
                      <a:pt x="627" y="2348"/>
                      <a:pt x="852" y="2348"/>
                      <a:pt x="953" y="2122"/>
                    </a:cubicBezTo>
                    <a:cubicBezTo>
                      <a:pt x="1153" y="2122"/>
                      <a:pt x="1153" y="1922"/>
                      <a:pt x="1253" y="1822"/>
                    </a:cubicBezTo>
                    <a:lnTo>
                      <a:pt x="1253" y="1621"/>
                    </a:lnTo>
                    <a:cubicBezTo>
                      <a:pt x="1253" y="1496"/>
                      <a:pt x="1253" y="1396"/>
                      <a:pt x="1379" y="1295"/>
                    </a:cubicBezTo>
                    <a:lnTo>
                      <a:pt x="1379" y="1095"/>
                    </a:lnTo>
                    <a:cubicBezTo>
                      <a:pt x="1379" y="1009"/>
                      <a:pt x="1452" y="905"/>
                      <a:pt x="1473" y="751"/>
                    </a:cubicBezTo>
                    <a:lnTo>
                      <a:pt x="1473" y="751"/>
                    </a:lnTo>
                    <a:cubicBezTo>
                      <a:pt x="1464" y="784"/>
                      <a:pt x="1440" y="808"/>
                      <a:pt x="1379" y="869"/>
                    </a:cubicBezTo>
                    <a:cubicBezTo>
                      <a:pt x="1479" y="769"/>
                      <a:pt x="1479" y="669"/>
                      <a:pt x="1479" y="568"/>
                    </a:cubicBezTo>
                    <a:cubicBezTo>
                      <a:pt x="1479" y="368"/>
                      <a:pt x="1379" y="142"/>
                      <a:pt x="1153" y="42"/>
                    </a:cubicBezTo>
                    <a:cubicBezTo>
                      <a:pt x="1094" y="13"/>
                      <a:pt x="1025" y="1"/>
                      <a:pt x="954" y="1"/>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9403;p58">
                <a:extLst>
                  <a:ext uri="{FF2B5EF4-FFF2-40B4-BE49-F238E27FC236}">
                    <a16:creationId xmlns:a16="http://schemas.microsoft.com/office/drawing/2014/main" xmlns="" id="{B3C80AA0-5E61-594C-A1E0-F9AF47773D6D}"/>
                  </a:ext>
                </a:extLst>
              </p:cNvPr>
              <p:cNvSpPr/>
              <p:nvPr/>
            </p:nvSpPr>
            <p:spPr>
              <a:xfrm>
                <a:off x="7839535" y="3677270"/>
                <a:ext cx="17314" cy="31345"/>
              </a:xfrm>
              <a:custGeom>
                <a:avLst/>
                <a:gdLst/>
                <a:ahLst/>
                <a:cxnLst/>
                <a:rect l="l" t="t" r="r" b="b"/>
                <a:pathLst>
                  <a:path w="928" h="1680" extrusionOk="0">
                    <a:moveTo>
                      <a:pt x="401" y="0"/>
                    </a:moveTo>
                    <a:cubicBezTo>
                      <a:pt x="301" y="0"/>
                      <a:pt x="201" y="0"/>
                      <a:pt x="101" y="100"/>
                    </a:cubicBezTo>
                    <a:cubicBezTo>
                      <a:pt x="101" y="226"/>
                      <a:pt x="0" y="326"/>
                      <a:pt x="0" y="426"/>
                    </a:cubicBezTo>
                    <a:cubicBezTo>
                      <a:pt x="0" y="526"/>
                      <a:pt x="101" y="727"/>
                      <a:pt x="101" y="852"/>
                    </a:cubicBezTo>
                    <a:lnTo>
                      <a:pt x="101" y="1153"/>
                    </a:lnTo>
                    <a:cubicBezTo>
                      <a:pt x="101" y="1153"/>
                      <a:pt x="101" y="1253"/>
                      <a:pt x="201" y="1353"/>
                    </a:cubicBezTo>
                    <a:cubicBezTo>
                      <a:pt x="201" y="1579"/>
                      <a:pt x="401" y="1679"/>
                      <a:pt x="502" y="1679"/>
                    </a:cubicBezTo>
                    <a:cubicBezTo>
                      <a:pt x="727" y="1679"/>
                      <a:pt x="827" y="1479"/>
                      <a:pt x="928" y="1353"/>
                    </a:cubicBezTo>
                    <a:lnTo>
                      <a:pt x="928" y="1153"/>
                    </a:lnTo>
                    <a:lnTo>
                      <a:pt x="928" y="852"/>
                    </a:lnTo>
                    <a:cubicBezTo>
                      <a:pt x="827" y="727"/>
                      <a:pt x="827" y="526"/>
                      <a:pt x="827" y="426"/>
                    </a:cubicBezTo>
                    <a:lnTo>
                      <a:pt x="827" y="226"/>
                    </a:lnTo>
                    <a:lnTo>
                      <a:pt x="727" y="100"/>
                    </a:lnTo>
                    <a:cubicBezTo>
                      <a:pt x="627" y="0"/>
                      <a:pt x="502" y="0"/>
                      <a:pt x="401" y="0"/>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9404;p58">
                <a:extLst>
                  <a:ext uri="{FF2B5EF4-FFF2-40B4-BE49-F238E27FC236}">
                    <a16:creationId xmlns:a16="http://schemas.microsoft.com/office/drawing/2014/main" xmlns="" id="{0280231C-2306-864B-912F-D22F1D7C5343}"/>
                  </a:ext>
                </a:extLst>
              </p:cNvPr>
              <p:cNvSpPr/>
              <p:nvPr/>
            </p:nvSpPr>
            <p:spPr>
              <a:xfrm>
                <a:off x="7864777" y="3722158"/>
                <a:ext cx="21531" cy="35076"/>
              </a:xfrm>
              <a:custGeom>
                <a:avLst/>
                <a:gdLst/>
                <a:ahLst/>
                <a:cxnLst/>
                <a:rect l="l" t="t" r="r" b="b"/>
                <a:pathLst>
                  <a:path w="1154" h="1880" extrusionOk="0">
                    <a:moveTo>
                      <a:pt x="527" y="0"/>
                    </a:moveTo>
                    <a:cubicBezTo>
                      <a:pt x="402" y="0"/>
                      <a:pt x="302" y="0"/>
                      <a:pt x="302" y="100"/>
                    </a:cubicBezTo>
                    <a:cubicBezTo>
                      <a:pt x="201" y="100"/>
                      <a:pt x="101" y="201"/>
                      <a:pt x="101" y="326"/>
                    </a:cubicBezTo>
                    <a:cubicBezTo>
                      <a:pt x="1" y="526"/>
                      <a:pt x="1" y="727"/>
                      <a:pt x="1" y="953"/>
                    </a:cubicBezTo>
                    <a:lnTo>
                      <a:pt x="1" y="1253"/>
                    </a:lnTo>
                    <a:lnTo>
                      <a:pt x="1" y="1454"/>
                    </a:lnTo>
                    <a:cubicBezTo>
                      <a:pt x="101" y="1579"/>
                      <a:pt x="101" y="1579"/>
                      <a:pt x="101" y="1679"/>
                    </a:cubicBezTo>
                    <a:cubicBezTo>
                      <a:pt x="101" y="1679"/>
                      <a:pt x="201" y="1780"/>
                      <a:pt x="302" y="1780"/>
                    </a:cubicBezTo>
                    <a:cubicBezTo>
                      <a:pt x="302" y="1880"/>
                      <a:pt x="402" y="1880"/>
                      <a:pt x="402" y="1880"/>
                    </a:cubicBezTo>
                    <a:lnTo>
                      <a:pt x="728" y="1880"/>
                    </a:lnTo>
                    <a:cubicBezTo>
                      <a:pt x="828" y="1880"/>
                      <a:pt x="828" y="1780"/>
                      <a:pt x="928" y="1780"/>
                    </a:cubicBezTo>
                    <a:cubicBezTo>
                      <a:pt x="1154" y="1579"/>
                      <a:pt x="1154" y="1253"/>
                      <a:pt x="1028" y="1053"/>
                    </a:cubicBezTo>
                    <a:cubicBezTo>
                      <a:pt x="1028" y="1053"/>
                      <a:pt x="1028" y="953"/>
                      <a:pt x="928" y="827"/>
                    </a:cubicBezTo>
                    <a:lnTo>
                      <a:pt x="928" y="426"/>
                    </a:lnTo>
                    <a:cubicBezTo>
                      <a:pt x="928" y="426"/>
                      <a:pt x="928" y="326"/>
                      <a:pt x="828" y="326"/>
                    </a:cubicBezTo>
                    <a:cubicBezTo>
                      <a:pt x="828" y="201"/>
                      <a:pt x="828" y="201"/>
                      <a:pt x="728" y="201"/>
                    </a:cubicBezTo>
                    <a:cubicBezTo>
                      <a:pt x="728" y="100"/>
                      <a:pt x="627" y="100"/>
                      <a:pt x="527" y="0"/>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9405;p58">
                <a:extLst>
                  <a:ext uri="{FF2B5EF4-FFF2-40B4-BE49-F238E27FC236}">
                    <a16:creationId xmlns:a16="http://schemas.microsoft.com/office/drawing/2014/main" xmlns="" id="{E354C963-FDD7-784C-9728-21D91CDAB861}"/>
                  </a:ext>
                </a:extLst>
              </p:cNvPr>
              <p:cNvSpPr/>
              <p:nvPr/>
            </p:nvSpPr>
            <p:spPr>
              <a:xfrm>
                <a:off x="7888154" y="3681467"/>
                <a:ext cx="23415" cy="30878"/>
              </a:xfrm>
              <a:custGeom>
                <a:avLst/>
                <a:gdLst/>
                <a:ahLst/>
                <a:cxnLst/>
                <a:rect l="l" t="t" r="r" b="b"/>
                <a:pathLst>
                  <a:path w="1255" h="1655" extrusionOk="0">
                    <a:moveTo>
                      <a:pt x="302" y="1"/>
                    </a:moveTo>
                    <a:cubicBezTo>
                      <a:pt x="302" y="1"/>
                      <a:pt x="302" y="101"/>
                      <a:pt x="201" y="101"/>
                    </a:cubicBezTo>
                    <a:lnTo>
                      <a:pt x="201" y="201"/>
                    </a:lnTo>
                    <a:cubicBezTo>
                      <a:pt x="101" y="201"/>
                      <a:pt x="101" y="301"/>
                      <a:pt x="101" y="301"/>
                    </a:cubicBezTo>
                    <a:cubicBezTo>
                      <a:pt x="101" y="402"/>
                      <a:pt x="101" y="402"/>
                      <a:pt x="1" y="502"/>
                    </a:cubicBezTo>
                    <a:lnTo>
                      <a:pt x="1" y="727"/>
                    </a:lnTo>
                    <a:lnTo>
                      <a:pt x="1" y="928"/>
                    </a:lnTo>
                    <a:cubicBezTo>
                      <a:pt x="1" y="1028"/>
                      <a:pt x="1" y="1254"/>
                      <a:pt x="101" y="1354"/>
                    </a:cubicBezTo>
                    <a:lnTo>
                      <a:pt x="201" y="1454"/>
                    </a:lnTo>
                    <a:lnTo>
                      <a:pt x="302" y="1555"/>
                    </a:lnTo>
                    <a:cubicBezTo>
                      <a:pt x="402" y="1555"/>
                      <a:pt x="402" y="1555"/>
                      <a:pt x="527" y="1655"/>
                    </a:cubicBezTo>
                    <a:lnTo>
                      <a:pt x="728" y="1655"/>
                    </a:lnTo>
                    <a:cubicBezTo>
                      <a:pt x="728" y="1655"/>
                      <a:pt x="828" y="1655"/>
                      <a:pt x="828" y="1555"/>
                    </a:cubicBezTo>
                    <a:lnTo>
                      <a:pt x="928" y="1555"/>
                    </a:lnTo>
                    <a:lnTo>
                      <a:pt x="1028" y="1454"/>
                    </a:lnTo>
                    <a:cubicBezTo>
                      <a:pt x="1154" y="1354"/>
                      <a:pt x="1154" y="1254"/>
                      <a:pt x="1154" y="1254"/>
                    </a:cubicBezTo>
                    <a:cubicBezTo>
                      <a:pt x="1254" y="1028"/>
                      <a:pt x="1254" y="928"/>
                      <a:pt x="1154" y="727"/>
                    </a:cubicBezTo>
                    <a:lnTo>
                      <a:pt x="1154" y="627"/>
                    </a:lnTo>
                    <a:cubicBezTo>
                      <a:pt x="1028" y="502"/>
                      <a:pt x="1028" y="301"/>
                      <a:pt x="928" y="201"/>
                    </a:cubicBezTo>
                    <a:lnTo>
                      <a:pt x="828" y="101"/>
                    </a:lnTo>
                    <a:lnTo>
                      <a:pt x="728" y="1"/>
                    </a:ln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9406;p58">
                <a:extLst>
                  <a:ext uri="{FF2B5EF4-FFF2-40B4-BE49-F238E27FC236}">
                    <a16:creationId xmlns:a16="http://schemas.microsoft.com/office/drawing/2014/main" xmlns="" id="{709FDD78-ADD4-5747-A456-F9B761BEA0FD}"/>
                  </a:ext>
                </a:extLst>
              </p:cNvPr>
              <p:cNvSpPr/>
              <p:nvPr/>
            </p:nvSpPr>
            <p:spPr>
              <a:xfrm>
                <a:off x="7940523" y="3663706"/>
                <a:ext cx="21531" cy="31345"/>
              </a:xfrm>
              <a:custGeom>
                <a:avLst/>
                <a:gdLst/>
                <a:ahLst/>
                <a:cxnLst/>
                <a:rect l="l" t="t" r="r" b="b"/>
                <a:pathLst>
                  <a:path w="1154" h="1680" extrusionOk="0">
                    <a:moveTo>
                      <a:pt x="427" y="0"/>
                    </a:moveTo>
                    <a:cubicBezTo>
                      <a:pt x="427" y="0"/>
                      <a:pt x="327" y="0"/>
                      <a:pt x="327" y="101"/>
                    </a:cubicBezTo>
                    <a:cubicBezTo>
                      <a:pt x="227" y="101"/>
                      <a:pt x="227" y="101"/>
                      <a:pt x="101" y="201"/>
                    </a:cubicBezTo>
                    <a:cubicBezTo>
                      <a:pt x="1" y="326"/>
                      <a:pt x="1" y="426"/>
                      <a:pt x="1" y="527"/>
                    </a:cubicBezTo>
                    <a:lnTo>
                      <a:pt x="1" y="827"/>
                    </a:lnTo>
                    <a:lnTo>
                      <a:pt x="1" y="1053"/>
                    </a:lnTo>
                    <a:lnTo>
                      <a:pt x="1" y="1253"/>
                    </a:lnTo>
                    <a:cubicBezTo>
                      <a:pt x="1" y="1354"/>
                      <a:pt x="101" y="1454"/>
                      <a:pt x="227" y="1579"/>
                    </a:cubicBezTo>
                    <a:cubicBezTo>
                      <a:pt x="227" y="1579"/>
                      <a:pt x="327" y="1679"/>
                      <a:pt x="427" y="1679"/>
                    </a:cubicBezTo>
                    <a:lnTo>
                      <a:pt x="628" y="1679"/>
                    </a:lnTo>
                    <a:cubicBezTo>
                      <a:pt x="728" y="1679"/>
                      <a:pt x="728" y="1679"/>
                      <a:pt x="853" y="1579"/>
                    </a:cubicBezTo>
                    <a:cubicBezTo>
                      <a:pt x="953" y="1579"/>
                      <a:pt x="953" y="1454"/>
                      <a:pt x="1054" y="1454"/>
                    </a:cubicBezTo>
                    <a:lnTo>
                      <a:pt x="1054" y="1354"/>
                    </a:lnTo>
                    <a:lnTo>
                      <a:pt x="1054" y="1153"/>
                    </a:lnTo>
                    <a:lnTo>
                      <a:pt x="1154" y="1053"/>
                    </a:lnTo>
                    <a:cubicBezTo>
                      <a:pt x="1154" y="1053"/>
                      <a:pt x="1054" y="953"/>
                      <a:pt x="1054" y="827"/>
                    </a:cubicBezTo>
                    <a:lnTo>
                      <a:pt x="1054" y="727"/>
                    </a:lnTo>
                    <a:cubicBezTo>
                      <a:pt x="1054" y="627"/>
                      <a:pt x="953" y="527"/>
                      <a:pt x="953" y="426"/>
                    </a:cubicBezTo>
                    <a:cubicBezTo>
                      <a:pt x="953" y="326"/>
                      <a:pt x="953" y="326"/>
                      <a:pt x="853" y="201"/>
                    </a:cubicBezTo>
                    <a:cubicBezTo>
                      <a:pt x="853" y="201"/>
                      <a:pt x="853" y="101"/>
                      <a:pt x="728" y="101"/>
                    </a:cubicBezTo>
                    <a:cubicBezTo>
                      <a:pt x="728" y="101"/>
                      <a:pt x="628" y="101"/>
                      <a:pt x="628" y="0"/>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9407;p58">
                <a:extLst>
                  <a:ext uri="{FF2B5EF4-FFF2-40B4-BE49-F238E27FC236}">
                    <a16:creationId xmlns:a16="http://schemas.microsoft.com/office/drawing/2014/main" xmlns="" id="{483CF796-81F7-5B4D-9049-34746480D3FD}"/>
                  </a:ext>
                </a:extLst>
              </p:cNvPr>
              <p:cNvSpPr/>
              <p:nvPr/>
            </p:nvSpPr>
            <p:spPr>
              <a:xfrm>
                <a:off x="7921362" y="3729266"/>
                <a:ext cx="21064" cy="31718"/>
              </a:xfrm>
              <a:custGeom>
                <a:avLst/>
                <a:gdLst/>
                <a:ahLst/>
                <a:cxnLst/>
                <a:rect l="l" t="t" r="r" b="b"/>
                <a:pathLst>
                  <a:path w="1129" h="1700" extrusionOk="0">
                    <a:moveTo>
                      <a:pt x="620" y="1"/>
                    </a:moveTo>
                    <a:cubicBezTo>
                      <a:pt x="546" y="1"/>
                      <a:pt x="468" y="45"/>
                      <a:pt x="401" y="45"/>
                    </a:cubicBezTo>
                    <a:cubicBezTo>
                      <a:pt x="301" y="145"/>
                      <a:pt x="301" y="246"/>
                      <a:pt x="201" y="346"/>
                    </a:cubicBezTo>
                    <a:cubicBezTo>
                      <a:pt x="201" y="446"/>
                      <a:pt x="101" y="572"/>
                      <a:pt x="101" y="672"/>
                    </a:cubicBezTo>
                    <a:lnTo>
                      <a:pt x="101" y="872"/>
                    </a:lnTo>
                    <a:cubicBezTo>
                      <a:pt x="0" y="973"/>
                      <a:pt x="0" y="1198"/>
                      <a:pt x="101" y="1298"/>
                    </a:cubicBezTo>
                    <a:lnTo>
                      <a:pt x="101" y="1499"/>
                    </a:lnTo>
                    <a:lnTo>
                      <a:pt x="201" y="1599"/>
                    </a:lnTo>
                    <a:lnTo>
                      <a:pt x="301" y="1599"/>
                    </a:lnTo>
                    <a:cubicBezTo>
                      <a:pt x="301" y="1699"/>
                      <a:pt x="401" y="1699"/>
                      <a:pt x="502" y="1699"/>
                    </a:cubicBezTo>
                    <a:lnTo>
                      <a:pt x="727" y="1699"/>
                    </a:lnTo>
                    <a:lnTo>
                      <a:pt x="827" y="1599"/>
                    </a:lnTo>
                    <a:cubicBezTo>
                      <a:pt x="928" y="1599"/>
                      <a:pt x="928" y="1499"/>
                      <a:pt x="928" y="1499"/>
                    </a:cubicBezTo>
                    <a:cubicBezTo>
                      <a:pt x="1028" y="1298"/>
                      <a:pt x="1128" y="1198"/>
                      <a:pt x="1128" y="1073"/>
                    </a:cubicBezTo>
                    <a:lnTo>
                      <a:pt x="1128" y="872"/>
                    </a:lnTo>
                    <a:lnTo>
                      <a:pt x="1128" y="446"/>
                    </a:lnTo>
                    <a:cubicBezTo>
                      <a:pt x="1128" y="346"/>
                      <a:pt x="1028" y="145"/>
                      <a:pt x="1028" y="145"/>
                    </a:cubicBezTo>
                    <a:lnTo>
                      <a:pt x="928" y="45"/>
                    </a:lnTo>
                    <a:lnTo>
                      <a:pt x="727" y="45"/>
                    </a:lnTo>
                    <a:cubicBezTo>
                      <a:pt x="694" y="12"/>
                      <a:pt x="658" y="1"/>
                      <a:pt x="620" y="1"/>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9408;p58">
                <a:extLst>
                  <a:ext uri="{FF2B5EF4-FFF2-40B4-BE49-F238E27FC236}">
                    <a16:creationId xmlns:a16="http://schemas.microsoft.com/office/drawing/2014/main" xmlns="" id="{57D7FDD2-FD93-AF47-8152-51B6F0B08D49}"/>
                  </a:ext>
                </a:extLst>
              </p:cNvPr>
              <p:cNvSpPr/>
              <p:nvPr/>
            </p:nvSpPr>
            <p:spPr>
              <a:xfrm>
                <a:off x="7971866" y="3702512"/>
                <a:ext cx="21531" cy="30878"/>
              </a:xfrm>
              <a:custGeom>
                <a:avLst/>
                <a:gdLst/>
                <a:ahLst/>
                <a:cxnLst/>
                <a:rect l="l" t="t" r="r" b="b"/>
                <a:pathLst>
                  <a:path w="1154" h="1655" extrusionOk="0">
                    <a:moveTo>
                      <a:pt x="426" y="0"/>
                    </a:moveTo>
                    <a:cubicBezTo>
                      <a:pt x="301" y="0"/>
                      <a:pt x="301" y="0"/>
                      <a:pt x="201" y="126"/>
                    </a:cubicBezTo>
                    <a:cubicBezTo>
                      <a:pt x="201" y="226"/>
                      <a:pt x="100" y="326"/>
                      <a:pt x="100" y="427"/>
                    </a:cubicBezTo>
                    <a:lnTo>
                      <a:pt x="100" y="627"/>
                    </a:lnTo>
                    <a:lnTo>
                      <a:pt x="100" y="752"/>
                    </a:lnTo>
                    <a:cubicBezTo>
                      <a:pt x="100" y="853"/>
                      <a:pt x="0" y="853"/>
                      <a:pt x="0" y="853"/>
                    </a:cubicBezTo>
                    <a:lnTo>
                      <a:pt x="0" y="1254"/>
                    </a:lnTo>
                    <a:lnTo>
                      <a:pt x="201" y="1479"/>
                    </a:lnTo>
                    <a:cubicBezTo>
                      <a:pt x="201" y="1579"/>
                      <a:pt x="301" y="1579"/>
                      <a:pt x="426" y="1579"/>
                    </a:cubicBezTo>
                    <a:cubicBezTo>
                      <a:pt x="476" y="1630"/>
                      <a:pt x="526" y="1655"/>
                      <a:pt x="564" y="1655"/>
                    </a:cubicBezTo>
                    <a:cubicBezTo>
                      <a:pt x="602" y="1655"/>
                      <a:pt x="627" y="1630"/>
                      <a:pt x="627" y="1579"/>
                    </a:cubicBezTo>
                    <a:cubicBezTo>
                      <a:pt x="727" y="1579"/>
                      <a:pt x="827" y="1579"/>
                      <a:pt x="927" y="1479"/>
                    </a:cubicBezTo>
                    <a:cubicBezTo>
                      <a:pt x="1053" y="1379"/>
                      <a:pt x="1053" y="1254"/>
                      <a:pt x="1053" y="1153"/>
                    </a:cubicBezTo>
                    <a:cubicBezTo>
                      <a:pt x="1153" y="1053"/>
                      <a:pt x="1153" y="1053"/>
                      <a:pt x="1053" y="953"/>
                    </a:cubicBezTo>
                    <a:lnTo>
                      <a:pt x="1053" y="853"/>
                    </a:lnTo>
                    <a:lnTo>
                      <a:pt x="1053" y="527"/>
                    </a:lnTo>
                    <a:lnTo>
                      <a:pt x="1053" y="326"/>
                    </a:lnTo>
                    <a:cubicBezTo>
                      <a:pt x="927" y="226"/>
                      <a:pt x="927" y="126"/>
                      <a:pt x="827" y="0"/>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9409;p58">
                <a:extLst>
                  <a:ext uri="{FF2B5EF4-FFF2-40B4-BE49-F238E27FC236}">
                    <a16:creationId xmlns:a16="http://schemas.microsoft.com/office/drawing/2014/main" xmlns="" id="{928DFC5B-E621-B241-AB0F-6ECCE21F239D}"/>
                  </a:ext>
                </a:extLst>
              </p:cNvPr>
              <p:cNvSpPr/>
              <p:nvPr/>
            </p:nvSpPr>
            <p:spPr>
              <a:xfrm>
                <a:off x="8024235" y="3687083"/>
                <a:ext cx="21531" cy="27147"/>
              </a:xfrm>
              <a:custGeom>
                <a:avLst/>
                <a:gdLst/>
                <a:ahLst/>
                <a:cxnLst/>
                <a:rect l="l" t="t" r="r" b="b"/>
                <a:pathLst>
                  <a:path w="1154" h="1455" extrusionOk="0">
                    <a:moveTo>
                      <a:pt x="526" y="0"/>
                    </a:moveTo>
                    <a:cubicBezTo>
                      <a:pt x="426" y="0"/>
                      <a:pt x="426" y="101"/>
                      <a:pt x="326" y="101"/>
                    </a:cubicBezTo>
                    <a:lnTo>
                      <a:pt x="326" y="201"/>
                    </a:lnTo>
                    <a:cubicBezTo>
                      <a:pt x="226" y="201"/>
                      <a:pt x="226" y="326"/>
                      <a:pt x="226" y="426"/>
                    </a:cubicBezTo>
                    <a:lnTo>
                      <a:pt x="226" y="527"/>
                    </a:lnTo>
                    <a:cubicBezTo>
                      <a:pt x="226" y="527"/>
                      <a:pt x="125" y="627"/>
                      <a:pt x="125" y="727"/>
                    </a:cubicBezTo>
                    <a:lnTo>
                      <a:pt x="125" y="827"/>
                    </a:lnTo>
                    <a:cubicBezTo>
                      <a:pt x="125" y="827"/>
                      <a:pt x="125" y="953"/>
                      <a:pt x="0" y="953"/>
                    </a:cubicBezTo>
                    <a:lnTo>
                      <a:pt x="125" y="1053"/>
                    </a:lnTo>
                    <a:lnTo>
                      <a:pt x="125" y="1254"/>
                    </a:lnTo>
                    <a:cubicBezTo>
                      <a:pt x="125" y="1254"/>
                      <a:pt x="226" y="1254"/>
                      <a:pt x="226" y="1354"/>
                    </a:cubicBezTo>
                    <a:lnTo>
                      <a:pt x="326" y="1354"/>
                    </a:lnTo>
                    <a:lnTo>
                      <a:pt x="426" y="1454"/>
                    </a:lnTo>
                    <a:lnTo>
                      <a:pt x="627" y="1454"/>
                    </a:lnTo>
                    <a:lnTo>
                      <a:pt x="752" y="1354"/>
                    </a:lnTo>
                    <a:lnTo>
                      <a:pt x="852" y="1354"/>
                    </a:lnTo>
                    <a:cubicBezTo>
                      <a:pt x="852" y="1254"/>
                      <a:pt x="953" y="1254"/>
                      <a:pt x="953" y="1254"/>
                    </a:cubicBezTo>
                    <a:cubicBezTo>
                      <a:pt x="953" y="1153"/>
                      <a:pt x="1053" y="1153"/>
                      <a:pt x="1053" y="1053"/>
                    </a:cubicBezTo>
                    <a:cubicBezTo>
                      <a:pt x="1053" y="1053"/>
                      <a:pt x="1053" y="953"/>
                      <a:pt x="1153" y="953"/>
                    </a:cubicBezTo>
                    <a:lnTo>
                      <a:pt x="1153" y="827"/>
                    </a:lnTo>
                    <a:lnTo>
                      <a:pt x="1153" y="627"/>
                    </a:lnTo>
                    <a:lnTo>
                      <a:pt x="1153" y="426"/>
                    </a:lnTo>
                    <a:lnTo>
                      <a:pt x="1153" y="326"/>
                    </a:lnTo>
                    <a:cubicBezTo>
                      <a:pt x="1153" y="201"/>
                      <a:pt x="1053" y="201"/>
                      <a:pt x="1053" y="201"/>
                    </a:cubicBezTo>
                    <a:cubicBezTo>
                      <a:pt x="1053" y="101"/>
                      <a:pt x="953" y="101"/>
                      <a:pt x="953" y="0"/>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9410;p58">
                <a:extLst>
                  <a:ext uri="{FF2B5EF4-FFF2-40B4-BE49-F238E27FC236}">
                    <a16:creationId xmlns:a16="http://schemas.microsoft.com/office/drawing/2014/main" xmlns="" id="{4AA1B931-B43D-0C44-AAED-DF94F11B7881}"/>
                  </a:ext>
                </a:extLst>
              </p:cNvPr>
              <p:cNvSpPr/>
              <p:nvPr/>
            </p:nvSpPr>
            <p:spPr>
              <a:xfrm>
                <a:off x="7882090" y="3777326"/>
                <a:ext cx="21512" cy="34628"/>
              </a:xfrm>
              <a:custGeom>
                <a:avLst/>
                <a:gdLst/>
                <a:ahLst/>
                <a:cxnLst/>
                <a:rect l="l" t="t" r="r" b="b"/>
                <a:pathLst>
                  <a:path w="1153" h="1856" extrusionOk="0">
                    <a:moveTo>
                      <a:pt x="476" y="1"/>
                    </a:moveTo>
                    <a:cubicBezTo>
                      <a:pt x="426" y="1"/>
                      <a:pt x="376" y="26"/>
                      <a:pt x="326" y="76"/>
                    </a:cubicBezTo>
                    <a:cubicBezTo>
                      <a:pt x="326" y="76"/>
                      <a:pt x="226" y="76"/>
                      <a:pt x="100" y="176"/>
                    </a:cubicBezTo>
                    <a:cubicBezTo>
                      <a:pt x="100" y="176"/>
                      <a:pt x="0" y="276"/>
                      <a:pt x="0" y="376"/>
                    </a:cubicBezTo>
                    <a:cubicBezTo>
                      <a:pt x="100" y="602"/>
                      <a:pt x="100" y="803"/>
                      <a:pt x="100" y="903"/>
                    </a:cubicBezTo>
                    <a:lnTo>
                      <a:pt x="100" y="1229"/>
                    </a:lnTo>
                    <a:cubicBezTo>
                      <a:pt x="100" y="1429"/>
                      <a:pt x="100" y="1630"/>
                      <a:pt x="326" y="1755"/>
                    </a:cubicBezTo>
                    <a:cubicBezTo>
                      <a:pt x="426" y="1855"/>
                      <a:pt x="526" y="1855"/>
                      <a:pt x="727" y="1855"/>
                    </a:cubicBezTo>
                    <a:lnTo>
                      <a:pt x="852" y="1855"/>
                    </a:lnTo>
                    <a:cubicBezTo>
                      <a:pt x="952" y="1755"/>
                      <a:pt x="1053" y="1755"/>
                      <a:pt x="1053" y="1630"/>
                    </a:cubicBezTo>
                    <a:cubicBezTo>
                      <a:pt x="1153" y="1529"/>
                      <a:pt x="1153" y="1429"/>
                      <a:pt x="1153" y="1329"/>
                    </a:cubicBezTo>
                    <a:cubicBezTo>
                      <a:pt x="1153" y="1229"/>
                      <a:pt x="1153" y="1128"/>
                      <a:pt x="1053" y="1003"/>
                    </a:cubicBezTo>
                    <a:lnTo>
                      <a:pt x="1053" y="803"/>
                    </a:lnTo>
                    <a:cubicBezTo>
                      <a:pt x="952" y="602"/>
                      <a:pt x="852" y="376"/>
                      <a:pt x="852" y="176"/>
                    </a:cubicBezTo>
                    <a:lnTo>
                      <a:pt x="727" y="176"/>
                    </a:lnTo>
                    <a:cubicBezTo>
                      <a:pt x="727" y="76"/>
                      <a:pt x="627" y="76"/>
                      <a:pt x="627" y="76"/>
                    </a:cubicBezTo>
                    <a:cubicBezTo>
                      <a:pt x="577" y="26"/>
                      <a:pt x="526" y="1"/>
                      <a:pt x="476" y="1"/>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9411;p58">
                <a:extLst>
                  <a:ext uri="{FF2B5EF4-FFF2-40B4-BE49-F238E27FC236}">
                    <a16:creationId xmlns:a16="http://schemas.microsoft.com/office/drawing/2014/main" xmlns="" id="{DC50DD8F-4F4D-5F4F-8F5D-0A0B8ACE030A}"/>
                  </a:ext>
                </a:extLst>
              </p:cNvPr>
              <p:cNvSpPr/>
              <p:nvPr/>
            </p:nvSpPr>
            <p:spPr>
              <a:xfrm>
                <a:off x="7897986" y="3823613"/>
                <a:ext cx="23397" cy="33229"/>
              </a:xfrm>
              <a:custGeom>
                <a:avLst/>
                <a:gdLst/>
                <a:ahLst/>
                <a:cxnLst/>
                <a:rect l="l" t="t" r="r" b="b"/>
                <a:pathLst>
                  <a:path w="1254" h="1781" extrusionOk="0">
                    <a:moveTo>
                      <a:pt x="627" y="1"/>
                    </a:moveTo>
                    <a:lnTo>
                      <a:pt x="501" y="101"/>
                    </a:lnTo>
                    <a:cubicBezTo>
                      <a:pt x="401" y="201"/>
                      <a:pt x="401" y="201"/>
                      <a:pt x="401" y="302"/>
                    </a:cubicBezTo>
                    <a:cubicBezTo>
                      <a:pt x="301" y="402"/>
                      <a:pt x="201" y="627"/>
                      <a:pt x="201" y="728"/>
                    </a:cubicBezTo>
                    <a:cubicBezTo>
                      <a:pt x="201" y="828"/>
                      <a:pt x="100" y="928"/>
                      <a:pt x="100" y="928"/>
                    </a:cubicBezTo>
                    <a:cubicBezTo>
                      <a:pt x="100" y="1028"/>
                      <a:pt x="0" y="1154"/>
                      <a:pt x="0" y="1254"/>
                    </a:cubicBezTo>
                    <a:cubicBezTo>
                      <a:pt x="100" y="1354"/>
                      <a:pt x="100" y="1454"/>
                      <a:pt x="201" y="1555"/>
                    </a:cubicBezTo>
                    <a:cubicBezTo>
                      <a:pt x="201" y="1655"/>
                      <a:pt x="301" y="1655"/>
                      <a:pt x="301" y="1655"/>
                    </a:cubicBezTo>
                    <a:cubicBezTo>
                      <a:pt x="401" y="1780"/>
                      <a:pt x="401" y="1780"/>
                      <a:pt x="501" y="1780"/>
                    </a:cubicBezTo>
                    <a:cubicBezTo>
                      <a:pt x="627" y="1780"/>
                      <a:pt x="727" y="1780"/>
                      <a:pt x="827" y="1655"/>
                    </a:cubicBezTo>
                    <a:cubicBezTo>
                      <a:pt x="928" y="1655"/>
                      <a:pt x="1028" y="1555"/>
                      <a:pt x="1028" y="1454"/>
                    </a:cubicBezTo>
                    <a:cubicBezTo>
                      <a:pt x="1128" y="1354"/>
                      <a:pt x="1128" y="1254"/>
                      <a:pt x="1128" y="1154"/>
                    </a:cubicBezTo>
                    <a:cubicBezTo>
                      <a:pt x="1128" y="1028"/>
                      <a:pt x="1128" y="928"/>
                      <a:pt x="1253" y="928"/>
                    </a:cubicBezTo>
                    <a:lnTo>
                      <a:pt x="1253" y="402"/>
                    </a:lnTo>
                    <a:cubicBezTo>
                      <a:pt x="1253" y="302"/>
                      <a:pt x="1253" y="201"/>
                      <a:pt x="1128" y="101"/>
                    </a:cubicBezTo>
                    <a:cubicBezTo>
                      <a:pt x="1028" y="1"/>
                      <a:pt x="928" y="1"/>
                      <a:pt x="827" y="1"/>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9412;p58">
                <a:extLst>
                  <a:ext uri="{FF2B5EF4-FFF2-40B4-BE49-F238E27FC236}">
                    <a16:creationId xmlns:a16="http://schemas.microsoft.com/office/drawing/2014/main" xmlns="" id="{03F79592-6289-CB43-A18B-E5C18F609D3E}"/>
                  </a:ext>
                </a:extLst>
              </p:cNvPr>
              <p:cNvSpPr/>
              <p:nvPr/>
            </p:nvSpPr>
            <p:spPr>
              <a:xfrm>
                <a:off x="7938657" y="3784341"/>
                <a:ext cx="19" cy="19"/>
              </a:xfrm>
              <a:custGeom>
                <a:avLst/>
                <a:gdLst/>
                <a:ahLst/>
                <a:cxnLst/>
                <a:rect l="l" t="t" r="r" b="b"/>
                <a:pathLst>
                  <a:path w="1" h="1" extrusionOk="0">
                    <a:moveTo>
                      <a:pt x="1" y="0"/>
                    </a:moveTo>
                    <a:lnTo>
                      <a:pt x="1" y="0"/>
                    </a:ln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9413;p58">
                <a:extLst>
                  <a:ext uri="{FF2B5EF4-FFF2-40B4-BE49-F238E27FC236}">
                    <a16:creationId xmlns:a16="http://schemas.microsoft.com/office/drawing/2014/main" xmlns="" id="{096158BE-4AD7-6E41-9C13-1F68A2A6C98D}"/>
                  </a:ext>
                </a:extLst>
              </p:cNvPr>
              <p:cNvSpPr/>
              <p:nvPr/>
            </p:nvSpPr>
            <p:spPr>
              <a:xfrm>
                <a:off x="7933041" y="3780591"/>
                <a:ext cx="21064" cy="29479"/>
              </a:xfrm>
              <a:custGeom>
                <a:avLst/>
                <a:gdLst/>
                <a:ahLst/>
                <a:cxnLst/>
                <a:rect l="l" t="t" r="r" b="b"/>
                <a:pathLst>
                  <a:path w="1129" h="1580" extrusionOk="0">
                    <a:moveTo>
                      <a:pt x="502" y="1"/>
                    </a:moveTo>
                    <a:lnTo>
                      <a:pt x="402" y="101"/>
                    </a:lnTo>
                    <a:cubicBezTo>
                      <a:pt x="402" y="101"/>
                      <a:pt x="302" y="101"/>
                      <a:pt x="302" y="201"/>
                    </a:cubicBezTo>
                    <a:cubicBezTo>
                      <a:pt x="302" y="201"/>
                      <a:pt x="201" y="201"/>
                      <a:pt x="201" y="327"/>
                    </a:cubicBezTo>
                    <a:lnTo>
                      <a:pt x="201" y="427"/>
                    </a:lnTo>
                    <a:lnTo>
                      <a:pt x="201" y="527"/>
                    </a:lnTo>
                    <a:lnTo>
                      <a:pt x="101" y="628"/>
                    </a:lnTo>
                    <a:cubicBezTo>
                      <a:pt x="101" y="728"/>
                      <a:pt x="101" y="728"/>
                      <a:pt x="1" y="828"/>
                    </a:cubicBezTo>
                    <a:lnTo>
                      <a:pt x="1" y="953"/>
                    </a:lnTo>
                    <a:lnTo>
                      <a:pt x="1" y="1054"/>
                    </a:lnTo>
                    <a:cubicBezTo>
                      <a:pt x="1" y="1154"/>
                      <a:pt x="1" y="1254"/>
                      <a:pt x="101" y="1254"/>
                    </a:cubicBezTo>
                    <a:lnTo>
                      <a:pt x="201" y="1354"/>
                    </a:lnTo>
                    <a:cubicBezTo>
                      <a:pt x="201" y="1455"/>
                      <a:pt x="302" y="1455"/>
                      <a:pt x="302" y="1455"/>
                    </a:cubicBezTo>
                    <a:cubicBezTo>
                      <a:pt x="402" y="1580"/>
                      <a:pt x="402" y="1580"/>
                      <a:pt x="502" y="1580"/>
                    </a:cubicBezTo>
                    <a:lnTo>
                      <a:pt x="728" y="1580"/>
                    </a:lnTo>
                    <a:lnTo>
                      <a:pt x="828" y="1455"/>
                    </a:lnTo>
                    <a:cubicBezTo>
                      <a:pt x="928" y="1455"/>
                      <a:pt x="928" y="1354"/>
                      <a:pt x="1029" y="1254"/>
                    </a:cubicBezTo>
                    <a:cubicBezTo>
                      <a:pt x="1029" y="1254"/>
                      <a:pt x="1129" y="1154"/>
                      <a:pt x="1129" y="1054"/>
                    </a:cubicBezTo>
                    <a:lnTo>
                      <a:pt x="1129" y="828"/>
                    </a:lnTo>
                    <a:lnTo>
                      <a:pt x="1129" y="527"/>
                    </a:lnTo>
                    <a:cubicBezTo>
                      <a:pt x="1029" y="527"/>
                      <a:pt x="1029" y="427"/>
                      <a:pt x="1029" y="327"/>
                    </a:cubicBezTo>
                    <a:cubicBezTo>
                      <a:pt x="928" y="201"/>
                      <a:pt x="828" y="101"/>
                      <a:pt x="728" y="101"/>
                    </a:cubicBezTo>
                    <a:cubicBezTo>
                      <a:pt x="728" y="1"/>
                      <a:pt x="728" y="1"/>
                      <a:pt x="628" y="1"/>
                    </a:cubicBez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9414;p58">
                <a:extLst>
                  <a:ext uri="{FF2B5EF4-FFF2-40B4-BE49-F238E27FC236}">
                    <a16:creationId xmlns:a16="http://schemas.microsoft.com/office/drawing/2014/main" xmlns="" id="{74D45A48-FDC6-224B-BC8D-BF23F726D8F3}"/>
                  </a:ext>
                </a:extLst>
              </p:cNvPr>
              <p:cNvSpPr/>
              <p:nvPr/>
            </p:nvSpPr>
            <p:spPr>
              <a:xfrm>
                <a:off x="7938657" y="3782475"/>
                <a:ext cx="19" cy="1884"/>
              </a:xfrm>
              <a:custGeom>
                <a:avLst/>
                <a:gdLst/>
                <a:ahLst/>
                <a:cxnLst/>
                <a:rect l="l" t="t" r="r" b="b"/>
                <a:pathLst>
                  <a:path w="1" h="101" extrusionOk="0">
                    <a:moveTo>
                      <a:pt x="1" y="100"/>
                    </a:moveTo>
                    <a:lnTo>
                      <a:pt x="1" y="100"/>
                    </a:lnTo>
                    <a:lnTo>
                      <a:pt x="1" y="0"/>
                    </a:ln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9415;p58">
                <a:extLst>
                  <a:ext uri="{FF2B5EF4-FFF2-40B4-BE49-F238E27FC236}">
                    <a16:creationId xmlns:a16="http://schemas.microsoft.com/office/drawing/2014/main" xmlns="" id="{D20F5F7E-BF47-934F-8B39-66CE9BB332D5}"/>
                  </a:ext>
                </a:extLst>
              </p:cNvPr>
              <p:cNvSpPr/>
              <p:nvPr/>
            </p:nvSpPr>
            <p:spPr>
              <a:xfrm>
                <a:off x="7968116" y="3753482"/>
                <a:ext cx="17314" cy="21531"/>
              </a:xfrm>
              <a:custGeom>
                <a:avLst/>
                <a:gdLst/>
                <a:ahLst/>
                <a:cxnLst/>
                <a:rect l="l" t="t" r="r" b="b"/>
                <a:pathLst>
                  <a:path w="928" h="1154" extrusionOk="0">
                    <a:moveTo>
                      <a:pt x="301" y="0"/>
                    </a:moveTo>
                    <a:lnTo>
                      <a:pt x="201" y="101"/>
                    </a:lnTo>
                    <a:cubicBezTo>
                      <a:pt x="101" y="201"/>
                      <a:pt x="101" y="201"/>
                      <a:pt x="101" y="301"/>
                    </a:cubicBezTo>
                    <a:lnTo>
                      <a:pt x="101" y="527"/>
                    </a:lnTo>
                    <a:lnTo>
                      <a:pt x="1" y="627"/>
                    </a:lnTo>
                    <a:lnTo>
                      <a:pt x="101" y="727"/>
                    </a:lnTo>
                    <a:lnTo>
                      <a:pt x="101" y="827"/>
                    </a:lnTo>
                    <a:cubicBezTo>
                      <a:pt x="101" y="928"/>
                      <a:pt x="201" y="1028"/>
                      <a:pt x="301" y="1153"/>
                    </a:cubicBezTo>
                    <a:lnTo>
                      <a:pt x="727" y="1153"/>
                    </a:lnTo>
                    <a:cubicBezTo>
                      <a:pt x="727" y="1028"/>
                      <a:pt x="828" y="1028"/>
                      <a:pt x="828" y="928"/>
                    </a:cubicBezTo>
                    <a:lnTo>
                      <a:pt x="928" y="827"/>
                    </a:lnTo>
                    <a:lnTo>
                      <a:pt x="928" y="627"/>
                    </a:lnTo>
                    <a:lnTo>
                      <a:pt x="928" y="401"/>
                    </a:lnTo>
                    <a:lnTo>
                      <a:pt x="928" y="301"/>
                    </a:lnTo>
                    <a:lnTo>
                      <a:pt x="828" y="201"/>
                    </a:lnTo>
                    <a:cubicBezTo>
                      <a:pt x="828" y="101"/>
                      <a:pt x="828" y="101"/>
                      <a:pt x="727" y="101"/>
                    </a:cubicBezTo>
                    <a:lnTo>
                      <a:pt x="627" y="0"/>
                    </a:ln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9416;p58">
                <a:extLst>
                  <a:ext uri="{FF2B5EF4-FFF2-40B4-BE49-F238E27FC236}">
                    <a16:creationId xmlns:a16="http://schemas.microsoft.com/office/drawing/2014/main" xmlns="" id="{D769D4EF-B945-C54E-96BE-6B6421CEA606}"/>
                  </a:ext>
                </a:extLst>
              </p:cNvPr>
              <p:cNvSpPr/>
              <p:nvPr/>
            </p:nvSpPr>
            <p:spPr>
              <a:xfrm>
                <a:off x="7901717" y="3875982"/>
                <a:ext cx="17333" cy="25281"/>
              </a:xfrm>
              <a:custGeom>
                <a:avLst/>
                <a:gdLst/>
                <a:ahLst/>
                <a:cxnLst/>
                <a:rect l="l" t="t" r="r" b="b"/>
                <a:pathLst>
                  <a:path w="929" h="1355" extrusionOk="0">
                    <a:moveTo>
                      <a:pt x="301" y="1"/>
                    </a:moveTo>
                    <a:cubicBezTo>
                      <a:pt x="201" y="101"/>
                      <a:pt x="201" y="101"/>
                      <a:pt x="101" y="101"/>
                    </a:cubicBezTo>
                    <a:lnTo>
                      <a:pt x="101" y="327"/>
                    </a:lnTo>
                    <a:cubicBezTo>
                      <a:pt x="101" y="327"/>
                      <a:pt x="101" y="427"/>
                      <a:pt x="1" y="427"/>
                    </a:cubicBezTo>
                    <a:lnTo>
                      <a:pt x="1" y="527"/>
                    </a:lnTo>
                    <a:lnTo>
                      <a:pt x="1" y="728"/>
                    </a:lnTo>
                    <a:cubicBezTo>
                      <a:pt x="1" y="853"/>
                      <a:pt x="1" y="953"/>
                      <a:pt x="101" y="1053"/>
                    </a:cubicBezTo>
                    <a:lnTo>
                      <a:pt x="101" y="1154"/>
                    </a:lnTo>
                    <a:cubicBezTo>
                      <a:pt x="201" y="1154"/>
                      <a:pt x="201" y="1254"/>
                      <a:pt x="301" y="1254"/>
                    </a:cubicBezTo>
                    <a:lnTo>
                      <a:pt x="427" y="1254"/>
                    </a:lnTo>
                    <a:lnTo>
                      <a:pt x="427" y="1354"/>
                    </a:lnTo>
                    <a:lnTo>
                      <a:pt x="527" y="1254"/>
                    </a:lnTo>
                    <a:lnTo>
                      <a:pt x="627" y="1254"/>
                    </a:lnTo>
                    <a:cubicBezTo>
                      <a:pt x="728" y="1254"/>
                      <a:pt x="728" y="1154"/>
                      <a:pt x="828" y="1154"/>
                    </a:cubicBezTo>
                    <a:lnTo>
                      <a:pt x="828" y="1053"/>
                    </a:lnTo>
                    <a:cubicBezTo>
                      <a:pt x="928" y="953"/>
                      <a:pt x="928" y="853"/>
                      <a:pt x="928" y="728"/>
                    </a:cubicBezTo>
                    <a:lnTo>
                      <a:pt x="928" y="527"/>
                    </a:lnTo>
                    <a:lnTo>
                      <a:pt x="928" y="427"/>
                    </a:lnTo>
                    <a:cubicBezTo>
                      <a:pt x="828" y="427"/>
                      <a:pt x="828" y="327"/>
                      <a:pt x="828" y="327"/>
                    </a:cubicBezTo>
                    <a:lnTo>
                      <a:pt x="828" y="226"/>
                    </a:lnTo>
                    <a:cubicBezTo>
                      <a:pt x="828" y="101"/>
                      <a:pt x="728" y="101"/>
                      <a:pt x="728" y="101"/>
                    </a:cubicBezTo>
                    <a:lnTo>
                      <a:pt x="627" y="1"/>
                    </a:lnTo>
                    <a:close/>
                  </a:path>
                </a:pathLst>
              </a:custGeom>
              <a:solidFill>
                <a:srgbClr val="AF5D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9417;p58">
                <a:extLst>
                  <a:ext uri="{FF2B5EF4-FFF2-40B4-BE49-F238E27FC236}">
                    <a16:creationId xmlns:a16="http://schemas.microsoft.com/office/drawing/2014/main" xmlns="" id="{623DFDA3-EA19-F44B-B093-34CDF8986E07}"/>
                  </a:ext>
                </a:extLst>
              </p:cNvPr>
              <p:cNvSpPr/>
              <p:nvPr/>
            </p:nvSpPr>
            <p:spPr>
              <a:xfrm>
                <a:off x="7586104" y="3620684"/>
                <a:ext cx="183310" cy="88399"/>
              </a:xfrm>
              <a:custGeom>
                <a:avLst/>
                <a:gdLst/>
                <a:ahLst/>
                <a:cxnLst/>
                <a:rect l="l" t="t" r="r" b="b"/>
                <a:pathLst>
                  <a:path w="9825" h="4738" extrusionOk="0">
                    <a:moveTo>
                      <a:pt x="3630" y="282"/>
                    </a:moveTo>
                    <a:cubicBezTo>
                      <a:pt x="3660" y="282"/>
                      <a:pt x="3660" y="326"/>
                      <a:pt x="3660" y="326"/>
                    </a:cubicBezTo>
                    <a:cubicBezTo>
                      <a:pt x="3660" y="326"/>
                      <a:pt x="3660" y="427"/>
                      <a:pt x="3559" y="427"/>
                    </a:cubicBezTo>
                    <a:cubicBezTo>
                      <a:pt x="3434" y="527"/>
                      <a:pt x="3334" y="527"/>
                      <a:pt x="3233" y="627"/>
                    </a:cubicBezTo>
                    <a:cubicBezTo>
                      <a:pt x="3033" y="752"/>
                      <a:pt x="2807" y="853"/>
                      <a:pt x="2607" y="853"/>
                    </a:cubicBezTo>
                    <a:cubicBezTo>
                      <a:pt x="2462" y="880"/>
                      <a:pt x="2317" y="908"/>
                      <a:pt x="2174" y="931"/>
                    </a:cubicBezTo>
                    <a:lnTo>
                      <a:pt x="2174" y="931"/>
                    </a:lnTo>
                    <a:cubicBezTo>
                      <a:pt x="2283" y="866"/>
                      <a:pt x="2394" y="805"/>
                      <a:pt x="2507" y="752"/>
                    </a:cubicBezTo>
                    <a:cubicBezTo>
                      <a:pt x="2707" y="527"/>
                      <a:pt x="2933" y="427"/>
                      <a:pt x="3133" y="326"/>
                    </a:cubicBezTo>
                    <a:lnTo>
                      <a:pt x="3559" y="326"/>
                    </a:lnTo>
                    <a:cubicBezTo>
                      <a:pt x="3593" y="293"/>
                      <a:pt x="3615" y="282"/>
                      <a:pt x="3630" y="282"/>
                    </a:cubicBezTo>
                    <a:close/>
                    <a:moveTo>
                      <a:pt x="4286" y="1880"/>
                    </a:moveTo>
                    <a:cubicBezTo>
                      <a:pt x="4286" y="2106"/>
                      <a:pt x="4061" y="2206"/>
                      <a:pt x="3860" y="2407"/>
                    </a:cubicBezTo>
                    <a:cubicBezTo>
                      <a:pt x="3660" y="2507"/>
                      <a:pt x="3434" y="2632"/>
                      <a:pt x="3233" y="2833"/>
                    </a:cubicBezTo>
                    <a:cubicBezTo>
                      <a:pt x="3141" y="2876"/>
                      <a:pt x="3049" y="2921"/>
                      <a:pt x="2957" y="2966"/>
                    </a:cubicBezTo>
                    <a:lnTo>
                      <a:pt x="2957" y="2966"/>
                    </a:lnTo>
                    <a:cubicBezTo>
                      <a:pt x="2972" y="2883"/>
                      <a:pt x="2995" y="2808"/>
                      <a:pt x="3033" y="2732"/>
                    </a:cubicBezTo>
                    <a:cubicBezTo>
                      <a:pt x="3033" y="2507"/>
                      <a:pt x="3233" y="2407"/>
                      <a:pt x="3334" y="2206"/>
                    </a:cubicBezTo>
                    <a:cubicBezTo>
                      <a:pt x="3559" y="2106"/>
                      <a:pt x="3760" y="2006"/>
                      <a:pt x="3960" y="1880"/>
                    </a:cubicBezTo>
                    <a:close/>
                    <a:moveTo>
                      <a:pt x="3434" y="0"/>
                    </a:moveTo>
                    <a:cubicBezTo>
                      <a:pt x="3334" y="0"/>
                      <a:pt x="3233" y="0"/>
                      <a:pt x="3033" y="126"/>
                    </a:cubicBezTo>
                    <a:cubicBezTo>
                      <a:pt x="2807" y="226"/>
                      <a:pt x="2607" y="326"/>
                      <a:pt x="2406" y="427"/>
                    </a:cubicBezTo>
                    <a:cubicBezTo>
                      <a:pt x="2103" y="614"/>
                      <a:pt x="1833" y="794"/>
                      <a:pt x="1601" y="993"/>
                    </a:cubicBezTo>
                    <a:lnTo>
                      <a:pt x="1601" y="993"/>
                    </a:lnTo>
                    <a:cubicBezTo>
                      <a:pt x="1579" y="994"/>
                      <a:pt x="1557" y="994"/>
                      <a:pt x="1535" y="994"/>
                    </a:cubicBezTo>
                    <a:cubicBezTo>
                      <a:pt x="1399" y="994"/>
                      <a:pt x="1271" y="982"/>
                      <a:pt x="1153" y="953"/>
                    </a:cubicBezTo>
                    <a:cubicBezTo>
                      <a:pt x="627" y="953"/>
                      <a:pt x="201" y="627"/>
                      <a:pt x="101" y="126"/>
                    </a:cubicBezTo>
                    <a:lnTo>
                      <a:pt x="0" y="126"/>
                    </a:lnTo>
                    <a:cubicBezTo>
                      <a:pt x="0" y="427"/>
                      <a:pt x="101" y="627"/>
                      <a:pt x="301" y="853"/>
                    </a:cubicBezTo>
                    <a:cubicBezTo>
                      <a:pt x="527" y="1053"/>
                      <a:pt x="827" y="1153"/>
                      <a:pt x="1053" y="1153"/>
                    </a:cubicBezTo>
                    <a:cubicBezTo>
                      <a:pt x="1146" y="1195"/>
                      <a:pt x="1243" y="1225"/>
                      <a:pt x="1342" y="1245"/>
                    </a:cubicBezTo>
                    <a:lnTo>
                      <a:pt x="1342" y="1245"/>
                    </a:lnTo>
                    <a:cubicBezTo>
                      <a:pt x="1274" y="1319"/>
                      <a:pt x="1211" y="1397"/>
                      <a:pt x="1153" y="1479"/>
                    </a:cubicBezTo>
                    <a:cubicBezTo>
                      <a:pt x="928" y="1579"/>
                      <a:pt x="827" y="1780"/>
                      <a:pt x="727" y="2106"/>
                    </a:cubicBezTo>
                    <a:cubicBezTo>
                      <a:pt x="527" y="2306"/>
                      <a:pt x="426" y="2632"/>
                      <a:pt x="527" y="2933"/>
                    </a:cubicBezTo>
                    <a:cubicBezTo>
                      <a:pt x="627" y="3259"/>
                      <a:pt x="827" y="3459"/>
                      <a:pt x="1053" y="3559"/>
                    </a:cubicBezTo>
                    <a:cubicBezTo>
                      <a:pt x="1354" y="3660"/>
                      <a:pt x="1680" y="3660"/>
                      <a:pt x="1880" y="3660"/>
                    </a:cubicBezTo>
                    <a:cubicBezTo>
                      <a:pt x="2112" y="3623"/>
                      <a:pt x="2316" y="3572"/>
                      <a:pt x="2507" y="3511"/>
                    </a:cubicBezTo>
                    <a:lnTo>
                      <a:pt x="2507" y="3511"/>
                    </a:lnTo>
                    <a:cubicBezTo>
                      <a:pt x="2509" y="3619"/>
                      <a:pt x="2522" y="3779"/>
                      <a:pt x="2607" y="3885"/>
                    </a:cubicBezTo>
                    <a:cubicBezTo>
                      <a:pt x="2607" y="4086"/>
                      <a:pt x="2707" y="4186"/>
                      <a:pt x="2933" y="4286"/>
                    </a:cubicBezTo>
                    <a:cubicBezTo>
                      <a:pt x="3133" y="4512"/>
                      <a:pt x="3334" y="4512"/>
                      <a:pt x="3660" y="4612"/>
                    </a:cubicBezTo>
                    <a:cubicBezTo>
                      <a:pt x="4173" y="4712"/>
                      <a:pt x="4693" y="4737"/>
                      <a:pt x="5217" y="4737"/>
                    </a:cubicBezTo>
                    <a:cubicBezTo>
                      <a:pt x="5740" y="4737"/>
                      <a:pt x="6266" y="4712"/>
                      <a:pt x="6792" y="4712"/>
                    </a:cubicBezTo>
                    <a:cubicBezTo>
                      <a:pt x="7720" y="4612"/>
                      <a:pt x="8772" y="4386"/>
                      <a:pt x="9825" y="4186"/>
                    </a:cubicBezTo>
                    <a:lnTo>
                      <a:pt x="9825" y="4086"/>
                    </a:lnTo>
                    <a:lnTo>
                      <a:pt x="9700" y="4086"/>
                    </a:lnTo>
                    <a:cubicBezTo>
                      <a:pt x="8772" y="4186"/>
                      <a:pt x="7720" y="4286"/>
                      <a:pt x="6692" y="4386"/>
                    </a:cubicBezTo>
                    <a:cubicBezTo>
                      <a:pt x="6278" y="4386"/>
                      <a:pt x="5845" y="4410"/>
                      <a:pt x="5412" y="4410"/>
                    </a:cubicBezTo>
                    <a:cubicBezTo>
                      <a:pt x="4848" y="4410"/>
                      <a:pt x="4284" y="4370"/>
                      <a:pt x="3760" y="4186"/>
                    </a:cubicBezTo>
                    <a:cubicBezTo>
                      <a:pt x="3559" y="4186"/>
                      <a:pt x="3334" y="4086"/>
                      <a:pt x="3133" y="3985"/>
                    </a:cubicBezTo>
                    <a:cubicBezTo>
                      <a:pt x="3033" y="3885"/>
                      <a:pt x="3033" y="3885"/>
                      <a:pt x="2933" y="3760"/>
                    </a:cubicBezTo>
                    <a:lnTo>
                      <a:pt x="2933" y="3459"/>
                    </a:lnTo>
                    <a:cubicBezTo>
                      <a:pt x="2933" y="3423"/>
                      <a:pt x="2933" y="3388"/>
                      <a:pt x="2933" y="3354"/>
                    </a:cubicBezTo>
                    <a:lnTo>
                      <a:pt x="2933" y="3354"/>
                    </a:lnTo>
                    <a:cubicBezTo>
                      <a:pt x="3098" y="3285"/>
                      <a:pt x="3262" y="3211"/>
                      <a:pt x="3434" y="3133"/>
                    </a:cubicBezTo>
                    <a:cubicBezTo>
                      <a:pt x="3660" y="2933"/>
                      <a:pt x="3860" y="2833"/>
                      <a:pt x="4061" y="2732"/>
                    </a:cubicBezTo>
                    <a:lnTo>
                      <a:pt x="4386" y="2407"/>
                    </a:lnTo>
                    <a:lnTo>
                      <a:pt x="4687" y="2106"/>
                    </a:lnTo>
                    <a:lnTo>
                      <a:pt x="4687" y="1880"/>
                    </a:lnTo>
                    <a:cubicBezTo>
                      <a:pt x="4687" y="1780"/>
                      <a:pt x="4587" y="1680"/>
                      <a:pt x="4587" y="1680"/>
                    </a:cubicBezTo>
                    <a:cubicBezTo>
                      <a:pt x="4487" y="1579"/>
                      <a:pt x="4386" y="1579"/>
                      <a:pt x="4286" y="1579"/>
                    </a:cubicBezTo>
                    <a:cubicBezTo>
                      <a:pt x="4236" y="1529"/>
                      <a:pt x="4155" y="1504"/>
                      <a:pt x="4073" y="1504"/>
                    </a:cubicBezTo>
                    <a:cubicBezTo>
                      <a:pt x="3992" y="1504"/>
                      <a:pt x="3910" y="1529"/>
                      <a:pt x="3860" y="1579"/>
                    </a:cubicBezTo>
                    <a:cubicBezTo>
                      <a:pt x="3559" y="1579"/>
                      <a:pt x="3334" y="1680"/>
                      <a:pt x="3133" y="1880"/>
                    </a:cubicBezTo>
                    <a:cubicBezTo>
                      <a:pt x="2933" y="2106"/>
                      <a:pt x="2707" y="2306"/>
                      <a:pt x="2607" y="2632"/>
                    </a:cubicBezTo>
                    <a:cubicBezTo>
                      <a:pt x="2540" y="2833"/>
                      <a:pt x="2518" y="2990"/>
                      <a:pt x="2510" y="3168"/>
                    </a:cubicBezTo>
                    <a:lnTo>
                      <a:pt x="2510" y="3168"/>
                    </a:lnTo>
                    <a:cubicBezTo>
                      <a:pt x="2316" y="3247"/>
                      <a:pt x="2110" y="3315"/>
                      <a:pt x="1880" y="3359"/>
                    </a:cubicBezTo>
                    <a:cubicBezTo>
                      <a:pt x="1680" y="3359"/>
                      <a:pt x="1354" y="3359"/>
                      <a:pt x="1253" y="3259"/>
                    </a:cubicBezTo>
                    <a:cubicBezTo>
                      <a:pt x="1053" y="3259"/>
                      <a:pt x="827" y="3033"/>
                      <a:pt x="827" y="2833"/>
                    </a:cubicBezTo>
                    <a:cubicBezTo>
                      <a:pt x="727" y="2632"/>
                      <a:pt x="827" y="2407"/>
                      <a:pt x="928" y="2206"/>
                    </a:cubicBezTo>
                    <a:cubicBezTo>
                      <a:pt x="1053" y="2006"/>
                      <a:pt x="1253" y="1780"/>
                      <a:pt x="1354" y="1579"/>
                    </a:cubicBezTo>
                    <a:cubicBezTo>
                      <a:pt x="1457" y="1476"/>
                      <a:pt x="1568" y="1375"/>
                      <a:pt x="1685" y="1280"/>
                    </a:cubicBezTo>
                    <a:lnTo>
                      <a:pt x="1685" y="1280"/>
                    </a:lnTo>
                    <a:cubicBezTo>
                      <a:pt x="1695" y="1280"/>
                      <a:pt x="1705" y="1280"/>
                      <a:pt x="1715" y="1280"/>
                    </a:cubicBezTo>
                    <a:cubicBezTo>
                      <a:pt x="2037" y="1280"/>
                      <a:pt x="2357" y="1212"/>
                      <a:pt x="2607" y="1153"/>
                    </a:cubicBezTo>
                    <a:cubicBezTo>
                      <a:pt x="2933" y="1053"/>
                      <a:pt x="3133" y="1053"/>
                      <a:pt x="3434" y="953"/>
                    </a:cubicBezTo>
                    <a:cubicBezTo>
                      <a:pt x="3559" y="853"/>
                      <a:pt x="3660" y="752"/>
                      <a:pt x="3760" y="627"/>
                    </a:cubicBezTo>
                    <a:cubicBezTo>
                      <a:pt x="3860" y="627"/>
                      <a:pt x="3860" y="627"/>
                      <a:pt x="3960" y="527"/>
                    </a:cubicBezTo>
                    <a:cubicBezTo>
                      <a:pt x="3960" y="427"/>
                      <a:pt x="4061" y="326"/>
                      <a:pt x="3960" y="226"/>
                    </a:cubicBezTo>
                    <a:cubicBezTo>
                      <a:pt x="3960" y="126"/>
                      <a:pt x="3860" y="0"/>
                      <a:pt x="3760" y="0"/>
                    </a:cubicBezTo>
                    <a:close/>
                  </a:path>
                </a:pathLst>
              </a:custGeom>
              <a:solidFill>
                <a:srgbClr val="5E24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9418;p58">
                <a:extLst>
                  <a:ext uri="{FF2B5EF4-FFF2-40B4-BE49-F238E27FC236}">
                    <a16:creationId xmlns:a16="http://schemas.microsoft.com/office/drawing/2014/main" xmlns="" id="{035B1BEE-228E-5341-B3D0-0750F12081E8}"/>
                  </a:ext>
                </a:extLst>
              </p:cNvPr>
              <p:cNvSpPr/>
              <p:nvPr/>
            </p:nvSpPr>
            <p:spPr>
              <a:xfrm>
                <a:off x="8133636" y="3662923"/>
                <a:ext cx="159484" cy="93679"/>
              </a:xfrm>
              <a:custGeom>
                <a:avLst/>
                <a:gdLst/>
                <a:ahLst/>
                <a:cxnLst/>
                <a:rect l="l" t="t" r="r" b="b"/>
                <a:pathLst>
                  <a:path w="8548" h="5021" extrusionOk="0">
                    <a:moveTo>
                      <a:pt x="5414" y="368"/>
                    </a:moveTo>
                    <a:cubicBezTo>
                      <a:pt x="5540" y="368"/>
                      <a:pt x="5841" y="368"/>
                      <a:pt x="6041" y="468"/>
                    </a:cubicBezTo>
                    <a:cubicBezTo>
                      <a:pt x="6267" y="569"/>
                      <a:pt x="6367" y="669"/>
                      <a:pt x="6567" y="769"/>
                    </a:cubicBezTo>
                    <a:cubicBezTo>
                      <a:pt x="6581" y="779"/>
                      <a:pt x="6594" y="790"/>
                      <a:pt x="6607" y="800"/>
                    </a:cubicBezTo>
                    <a:lnTo>
                      <a:pt x="6607" y="800"/>
                    </a:lnTo>
                    <a:cubicBezTo>
                      <a:pt x="6533" y="807"/>
                      <a:pt x="6457" y="811"/>
                      <a:pt x="6379" y="811"/>
                    </a:cubicBezTo>
                    <a:cubicBezTo>
                      <a:pt x="6240" y="811"/>
                      <a:pt x="6095" y="798"/>
                      <a:pt x="5941" y="769"/>
                    </a:cubicBezTo>
                    <a:cubicBezTo>
                      <a:pt x="5740" y="769"/>
                      <a:pt x="5540" y="769"/>
                      <a:pt x="5414" y="669"/>
                    </a:cubicBezTo>
                    <a:cubicBezTo>
                      <a:pt x="5314" y="569"/>
                      <a:pt x="5314" y="569"/>
                      <a:pt x="5314" y="468"/>
                    </a:cubicBezTo>
                    <a:cubicBezTo>
                      <a:pt x="5314" y="368"/>
                      <a:pt x="5314" y="368"/>
                      <a:pt x="5414" y="368"/>
                    </a:cubicBezTo>
                    <a:close/>
                    <a:moveTo>
                      <a:pt x="3760" y="2649"/>
                    </a:moveTo>
                    <a:cubicBezTo>
                      <a:pt x="3861" y="2649"/>
                      <a:pt x="4161" y="2649"/>
                      <a:pt x="4387" y="2749"/>
                    </a:cubicBezTo>
                    <a:cubicBezTo>
                      <a:pt x="4788" y="2975"/>
                      <a:pt x="5214" y="3175"/>
                      <a:pt x="5414" y="3601"/>
                    </a:cubicBezTo>
                    <a:cubicBezTo>
                      <a:pt x="5426" y="3620"/>
                      <a:pt x="5438" y="3639"/>
                      <a:pt x="5449" y="3658"/>
                    </a:cubicBezTo>
                    <a:lnTo>
                      <a:pt x="5449" y="3658"/>
                    </a:lnTo>
                    <a:cubicBezTo>
                      <a:pt x="5334" y="3646"/>
                      <a:pt x="5222" y="3627"/>
                      <a:pt x="5114" y="3601"/>
                    </a:cubicBezTo>
                    <a:cubicBezTo>
                      <a:pt x="4688" y="3501"/>
                      <a:pt x="4161" y="3376"/>
                      <a:pt x="3861" y="3075"/>
                    </a:cubicBezTo>
                    <a:cubicBezTo>
                      <a:pt x="3861" y="2975"/>
                      <a:pt x="3760" y="2874"/>
                      <a:pt x="3760" y="2874"/>
                    </a:cubicBezTo>
                    <a:lnTo>
                      <a:pt x="3760" y="2649"/>
                    </a:lnTo>
                    <a:close/>
                    <a:moveTo>
                      <a:pt x="5593" y="1"/>
                    </a:moveTo>
                    <a:cubicBezTo>
                      <a:pt x="5503" y="1"/>
                      <a:pt x="5410" y="13"/>
                      <a:pt x="5314" y="42"/>
                    </a:cubicBezTo>
                    <a:cubicBezTo>
                      <a:pt x="5214" y="42"/>
                      <a:pt x="5114" y="42"/>
                      <a:pt x="5114" y="143"/>
                    </a:cubicBezTo>
                    <a:cubicBezTo>
                      <a:pt x="5013" y="243"/>
                      <a:pt x="5013" y="368"/>
                      <a:pt x="5013" y="468"/>
                    </a:cubicBezTo>
                    <a:cubicBezTo>
                      <a:pt x="5013" y="569"/>
                      <a:pt x="5013" y="769"/>
                      <a:pt x="5214" y="869"/>
                    </a:cubicBezTo>
                    <a:cubicBezTo>
                      <a:pt x="5414" y="1095"/>
                      <a:pt x="5740" y="1095"/>
                      <a:pt x="5941" y="1095"/>
                    </a:cubicBezTo>
                    <a:cubicBezTo>
                      <a:pt x="6079" y="1121"/>
                      <a:pt x="6218" y="1134"/>
                      <a:pt x="6354" y="1134"/>
                    </a:cubicBezTo>
                    <a:cubicBezTo>
                      <a:pt x="6548" y="1134"/>
                      <a:pt x="6739" y="1108"/>
                      <a:pt x="6921" y="1062"/>
                    </a:cubicBezTo>
                    <a:lnTo>
                      <a:pt x="6921" y="1062"/>
                    </a:lnTo>
                    <a:cubicBezTo>
                      <a:pt x="7168" y="1288"/>
                      <a:pt x="7362" y="1524"/>
                      <a:pt x="7520" y="1822"/>
                    </a:cubicBezTo>
                    <a:cubicBezTo>
                      <a:pt x="7720" y="2122"/>
                      <a:pt x="7720" y="2549"/>
                      <a:pt x="7520" y="2975"/>
                    </a:cubicBezTo>
                    <a:cubicBezTo>
                      <a:pt x="7294" y="3275"/>
                      <a:pt x="6893" y="3501"/>
                      <a:pt x="6467" y="3601"/>
                    </a:cubicBezTo>
                    <a:cubicBezTo>
                      <a:pt x="6265" y="3649"/>
                      <a:pt x="6045" y="3674"/>
                      <a:pt x="5825" y="3676"/>
                    </a:cubicBezTo>
                    <a:lnTo>
                      <a:pt x="5825" y="3676"/>
                    </a:lnTo>
                    <a:cubicBezTo>
                      <a:pt x="5783" y="3566"/>
                      <a:pt x="5719" y="3465"/>
                      <a:pt x="5640" y="3376"/>
                    </a:cubicBezTo>
                    <a:cubicBezTo>
                      <a:pt x="5314" y="2975"/>
                      <a:pt x="4913" y="2649"/>
                      <a:pt x="4487" y="2448"/>
                    </a:cubicBezTo>
                    <a:cubicBezTo>
                      <a:pt x="4387" y="2448"/>
                      <a:pt x="4287" y="2348"/>
                      <a:pt x="4061" y="2348"/>
                    </a:cubicBezTo>
                    <a:cubicBezTo>
                      <a:pt x="3961" y="2348"/>
                      <a:pt x="3861" y="2348"/>
                      <a:pt x="3660" y="2448"/>
                    </a:cubicBezTo>
                    <a:cubicBezTo>
                      <a:pt x="3535" y="2448"/>
                      <a:pt x="3434" y="2549"/>
                      <a:pt x="3434" y="2649"/>
                    </a:cubicBezTo>
                    <a:lnTo>
                      <a:pt x="3434" y="2874"/>
                    </a:lnTo>
                    <a:cubicBezTo>
                      <a:pt x="3434" y="3075"/>
                      <a:pt x="3535" y="3175"/>
                      <a:pt x="3660" y="3275"/>
                    </a:cubicBezTo>
                    <a:cubicBezTo>
                      <a:pt x="4061" y="3701"/>
                      <a:pt x="4487" y="3802"/>
                      <a:pt x="5013" y="3902"/>
                    </a:cubicBezTo>
                    <a:cubicBezTo>
                      <a:pt x="5205" y="3938"/>
                      <a:pt x="5393" y="3978"/>
                      <a:pt x="5581" y="4008"/>
                    </a:cubicBezTo>
                    <a:lnTo>
                      <a:pt x="5581" y="4008"/>
                    </a:lnTo>
                    <a:cubicBezTo>
                      <a:pt x="5580" y="4053"/>
                      <a:pt x="5567" y="4093"/>
                      <a:pt x="5540" y="4128"/>
                    </a:cubicBezTo>
                    <a:cubicBezTo>
                      <a:pt x="5540" y="4328"/>
                      <a:pt x="5314" y="4529"/>
                      <a:pt x="5114" y="4529"/>
                    </a:cubicBezTo>
                    <a:cubicBezTo>
                      <a:pt x="4927" y="4658"/>
                      <a:pt x="4683" y="4713"/>
                      <a:pt x="4428" y="4713"/>
                    </a:cubicBezTo>
                    <a:cubicBezTo>
                      <a:pt x="4238" y="4713"/>
                      <a:pt x="4042" y="4682"/>
                      <a:pt x="3861" y="4629"/>
                    </a:cubicBezTo>
                    <a:cubicBezTo>
                      <a:pt x="3334" y="4529"/>
                      <a:pt x="2908" y="4328"/>
                      <a:pt x="2507" y="4228"/>
                    </a:cubicBezTo>
                    <a:cubicBezTo>
                      <a:pt x="2081" y="4002"/>
                      <a:pt x="1655" y="3802"/>
                      <a:pt x="1254" y="3601"/>
                    </a:cubicBezTo>
                    <a:cubicBezTo>
                      <a:pt x="828" y="3376"/>
                      <a:pt x="402" y="3075"/>
                      <a:pt x="101" y="2749"/>
                    </a:cubicBezTo>
                    <a:lnTo>
                      <a:pt x="1" y="2749"/>
                    </a:lnTo>
                    <a:lnTo>
                      <a:pt x="1" y="2874"/>
                    </a:lnTo>
                    <a:cubicBezTo>
                      <a:pt x="302" y="3275"/>
                      <a:pt x="728" y="3501"/>
                      <a:pt x="1154" y="3802"/>
                    </a:cubicBezTo>
                    <a:cubicBezTo>
                      <a:pt x="1455" y="4128"/>
                      <a:pt x="1981" y="4328"/>
                      <a:pt x="2407" y="4529"/>
                    </a:cubicBezTo>
                    <a:cubicBezTo>
                      <a:pt x="2808" y="4629"/>
                      <a:pt x="3334" y="4854"/>
                      <a:pt x="3760" y="4955"/>
                    </a:cubicBezTo>
                    <a:cubicBezTo>
                      <a:pt x="3978" y="4996"/>
                      <a:pt x="4192" y="5020"/>
                      <a:pt x="4405" y="5020"/>
                    </a:cubicBezTo>
                    <a:cubicBezTo>
                      <a:pt x="4706" y="5020"/>
                      <a:pt x="5006" y="4972"/>
                      <a:pt x="5314" y="4854"/>
                    </a:cubicBezTo>
                    <a:cubicBezTo>
                      <a:pt x="5540" y="4754"/>
                      <a:pt x="5740" y="4529"/>
                      <a:pt x="5841" y="4228"/>
                    </a:cubicBezTo>
                    <a:cubicBezTo>
                      <a:pt x="5860" y="4166"/>
                      <a:pt x="5871" y="4105"/>
                      <a:pt x="5877" y="4045"/>
                    </a:cubicBezTo>
                    <a:lnTo>
                      <a:pt x="5877" y="4045"/>
                    </a:lnTo>
                    <a:cubicBezTo>
                      <a:pt x="5951" y="4051"/>
                      <a:pt x="6026" y="4055"/>
                      <a:pt x="6100" y="4055"/>
                    </a:cubicBezTo>
                    <a:cubicBezTo>
                      <a:pt x="6255" y="4055"/>
                      <a:pt x="6410" y="4040"/>
                      <a:pt x="6567" y="4002"/>
                    </a:cubicBezTo>
                    <a:cubicBezTo>
                      <a:pt x="6993" y="3902"/>
                      <a:pt x="7520" y="3701"/>
                      <a:pt x="7820" y="3175"/>
                    </a:cubicBezTo>
                    <a:cubicBezTo>
                      <a:pt x="8046" y="2975"/>
                      <a:pt x="8046" y="2649"/>
                      <a:pt x="8046" y="2348"/>
                    </a:cubicBezTo>
                    <a:cubicBezTo>
                      <a:pt x="8046" y="2122"/>
                      <a:pt x="7921" y="1822"/>
                      <a:pt x="7820" y="1621"/>
                    </a:cubicBezTo>
                    <a:cubicBezTo>
                      <a:pt x="7711" y="1335"/>
                      <a:pt x="7536" y="1108"/>
                      <a:pt x="7334" y="912"/>
                    </a:cubicBezTo>
                    <a:lnTo>
                      <a:pt x="7334" y="912"/>
                    </a:lnTo>
                    <a:cubicBezTo>
                      <a:pt x="7363" y="899"/>
                      <a:pt x="7391" y="884"/>
                      <a:pt x="7419" y="869"/>
                    </a:cubicBezTo>
                    <a:cubicBezTo>
                      <a:pt x="7620" y="869"/>
                      <a:pt x="7820" y="769"/>
                      <a:pt x="8146" y="669"/>
                    </a:cubicBezTo>
                    <a:cubicBezTo>
                      <a:pt x="8347" y="468"/>
                      <a:pt x="8547" y="368"/>
                      <a:pt x="8547" y="42"/>
                    </a:cubicBezTo>
                    <a:lnTo>
                      <a:pt x="8447" y="42"/>
                    </a:lnTo>
                    <a:cubicBezTo>
                      <a:pt x="8447" y="243"/>
                      <a:pt x="8247" y="368"/>
                      <a:pt x="8046" y="468"/>
                    </a:cubicBezTo>
                    <a:cubicBezTo>
                      <a:pt x="7820" y="569"/>
                      <a:pt x="7620" y="669"/>
                      <a:pt x="7294" y="669"/>
                    </a:cubicBezTo>
                    <a:cubicBezTo>
                      <a:pt x="7233" y="684"/>
                      <a:pt x="7172" y="699"/>
                      <a:pt x="7110" y="714"/>
                    </a:cubicBezTo>
                    <a:lnTo>
                      <a:pt x="7110" y="714"/>
                    </a:lnTo>
                    <a:cubicBezTo>
                      <a:pt x="7005" y="628"/>
                      <a:pt x="6898" y="547"/>
                      <a:pt x="6793" y="468"/>
                    </a:cubicBezTo>
                    <a:cubicBezTo>
                      <a:pt x="6567" y="368"/>
                      <a:pt x="6367" y="243"/>
                      <a:pt x="6166" y="143"/>
                    </a:cubicBezTo>
                    <a:cubicBezTo>
                      <a:pt x="6007" y="72"/>
                      <a:pt x="5810" y="1"/>
                      <a:pt x="5593" y="1"/>
                    </a:cubicBezTo>
                    <a:close/>
                  </a:path>
                </a:pathLst>
              </a:custGeom>
              <a:solidFill>
                <a:srgbClr val="5E24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9419;p58">
                <a:extLst>
                  <a:ext uri="{FF2B5EF4-FFF2-40B4-BE49-F238E27FC236}">
                    <a16:creationId xmlns:a16="http://schemas.microsoft.com/office/drawing/2014/main" xmlns="" id="{7436A46F-D10B-6A40-A953-0453079C694D}"/>
                  </a:ext>
                </a:extLst>
              </p:cNvPr>
              <p:cNvSpPr/>
              <p:nvPr/>
            </p:nvSpPr>
            <p:spPr>
              <a:xfrm>
                <a:off x="7759573" y="3496299"/>
                <a:ext cx="75768" cy="68286"/>
              </a:xfrm>
              <a:custGeom>
                <a:avLst/>
                <a:gdLst/>
                <a:ahLst/>
                <a:cxnLst/>
                <a:rect l="l" t="t" r="r" b="b"/>
                <a:pathLst>
                  <a:path w="4061" h="3660" extrusionOk="0">
                    <a:moveTo>
                      <a:pt x="2707" y="1"/>
                    </a:moveTo>
                    <a:cubicBezTo>
                      <a:pt x="2181" y="1"/>
                      <a:pt x="1780" y="1"/>
                      <a:pt x="1354" y="201"/>
                    </a:cubicBezTo>
                    <a:cubicBezTo>
                      <a:pt x="828" y="402"/>
                      <a:pt x="301" y="828"/>
                      <a:pt x="201" y="1354"/>
                    </a:cubicBezTo>
                    <a:cubicBezTo>
                      <a:pt x="1" y="1981"/>
                      <a:pt x="201" y="2607"/>
                      <a:pt x="627" y="3033"/>
                    </a:cubicBezTo>
                    <a:cubicBezTo>
                      <a:pt x="1028" y="3434"/>
                      <a:pt x="1555" y="3660"/>
                      <a:pt x="2181" y="3660"/>
                    </a:cubicBezTo>
                    <a:cubicBezTo>
                      <a:pt x="2808" y="3660"/>
                      <a:pt x="3334" y="3334"/>
                      <a:pt x="3660" y="2808"/>
                    </a:cubicBezTo>
                    <a:cubicBezTo>
                      <a:pt x="3961" y="2282"/>
                      <a:pt x="4061" y="1655"/>
                      <a:pt x="3961" y="1154"/>
                    </a:cubicBezTo>
                    <a:cubicBezTo>
                      <a:pt x="3760" y="627"/>
                      <a:pt x="3234" y="101"/>
                      <a:pt x="27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9420;p58">
                <a:extLst>
                  <a:ext uri="{FF2B5EF4-FFF2-40B4-BE49-F238E27FC236}">
                    <a16:creationId xmlns:a16="http://schemas.microsoft.com/office/drawing/2014/main" xmlns="" id="{5926DF91-F7C8-D140-AB6F-20496D296D85}"/>
                  </a:ext>
                </a:extLst>
              </p:cNvPr>
              <p:cNvSpPr/>
              <p:nvPr/>
            </p:nvSpPr>
            <p:spPr>
              <a:xfrm>
                <a:off x="7872258" y="3541187"/>
                <a:ext cx="31345" cy="27147"/>
              </a:xfrm>
              <a:custGeom>
                <a:avLst/>
                <a:gdLst/>
                <a:ahLst/>
                <a:cxnLst/>
                <a:rect l="l" t="t" r="r" b="b"/>
                <a:pathLst>
                  <a:path w="1680" h="1455" extrusionOk="0">
                    <a:moveTo>
                      <a:pt x="853" y="1"/>
                    </a:moveTo>
                    <a:cubicBezTo>
                      <a:pt x="753" y="1"/>
                      <a:pt x="627" y="1"/>
                      <a:pt x="527" y="101"/>
                    </a:cubicBezTo>
                    <a:lnTo>
                      <a:pt x="327" y="101"/>
                    </a:lnTo>
                    <a:lnTo>
                      <a:pt x="126" y="302"/>
                    </a:lnTo>
                    <a:cubicBezTo>
                      <a:pt x="126" y="302"/>
                      <a:pt x="126" y="402"/>
                      <a:pt x="1" y="502"/>
                    </a:cubicBezTo>
                    <a:lnTo>
                      <a:pt x="1" y="728"/>
                    </a:lnTo>
                    <a:cubicBezTo>
                      <a:pt x="1" y="828"/>
                      <a:pt x="1" y="928"/>
                      <a:pt x="126" y="1028"/>
                    </a:cubicBezTo>
                    <a:lnTo>
                      <a:pt x="226" y="1129"/>
                    </a:lnTo>
                    <a:cubicBezTo>
                      <a:pt x="327" y="1254"/>
                      <a:pt x="427" y="1354"/>
                      <a:pt x="527" y="1354"/>
                    </a:cubicBezTo>
                    <a:lnTo>
                      <a:pt x="753" y="1354"/>
                    </a:lnTo>
                    <a:cubicBezTo>
                      <a:pt x="753" y="1454"/>
                      <a:pt x="853" y="1454"/>
                      <a:pt x="953" y="1454"/>
                    </a:cubicBezTo>
                    <a:cubicBezTo>
                      <a:pt x="1053" y="1454"/>
                      <a:pt x="1154" y="1454"/>
                      <a:pt x="1254" y="1354"/>
                    </a:cubicBezTo>
                    <a:cubicBezTo>
                      <a:pt x="1254" y="1354"/>
                      <a:pt x="1379" y="1354"/>
                      <a:pt x="1479" y="1254"/>
                    </a:cubicBezTo>
                    <a:cubicBezTo>
                      <a:pt x="1479" y="1129"/>
                      <a:pt x="1479" y="1129"/>
                      <a:pt x="1580" y="1129"/>
                    </a:cubicBezTo>
                    <a:cubicBezTo>
                      <a:pt x="1580" y="1028"/>
                      <a:pt x="1580" y="928"/>
                      <a:pt x="1680" y="828"/>
                    </a:cubicBezTo>
                    <a:lnTo>
                      <a:pt x="1680" y="627"/>
                    </a:lnTo>
                    <a:cubicBezTo>
                      <a:pt x="1580" y="627"/>
                      <a:pt x="1580" y="502"/>
                      <a:pt x="1580" y="402"/>
                    </a:cubicBezTo>
                    <a:cubicBezTo>
                      <a:pt x="1479" y="402"/>
                      <a:pt x="1479" y="302"/>
                      <a:pt x="1479" y="302"/>
                    </a:cubicBezTo>
                    <a:cubicBezTo>
                      <a:pt x="1379" y="201"/>
                      <a:pt x="1254" y="101"/>
                      <a:pt x="1154" y="101"/>
                    </a:cubicBezTo>
                    <a:lnTo>
                      <a:pt x="1053" y="101"/>
                    </a:lnTo>
                    <a:cubicBezTo>
                      <a:pt x="1053" y="101"/>
                      <a:pt x="953" y="101"/>
                      <a:pt x="85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9421;p58">
                <a:extLst>
                  <a:ext uri="{FF2B5EF4-FFF2-40B4-BE49-F238E27FC236}">
                    <a16:creationId xmlns:a16="http://schemas.microsoft.com/office/drawing/2014/main" xmlns="" id="{39A8E875-CBD3-5D45-83D1-CD128CF3A6C0}"/>
                  </a:ext>
                </a:extLst>
              </p:cNvPr>
              <p:cNvSpPr/>
              <p:nvPr/>
            </p:nvSpPr>
            <p:spPr>
              <a:xfrm>
                <a:off x="8374921" y="4191486"/>
                <a:ext cx="93530" cy="205438"/>
              </a:xfrm>
              <a:custGeom>
                <a:avLst/>
                <a:gdLst/>
                <a:ahLst/>
                <a:cxnLst/>
                <a:rect l="l" t="t" r="r" b="b"/>
                <a:pathLst>
                  <a:path w="5013" h="11011" extrusionOk="0">
                    <a:moveTo>
                      <a:pt x="3295" y="1"/>
                    </a:moveTo>
                    <a:cubicBezTo>
                      <a:pt x="2151" y="1"/>
                      <a:pt x="1565" y="1005"/>
                      <a:pt x="1253" y="1987"/>
                    </a:cubicBezTo>
                    <a:cubicBezTo>
                      <a:pt x="627" y="3767"/>
                      <a:pt x="326" y="5646"/>
                      <a:pt x="226" y="7526"/>
                    </a:cubicBezTo>
                    <a:lnTo>
                      <a:pt x="226" y="7752"/>
                    </a:lnTo>
                    <a:cubicBezTo>
                      <a:pt x="126" y="8378"/>
                      <a:pt x="126" y="9005"/>
                      <a:pt x="126" y="9506"/>
                    </a:cubicBezTo>
                    <a:cubicBezTo>
                      <a:pt x="0" y="10032"/>
                      <a:pt x="226" y="10559"/>
                      <a:pt x="627" y="10884"/>
                    </a:cubicBezTo>
                    <a:cubicBezTo>
                      <a:pt x="752" y="10884"/>
                      <a:pt x="852" y="10985"/>
                      <a:pt x="953" y="10985"/>
                    </a:cubicBezTo>
                    <a:cubicBezTo>
                      <a:pt x="1005" y="11002"/>
                      <a:pt x="1065" y="11011"/>
                      <a:pt x="1129" y="11011"/>
                    </a:cubicBezTo>
                    <a:cubicBezTo>
                      <a:pt x="1425" y="11011"/>
                      <a:pt x="1797" y="10827"/>
                      <a:pt x="1880" y="10559"/>
                    </a:cubicBezTo>
                    <a:cubicBezTo>
                      <a:pt x="2406" y="10133"/>
                      <a:pt x="2732" y="9406"/>
                      <a:pt x="3033" y="8879"/>
                    </a:cubicBezTo>
                    <a:cubicBezTo>
                      <a:pt x="4186" y="6899"/>
                      <a:pt x="4812" y="4619"/>
                      <a:pt x="4913" y="2313"/>
                    </a:cubicBezTo>
                    <a:cubicBezTo>
                      <a:pt x="5013" y="1260"/>
                      <a:pt x="4712" y="107"/>
                      <a:pt x="3459" y="7"/>
                    </a:cubicBezTo>
                    <a:cubicBezTo>
                      <a:pt x="3403" y="3"/>
                      <a:pt x="3349" y="1"/>
                      <a:pt x="329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9422;p58">
                <a:extLst>
                  <a:ext uri="{FF2B5EF4-FFF2-40B4-BE49-F238E27FC236}">
                    <a16:creationId xmlns:a16="http://schemas.microsoft.com/office/drawing/2014/main" xmlns="" id="{99372774-3569-0E43-A365-7B2F5E6B6F68}"/>
                  </a:ext>
                </a:extLst>
              </p:cNvPr>
              <p:cNvSpPr/>
              <p:nvPr/>
            </p:nvSpPr>
            <p:spPr>
              <a:xfrm>
                <a:off x="8312721" y="4443166"/>
                <a:ext cx="76253" cy="77932"/>
              </a:xfrm>
              <a:custGeom>
                <a:avLst/>
                <a:gdLst/>
                <a:ahLst/>
                <a:cxnLst/>
                <a:rect l="l" t="t" r="r" b="b"/>
                <a:pathLst>
                  <a:path w="4087" h="4177" extrusionOk="0">
                    <a:moveTo>
                      <a:pt x="2833" y="1"/>
                    </a:moveTo>
                    <a:cubicBezTo>
                      <a:pt x="2507" y="1"/>
                      <a:pt x="2307" y="1"/>
                      <a:pt x="1981" y="101"/>
                    </a:cubicBezTo>
                    <a:cubicBezTo>
                      <a:pt x="1354" y="402"/>
                      <a:pt x="828" y="828"/>
                      <a:pt x="627" y="1555"/>
                    </a:cubicBezTo>
                    <a:cubicBezTo>
                      <a:pt x="1" y="2507"/>
                      <a:pt x="527" y="3660"/>
                      <a:pt x="1354" y="4061"/>
                    </a:cubicBezTo>
                    <a:cubicBezTo>
                      <a:pt x="1540" y="4141"/>
                      <a:pt x="1750" y="4177"/>
                      <a:pt x="1964" y="4177"/>
                    </a:cubicBezTo>
                    <a:cubicBezTo>
                      <a:pt x="2356" y="4177"/>
                      <a:pt x="2758" y="4055"/>
                      <a:pt x="3034" y="3861"/>
                    </a:cubicBezTo>
                    <a:cubicBezTo>
                      <a:pt x="3560" y="3535"/>
                      <a:pt x="3861" y="3034"/>
                      <a:pt x="4086" y="2507"/>
                    </a:cubicBezTo>
                    <a:lnTo>
                      <a:pt x="4086" y="1555"/>
                    </a:lnTo>
                    <a:cubicBezTo>
                      <a:pt x="4086" y="1354"/>
                      <a:pt x="3961" y="1029"/>
                      <a:pt x="3861" y="728"/>
                    </a:cubicBezTo>
                    <a:cubicBezTo>
                      <a:pt x="3861" y="527"/>
                      <a:pt x="3660" y="302"/>
                      <a:pt x="3460" y="101"/>
                    </a:cubicBezTo>
                    <a:cubicBezTo>
                      <a:pt x="3234" y="1"/>
                      <a:pt x="3034" y="1"/>
                      <a:pt x="28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9423;p58">
                <a:extLst>
                  <a:ext uri="{FF2B5EF4-FFF2-40B4-BE49-F238E27FC236}">
                    <a16:creationId xmlns:a16="http://schemas.microsoft.com/office/drawing/2014/main" xmlns="" id="{B3F85D09-4610-6244-84DC-FCC8F298C381}"/>
                  </a:ext>
                </a:extLst>
              </p:cNvPr>
              <p:cNvSpPr/>
              <p:nvPr/>
            </p:nvSpPr>
            <p:spPr>
              <a:xfrm>
                <a:off x="8347795" y="4493670"/>
                <a:ext cx="19" cy="19"/>
              </a:xfrm>
              <a:custGeom>
                <a:avLst/>
                <a:gdLst/>
                <a:ahLst/>
                <a:cxnLst/>
                <a:rect l="l" t="t" r="r" b="b"/>
                <a:pathLst>
                  <a:path w="1" h="1" extrusionOk="0">
                    <a:moveTo>
                      <a:pt x="1" y="1"/>
                    </a:moveTo>
                    <a:lnTo>
                      <a:pt x="1" y="1"/>
                    </a:lnTo>
                    <a:lnTo>
                      <a:pt x="1" y="1"/>
                    </a:lnTo>
                    <a:lnTo>
                      <a:pt x="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9424;p58">
                <a:extLst>
                  <a:ext uri="{FF2B5EF4-FFF2-40B4-BE49-F238E27FC236}">
                    <a16:creationId xmlns:a16="http://schemas.microsoft.com/office/drawing/2014/main" xmlns="" id="{F7DE840D-F128-CD42-8283-BA1D6FD4C059}"/>
                  </a:ext>
                </a:extLst>
              </p:cNvPr>
              <p:cNvSpPr/>
              <p:nvPr/>
            </p:nvSpPr>
            <p:spPr>
              <a:xfrm>
                <a:off x="8445051" y="4430554"/>
                <a:ext cx="37427" cy="45841"/>
              </a:xfrm>
              <a:custGeom>
                <a:avLst/>
                <a:gdLst/>
                <a:ahLst/>
                <a:cxnLst/>
                <a:rect l="l" t="t" r="r" b="b"/>
                <a:pathLst>
                  <a:path w="2006" h="2457" extrusionOk="0">
                    <a:moveTo>
                      <a:pt x="1066" y="0"/>
                    </a:moveTo>
                    <a:cubicBezTo>
                      <a:pt x="872" y="0"/>
                      <a:pt x="690" y="50"/>
                      <a:pt x="527" y="151"/>
                    </a:cubicBezTo>
                    <a:cubicBezTo>
                      <a:pt x="226" y="451"/>
                      <a:pt x="1" y="777"/>
                      <a:pt x="1" y="1203"/>
                    </a:cubicBezTo>
                    <a:cubicBezTo>
                      <a:pt x="1" y="1504"/>
                      <a:pt x="1" y="1705"/>
                      <a:pt x="126" y="1930"/>
                    </a:cubicBezTo>
                    <a:cubicBezTo>
                      <a:pt x="226" y="1930"/>
                      <a:pt x="226" y="2030"/>
                      <a:pt x="327" y="2131"/>
                    </a:cubicBezTo>
                    <a:lnTo>
                      <a:pt x="427" y="2231"/>
                    </a:lnTo>
                    <a:cubicBezTo>
                      <a:pt x="427" y="2231"/>
                      <a:pt x="527" y="2331"/>
                      <a:pt x="627" y="2331"/>
                    </a:cubicBezTo>
                    <a:cubicBezTo>
                      <a:pt x="853" y="2456"/>
                      <a:pt x="953" y="2456"/>
                      <a:pt x="1254" y="2456"/>
                    </a:cubicBezTo>
                    <a:cubicBezTo>
                      <a:pt x="1379" y="2456"/>
                      <a:pt x="1580" y="2331"/>
                      <a:pt x="1680" y="2231"/>
                    </a:cubicBezTo>
                    <a:cubicBezTo>
                      <a:pt x="1880" y="2030"/>
                      <a:pt x="1880" y="1705"/>
                      <a:pt x="2006" y="1504"/>
                    </a:cubicBezTo>
                    <a:cubicBezTo>
                      <a:pt x="2006" y="1203"/>
                      <a:pt x="1880" y="978"/>
                      <a:pt x="1680" y="777"/>
                    </a:cubicBezTo>
                    <a:cubicBezTo>
                      <a:pt x="1780" y="777"/>
                      <a:pt x="1780" y="677"/>
                      <a:pt x="1880" y="677"/>
                    </a:cubicBezTo>
                    <a:cubicBezTo>
                      <a:pt x="1880" y="451"/>
                      <a:pt x="1780" y="251"/>
                      <a:pt x="1680" y="151"/>
                    </a:cubicBezTo>
                    <a:cubicBezTo>
                      <a:pt x="1467" y="50"/>
                      <a:pt x="1260" y="0"/>
                      <a:pt x="106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7" name="Google Shape;9425;p58">
              <a:extLst>
                <a:ext uri="{FF2B5EF4-FFF2-40B4-BE49-F238E27FC236}">
                  <a16:creationId xmlns:a16="http://schemas.microsoft.com/office/drawing/2014/main" xmlns="" id="{9BD3D4C6-D6B1-2F45-8B05-248184FBD508}"/>
                </a:ext>
              </a:extLst>
            </p:cNvPr>
            <p:cNvGrpSpPr/>
            <p:nvPr/>
          </p:nvGrpSpPr>
          <p:grpSpPr>
            <a:xfrm>
              <a:off x="2261471" y="2757943"/>
              <a:ext cx="359821" cy="657812"/>
              <a:chOff x="2261471" y="2757943"/>
              <a:chExt cx="359821" cy="657812"/>
            </a:xfrm>
          </p:grpSpPr>
          <p:sp>
            <p:nvSpPr>
              <p:cNvPr id="311" name="Google Shape;9426;p58">
                <a:extLst>
                  <a:ext uri="{FF2B5EF4-FFF2-40B4-BE49-F238E27FC236}">
                    <a16:creationId xmlns:a16="http://schemas.microsoft.com/office/drawing/2014/main" xmlns="" id="{14FB16C2-4B69-1F42-A75E-4751FD07FDC3}"/>
                  </a:ext>
                </a:extLst>
              </p:cNvPr>
              <p:cNvSpPr/>
              <p:nvPr/>
            </p:nvSpPr>
            <p:spPr>
              <a:xfrm>
                <a:off x="2261471" y="2886605"/>
                <a:ext cx="269515" cy="529150"/>
              </a:xfrm>
              <a:custGeom>
                <a:avLst/>
                <a:gdLst/>
                <a:ahLst/>
                <a:cxnLst/>
                <a:rect l="l" t="t" r="r" b="b"/>
                <a:pathLst>
                  <a:path w="8079" h="15863" extrusionOk="0">
                    <a:moveTo>
                      <a:pt x="5629" y="0"/>
                    </a:moveTo>
                    <a:cubicBezTo>
                      <a:pt x="4808" y="0"/>
                      <a:pt x="1175" y="2604"/>
                      <a:pt x="560" y="7622"/>
                    </a:cubicBezTo>
                    <a:cubicBezTo>
                      <a:pt x="0" y="11452"/>
                      <a:pt x="1702" y="15863"/>
                      <a:pt x="4593" y="15863"/>
                    </a:cubicBezTo>
                    <a:cubicBezTo>
                      <a:pt x="4937" y="15863"/>
                      <a:pt x="5297" y="15800"/>
                      <a:pt x="5673" y="15667"/>
                    </a:cubicBezTo>
                    <a:cubicBezTo>
                      <a:pt x="8079" y="14940"/>
                      <a:pt x="4946" y="11281"/>
                      <a:pt x="5472" y="6494"/>
                    </a:cubicBezTo>
                    <a:cubicBezTo>
                      <a:pt x="5898" y="2509"/>
                      <a:pt x="6400" y="103"/>
                      <a:pt x="5673" y="3"/>
                    </a:cubicBezTo>
                    <a:cubicBezTo>
                      <a:pt x="5659" y="1"/>
                      <a:pt x="5645" y="0"/>
                      <a:pt x="56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9427;p58">
                <a:extLst>
                  <a:ext uri="{FF2B5EF4-FFF2-40B4-BE49-F238E27FC236}">
                    <a16:creationId xmlns:a16="http://schemas.microsoft.com/office/drawing/2014/main" xmlns="" id="{D17ADCFC-73EB-1C45-B2F4-708FD15944B3}"/>
                  </a:ext>
                </a:extLst>
              </p:cNvPr>
              <p:cNvSpPr/>
              <p:nvPr/>
            </p:nvSpPr>
            <p:spPr>
              <a:xfrm>
                <a:off x="2363753" y="2757943"/>
                <a:ext cx="257539" cy="564342"/>
              </a:xfrm>
              <a:custGeom>
                <a:avLst/>
                <a:gdLst/>
                <a:ahLst/>
                <a:cxnLst/>
                <a:rect l="l" t="t" r="r" b="b"/>
                <a:pathLst>
                  <a:path w="7720" h="16918" extrusionOk="0">
                    <a:moveTo>
                      <a:pt x="7419" y="0"/>
                    </a:moveTo>
                    <a:cubicBezTo>
                      <a:pt x="6692" y="326"/>
                      <a:pt x="5840" y="627"/>
                      <a:pt x="5213" y="1153"/>
                    </a:cubicBezTo>
                    <a:cubicBezTo>
                      <a:pt x="4487" y="1579"/>
                      <a:pt x="3860" y="2081"/>
                      <a:pt x="3334" y="2707"/>
                    </a:cubicBezTo>
                    <a:cubicBezTo>
                      <a:pt x="2206" y="3960"/>
                      <a:pt x="1454" y="5439"/>
                      <a:pt x="953" y="6993"/>
                    </a:cubicBezTo>
                    <a:cubicBezTo>
                      <a:pt x="426" y="8572"/>
                      <a:pt x="101" y="10226"/>
                      <a:pt x="101" y="11905"/>
                    </a:cubicBezTo>
                    <a:cubicBezTo>
                      <a:pt x="0" y="13484"/>
                      <a:pt x="101" y="15138"/>
                      <a:pt x="426" y="16717"/>
                    </a:cubicBezTo>
                    <a:cubicBezTo>
                      <a:pt x="426" y="16817"/>
                      <a:pt x="527" y="16918"/>
                      <a:pt x="627" y="16918"/>
                    </a:cubicBezTo>
                    <a:cubicBezTo>
                      <a:pt x="727" y="16918"/>
                      <a:pt x="827" y="16817"/>
                      <a:pt x="827" y="16717"/>
                    </a:cubicBezTo>
                    <a:lnTo>
                      <a:pt x="827" y="16617"/>
                    </a:lnTo>
                    <a:cubicBezTo>
                      <a:pt x="727" y="15865"/>
                      <a:pt x="727" y="15038"/>
                      <a:pt x="727" y="14311"/>
                    </a:cubicBezTo>
                    <a:cubicBezTo>
                      <a:pt x="727" y="13484"/>
                      <a:pt x="727" y="12732"/>
                      <a:pt x="827" y="11905"/>
                    </a:cubicBezTo>
                    <a:cubicBezTo>
                      <a:pt x="953" y="10351"/>
                      <a:pt x="1153" y="8772"/>
                      <a:pt x="1680" y="7319"/>
                    </a:cubicBezTo>
                    <a:cubicBezTo>
                      <a:pt x="1880" y="6592"/>
                      <a:pt x="2206" y="5840"/>
                      <a:pt x="2607" y="5113"/>
                    </a:cubicBezTo>
                    <a:cubicBezTo>
                      <a:pt x="2933" y="4487"/>
                      <a:pt x="3334" y="3760"/>
                      <a:pt x="3860" y="3233"/>
                    </a:cubicBezTo>
                    <a:cubicBezTo>
                      <a:pt x="4913" y="1980"/>
                      <a:pt x="6166" y="1053"/>
                      <a:pt x="7519" y="426"/>
                    </a:cubicBezTo>
                    <a:cubicBezTo>
                      <a:pt x="7619" y="326"/>
                      <a:pt x="7720" y="201"/>
                      <a:pt x="7619" y="101"/>
                    </a:cubicBezTo>
                    <a:cubicBezTo>
                      <a:pt x="7619" y="0"/>
                      <a:pt x="7519" y="0"/>
                      <a:pt x="7419" y="0"/>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8" name="Google Shape;9428;p58">
              <a:extLst>
                <a:ext uri="{FF2B5EF4-FFF2-40B4-BE49-F238E27FC236}">
                  <a16:creationId xmlns:a16="http://schemas.microsoft.com/office/drawing/2014/main" xmlns="" id="{D131B6CA-DFF1-8947-93E3-56F42E1CEC1A}"/>
                </a:ext>
              </a:extLst>
            </p:cNvPr>
            <p:cNvGrpSpPr/>
            <p:nvPr/>
          </p:nvGrpSpPr>
          <p:grpSpPr>
            <a:xfrm rot="753369" flipH="1">
              <a:off x="3785376" y="3977129"/>
              <a:ext cx="359827" cy="657823"/>
              <a:chOff x="2261471" y="2757943"/>
              <a:chExt cx="359821" cy="657812"/>
            </a:xfrm>
          </p:grpSpPr>
          <p:sp>
            <p:nvSpPr>
              <p:cNvPr id="309" name="Google Shape;9429;p58">
                <a:extLst>
                  <a:ext uri="{FF2B5EF4-FFF2-40B4-BE49-F238E27FC236}">
                    <a16:creationId xmlns:a16="http://schemas.microsoft.com/office/drawing/2014/main" xmlns="" id="{F5DE5AD6-08D2-6C45-9087-F4E0CBB7B622}"/>
                  </a:ext>
                </a:extLst>
              </p:cNvPr>
              <p:cNvSpPr/>
              <p:nvPr/>
            </p:nvSpPr>
            <p:spPr>
              <a:xfrm>
                <a:off x="2261471" y="2886605"/>
                <a:ext cx="269515" cy="529150"/>
              </a:xfrm>
              <a:custGeom>
                <a:avLst/>
                <a:gdLst/>
                <a:ahLst/>
                <a:cxnLst/>
                <a:rect l="l" t="t" r="r" b="b"/>
                <a:pathLst>
                  <a:path w="8079" h="15863" extrusionOk="0">
                    <a:moveTo>
                      <a:pt x="5629" y="0"/>
                    </a:moveTo>
                    <a:cubicBezTo>
                      <a:pt x="4808" y="0"/>
                      <a:pt x="1175" y="2604"/>
                      <a:pt x="560" y="7622"/>
                    </a:cubicBezTo>
                    <a:cubicBezTo>
                      <a:pt x="0" y="11452"/>
                      <a:pt x="1702" y="15863"/>
                      <a:pt x="4593" y="15863"/>
                    </a:cubicBezTo>
                    <a:cubicBezTo>
                      <a:pt x="4937" y="15863"/>
                      <a:pt x="5297" y="15800"/>
                      <a:pt x="5673" y="15667"/>
                    </a:cubicBezTo>
                    <a:cubicBezTo>
                      <a:pt x="8079" y="14940"/>
                      <a:pt x="4946" y="11281"/>
                      <a:pt x="5472" y="6494"/>
                    </a:cubicBezTo>
                    <a:cubicBezTo>
                      <a:pt x="5898" y="2509"/>
                      <a:pt x="6400" y="103"/>
                      <a:pt x="5673" y="3"/>
                    </a:cubicBezTo>
                    <a:cubicBezTo>
                      <a:pt x="5659" y="1"/>
                      <a:pt x="5645" y="0"/>
                      <a:pt x="562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9430;p58">
                <a:extLst>
                  <a:ext uri="{FF2B5EF4-FFF2-40B4-BE49-F238E27FC236}">
                    <a16:creationId xmlns:a16="http://schemas.microsoft.com/office/drawing/2014/main" xmlns="" id="{4D1D5E37-7052-8D4D-AF0E-B9818CB26A00}"/>
                  </a:ext>
                </a:extLst>
              </p:cNvPr>
              <p:cNvSpPr/>
              <p:nvPr/>
            </p:nvSpPr>
            <p:spPr>
              <a:xfrm>
                <a:off x="2363753" y="2757943"/>
                <a:ext cx="257539" cy="564342"/>
              </a:xfrm>
              <a:custGeom>
                <a:avLst/>
                <a:gdLst/>
                <a:ahLst/>
                <a:cxnLst/>
                <a:rect l="l" t="t" r="r" b="b"/>
                <a:pathLst>
                  <a:path w="7720" h="16918" extrusionOk="0">
                    <a:moveTo>
                      <a:pt x="7419" y="0"/>
                    </a:moveTo>
                    <a:cubicBezTo>
                      <a:pt x="6692" y="326"/>
                      <a:pt x="5840" y="627"/>
                      <a:pt x="5213" y="1153"/>
                    </a:cubicBezTo>
                    <a:cubicBezTo>
                      <a:pt x="4487" y="1579"/>
                      <a:pt x="3860" y="2081"/>
                      <a:pt x="3334" y="2707"/>
                    </a:cubicBezTo>
                    <a:cubicBezTo>
                      <a:pt x="2206" y="3960"/>
                      <a:pt x="1454" y="5439"/>
                      <a:pt x="953" y="6993"/>
                    </a:cubicBezTo>
                    <a:cubicBezTo>
                      <a:pt x="426" y="8572"/>
                      <a:pt x="101" y="10226"/>
                      <a:pt x="101" y="11905"/>
                    </a:cubicBezTo>
                    <a:cubicBezTo>
                      <a:pt x="0" y="13484"/>
                      <a:pt x="101" y="15138"/>
                      <a:pt x="426" y="16717"/>
                    </a:cubicBezTo>
                    <a:cubicBezTo>
                      <a:pt x="426" y="16817"/>
                      <a:pt x="527" y="16918"/>
                      <a:pt x="627" y="16918"/>
                    </a:cubicBezTo>
                    <a:cubicBezTo>
                      <a:pt x="727" y="16918"/>
                      <a:pt x="827" y="16817"/>
                      <a:pt x="827" y="16717"/>
                    </a:cubicBezTo>
                    <a:lnTo>
                      <a:pt x="827" y="16617"/>
                    </a:lnTo>
                    <a:cubicBezTo>
                      <a:pt x="727" y="15865"/>
                      <a:pt x="727" y="15038"/>
                      <a:pt x="727" y="14311"/>
                    </a:cubicBezTo>
                    <a:cubicBezTo>
                      <a:pt x="727" y="13484"/>
                      <a:pt x="727" y="12732"/>
                      <a:pt x="827" y="11905"/>
                    </a:cubicBezTo>
                    <a:cubicBezTo>
                      <a:pt x="953" y="10351"/>
                      <a:pt x="1153" y="8772"/>
                      <a:pt x="1680" y="7319"/>
                    </a:cubicBezTo>
                    <a:cubicBezTo>
                      <a:pt x="1880" y="6592"/>
                      <a:pt x="2206" y="5840"/>
                      <a:pt x="2607" y="5113"/>
                    </a:cubicBezTo>
                    <a:cubicBezTo>
                      <a:pt x="2933" y="4487"/>
                      <a:pt x="3334" y="3760"/>
                      <a:pt x="3860" y="3233"/>
                    </a:cubicBezTo>
                    <a:cubicBezTo>
                      <a:pt x="4913" y="1980"/>
                      <a:pt x="6166" y="1053"/>
                      <a:pt x="7519" y="426"/>
                    </a:cubicBezTo>
                    <a:cubicBezTo>
                      <a:pt x="7619" y="326"/>
                      <a:pt x="7720" y="201"/>
                      <a:pt x="7619" y="101"/>
                    </a:cubicBezTo>
                    <a:cubicBezTo>
                      <a:pt x="7619" y="0"/>
                      <a:pt x="7519" y="0"/>
                      <a:pt x="7419" y="0"/>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 name="Rectangle 2">
            <a:extLst>
              <a:ext uri="{FF2B5EF4-FFF2-40B4-BE49-F238E27FC236}">
                <a16:creationId xmlns:a16="http://schemas.microsoft.com/office/drawing/2014/main" xmlns="" id="{FC2BC895-68B6-9D4B-A449-E5639633BADE}"/>
              </a:ext>
            </a:extLst>
          </p:cNvPr>
          <p:cNvSpPr/>
          <p:nvPr/>
        </p:nvSpPr>
        <p:spPr>
          <a:xfrm>
            <a:off x="3738009" y="103964"/>
            <a:ext cx="1601721" cy="499304"/>
          </a:xfrm>
          <a:prstGeom prst="rect">
            <a:avLst/>
          </a:prstGeom>
          <a:solidFill>
            <a:srgbClr val="FFFFFF"/>
          </a:solidFill>
        </p:spPr>
        <p:txBody>
          <a:bodyPr wrap="none">
            <a:spAutoFit/>
          </a:bodyPr>
          <a:lstStyle/>
          <a:p>
            <a:pPr algn="just">
              <a:lnSpc>
                <a:spcPct val="115000"/>
              </a:lnSpc>
              <a:spcBef>
                <a:spcPts val="600"/>
              </a:spcBef>
              <a:spcAft>
                <a:spcPts val="600"/>
              </a:spcAft>
            </a:pPr>
            <a:r>
              <a:rPr lang="vi-VN" sz="2500" b="1" dirty="0">
                <a:solidFill>
                  <a:srgbClr val="FF0000"/>
                </a:solidFill>
                <a:latin typeface="Times New Roman" panose="02020603050405020304" pitchFamily="18" charset="0"/>
                <a:ea typeface="Calibri" panose="020F0502020204030204" pitchFamily="34" charset="0"/>
              </a:rPr>
              <a:t>Bài tập 5:</a:t>
            </a:r>
            <a:r>
              <a:rPr lang="vi-VN" sz="2500" dirty="0">
                <a:solidFill>
                  <a:srgbClr val="FF0000"/>
                </a:solidFill>
                <a:latin typeface="Times New Roman" panose="02020603050405020304" pitchFamily="18" charset="0"/>
                <a:ea typeface="Calibri" panose="020F0502020204030204" pitchFamily="34" charset="0"/>
              </a:rPr>
              <a:t> </a:t>
            </a:r>
            <a:endParaRPr lang="x-none" sz="2500" dirty="0">
              <a:solidFill>
                <a:srgbClr val="FF0000"/>
              </a:solidFill>
              <a:latin typeface="Times New Roman" panose="02020603050405020304" pitchFamily="18" charset="0"/>
              <a:ea typeface="Calibri" panose="020F0502020204030204" pitchFamily="34" charset="0"/>
            </a:endParaRPr>
          </a:p>
        </p:txBody>
      </p:sp>
      <p:graphicFrame>
        <p:nvGraphicFramePr>
          <p:cNvPr id="4" name="Table 4">
            <a:extLst>
              <a:ext uri="{FF2B5EF4-FFF2-40B4-BE49-F238E27FC236}">
                <a16:creationId xmlns:a16="http://schemas.microsoft.com/office/drawing/2014/main" xmlns="" id="{EF59830B-09CF-484A-9D47-572F7DCA0E98}"/>
              </a:ext>
            </a:extLst>
          </p:cNvPr>
          <p:cNvGraphicFramePr>
            <a:graphicFrameLocks noGrp="1"/>
          </p:cNvGraphicFramePr>
          <p:nvPr>
            <p:extLst>
              <p:ext uri="{D42A27DB-BD31-4B8C-83A1-F6EECF244321}">
                <p14:modId xmlns:p14="http://schemas.microsoft.com/office/powerpoint/2010/main" val="2719129597"/>
              </p:ext>
            </p:extLst>
          </p:nvPr>
        </p:nvGraphicFramePr>
        <p:xfrm>
          <a:off x="466179" y="653227"/>
          <a:ext cx="8208396" cy="2286000"/>
        </p:xfrm>
        <a:graphic>
          <a:graphicData uri="http://schemas.openxmlformats.org/drawingml/2006/table">
            <a:tbl>
              <a:tblPr firstRow="1" bandRow="1">
                <a:tableStyleId>{79815C40-CF67-4834-AEFB-09D9C3B4C29D}</a:tableStyleId>
              </a:tblPr>
              <a:tblGrid>
                <a:gridCol w="2806987">
                  <a:extLst>
                    <a:ext uri="{9D8B030D-6E8A-4147-A177-3AD203B41FA5}">
                      <a16:colId xmlns:a16="http://schemas.microsoft.com/office/drawing/2014/main" xmlns="" val="2666720207"/>
                    </a:ext>
                  </a:extLst>
                </a:gridCol>
                <a:gridCol w="1044094">
                  <a:extLst>
                    <a:ext uri="{9D8B030D-6E8A-4147-A177-3AD203B41FA5}">
                      <a16:colId xmlns:a16="http://schemas.microsoft.com/office/drawing/2014/main" xmlns="" val="550828112"/>
                    </a:ext>
                  </a:extLst>
                </a:gridCol>
                <a:gridCol w="4357315">
                  <a:extLst>
                    <a:ext uri="{9D8B030D-6E8A-4147-A177-3AD203B41FA5}">
                      <a16:colId xmlns:a16="http://schemas.microsoft.com/office/drawing/2014/main" xmlns="" val="2138433761"/>
                    </a:ext>
                  </a:extLst>
                </a:gridCol>
              </a:tblGrid>
              <a:tr h="370840">
                <a:tc>
                  <a:txBody>
                    <a:bodyPr/>
                    <a:lstStyle/>
                    <a:p>
                      <a:r>
                        <a:rPr lang="x-none" sz="2000" dirty="0">
                          <a:latin typeface="Times New Roman" panose="02020603050405020304" pitchFamily="18" charset="0"/>
                          <a:cs typeface="Times New Roman" panose="02020603050405020304" pitchFamily="18" charset="0"/>
                        </a:rPr>
                        <a:t>1) Buôn thúng bán mẹt</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endParaRPr lang="x-none" sz="2000" dirty="0">
                        <a:latin typeface="Times New Roman" panose="02020603050405020304" pitchFamily="18" charset="0"/>
                        <a:cs typeface="Times New Roman" panose="02020603050405020304" pitchFamily="18" charset="0"/>
                      </a:endParaRP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r>
                        <a:rPr lang="x-none" sz="2000" dirty="0">
                          <a:latin typeface="Times New Roman" panose="02020603050405020304" pitchFamily="18" charset="0"/>
                          <a:cs typeface="Times New Roman" panose="02020603050405020304" pitchFamily="18" charset="0"/>
                        </a:rPr>
                        <a:t>a) </a:t>
                      </a:r>
                      <a:r>
                        <a:rPr lang="en-US" sz="2000" dirty="0">
                          <a:latin typeface="Times New Roman" panose="02020603050405020304" pitchFamily="18" charset="0"/>
                          <a:cs typeface="Times New Roman" panose="02020603050405020304" pitchFamily="18" charset="0"/>
                        </a:rPr>
                        <a:t>G</a:t>
                      </a:r>
                      <a:r>
                        <a:rPr lang="x-none" sz="2000" dirty="0">
                          <a:latin typeface="Times New Roman" panose="02020603050405020304" pitchFamily="18" charset="0"/>
                          <a:cs typeface="Times New Roman" panose="02020603050405020304" pitchFamily="18" charset="0"/>
                        </a:rPr>
                        <a:t>iúp nhau lúc khó khăn, thiếu thốn</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xmlns="" val="1668841449"/>
                  </a:ext>
                </a:extLst>
              </a:tr>
              <a:tr h="370840">
                <a:tc>
                  <a:txBody>
                    <a:bodyPr/>
                    <a:lstStyle/>
                    <a:p>
                      <a:r>
                        <a:rPr lang="x-none" sz="2000" dirty="0">
                          <a:latin typeface="Times New Roman" panose="02020603050405020304" pitchFamily="18" charset="0"/>
                          <a:cs typeface="Times New Roman" panose="02020603050405020304" pitchFamily="18" charset="0"/>
                        </a:rPr>
                        <a:t>2) Chân lấm tay bùn</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endParaRPr lang="x-none" sz="2000" dirty="0">
                        <a:latin typeface="Times New Roman" panose="02020603050405020304" pitchFamily="18" charset="0"/>
                        <a:cs typeface="Times New Roman" panose="02020603050405020304" pitchFamily="18" charset="0"/>
                      </a:endParaRP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r>
                        <a:rPr lang="x-none" sz="2000" dirty="0">
                          <a:latin typeface="Times New Roman" panose="02020603050405020304" pitchFamily="18" charset="0"/>
                          <a:cs typeface="Times New Roman" panose="02020603050405020304" pitchFamily="18" charset="0"/>
                        </a:rPr>
                        <a:t>b) </a:t>
                      </a:r>
                      <a:r>
                        <a:rPr lang="en-US" sz="2000" dirty="0">
                          <a:latin typeface="Times New Roman" panose="02020603050405020304" pitchFamily="18" charset="0"/>
                          <a:cs typeface="Times New Roman" panose="02020603050405020304" pitchFamily="18" charset="0"/>
                        </a:rPr>
                        <a:t>L</a:t>
                      </a:r>
                      <a:r>
                        <a:rPr lang="x-none" sz="2000" dirty="0">
                          <a:latin typeface="Times New Roman" panose="02020603050405020304" pitchFamily="18" charset="0"/>
                          <a:cs typeface="Times New Roman" panose="02020603050405020304" pitchFamily="18" charset="0"/>
                        </a:rPr>
                        <a:t>àm lụng vất vả, dãi dầu sương nắng</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xmlns="" val="1546294387"/>
                  </a:ext>
                </a:extLst>
              </a:tr>
              <a:tr h="370840">
                <a:tc>
                  <a:txBody>
                    <a:bodyPr/>
                    <a:lstStyle/>
                    <a:p>
                      <a:r>
                        <a:rPr lang="x-none" sz="2000" dirty="0">
                          <a:latin typeface="Times New Roman" panose="02020603050405020304" pitchFamily="18" charset="0"/>
                          <a:cs typeface="Times New Roman" panose="02020603050405020304" pitchFamily="18" charset="0"/>
                        </a:rPr>
                        <a:t>3) Gạo chợ nước sông</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endParaRPr lang="x-none" sz="2000" dirty="0">
                        <a:latin typeface="Times New Roman" panose="02020603050405020304" pitchFamily="18" charset="0"/>
                        <a:cs typeface="Times New Roman" panose="02020603050405020304" pitchFamily="18" charset="0"/>
                      </a:endParaRP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r>
                        <a:rPr lang="x-none" sz="2000" dirty="0">
                          <a:latin typeface="Times New Roman" panose="02020603050405020304" pitchFamily="18" charset="0"/>
                          <a:cs typeface="Times New Roman" panose="02020603050405020304" pitchFamily="18" charset="0"/>
                        </a:rPr>
                        <a:t>c) </a:t>
                      </a:r>
                      <a:r>
                        <a:rPr lang="en-US" sz="2000" dirty="0">
                          <a:latin typeface="Times New Roman" panose="02020603050405020304" pitchFamily="18" charset="0"/>
                          <a:cs typeface="Times New Roman" panose="02020603050405020304" pitchFamily="18" charset="0"/>
                        </a:rPr>
                        <a:t>B</a:t>
                      </a:r>
                      <a:r>
                        <a:rPr lang="x-none" sz="2000" dirty="0">
                          <a:latin typeface="Times New Roman" panose="02020603050405020304" pitchFamily="18" charset="0"/>
                          <a:cs typeface="Times New Roman" panose="02020603050405020304" pitchFamily="18" charset="0"/>
                        </a:rPr>
                        <a:t>uôn bán vặt ở đầu đường, góc chợ</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xmlns="" val="1050323699"/>
                  </a:ext>
                </a:extLst>
              </a:tr>
              <a:tr h="370840">
                <a:tc>
                  <a:txBody>
                    <a:bodyPr/>
                    <a:lstStyle/>
                    <a:p>
                      <a:r>
                        <a:rPr lang="x-none" sz="2000" dirty="0">
                          <a:latin typeface="Times New Roman" panose="02020603050405020304" pitchFamily="18" charset="0"/>
                          <a:cs typeface="Times New Roman" panose="02020603050405020304" pitchFamily="18" charset="0"/>
                        </a:rPr>
                        <a:t>4) Một nắng hai sương</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endParaRPr lang="x-none" sz="2000" dirty="0">
                        <a:latin typeface="Times New Roman" panose="02020603050405020304" pitchFamily="18" charset="0"/>
                        <a:cs typeface="Times New Roman" panose="02020603050405020304" pitchFamily="18" charset="0"/>
                      </a:endParaRP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r>
                        <a:rPr lang="x-none" sz="2000" dirty="0">
                          <a:latin typeface="Times New Roman" panose="02020603050405020304" pitchFamily="18" charset="0"/>
                          <a:cs typeface="Times New Roman" panose="02020603050405020304" pitchFamily="18" charset="0"/>
                        </a:rPr>
                        <a:t>d) </a:t>
                      </a:r>
                      <a:r>
                        <a:rPr lang="en-US" sz="2000" dirty="0">
                          <a:latin typeface="Times New Roman" panose="02020603050405020304" pitchFamily="18" charset="0"/>
                          <a:cs typeface="Times New Roman" panose="02020603050405020304" pitchFamily="18" charset="0"/>
                        </a:rPr>
                        <a:t>C</a:t>
                      </a:r>
                      <a:r>
                        <a:rPr lang="x-none" sz="2000" dirty="0">
                          <a:latin typeface="Times New Roman" panose="02020603050405020304" pitchFamily="18" charset="0"/>
                          <a:cs typeface="Times New Roman" panose="02020603050405020304" pitchFamily="18" charset="0"/>
                        </a:rPr>
                        <a:t>uộc sống bấp bênh, phụ thuộc</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xmlns="" val="3107678979"/>
                  </a:ext>
                </a:extLst>
              </a:tr>
              <a:tr h="370840">
                <a:tc>
                  <a:txBody>
                    <a:bodyPr/>
                    <a:lstStyle/>
                    <a:p>
                      <a:r>
                        <a:rPr lang="x-none" sz="2000" dirty="0">
                          <a:latin typeface="Times New Roman" panose="02020603050405020304" pitchFamily="18" charset="0"/>
                          <a:cs typeface="Times New Roman" panose="02020603050405020304" pitchFamily="18" charset="0"/>
                        </a:rPr>
                        <a:t>5) Nhường cơm sẻ áo</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tc>
                  <a:txBody>
                    <a:bodyPr/>
                    <a:lstStyle/>
                    <a:p>
                      <a:endParaRPr lang="x-none" sz="2000" dirty="0">
                        <a:latin typeface="Times New Roman" panose="02020603050405020304" pitchFamily="18" charset="0"/>
                        <a:cs typeface="Times New Roman" panose="02020603050405020304" pitchFamily="18" charset="0"/>
                      </a:endParaRP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9525" cap="flat" cmpd="sng">
                      <a:noFill/>
                      <a:prstDash val="solid"/>
                      <a:round/>
                      <a:headEnd type="none" w="sm" len="sm"/>
                      <a:tailEnd type="none" w="sm" len="sm"/>
                    </a:lnT>
                    <a:lnB w="9525" cap="flat" cmpd="sng">
                      <a:noFill/>
                      <a:prstDash val="solid"/>
                      <a:round/>
                      <a:headEnd type="none" w="sm" len="sm"/>
                      <a:tailEnd type="none" w="sm" len="sm"/>
                    </a:lnB>
                    <a:lnTlToBr w="12700" cmpd="sng">
                      <a:noFill/>
                      <a:prstDash val="solid"/>
                    </a:lnTlToBr>
                    <a:lnBlToTr w="12700" cmpd="sng">
                      <a:noFill/>
                      <a:prstDash val="solid"/>
                    </a:lnBlToTr>
                    <a:noFill/>
                  </a:tcPr>
                </a:tc>
                <a:tc>
                  <a:txBody>
                    <a:bodyPr/>
                    <a:lstStyle/>
                    <a:p>
                      <a:r>
                        <a:rPr lang="x-none" sz="2000" dirty="0">
                          <a:latin typeface="Times New Roman" panose="02020603050405020304" pitchFamily="18" charset="0"/>
                          <a:cs typeface="Times New Roman" panose="02020603050405020304" pitchFamily="18" charset="0"/>
                        </a:rPr>
                        <a:t>e) </a:t>
                      </a:r>
                      <a:r>
                        <a:rPr lang="en-US" sz="2000" dirty="0">
                          <a:latin typeface="Times New Roman" panose="02020603050405020304" pitchFamily="18" charset="0"/>
                          <a:cs typeface="Times New Roman" panose="02020603050405020304" pitchFamily="18" charset="0"/>
                        </a:rPr>
                        <a:t>S</a:t>
                      </a:r>
                      <a:r>
                        <a:rPr lang="x-none" sz="2000" dirty="0">
                          <a:latin typeface="Times New Roman" panose="02020603050405020304" pitchFamily="18" charset="0"/>
                          <a:cs typeface="Times New Roman" panose="02020603050405020304" pitchFamily="18" charset="0"/>
                        </a:rPr>
                        <a:t>ự lam lũ, cực nhọc của việc đồng áng</a:t>
                      </a:r>
                    </a:p>
                  </a:txBody>
                  <a:tcPr>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FFFFFF"/>
                    </a:solidFill>
                  </a:tcPr>
                </a:tc>
                <a:extLst>
                  <a:ext uri="{0D108BD9-81ED-4DB2-BD59-A6C34878D82A}">
                    <a16:rowId xmlns:a16="http://schemas.microsoft.com/office/drawing/2014/main" xmlns="" val="1018432525"/>
                  </a:ext>
                </a:extLst>
              </a:tr>
            </a:tbl>
          </a:graphicData>
        </a:graphic>
      </p:graphicFrame>
      <p:sp>
        <p:nvSpPr>
          <p:cNvPr id="6" name="Rectangle 5">
            <a:extLst>
              <a:ext uri="{FF2B5EF4-FFF2-40B4-BE49-F238E27FC236}">
                <a16:creationId xmlns:a16="http://schemas.microsoft.com/office/drawing/2014/main" xmlns="" id="{3EBEDB90-4DF1-3645-ABA8-F559BE3078D8}"/>
              </a:ext>
            </a:extLst>
          </p:cNvPr>
          <p:cNvSpPr/>
          <p:nvPr/>
        </p:nvSpPr>
        <p:spPr>
          <a:xfrm>
            <a:off x="2019167" y="3107309"/>
            <a:ext cx="6509973" cy="1631216"/>
          </a:xfrm>
          <a:prstGeom prst="rect">
            <a:avLst/>
          </a:prstGeom>
        </p:spPr>
        <p:txBody>
          <a:bodyPr wrap="square">
            <a:spAutoFit/>
          </a:bodyPr>
          <a:lstStyle/>
          <a:p>
            <a:pPr algn="just"/>
            <a:r>
              <a:rPr lang="vi-VN" sz="2000" b="1" dirty="0">
                <a:latin typeface="Times New Roman" panose="02020603050405020304" pitchFamily="18" charset="0"/>
                <a:ea typeface="Calibri" panose="020F0502020204030204" pitchFamily="34" charset="0"/>
              </a:rPr>
              <a:t>* Tác dụng:</a:t>
            </a:r>
            <a:endParaRPr lang="x-none" sz="2000" b="1" dirty="0">
              <a:latin typeface="Times New Roman" panose="02020603050405020304" pitchFamily="18" charset="0"/>
              <a:ea typeface="Calibri" panose="020F0502020204030204" pitchFamily="34" charset="0"/>
            </a:endParaRPr>
          </a:p>
          <a:p>
            <a:pPr algn="just"/>
            <a:r>
              <a:rPr lang="vi-VN" sz="2000" dirty="0">
                <a:latin typeface="Times New Roman" panose="02020603050405020304" pitchFamily="18" charset="0"/>
                <a:ea typeface="Calibri" panose="020F0502020204030204" pitchFamily="34" charset="0"/>
              </a:rPr>
              <a:t>- Các hoán dụ là thành ngữ có tác dụng biểu thị một cách cụ thể hình ảnh các sự việc trừu tượng cần diễn đạt.</a:t>
            </a:r>
            <a:endParaRPr lang="x-none" sz="2000" dirty="0">
              <a:latin typeface="Times New Roman" panose="02020603050405020304" pitchFamily="18" charset="0"/>
              <a:ea typeface="Calibri" panose="020F0502020204030204" pitchFamily="34" charset="0"/>
            </a:endParaRPr>
          </a:p>
          <a:p>
            <a:pPr algn="just"/>
            <a:r>
              <a:rPr lang="vi-VN" sz="2000" dirty="0">
                <a:latin typeface="Times New Roman" panose="02020603050405020304" pitchFamily="18" charset="0"/>
                <a:ea typeface="Calibri" panose="020F0502020204030204" pitchFamily="34" charset="0"/>
              </a:rPr>
              <a:t>- Các hoán dụ là thành ngữ còn thể hiện được thái độ, tình cảm đối với các sự vật, con người được nói đến.</a:t>
            </a:r>
            <a:endParaRPr lang="x-none" sz="2000" dirty="0">
              <a:latin typeface="Times New Roman" panose="02020603050405020304" pitchFamily="18" charset="0"/>
              <a:ea typeface="Calibri" panose="020F0502020204030204" pitchFamily="34" charset="0"/>
            </a:endParaRPr>
          </a:p>
        </p:txBody>
      </p:sp>
      <p:cxnSp>
        <p:nvCxnSpPr>
          <p:cNvPr id="8" name="Straight Arrow Connector 7">
            <a:extLst>
              <a:ext uri="{FF2B5EF4-FFF2-40B4-BE49-F238E27FC236}">
                <a16:creationId xmlns:a16="http://schemas.microsoft.com/office/drawing/2014/main" xmlns="" id="{995BEEC2-C2D3-DA44-8C60-FC1359E30DCE}"/>
              </a:ext>
            </a:extLst>
          </p:cNvPr>
          <p:cNvCxnSpPr/>
          <p:nvPr/>
        </p:nvCxnSpPr>
        <p:spPr>
          <a:xfrm>
            <a:off x="3238902" y="853255"/>
            <a:ext cx="1070850" cy="840544"/>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06" name="Straight Arrow Connector 405">
            <a:extLst>
              <a:ext uri="{FF2B5EF4-FFF2-40B4-BE49-F238E27FC236}">
                <a16:creationId xmlns:a16="http://schemas.microsoft.com/office/drawing/2014/main" xmlns="" id="{B25758F8-F9CE-9F4F-8E25-62B4763EC71B}"/>
              </a:ext>
            </a:extLst>
          </p:cNvPr>
          <p:cNvCxnSpPr>
            <a:cxnSpLocks/>
          </p:cNvCxnSpPr>
          <p:nvPr/>
        </p:nvCxnSpPr>
        <p:spPr>
          <a:xfrm>
            <a:off x="3281916" y="1241772"/>
            <a:ext cx="1027836" cy="1329978"/>
          </a:xfrm>
          <a:prstGeom prst="straightConnector1">
            <a:avLst/>
          </a:prstGeom>
          <a:ln w="28575">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07" name="Straight Arrow Connector 406">
            <a:extLst>
              <a:ext uri="{FF2B5EF4-FFF2-40B4-BE49-F238E27FC236}">
                <a16:creationId xmlns:a16="http://schemas.microsoft.com/office/drawing/2014/main" xmlns="" id="{24CA90B9-7A64-E244-BFFA-123C21C6FBD0}"/>
              </a:ext>
            </a:extLst>
          </p:cNvPr>
          <p:cNvCxnSpPr>
            <a:cxnSpLocks/>
          </p:cNvCxnSpPr>
          <p:nvPr/>
        </p:nvCxnSpPr>
        <p:spPr>
          <a:xfrm>
            <a:off x="3281916" y="1651329"/>
            <a:ext cx="1070850" cy="384862"/>
          </a:xfrm>
          <a:prstGeom prst="straightConnector1">
            <a:avLst/>
          </a:prstGeom>
          <a:ln w="28575">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08" name="Straight Arrow Connector 407">
            <a:extLst>
              <a:ext uri="{FF2B5EF4-FFF2-40B4-BE49-F238E27FC236}">
                <a16:creationId xmlns:a16="http://schemas.microsoft.com/office/drawing/2014/main" xmlns="" id="{F0993CCE-5C9D-274A-9CE7-8DB0A3B473B9}"/>
              </a:ext>
            </a:extLst>
          </p:cNvPr>
          <p:cNvCxnSpPr>
            <a:cxnSpLocks/>
          </p:cNvCxnSpPr>
          <p:nvPr/>
        </p:nvCxnSpPr>
        <p:spPr>
          <a:xfrm flipV="1">
            <a:off x="3260409" y="1254120"/>
            <a:ext cx="1092357" cy="782071"/>
          </a:xfrm>
          <a:prstGeom prst="straightConnector1">
            <a:avLst/>
          </a:prstGeom>
          <a:ln w="28575">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09" name="Straight Arrow Connector 408">
            <a:extLst>
              <a:ext uri="{FF2B5EF4-FFF2-40B4-BE49-F238E27FC236}">
                <a16:creationId xmlns:a16="http://schemas.microsoft.com/office/drawing/2014/main" xmlns="" id="{5F49263A-9844-AF44-B846-F3B61C66C504}"/>
              </a:ext>
            </a:extLst>
          </p:cNvPr>
          <p:cNvCxnSpPr>
            <a:cxnSpLocks/>
          </p:cNvCxnSpPr>
          <p:nvPr/>
        </p:nvCxnSpPr>
        <p:spPr>
          <a:xfrm flipV="1">
            <a:off x="3260409" y="849584"/>
            <a:ext cx="1092357" cy="1761182"/>
          </a:xfrm>
          <a:prstGeom prst="straightConnector1">
            <a:avLst/>
          </a:prstGeom>
          <a:ln w="28575">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179826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06"/>
                                        </p:tgtEl>
                                        <p:attrNameLst>
                                          <p:attrName>style.visibility</p:attrName>
                                        </p:attrNameLst>
                                      </p:cBhvr>
                                      <p:to>
                                        <p:strVal val="visible"/>
                                      </p:to>
                                    </p:set>
                                    <p:animEffect transition="in" filter="barn(inVertical)">
                                      <p:cBhvr>
                                        <p:cTn id="12" dur="500"/>
                                        <p:tgtEl>
                                          <p:spTgt spid="40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07"/>
                                        </p:tgtEl>
                                        <p:attrNameLst>
                                          <p:attrName>style.visibility</p:attrName>
                                        </p:attrNameLst>
                                      </p:cBhvr>
                                      <p:to>
                                        <p:strVal val="visible"/>
                                      </p:to>
                                    </p:set>
                                    <p:animEffect transition="in" filter="barn(inVertical)">
                                      <p:cBhvr>
                                        <p:cTn id="17" dur="500"/>
                                        <p:tgtEl>
                                          <p:spTgt spid="40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08"/>
                                        </p:tgtEl>
                                        <p:attrNameLst>
                                          <p:attrName>style.visibility</p:attrName>
                                        </p:attrNameLst>
                                      </p:cBhvr>
                                      <p:to>
                                        <p:strVal val="visible"/>
                                      </p:to>
                                    </p:set>
                                    <p:animEffect transition="in" filter="barn(inVertical)">
                                      <p:cBhvr>
                                        <p:cTn id="22" dur="500"/>
                                        <p:tgtEl>
                                          <p:spTgt spid="40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409"/>
                                        </p:tgtEl>
                                        <p:attrNameLst>
                                          <p:attrName>style.visibility</p:attrName>
                                        </p:attrNameLst>
                                      </p:cBhvr>
                                      <p:to>
                                        <p:strVal val="visible"/>
                                      </p:to>
                                    </p:set>
                                    <p:animEffect transition="in" filter="barn(inVertical)">
                                      <p:cBhvr>
                                        <p:cTn id="27" dur="500"/>
                                        <p:tgtEl>
                                          <p:spTgt spid="40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6">
                                            <p:txEl>
                                              <p:pRg st="0" end="0"/>
                                            </p:txEl>
                                          </p:spTgt>
                                        </p:tgtEl>
                                        <p:attrNameLst>
                                          <p:attrName>style.visibility</p:attrName>
                                        </p:attrNameLst>
                                      </p:cBhvr>
                                      <p:to>
                                        <p:strVal val="visible"/>
                                      </p:to>
                                    </p:set>
                                    <p:animEffect transition="in" filter="barn(inVertical)">
                                      <p:cBhvr>
                                        <p:cTn id="32" dur="500"/>
                                        <p:tgtEl>
                                          <p:spTgt spid="6">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6">
                                            <p:txEl>
                                              <p:pRg st="1" end="1"/>
                                            </p:txEl>
                                          </p:spTgt>
                                        </p:tgtEl>
                                        <p:attrNameLst>
                                          <p:attrName>style.visibility</p:attrName>
                                        </p:attrNameLst>
                                      </p:cBhvr>
                                      <p:to>
                                        <p:strVal val="visible"/>
                                      </p:to>
                                    </p:set>
                                    <p:animEffect transition="in" filter="barn(inVertical)">
                                      <p:cBhvr>
                                        <p:cTn id="37" dur="500"/>
                                        <p:tgtEl>
                                          <p:spTgt spid="6">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6">
                                            <p:txEl>
                                              <p:pRg st="2" end="2"/>
                                            </p:txEl>
                                          </p:spTgt>
                                        </p:tgtEl>
                                        <p:attrNameLst>
                                          <p:attrName>style.visibility</p:attrName>
                                        </p:attrNameLst>
                                      </p:cBhvr>
                                      <p:to>
                                        <p:strVal val="visible"/>
                                      </p:to>
                                    </p:set>
                                    <p:animEffect transition="in" filter="barn(inVertical)">
                                      <p:cBhvr>
                                        <p:cTn id="42"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842"/>
        <p:cNvGrpSpPr/>
        <p:nvPr/>
      </p:nvGrpSpPr>
      <p:grpSpPr>
        <a:xfrm>
          <a:off x="0" y="0"/>
          <a:ext cx="0" cy="0"/>
          <a:chOff x="0" y="0"/>
          <a:chExt cx="0" cy="0"/>
        </a:xfrm>
      </p:grpSpPr>
      <p:grpSp>
        <p:nvGrpSpPr>
          <p:cNvPr id="7843" name="Google Shape;7843;p50"/>
          <p:cNvGrpSpPr/>
          <p:nvPr/>
        </p:nvGrpSpPr>
        <p:grpSpPr>
          <a:xfrm>
            <a:off x="790775" y="119354"/>
            <a:ext cx="7447900" cy="745438"/>
            <a:chOff x="790775" y="119354"/>
            <a:chExt cx="7447900" cy="745438"/>
          </a:xfrm>
        </p:grpSpPr>
        <p:sp>
          <p:nvSpPr>
            <p:cNvPr id="7844" name="Google Shape;7844;p50">
              <a:hlinkClick r:id="rId3" action="ppaction://hlinksldjump"/>
            </p:cNvPr>
            <p:cNvSpPr/>
            <p:nvPr/>
          </p:nvSpPr>
          <p:spPr>
            <a:xfrm>
              <a:off x="855627" y="38592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45" name="Google Shape;7845;p50"/>
            <p:cNvSpPr/>
            <p:nvPr/>
          </p:nvSpPr>
          <p:spPr>
            <a:xfrm>
              <a:off x="888864" y="119354"/>
              <a:ext cx="172446" cy="238127"/>
            </a:xfrm>
            <a:custGeom>
              <a:avLst/>
              <a:gdLst/>
              <a:ahLst/>
              <a:cxnLst/>
              <a:rect l="l" t="t" r="r" b="b"/>
              <a:pathLst>
                <a:path w="5528" h="6828" extrusionOk="0">
                  <a:moveTo>
                    <a:pt x="828" y="0"/>
                  </a:moveTo>
                  <a:cubicBezTo>
                    <a:pt x="721" y="0"/>
                    <a:pt x="628" y="39"/>
                    <a:pt x="552" y="123"/>
                  </a:cubicBezTo>
                  <a:cubicBezTo>
                    <a:pt x="120" y="674"/>
                    <a:pt x="1" y="1166"/>
                    <a:pt x="373" y="1673"/>
                  </a:cubicBezTo>
                  <a:cubicBezTo>
                    <a:pt x="746" y="2164"/>
                    <a:pt x="2787" y="3475"/>
                    <a:pt x="4410" y="6693"/>
                  </a:cubicBezTo>
                  <a:lnTo>
                    <a:pt x="4410" y="6827"/>
                  </a:lnTo>
                  <a:cubicBezTo>
                    <a:pt x="4783" y="6827"/>
                    <a:pt x="5155" y="6753"/>
                    <a:pt x="5528" y="6753"/>
                  </a:cubicBezTo>
                  <a:cubicBezTo>
                    <a:pt x="5453" y="6142"/>
                    <a:pt x="5081" y="4220"/>
                    <a:pt x="3591" y="2477"/>
                  </a:cubicBezTo>
                  <a:cubicBezTo>
                    <a:pt x="2539" y="1260"/>
                    <a:pt x="1444" y="0"/>
                    <a:pt x="8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46" name="Google Shape;7846;p50"/>
            <p:cNvSpPr/>
            <p:nvPr/>
          </p:nvSpPr>
          <p:spPr>
            <a:xfrm>
              <a:off x="794063" y="353616"/>
              <a:ext cx="536336" cy="299611"/>
            </a:xfrm>
            <a:custGeom>
              <a:avLst/>
              <a:gdLst/>
              <a:ahLst/>
              <a:cxnLst/>
              <a:rect l="l" t="t" r="r" b="b"/>
              <a:pathLst>
                <a:path w="17193" h="8591" extrusionOk="0">
                  <a:moveTo>
                    <a:pt x="9658" y="1"/>
                  </a:moveTo>
                  <a:cubicBezTo>
                    <a:pt x="9302" y="1"/>
                    <a:pt x="8937" y="12"/>
                    <a:pt x="8567" y="36"/>
                  </a:cubicBezTo>
                  <a:cubicBezTo>
                    <a:pt x="8194" y="36"/>
                    <a:pt x="7822" y="110"/>
                    <a:pt x="7449" y="110"/>
                  </a:cubicBezTo>
                  <a:cubicBezTo>
                    <a:pt x="5140" y="408"/>
                    <a:pt x="2846" y="1093"/>
                    <a:pt x="1788" y="2523"/>
                  </a:cubicBezTo>
                  <a:cubicBezTo>
                    <a:pt x="1" y="4952"/>
                    <a:pt x="1118" y="7052"/>
                    <a:pt x="1788" y="7738"/>
                  </a:cubicBezTo>
                  <a:cubicBezTo>
                    <a:pt x="1863" y="7797"/>
                    <a:pt x="1922" y="7857"/>
                    <a:pt x="2042" y="7931"/>
                  </a:cubicBezTo>
                  <a:cubicBezTo>
                    <a:pt x="2699" y="8317"/>
                    <a:pt x="5429" y="8590"/>
                    <a:pt x="8274" y="8590"/>
                  </a:cubicBezTo>
                  <a:cubicBezTo>
                    <a:pt x="11359" y="8590"/>
                    <a:pt x="14582" y="8269"/>
                    <a:pt x="15449" y="7425"/>
                  </a:cubicBezTo>
                  <a:cubicBezTo>
                    <a:pt x="17192" y="5756"/>
                    <a:pt x="16626" y="1719"/>
                    <a:pt x="13155" y="482"/>
                  </a:cubicBezTo>
                  <a:cubicBezTo>
                    <a:pt x="12356" y="184"/>
                    <a:pt x="11088" y="1"/>
                    <a:pt x="96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47" name="Google Shape;7847;p50"/>
            <p:cNvSpPr txBox="1"/>
            <p:nvPr/>
          </p:nvSpPr>
          <p:spPr>
            <a:xfrm>
              <a:off x="7907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Sep</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grpSp>
          <p:nvGrpSpPr>
            <p:cNvPr id="7848" name="Google Shape;7848;p50"/>
            <p:cNvGrpSpPr/>
            <p:nvPr/>
          </p:nvGrpSpPr>
          <p:grpSpPr>
            <a:xfrm>
              <a:off x="2716513" y="596800"/>
              <a:ext cx="456034" cy="267991"/>
              <a:chOff x="-1126825" y="596800"/>
              <a:chExt cx="456034" cy="267991"/>
            </a:xfrm>
          </p:grpSpPr>
          <p:sp>
            <p:nvSpPr>
              <p:cNvPr id="7849" name="Google Shape;7849;p50"/>
              <p:cNvSpPr/>
              <p:nvPr/>
            </p:nvSpPr>
            <p:spPr>
              <a:xfrm>
                <a:off x="-1126825" y="596800"/>
                <a:ext cx="456034" cy="267991"/>
              </a:xfrm>
              <a:custGeom>
                <a:avLst/>
                <a:gdLst/>
                <a:ahLst/>
                <a:cxnLst/>
                <a:rect l="l" t="t" r="r" b="b"/>
                <a:pathLst>
                  <a:path w="14620" h="10580" extrusionOk="0">
                    <a:moveTo>
                      <a:pt x="13662" y="1"/>
                    </a:moveTo>
                    <a:lnTo>
                      <a:pt x="13662" y="1"/>
                    </a:lnTo>
                    <a:cubicBezTo>
                      <a:pt x="12786" y="845"/>
                      <a:pt x="9560" y="1166"/>
                      <a:pt x="6476" y="1166"/>
                    </a:cubicBezTo>
                    <a:cubicBezTo>
                      <a:pt x="3630" y="1166"/>
                      <a:pt x="905" y="893"/>
                      <a:pt x="254" y="507"/>
                    </a:cubicBezTo>
                    <a:cubicBezTo>
                      <a:pt x="195" y="433"/>
                      <a:pt x="61" y="373"/>
                      <a:pt x="1" y="314"/>
                    </a:cubicBezTo>
                    <a:lnTo>
                      <a:pt x="1" y="314"/>
                    </a:lnTo>
                    <a:lnTo>
                      <a:pt x="746" y="1058"/>
                    </a:lnTo>
                    <a:cubicBezTo>
                      <a:pt x="61" y="4976"/>
                      <a:pt x="3100" y="10250"/>
                      <a:pt x="6020" y="10563"/>
                    </a:cubicBezTo>
                    <a:cubicBezTo>
                      <a:pt x="6137" y="10574"/>
                      <a:pt x="6254" y="10580"/>
                      <a:pt x="6371" y="10580"/>
                    </a:cubicBezTo>
                    <a:cubicBezTo>
                      <a:pt x="10757" y="10580"/>
                      <a:pt x="14620" y="2845"/>
                      <a:pt x="1366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50" name="Google Shape;7850;p50"/>
              <p:cNvSpPr/>
              <p:nvPr/>
            </p:nvSpPr>
            <p:spPr>
              <a:xfrm>
                <a:off x="-1014138" y="741047"/>
                <a:ext cx="19091" cy="37964"/>
              </a:xfrm>
              <a:custGeom>
                <a:avLst/>
                <a:gdLst/>
                <a:ahLst/>
                <a:cxnLst/>
                <a:rect l="l" t="t" r="r" b="b"/>
                <a:pathLst>
                  <a:path w="612" h="1217" extrusionOk="0">
                    <a:moveTo>
                      <a:pt x="341" y="0"/>
                    </a:moveTo>
                    <a:cubicBezTo>
                      <a:pt x="301" y="0"/>
                      <a:pt x="264" y="15"/>
                      <a:pt x="239" y="40"/>
                    </a:cubicBezTo>
                    <a:cubicBezTo>
                      <a:pt x="180" y="159"/>
                      <a:pt x="120" y="218"/>
                      <a:pt x="120" y="278"/>
                    </a:cubicBezTo>
                    <a:cubicBezTo>
                      <a:pt x="61" y="412"/>
                      <a:pt x="61" y="472"/>
                      <a:pt x="1" y="591"/>
                    </a:cubicBezTo>
                    <a:cubicBezTo>
                      <a:pt x="1" y="784"/>
                      <a:pt x="61" y="963"/>
                      <a:pt x="180" y="1157"/>
                    </a:cubicBezTo>
                    <a:lnTo>
                      <a:pt x="239" y="1217"/>
                    </a:lnTo>
                    <a:cubicBezTo>
                      <a:pt x="299" y="1217"/>
                      <a:pt x="433" y="1217"/>
                      <a:pt x="493" y="1157"/>
                    </a:cubicBezTo>
                    <a:cubicBezTo>
                      <a:pt x="552" y="963"/>
                      <a:pt x="612" y="784"/>
                      <a:pt x="612" y="650"/>
                    </a:cubicBezTo>
                    <a:lnTo>
                      <a:pt x="612" y="412"/>
                    </a:lnTo>
                    <a:cubicBezTo>
                      <a:pt x="612" y="278"/>
                      <a:pt x="612" y="218"/>
                      <a:pt x="552" y="99"/>
                    </a:cubicBezTo>
                    <a:lnTo>
                      <a:pt x="493" y="99"/>
                    </a:lnTo>
                    <a:cubicBezTo>
                      <a:pt x="458" y="29"/>
                      <a:pt x="397" y="0"/>
                      <a:pt x="3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51" name="Google Shape;7851;p50"/>
              <p:cNvSpPr/>
              <p:nvPr/>
            </p:nvSpPr>
            <p:spPr>
              <a:xfrm>
                <a:off x="-960202" y="696438"/>
                <a:ext cx="17688" cy="37496"/>
              </a:xfrm>
              <a:custGeom>
                <a:avLst/>
                <a:gdLst/>
                <a:ahLst/>
                <a:cxnLst/>
                <a:rect l="l" t="t" r="r" b="b"/>
                <a:pathLst>
                  <a:path w="567" h="1202" extrusionOk="0">
                    <a:moveTo>
                      <a:pt x="276" y="0"/>
                    </a:moveTo>
                    <a:cubicBezTo>
                      <a:pt x="224" y="0"/>
                      <a:pt x="169" y="29"/>
                      <a:pt x="134" y="99"/>
                    </a:cubicBezTo>
                    <a:cubicBezTo>
                      <a:pt x="60" y="159"/>
                      <a:pt x="60" y="293"/>
                      <a:pt x="0" y="352"/>
                    </a:cubicBezTo>
                    <a:lnTo>
                      <a:pt x="0" y="591"/>
                    </a:lnTo>
                    <a:cubicBezTo>
                      <a:pt x="0" y="784"/>
                      <a:pt x="0" y="963"/>
                      <a:pt x="134" y="1157"/>
                    </a:cubicBezTo>
                    <a:lnTo>
                      <a:pt x="194" y="1157"/>
                    </a:lnTo>
                    <a:cubicBezTo>
                      <a:pt x="224" y="1187"/>
                      <a:pt x="268" y="1201"/>
                      <a:pt x="313" y="1201"/>
                    </a:cubicBezTo>
                    <a:cubicBezTo>
                      <a:pt x="358" y="1201"/>
                      <a:pt x="402" y="1187"/>
                      <a:pt x="432" y="1157"/>
                    </a:cubicBezTo>
                    <a:cubicBezTo>
                      <a:pt x="566" y="963"/>
                      <a:pt x="566" y="784"/>
                      <a:pt x="566" y="591"/>
                    </a:cubicBezTo>
                    <a:lnTo>
                      <a:pt x="566" y="352"/>
                    </a:lnTo>
                    <a:cubicBezTo>
                      <a:pt x="507" y="218"/>
                      <a:pt x="507" y="159"/>
                      <a:pt x="432" y="99"/>
                    </a:cubicBezTo>
                    <a:lnTo>
                      <a:pt x="373" y="39"/>
                    </a:lnTo>
                    <a:cubicBezTo>
                      <a:pt x="348" y="15"/>
                      <a:pt x="313"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52" name="Google Shape;7852;p50"/>
              <p:cNvSpPr/>
              <p:nvPr/>
            </p:nvSpPr>
            <p:spPr>
              <a:xfrm>
                <a:off x="-963945" y="802844"/>
                <a:ext cx="19559" cy="31944"/>
              </a:xfrm>
              <a:custGeom>
                <a:avLst/>
                <a:gdLst/>
                <a:ahLst/>
                <a:cxnLst/>
                <a:rect l="l" t="t" r="r" b="b"/>
                <a:pathLst>
                  <a:path w="627" h="1024" extrusionOk="0">
                    <a:moveTo>
                      <a:pt x="335" y="1"/>
                    </a:moveTo>
                    <a:cubicBezTo>
                      <a:pt x="288" y="1"/>
                      <a:pt x="235" y="15"/>
                      <a:pt x="180" y="40"/>
                    </a:cubicBezTo>
                    <a:cubicBezTo>
                      <a:pt x="120" y="100"/>
                      <a:pt x="120" y="159"/>
                      <a:pt x="60" y="293"/>
                    </a:cubicBezTo>
                    <a:cubicBezTo>
                      <a:pt x="1" y="353"/>
                      <a:pt x="1" y="412"/>
                      <a:pt x="1" y="472"/>
                    </a:cubicBezTo>
                    <a:cubicBezTo>
                      <a:pt x="1" y="666"/>
                      <a:pt x="60" y="844"/>
                      <a:pt x="180" y="979"/>
                    </a:cubicBezTo>
                    <a:cubicBezTo>
                      <a:pt x="217" y="1008"/>
                      <a:pt x="265" y="1023"/>
                      <a:pt x="312" y="1023"/>
                    </a:cubicBezTo>
                    <a:cubicBezTo>
                      <a:pt x="358" y="1023"/>
                      <a:pt x="403" y="1008"/>
                      <a:pt x="433" y="979"/>
                    </a:cubicBezTo>
                    <a:cubicBezTo>
                      <a:pt x="552" y="785"/>
                      <a:pt x="627" y="666"/>
                      <a:pt x="627" y="532"/>
                    </a:cubicBezTo>
                    <a:cubicBezTo>
                      <a:pt x="627" y="472"/>
                      <a:pt x="627" y="412"/>
                      <a:pt x="552" y="353"/>
                    </a:cubicBezTo>
                    <a:cubicBezTo>
                      <a:pt x="552" y="293"/>
                      <a:pt x="552" y="159"/>
                      <a:pt x="493" y="100"/>
                    </a:cubicBezTo>
                    <a:cubicBezTo>
                      <a:pt x="458" y="30"/>
                      <a:pt x="402" y="1"/>
                      <a:pt x="3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53" name="Google Shape;7853;p50"/>
              <p:cNvSpPr/>
              <p:nvPr/>
            </p:nvSpPr>
            <p:spPr>
              <a:xfrm>
                <a:off x="-911881" y="749688"/>
                <a:ext cx="17688" cy="48851"/>
              </a:xfrm>
              <a:custGeom>
                <a:avLst/>
                <a:gdLst/>
                <a:ahLst/>
                <a:cxnLst/>
                <a:rect l="l" t="t" r="r" b="b"/>
                <a:pathLst>
                  <a:path w="567" h="1566" extrusionOk="0">
                    <a:moveTo>
                      <a:pt x="373" y="1"/>
                    </a:moveTo>
                    <a:cubicBezTo>
                      <a:pt x="313" y="1"/>
                      <a:pt x="194" y="1"/>
                      <a:pt x="135" y="75"/>
                    </a:cubicBezTo>
                    <a:cubicBezTo>
                      <a:pt x="75" y="195"/>
                      <a:pt x="75" y="314"/>
                      <a:pt x="0" y="448"/>
                    </a:cubicBezTo>
                    <a:lnTo>
                      <a:pt x="0" y="746"/>
                    </a:lnTo>
                    <a:cubicBezTo>
                      <a:pt x="0" y="999"/>
                      <a:pt x="0" y="1252"/>
                      <a:pt x="135" y="1491"/>
                    </a:cubicBezTo>
                    <a:cubicBezTo>
                      <a:pt x="194" y="1491"/>
                      <a:pt x="194" y="1491"/>
                      <a:pt x="194" y="1565"/>
                    </a:cubicBezTo>
                    <a:cubicBezTo>
                      <a:pt x="313" y="1565"/>
                      <a:pt x="373" y="1565"/>
                      <a:pt x="447" y="1431"/>
                    </a:cubicBezTo>
                    <a:cubicBezTo>
                      <a:pt x="567" y="1252"/>
                      <a:pt x="567" y="999"/>
                      <a:pt x="567" y="746"/>
                    </a:cubicBezTo>
                    <a:lnTo>
                      <a:pt x="567" y="448"/>
                    </a:lnTo>
                    <a:cubicBezTo>
                      <a:pt x="507" y="314"/>
                      <a:pt x="507" y="195"/>
                      <a:pt x="447" y="75"/>
                    </a:cubicBezTo>
                    <a:cubicBezTo>
                      <a:pt x="447" y="75"/>
                      <a:pt x="373" y="75"/>
                      <a:pt x="3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54" name="Google Shape;7854;p50"/>
              <p:cNvSpPr/>
              <p:nvPr/>
            </p:nvSpPr>
            <p:spPr>
              <a:xfrm>
                <a:off x="-863092" y="690417"/>
                <a:ext cx="19091" cy="39805"/>
              </a:xfrm>
              <a:custGeom>
                <a:avLst/>
                <a:gdLst/>
                <a:ahLst/>
                <a:cxnLst/>
                <a:rect l="l" t="t" r="r" b="b"/>
                <a:pathLst>
                  <a:path w="612" h="1276" extrusionOk="0">
                    <a:moveTo>
                      <a:pt x="303" y="1"/>
                    </a:moveTo>
                    <a:cubicBezTo>
                      <a:pt x="251" y="1"/>
                      <a:pt x="215" y="33"/>
                      <a:pt x="179" y="113"/>
                    </a:cubicBezTo>
                    <a:cubicBezTo>
                      <a:pt x="120" y="173"/>
                      <a:pt x="60" y="292"/>
                      <a:pt x="60" y="352"/>
                    </a:cubicBezTo>
                    <a:cubicBezTo>
                      <a:pt x="1" y="411"/>
                      <a:pt x="1" y="545"/>
                      <a:pt x="1" y="605"/>
                    </a:cubicBezTo>
                    <a:cubicBezTo>
                      <a:pt x="1" y="784"/>
                      <a:pt x="1" y="977"/>
                      <a:pt x="60" y="1156"/>
                    </a:cubicBezTo>
                    <a:lnTo>
                      <a:pt x="120" y="1231"/>
                    </a:lnTo>
                    <a:cubicBezTo>
                      <a:pt x="150" y="1260"/>
                      <a:pt x="194" y="1275"/>
                      <a:pt x="241" y="1275"/>
                    </a:cubicBezTo>
                    <a:cubicBezTo>
                      <a:pt x="287" y="1275"/>
                      <a:pt x="336" y="1260"/>
                      <a:pt x="373" y="1231"/>
                    </a:cubicBezTo>
                    <a:cubicBezTo>
                      <a:pt x="492" y="1037"/>
                      <a:pt x="552" y="858"/>
                      <a:pt x="552" y="664"/>
                    </a:cubicBezTo>
                    <a:cubicBezTo>
                      <a:pt x="611" y="545"/>
                      <a:pt x="611" y="486"/>
                      <a:pt x="552" y="352"/>
                    </a:cubicBezTo>
                    <a:cubicBezTo>
                      <a:pt x="552" y="292"/>
                      <a:pt x="492" y="173"/>
                      <a:pt x="433" y="113"/>
                    </a:cubicBezTo>
                    <a:lnTo>
                      <a:pt x="433" y="39"/>
                    </a:lnTo>
                    <a:cubicBezTo>
                      <a:pt x="379" y="15"/>
                      <a:pt x="337" y="1"/>
                      <a:pt x="3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55" name="Google Shape;7855;p50"/>
              <p:cNvSpPr/>
              <p:nvPr/>
            </p:nvSpPr>
            <p:spPr>
              <a:xfrm>
                <a:off x="-791531" y="672543"/>
                <a:ext cx="19091" cy="40023"/>
              </a:xfrm>
              <a:custGeom>
                <a:avLst/>
                <a:gdLst/>
                <a:ahLst/>
                <a:cxnLst/>
                <a:rect l="l" t="t" r="r" b="b"/>
                <a:pathLst>
                  <a:path w="612" h="1283" extrusionOk="0">
                    <a:moveTo>
                      <a:pt x="314" y="1"/>
                    </a:moveTo>
                    <a:cubicBezTo>
                      <a:pt x="180" y="1"/>
                      <a:pt x="120" y="61"/>
                      <a:pt x="60" y="120"/>
                    </a:cubicBezTo>
                    <a:cubicBezTo>
                      <a:pt x="1" y="239"/>
                      <a:pt x="1" y="314"/>
                      <a:pt x="1" y="433"/>
                    </a:cubicBezTo>
                    <a:lnTo>
                      <a:pt x="1" y="686"/>
                    </a:lnTo>
                    <a:cubicBezTo>
                      <a:pt x="60" y="865"/>
                      <a:pt x="60" y="984"/>
                      <a:pt x="180" y="1178"/>
                    </a:cubicBezTo>
                    <a:lnTo>
                      <a:pt x="180" y="1237"/>
                    </a:lnTo>
                    <a:lnTo>
                      <a:pt x="239" y="1237"/>
                    </a:lnTo>
                    <a:cubicBezTo>
                      <a:pt x="277" y="1267"/>
                      <a:pt x="325" y="1282"/>
                      <a:pt x="364" y="1282"/>
                    </a:cubicBezTo>
                    <a:cubicBezTo>
                      <a:pt x="403" y="1282"/>
                      <a:pt x="433" y="1267"/>
                      <a:pt x="433" y="1237"/>
                    </a:cubicBezTo>
                    <a:cubicBezTo>
                      <a:pt x="612" y="1059"/>
                      <a:pt x="612" y="805"/>
                      <a:pt x="612" y="612"/>
                    </a:cubicBezTo>
                    <a:cubicBezTo>
                      <a:pt x="612" y="493"/>
                      <a:pt x="552" y="433"/>
                      <a:pt x="552" y="314"/>
                    </a:cubicBezTo>
                    <a:cubicBezTo>
                      <a:pt x="493" y="239"/>
                      <a:pt x="433" y="120"/>
                      <a:pt x="373" y="61"/>
                    </a:cubicBezTo>
                    <a:lnTo>
                      <a:pt x="3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56" name="Google Shape;7856;p50"/>
              <p:cNvSpPr/>
              <p:nvPr/>
            </p:nvSpPr>
            <p:spPr>
              <a:xfrm>
                <a:off x="-844032" y="770308"/>
                <a:ext cx="19559" cy="39836"/>
              </a:xfrm>
              <a:custGeom>
                <a:avLst/>
                <a:gdLst/>
                <a:ahLst/>
                <a:cxnLst/>
                <a:rect l="l" t="t" r="r" b="b"/>
                <a:pathLst>
                  <a:path w="627" h="1277" extrusionOk="0">
                    <a:moveTo>
                      <a:pt x="345" y="1"/>
                    </a:moveTo>
                    <a:cubicBezTo>
                      <a:pt x="318" y="1"/>
                      <a:pt x="289" y="8"/>
                      <a:pt x="254" y="25"/>
                    </a:cubicBezTo>
                    <a:cubicBezTo>
                      <a:pt x="194" y="159"/>
                      <a:pt x="135" y="219"/>
                      <a:pt x="60" y="338"/>
                    </a:cubicBezTo>
                    <a:cubicBezTo>
                      <a:pt x="60" y="398"/>
                      <a:pt x="0" y="532"/>
                      <a:pt x="0" y="651"/>
                    </a:cubicBezTo>
                    <a:cubicBezTo>
                      <a:pt x="0" y="830"/>
                      <a:pt x="60" y="1023"/>
                      <a:pt x="194" y="1202"/>
                    </a:cubicBezTo>
                    <a:lnTo>
                      <a:pt x="254" y="1277"/>
                    </a:lnTo>
                    <a:cubicBezTo>
                      <a:pt x="313" y="1277"/>
                      <a:pt x="433" y="1277"/>
                      <a:pt x="507" y="1202"/>
                    </a:cubicBezTo>
                    <a:lnTo>
                      <a:pt x="507" y="1143"/>
                    </a:lnTo>
                    <a:cubicBezTo>
                      <a:pt x="567" y="964"/>
                      <a:pt x="626" y="830"/>
                      <a:pt x="626" y="651"/>
                    </a:cubicBezTo>
                    <a:lnTo>
                      <a:pt x="626" y="398"/>
                    </a:lnTo>
                    <a:cubicBezTo>
                      <a:pt x="626" y="338"/>
                      <a:pt x="626" y="219"/>
                      <a:pt x="567" y="159"/>
                    </a:cubicBezTo>
                    <a:lnTo>
                      <a:pt x="507" y="85"/>
                    </a:lnTo>
                    <a:cubicBezTo>
                      <a:pt x="454" y="43"/>
                      <a:pt x="409" y="1"/>
                      <a:pt x="3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57" name="Google Shape;7857;p50"/>
              <p:cNvSpPr/>
              <p:nvPr/>
            </p:nvSpPr>
            <p:spPr>
              <a:xfrm>
                <a:off x="-907701" y="687566"/>
                <a:ext cx="19091" cy="25018"/>
              </a:xfrm>
              <a:custGeom>
                <a:avLst/>
                <a:gdLst/>
                <a:ahLst/>
                <a:cxnLst/>
                <a:rect l="l" t="t" r="r" b="b"/>
                <a:pathLst>
                  <a:path w="612" h="802" extrusionOk="0">
                    <a:moveTo>
                      <a:pt x="239" y="1"/>
                    </a:moveTo>
                    <a:cubicBezTo>
                      <a:pt x="120" y="75"/>
                      <a:pt x="120" y="135"/>
                      <a:pt x="60" y="195"/>
                    </a:cubicBezTo>
                    <a:cubicBezTo>
                      <a:pt x="60" y="254"/>
                      <a:pt x="60" y="314"/>
                      <a:pt x="1" y="373"/>
                    </a:cubicBezTo>
                    <a:cubicBezTo>
                      <a:pt x="1" y="507"/>
                      <a:pt x="60" y="627"/>
                      <a:pt x="179" y="746"/>
                    </a:cubicBezTo>
                    <a:cubicBezTo>
                      <a:pt x="209" y="783"/>
                      <a:pt x="257" y="802"/>
                      <a:pt x="313" y="802"/>
                    </a:cubicBezTo>
                    <a:cubicBezTo>
                      <a:pt x="369" y="802"/>
                      <a:pt x="433" y="783"/>
                      <a:pt x="492" y="746"/>
                    </a:cubicBezTo>
                    <a:lnTo>
                      <a:pt x="492" y="686"/>
                    </a:lnTo>
                    <a:cubicBezTo>
                      <a:pt x="611" y="627"/>
                      <a:pt x="611" y="507"/>
                      <a:pt x="611" y="448"/>
                    </a:cubicBezTo>
                    <a:lnTo>
                      <a:pt x="611" y="254"/>
                    </a:lnTo>
                    <a:cubicBezTo>
                      <a:pt x="552" y="195"/>
                      <a:pt x="552" y="135"/>
                      <a:pt x="492" y="75"/>
                    </a:cubicBezTo>
                    <a:cubicBezTo>
                      <a:pt x="433" y="1"/>
                      <a:pt x="313" y="1"/>
                      <a:pt x="2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58" name="Google Shape;7858;p50"/>
              <p:cNvSpPr/>
              <p:nvPr/>
            </p:nvSpPr>
            <p:spPr>
              <a:xfrm>
                <a:off x="-1018318" y="685133"/>
                <a:ext cx="19559" cy="20495"/>
              </a:xfrm>
              <a:custGeom>
                <a:avLst/>
                <a:gdLst/>
                <a:ahLst/>
                <a:cxnLst/>
                <a:rect l="l" t="t" r="r" b="b"/>
                <a:pathLst>
                  <a:path w="627" h="657" extrusionOk="0">
                    <a:moveTo>
                      <a:pt x="314" y="1"/>
                    </a:moveTo>
                    <a:cubicBezTo>
                      <a:pt x="269" y="1"/>
                      <a:pt x="224" y="15"/>
                      <a:pt x="195" y="45"/>
                    </a:cubicBezTo>
                    <a:cubicBezTo>
                      <a:pt x="135" y="105"/>
                      <a:pt x="60" y="164"/>
                      <a:pt x="60" y="239"/>
                    </a:cubicBezTo>
                    <a:cubicBezTo>
                      <a:pt x="1" y="299"/>
                      <a:pt x="1" y="299"/>
                      <a:pt x="1" y="358"/>
                    </a:cubicBezTo>
                    <a:cubicBezTo>
                      <a:pt x="60" y="418"/>
                      <a:pt x="60" y="537"/>
                      <a:pt x="195" y="611"/>
                    </a:cubicBezTo>
                    <a:cubicBezTo>
                      <a:pt x="254" y="641"/>
                      <a:pt x="314" y="656"/>
                      <a:pt x="368" y="656"/>
                    </a:cubicBezTo>
                    <a:cubicBezTo>
                      <a:pt x="422" y="656"/>
                      <a:pt x="470" y="641"/>
                      <a:pt x="507" y="611"/>
                    </a:cubicBezTo>
                    <a:cubicBezTo>
                      <a:pt x="627" y="477"/>
                      <a:pt x="627" y="418"/>
                      <a:pt x="627" y="299"/>
                    </a:cubicBezTo>
                    <a:cubicBezTo>
                      <a:pt x="627" y="299"/>
                      <a:pt x="627" y="239"/>
                      <a:pt x="567" y="164"/>
                    </a:cubicBezTo>
                    <a:cubicBezTo>
                      <a:pt x="567" y="105"/>
                      <a:pt x="507" y="105"/>
                      <a:pt x="433" y="45"/>
                    </a:cubicBezTo>
                    <a:cubicBezTo>
                      <a:pt x="403" y="15"/>
                      <a:pt x="358" y="1"/>
                      <a:pt x="3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nvGrpSpPr>
            <p:cNvPr id="7859" name="Google Shape;7859;p50"/>
            <p:cNvGrpSpPr/>
            <p:nvPr/>
          </p:nvGrpSpPr>
          <p:grpSpPr>
            <a:xfrm>
              <a:off x="790775" y="119354"/>
              <a:ext cx="7447900" cy="539872"/>
              <a:chOff x="790775" y="119354"/>
              <a:chExt cx="7447900" cy="539872"/>
            </a:xfrm>
          </p:grpSpPr>
          <p:sp>
            <p:nvSpPr>
              <p:cNvPr id="7860" name="Google Shape;7860;p50"/>
              <p:cNvSpPr/>
              <p:nvPr/>
            </p:nvSpPr>
            <p:spPr>
              <a:xfrm>
                <a:off x="7123684" y="123504"/>
                <a:ext cx="172446" cy="240184"/>
              </a:xfrm>
              <a:custGeom>
                <a:avLst/>
                <a:gdLst/>
                <a:ahLst/>
                <a:cxnLst/>
                <a:rect l="l" t="t" r="r" b="b"/>
                <a:pathLst>
                  <a:path w="5528" h="6887" extrusionOk="0">
                    <a:moveTo>
                      <a:pt x="837" y="0"/>
                    </a:moveTo>
                    <a:cubicBezTo>
                      <a:pt x="731" y="0"/>
                      <a:pt x="640" y="39"/>
                      <a:pt x="566" y="123"/>
                    </a:cubicBezTo>
                    <a:cubicBezTo>
                      <a:pt x="134" y="749"/>
                      <a:pt x="0" y="1181"/>
                      <a:pt x="373" y="1732"/>
                    </a:cubicBezTo>
                    <a:cubicBezTo>
                      <a:pt x="745" y="2239"/>
                      <a:pt x="2801" y="3535"/>
                      <a:pt x="4410" y="6708"/>
                    </a:cubicBezTo>
                    <a:lnTo>
                      <a:pt x="4410" y="6887"/>
                    </a:lnTo>
                    <a:cubicBezTo>
                      <a:pt x="4783" y="6827"/>
                      <a:pt x="5155" y="6768"/>
                      <a:pt x="5527" y="6768"/>
                    </a:cubicBezTo>
                    <a:cubicBezTo>
                      <a:pt x="5468" y="6202"/>
                      <a:pt x="5095" y="4220"/>
                      <a:pt x="3606" y="2537"/>
                    </a:cubicBezTo>
                    <a:cubicBezTo>
                      <a:pt x="2553" y="1269"/>
                      <a:pt x="1446" y="0"/>
                      <a:pt x="8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61" name="Google Shape;7861;p50"/>
              <p:cNvSpPr/>
              <p:nvPr/>
            </p:nvSpPr>
            <p:spPr>
              <a:xfrm>
                <a:off x="7028883" y="358045"/>
                <a:ext cx="536336" cy="301181"/>
              </a:xfrm>
              <a:custGeom>
                <a:avLst/>
                <a:gdLst/>
                <a:ahLst/>
                <a:cxnLst/>
                <a:rect l="l" t="t" r="r" b="b"/>
                <a:pathLst>
                  <a:path w="17193" h="8636" extrusionOk="0">
                    <a:moveTo>
                      <a:pt x="9745" y="0"/>
                    </a:moveTo>
                    <a:cubicBezTo>
                      <a:pt x="9362" y="0"/>
                      <a:pt x="8967" y="14"/>
                      <a:pt x="8566" y="43"/>
                    </a:cubicBezTo>
                    <a:cubicBezTo>
                      <a:pt x="8194" y="43"/>
                      <a:pt x="7822" y="102"/>
                      <a:pt x="7449" y="162"/>
                    </a:cubicBezTo>
                    <a:cubicBezTo>
                      <a:pt x="5155" y="415"/>
                      <a:pt x="2861" y="1160"/>
                      <a:pt x="1803" y="2516"/>
                    </a:cubicBezTo>
                    <a:cubicBezTo>
                      <a:pt x="0" y="4944"/>
                      <a:pt x="1118" y="7059"/>
                      <a:pt x="1803" y="7730"/>
                    </a:cubicBezTo>
                    <a:cubicBezTo>
                      <a:pt x="1862" y="7864"/>
                      <a:pt x="1922" y="7864"/>
                      <a:pt x="1997" y="7923"/>
                    </a:cubicBezTo>
                    <a:cubicBezTo>
                      <a:pt x="2687" y="8345"/>
                      <a:pt x="5509" y="8635"/>
                      <a:pt x="8413" y="8635"/>
                    </a:cubicBezTo>
                    <a:cubicBezTo>
                      <a:pt x="11462" y="8635"/>
                      <a:pt x="14602" y="8315"/>
                      <a:pt x="15464" y="7491"/>
                    </a:cubicBezTo>
                    <a:cubicBezTo>
                      <a:pt x="17192" y="5808"/>
                      <a:pt x="16641" y="1711"/>
                      <a:pt x="13170" y="475"/>
                    </a:cubicBezTo>
                    <a:cubicBezTo>
                      <a:pt x="12386" y="182"/>
                      <a:pt x="11144" y="0"/>
                      <a:pt x="97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62" name="Google Shape;7862;p50"/>
              <p:cNvSpPr/>
              <p:nvPr/>
            </p:nvSpPr>
            <p:spPr>
              <a:xfrm>
                <a:off x="4633668" y="123504"/>
                <a:ext cx="172446" cy="240184"/>
              </a:xfrm>
              <a:custGeom>
                <a:avLst/>
                <a:gdLst/>
                <a:ahLst/>
                <a:cxnLst/>
                <a:rect l="l" t="t" r="r" b="b"/>
                <a:pathLst>
                  <a:path w="5528" h="6887" extrusionOk="0">
                    <a:moveTo>
                      <a:pt x="836" y="0"/>
                    </a:moveTo>
                    <a:cubicBezTo>
                      <a:pt x="730" y="0"/>
                      <a:pt x="640" y="39"/>
                      <a:pt x="566" y="123"/>
                    </a:cubicBezTo>
                    <a:cubicBezTo>
                      <a:pt x="60" y="749"/>
                      <a:pt x="0" y="1181"/>
                      <a:pt x="373" y="1732"/>
                    </a:cubicBezTo>
                    <a:cubicBezTo>
                      <a:pt x="745" y="2239"/>
                      <a:pt x="2801" y="3535"/>
                      <a:pt x="4410" y="6708"/>
                    </a:cubicBezTo>
                    <a:lnTo>
                      <a:pt x="4410" y="6887"/>
                    </a:lnTo>
                    <a:cubicBezTo>
                      <a:pt x="4782" y="6827"/>
                      <a:pt x="5155" y="6768"/>
                      <a:pt x="5527" y="6768"/>
                    </a:cubicBezTo>
                    <a:cubicBezTo>
                      <a:pt x="5468" y="6202"/>
                      <a:pt x="5095" y="4220"/>
                      <a:pt x="3605" y="2537"/>
                    </a:cubicBezTo>
                    <a:cubicBezTo>
                      <a:pt x="2540" y="1269"/>
                      <a:pt x="1443" y="0"/>
                      <a:pt x="8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63" name="Google Shape;7863;p50"/>
              <p:cNvSpPr/>
              <p:nvPr/>
            </p:nvSpPr>
            <p:spPr>
              <a:xfrm>
                <a:off x="4538866" y="358045"/>
                <a:ext cx="536304" cy="301181"/>
              </a:xfrm>
              <a:custGeom>
                <a:avLst/>
                <a:gdLst/>
                <a:ahLst/>
                <a:cxnLst/>
                <a:rect l="l" t="t" r="r" b="b"/>
                <a:pathLst>
                  <a:path w="17192" h="8636" extrusionOk="0">
                    <a:moveTo>
                      <a:pt x="9744" y="0"/>
                    </a:moveTo>
                    <a:cubicBezTo>
                      <a:pt x="9362" y="0"/>
                      <a:pt x="8967" y="14"/>
                      <a:pt x="8566" y="43"/>
                    </a:cubicBezTo>
                    <a:cubicBezTo>
                      <a:pt x="8194" y="43"/>
                      <a:pt x="7821" y="102"/>
                      <a:pt x="7449" y="162"/>
                    </a:cubicBezTo>
                    <a:cubicBezTo>
                      <a:pt x="5155" y="415"/>
                      <a:pt x="2861" y="1160"/>
                      <a:pt x="1803" y="2516"/>
                    </a:cubicBezTo>
                    <a:cubicBezTo>
                      <a:pt x="0" y="4944"/>
                      <a:pt x="1118" y="7059"/>
                      <a:pt x="1803" y="7730"/>
                    </a:cubicBezTo>
                    <a:cubicBezTo>
                      <a:pt x="1862" y="7864"/>
                      <a:pt x="1922" y="7864"/>
                      <a:pt x="1982" y="7923"/>
                    </a:cubicBezTo>
                    <a:cubicBezTo>
                      <a:pt x="2679" y="8345"/>
                      <a:pt x="5505" y="8635"/>
                      <a:pt x="8409" y="8635"/>
                    </a:cubicBezTo>
                    <a:cubicBezTo>
                      <a:pt x="11458" y="8635"/>
                      <a:pt x="14594" y="8315"/>
                      <a:pt x="15449" y="7491"/>
                    </a:cubicBezTo>
                    <a:cubicBezTo>
                      <a:pt x="17192" y="5808"/>
                      <a:pt x="16566" y="1711"/>
                      <a:pt x="13095" y="475"/>
                    </a:cubicBezTo>
                    <a:cubicBezTo>
                      <a:pt x="12370" y="182"/>
                      <a:pt x="11140" y="0"/>
                      <a:pt x="97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64" name="Google Shape;7864;p50"/>
              <p:cNvSpPr/>
              <p:nvPr/>
            </p:nvSpPr>
            <p:spPr>
              <a:xfrm>
                <a:off x="5257318" y="123504"/>
                <a:ext cx="172446" cy="240184"/>
              </a:xfrm>
              <a:custGeom>
                <a:avLst/>
                <a:gdLst/>
                <a:ahLst/>
                <a:cxnLst/>
                <a:rect l="l" t="t" r="r" b="b"/>
                <a:pathLst>
                  <a:path w="5528" h="6887" extrusionOk="0">
                    <a:moveTo>
                      <a:pt x="828" y="0"/>
                    </a:moveTo>
                    <a:cubicBezTo>
                      <a:pt x="720" y="0"/>
                      <a:pt x="627" y="39"/>
                      <a:pt x="552" y="123"/>
                    </a:cubicBezTo>
                    <a:cubicBezTo>
                      <a:pt x="60" y="749"/>
                      <a:pt x="1" y="1181"/>
                      <a:pt x="373" y="1732"/>
                    </a:cubicBezTo>
                    <a:cubicBezTo>
                      <a:pt x="746" y="2239"/>
                      <a:pt x="2787" y="3535"/>
                      <a:pt x="4410" y="6708"/>
                    </a:cubicBezTo>
                    <a:lnTo>
                      <a:pt x="4410" y="6887"/>
                    </a:lnTo>
                    <a:cubicBezTo>
                      <a:pt x="4783" y="6827"/>
                      <a:pt x="5155" y="6768"/>
                      <a:pt x="5528" y="6768"/>
                    </a:cubicBezTo>
                    <a:cubicBezTo>
                      <a:pt x="5453" y="6202"/>
                      <a:pt x="5081" y="4220"/>
                      <a:pt x="3591" y="2537"/>
                    </a:cubicBezTo>
                    <a:cubicBezTo>
                      <a:pt x="2539" y="1269"/>
                      <a:pt x="1443" y="0"/>
                      <a:pt x="8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65" name="Google Shape;7865;p50"/>
              <p:cNvSpPr/>
              <p:nvPr/>
            </p:nvSpPr>
            <p:spPr>
              <a:xfrm>
                <a:off x="5162517" y="358045"/>
                <a:ext cx="536336" cy="301181"/>
              </a:xfrm>
              <a:custGeom>
                <a:avLst/>
                <a:gdLst/>
                <a:ahLst/>
                <a:cxnLst/>
                <a:rect l="l" t="t" r="r" b="b"/>
                <a:pathLst>
                  <a:path w="17193" h="8636" extrusionOk="0">
                    <a:moveTo>
                      <a:pt x="9743" y="0"/>
                    </a:moveTo>
                    <a:cubicBezTo>
                      <a:pt x="9362" y="0"/>
                      <a:pt x="8967" y="14"/>
                      <a:pt x="8567" y="43"/>
                    </a:cubicBezTo>
                    <a:cubicBezTo>
                      <a:pt x="8194" y="43"/>
                      <a:pt x="7822" y="102"/>
                      <a:pt x="7449" y="162"/>
                    </a:cubicBezTo>
                    <a:cubicBezTo>
                      <a:pt x="5140" y="415"/>
                      <a:pt x="2846" y="1160"/>
                      <a:pt x="1788" y="2516"/>
                    </a:cubicBezTo>
                    <a:cubicBezTo>
                      <a:pt x="1" y="4944"/>
                      <a:pt x="1118" y="7059"/>
                      <a:pt x="1788" y="7730"/>
                    </a:cubicBezTo>
                    <a:cubicBezTo>
                      <a:pt x="1863" y="7864"/>
                      <a:pt x="1922" y="7864"/>
                      <a:pt x="1982" y="7923"/>
                    </a:cubicBezTo>
                    <a:cubicBezTo>
                      <a:pt x="2680" y="8345"/>
                      <a:pt x="5505" y="8635"/>
                      <a:pt x="8410" y="8635"/>
                    </a:cubicBezTo>
                    <a:cubicBezTo>
                      <a:pt x="11459" y="8635"/>
                      <a:pt x="14595" y="8315"/>
                      <a:pt x="15449" y="7491"/>
                    </a:cubicBezTo>
                    <a:cubicBezTo>
                      <a:pt x="17192" y="5808"/>
                      <a:pt x="16567" y="1711"/>
                      <a:pt x="13096" y="475"/>
                    </a:cubicBezTo>
                    <a:cubicBezTo>
                      <a:pt x="12359" y="182"/>
                      <a:pt x="11136" y="0"/>
                      <a:pt x="97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66" name="Google Shape;7866;p50"/>
              <p:cNvSpPr/>
              <p:nvPr/>
            </p:nvSpPr>
            <p:spPr>
              <a:xfrm>
                <a:off x="5880532" y="123504"/>
                <a:ext cx="172446" cy="240184"/>
              </a:xfrm>
              <a:custGeom>
                <a:avLst/>
                <a:gdLst/>
                <a:ahLst/>
                <a:cxnLst/>
                <a:rect l="l" t="t" r="r" b="b"/>
                <a:pathLst>
                  <a:path w="5528" h="6887" extrusionOk="0">
                    <a:moveTo>
                      <a:pt x="837" y="0"/>
                    </a:moveTo>
                    <a:cubicBezTo>
                      <a:pt x="731" y="0"/>
                      <a:pt x="640" y="39"/>
                      <a:pt x="567" y="123"/>
                    </a:cubicBezTo>
                    <a:cubicBezTo>
                      <a:pt x="135" y="749"/>
                      <a:pt x="0" y="1181"/>
                      <a:pt x="373" y="1732"/>
                    </a:cubicBezTo>
                    <a:cubicBezTo>
                      <a:pt x="745" y="2239"/>
                      <a:pt x="2801" y="3535"/>
                      <a:pt x="4410" y="6708"/>
                    </a:cubicBezTo>
                    <a:lnTo>
                      <a:pt x="4410" y="6887"/>
                    </a:lnTo>
                    <a:cubicBezTo>
                      <a:pt x="4783" y="6827"/>
                      <a:pt x="5155" y="6768"/>
                      <a:pt x="5527" y="6768"/>
                    </a:cubicBezTo>
                    <a:cubicBezTo>
                      <a:pt x="5468" y="6202"/>
                      <a:pt x="5095" y="4220"/>
                      <a:pt x="3606" y="2537"/>
                    </a:cubicBezTo>
                    <a:cubicBezTo>
                      <a:pt x="2553" y="1269"/>
                      <a:pt x="1447" y="0"/>
                      <a:pt x="8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67" name="Google Shape;7867;p50"/>
              <p:cNvSpPr/>
              <p:nvPr/>
            </p:nvSpPr>
            <p:spPr>
              <a:xfrm>
                <a:off x="5785731" y="358045"/>
                <a:ext cx="536336" cy="301181"/>
              </a:xfrm>
              <a:custGeom>
                <a:avLst/>
                <a:gdLst/>
                <a:ahLst/>
                <a:cxnLst/>
                <a:rect l="l" t="t" r="r" b="b"/>
                <a:pathLst>
                  <a:path w="17193" h="8636" extrusionOk="0">
                    <a:moveTo>
                      <a:pt x="9745" y="0"/>
                    </a:moveTo>
                    <a:cubicBezTo>
                      <a:pt x="9362" y="0"/>
                      <a:pt x="8967" y="14"/>
                      <a:pt x="8566" y="43"/>
                    </a:cubicBezTo>
                    <a:cubicBezTo>
                      <a:pt x="8194" y="43"/>
                      <a:pt x="7822" y="102"/>
                      <a:pt x="7449" y="162"/>
                    </a:cubicBezTo>
                    <a:cubicBezTo>
                      <a:pt x="5155" y="415"/>
                      <a:pt x="2861" y="1160"/>
                      <a:pt x="1803" y="2516"/>
                    </a:cubicBezTo>
                    <a:cubicBezTo>
                      <a:pt x="0" y="4944"/>
                      <a:pt x="1118" y="7059"/>
                      <a:pt x="1803" y="7730"/>
                    </a:cubicBezTo>
                    <a:cubicBezTo>
                      <a:pt x="1863" y="7864"/>
                      <a:pt x="1922" y="7864"/>
                      <a:pt x="1997" y="7923"/>
                    </a:cubicBezTo>
                    <a:cubicBezTo>
                      <a:pt x="2687" y="8345"/>
                      <a:pt x="5509" y="8635"/>
                      <a:pt x="8413" y="8635"/>
                    </a:cubicBezTo>
                    <a:cubicBezTo>
                      <a:pt x="11462" y="8635"/>
                      <a:pt x="14602" y="8315"/>
                      <a:pt x="15464" y="7491"/>
                    </a:cubicBezTo>
                    <a:cubicBezTo>
                      <a:pt x="17192" y="5808"/>
                      <a:pt x="16581" y="1711"/>
                      <a:pt x="13170" y="475"/>
                    </a:cubicBezTo>
                    <a:cubicBezTo>
                      <a:pt x="12386" y="182"/>
                      <a:pt x="11144" y="0"/>
                      <a:pt x="97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68" name="Google Shape;7868;p50"/>
              <p:cNvSpPr/>
              <p:nvPr/>
            </p:nvSpPr>
            <p:spPr>
              <a:xfrm>
                <a:off x="6507926" y="123504"/>
                <a:ext cx="172446" cy="240184"/>
              </a:xfrm>
              <a:custGeom>
                <a:avLst/>
                <a:gdLst/>
                <a:ahLst/>
                <a:cxnLst/>
                <a:rect l="l" t="t" r="r" b="b"/>
                <a:pathLst>
                  <a:path w="5528" h="6887" extrusionOk="0">
                    <a:moveTo>
                      <a:pt x="837" y="0"/>
                    </a:moveTo>
                    <a:cubicBezTo>
                      <a:pt x="731" y="0"/>
                      <a:pt x="639" y="39"/>
                      <a:pt x="566" y="123"/>
                    </a:cubicBezTo>
                    <a:cubicBezTo>
                      <a:pt x="134" y="749"/>
                      <a:pt x="0" y="1181"/>
                      <a:pt x="373" y="1732"/>
                    </a:cubicBezTo>
                    <a:cubicBezTo>
                      <a:pt x="745" y="2239"/>
                      <a:pt x="2801" y="3535"/>
                      <a:pt x="4410" y="6708"/>
                    </a:cubicBezTo>
                    <a:lnTo>
                      <a:pt x="4410" y="6887"/>
                    </a:lnTo>
                    <a:cubicBezTo>
                      <a:pt x="4782" y="6827"/>
                      <a:pt x="5155" y="6768"/>
                      <a:pt x="5527" y="6768"/>
                    </a:cubicBezTo>
                    <a:cubicBezTo>
                      <a:pt x="5468" y="6202"/>
                      <a:pt x="5095" y="4220"/>
                      <a:pt x="3605" y="2537"/>
                    </a:cubicBezTo>
                    <a:cubicBezTo>
                      <a:pt x="2553" y="1269"/>
                      <a:pt x="1446" y="0"/>
                      <a:pt x="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69" name="Google Shape;7869;p50"/>
              <p:cNvSpPr/>
              <p:nvPr/>
            </p:nvSpPr>
            <p:spPr>
              <a:xfrm>
                <a:off x="6413124" y="358045"/>
                <a:ext cx="536304" cy="301181"/>
              </a:xfrm>
              <a:custGeom>
                <a:avLst/>
                <a:gdLst/>
                <a:ahLst/>
                <a:cxnLst/>
                <a:rect l="l" t="t" r="r" b="b"/>
                <a:pathLst>
                  <a:path w="17192" h="8636" extrusionOk="0">
                    <a:moveTo>
                      <a:pt x="9745" y="0"/>
                    </a:moveTo>
                    <a:cubicBezTo>
                      <a:pt x="9362" y="0"/>
                      <a:pt x="8967" y="14"/>
                      <a:pt x="8566" y="43"/>
                    </a:cubicBezTo>
                    <a:cubicBezTo>
                      <a:pt x="8194" y="43"/>
                      <a:pt x="7821" y="102"/>
                      <a:pt x="7449" y="162"/>
                    </a:cubicBezTo>
                    <a:cubicBezTo>
                      <a:pt x="5155" y="415"/>
                      <a:pt x="2860" y="1160"/>
                      <a:pt x="1803" y="2516"/>
                    </a:cubicBezTo>
                    <a:cubicBezTo>
                      <a:pt x="0" y="4944"/>
                      <a:pt x="1117" y="7059"/>
                      <a:pt x="1803" y="7730"/>
                    </a:cubicBezTo>
                    <a:cubicBezTo>
                      <a:pt x="1862" y="7864"/>
                      <a:pt x="1996" y="7864"/>
                      <a:pt x="2056" y="7923"/>
                    </a:cubicBezTo>
                    <a:cubicBezTo>
                      <a:pt x="2717" y="8345"/>
                      <a:pt x="5524" y="8635"/>
                      <a:pt x="8421" y="8635"/>
                    </a:cubicBezTo>
                    <a:cubicBezTo>
                      <a:pt x="11461" y="8635"/>
                      <a:pt x="14602" y="8315"/>
                      <a:pt x="15464" y="7491"/>
                    </a:cubicBezTo>
                    <a:cubicBezTo>
                      <a:pt x="17192" y="5808"/>
                      <a:pt x="16641" y="1711"/>
                      <a:pt x="13169" y="475"/>
                    </a:cubicBezTo>
                    <a:cubicBezTo>
                      <a:pt x="12386" y="182"/>
                      <a:pt x="11144" y="0"/>
                      <a:pt x="97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70" name="Google Shape;7870;p50"/>
              <p:cNvSpPr/>
              <p:nvPr/>
            </p:nvSpPr>
            <p:spPr>
              <a:xfrm>
                <a:off x="7751078" y="123504"/>
                <a:ext cx="172446" cy="240184"/>
              </a:xfrm>
              <a:custGeom>
                <a:avLst/>
                <a:gdLst/>
                <a:ahLst/>
                <a:cxnLst/>
                <a:rect l="l" t="t" r="r" b="b"/>
                <a:pathLst>
                  <a:path w="5528" h="6887" extrusionOk="0">
                    <a:moveTo>
                      <a:pt x="837" y="0"/>
                    </a:moveTo>
                    <a:cubicBezTo>
                      <a:pt x="731" y="0"/>
                      <a:pt x="639" y="39"/>
                      <a:pt x="566" y="123"/>
                    </a:cubicBezTo>
                    <a:cubicBezTo>
                      <a:pt x="134" y="749"/>
                      <a:pt x="0" y="1181"/>
                      <a:pt x="373" y="1732"/>
                    </a:cubicBezTo>
                    <a:cubicBezTo>
                      <a:pt x="745" y="2239"/>
                      <a:pt x="2801" y="3535"/>
                      <a:pt x="4410" y="6708"/>
                    </a:cubicBezTo>
                    <a:lnTo>
                      <a:pt x="4410" y="6887"/>
                    </a:lnTo>
                    <a:cubicBezTo>
                      <a:pt x="4782" y="6827"/>
                      <a:pt x="5155" y="6768"/>
                      <a:pt x="5527" y="6768"/>
                    </a:cubicBezTo>
                    <a:cubicBezTo>
                      <a:pt x="5467" y="6202"/>
                      <a:pt x="5155" y="4220"/>
                      <a:pt x="3605" y="2537"/>
                    </a:cubicBezTo>
                    <a:cubicBezTo>
                      <a:pt x="2553" y="1269"/>
                      <a:pt x="1446" y="0"/>
                      <a:pt x="8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71" name="Google Shape;7871;p50"/>
              <p:cNvSpPr/>
              <p:nvPr/>
            </p:nvSpPr>
            <p:spPr>
              <a:xfrm>
                <a:off x="7656245" y="358045"/>
                <a:ext cx="536336" cy="301181"/>
              </a:xfrm>
              <a:custGeom>
                <a:avLst/>
                <a:gdLst/>
                <a:ahLst/>
                <a:cxnLst/>
                <a:rect l="l" t="t" r="r" b="b"/>
                <a:pathLst>
                  <a:path w="17193" h="8636" extrusionOk="0">
                    <a:moveTo>
                      <a:pt x="9746" y="0"/>
                    </a:moveTo>
                    <a:cubicBezTo>
                      <a:pt x="9363" y="0"/>
                      <a:pt x="8968" y="14"/>
                      <a:pt x="8567" y="43"/>
                    </a:cubicBezTo>
                    <a:cubicBezTo>
                      <a:pt x="8195" y="43"/>
                      <a:pt x="7822" y="102"/>
                      <a:pt x="7450" y="162"/>
                    </a:cubicBezTo>
                    <a:cubicBezTo>
                      <a:pt x="5156" y="415"/>
                      <a:pt x="2861" y="1160"/>
                      <a:pt x="1804" y="2516"/>
                    </a:cubicBezTo>
                    <a:cubicBezTo>
                      <a:pt x="1" y="4944"/>
                      <a:pt x="1118" y="7059"/>
                      <a:pt x="1804" y="7730"/>
                    </a:cubicBezTo>
                    <a:cubicBezTo>
                      <a:pt x="1863" y="7864"/>
                      <a:pt x="1997" y="7864"/>
                      <a:pt x="2057" y="7923"/>
                    </a:cubicBezTo>
                    <a:cubicBezTo>
                      <a:pt x="2718" y="8345"/>
                      <a:pt x="5525" y="8635"/>
                      <a:pt x="8422" y="8635"/>
                    </a:cubicBezTo>
                    <a:cubicBezTo>
                      <a:pt x="11462" y="8635"/>
                      <a:pt x="14603" y="8315"/>
                      <a:pt x="15465" y="7491"/>
                    </a:cubicBezTo>
                    <a:cubicBezTo>
                      <a:pt x="17193" y="5808"/>
                      <a:pt x="16642" y="1711"/>
                      <a:pt x="13170" y="475"/>
                    </a:cubicBezTo>
                    <a:cubicBezTo>
                      <a:pt x="12387" y="182"/>
                      <a:pt x="11145" y="0"/>
                      <a:pt x="97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72" name="Google Shape;7872;p50"/>
              <p:cNvSpPr/>
              <p:nvPr/>
            </p:nvSpPr>
            <p:spPr>
              <a:xfrm>
                <a:off x="3378880" y="119354"/>
                <a:ext cx="172446" cy="238127"/>
              </a:xfrm>
              <a:custGeom>
                <a:avLst/>
                <a:gdLst/>
                <a:ahLst/>
                <a:cxnLst/>
                <a:rect l="l" t="t" r="r" b="b"/>
                <a:pathLst>
                  <a:path w="5528" h="6828" extrusionOk="0">
                    <a:moveTo>
                      <a:pt x="874" y="0"/>
                    </a:moveTo>
                    <a:cubicBezTo>
                      <a:pt x="775" y="0"/>
                      <a:pt x="691" y="39"/>
                      <a:pt x="627" y="123"/>
                    </a:cubicBezTo>
                    <a:cubicBezTo>
                      <a:pt x="120" y="674"/>
                      <a:pt x="1" y="1166"/>
                      <a:pt x="373" y="1673"/>
                    </a:cubicBezTo>
                    <a:cubicBezTo>
                      <a:pt x="805" y="2164"/>
                      <a:pt x="2802" y="3475"/>
                      <a:pt x="4411" y="6693"/>
                    </a:cubicBezTo>
                    <a:lnTo>
                      <a:pt x="4411"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73" name="Google Shape;7873;p50"/>
              <p:cNvSpPr/>
              <p:nvPr/>
            </p:nvSpPr>
            <p:spPr>
              <a:xfrm>
                <a:off x="3284079" y="353616"/>
                <a:ext cx="536336" cy="299611"/>
              </a:xfrm>
              <a:custGeom>
                <a:avLst/>
                <a:gdLst/>
                <a:ahLst/>
                <a:cxnLst/>
                <a:rect l="l" t="t" r="r" b="b"/>
                <a:pathLst>
                  <a:path w="17193" h="8591" extrusionOk="0">
                    <a:moveTo>
                      <a:pt x="9659" y="1"/>
                    </a:moveTo>
                    <a:cubicBezTo>
                      <a:pt x="9303" y="1"/>
                      <a:pt x="8937" y="12"/>
                      <a:pt x="8567" y="36"/>
                    </a:cubicBezTo>
                    <a:cubicBezTo>
                      <a:pt x="8194" y="36"/>
                      <a:pt x="7822" y="110"/>
                      <a:pt x="7450" y="110"/>
                    </a:cubicBezTo>
                    <a:cubicBezTo>
                      <a:pt x="5155" y="408"/>
                      <a:pt x="2861" y="1093"/>
                      <a:pt x="1803" y="2523"/>
                    </a:cubicBezTo>
                    <a:cubicBezTo>
                      <a:pt x="1" y="4952"/>
                      <a:pt x="1118" y="7052"/>
                      <a:pt x="1803" y="7738"/>
                    </a:cubicBezTo>
                    <a:cubicBezTo>
                      <a:pt x="1863" y="7797"/>
                      <a:pt x="1982" y="7857"/>
                      <a:pt x="2042" y="7931"/>
                    </a:cubicBezTo>
                    <a:cubicBezTo>
                      <a:pt x="2728" y="8317"/>
                      <a:pt x="5458" y="8590"/>
                      <a:pt x="8306" y="8590"/>
                    </a:cubicBezTo>
                    <a:cubicBezTo>
                      <a:pt x="11393" y="8590"/>
                      <a:pt x="14617" y="8269"/>
                      <a:pt x="15524" y="7425"/>
                    </a:cubicBezTo>
                    <a:cubicBezTo>
                      <a:pt x="17193" y="5756"/>
                      <a:pt x="16641" y="1719"/>
                      <a:pt x="13155" y="482"/>
                    </a:cubicBezTo>
                    <a:cubicBezTo>
                      <a:pt x="12368" y="184"/>
                      <a:pt x="11093" y="1"/>
                      <a:pt x="96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74" name="Google Shape;7874;p50"/>
              <p:cNvSpPr/>
              <p:nvPr/>
            </p:nvSpPr>
            <p:spPr>
              <a:xfrm>
                <a:off x="888864" y="119354"/>
                <a:ext cx="172446" cy="238127"/>
              </a:xfrm>
              <a:custGeom>
                <a:avLst/>
                <a:gdLst/>
                <a:ahLst/>
                <a:cxnLst/>
                <a:rect l="l" t="t" r="r" b="b"/>
                <a:pathLst>
                  <a:path w="5528" h="6828" extrusionOk="0">
                    <a:moveTo>
                      <a:pt x="828" y="0"/>
                    </a:moveTo>
                    <a:cubicBezTo>
                      <a:pt x="721" y="0"/>
                      <a:pt x="628" y="39"/>
                      <a:pt x="552" y="123"/>
                    </a:cubicBezTo>
                    <a:cubicBezTo>
                      <a:pt x="120" y="674"/>
                      <a:pt x="1" y="1166"/>
                      <a:pt x="373" y="1673"/>
                    </a:cubicBezTo>
                    <a:cubicBezTo>
                      <a:pt x="746" y="2164"/>
                      <a:pt x="2787" y="3475"/>
                      <a:pt x="4410" y="6693"/>
                    </a:cubicBezTo>
                    <a:lnTo>
                      <a:pt x="4410" y="6827"/>
                    </a:lnTo>
                    <a:cubicBezTo>
                      <a:pt x="4783" y="6827"/>
                      <a:pt x="5155" y="6753"/>
                      <a:pt x="5528" y="6753"/>
                    </a:cubicBezTo>
                    <a:cubicBezTo>
                      <a:pt x="5453" y="6142"/>
                      <a:pt x="5081" y="4220"/>
                      <a:pt x="3591" y="2477"/>
                    </a:cubicBezTo>
                    <a:cubicBezTo>
                      <a:pt x="2539" y="1260"/>
                      <a:pt x="1444" y="0"/>
                      <a:pt x="8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75" name="Google Shape;7875;p50"/>
              <p:cNvSpPr/>
              <p:nvPr/>
            </p:nvSpPr>
            <p:spPr>
              <a:xfrm>
                <a:off x="794063" y="353616"/>
                <a:ext cx="536336" cy="299611"/>
              </a:xfrm>
              <a:custGeom>
                <a:avLst/>
                <a:gdLst/>
                <a:ahLst/>
                <a:cxnLst/>
                <a:rect l="l" t="t" r="r" b="b"/>
                <a:pathLst>
                  <a:path w="17193" h="8591" extrusionOk="0">
                    <a:moveTo>
                      <a:pt x="9658" y="1"/>
                    </a:moveTo>
                    <a:cubicBezTo>
                      <a:pt x="9302" y="1"/>
                      <a:pt x="8937" y="12"/>
                      <a:pt x="8567" y="36"/>
                    </a:cubicBezTo>
                    <a:cubicBezTo>
                      <a:pt x="8194" y="36"/>
                      <a:pt x="7822" y="110"/>
                      <a:pt x="7449" y="110"/>
                    </a:cubicBezTo>
                    <a:cubicBezTo>
                      <a:pt x="5140" y="408"/>
                      <a:pt x="2846" y="1093"/>
                      <a:pt x="1788" y="2523"/>
                    </a:cubicBezTo>
                    <a:cubicBezTo>
                      <a:pt x="1" y="4952"/>
                      <a:pt x="1118" y="7052"/>
                      <a:pt x="1788" y="7738"/>
                    </a:cubicBezTo>
                    <a:cubicBezTo>
                      <a:pt x="1863" y="7797"/>
                      <a:pt x="1922" y="7857"/>
                      <a:pt x="2042" y="7931"/>
                    </a:cubicBezTo>
                    <a:cubicBezTo>
                      <a:pt x="2699" y="8317"/>
                      <a:pt x="5429" y="8590"/>
                      <a:pt x="8274" y="8590"/>
                    </a:cubicBezTo>
                    <a:cubicBezTo>
                      <a:pt x="11359" y="8590"/>
                      <a:pt x="14582" y="8269"/>
                      <a:pt x="15449" y="7425"/>
                    </a:cubicBezTo>
                    <a:cubicBezTo>
                      <a:pt x="17192" y="5756"/>
                      <a:pt x="16626" y="1719"/>
                      <a:pt x="13155" y="482"/>
                    </a:cubicBezTo>
                    <a:cubicBezTo>
                      <a:pt x="12356" y="184"/>
                      <a:pt x="11088" y="1"/>
                      <a:pt x="96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76" name="Google Shape;7876;p50"/>
              <p:cNvSpPr/>
              <p:nvPr/>
            </p:nvSpPr>
            <p:spPr>
              <a:xfrm>
                <a:off x="1512078" y="119354"/>
                <a:ext cx="172446" cy="238127"/>
              </a:xfrm>
              <a:custGeom>
                <a:avLst/>
                <a:gdLst/>
                <a:ahLst/>
                <a:cxnLst/>
                <a:rect l="l" t="t" r="r" b="b"/>
                <a:pathLst>
                  <a:path w="5528" h="6828" extrusionOk="0">
                    <a:moveTo>
                      <a:pt x="838" y="0"/>
                    </a:moveTo>
                    <a:cubicBezTo>
                      <a:pt x="731" y="0"/>
                      <a:pt x="640" y="39"/>
                      <a:pt x="567" y="123"/>
                    </a:cubicBezTo>
                    <a:cubicBezTo>
                      <a:pt x="134" y="674"/>
                      <a:pt x="0" y="1166"/>
                      <a:pt x="373" y="1673"/>
                    </a:cubicBezTo>
                    <a:cubicBezTo>
                      <a:pt x="745" y="2164"/>
                      <a:pt x="2801" y="3475"/>
                      <a:pt x="4410" y="6693"/>
                    </a:cubicBezTo>
                    <a:lnTo>
                      <a:pt x="4410" y="6827"/>
                    </a:lnTo>
                    <a:cubicBezTo>
                      <a:pt x="4783" y="6827"/>
                      <a:pt x="5155" y="6753"/>
                      <a:pt x="5527" y="6753"/>
                    </a:cubicBezTo>
                    <a:cubicBezTo>
                      <a:pt x="5468" y="6142"/>
                      <a:pt x="5155" y="4220"/>
                      <a:pt x="3606" y="2477"/>
                    </a:cubicBezTo>
                    <a:cubicBezTo>
                      <a:pt x="2554" y="1260"/>
                      <a:pt x="1447" y="0"/>
                      <a:pt x="8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77" name="Google Shape;7877;p50"/>
              <p:cNvSpPr/>
              <p:nvPr/>
            </p:nvSpPr>
            <p:spPr>
              <a:xfrm>
                <a:off x="1417276" y="353616"/>
                <a:ext cx="536336" cy="299611"/>
              </a:xfrm>
              <a:custGeom>
                <a:avLst/>
                <a:gdLst/>
                <a:ahLst/>
                <a:cxnLst/>
                <a:rect l="l" t="t" r="r" b="b"/>
                <a:pathLst>
                  <a:path w="17193" h="8591" extrusionOk="0">
                    <a:moveTo>
                      <a:pt x="9659" y="1"/>
                    </a:moveTo>
                    <a:cubicBezTo>
                      <a:pt x="9303" y="1"/>
                      <a:pt x="8937" y="12"/>
                      <a:pt x="8566" y="36"/>
                    </a:cubicBezTo>
                    <a:cubicBezTo>
                      <a:pt x="8194" y="36"/>
                      <a:pt x="7822" y="110"/>
                      <a:pt x="7449" y="110"/>
                    </a:cubicBezTo>
                    <a:cubicBezTo>
                      <a:pt x="5155" y="408"/>
                      <a:pt x="2861" y="1093"/>
                      <a:pt x="1803" y="2523"/>
                    </a:cubicBezTo>
                    <a:cubicBezTo>
                      <a:pt x="0" y="4952"/>
                      <a:pt x="1118" y="7052"/>
                      <a:pt x="1803" y="7738"/>
                    </a:cubicBezTo>
                    <a:cubicBezTo>
                      <a:pt x="1863" y="7797"/>
                      <a:pt x="1997" y="7857"/>
                      <a:pt x="2056" y="7931"/>
                    </a:cubicBezTo>
                    <a:cubicBezTo>
                      <a:pt x="2707" y="8317"/>
                      <a:pt x="5432" y="8590"/>
                      <a:pt x="8278" y="8590"/>
                    </a:cubicBezTo>
                    <a:cubicBezTo>
                      <a:pt x="11362" y="8590"/>
                      <a:pt x="14588" y="8269"/>
                      <a:pt x="15464" y="7425"/>
                    </a:cubicBezTo>
                    <a:cubicBezTo>
                      <a:pt x="17192" y="5756"/>
                      <a:pt x="16641" y="1719"/>
                      <a:pt x="13170" y="482"/>
                    </a:cubicBezTo>
                    <a:cubicBezTo>
                      <a:pt x="12370" y="184"/>
                      <a:pt x="11093" y="1"/>
                      <a:pt x="96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78" name="Google Shape;7878;p50"/>
              <p:cNvSpPr/>
              <p:nvPr/>
            </p:nvSpPr>
            <p:spPr>
              <a:xfrm>
                <a:off x="2135728" y="119354"/>
                <a:ext cx="172446" cy="238127"/>
              </a:xfrm>
              <a:custGeom>
                <a:avLst/>
                <a:gdLst/>
                <a:ahLst/>
                <a:cxnLst/>
                <a:rect l="l" t="t" r="r" b="b"/>
                <a:pathLst>
                  <a:path w="5528" h="6828" extrusionOk="0">
                    <a:moveTo>
                      <a:pt x="838" y="0"/>
                    </a:moveTo>
                    <a:cubicBezTo>
                      <a:pt x="732" y="0"/>
                      <a:pt x="640" y="39"/>
                      <a:pt x="567" y="123"/>
                    </a:cubicBezTo>
                    <a:cubicBezTo>
                      <a:pt x="120" y="674"/>
                      <a:pt x="1" y="1166"/>
                      <a:pt x="373" y="1673"/>
                    </a:cubicBezTo>
                    <a:cubicBezTo>
                      <a:pt x="805" y="2164"/>
                      <a:pt x="2802" y="3475"/>
                      <a:pt x="4411" y="6693"/>
                    </a:cubicBezTo>
                    <a:lnTo>
                      <a:pt x="4411" y="6827"/>
                    </a:lnTo>
                    <a:cubicBezTo>
                      <a:pt x="4783" y="6827"/>
                      <a:pt x="5155" y="6753"/>
                      <a:pt x="5528" y="6753"/>
                    </a:cubicBezTo>
                    <a:cubicBezTo>
                      <a:pt x="5468" y="6142"/>
                      <a:pt x="5155" y="4220"/>
                      <a:pt x="3606" y="2477"/>
                    </a:cubicBezTo>
                    <a:cubicBezTo>
                      <a:pt x="2541" y="1260"/>
                      <a:pt x="1444" y="0"/>
                      <a:pt x="83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79" name="Google Shape;7879;p50"/>
              <p:cNvSpPr/>
              <p:nvPr/>
            </p:nvSpPr>
            <p:spPr>
              <a:xfrm>
                <a:off x="2040927" y="353616"/>
                <a:ext cx="536336" cy="299611"/>
              </a:xfrm>
              <a:custGeom>
                <a:avLst/>
                <a:gdLst/>
                <a:ahLst/>
                <a:cxnLst/>
                <a:rect l="l" t="t" r="r" b="b"/>
                <a:pathLst>
                  <a:path w="17193" h="8591" extrusionOk="0">
                    <a:moveTo>
                      <a:pt x="9659" y="1"/>
                    </a:moveTo>
                    <a:cubicBezTo>
                      <a:pt x="9303" y="1"/>
                      <a:pt x="8937" y="12"/>
                      <a:pt x="8567" y="36"/>
                    </a:cubicBezTo>
                    <a:cubicBezTo>
                      <a:pt x="8194" y="36"/>
                      <a:pt x="7822" y="110"/>
                      <a:pt x="7450" y="110"/>
                    </a:cubicBezTo>
                    <a:cubicBezTo>
                      <a:pt x="5155" y="408"/>
                      <a:pt x="2861" y="1093"/>
                      <a:pt x="1803" y="2523"/>
                    </a:cubicBezTo>
                    <a:cubicBezTo>
                      <a:pt x="1" y="4952"/>
                      <a:pt x="1118" y="7052"/>
                      <a:pt x="1803" y="7738"/>
                    </a:cubicBezTo>
                    <a:cubicBezTo>
                      <a:pt x="1863" y="7797"/>
                      <a:pt x="1982" y="7857"/>
                      <a:pt x="2042" y="7931"/>
                    </a:cubicBezTo>
                    <a:cubicBezTo>
                      <a:pt x="2699" y="8317"/>
                      <a:pt x="5429" y="8590"/>
                      <a:pt x="8283" y="8590"/>
                    </a:cubicBezTo>
                    <a:cubicBezTo>
                      <a:pt x="11377" y="8590"/>
                      <a:pt x="14617" y="8269"/>
                      <a:pt x="15524" y="7425"/>
                    </a:cubicBezTo>
                    <a:cubicBezTo>
                      <a:pt x="17193" y="5756"/>
                      <a:pt x="16641" y="1719"/>
                      <a:pt x="13155" y="482"/>
                    </a:cubicBezTo>
                    <a:cubicBezTo>
                      <a:pt x="12368" y="184"/>
                      <a:pt x="11093" y="1"/>
                      <a:pt x="96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80" name="Google Shape;7880;p50"/>
              <p:cNvSpPr/>
              <p:nvPr/>
            </p:nvSpPr>
            <p:spPr>
              <a:xfrm>
                <a:off x="2763122" y="119354"/>
                <a:ext cx="172446" cy="238127"/>
              </a:xfrm>
              <a:custGeom>
                <a:avLst/>
                <a:gdLst/>
                <a:ahLst/>
                <a:cxnLst/>
                <a:rect l="l" t="t" r="r" b="b"/>
                <a:pathLst>
                  <a:path w="5528" h="6828" extrusionOk="0">
                    <a:moveTo>
                      <a:pt x="874" y="0"/>
                    </a:moveTo>
                    <a:cubicBezTo>
                      <a:pt x="774" y="0"/>
                      <a:pt x="691" y="39"/>
                      <a:pt x="626" y="123"/>
                    </a:cubicBezTo>
                    <a:cubicBezTo>
                      <a:pt x="120" y="674"/>
                      <a:pt x="1" y="1166"/>
                      <a:pt x="373" y="1673"/>
                    </a:cubicBezTo>
                    <a:cubicBezTo>
                      <a:pt x="805" y="2164"/>
                      <a:pt x="2861" y="3475"/>
                      <a:pt x="4410" y="6693"/>
                    </a:cubicBezTo>
                    <a:lnTo>
                      <a:pt x="4410"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81" name="Google Shape;7881;p50"/>
              <p:cNvSpPr/>
              <p:nvPr/>
            </p:nvSpPr>
            <p:spPr>
              <a:xfrm>
                <a:off x="2668321" y="353616"/>
                <a:ext cx="536336" cy="299611"/>
              </a:xfrm>
              <a:custGeom>
                <a:avLst/>
                <a:gdLst/>
                <a:ahLst/>
                <a:cxnLst/>
                <a:rect l="l" t="t" r="r" b="b"/>
                <a:pathLst>
                  <a:path w="17193" h="8591" extrusionOk="0">
                    <a:moveTo>
                      <a:pt x="9659" y="1"/>
                    </a:moveTo>
                    <a:cubicBezTo>
                      <a:pt x="9303" y="1"/>
                      <a:pt x="8937" y="12"/>
                      <a:pt x="8567" y="36"/>
                    </a:cubicBezTo>
                    <a:cubicBezTo>
                      <a:pt x="8194" y="36"/>
                      <a:pt x="7822" y="110"/>
                      <a:pt x="7449" y="110"/>
                    </a:cubicBezTo>
                    <a:cubicBezTo>
                      <a:pt x="5155" y="408"/>
                      <a:pt x="2861" y="1093"/>
                      <a:pt x="1803" y="2523"/>
                    </a:cubicBezTo>
                    <a:cubicBezTo>
                      <a:pt x="1" y="4952"/>
                      <a:pt x="1118" y="7052"/>
                      <a:pt x="1803" y="7738"/>
                    </a:cubicBezTo>
                    <a:cubicBezTo>
                      <a:pt x="1863" y="7797"/>
                      <a:pt x="1982" y="7857"/>
                      <a:pt x="2041" y="7931"/>
                    </a:cubicBezTo>
                    <a:cubicBezTo>
                      <a:pt x="2728" y="8317"/>
                      <a:pt x="5458" y="8590"/>
                      <a:pt x="8306" y="8590"/>
                    </a:cubicBezTo>
                    <a:cubicBezTo>
                      <a:pt x="11393" y="8590"/>
                      <a:pt x="14617" y="8269"/>
                      <a:pt x="15524" y="7425"/>
                    </a:cubicBezTo>
                    <a:cubicBezTo>
                      <a:pt x="17192" y="5756"/>
                      <a:pt x="16641" y="1719"/>
                      <a:pt x="13155" y="482"/>
                    </a:cubicBezTo>
                    <a:cubicBezTo>
                      <a:pt x="12367" y="184"/>
                      <a:pt x="11092" y="1"/>
                      <a:pt x="96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82" name="Google Shape;7882;p50"/>
              <p:cNvSpPr/>
              <p:nvPr/>
            </p:nvSpPr>
            <p:spPr>
              <a:xfrm>
                <a:off x="4006274" y="119354"/>
                <a:ext cx="172446" cy="238127"/>
              </a:xfrm>
              <a:custGeom>
                <a:avLst/>
                <a:gdLst/>
                <a:ahLst/>
                <a:cxnLst/>
                <a:rect l="l" t="t" r="r" b="b"/>
                <a:pathLst>
                  <a:path w="5528" h="6828" extrusionOk="0">
                    <a:moveTo>
                      <a:pt x="874" y="0"/>
                    </a:moveTo>
                    <a:cubicBezTo>
                      <a:pt x="774" y="0"/>
                      <a:pt x="691" y="39"/>
                      <a:pt x="626" y="123"/>
                    </a:cubicBezTo>
                    <a:cubicBezTo>
                      <a:pt x="120" y="674"/>
                      <a:pt x="1" y="1166"/>
                      <a:pt x="373" y="1673"/>
                    </a:cubicBezTo>
                    <a:cubicBezTo>
                      <a:pt x="805" y="2164"/>
                      <a:pt x="2861" y="3475"/>
                      <a:pt x="4410" y="6693"/>
                    </a:cubicBezTo>
                    <a:lnTo>
                      <a:pt x="4410"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83" name="Google Shape;7883;p50"/>
              <p:cNvSpPr/>
              <p:nvPr/>
            </p:nvSpPr>
            <p:spPr>
              <a:xfrm>
                <a:off x="3911473" y="353616"/>
                <a:ext cx="536336" cy="299611"/>
              </a:xfrm>
              <a:custGeom>
                <a:avLst/>
                <a:gdLst/>
                <a:ahLst/>
                <a:cxnLst/>
                <a:rect l="l" t="t" r="r" b="b"/>
                <a:pathLst>
                  <a:path w="17193" h="8591" extrusionOk="0">
                    <a:moveTo>
                      <a:pt x="9659" y="1"/>
                    </a:moveTo>
                    <a:cubicBezTo>
                      <a:pt x="9303" y="1"/>
                      <a:pt x="8937" y="12"/>
                      <a:pt x="8567" y="36"/>
                    </a:cubicBezTo>
                    <a:cubicBezTo>
                      <a:pt x="8194" y="36"/>
                      <a:pt x="7822" y="110"/>
                      <a:pt x="7449" y="110"/>
                    </a:cubicBezTo>
                    <a:cubicBezTo>
                      <a:pt x="5155" y="408"/>
                      <a:pt x="2861" y="1093"/>
                      <a:pt x="1803" y="2523"/>
                    </a:cubicBezTo>
                    <a:cubicBezTo>
                      <a:pt x="0" y="4952"/>
                      <a:pt x="1177" y="7052"/>
                      <a:pt x="1803" y="7738"/>
                    </a:cubicBezTo>
                    <a:cubicBezTo>
                      <a:pt x="1922" y="7797"/>
                      <a:pt x="1982" y="7857"/>
                      <a:pt x="2041" y="7931"/>
                    </a:cubicBezTo>
                    <a:cubicBezTo>
                      <a:pt x="2728" y="8317"/>
                      <a:pt x="5472" y="8590"/>
                      <a:pt x="8327" y="8590"/>
                    </a:cubicBezTo>
                    <a:cubicBezTo>
                      <a:pt x="11422" y="8590"/>
                      <a:pt x="14648" y="8269"/>
                      <a:pt x="15524" y="7425"/>
                    </a:cubicBezTo>
                    <a:cubicBezTo>
                      <a:pt x="17192" y="5756"/>
                      <a:pt x="16641" y="1719"/>
                      <a:pt x="13155" y="482"/>
                    </a:cubicBezTo>
                    <a:cubicBezTo>
                      <a:pt x="12367" y="184"/>
                      <a:pt x="11092" y="1"/>
                      <a:pt x="96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84" name="Google Shape;7884;p50">
                <a:hlinkClick r:id="rId3" action="ppaction://hlinksldjump"/>
              </p:cNvPr>
              <p:cNvSpPr txBox="1"/>
              <p:nvPr/>
            </p:nvSpPr>
            <p:spPr>
              <a:xfrm>
                <a:off x="7907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Sep</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7885" name="Google Shape;7885;p50"/>
              <p:cNvSpPr txBox="1"/>
              <p:nvPr/>
            </p:nvSpPr>
            <p:spPr>
              <a:xfrm>
                <a:off x="1412281"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Oct</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7886" name="Google Shape;7886;p50"/>
              <p:cNvSpPr txBox="1"/>
              <p:nvPr/>
            </p:nvSpPr>
            <p:spPr>
              <a:xfrm>
                <a:off x="1988006"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Times New Roman" panose="02020603050405020304" pitchFamily="18" charset="0"/>
                    <a:ea typeface="Pangolin"/>
                    <a:cs typeface="Times New Roman" panose="02020603050405020304" pitchFamily="18" charset="0"/>
                    <a:sym typeface="Pangolin"/>
                  </a:rPr>
                  <a:t>Nov</a:t>
                </a:r>
                <a:endParaRPr sz="1300">
                  <a:solidFill>
                    <a:schemeClr val="dk2"/>
                  </a:solidFill>
                  <a:latin typeface="Times New Roman" panose="02020603050405020304" pitchFamily="18" charset="0"/>
                  <a:ea typeface="Pangolin"/>
                  <a:cs typeface="Times New Roman" panose="02020603050405020304" pitchFamily="18" charset="0"/>
                  <a:sym typeface="Pangolin"/>
                </a:endParaRPr>
              </a:p>
            </p:txBody>
          </p:sp>
          <p:sp>
            <p:nvSpPr>
              <p:cNvPr id="7887" name="Google Shape;7887;p50"/>
              <p:cNvSpPr txBox="1"/>
              <p:nvPr/>
            </p:nvSpPr>
            <p:spPr>
              <a:xfrm>
                <a:off x="26576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Dec</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7888" name="Google Shape;7888;p50"/>
              <p:cNvSpPr txBox="1"/>
              <p:nvPr/>
            </p:nvSpPr>
            <p:spPr>
              <a:xfrm>
                <a:off x="323340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Jan</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7889" name="Google Shape;7889;p50"/>
              <p:cNvSpPr txBox="1"/>
              <p:nvPr/>
            </p:nvSpPr>
            <p:spPr>
              <a:xfrm>
                <a:off x="3869194"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Times New Roman" panose="02020603050405020304" pitchFamily="18" charset="0"/>
                    <a:ea typeface="Pangolin"/>
                    <a:cs typeface="Times New Roman" panose="02020603050405020304" pitchFamily="18" charset="0"/>
                    <a:sym typeface="Pangolin"/>
                  </a:rPr>
                  <a:t>Feb</a:t>
                </a:r>
                <a:endParaRPr sz="1300">
                  <a:solidFill>
                    <a:schemeClr val="dk2"/>
                  </a:solidFill>
                  <a:latin typeface="Times New Roman" panose="02020603050405020304" pitchFamily="18" charset="0"/>
                  <a:ea typeface="Pangolin"/>
                  <a:cs typeface="Times New Roman" panose="02020603050405020304" pitchFamily="18" charset="0"/>
                  <a:sym typeface="Pangolin"/>
                </a:endParaRPr>
              </a:p>
            </p:txBody>
          </p:sp>
          <p:sp>
            <p:nvSpPr>
              <p:cNvPr id="7890" name="Google Shape;7890;p50"/>
              <p:cNvSpPr txBox="1"/>
              <p:nvPr/>
            </p:nvSpPr>
            <p:spPr>
              <a:xfrm>
                <a:off x="449070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Mar</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7891" name="Google Shape;7891;p50"/>
              <p:cNvSpPr txBox="1"/>
              <p:nvPr/>
            </p:nvSpPr>
            <p:spPr>
              <a:xfrm>
                <a:off x="511935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Apr</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7892" name="Google Shape;7892;p50"/>
              <p:cNvSpPr txBox="1"/>
              <p:nvPr/>
            </p:nvSpPr>
            <p:spPr>
              <a:xfrm>
                <a:off x="5740856"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Times New Roman" panose="02020603050405020304" pitchFamily="18" charset="0"/>
                    <a:ea typeface="Pangolin"/>
                    <a:cs typeface="Times New Roman" panose="02020603050405020304" pitchFamily="18" charset="0"/>
                    <a:sym typeface="Pangolin"/>
                  </a:rPr>
                  <a:t>May</a:t>
                </a:r>
                <a:endParaRPr sz="1300">
                  <a:solidFill>
                    <a:schemeClr val="dk2"/>
                  </a:solidFill>
                  <a:latin typeface="Times New Roman" panose="02020603050405020304" pitchFamily="18" charset="0"/>
                  <a:ea typeface="Pangolin"/>
                  <a:cs typeface="Times New Roman" panose="02020603050405020304" pitchFamily="18" charset="0"/>
                  <a:sym typeface="Pangolin"/>
                </a:endParaRPr>
              </a:p>
            </p:txBody>
          </p:sp>
          <p:sp>
            <p:nvSpPr>
              <p:cNvPr id="7893" name="Google Shape;7893;p50"/>
              <p:cNvSpPr txBox="1"/>
              <p:nvPr/>
            </p:nvSpPr>
            <p:spPr>
              <a:xfrm>
                <a:off x="6367125"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Jun</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7894" name="Google Shape;7894;p50"/>
              <p:cNvSpPr txBox="1"/>
              <p:nvPr/>
            </p:nvSpPr>
            <p:spPr>
              <a:xfrm>
                <a:off x="6981488"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Jul</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7895" name="Google Shape;7895;p50"/>
              <p:cNvSpPr txBox="1"/>
              <p:nvPr/>
            </p:nvSpPr>
            <p:spPr>
              <a:xfrm>
                <a:off x="7605375"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Times New Roman" panose="02020603050405020304" pitchFamily="18" charset="0"/>
                    <a:ea typeface="Pangolin"/>
                    <a:cs typeface="Times New Roman" panose="02020603050405020304" pitchFamily="18" charset="0"/>
                    <a:sym typeface="Pangolin"/>
                  </a:rPr>
                  <a:t>Aug</a:t>
                </a:r>
                <a:endParaRPr sz="1300">
                  <a:solidFill>
                    <a:schemeClr val="dk2"/>
                  </a:solidFill>
                  <a:latin typeface="Times New Roman" panose="02020603050405020304" pitchFamily="18" charset="0"/>
                  <a:ea typeface="Pangolin"/>
                  <a:cs typeface="Times New Roman" panose="02020603050405020304" pitchFamily="18" charset="0"/>
                  <a:sym typeface="Pangolin"/>
                </a:endParaRPr>
              </a:p>
            </p:txBody>
          </p:sp>
          <p:sp>
            <p:nvSpPr>
              <p:cNvPr id="7896" name="Google Shape;7896;p50">
                <a:hlinkClick r:id="rId3" action="ppaction://hlinksldjump"/>
              </p:cNvPr>
              <p:cNvSpPr/>
              <p:nvPr/>
            </p:nvSpPr>
            <p:spPr>
              <a:xfrm>
                <a:off x="1466950" y="333030"/>
                <a:ext cx="428700" cy="3090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sp>
        <p:nvSpPr>
          <p:cNvPr id="7897" name="Google Shape;7897;p50"/>
          <p:cNvSpPr/>
          <p:nvPr/>
        </p:nvSpPr>
        <p:spPr>
          <a:xfrm>
            <a:off x="4192290" y="1105150"/>
            <a:ext cx="4355894" cy="3335232"/>
          </a:xfrm>
          <a:custGeom>
            <a:avLst/>
            <a:gdLst/>
            <a:ahLst/>
            <a:cxnLst/>
            <a:rect l="l" t="t" r="r" b="b"/>
            <a:pathLst>
              <a:path w="67400" h="75139" extrusionOk="0">
                <a:moveTo>
                  <a:pt x="16043" y="1"/>
                </a:moveTo>
                <a:cubicBezTo>
                  <a:pt x="3288" y="1"/>
                  <a:pt x="2743" y="11440"/>
                  <a:pt x="2198" y="14258"/>
                </a:cubicBezTo>
                <a:cubicBezTo>
                  <a:pt x="1" y="25604"/>
                  <a:pt x="1" y="45722"/>
                  <a:pt x="2198" y="61369"/>
                </a:cubicBezTo>
                <a:cubicBezTo>
                  <a:pt x="3833" y="73110"/>
                  <a:pt x="7590" y="75138"/>
                  <a:pt x="11271" y="75138"/>
                </a:cubicBezTo>
                <a:lnTo>
                  <a:pt x="52128" y="75138"/>
                </a:lnTo>
                <a:cubicBezTo>
                  <a:pt x="58946" y="75138"/>
                  <a:pt x="63868" y="70536"/>
                  <a:pt x="64507" y="64901"/>
                </a:cubicBezTo>
                <a:cubicBezTo>
                  <a:pt x="67399" y="39448"/>
                  <a:pt x="65746" y="23012"/>
                  <a:pt x="64507" y="9243"/>
                </a:cubicBezTo>
                <a:cubicBezTo>
                  <a:pt x="64037" y="4152"/>
                  <a:pt x="59416" y="1"/>
                  <a:pt x="532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898" name="Google Shape;7898;p50"/>
          <p:cNvSpPr txBox="1">
            <a:spLocks noGrp="1"/>
          </p:cNvSpPr>
          <p:nvPr>
            <p:ph type="title"/>
          </p:nvPr>
        </p:nvSpPr>
        <p:spPr>
          <a:xfrm>
            <a:off x="971750" y="1219875"/>
            <a:ext cx="3190500" cy="10002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err="1">
                <a:latin typeface="Times New Roman" panose="02020603050405020304" pitchFamily="18" charset="0"/>
                <a:cs typeface="Times New Roman" panose="02020603050405020304" pitchFamily="18" charset="0"/>
              </a:rPr>
              <a:t>Bài</a:t>
            </a:r>
            <a:r>
              <a:rPr lang="en" dirty="0">
                <a:latin typeface="Times New Roman" panose="02020603050405020304" pitchFamily="18" charset="0"/>
                <a:cs typeface="Times New Roman" panose="02020603050405020304" pitchFamily="18" charset="0"/>
              </a:rPr>
              <a:t> </a:t>
            </a:r>
            <a:r>
              <a:rPr lang="en" dirty="0" err="1">
                <a:latin typeface="Times New Roman" panose="02020603050405020304" pitchFamily="18" charset="0"/>
                <a:cs typeface="Times New Roman" panose="02020603050405020304" pitchFamily="18" charset="0"/>
              </a:rPr>
              <a:t>tập</a:t>
            </a:r>
            <a:r>
              <a:rPr lang="en" dirty="0">
                <a:latin typeface="Times New Roman" panose="02020603050405020304" pitchFamily="18" charset="0"/>
                <a:cs typeface="Times New Roman" panose="02020603050405020304" pitchFamily="18" charset="0"/>
              </a:rPr>
              <a:t> 6:</a:t>
            </a:r>
            <a:endParaRPr dirty="0">
              <a:latin typeface="Times New Roman" panose="02020603050405020304" pitchFamily="18" charset="0"/>
              <a:cs typeface="Times New Roman" panose="02020603050405020304" pitchFamily="18" charset="0"/>
            </a:endParaRPr>
          </a:p>
        </p:txBody>
      </p:sp>
      <p:grpSp>
        <p:nvGrpSpPr>
          <p:cNvPr id="7977" name="Google Shape;7977;p50"/>
          <p:cNvGrpSpPr/>
          <p:nvPr/>
        </p:nvGrpSpPr>
        <p:grpSpPr>
          <a:xfrm>
            <a:off x="1858450" y="2571750"/>
            <a:ext cx="2409240" cy="2028443"/>
            <a:chOff x="1858450" y="2571750"/>
            <a:chExt cx="2409240" cy="2028443"/>
          </a:xfrm>
        </p:grpSpPr>
        <p:sp>
          <p:nvSpPr>
            <p:cNvPr id="7978" name="Google Shape;7978;p50"/>
            <p:cNvSpPr/>
            <p:nvPr/>
          </p:nvSpPr>
          <p:spPr>
            <a:xfrm>
              <a:off x="3753480" y="3922887"/>
              <a:ext cx="514210" cy="384369"/>
            </a:xfrm>
            <a:custGeom>
              <a:avLst/>
              <a:gdLst/>
              <a:ahLst/>
              <a:cxnLst/>
              <a:rect l="l" t="t" r="r" b="b"/>
              <a:pathLst>
                <a:path w="22558" h="16862" extrusionOk="0">
                  <a:moveTo>
                    <a:pt x="22557" y="1"/>
                  </a:moveTo>
                  <a:lnTo>
                    <a:pt x="22557" y="1"/>
                  </a:lnTo>
                  <a:cubicBezTo>
                    <a:pt x="21359" y="927"/>
                    <a:pt x="19185" y="1131"/>
                    <a:pt x="17168" y="1131"/>
                  </a:cubicBezTo>
                  <a:cubicBezTo>
                    <a:pt x="16020" y="1131"/>
                    <a:pt x="14922" y="1065"/>
                    <a:pt x="14086" y="1028"/>
                  </a:cubicBezTo>
                  <a:cubicBezTo>
                    <a:pt x="11680" y="1028"/>
                    <a:pt x="10853" y="3234"/>
                    <a:pt x="9800" y="4161"/>
                  </a:cubicBezTo>
                  <a:cubicBezTo>
                    <a:pt x="9474" y="4437"/>
                    <a:pt x="9137" y="4492"/>
                    <a:pt x="8738" y="4492"/>
                  </a:cubicBezTo>
                  <a:cubicBezTo>
                    <a:pt x="8473" y="4492"/>
                    <a:pt x="8181" y="4467"/>
                    <a:pt x="7846" y="4467"/>
                  </a:cubicBezTo>
                  <a:cubicBezTo>
                    <a:pt x="6949" y="4467"/>
                    <a:pt x="5750" y="4644"/>
                    <a:pt x="3960" y="5941"/>
                  </a:cubicBezTo>
                  <a:cubicBezTo>
                    <a:pt x="1" y="8773"/>
                    <a:pt x="2081" y="15540"/>
                    <a:pt x="2081" y="15540"/>
                  </a:cubicBezTo>
                  <a:cubicBezTo>
                    <a:pt x="2081" y="15540"/>
                    <a:pt x="5870" y="16862"/>
                    <a:pt x="8405" y="16862"/>
                  </a:cubicBezTo>
                  <a:cubicBezTo>
                    <a:pt x="8727" y="16862"/>
                    <a:pt x="9028" y="16841"/>
                    <a:pt x="9299" y="16793"/>
                  </a:cubicBezTo>
                  <a:cubicBezTo>
                    <a:pt x="11680" y="16392"/>
                    <a:pt x="11680" y="14512"/>
                    <a:pt x="12632" y="13359"/>
                  </a:cubicBezTo>
                  <a:cubicBezTo>
                    <a:pt x="13685" y="12206"/>
                    <a:pt x="15765" y="11680"/>
                    <a:pt x="16191" y="10652"/>
                  </a:cubicBezTo>
                  <a:cubicBezTo>
                    <a:pt x="16492" y="9700"/>
                    <a:pt x="15339" y="9499"/>
                    <a:pt x="15665" y="8973"/>
                  </a:cubicBezTo>
                  <a:cubicBezTo>
                    <a:pt x="15865" y="8447"/>
                    <a:pt x="16918" y="8246"/>
                    <a:pt x="18372" y="7820"/>
                  </a:cubicBezTo>
                  <a:cubicBezTo>
                    <a:pt x="19825" y="7394"/>
                    <a:pt x="22557" y="1"/>
                    <a:pt x="225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979" name="Google Shape;7979;p50"/>
            <p:cNvSpPr/>
            <p:nvPr/>
          </p:nvSpPr>
          <p:spPr>
            <a:xfrm>
              <a:off x="3746049" y="3946891"/>
              <a:ext cx="497638" cy="413068"/>
            </a:xfrm>
            <a:custGeom>
              <a:avLst/>
              <a:gdLst/>
              <a:ahLst/>
              <a:cxnLst/>
              <a:rect l="l" t="t" r="r" b="b"/>
              <a:pathLst>
                <a:path w="21831" h="18121" extrusionOk="0">
                  <a:moveTo>
                    <a:pt x="21780" y="0"/>
                  </a:moveTo>
                  <a:cubicBezTo>
                    <a:pt x="21755" y="0"/>
                    <a:pt x="21730" y="25"/>
                    <a:pt x="21730" y="76"/>
                  </a:cubicBezTo>
                  <a:cubicBezTo>
                    <a:pt x="21730" y="76"/>
                    <a:pt x="21404" y="401"/>
                    <a:pt x="20778" y="827"/>
                  </a:cubicBezTo>
                  <a:cubicBezTo>
                    <a:pt x="20477" y="1028"/>
                    <a:pt x="20051" y="1228"/>
                    <a:pt x="19525" y="1554"/>
                  </a:cubicBezTo>
                  <a:cubicBezTo>
                    <a:pt x="19124" y="1855"/>
                    <a:pt x="18597" y="2081"/>
                    <a:pt x="17971" y="2381"/>
                  </a:cubicBezTo>
                  <a:cubicBezTo>
                    <a:pt x="17344" y="2707"/>
                    <a:pt x="16617" y="2908"/>
                    <a:pt x="15991" y="3208"/>
                  </a:cubicBezTo>
                  <a:cubicBezTo>
                    <a:pt x="15565" y="3334"/>
                    <a:pt x="15264" y="3534"/>
                    <a:pt x="14838" y="3735"/>
                  </a:cubicBezTo>
                  <a:cubicBezTo>
                    <a:pt x="14512" y="3960"/>
                    <a:pt x="14111" y="4060"/>
                    <a:pt x="13785" y="4261"/>
                  </a:cubicBezTo>
                  <a:cubicBezTo>
                    <a:pt x="13058" y="4687"/>
                    <a:pt x="12231" y="5088"/>
                    <a:pt x="11505" y="5614"/>
                  </a:cubicBezTo>
                  <a:cubicBezTo>
                    <a:pt x="11078" y="5840"/>
                    <a:pt x="10753" y="6040"/>
                    <a:pt x="10352" y="6341"/>
                  </a:cubicBezTo>
                  <a:cubicBezTo>
                    <a:pt x="10026" y="6567"/>
                    <a:pt x="9625" y="6868"/>
                    <a:pt x="9299" y="7093"/>
                  </a:cubicBezTo>
                  <a:cubicBezTo>
                    <a:pt x="8873" y="7394"/>
                    <a:pt x="8572" y="7594"/>
                    <a:pt x="8146" y="7920"/>
                  </a:cubicBezTo>
                  <a:cubicBezTo>
                    <a:pt x="7845" y="8221"/>
                    <a:pt x="7520" y="8547"/>
                    <a:pt x="7219" y="8747"/>
                  </a:cubicBezTo>
                  <a:lnTo>
                    <a:pt x="6893" y="8973"/>
                  </a:lnTo>
                  <a:lnTo>
                    <a:pt x="6692" y="9274"/>
                  </a:lnTo>
                  <a:cubicBezTo>
                    <a:pt x="6492" y="9374"/>
                    <a:pt x="6367" y="9474"/>
                    <a:pt x="6166" y="9700"/>
                  </a:cubicBezTo>
                  <a:cubicBezTo>
                    <a:pt x="6066" y="9800"/>
                    <a:pt x="5865" y="10000"/>
                    <a:pt x="5740" y="10101"/>
                  </a:cubicBezTo>
                  <a:cubicBezTo>
                    <a:pt x="5540" y="10326"/>
                    <a:pt x="5439" y="10426"/>
                    <a:pt x="5339" y="10527"/>
                  </a:cubicBezTo>
                  <a:lnTo>
                    <a:pt x="4387" y="11479"/>
                  </a:lnTo>
                  <a:cubicBezTo>
                    <a:pt x="4186" y="11780"/>
                    <a:pt x="3860" y="12106"/>
                    <a:pt x="3660" y="12406"/>
                  </a:cubicBezTo>
                  <a:lnTo>
                    <a:pt x="3234" y="12832"/>
                  </a:lnTo>
                  <a:cubicBezTo>
                    <a:pt x="3134" y="12933"/>
                    <a:pt x="3033" y="13133"/>
                    <a:pt x="2933" y="13233"/>
                  </a:cubicBezTo>
                  <a:cubicBezTo>
                    <a:pt x="2733" y="13559"/>
                    <a:pt x="2507" y="13860"/>
                    <a:pt x="2306" y="14086"/>
                  </a:cubicBezTo>
                  <a:cubicBezTo>
                    <a:pt x="2206" y="14286"/>
                    <a:pt x="2106" y="14386"/>
                    <a:pt x="1981" y="14487"/>
                  </a:cubicBezTo>
                  <a:cubicBezTo>
                    <a:pt x="1880" y="14612"/>
                    <a:pt x="1780" y="14812"/>
                    <a:pt x="1780" y="14913"/>
                  </a:cubicBezTo>
                  <a:cubicBezTo>
                    <a:pt x="1580" y="15113"/>
                    <a:pt x="1479" y="15439"/>
                    <a:pt x="1254" y="15639"/>
                  </a:cubicBezTo>
                  <a:cubicBezTo>
                    <a:pt x="953" y="16066"/>
                    <a:pt x="728" y="16492"/>
                    <a:pt x="527" y="16893"/>
                  </a:cubicBezTo>
                  <a:cubicBezTo>
                    <a:pt x="226" y="17619"/>
                    <a:pt x="1" y="17945"/>
                    <a:pt x="1" y="17945"/>
                  </a:cubicBezTo>
                  <a:lnTo>
                    <a:pt x="1" y="18046"/>
                  </a:lnTo>
                  <a:cubicBezTo>
                    <a:pt x="51" y="18096"/>
                    <a:pt x="76" y="18121"/>
                    <a:pt x="88" y="18121"/>
                  </a:cubicBezTo>
                  <a:cubicBezTo>
                    <a:pt x="101" y="18121"/>
                    <a:pt x="101" y="18096"/>
                    <a:pt x="101" y="18046"/>
                  </a:cubicBezTo>
                  <a:cubicBezTo>
                    <a:pt x="101" y="18046"/>
                    <a:pt x="427" y="17745"/>
                    <a:pt x="853" y="16993"/>
                  </a:cubicBezTo>
                  <a:cubicBezTo>
                    <a:pt x="953" y="16893"/>
                    <a:pt x="1053" y="16692"/>
                    <a:pt x="1154" y="16492"/>
                  </a:cubicBezTo>
                  <a:cubicBezTo>
                    <a:pt x="1254" y="16266"/>
                    <a:pt x="1354" y="16066"/>
                    <a:pt x="1580" y="15865"/>
                  </a:cubicBezTo>
                  <a:cubicBezTo>
                    <a:pt x="1680" y="15639"/>
                    <a:pt x="1880" y="15339"/>
                    <a:pt x="2106" y="15113"/>
                  </a:cubicBezTo>
                  <a:cubicBezTo>
                    <a:pt x="2106" y="15013"/>
                    <a:pt x="2206" y="14812"/>
                    <a:pt x="2306" y="14712"/>
                  </a:cubicBezTo>
                  <a:cubicBezTo>
                    <a:pt x="2407" y="14612"/>
                    <a:pt x="2507" y="14487"/>
                    <a:pt x="2607" y="14286"/>
                  </a:cubicBezTo>
                  <a:cubicBezTo>
                    <a:pt x="2833" y="14086"/>
                    <a:pt x="3033" y="13760"/>
                    <a:pt x="3234" y="13459"/>
                  </a:cubicBezTo>
                  <a:cubicBezTo>
                    <a:pt x="3359" y="13359"/>
                    <a:pt x="3459" y="13233"/>
                    <a:pt x="3560" y="13033"/>
                  </a:cubicBezTo>
                  <a:cubicBezTo>
                    <a:pt x="3660" y="12933"/>
                    <a:pt x="3760" y="12732"/>
                    <a:pt x="3986" y="12607"/>
                  </a:cubicBezTo>
                  <a:cubicBezTo>
                    <a:pt x="4186" y="12306"/>
                    <a:pt x="4387" y="11980"/>
                    <a:pt x="4713" y="11680"/>
                  </a:cubicBezTo>
                  <a:cubicBezTo>
                    <a:pt x="4913" y="11354"/>
                    <a:pt x="5239" y="11153"/>
                    <a:pt x="5540" y="10853"/>
                  </a:cubicBezTo>
                  <a:cubicBezTo>
                    <a:pt x="5640" y="10627"/>
                    <a:pt x="5865" y="10527"/>
                    <a:pt x="5966" y="10326"/>
                  </a:cubicBezTo>
                  <a:cubicBezTo>
                    <a:pt x="6066" y="10226"/>
                    <a:pt x="6266" y="10000"/>
                    <a:pt x="6367" y="9900"/>
                  </a:cubicBezTo>
                  <a:cubicBezTo>
                    <a:pt x="6592" y="9800"/>
                    <a:pt x="6692" y="9599"/>
                    <a:pt x="6893" y="9474"/>
                  </a:cubicBezTo>
                  <a:lnTo>
                    <a:pt x="7119" y="9274"/>
                  </a:lnTo>
                  <a:lnTo>
                    <a:pt x="7419" y="8973"/>
                  </a:lnTo>
                  <a:cubicBezTo>
                    <a:pt x="7745" y="8747"/>
                    <a:pt x="8046" y="8446"/>
                    <a:pt x="8372" y="8121"/>
                  </a:cubicBezTo>
                  <a:cubicBezTo>
                    <a:pt x="8773" y="7920"/>
                    <a:pt x="9099" y="7594"/>
                    <a:pt x="9399" y="7294"/>
                  </a:cubicBezTo>
                  <a:cubicBezTo>
                    <a:pt x="10126" y="6767"/>
                    <a:pt x="10878" y="6241"/>
                    <a:pt x="11605" y="5840"/>
                  </a:cubicBezTo>
                  <a:cubicBezTo>
                    <a:pt x="12332" y="5314"/>
                    <a:pt x="13058" y="4888"/>
                    <a:pt x="13886" y="4461"/>
                  </a:cubicBezTo>
                  <a:cubicBezTo>
                    <a:pt x="14211" y="4261"/>
                    <a:pt x="14637" y="4060"/>
                    <a:pt x="14938" y="3960"/>
                  </a:cubicBezTo>
                  <a:cubicBezTo>
                    <a:pt x="15364" y="3735"/>
                    <a:pt x="15665" y="3634"/>
                    <a:pt x="16091" y="3434"/>
                  </a:cubicBezTo>
                  <a:cubicBezTo>
                    <a:pt x="16718" y="3108"/>
                    <a:pt x="17444" y="2908"/>
                    <a:pt x="18071" y="2707"/>
                  </a:cubicBezTo>
                  <a:cubicBezTo>
                    <a:pt x="19324" y="2081"/>
                    <a:pt x="20277" y="1454"/>
                    <a:pt x="20903" y="1028"/>
                  </a:cubicBezTo>
                  <a:cubicBezTo>
                    <a:pt x="21530" y="502"/>
                    <a:pt x="21830" y="201"/>
                    <a:pt x="21830" y="201"/>
                  </a:cubicBezTo>
                  <a:lnTo>
                    <a:pt x="21830" y="76"/>
                  </a:lnTo>
                  <a:cubicBezTo>
                    <a:pt x="21830" y="25"/>
                    <a:pt x="21805" y="0"/>
                    <a:pt x="21780" y="0"/>
                  </a:cubicBezTo>
                  <a:close/>
                </a:path>
              </a:pathLst>
            </a:custGeom>
            <a:solidFill>
              <a:srgbClr val="651D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980" name="Google Shape;7980;p50"/>
            <p:cNvSpPr/>
            <p:nvPr/>
          </p:nvSpPr>
          <p:spPr>
            <a:xfrm>
              <a:off x="3905455" y="4039439"/>
              <a:ext cx="188537" cy="123435"/>
            </a:xfrm>
            <a:custGeom>
              <a:avLst/>
              <a:gdLst/>
              <a:ahLst/>
              <a:cxnLst/>
              <a:rect l="l" t="t" r="r" b="b"/>
              <a:pathLst>
                <a:path w="8271" h="5415" extrusionOk="0">
                  <a:moveTo>
                    <a:pt x="852" y="0"/>
                  </a:moveTo>
                  <a:lnTo>
                    <a:pt x="752" y="1254"/>
                  </a:lnTo>
                  <a:lnTo>
                    <a:pt x="627" y="1880"/>
                  </a:lnTo>
                  <a:lnTo>
                    <a:pt x="627" y="2507"/>
                  </a:lnTo>
                  <a:cubicBezTo>
                    <a:pt x="627" y="2607"/>
                    <a:pt x="627" y="2707"/>
                    <a:pt x="527" y="2808"/>
                  </a:cubicBezTo>
                  <a:lnTo>
                    <a:pt x="527" y="3133"/>
                  </a:lnTo>
                  <a:lnTo>
                    <a:pt x="527" y="3434"/>
                  </a:lnTo>
                  <a:cubicBezTo>
                    <a:pt x="527" y="3534"/>
                    <a:pt x="426" y="3660"/>
                    <a:pt x="426" y="3760"/>
                  </a:cubicBezTo>
                  <a:cubicBezTo>
                    <a:pt x="426" y="3860"/>
                    <a:pt x="426" y="3960"/>
                    <a:pt x="326" y="3960"/>
                  </a:cubicBezTo>
                  <a:lnTo>
                    <a:pt x="326" y="4286"/>
                  </a:lnTo>
                  <a:cubicBezTo>
                    <a:pt x="226" y="4386"/>
                    <a:pt x="226" y="4487"/>
                    <a:pt x="226" y="4587"/>
                  </a:cubicBezTo>
                  <a:lnTo>
                    <a:pt x="164" y="4786"/>
                  </a:lnTo>
                  <a:lnTo>
                    <a:pt x="164" y="4786"/>
                  </a:lnTo>
                  <a:cubicBezTo>
                    <a:pt x="152" y="4787"/>
                    <a:pt x="139" y="4787"/>
                    <a:pt x="126" y="4787"/>
                  </a:cubicBezTo>
                  <a:lnTo>
                    <a:pt x="154" y="4820"/>
                  </a:lnTo>
                  <a:lnTo>
                    <a:pt x="126" y="4913"/>
                  </a:lnTo>
                  <a:lnTo>
                    <a:pt x="0" y="4913"/>
                  </a:lnTo>
                  <a:cubicBezTo>
                    <a:pt x="126" y="5013"/>
                    <a:pt x="126" y="5013"/>
                    <a:pt x="226" y="5013"/>
                  </a:cubicBezTo>
                  <a:cubicBezTo>
                    <a:pt x="258" y="5013"/>
                    <a:pt x="290" y="5012"/>
                    <a:pt x="323" y="5010"/>
                  </a:cubicBezTo>
                  <a:lnTo>
                    <a:pt x="323" y="5010"/>
                  </a:lnTo>
                  <a:lnTo>
                    <a:pt x="326" y="5013"/>
                  </a:lnTo>
                  <a:lnTo>
                    <a:pt x="327" y="5010"/>
                  </a:lnTo>
                  <a:lnTo>
                    <a:pt x="327" y="5010"/>
                  </a:lnTo>
                  <a:cubicBezTo>
                    <a:pt x="600" y="4992"/>
                    <a:pt x="897" y="4913"/>
                    <a:pt x="1253" y="4913"/>
                  </a:cubicBezTo>
                  <a:lnTo>
                    <a:pt x="2206" y="4913"/>
                  </a:lnTo>
                  <a:lnTo>
                    <a:pt x="2732" y="4787"/>
                  </a:lnTo>
                  <a:lnTo>
                    <a:pt x="3258" y="4787"/>
                  </a:lnTo>
                  <a:cubicBezTo>
                    <a:pt x="3459" y="4787"/>
                    <a:pt x="3559" y="4913"/>
                    <a:pt x="3760" y="4913"/>
                  </a:cubicBezTo>
                  <a:lnTo>
                    <a:pt x="5238" y="4913"/>
                  </a:lnTo>
                  <a:cubicBezTo>
                    <a:pt x="5439" y="4913"/>
                    <a:pt x="5639" y="5013"/>
                    <a:pt x="5765" y="5013"/>
                  </a:cubicBezTo>
                  <a:lnTo>
                    <a:pt x="6266" y="5013"/>
                  </a:lnTo>
                  <a:lnTo>
                    <a:pt x="6792" y="5113"/>
                  </a:lnTo>
                  <a:lnTo>
                    <a:pt x="7319" y="5214"/>
                  </a:lnTo>
                  <a:lnTo>
                    <a:pt x="7519" y="5314"/>
                  </a:lnTo>
                  <a:lnTo>
                    <a:pt x="7745" y="5314"/>
                  </a:lnTo>
                  <a:cubicBezTo>
                    <a:pt x="7945" y="5314"/>
                    <a:pt x="8146" y="5414"/>
                    <a:pt x="8271" y="5414"/>
                  </a:cubicBezTo>
                  <a:cubicBezTo>
                    <a:pt x="8146" y="5314"/>
                    <a:pt x="7945" y="5214"/>
                    <a:pt x="7845" y="5214"/>
                  </a:cubicBezTo>
                  <a:lnTo>
                    <a:pt x="7519" y="5113"/>
                  </a:lnTo>
                  <a:lnTo>
                    <a:pt x="7319" y="5013"/>
                  </a:lnTo>
                  <a:lnTo>
                    <a:pt x="6792" y="4913"/>
                  </a:lnTo>
                  <a:lnTo>
                    <a:pt x="6266" y="4787"/>
                  </a:lnTo>
                  <a:cubicBezTo>
                    <a:pt x="6166" y="4687"/>
                    <a:pt x="5965" y="4687"/>
                    <a:pt x="5865" y="4687"/>
                  </a:cubicBezTo>
                  <a:cubicBezTo>
                    <a:pt x="5639" y="4687"/>
                    <a:pt x="5439" y="4587"/>
                    <a:pt x="5339" y="4587"/>
                  </a:cubicBezTo>
                  <a:lnTo>
                    <a:pt x="4812" y="4587"/>
                  </a:lnTo>
                  <a:cubicBezTo>
                    <a:pt x="4612" y="4487"/>
                    <a:pt x="4386" y="4487"/>
                    <a:pt x="4286" y="4487"/>
                  </a:cubicBezTo>
                  <a:lnTo>
                    <a:pt x="2206" y="4487"/>
                  </a:lnTo>
                  <a:lnTo>
                    <a:pt x="1679" y="4587"/>
                  </a:lnTo>
                  <a:lnTo>
                    <a:pt x="1153" y="4587"/>
                  </a:lnTo>
                  <a:cubicBezTo>
                    <a:pt x="1053" y="4687"/>
                    <a:pt x="852" y="4687"/>
                    <a:pt x="627" y="4687"/>
                  </a:cubicBezTo>
                  <a:cubicBezTo>
                    <a:pt x="576" y="4687"/>
                    <a:pt x="500" y="4713"/>
                    <a:pt x="411" y="4738"/>
                  </a:cubicBezTo>
                  <a:lnTo>
                    <a:pt x="411" y="4738"/>
                  </a:lnTo>
                  <a:lnTo>
                    <a:pt x="426" y="4687"/>
                  </a:lnTo>
                  <a:cubicBezTo>
                    <a:pt x="426" y="4587"/>
                    <a:pt x="527" y="4487"/>
                    <a:pt x="527" y="4386"/>
                  </a:cubicBezTo>
                  <a:cubicBezTo>
                    <a:pt x="627" y="4286"/>
                    <a:pt x="627" y="4161"/>
                    <a:pt x="627" y="4061"/>
                  </a:cubicBezTo>
                  <a:cubicBezTo>
                    <a:pt x="627" y="3960"/>
                    <a:pt x="752" y="3860"/>
                    <a:pt x="752" y="3760"/>
                  </a:cubicBezTo>
                  <a:cubicBezTo>
                    <a:pt x="752" y="3660"/>
                    <a:pt x="752" y="3534"/>
                    <a:pt x="852" y="3434"/>
                  </a:cubicBezTo>
                  <a:lnTo>
                    <a:pt x="852" y="3133"/>
                  </a:lnTo>
                  <a:cubicBezTo>
                    <a:pt x="852" y="2908"/>
                    <a:pt x="953" y="2707"/>
                    <a:pt x="953" y="2507"/>
                  </a:cubicBezTo>
                  <a:lnTo>
                    <a:pt x="953" y="1254"/>
                  </a:lnTo>
                  <a:cubicBezTo>
                    <a:pt x="953" y="828"/>
                    <a:pt x="953" y="401"/>
                    <a:pt x="852" y="0"/>
                  </a:cubicBezTo>
                  <a:close/>
                </a:path>
              </a:pathLst>
            </a:custGeom>
            <a:solidFill>
              <a:srgbClr val="651D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981" name="Google Shape;7981;p50"/>
            <p:cNvSpPr/>
            <p:nvPr/>
          </p:nvSpPr>
          <p:spPr>
            <a:xfrm>
              <a:off x="3817466" y="4062873"/>
              <a:ext cx="185688" cy="185688"/>
            </a:xfrm>
            <a:custGeom>
              <a:avLst/>
              <a:gdLst/>
              <a:ahLst/>
              <a:cxnLst/>
              <a:rect l="l" t="t" r="r" b="b"/>
              <a:pathLst>
                <a:path w="8146" h="8146" extrusionOk="0">
                  <a:moveTo>
                    <a:pt x="1053" y="0"/>
                  </a:moveTo>
                  <a:lnTo>
                    <a:pt x="1053" y="1053"/>
                  </a:lnTo>
                  <a:lnTo>
                    <a:pt x="1053" y="1579"/>
                  </a:lnTo>
                  <a:lnTo>
                    <a:pt x="1053" y="2005"/>
                  </a:lnTo>
                  <a:lnTo>
                    <a:pt x="1053" y="2506"/>
                  </a:lnTo>
                  <a:lnTo>
                    <a:pt x="953" y="3033"/>
                  </a:lnTo>
                  <a:lnTo>
                    <a:pt x="953" y="4085"/>
                  </a:lnTo>
                  <a:cubicBezTo>
                    <a:pt x="953" y="4186"/>
                    <a:pt x="953" y="4386"/>
                    <a:pt x="853" y="4612"/>
                  </a:cubicBezTo>
                  <a:lnTo>
                    <a:pt x="853" y="5013"/>
                  </a:lnTo>
                  <a:lnTo>
                    <a:pt x="727" y="5539"/>
                  </a:lnTo>
                  <a:lnTo>
                    <a:pt x="627" y="6065"/>
                  </a:lnTo>
                  <a:cubicBezTo>
                    <a:pt x="627" y="6266"/>
                    <a:pt x="527" y="6391"/>
                    <a:pt x="527" y="6592"/>
                  </a:cubicBezTo>
                  <a:cubicBezTo>
                    <a:pt x="527" y="6692"/>
                    <a:pt x="427" y="6892"/>
                    <a:pt x="427" y="7018"/>
                  </a:cubicBezTo>
                  <a:cubicBezTo>
                    <a:pt x="326" y="7218"/>
                    <a:pt x="326" y="7318"/>
                    <a:pt x="226" y="7519"/>
                  </a:cubicBezTo>
                  <a:lnTo>
                    <a:pt x="1" y="7945"/>
                  </a:lnTo>
                  <a:lnTo>
                    <a:pt x="1" y="8045"/>
                  </a:lnTo>
                  <a:cubicBezTo>
                    <a:pt x="1" y="8145"/>
                    <a:pt x="101" y="8145"/>
                    <a:pt x="226" y="8145"/>
                  </a:cubicBezTo>
                  <a:cubicBezTo>
                    <a:pt x="527" y="8045"/>
                    <a:pt x="853" y="7945"/>
                    <a:pt x="1153" y="7845"/>
                  </a:cubicBezTo>
                  <a:cubicBezTo>
                    <a:pt x="1479" y="7744"/>
                    <a:pt x="1780" y="7644"/>
                    <a:pt x="2106" y="7519"/>
                  </a:cubicBezTo>
                  <a:lnTo>
                    <a:pt x="2607" y="7419"/>
                  </a:lnTo>
                  <a:cubicBezTo>
                    <a:pt x="2732" y="7419"/>
                    <a:pt x="2933" y="7419"/>
                    <a:pt x="3033" y="7318"/>
                  </a:cubicBezTo>
                  <a:cubicBezTo>
                    <a:pt x="3234" y="7318"/>
                    <a:pt x="3459" y="7318"/>
                    <a:pt x="3559" y="7218"/>
                  </a:cubicBezTo>
                  <a:cubicBezTo>
                    <a:pt x="3760" y="7218"/>
                    <a:pt x="3860" y="7218"/>
                    <a:pt x="4086" y="7118"/>
                  </a:cubicBezTo>
                  <a:lnTo>
                    <a:pt x="5113" y="7118"/>
                  </a:lnTo>
                  <a:cubicBezTo>
                    <a:pt x="5239" y="7018"/>
                    <a:pt x="5439" y="7018"/>
                    <a:pt x="5539" y="7018"/>
                  </a:cubicBezTo>
                  <a:lnTo>
                    <a:pt x="6066" y="7018"/>
                  </a:lnTo>
                  <a:lnTo>
                    <a:pt x="6592" y="7118"/>
                  </a:lnTo>
                  <a:lnTo>
                    <a:pt x="7319" y="7118"/>
                  </a:lnTo>
                  <a:cubicBezTo>
                    <a:pt x="7419" y="7118"/>
                    <a:pt x="7519" y="7118"/>
                    <a:pt x="7620" y="7218"/>
                  </a:cubicBezTo>
                  <a:lnTo>
                    <a:pt x="8146" y="7218"/>
                  </a:lnTo>
                  <a:lnTo>
                    <a:pt x="7620" y="7018"/>
                  </a:lnTo>
                  <a:lnTo>
                    <a:pt x="7319" y="7018"/>
                  </a:lnTo>
                  <a:lnTo>
                    <a:pt x="7118" y="6892"/>
                  </a:lnTo>
                  <a:lnTo>
                    <a:pt x="6592" y="6892"/>
                  </a:lnTo>
                  <a:lnTo>
                    <a:pt x="6066" y="6792"/>
                  </a:lnTo>
                  <a:lnTo>
                    <a:pt x="4086" y="6792"/>
                  </a:lnTo>
                  <a:cubicBezTo>
                    <a:pt x="3860" y="6792"/>
                    <a:pt x="3660" y="6892"/>
                    <a:pt x="3559" y="6892"/>
                  </a:cubicBezTo>
                  <a:cubicBezTo>
                    <a:pt x="3359" y="6892"/>
                    <a:pt x="3133" y="6892"/>
                    <a:pt x="3033" y="7018"/>
                  </a:cubicBezTo>
                  <a:cubicBezTo>
                    <a:pt x="2833" y="7018"/>
                    <a:pt x="2732" y="7018"/>
                    <a:pt x="2507" y="7118"/>
                  </a:cubicBezTo>
                  <a:cubicBezTo>
                    <a:pt x="2306" y="7118"/>
                    <a:pt x="2206" y="7118"/>
                    <a:pt x="1981" y="7218"/>
                  </a:cubicBezTo>
                  <a:cubicBezTo>
                    <a:pt x="1880" y="7218"/>
                    <a:pt x="1680" y="7318"/>
                    <a:pt x="1479" y="7318"/>
                  </a:cubicBezTo>
                  <a:cubicBezTo>
                    <a:pt x="1354" y="7419"/>
                    <a:pt x="1153" y="7419"/>
                    <a:pt x="1053" y="7519"/>
                  </a:cubicBezTo>
                  <a:cubicBezTo>
                    <a:pt x="818" y="7609"/>
                    <a:pt x="596" y="7687"/>
                    <a:pt x="369" y="7760"/>
                  </a:cubicBezTo>
                  <a:lnTo>
                    <a:pt x="369" y="7760"/>
                  </a:lnTo>
                  <a:lnTo>
                    <a:pt x="427" y="7644"/>
                  </a:lnTo>
                  <a:cubicBezTo>
                    <a:pt x="527" y="7419"/>
                    <a:pt x="627" y="7318"/>
                    <a:pt x="627" y="7118"/>
                  </a:cubicBezTo>
                  <a:cubicBezTo>
                    <a:pt x="727" y="7018"/>
                    <a:pt x="727" y="6792"/>
                    <a:pt x="727" y="6592"/>
                  </a:cubicBezTo>
                  <a:cubicBezTo>
                    <a:pt x="853" y="6491"/>
                    <a:pt x="853" y="6266"/>
                    <a:pt x="953" y="6166"/>
                  </a:cubicBezTo>
                  <a:lnTo>
                    <a:pt x="1053" y="5639"/>
                  </a:lnTo>
                  <a:lnTo>
                    <a:pt x="1053" y="5138"/>
                  </a:lnTo>
                  <a:cubicBezTo>
                    <a:pt x="1153" y="4912"/>
                    <a:pt x="1153" y="4812"/>
                    <a:pt x="1153" y="4612"/>
                  </a:cubicBezTo>
                  <a:cubicBezTo>
                    <a:pt x="1153" y="4386"/>
                    <a:pt x="1254" y="4286"/>
                    <a:pt x="1254" y="4085"/>
                  </a:cubicBezTo>
                  <a:lnTo>
                    <a:pt x="1254" y="3559"/>
                  </a:lnTo>
                  <a:lnTo>
                    <a:pt x="1354" y="3033"/>
                  </a:lnTo>
                  <a:lnTo>
                    <a:pt x="1354" y="2005"/>
                  </a:lnTo>
                  <a:cubicBezTo>
                    <a:pt x="1354" y="1679"/>
                    <a:pt x="1354" y="1379"/>
                    <a:pt x="1254" y="1053"/>
                  </a:cubicBezTo>
                  <a:cubicBezTo>
                    <a:pt x="1254" y="627"/>
                    <a:pt x="1254" y="326"/>
                    <a:pt x="1153" y="0"/>
                  </a:cubicBezTo>
                  <a:close/>
                </a:path>
              </a:pathLst>
            </a:custGeom>
            <a:solidFill>
              <a:srgbClr val="651D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982" name="Google Shape;7982;p50"/>
            <p:cNvSpPr/>
            <p:nvPr/>
          </p:nvSpPr>
          <p:spPr>
            <a:xfrm>
              <a:off x="3465531" y="2811122"/>
              <a:ext cx="40028" cy="68431"/>
            </a:xfrm>
            <a:custGeom>
              <a:avLst/>
              <a:gdLst/>
              <a:ahLst/>
              <a:cxnLst/>
              <a:rect l="l" t="t" r="r" b="b"/>
              <a:pathLst>
                <a:path w="1756" h="3002" extrusionOk="0">
                  <a:moveTo>
                    <a:pt x="1755" y="0"/>
                  </a:moveTo>
                  <a:cubicBezTo>
                    <a:pt x="1655" y="0"/>
                    <a:pt x="1555" y="0"/>
                    <a:pt x="1555" y="101"/>
                  </a:cubicBezTo>
                  <a:cubicBezTo>
                    <a:pt x="1555" y="101"/>
                    <a:pt x="1455" y="101"/>
                    <a:pt x="1455" y="201"/>
                  </a:cubicBezTo>
                  <a:cubicBezTo>
                    <a:pt x="1455" y="301"/>
                    <a:pt x="1354" y="301"/>
                    <a:pt x="1254" y="527"/>
                  </a:cubicBezTo>
                  <a:cubicBezTo>
                    <a:pt x="1129" y="727"/>
                    <a:pt x="928" y="1028"/>
                    <a:pt x="728" y="1354"/>
                  </a:cubicBezTo>
                  <a:cubicBezTo>
                    <a:pt x="502" y="1780"/>
                    <a:pt x="302" y="2081"/>
                    <a:pt x="201" y="2281"/>
                  </a:cubicBezTo>
                  <a:cubicBezTo>
                    <a:pt x="101" y="2607"/>
                    <a:pt x="1" y="2808"/>
                    <a:pt x="1" y="2808"/>
                  </a:cubicBezTo>
                  <a:lnTo>
                    <a:pt x="1" y="2908"/>
                  </a:lnTo>
                  <a:cubicBezTo>
                    <a:pt x="1" y="2970"/>
                    <a:pt x="26" y="3002"/>
                    <a:pt x="64" y="3002"/>
                  </a:cubicBezTo>
                  <a:cubicBezTo>
                    <a:pt x="101" y="3002"/>
                    <a:pt x="151" y="2970"/>
                    <a:pt x="201" y="2908"/>
                  </a:cubicBezTo>
                  <a:cubicBezTo>
                    <a:pt x="201" y="2908"/>
                    <a:pt x="402" y="2808"/>
                    <a:pt x="627" y="2607"/>
                  </a:cubicBezTo>
                  <a:cubicBezTo>
                    <a:pt x="728" y="2407"/>
                    <a:pt x="1028" y="2081"/>
                    <a:pt x="1254" y="1655"/>
                  </a:cubicBezTo>
                  <a:cubicBezTo>
                    <a:pt x="1455" y="1354"/>
                    <a:pt x="1555" y="928"/>
                    <a:pt x="1655" y="627"/>
                  </a:cubicBezTo>
                  <a:cubicBezTo>
                    <a:pt x="1755" y="401"/>
                    <a:pt x="1755" y="201"/>
                    <a:pt x="1755" y="201"/>
                  </a:cubicBezTo>
                  <a:lnTo>
                    <a:pt x="175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983" name="Google Shape;7983;p50"/>
            <p:cNvSpPr/>
            <p:nvPr/>
          </p:nvSpPr>
          <p:spPr>
            <a:xfrm>
              <a:off x="3494117" y="2850421"/>
              <a:ext cx="37726" cy="66995"/>
            </a:xfrm>
            <a:custGeom>
              <a:avLst/>
              <a:gdLst/>
              <a:ahLst/>
              <a:cxnLst/>
              <a:rect l="l" t="t" r="r" b="b"/>
              <a:pathLst>
                <a:path w="1655" h="2939" extrusionOk="0">
                  <a:moveTo>
                    <a:pt x="1558" y="0"/>
                  </a:moveTo>
                  <a:cubicBezTo>
                    <a:pt x="1498" y="0"/>
                    <a:pt x="1454" y="56"/>
                    <a:pt x="1454" y="56"/>
                  </a:cubicBezTo>
                  <a:cubicBezTo>
                    <a:pt x="1454" y="56"/>
                    <a:pt x="1353" y="156"/>
                    <a:pt x="1353" y="256"/>
                  </a:cubicBezTo>
                  <a:lnTo>
                    <a:pt x="1128" y="457"/>
                  </a:lnTo>
                  <a:cubicBezTo>
                    <a:pt x="1028" y="783"/>
                    <a:pt x="827" y="1084"/>
                    <a:pt x="727" y="1409"/>
                  </a:cubicBezTo>
                  <a:cubicBezTo>
                    <a:pt x="501" y="1710"/>
                    <a:pt x="301" y="2036"/>
                    <a:pt x="201" y="2236"/>
                  </a:cubicBezTo>
                  <a:cubicBezTo>
                    <a:pt x="100" y="2562"/>
                    <a:pt x="0" y="2763"/>
                    <a:pt x="0" y="2763"/>
                  </a:cubicBezTo>
                  <a:lnTo>
                    <a:pt x="0" y="2863"/>
                  </a:lnTo>
                  <a:cubicBezTo>
                    <a:pt x="50" y="2913"/>
                    <a:pt x="100" y="2938"/>
                    <a:pt x="138" y="2938"/>
                  </a:cubicBezTo>
                  <a:cubicBezTo>
                    <a:pt x="175" y="2938"/>
                    <a:pt x="201" y="2913"/>
                    <a:pt x="201" y="2863"/>
                  </a:cubicBezTo>
                  <a:cubicBezTo>
                    <a:pt x="201" y="2863"/>
                    <a:pt x="401" y="2763"/>
                    <a:pt x="627" y="2562"/>
                  </a:cubicBezTo>
                  <a:cubicBezTo>
                    <a:pt x="727" y="2337"/>
                    <a:pt x="1028" y="2036"/>
                    <a:pt x="1128" y="1610"/>
                  </a:cubicBezTo>
                  <a:cubicBezTo>
                    <a:pt x="1353" y="1309"/>
                    <a:pt x="1554" y="983"/>
                    <a:pt x="1654" y="683"/>
                  </a:cubicBezTo>
                  <a:lnTo>
                    <a:pt x="1654" y="156"/>
                  </a:lnTo>
                  <a:lnTo>
                    <a:pt x="1654" y="56"/>
                  </a:lnTo>
                  <a:cubicBezTo>
                    <a:pt x="1621" y="14"/>
                    <a:pt x="1587" y="0"/>
                    <a:pt x="155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984" name="Google Shape;7984;p50"/>
            <p:cNvSpPr/>
            <p:nvPr/>
          </p:nvSpPr>
          <p:spPr>
            <a:xfrm>
              <a:off x="3527238" y="2884819"/>
              <a:ext cx="52588" cy="75429"/>
            </a:xfrm>
            <a:custGeom>
              <a:avLst/>
              <a:gdLst/>
              <a:ahLst/>
              <a:cxnLst/>
              <a:rect l="l" t="t" r="r" b="b"/>
              <a:pathLst>
                <a:path w="2307" h="3309" extrusionOk="0">
                  <a:moveTo>
                    <a:pt x="2181" y="1"/>
                  </a:moveTo>
                  <a:cubicBezTo>
                    <a:pt x="2181" y="1"/>
                    <a:pt x="2081" y="1"/>
                    <a:pt x="1981" y="101"/>
                  </a:cubicBezTo>
                  <a:lnTo>
                    <a:pt x="1981" y="201"/>
                  </a:lnTo>
                  <a:cubicBezTo>
                    <a:pt x="1981" y="301"/>
                    <a:pt x="1880" y="301"/>
                    <a:pt x="1880" y="427"/>
                  </a:cubicBezTo>
                  <a:lnTo>
                    <a:pt x="1780" y="527"/>
                  </a:lnTo>
                  <a:cubicBezTo>
                    <a:pt x="1555" y="828"/>
                    <a:pt x="1354" y="1254"/>
                    <a:pt x="1053" y="1554"/>
                  </a:cubicBezTo>
                  <a:cubicBezTo>
                    <a:pt x="828" y="1981"/>
                    <a:pt x="527" y="2306"/>
                    <a:pt x="301" y="2607"/>
                  </a:cubicBezTo>
                  <a:cubicBezTo>
                    <a:pt x="101" y="2933"/>
                    <a:pt x="1" y="3133"/>
                    <a:pt x="1" y="3133"/>
                  </a:cubicBezTo>
                  <a:lnTo>
                    <a:pt x="1" y="3234"/>
                  </a:lnTo>
                  <a:cubicBezTo>
                    <a:pt x="51" y="3284"/>
                    <a:pt x="101" y="3309"/>
                    <a:pt x="139" y="3309"/>
                  </a:cubicBezTo>
                  <a:cubicBezTo>
                    <a:pt x="176" y="3309"/>
                    <a:pt x="201" y="3284"/>
                    <a:pt x="201" y="3234"/>
                  </a:cubicBezTo>
                  <a:cubicBezTo>
                    <a:pt x="201" y="3234"/>
                    <a:pt x="427" y="3133"/>
                    <a:pt x="727" y="2933"/>
                  </a:cubicBezTo>
                  <a:cubicBezTo>
                    <a:pt x="928" y="2607"/>
                    <a:pt x="1254" y="2306"/>
                    <a:pt x="1555" y="1880"/>
                  </a:cubicBezTo>
                  <a:cubicBezTo>
                    <a:pt x="1780" y="1554"/>
                    <a:pt x="2081" y="1153"/>
                    <a:pt x="2181" y="727"/>
                  </a:cubicBezTo>
                  <a:lnTo>
                    <a:pt x="2181" y="527"/>
                  </a:lnTo>
                  <a:cubicBezTo>
                    <a:pt x="2306" y="427"/>
                    <a:pt x="2306" y="427"/>
                    <a:pt x="2306" y="301"/>
                  </a:cubicBezTo>
                  <a:lnTo>
                    <a:pt x="2306" y="201"/>
                  </a:lnTo>
                  <a:cubicBezTo>
                    <a:pt x="2306" y="101"/>
                    <a:pt x="2306" y="1"/>
                    <a:pt x="21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985" name="Google Shape;7985;p50"/>
            <p:cNvSpPr/>
            <p:nvPr/>
          </p:nvSpPr>
          <p:spPr>
            <a:xfrm>
              <a:off x="3553521" y="2923092"/>
              <a:ext cx="52018" cy="73149"/>
            </a:xfrm>
            <a:custGeom>
              <a:avLst/>
              <a:gdLst/>
              <a:ahLst/>
              <a:cxnLst/>
              <a:rect l="l" t="t" r="r" b="b"/>
              <a:pathLst>
                <a:path w="2282" h="3209" extrusionOk="0">
                  <a:moveTo>
                    <a:pt x="2281" y="1"/>
                  </a:moveTo>
                  <a:cubicBezTo>
                    <a:pt x="2181" y="1"/>
                    <a:pt x="2081" y="1"/>
                    <a:pt x="2081" y="101"/>
                  </a:cubicBezTo>
                  <a:lnTo>
                    <a:pt x="1981" y="101"/>
                  </a:lnTo>
                  <a:lnTo>
                    <a:pt x="1981" y="201"/>
                  </a:lnTo>
                  <a:cubicBezTo>
                    <a:pt x="1880" y="302"/>
                    <a:pt x="1780" y="402"/>
                    <a:pt x="1655" y="502"/>
                  </a:cubicBezTo>
                  <a:cubicBezTo>
                    <a:pt x="1554" y="728"/>
                    <a:pt x="1254" y="1129"/>
                    <a:pt x="1028" y="1454"/>
                  </a:cubicBezTo>
                  <a:cubicBezTo>
                    <a:pt x="727" y="1881"/>
                    <a:pt x="527" y="2181"/>
                    <a:pt x="301" y="2507"/>
                  </a:cubicBezTo>
                  <a:cubicBezTo>
                    <a:pt x="201" y="2708"/>
                    <a:pt x="101" y="2908"/>
                    <a:pt x="101" y="2908"/>
                  </a:cubicBezTo>
                  <a:cubicBezTo>
                    <a:pt x="1" y="3008"/>
                    <a:pt x="1" y="3134"/>
                    <a:pt x="101" y="3134"/>
                  </a:cubicBezTo>
                  <a:cubicBezTo>
                    <a:pt x="101" y="3184"/>
                    <a:pt x="126" y="3209"/>
                    <a:pt x="163" y="3209"/>
                  </a:cubicBezTo>
                  <a:cubicBezTo>
                    <a:pt x="201" y="3209"/>
                    <a:pt x="251" y="3184"/>
                    <a:pt x="301" y="3134"/>
                  </a:cubicBezTo>
                  <a:cubicBezTo>
                    <a:pt x="301" y="3134"/>
                    <a:pt x="527" y="3008"/>
                    <a:pt x="727" y="2708"/>
                  </a:cubicBezTo>
                  <a:cubicBezTo>
                    <a:pt x="928" y="2507"/>
                    <a:pt x="1254" y="2181"/>
                    <a:pt x="1454" y="1755"/>
                  </a:cubicBezTo>
                  <a:cubicBezTo>
                    <a:pt x="1780" y="1454"/>
                    <a:pt x="1981" y="1028"/>
                    <a:pt x="2081" y="728"/>
                  </a:cubicBezTo>
                  <a:cubicBezTo>
                    <a:pt x="2281" y="402"/>
                    <a:pt x="2281" y="201"/>
                    <a:pt x="2281" y="201"/>
                  </a:cubicBezTo>
                  <a:lnTo>
                    <a:pt x="228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986" name="Google Shape;7986;p50"/>
            <p:cNvSpPr/>
            <p:nvPr/>
          </p:nvSpPr>
          <p:spPr>
            <a:xfrm>
              <a:off x="3584363" y="2948805"/>
              <a:ext cx="59449" cy="78871"/>
            </a:xfrm>
            <a:custGeom>
              <a:avLst/>
              <a:gdLst/>
              <a:ahLst/>
              <a:cxnLst/>
              <a:rect l="l" t="t" r="r" b="b"/>
              <a:pathLst>
                <a:path w="2608" h="3460" extrusionOk="0">
                  <a:moveTo>
                    <a:pt x="2607" y="1"/>
                  </a:moveTo>
                  <a:cubicBezTo>
                    <a:pt x="2507" y="1"/>
                    <a:pt x="2407" y="1"/>
                    <a:pt x="2407" y="126"/>
                  </a:cubicBezTo>
                  <a:lnTo>
                    <a:pt x="2307" y="126"/>
                  </a:lnTo>
                  <a:lnTo>
                    <a:pt x="2307" y="226"/>
                  </a:lnTo>
                  <a:cubicBezTo>
                    <a:pt x="2181" y="326"/>
                    <a:pt x="2181" y="427"/>
                    <a:pt x="2081" y="527"/>
                  </a:cubicBezTo>
                  <a:cubicBezTo>
                    <a:pt x="1881" y="853"/>
                    <a:pt x="1555" y="1254"/>
                    <a:pt x="1254" y="1580"/>
                  </a:cubicBezTo>
                  <a:cubicBezTo>
                    <a:pt x="928" y="2006"/>
                    <a:pt x="628" y="2407"/>
                    <a:pt x="427" y="2732"/>
                  </a:cubicBezTo>
                  <a:cubicBezTo>
                    <a:pt x="201" y="3033"/>
                    <a:pt x="1" y="3259"/>
                    <a:pt x="1" y="3259"/>
                  </a:cubicBezTo>
                  <a:lnTo>
                    <a:pt x="1" y="3359"/>
                  </a:lnTo>
                  <a:cubicBezTo>
                    <a:pt x="101" y="3459"/>
                    <a:pt x="201" y="3459"/>
                    <a:pt x="201" y="3459"/>
                  </a:cubicBezTo>
                  <a:cubicBezTo>
                    <a:pt x="201" y="3459"/>
                    <a:pt x="427" y="3259"/>
                    <a:pt x="728" y="3033"/>
                  </a:cubicBezTo>
                  <a:cubicBezTo>
                    <a:pt x="1054" y="2732"/>
                    <a:pt x="1354" y="2407"/>
                    <a:pt x="1680" y="2006"/>
                  </a:cubicBezTo>
                  <a:cubicBezTo>
                    <a:pt x="1981" y="1580"/>
                    <a:pt x="2307" y="1154"/>
                    <a:pt x="2407" y="853"/>
                  </a:cubicBezTo>
                  <a:cubicBezTo>
                    <a:pt x="2507" y="627"/>
                    <a:pt x="2607" y="427"/>
                    <a:pt x="2607" y="326"/>
                  </a:cubicBezTo>
                  <a:lnTo>
                    <a:pt x="2607" y="226"/>
                  </a:lnTo>
                  <a:lnTo>
                    <a:pt x="2607" y="126"/>
                  </a:lnTo>
                  <a:lnTo>
                    <a:pt x="260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987" name="Google Shape;7987;p50"/>
            <p:cNvSpPr/>
            <p:nvPr/>
          </p:nvSpPr>
          <p:spPr>
            <a:xfrm>
              <a:off x="3098757" y="2984434"/>
              <a:ext cx="152567" cy="226628"/>
            </a:xfrm>
            <a:custGeom>
              <a:avLst/>
              <a:gdLst/>
              <a:ahLst/>
              <a:cxnLst/>
              <a:rect l="l" t="t" r="r" b="b"/>
              <a:pathLst>
                <a:path w="6693" h="9942" extrusionOk="0">
                  <a:moveTo>
                    <a:pt x="569" y="1"/>
                  </a:moveTo>
                  <a:cubicBezTo>
                    <a:pt x="382" y="1"/>
                    <a:pt x="192" y="6"/>
                    <a:pt x="1" y="17"/>
                  </a:cubicBezTo>
                  <a:cubicBezTo>
                    <a:pt x="201" y="217"/>
                    <a:pt x="4061" y="4403"/>
                    <a:pt x="4286" y="9941"/>
                  </a:cubicBezTo>
                  <a:cubicBezTo>
                    <a:pt x="4600" y="9891"/>
                    <a:pt x="4913" y="9866"/>
                    <a:pt x="5239" y="9866"/>
                  </a:cubicBezTo>
                  <a:cubicBezTo>
                    <a:pt x="5565" y="9866"/>
                    <a:pt x="5903" y="9891"/>
                    <a:pt x="6266" y="9941"/>
                  </a:cubicBezTo>
                  <a:cubicBezTo>
                    <a:pt x="6692" y="4703"/>
                    <a:pt x="4913" y="543"/>
                    <a:pt x="4913" y="543"/>
                  </a:cubicBezTo>
                  <a:cubicBezTo>
                    <a:pt x="3504" y="342"/>
                    <a:pt x="2115" y="1"/>
                    <a:pt x="5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988" name="Google Shape;7988;p50"/>
            <p:cNvSpPr/>
            <p:nvPr/>
          </p:nvSpPr>
          <p:spPr>
            <a:xfrm>
              <a:off x="3346130" y="2841964"/>
              <a:ext cx="269118" cy="342814"/>
            </a:xfrm>
            <a:custGeom>
              <a:avLst/>
              <a:gdLst/>
              <a:ahLst/>
              <a:cxnLst/>
              <a:rect l="l" t="t" r="r" b="b"/>
              <a:pathLst>
                <a:path w="11806" h="15039" extrusionOk="0">
                  <a:moveTo>
                    <a:pt x="5239" y="1"/>
                  </a:moveTo>
                  <a:cubicBezTo>
                    <a:pt x="5239" y="1"/>
                    <a:pt x="3986" y="3434"/>
                    <a:pt x="1" y="5640"/>
                  </a:cubicBezTo>
                  <a:cubicBezTo>
                    <a:pt x="1" y="5640"/>
                    <a:pt x="4913" y="11179"/>
                    <a:pt x="6367" y="15039"/>
                  </a:cubicBezTo>
                  <a:cubicBezTo>
                    <a:pt x="10878" y="12833"/>
                    <a:pt x="11805" y="8447"/>
                    <a:pt x="11805" y="8447"/>
                  </a:cubicBezTo>
                  <a:lnTo>
                    <a:pt x="523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989" name="Google Shape;7989;p50"/>
            <p:cNvSpPr/>
            <p:nvPr/>
          </p:nvSpPr>
          <p:spPr>
            <a:xfrm>
              <a:off x="2917650" y="2984798"/>
              <a:ext cx="278828" cy="328522"/>
            </a:xfrm>
            <a:custGeom>
              <a:avLst/>
              <a:gdLst/>
              <a:ahLst/>
              <a:cxnLst/>
              <a:rect l="l" t="t" r="r" b="b"/>
              <a:pathLst>
                <a:path w="12232" h="14412" extrusionOk="0">
                  <a:moveTo>
                    <a:pt x="7946" y="1"/>
                  </a:moveTo>
                  <a:cubicBezTo>
                    <a:pt x="7219" y="101"/>
                    <a:pt x="6266" y="201"/>
                    <a:pt x="5339" y="627"/>
                  </a:cubicBezTo>
                  <a:cubicBezTo>
                    <a:pt x="2507" y="1780"/>
                    <a:pt x="853" y="4061"/>
                    <a:pt x="1" y="5840"/>
                  </a:cubicBezTo>
                  <a:cubicBezTo>
                    <a:pt x="1" y="5840"/>
                    <a:pt x="5113" y="9499"/>
                    <a:pt x="7118" y="14412"/>
                  </a:cubicBezTo>
                  <a:cubicBezTo>
                    <a:pt x="7620" y="13159"/>
                    <a:pt x="8372" y="12006"/>
                    <a:pt x="9825" y="10953"/>
                  </a:cubicBezTo>
                  <a:cubicBezTo>
                    <a:pt x="10552" y="10452"/>
                    <a:pt x="11279" y="10126"/>
                    <a:pt x="12231" y="9925"/>
                  </a:cubicBezTo>
                  <a:cubicBezTo>
                    <a:pt x="12006" y="4387"/>
                    <a:pt x="8146" y="201"/>
                    <a:pt x="79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990" name="Google Shape;7990;p50"/>
            <p:cNvSpPr/>
            <p:nvPr/>
          </p:nvSpPr>
          <p:spPr>
            <a:xfrm>
              <a:off x="3210727" y="2970529"/>
              <a:ext cx="280538" cy="245023"/>
            </a:xfrm>
            <a:custGeom>
              <a:avLst/>
              <a:gdLst/>
              <a:ahLst/>
              <a:cxnLst/>
              <a:rect l="l" t="t" r="r" b="b"/>
              <a:pathLst>
                <a:path w="12307" h="10749" extrusionOk="0">
                  <a:moveTo>
                    <a:pt x="5941" y="0"/>
                  </a:moveTo>
                  <a:cubicBezTo>
                    <a:pt x="5640" y="201"/>
                    <a:pt x="5214" y="426"/>
                    <a:pt x="4788" y="526"/>
                  </a:cubicBezTo>
                  <a:cubicBezTo>
                    <a:pt x="3528" y="1081"/>
                    <a:pt x="2460" y="1263"/>
                    <a:pt x="1455" y="1263"/>
                  </a:cubicBezTo>
                  <a:cubicBezTo>
                    <a:pt x="960" y="1263"/>
                    <a:pt x="480" y="1219"/>
                    <a:pt x="1" y="1153"/>
                  </a:cubicBezTo>
                  <a:lnTo>
                    <a:pt x="1" y="1153"/>
                  </a:lnTo>
                  <a:cubicBezTo>
                    <a:pt x="1" y="1153"/>
                    <a:pt x="1780" y="5313"/>
                    <a:pt x="1354" y="10551"/>
                  </a:cubicBezTo>
                  <a:cubicBezTo>
                    <a:pt x="2618" y="10597"/>
                    <a:pt x="4014" y="10748"/>
                    <a:pt x="5549" y="10748"/>
                  </a:cubicBezTo>
                  <a:cubicBezTo>
                    <a:pt x="7423" y="10748"/>
                    <a:pt x="9505" y="10522"/>
                    <a:pt x="11805" y="9599"/>
                  </a:cubicBezTo>
                  <a:cubicBezTo>
                    <a:pt x="12006" y="9499"/>
                    <a:pt x="12106" y="9499"/>
                    <a:pt x="12307" y="9399"/>
                  </a:cubicBezTo>
                  <a:cubicBezTo>
                    <a:pt x="10853" y="5539"/>
                    <a:pt x="5941" y="0"/>
                    <a:pt x="59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991" name="Google Shape;7991;p50"/>
            <p:cNvSpPr/>
            <p:nvPr/>
          </p:nvSpPr>
          <p:spPr>
            <a:xfrm>
              <a:off x="2882226" y="3117922"/>
              <a:ext cx="197701" cy="387925"/>
            </a:xfrm>
            <a:custGeom>
              <a:avLst/>
              <a:gdLst/>
              <a:ahLst/>
              <a:cxnLst/>
              <a:rect l="l" t="t" r="r" b="b"/>
              <a:pathLst>
                <a:path w="8673" h="17018" extrusionOk="0">
                  <a:moveTo>
                    <a:pt x="1555" y="0"/>
                  </a:moveTo>
                  <a:cubicBezTo>
                    <a:pt x="928" y="1354"/>
                    <a:pt x="728" y="2406"/>
                    <a:pt x="728" y="2406"/>
                  </a:cubicBezTo>
                  <a:cubicBezTo>
                    <a:pt x="728" y="4286"/>
                    <a:pt x="402" y="6065"/>
                    <a:pt x="1" y="7519"/>
                  </a:cubicBezTo>
                  <a:lnTo>
                    <a:pt x="201" y="7519"/>
                  </a:lnTo>
                  <a:cubicBezTo>
                    <a:pt x="226" y="7518"/>
                    <a:pt x="250" y="7518"/>
                    <a:pt x="274" y="7518"/>
                  </a:cubicBezTo>
                  <a:cubicBezTo>
                    <a:pt x="3439" y="7518"/>
                    <a:pt x="3755" y="14033"/>
                    <a:pt x="3033" y="17018"/>
                  </a:cubicBezTo>
                  <a:cubicBezTo>
                    <a:pt x="7921" y="16091"/>
                    <a:pt x="6993" y="12231"/>
                    <a:pt x="8672" y="8572"/>
                  </a:cubicBezTo>
                  <a:cubicBezTo>
                    <a:pt x="6667" y="3659"/>
                    <a:pt x="1555" y="0"/>
                    <a:pt x="15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992" name="Google Shape;7992;p50"/>
            <p:cNvSpPr/>
            <p:nvPr/>
          </p:nvSpPr>
          <p:spPr>
            <a:xfrm>
              <a:off x="2710829" y="3289273"/>
              <a:ext cx="256991" cy="319426"/>
            </a:xfrm>
            <a:custGeom>
              <a:avLst/>
              <a:gdLst/>
              <a:ahLst/>
              <a:cxnLst/>
              <a:rect l="l" t="t" r="r" b="b"/>
              <a:pathLst>
                <a:path w="11274" h="14013" extrusionOk="0">
                  <a:moveTo>
                    <a:pt x="7793" y="1"/>
                  </a:moveTo>
                  <a:cubicBezTo>
                    <a:pt x="7769" y="1"/>
                    <a:pt x="7745" y="1"/>
                    <a:pt x="7720" y="2"/>
                  </a:cubicBezTo>
                  <a:lnTo>
                    <a:pt x="7520" y="2"/>
                  </a:lnTo>
                  <a:cubicBezTo>
                    <a:pt x="7094" y="1155"/>
                    <a:pt x="6668" y="2107"/>
                    <a:pt x="6267" y="2609"/>
                  </a:cubicBezTo>
                  <a:cubicBezTo>
                    <a:pt x="4913" y="2934"/>
                    <a:pt x="2808" y="3360"/>
                    <a:pt x="1" y="3661"/>
                  </a:cubicBezTo>
                  <a:cubicBezTo>
                    <a:pt x="1" y="3661"/>
                    <a:pt x="1154" y="10027"/>
                    <a:pt x="628" y="14012"/>
                  </a:cubicBezTo>
                  <a:cubicBezTo>
                    <a:pt x="6166" y="13260"/>
                    <a:pt x="8973" y="12007"/>
                    <a:pt x="10026" y="10754"/>
                  </a:cubicBezTo>
                  <a:cubicBezTo>
                    <a:pt x="10227" y="10453"/>
                    <a:pt x="10327" y="10027"/>
                    <a:pt x="10552" y="9501"/>
                  </a:cubicBezTo>
                  <a:cubicBezTo>
                    <a:pt x="11274" y="6516"/>
                    <a:pt x="10958" y="1"/>
                    <a:pt x="779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993" name="Google Shape;7993;p50"/>
            <p:cNvSpPr/>
            <p:nvPr/>
          </p:nvSpPr>
          <p:spPr>
            <a:xfrm>
              <a:off x="2520011" y="3372726"/>
              <a:ext cx="217122" cy="252523"/>
            </a:xfrm>
            <a:custGeom>
              <a:avLst/>
              <a:gdLst/>
              <a:ahLst/>
              <a:cxnLst/>
              <a:rect l="l" t="t" r="r" b="b"/>
              <a:pathLst>
                <a:path w="9525" h="11078" extrusionOk="0">
                  <a:moveTo>
                    <a:pt x="8372" y="0"/>
                  </a:moveTo>
                  <a:cubicBezTo>
                    <a:pt x="6066" y="201"/>
                    <a:pt x="3359" y="527"/>
                    <a:pt x="1" y="627"/>
                  </a:cubicBezTo>
                  <a:cubicBezTo>
                    <a:pt x="1" y="627"/>
                    <a:pt x="628" y="6692"/>
                    <a:pt x="753" y="11078"/>
                  </a:cubicBezTo>
                  <a:cubicBezTo>
                    <a:pt x="3660" y="10978"/>
                    <a:pt x="6166" y="10752"/>
                    <a:pt x="8272" y="10451"/>
                  </a:cubicBezTo>
                  <a:cubicBezTo>
                    <a:pt x="8572" y="10451"/>
                    <a:pt x="8773" y="10351"/>
                    <a:pt x="8999" y="10351"/>
                  </a:cubicBezTo>
                  <a:cubicBezTo>
                    <a:pt x="9525" y="6366"/>
                    <a:pt x="8372" y="0"/>
                    <a:pt x="837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994" name="Google Shape;7994;p50"/>
            <p:cNvSpPr/>
            <p:nvPr/>
          </p:nvSpPr>
          <p:spPr>
            <a:xfrm>
              <a:off x="2232085" y="3389298"/>
              <a:ext cx="69137" cy="235951"/>
            </a:xfrm>
            <a:custGeom>
              <a:avLst/>
              <a:gdLst/>
              <a:ahLst/>
              <a:cxnLst/>
              <a:rect l="l" t="t" r="r" b="b"/>
              <a:pathLst>
                <a:path w="3033" h="10351" extrusionOk="0">
                  <a:moveTo>
                    <a:pt x="426" y="0"/>
                  </a:moveTo>
                  <a:cubicBezTo>
                    <a:pt x="426" y="0"/>
                    <a:pt x="0" y="8145"/>
                    <a:pt x="326" y="10251"/>
                  </a:cubicBezTo>
                  <a:cubicBezTo>
                    <a:pt x="1253" y="10251"/>
                    <a:pt x="2106" y="10351"/>
                    <a:pt x="3033" y="10351"/>
                  </a:cubicBezTo>
                  <a:cubicBezTo>
                    <a:pt x="2507" y="6592"/>
                    <a:pt x="2933" y="100"/>
                    <a:pt x="2933" y="100"/>
                  </a:cubicBezTo>
                  <a:cubicBezTo>
                    <a:pt x="2106" y="100"/>
                    <a:pt x="1253" y="0"/>
                    <a:pt x="42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995" name="Google Shape;7995;p50"/>
            <p:cNvSpPr/>
            <p:nvPr/>
          </p:nvSpPr>
          <p:spPr>
            <a:xfrm>
              <a:off x="2034406" y="3368144"/>
              <a:ext cx="207412" cy="254825"/>
            </a:xfrm>
            <a:custGeom>
              <a:avLst/>
              <a:gdLst/>
              <a:ahLst/>
              <a:cxnLst/>
              <a:rect l="l" t="t" r="r" b="b"/>
              <a:pathLst>
                <a:path w="9099" h="11179" extrusionOk="0">
                  <a:moveTo>
                    <a:pt x="953" y="1"/>
                  </a:moveTo>
                  <a:cubicBezTo>
                    <a:pt x="953" y="1"/>
                    <a:pt x="1" y="7720"/>
                    <a:pt x="853" y="10126"/>
                  </a:cubicBezTo>
                  <a:cubicBezTo>
                    <a:pt x="2833" y="10552"/>
                    <a:pt x="5239" y="10853"/>
                    <a:pt x="7945" y="11053"/>
                  </a:cubicBezTo>
                  <a:cubicBezTo>
                    <a:pt x="8372" y="11053"/>
                    <a:pt x="8672" y="11179"/>
                    <a:pt x="8998" y="11179"/>
                  </a:cubicBezTo>
                  <a:cubicBezTo>
                    <a:pt x="8672" y="9073"/>
                    <a:pt x="9098" y="928"/>
                    <a:pt x="9098" y="928"/>
                  </a:cubicBezTo>
                  <a:cubicBezTo>
                    <a:pt x="5640" y="728"/>
                    <a:pt x="2933" y="402"/>
                    <a:pt x="9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996" name="Google Shape;7996;p50"/>
            <p:cNvSpPr/>
            <p:nvPr/>
          </p:nvSpPr>
          <p:spPr>
            <a:xfrm>
              <a:off x="2289210" y="3386996"/>
              <a:ext cx="247964" cy="241490"/>
            </a:xfrm>
            <a:custGeom>
              <a:avLst/>
              <a:gdLst/>
              <a:ahLst/>
              <a:cxnLst/>
              <a:rect l="l" t="t" r="r" b="b"/>
              <a:pathLst>
                <a:path w="10878" h="10594" extrusionOk="0">
                  <a:moveTo>
                    <a:pt x="10126" y="1"/>
                  </a:moveTo>
                  <a:cubicBezTo>
                    <a:pt x="9098" y="101"/>
                    <a:pt x="7845" y="101"/>
                    <a:pt x="6692" y="201"/>
                  </a:cubicBezTo>
                  <a:lnTo>
                    <a:pt x="427" y="201"/>
                  </a:lnTo>
                  <a:cubicBezTo>
                    <a:pt x="427" y="201"/>
                    <a:pt x="1" y="6693"/>
                    <a:pt x="527" y="10452"/>
                  </a:cubicBezTo>
                  <a:cubicBezTo>
                    <a:pt x="1998" y="10523"/>
                    <a:pt x="3632" y="10594"/>
                    <a:pt x="5313" y="10594"/>
                  </a:cubicBezTo>
                  <a:cubicBezTo>
                    <a:pt x="6010" y="10594"/>
                    <a:pt x="6714" y="10582"/>
                    <a:pt x="7419" y="10552"/>
                  </a:cubicBezTo>
                  <a:cubicBezTo>
                    <a:pt x="8672" y="10552"/>
                    <a:pt x="9825" y="10452"/>
                    <a:pt x="10878" y="10452"/>
                  </a:cubicBezTo>
                  <a:cubicBezTo>
                    <a:pt x="10753" y="6066"/>
                    <a:pt x="10126" y="1"/>
                    <a:pt x="101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997" name="Google Shape;7997;p50"/>
            <p:cNvSpPr/>
            <p:nvPr/>
          </p:nvSpPr>
          <p:spPr>
            <a:xfrm>
              <a:off x="1901282" y="3305868"/>
              <a:ext cx="154846" cy="293121"/>
            </a:xfrm>
            <a:custGeom>
              <a:avLst/>
              <a:gdLst/>
              <a:ahLst/>
              <a:cxnLst/>
              <a:rect l="l" t="t" r="r" b="b"/>
              <a:pathLst>
                <a:path w="6793" h="12859" extrusionOk="0">
                  <a:moveTo>
                    <a:pt x="3660" y="1"/>
                  </a:moveTo>
                  <a:cubicBezTo>
                    <a:pt x="3660" y="1"/>
                    <a:pt x="1680" y="327"/>
                    <a:pt x="1354" y="2006"/>
                  </a:cubicBezTo>
                  <a:cubicBezTo>
                    <a:pt x="1054" y="3660"/>
                    <a:pt x="1" y="9399"/>
                    <a:pt x="828" y="10778"/>
                  </a:cubicBezTo>
                  <a:cubicBezTo>
                    <a:pt x="1054" y="11079"/>
                    <a:pt x="1680" y="11404"/>
                    <a:pt x="2708" y="11805"/>
                  </a:cubicBezTo>
                  <a:cubicBezTo>
                    <a:pt x="3760" y="12131"/>
                    <a:pt x="5114" y="12532"/>
                    <a:pt x="6693" y="12858"/>
                  </a:cubicBezTo>
                  <a:cubicBezTo>
                    <a:pt x="5841" y="10452"/>
                    <a:pt x="6793" y="2733"/>
                    <a:pt x="6793" y="2733"/>
                  </a:cubicBezTo>
                  <a:cubicBezTo>
                    <a:pt x="5966" y="2632"/>
                    <a:pt x="5214" y="2407"/>
                    <a:pt x="4587" y="2307"/>
                  </a:cubicBezTo>
                  <a:cubicBezTo>
                    <a:pt x="4587" y="2307"/>
                    <a:pt x="4186" y="1480"/>
                    <a:pt x="37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998" name="Google Shape;7998;p50"/>
            <p:cNvSpPr/>
            <p:nvPr/>
          </p:nvSpPr>
          <p:spPr>
            <a:xfrm>
              <a:off x="2158389" y="3610958"/>
              <a:ext cx="585604" cy="637827"/>
            </a:xfrm>
            <a:custGeom>
              <a:avLst/>
              <a:gdLst/>
              <a:ahLst/>
              <a:cxnLst/>
              <a:rect l="l" t="t" r="r" b="b"/>
              <a:pathLst>
                <a:path w="25690" h="27981" extrusionOk="0">
                  <a:moveTo>
                    <a:pt x="24136" y="0"/>
                  </a:moveTo>
                  <a:cubicBezTo>
                    <a:pt x="22030" y="301"/>
                    <a:pt x="19524" y="527"/>
                    <a:pt x="16617" y="627"/>
                  </a:cubicBezTo>
                  <a:cubicBezTo>
                    <a:pt x="15564" y="627"/>
                    <a:pt x="14411" y="727"/>
                    <a:pt x="13158" y="727"/>
                  </a:cubicBezTo>
                  <a:cubicBezTo>
                    <a:pt x="12453" y="757"/>
                    <a:pt x="11749" y="769"/>
                    <a:pt x="11052" y="769"/>
                  </a:cubicBezTo>
                  <a:cubicBezTo>
                    <a:pt x="9371" y="769"/>
                    <a:pt x="7737" y="698"/>
                    <a:pt x="6266" y="627"/>
                  </a:cubicBezTo>
                  <a:cubicBezTo>
                    <a:pt x="5339" y="627"/>
                    <a:pt x="4486" y="527"/>
                    <a:pt x="3559" y="527"/>
                  </a:cubicBezTo>
                  <a:cubicBezTo>
                    <a:pt x="3233" y="527"/>
                    <a:pt x="2933" y="401"/>
                    <a:pt x="2506" y="401"/>
                  </a:cubicBezTo>
                  <a:cubicBezTo>
                    <a:pt x="2506" y="401"/>
                    <a:pt x="3559" y="6266"/>
                    <a:pt x="6166" y="10026"/>
                  </a:cubicBezTo>
                  <a:cubicBezTo>
                    <a:pt x="7945" y="12532"/>
                    <a:pt x="5539" y="12732"/>
                    <a:pt x="5539" y="12732"/>
                  </a:cubicBezTo>
                  <a:cubicBezTo>
                    <a:pt x="5539" y="12732"/>
                    <a:pt x="7845" y="15439"/>
                    <a:pt x="6065" y="17018"/>
                  </a:cubicBezTo>
                  <a:cubicBezTo>
                    <a:pt x="5018" y="17898"/>
                    <a:pt x="3165" y="18550"/>
                    <a:pt x="1179" y="18550"/>
                  </a:cubicBezTo>
                  <a:cubicBezTo>
                    <a:pt x="790" y="18550"/>
                    <a:pt x="395" y="18525"/>
                    <a:pt x="0" y="18472"/>
                  </a:cubicBezTo>
                  <a:lnTo>
                    <a:pt x="0" y="18472"/>
                  </a:lnTo>
                  <a:cubicBezTo>
                    <a:pt x="1412" y="24267"/>
                    <a:pt x="6089" y="27980"/>
                    <a:pt x="13548" y="27980"/>
                  </a:cubicBezTo>
                  <a:cubicBezTo>
                    <a:pt x="13766" y="27980"/>
                    <a:pt x="13987" y="27977"/>
                    <a:pt x="14211" y="27970"/>
                  </a:cubicBezTo>
                  <a:cubicBezTo>
                    <a:pt x="21003" y="27870"/>
                    <a:pt x="24236" y="23484"/>
                    <a:pt x="25690" y="19524"/>
                  </a:cubicBezTo>
                  <a:cubicBezTo>
                    <a:pt x="23609" y="19424"/>
                    <a:pt x="21730" y="18697"/>
                    <a:pt x="20777" y="17745"/>
                  </a:cubicBezTo>
                  <a:cubicBezTo>
                    <a:pt x="19123" y="16066"/>
                    <a:pt x="21404" y="13459"/>
                    <a:pt x="21404" y="13459"/>
                  </a:cubicBezTo>
                  <a:cubicBezTo>
                    <a:pt x="21404" y="13459"/>
                    <a:pt x="19324" y="13359"/>
                    <a:pt x="20878" y="10752"/>
                  </a:cubicBezTo>
                  <a:cubicBezTo>
                    <a:pt x="22883" y="7620"/>
                    <a:pt x="24136" y="1"/>
                    <a:pt x="24136" y="0"/>
                  </a:cubicBezTo>
                  <a:close/>
                </a:path>
              </a:pathLst>
            </a:custGeom>
            <a:solidFill>
              <a:srgbClr val="D59A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7999" name="Google Shape;7999;p50"/>
            <p:cNvSpPr/>
            <p:nvPr/>
          </p:nvSpPr>
          <p:spPr>
            <a:xfrm>
              <a:off x="2605721" y="2675650"/>
              <a:ext cx="189746" cy="149786"/>
            </a:xfrm>
            <a:custGeom>
              <a:avLst/>
              <a:gdLst/>
              <a:ahLst/>
              <a:cxnLst/>
              <a:rect l="l" t="t" r="r" b="b"/>
              <a:pathLst>
                <a:path w="8324" h="6571" extrusionOk="0">
                  <a:moveTo>
                    <a:pt x="3956" y="0"/>
                  </a:moveTo>
                  <a:cubicBezTo>
                    <a:pt x="3733" y="0"/>
                    <a:pt x="3501" y="26"/>
                    <a:pt x="3259" y="79"/>
                  </a:cubicBezTo>
                  <a:cubicBezTo>
                    <a:pt x="0" y="705"/>
                    <a:pt x="1053" y="4590"/>
                    <a:pt x="1053" y="4590"/>
                  </a:cubicBezTo>
                  <a:lnTo>
                    <a:pt x="1053" y="4690"/>
                  </a:lnTo>
                  <a:cubicBezTo>
                    <a:pt x="2306" y="5091"/>
                    <a:pt x="3559" y="5718"/>
                    <a:pt x="4712" y="6570"/>
                  </a:cubicBezTo>
                  <a:cubicBezTo>
                    <a:pt x="8323" y="5304"/>
                    <a:pt x="7196" y="0"/>
                    <a:pt x="3956" y="0"/>
                  </a:cubicBezTo>
                  <a:close/>
                </a:path>
              </a:pathLst>
            </a:custGeom>
            <a:solidFill>
              <a:srgbClr val="D59A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00" name="Google Shape;8000;p50"/>
            <p:cNvSpPr/>
            <p:nvPr/>
          </p:nvSpPr>
          <p:spPr>
            <a:xfrm>
              <a:off x="2031511" y="2711006"/>
              <a:ext cx="177163" cy="152134"/>
            </a:xfrm>
            <a:custGeom>
              <a:avLst/>
              <a:gdLst/>
              <a:ahLst/>
              <a:cxnLst/>
              <a:rect l="l" t="t" r="r" b="b"/>
              <a:pathLst>
                <a:path w="7772" h="6674" extrusionOk="0">
                  <a:moveTo>
                    <a:pt x="4304" y="0"/>
                  </a:moveTo>
                  <a:cubicBezTo>
                    <a:pt x="533" y="0"/>
                    <a:pt x="0" y="5959"/>
                    <a:pt x="4012" y="6673"/>
                  </a:cubicBezTo>
                  <a:cubicBezTo>
                    <a:pt x="5040" y="5646"/>
                    <a:pt x="6193" y="4919"/>
                    <a:pt x="7346" y="4167"/>
                  </a:cubicBezTo>
                  <a:cubicBezTo>
                    <a:pt x="7346" y="4167"/>
                    <a:pt x="7772" y="207"/>
                    <a:pt x="4514" y="6"/>
                  </a:cubicBezTo>
                  <a:cubicBezTo>
                    <a:pt x="4443" y="2"/>
                    <a:pt x="4373" y="0"/>
                    <a:pt x="4304" y="0"/>
                  </a:cubicBezTo>
                  <a:close/>
                </a:path>
              </a:pathLst>
            </a:custGeom>
            <a:solidFill>
              <a:srgbClr val="D59A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01" name="Google Shape;8001;p50"/>
            <p:cNvSpPr/>
            <p:nvPr/>
          </p:nvSpPr>
          <p:spPr>
            <a:xfrm>
              <a:off x="1858450" y="3534390"/>
              <a:ext cx="1228331" cy="1065803"/>
            </a:xfrm>
            <a:custGeom>
              <a:avLst/>
              <a:gdLst/>
              <a:ahLst/>
              <a:cxnLst/>
              <a:rect l="l" t="t" r="r" b="b"/>
              <a:pathLst>
                <a:path w="53886" h="46756" extrusionOk="0">
                  <a:moveTo>
                    <a:pt x="47419" y="1"/>
                  </a:moveTo>
                  <a:cubicBezTo>
                    <a:pt x="46366" y="1254"/>
                    <a:pt x="43559" y="2507"/>
                    <a:pt x="38021" y="3259"/>
                  </a:cubicBezTo>
                  <a:cubicBezTo>
                    <a:pt x="37795" y="3259"/>
                    <a:pt x="37594" y="3359"/>
                    <a:pt x="37294" y="3359"/>
                  </a:cubicBezTo>
                  <a:cubicBezTo>
                    <a:pt x="37294" y="3359"/>
                    <a:pt x="36041" y="10978"/>
                    <a:pt x="34036" y="14111"/>
                  </a:cubicBezTo>
                  <a:cubicBezTo>
                    <a:pt x="32482" y="16718"/>
                    <a:pt x="34562" y="16818"/>
                    <a:pt x="34562" y="16818"/>
                  </a:cubicBezTo>
                  <a:cubicBezTo>
                    <a:pt x="34562" y="16818"/>
                    <a:pt x="32281" y="19425"/>
                    <a:pt x="33935" y="21104"/>
                  </a:cubicBezTo>
                  <a:cubicBezTo>
                    <a:pt x="34888" y="22056"/>
                    <a:pt x="36767" y="22783"/>
                    <a:pt x="38848" y="22883"/>
                  </a:cubicBezTo>
                  <a:cubicBezTo>
                    <a:pt x="37394" y="26843"/>
                    <a:pt x="34161" y="31229"/>
                    <a:pt x="27369" y="31329"/>
                  </a:cubicBezTo>
                  <a:cubicBezTo>
                    <a:pt x="27145" y="31336"/>
                    <a:pt x="26924" y="31339"/>
                    <a:pt x="26706" y="31339"/>
                  </a:cubicBezTo>
                  <a:cubicBezTo>
                    <a:pt x="19247" y="31339"/>
                    <a:pt x="14570" y="27626"/>
                    <a:pt x="13158" y="21831"/>
                  </a:cubicBezTo>
                  <a:lnTo>
                    <a:pt x="13158" y="21831"/>
                  </a:lnTo>
                  <a:cubicBezTo>
                    <a:pt x="13553" y="21884"/>
                    <a:pt x="13948" y="21909"/>
                    <a:pt x="14337" y="21909"/>
                  </a:cubicBezTo>
                  <a:cubicBezTo>
                    <a:pt x="16323" y="21909"/>
                    <a:pt x="18176" y="21257"/>
                    <a:pt x="19223" y="20377"/>
                  </a:cubicBezTo>
                  <a:cubicBezTo>
                    <a:pt x="21003" y="18798"/>
                    <a:pt x="18697" y="16091"/>
                    <a:pt x="18697" y="16091"/>
                  </a:cubicBezTo>
                  <a:cubicBezTo>
                    <a:pt x="18697" y="16091"/>
                    <a:pt x="21103" y="15891"/>
                    <a:pt x="19324" y="13385"/>
                  </a:cubicBezTo>
                  <a:cubicBezTo>
                    <a:pt x="16717" y="9625"/>
                    <a:pt x="15664" y="3760"/>
                    <a:pt x="15664" y="3760"/>
                  </a:cubicBezTo>
                  <a:cubicBezTo>
                    <a:pt x="12958" y="3560"/>
                    <a:pt x="10552" y="3259"/>
                    <a:pt x="8572" y="2833"/>
                  </a:cubicBezTo>
                  <a:cubicBezTo>
                    <a:pt x="6993" y="2507"/>
                    <a:pt x="5639" y="2106"/>
                    <a:pt x="4587" y="1780"/>
                  </a:cubicBezTo>
                  <a:cubicBezTo>
                    <a:pt x="4587" y="1780"/>
                    <a:pt x="4286" y="3460"/>
                    <a:pt x="3659" y="5966"/>
                  </a:cubicBezTo>
                  <a:cubicBezTo>
                    <a:pt x="2306" y="12532"/>
                    <a:pt x="0" y="25189"/>
                    <a:pt x="1253" y="32081"/>
                  </a:cubicBezTo>
                  <a:cubicBezTo>
                    <a:pt x="3033" y="41680"/>
                    <a:pt x="5840" y="44187"/>
                    <a:pt x="8045" y="45340"/>
                  </a:cubicBezTo>
                  <a:cubicBezTo>
                    <a:pt x="9432" y="46073"/>
                    <a:pt x="12857" y="46755"/>
                    <a:pt x="15462" y="46755"/>
                  </a:cubicBezTo>
                  <a:cubicBezTo>
                    <a:pt x="16954" y="46755"/>
                    <a:pt x="18177" y="46532"/>
                    <a:pt x="18597" y="45966"/>
                  </a:cubicBezTo>
                  <a:cubicBezTo>
                    <a:pt x="19750" y="44487"/>
                    <a:pt x="17243" y="42106"/>
                    <a:pt x="17243" y="42106"/>
                  </a:cubicBezTo>
                  <a:cubicBezTo>
                    <a:pt x="17243" y="42106"/>
                    <a:pt x="16744" y="36756"/>
                    <a:pt x="18061" y="36756"/>
                  </a:cubicBezTo>
                  <a:cubicBezTo>
                    <a:pt x="18097" y="36756"/>
                    <a:pt x="18133" y="36760"/>
                    <a:pt x="18171" y="36768"/>
                  </a:cubicBezTo>
                  <a:cubicBezTo>
                    <a:pt x="22265" y="37447"/>
                    <a:pt x="25224" y="37699"/>
                    <a:pt x="27500" y="37699"/>
                  </a:cubicBezTo>
                  <a:cubicBezTo>
                    <a:pt x="30101" y="37699"/>
                    <a:pt x="31812" y="37370"/>
                    <a:pt x="33309" y="36969"/>
                  </a:cubicBezTo>
                  <a:cubicBezTo>
                    <a:pt x="33348" y="36958"/>
                    <a:pt x="33385" y="36953"/>
                    <a:pt x="33422" y="36953"/>
                  </a:cubicBezTo>
                  <a:cubicBezTo>
                    <a:pt x="34455" y="36953"/>
                    <a:pt x="34361" y="40954"/>
                    <a:pt x="34361" y="40954"/>
                  </a:cubicBezTo>
                  <a:cubicBezTo>
                    <a:pt x="34361" y="40954"/>
                    <a:pt x="32782" y="41881"/>
                    <a:pt x="33008" y="44187"/>
                  </a:cubicBezTo>
                  <a:cubicBezTo>
                    <a:pt x="33155" y="45366"/>
                    <a:pt x="36317" y="45967"/>
                    <a:pt x="39676" y="45967"/>
                  </a:cubicBezTo>
                  <a:cubicBezTo>
                    <a:pt x="43171" y="45967"/>
                    <a:pt x="46878" y="45316"/>
                    <a:pt x="47620" y="43986"/>
                  </a:cubicBezTo>
                  <a:cubicBezTo>
                    <a:pt x="49399" y="41054"/>
                    <a:pt x="53885" y="23309"/>
                    <a:pt x="49925" y="7219"/>
                  </a:cubicBezTo>
                  <a:cubicBezTo>
                    <a:pt x="49299" y="4713"/>
                    <a:pt x="48447" y="2307"/>
                    <a:pt x="47419" y="1"/>
                  </a:cubicBezTo>
                  <a:close/>
                </a:path>
              </a:pathLst>
            </a:custGeom>
            <a:solidFill>
              <a:srgbClr val="AB61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02" name="Google Shape;8002;p50"/>
            <p:cNvSpPr/>
            <p:nvPr/>
          </p:nvSpPr>
          <p:spPr>
            <a:xfrm>
              <a:off x="2544014" y="2571750"/>
              <a:ext cx="311950" cy="272537"/>
            </a:xfrm>
            <a:custGeom>
              <a:avLst/>
              <a:gdLst/>
              <a:ahLst/>
              <a:cxnLst/>
              <a:rect l="l" t="t" r="r" b="b"/>
              <a:pathLst>
                <a:path w="13685" h="11956" extrusionOk="0">
                  <a:moveTo>
                    <a:pt x="7233" y="0"/>
                  </a:moveTo>
                  <a:cubicBezTo>
                    <a:pt x="5927" y="0"/>
                    <a:pt x="4522" y="399"/>
                    <a:pt x="3133" y="1303"/>
                  </a:cubicBezTo>
                  <a:cubicBezTo>
                    <a:pt x="1" y="3384"/>
                    <a:pt x="1454" y="8396"/>
                    <a:pt x="1454" y="8396"/>
                  </a:cubicBezTo>
                  <a:lnTo>
                    <a:pt x="1454" y="8522"/>
                  </a:lnTo>
                  <a:cubicBezTo>
                    <a:pt x="2206" y="8722"/>
                    <a:pt x="2933" y="8923"/>
                    <a:pt x="3760" y="9248"/>
                  </a:cubicBezTo>
                  <a:lnTo>
                    <a:pt x="3760" y="9148"/>
                  </a:lnTo>
                  <a:cubicBezTo>
                    <a:pt x="3760" y="9148"/>
                    <a:pt x="2707" y="5263"/>
                    <a:pt x="5966" y="4637"/>
                  </a:cubicBezTo>
                  <a:cubicBezTo>
                    <a:pt x="6208" y="4584"/>
                    <a:pt x="6440" y="4558"/>
                    <a:pt x="6663" y="4558"/>
                  </a:cubicBezTo>
                  <a:cubicBezTo>
                    <a:pt x="9903" y="4558"/>
                    <a:pt x="11030" y="9862"/>
                    <a:pt x="7419" y="11128"/>
                  </a:cubicBezTo>
                  <a:cubicBezTo>
                    <a:pt x="7845" y="11329"/>
                    <a:pt x="8246" y="11654"/>
                    <a:pt x="8672" y="11955"/>
                  </a:cubicBezTo>
                  <a:cubicBezTo>
                    <a:pt x="9499" y="11755"/>
                    <a:pt x="13685" y="10276"/>
                    <a:pt x="13359" y="5689"/>
                  </a:cubicBezTo>
                  <a:cubicBezTo>
                    <a:pt x="13074" y="2426"/>
                    <a:pt x="10454" y="0"/>
                    <a:pt x="7233" y="0"/>
                  </a:cubicBezTo>
                  <a:close/>
                </a:path>
              </a:pathLst>
            </a:custGeom>
            <a:solidFill>
              <a:srgbClr val="AB61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03" name="Google Shape;8003;p50"/>
            <p:cNvSpPr/>
            <p:nvPr/>
          </p:nvSpPr>
          <p:spPr>
            <a:xfrm>
              <a:off x="1964607" y="2610365"/>
              <a:ext cx="298341" cy="276754"/>
            </a:xfrm>
            <a:custGeom>
              <a:avLst/>
              <a:gdLst/>
              <a:ahLst/>
              <a:cxnLst/>
              <a:rect l="l" t="t" r="r" b="b"/>
              <a:pathLst>
                <a:path w="13088" h="12141" extrusionOk="0">
                  <a:moveTo>
                    <a:pt x="6467" y="0"/>
                  </a:moveTo>
                  <a:cubicBezTo>
                    <a:pt x="2761" y="0"/>
                    <a:pt x="1" y="3018"/>
                    <a:pt x="256" y="6602"/>
                  </a:cubicBezTo>
                  <a:cubicBezTo>
                    <a:pt x="556" y="11840"/>
                    <a:pt x="5995" y="12141"/>
                    <a:pt x="5995" y="12141"/>
                  </a:cubicBezTo>
                  <a:cubicBezTo>
                    <a:pt x="6321" y="11840"/>
                    <a:pt x="6622" y="11414"/>
                    <a:pt x="6947" y="11088"/>
                  </a:cubicBezTo>
                  <a:cubicBezTo>
                    <a:pt x="2935" y="10374"/>
                    <a:pt x="3468" y="4415"/>
                    <a:pt x="7239" y="4415"/>
                  </a:cubicBezTo>
                  <a:cubicBezTo>
                    <a:pt x="7308" y="4415"/>
                    <a:pt x="7378" y="4417"/>
                    <a:pt x="7449" y="4421"/>
                  </a:cubicBezTo>
                  <a:cubicBezTo>
                    <a:pt x="10707" y="4622"/>
                    <a:pt x="10281" y="8582"/>
                    <a:pt x="10281" y="8582"/>
                  </a:cubicBezTo>
                  <a:cubicBezTo>
                    <a:pt x="10907" y="8181"/>
                    <a:pt x="11634" y="7855"/>
                    <a:pt x="12361" y="7554"/>
                  </a:cubicBezTo>
                  <a:cubicBezTo>
                    <a:pt x="12361" y="7554"/>
                    <a:pt x="13088" y="2442"/>
                    <a:pt x="9754" y="762"/>
                  </a:cubicBezTo>
                  <a:cubicBezTo>
                    <a:pt x="8615" y="236"/>
                    <a:pt x="7504" y="0"/>
                    <a:pt x="6467" y="0"/>
                  </a:cubicBezTo>
                  <a:close/>
                </a:path>
              </a:pathLst>
            </a:custGeom>
            <a:solidFill>
              <a:srgbClr val="AB61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04" name="Google Shape;8004;p50"/>
            <p:cNvSpPr/>
            <p:nvPr/>
          </p:nvSpPr>
          <p:spPr>
            <a:xfrm>
              <a:off x="1953848" y="2739158"/>
              <a:ext cx="947246" cy="652438"/>
            </a:xfrm>
            <a:custGeom>
              <a:avLst/>
              <a:gdLst/>
              <a:ahLst/>
              <a:cxnLst/>
              <a:rect l="l" t="t" r="r" b="b"/>
              <a:pathLst>
                <a:path w="41555" h="28622" extrusionOk="0">
                  <a:moveTo>
                    <a:pt x="21548" y="0"/>
                  </a:moveTo>
                  <a:cubicBezTo>
                    <a:pt x="21205" y="0"/>
                    <a:pt x="20880" y="8"/>
                    <a:pt x="20577" y="25"/>
                  </a:cubicBezTo>
                  <a:cubicBezTo>
                    <a:pt x="18272" y="25"/>
                    <a:pt x="15139" y="325"/>
                    <a:pt x="12006" y="1579"/>
                  </a:cubicBezTo>
                  <a:cubicBezTo>
                    <a:pt x="11279" y="1904"/>
                    <a:pt x="10552" y="2305"/>
                    <a:pt x="9800" y="2731"/>
                  </a:cubicBezTo>
                  <a:cubicBezTo>
                    <a:pt x="8672" y="3358"/>
                    <a:pt x="7620" y="4185"/>
                    <a:pt x="6567" y="5238"/>
                  </a:cubicBezTo>
                  <a:cubicBezTo>
                    <a:pt x="6266" y="5564"/>
                    <a:pt x="5840" y="5864"/>
                    <a:pt x="5540" y="6290"/>
                  </a:cubicBezTo>
                  <a:cubicBezTo>
                    <a:pt x="4788" y="7117"/>
                    <a:pt x="4161" y="8170"/>
                    <a:pt x="3535" y="9323"/>
                  </a:cubicBezTo>
                  <a:cubicBezTo>
                    <a:pt x="1" y="15789"/>
                    <a:pt x="728" y="21629"/>
                    <a:pt x="1454" y="24862"/>
                  </a:cubicBezTo>
                  <a:cubicBezTo>
                    <a:pt x="1880" y="26341"/>
                    <a:pt x="2281" y="27168"/>
                    <a:pt x="2281" y="27168"/>
                  </a:cubicBezTo>
                  <a:cubicBezTo>
                    <a:pt x="2908" y="27268"/>
                    <a:pt x="3660" y="27493"/>
                    <a:pt x="4487" y="27594"/>
                  </a:cubicBezTo>
                  <a:cubicBezTo>
                    <a:pt x="6467" y="27995"/>
                    <a:pt x="9174" y="28321"/>
                    <a:pt x="12632" y="28521"/>
                  </a:cubicBezTo>
                  <a:cubicBezTo>
                    <a:pt x="13459" y="28521"/>
                    <a:pt x="14312" y="28621"/>
                    <a:pt x="15139" y="28621"/>
                  </a:cubicBezTo>
                  <a:lnTo>
                    <a:pt x="21404" y="28621"/>
                  </a:lnTo>
                  <a:cubicBezTo>
                    <a:pt x="22557" y="28521"/>
                    <a:pt x="23810" y="28521"/>
                    <a:pt x="24838" y="28421"/>
                  </a:cubicBezTo>
                  <a:cubicBezTo>
                    <a:pt x="28196" y="28321"/>
                    <a:pt x="30903" y="27995"/>
                    <a:pt x="33209" y="27794"/>
                  </a:cubicBezTo>
                  <a:cubicBezTo>
                    <a:pt x="36016" y="27493"/>
                    <a:pt x="38121" y="27067"/>
                    <a:pt x="39475" y="26742"/>
                  </a:cubicBezTo>
                  <a:cubicBezTo>
                    <a:pt x="39876" y="26240"/>
                    <a:pt x="40302" y="25288"/>
                    <a:pt x="40728" y="24135"/>
                  </a:cubicBezTo>
                  <a:cubicBezTo>
                    <a:pt x="41129" y="22681"/>
                    <a:pt x="41455" y="20902"/>
                    <a:pt x="41455" y="19022"/>
                  </a:cubicBezTo>
                  <a:cubicBezTo>
                    <a:pt x="41555" y="15889"/>
                    <a:pt x="40928" y="12330"/>
                    <a:pt x="39149" y="9097"/>
                  </a:cubicBezTo>
                  <a:cubicBezTo>
                    <a:pt x="38121" y="7117"/>
                    <a:pt x="36643" y="5438"/>
                    <a:pt x="35189" y="4310"/>
                  </a:cubicBezTo>
                  <a:cubicBezTo>
                    <a:pt x="34763" y="3985"/>
                    <a:pt x="34362" y="3684"/>
                    <a:pt x="33936" y="3358"/>
                  </a:cubicBezTo>
                  <a:cubicBezTo>
                    <a:pt x="32783" y="2631"/>
                    <a:pt x="31530" y="2005"/>
                    <a:pt x="30176" y="1478"/>
                  </a:cubicBezTo>
                  <a:cubicBezTo>
                    <a:pt x="29450" y="1178"/>
                    <a:pt x="28723" y="952"/>
                    <a:pt x="27971" y="751"/>
                  </a:cubicBezTo>
                  <a:cubicBezTo>
                    <a:pt x="25616" y="226"/>
                    <a:pt x="23333" y="0"/>
                    <a:pt x="21548" y="0"/>
                  </a:cubicBezTo>
                  <a:close/>
                </a:path>
              </a:pathLst>
            </a:custGeom>
            <a:solidFill>
              <a:srgbClr val="AB61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05" name="Google Shape;8005;p50"/>
            <p:cNvSpPr/>
            <p:nvPr/>
          </p:nvSpPr>
          <p:spPr>
            <a:xfrm>
              <a:off x="1960709" y="3336026"/>
              <a:ext cx="944967" cy="60703"/>
            </a:xfrm>
            <a:custGeom>
              <a:avLst/>
              <a:gdLst/>
              <a:ahLst/>
              <a:cxnLst/>
              <a:rect l="l" t="t" r="r" b="b"/>
              <a:pathLst>
                <a:path w="41455" h="2663" extrusionOk="0">
                  <a:moveTo>
                    <a:pt x="41380" y="1"/>
                  </a:moveTo>
                  <a:cubicBezTo>
                    <a:pt x="41365" y="1"/>
                    <a:pt x="41354" y="15"/>
                    <a:pt x="41354" y="56"/>
                  </a:cubicBezTo>
                  <a:cubicBezTo>
                    <a:pt x="41354" y="56"/>
                    <a:pt x="40728" y="157"/>
                    <a:pt x="39575" y="357"/>
                  </a:cubicBezTo>
                  <a:cubicBezTo>
                    <a:pt x="38547" y="683"/>
                    <a:pt x="36868" y="883"/>
                    <a:pt x="34988" y="1184"/>
                  </a:cubicBezTo>
                  <a:cubicBezTo>
                    <a:pt x="33008" y="1410"/>
                    <a:pt x="30803" y="1610"/>
                    <a:pt x="28296" y="1811"/>
                  </a:cubicBezTo>
                  <a:cubicBezTo>
                    <a:pt x="27169" y="1936"/>
                    <a:pt x="25915" y="2036"/>
                    <a:pt x="24537" y="2036"/>
                  </a:cubicBezTo>
                  <a:cubicBezTo>
                    <a:pt x="23284" y="2137"/>
                    <a:pt x="22031" y="2137"/>
                    <a:pt x="20677" y="2237"/>
                  </a:cubicBezTo>
                  <a:lnTo>
                    <a:pt x="13058" y="2237"/>
                  </a:lnTo>
                  <a:cubicBezTo>
                    <a:pt x="11805" y="2137"/>
                    <a:pt x="10652" y="2036"/>
                    <a:pt x="9625" y="1936"/>
                  </a:cubicBezTo>
                  <a:cubicBezTo>
                    <a:pt x="8472" y="1936"/>
                    <a:pt x="7419" y="1710"/>
                    <a:pt x="6492" y="1610"/>
                  </a:cubicBezTo>
                  <a:cubicBezTo>
                    <a:pt x="5439" y="1510"/>
                    <a:pt x="4612" y="1410"/>
                    <a:pt x="3760" y="1184"/>
                  </a:cubicBezTo>
                  <a:cubicBezTo>
                    <a:pt x="3033" y="1084"/>
                    <a:pt x="2306" y="984"/>
                    <a:pt x="1780" y="883"/>
                  </a:cubicBezTo>
                  <a:cubicBezTo>
                    <a:pt x="727" y="558"/>
                    <a:pt x="101" y="357"/>
                    <a:pt x="101" y="357"/>
                  </a:cubicBezTo>
                  <a:cubicBezTo>
                    <a:pt x="0" y="357"/>
                    <a:pt x="0" y="357"/>
                    <a:pt x="0" y="457"/>
                  </a:cubicBezTo>
                  <a:lnTo>
                    <a:pt x="0" y="558"/>
                  </a:lnTo>
                  <a:cubicBezTo>
                    <a:pt x="0" y="558"/>
                    <a:pt x="627" y="783"/>
                    <a:pt x="1780" y="1084"/>
                  </a:cubicBezTo>
                  <a:cubicBezTo>
                    <a:pt x="2306" y="1184"/>
                    <a:pt x="3033" y="1309"/>
                    <a:pt x="3760" y="1510"/>
                  </a:cubicBezTo>
                  <a:cubicBezTo>
                    <a:pt x="4487" y="1610"/>
                    <a:pt x="5439" y="1811"/>
                    <a:pt x="6366" y="1936"/>
                  </a:cubicBezTo>
                  <a:cubicBezTo>
                    <a:pt x="7319" y="2036"/>
                    <a:pt x="8472" y="2237"/>
                    <a:pt x="9499" y="2337"/>
                  </a:cubicBezTo>
                  <a:cubicBezTo>
                    <a:pt x="10652" y="2437"/>
                    <a:pt x="11805" y="2437"/>
                    <a:pt x="13058" y="2563"/>
                  </a:cubicBezTo>
                  <a:cubicBezTo>
                    <a:pt x="13685" y="2563"/>
                    <a:pt x="14311" y="2563"/>
                    <a:pt x="14938" y="2663"/>
                  </a:cubicBezTo>
                  <a:lnTo>
                    <a:pt x="20677" y="2663"/>
                  </a:lnTo>
                  <a:cubicBezTo>
                    <a:pt x="22031" y="2563"/>
                    <a:pt x="23284" y="2563"/>
                    <a:pt x="24662" y="2437"/>
                  </a:cubicBezTo>
                  <a:cubicBezTo>
                    <a:pt x="25915" y="2437"/>
                    <a:pt x="27169" y="2337"/>
                    <a:pt x="28422" y="2237"/>
                  </a:cubicBezTo>
                  <a:cubicBezTo>
                    <a:pt x="30803" y="2036"/>
                    <a:pt x="33108" y="1710"/>
                    <a:pt x="34988" y="1510"/>
                  </a:cubicBezTo>
                  <a:cubicBezTo>
                    <a:pt x="36968" y="1184"/>
                    <a:pt x="38547" y="883"/>
                    <a:pt x="39700" y="558"/>
                  </a:cubicBezTo>
                  <a:cubicBezTo>
                    <a:pt x="40728" y="357"/>
                    <a:pt x="41354" y="157"/>
                    <a:pt x="41354" y="157"/>
                  </a:cubicBezTo>
                  <a:cubicBezTo>
                    <a:pt x="41454" y="157"/>
                    <a:pt x="41454" y="56"/>
                    <a:pt x="41454" y="56"/>
                  </a:cubicBezTo>
                  <a:cubicBezTo>
                    <a:pt x="41454" y="56"/>
                    <a:pt x="41410" y="1"/>
                    <a:pt x="4138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06" name="Google Shape;8006;p50"/>
            <p:cNvSpPr/>
            <p:nvPr/>
          </p:nvSpPr>
          <p:spPr>
            <a:xfrm>
              <a:off x="1965861" y="3617820"/>
              <a:ext cx="354212" cy="423919"/>
            </a:xfrm>
            <a:custGeom>
              <a:avLst/>
              <a:gdLst/>
              <a:ahLst/>
              <a:cxnLst/>
              <a:rect l="l" t="t" r="r" b="b"/>
              <a:pathLst>
                <a:path w="15539" h="18597" extrusionOk="0">
                  <a:moveTo>
                    <a:pt x="10952" y="0"/>
                  </a:moveTo>
                  <a:cubicBezTo>
                    <a:pt x="10852" y="0"/>
                    <a:pt x="10852" y="100"/>
                    <a:pt x="10852" y="100"/>
                  </a:cubicBezTo>
                  <a:cubicBezTo>
                    <a:pt x="11053" y="1253"/>
                    <a:pt x="11379" y="2406"/>
                    <a:pt x="11679" y="3559"/>
                  </a:cubicBezTo>
                  <a:cubicBezTo>
                    <a:pt x="12005" y="4712"/>
                    <a:pt x="12306" y="5740"/>
                    <a:pt x="12832" y="6892"/>
                  </a:cubicBezTo>
                  <a:cubicBezTo>
                    <a:pt x="13033" y="7419"/>
                    <a:pt x="13258" y="7945"/>
                    <a:pt x="13559" y="8471"/>
                  </a:cubicBezTo>
                  <a:cubicBezTo>
                    <a:pt x="13785" y="8672"/>
                    <a:pt x="13885" y="8998"/>
                    <a:pt x="13985" y="9198"/>
                  </a:cubicBezTo>
                  <a:lnTo>
                    <a:pt x="14511" y="9925"/>
                  </a:lnTo>
                  <a:lnTo>
                    <a:pt x="14712" y="10351"/>
                  </a:lnTo>
                  <a:lnTo>
                    <a:pt x="14912" y="10652"/>
                  </a:lnTo>
                  <a:cubicBezTo>
                    <a:pt x="14912" y="10978"/>
                    <a:pt x="15038" y="11178"/>
                    <a:pt x="15038" y="11379"/>
                  </a:cubicBezTo>
                  <a:cubicBezTo>
                    <a:pt x="14912" y="11604"/>
                    <a:pt x="14812" y="11805"/>
                    <a:pt x="14612" y="11905"/>
                  </a:cubicBezTo>
                  <a:cubicBezTo>
                    <a:pt x="14511" y="12005"/>
                    <a:pt x="14186" y="12131"/>
                    <a:pt x="13985" y="12131"/>
                  </a:cubicBezTo>
                  <a:cubicBezTo>
                    <a:pt x="13885" y="12131"/>
                    <a:pt x="13885" y="12231"/>
                    <a:pt x="13785" y="12231"/>
                  </a:cubicBezTo>
                  <a:cubicBezTo>
                    <a:pt x="13659" y="12331"/>
                    <a:pt x="13659" y="12532"/>
                    <a:pt x="13785" y="12632"/>
                  </a:cubicBezTo>
                  <a:cubicBezTo>
                    <a:pt x="14186" y="13058"/>
                    <a:pt x="14511" y="13684"/>
                    <a:pt x="14712" y="14211"/>
                  </a:cubicBezTo>
                  <a:cubicBezTo>
                    <a:pt x="14812" y="14512"/>
                    <a:pt x="14812" y="14737"/>
                    <a:pt x="14912" y="15038"/>
                  </a:cubicBezTo>
                  <a:cubicBezTo>
                    <a:pt x="14912" y="15364"/>
                    <a:pt x="14812" y="15564"/>
                    <a:pt x="14712" y="15890"/>
                  </a:cubicBezTo>
                  <a:cubicBezTo>
                    <a:pt x="14712" y="15990"/>
                    <a:pt x="14612" y="16090"/>
                    <a:pt x="14511" y="16191"/>
                  </a:cubicBezTo>
                  <a:cubicBezTo>
                    <a:pt x="14411" y="16291"/>
                    <a:pt x="14411" y="16391"/>
                    <a:pt x="14286" y="16517"/>
                  </a:cubicBezTo>
                  <a:lnTo>
                    <a:pt x="14085" y="16617"/>
                  </a:lnTo>
                  <a:lnTo>
                    <a:pt x="13885" y="16817"/>
                  </a:lnTo>
                  <a:cubicBezTo>
                    <a:pt x="13785" y="16817"/>
                    <a:pt x="13659" y="16918"/>
                    <a:pt x="13459" y="17018"/>
                  </a:cubicBezTo>
                  <a:cubicBezTo>
                    <a:pt x="12932" y="17344"/>
                    <a:pt x="12406" y="17544"/>
                    <a:pt x="11780" y="17644"/>
                  </a:cubicBezTo>
                  <a:cubicBezTo>
                    <a:pt x="11153" y="17870"/>
                    <a:pt x="10526" y="17970"/>
                    <a:pt x="10025" y="17970"/>
                  </a:cubicBezTo>
                  <a:cubicBezTo>
                    <a:pt x="9399" y="17970"/>
                    <a:pt x="8772" y="17970"/>
                    <a:pt x="8145" y="17870"/>
                  </a:cubicBezTo>
                  <a:cubicBezTo>
                    <a:pt x="7519" y="17770"/>
                    <a:pt x="6892" y="17544"/>
                    <a:pt x="6366" y="17344"/>
                  </a:cubicBezTo>
                  <a:cubicBezTo>
                    <a:pt x="5739" y="17143"/>
                    <a:pt x="5213" y="16817"/>
                    <a:pt x="4787" y="16391"/>
                  </a:cubicBezTo>
                  <a:cubicBezTo>
                    <a:pt x="4261" y="16090"/>
                    <a:pt x="3860" y="15664"/>
                    <a:pt x="3434" y="15138"/>
                  </a:cubicBezTo>
                  <a:cubicBezTo>
                    <a:pt x="3133" y="14637"/>
                    <a:pt x="2807" y="14110"/>
                    <a:pt x="2506" y="13484"/>
                  </a:cubicBezTo>
                  <a:cubicBezTo>
                    <a:pt x="2281" y="12958"/>
                    <a:pt x="1980" y="12331"/>
                    <a:pt x="1754" y="11805"/>
                  </a:cubicBezTo>
                  <a:lnTo>
                    <a:pt x="1454" y="10877"/>
                  </a:lnTo>
                  <a:lnTo>
                    <a:pt x="1253" y="9925"/>
                  </a:lnTo>
                  <a:lnTo>
                    <a:pt x="927" y="9098"/>
                  </a:lnTo>
                  <a:lnTo>
                    <a:pt x="827" y="8146"/>
                  </a:lnTo>
                  <a:cubicBezTo>
                    <a:pt x="727" y="7519"/>
                    <a:pt x="501" y="6892"/>
                    <a:pt x="501" y="6266"/>
                  </a:cubicBezTo>
                  <a:cubicBezTo>
                    <a:pt x="301" y="5013"/>
                    <a:pt x="301" y="3659"/>
                    <a:pt x="301" y="2406"/>
                  </a:cubicBezTo>
                  <a:cubicBezTo>
                    <a:pt x="301" y="2306"/>
                    <a:pt x="301" y="2306"/>
                    <a:pt x="201" y="2306"/>
                  </a:cubicBezTo>
                  <a:cubicBezTo>
                    <a:pt x="167" y="2273"/>
                    <a:pt x="145" y="2261"/>
                    <a:pt x="130" y="2261"/>
                  </a:cubicBezTo>
                  <a:cubicBezTo>
                    <a:pt x="100" y="2261"/>
                    <a:pt x="100" y="2306"/>
                    <a:pt x="100" y="2306"/>
                  </a:cubicBezTo>
                  <a:lnTo>
                    <a:pt x="100" y="2406"/>
                  </a:lnTo>
                  <a:cubicBezTo>
                    <a:pt x="0" y="3659"/>
                    <a:pt x="0" y="5013"/>
                    <a:pt x="100" y="6266"/>
                  </a:cubicBezTo>
                  <a:cubicBezTo>
                    <a:pt x="201" y="6892"/>
                    <a:pt x="201" y="7519"/>
                    <a:pt x="301" y="8146"/>
                  </a:cubicBezTo>
                  <a:lnTo>
                    <a:pt x="501" y="9198"/>
                  </a:lnTo>
                  <a:lnTo>
                    <a:pt x="727" y="10126"/>
                  </a:lnTo>
                  <a:lnTo>
                    <a:pt x="1028" y="11078"/>
                  </a:lnTo>
                  <a:cubicBezTo>
                    <a:pt x="1128" y="11379"/>
                    <a:pt x="1253" y="11604"/>
                    <a:pt x="1353" y="11905"/>
                  </a:cubicBezTo>
                  <a:lnTo>
                    <a:pt x="1980" y="13785"/>
                  </a:lnTo>
                  <a:cubicBezTo>
                    <a:pt x="2281" y="14311"/>
                    <a:pt x="2607" y="14938"/>
                    <a:pt x="3008" y="15464"/>
                  </a:cubicBezTo>
                  <a:cubicBezTo>
                    <a:pt x="3434" y="15990"/>
                    <a:pt x="3860" y="16517"/>
                    <a:pt x="4386" y="16918"/>
                  </a:cubicBezTo>
                  <a:cubicBezTo>
                    <a:pt x="4887" y="17344"/>
                    <a:pt x="5514" y="17644"/>
                    <a:pt x="6140" y="17870"/>
                  </a:cubicBezTo>
                  <a:cubicBezTo>
                    <a:pt x="6667" y="18171"/>
                    <a:pt x="7394" y="18396"/>
                    <a:pt x="8020" y="18496"/>
                  </a:cubicBezTo>
                  <a:cubicBezTo>
                    <a:pt x="8647" y="18597"/>
                    <a:pt x="9399" y="18597"/>
                    <a:pt x="10025" y="18597"/>
                  </a:cubicBezTo>
                  <a:cubicBezTo>
                    <a:pt x="10652" y="18496"/>
                    <a:pt x="11278" y="18396"/>
                    <a:pt x="12005" y="18271"/>
                  </a:cubicBezTo>
                  <a:cubicBezTo>
                    <a:pt x="12632" y="18070"/>
                    <a:pt x="13258" y="17870"/>
                    <a:pt x="13785" y="17544"/>
                  </a:cubicBezTo>
                  <a:cubicBezTo>
                    <a:pt x="13985" y="17444"/>
                    <a:pt x="14085" y="17344"/>
                    <a:pt x="14186" y="17243"/>
                  </a:cubicBezTo>
                  <a:cubicBezTo>
                    <a:pt x="14411" y="17143"/>
                    <a:pt x="14511" y="17018"/>
                    <a:pt x="14612" y="16918"/>
                  </a:cubicBezTo>
                  <a:cubicBezTo>
                    <a:pt x="14812" y="16817"/>
                    <a:pt x="14912" y="16717"/>
                    <a:pt x="15038" y="16617"/>
                  </a:cubicBezTo>
                  <a:cubicBezTo>
                    <a:pt x="15138" y="16391"/>
                    <a:pt x="15238" y="16291"/>
                    <a:pt x="15338" y="16090"/>
                  </a:cubicBezTo>
                  <a:cubicBezTo>
                    <a:pt x="15439" y="15765"/>
                    <a:pt x="15439" y="15364"/>
                    <a:pt x="15439" y="15038"/>
                  </a:cubicBezTo>
                  <a:cubicBezTo>
                    <a:pt x="15439" y="14637"/>
                    <a:pt x="15338" y="14311"/>
                    <a:pt x="15238" y="14010"/>
                  </a:cubicBezTo>
                  <a:cubicBezTo>
                    <a:pt x="15083" y="13526"/>
                    <a:pt x="14794" y="13043"/>
                    <a:pt x="14474" y="12605"/>
                  </a:cubicBezTo>
                  <a:lnTo>
                    <a:pt x="14474" y="12605"/>
                  </a:lnTo>
                  <a:cubicBezTo>
                    <a:pt x="14655" y="12544"/>
                    <a:pt x="14800" y="12488"/>
                    <a:pt x="14912" y="12431"/>
                  </a:cubicBezTo>
                  <a:cubicBezTo>
                    <a:pt x="15238" y="12231"/>
                    <a:pt x="15539" y="11805"/>
                    <a:pt x="15539" y="11504"/>
                  </a:cubicBezTo>
                  <a:cubicBezTo>
                    <a:pt x="15539" y="11078"/>
                    <a:pt x="15439" y="10752"/>
                    <a:pt x="15338" y="10451"/>
                  </a:cubicBezTo>
                  <a:cubicBezTo>
                    <a:pt x="15338" y="10351"/>
                    <a:pt x="15238" y="10251"/>
                    <a:pt x="15138" y="10025"/>
                  </a:cubicBezTo>
                  <a:lnTo>
                    <a:pt x="14912" y="9725"/>
                  </a:lnTo>
                  <a:lnTo>
                    <a:pt x="14411" y="8998"/>
                  </a:lnTo>
                  <a:cubicBezTo>
                    <a:pt x="14286" y="8772"/>
                    <a:pt x="14186" y="8471"/>
                    <a:pt x="13985" y="8246"/>
                  </a:cubicBezTo>
                  <a:cubicBezTo>
                    <a:pt x="13785" y="7745"/>
                    <a:pt x="13459" y="7218"/>
                    <a:pt x="13258" y="6692"/>
                  </a:cubicBezTo>
                  <a:cubicBezTo>
                    <a:pt x="12732" y="5639"/>
                    <a:pt x="12306" y="4612"/>
                    <a:pt x="12005" y="3459"/>
                  </a:cubicBezTo>
                  <a:cubicBezTo>
                    <a:pt x="11679" y="2306"/>
                    <a:pt x="11379" y="1253"/>
                    <a:pt x="11153" y="100"/>
                  </a:cubicBezTo>
                  <a:cubicBezTo>
                    <a:pt x="11053" y="0"/>
                    <a:pt x="11053" y="0"/>
                    <a:pt x="10952" y="0"/>
                  </a:cubicBezTo>
                  <a:close/>
                </a:path>
              </a:pathLst>
            </a:custGeom>
            <a:solidFill>
              <a:srgbClr val="5A2A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07" name="Google Shape;8007;p50"/>
            <p:cNvSpPr/>
            <p:nvPr/>
          </p:nvSpPr>
          <p:spPr>
            <a:xfrm>
              <a:off x="2610850" y="3608679"/>
              <a:ext cx="363945" cy="454213"/>
            </a:xfrm>
            <a:custGeom>
              <a:avLst/>
              <a:gdLst/>
              <a:ahLst/>
              <a:cxnLst/>
              <a:rect l="l" t="t" r="r" b="b"/>
              <a:pathLst>
                <a:path w="15966" h="19926" extrusionOk="0">
                  <a:moveTo>
                    <a:pt x="4287" y="0"/>
                  </a:moveTo>
                  <a:cubicBezTo>
                    <a:pt x="4287" y="0"/>
                    <a:pt x="4161" y="0"/>
                    <a:pt x="4161" y="100"/>
                  </a:cubicBezTo>
                  <a:cubicBezTo>
                    <a:pt x="3961" y="1253"/>
                    <a:pt x="3660" y="2506"/>
                    <a:pt x="3334" y="3634"/>
                  </a:cubicBezTo>
                  <a:cubicBezTo>
                    <a:pt x="3234" y="4261"/>
                    <a:pt x="3034" y="4887"/>
                    <a:pt x="2908" y="5414"/>
                  </a:cubicBezTo>
                  <a:cubicBezTo>
                    <a:pt x="2708" y="6040"/>
                    <a:pt x="2607" y="6667"/>
                    <a:pt x="2407" y="7193"/>
                  </a:cubicBezTo>
                  <a:cubicBezTo>
                    <a:pt x="2181" y="7820"/>
                    <a:pt x="1981" y="8346"/>
                    <a:pt x="1780" y="8973"/>
                  </a:cubicBezTo>
                  <a:cubicBezTo>
                    <a:pt x="1655" y="9173"/>
                    <a:pt x="1455" y="9499"/>
                    <a:pt x="1354" y="9800"/>
                  </a:cubicBezTo>
                  <a:cubicBezTo>
                    <a:pt x="1254" y="10025"/>
                    <a:pt x="1029" y="10326"/>
                    <a:pt x="928" y="10527"/>
                  </a:cubicBezTo>
                  <a:cubicBezTo>
                    <a:pt x="828" y="10852"/>
                    <a:pt x="628" y="11053"/>
                    <a:pt x="527" y="11379"/>
                  </a:cubicBezTo>
                  <a:cubicBezTo>
                    <a:pt x="302" y="11679"/>
                    <a:pt x="201" y="12005"/>
                    <a:pt x="201" y="12406"/>
                  </a:cubicBezTo>
                  <a:cubicBezTo>
                    <a:pt x="201" y="12732"/>
                    <a:pt x="302" y="13158"/>
                    <a:pt x="628" y="13459"/>
                  </a:cubicBezTo>
                  <a:cubicBezTo>
                    <a:pt x="728" y="13623"/>
                    <a:pt x="886" y="13729"/>
                    <a:pt x="1056" y="13795"/>
                  </a:cubicBezTo>
                  <a:lnTo>
                    <a:pt x="1056" y="13795"/>
                  </a:lnTo>
                  <a:cubicBezTo>
                    <a:pt x="747" y="14184"/>
                    <a:pt x="473" y="14661"/>
                    <a:pt x="302" y="15138"/>
                  </a:cubicBezTo>
                  <a:cubicBezTo>
                    <a:pt x="201" y="15439"/>
                    <a:pt x="101" y="15765"/>
                    <a:pt x="1" y="16065"/>
                  </a:cubicBezTo>
                  <a:cubicBezTo>
                    <a:pt x="1" y="16491"/>
                    <a:pt x="1" y="16792"/>
                    <a:pt x="101" y="17218"/>
                  </a:cubicBezTo>
                  <a:cubicBezTo>
                    <a:pt x="201" y="17319"/>
                    <a:pt x="302" y="17544"/>
                    <a:pt x="402" y="17644"/>
                  </a:cubicBezTo>
                  <a:cubicBezTo>
                    <a:pt x="527" y="17845"/>
                    <a:pt x="628" y="17945"/>
                    <a:pt x="728" y="18045"/>
                  </a:cubicBezTo>
                  <a:cubicBezTo>
                    <a:pt x="828" y="18171"/>
                    <a:pt x="1029" y="18271"/>
                    <a:pt x="1154" y="18371"/>
                  </a:cubicBezTo>
                  <a:cubicBezTo>
                    <a:pt x="1254" y="18471"/>
                    <a:pt x="1455" y="18572"/>
                    <a:pt x="1555" y="18672"/>
                  </a:cubicBezTo>
                  <a:cubicBezTo>
                    <a:pt x="2181" y="19098"/>
                    <a:pt x="2708" y="19298"/>
                    <a:pt x="3435" y="19524"/>
                  </a:cubicBezTo>
                  <a:cubicBezTo>
                    <a:pt x="4061" y="19725"/>
                    <a:pt x="4688" y="19825"/>
                    <a:pt x="5314" y="19925"/>
                  </a:cubicBezTo>
                  <a:lnTo>
                    <a:pt x="7294" y="19925"/>
                  </a:lnTo>
                  <a:cubicBezTo>
                    <a:pt x="8673" y="19725"/>
                    <a:pt x="9926" y="19298"/>
                    <a:pt x="11054" y="18471"/>
                  </a:cubicBezTo>
                  <a:cubicBezTo>
                    <a:pt x="11580" y="18045"/>
                    <a:pt x="12006" y="17644"/>
                    <a:pt x="12432" y="17118"/>
                  </a:cubicBezTo>
                  <a:cubicBezTo>
                    <a:pt x="12532" y="17018"/>
                    <a:pt x="12633" y="16792"/>
                    <a:pt x="12733" y="16692"/>
                  </a:cubicBezTo>
                  <a:cubicBezTo>
                    <a:pt x="12833" y="16592"/>
                    <a:pt x="12933" y="16491"/>
                    <a:pt x="13059" y="16291"/>
                  </a:cubicBezTo>
                  <a:lnTo>
                    <a:pt x="13259" y="15865"/>
                  </a:lnTo>
                  <a:lnTo>
                    <a:pt x="13460" y="15439"/>
                  </a:lnTo>
                  <a:cubicBezTo>
                    <a:pt x="13785" y="14913"/>
                    <a:pt x="14086" y="14286"/>
                    <a:pt x="14312" y="13659"/>
                  </a:cubicBezTo>
                  <a:lnTo>
                    <a:pt x="14613" y="12732"/>
                  </a:lnTo>
                  <a:lnTo>
                    <a:pt x="14938" y="11780"/>
                  </a:lnTo>
                  <a:cubicBezTo>
                    <a:pt x="15139" y="11153"/>
                    <a:pt x="15339" y="10527"/>
                    <a:pt x="15440" y="9900"/>
                  </a:cubicBezTo>
                  <a:cubicBezTo>
                    <a:pt x="15565" y="9273"/>
                    <a:pt x="15665" y="8647"/>
                    <a:pt x="15765" y="8020"/>
                  </a:cubicBezTo>
                  <a:cubicBezTo>
                    <a:pt x="15966" y="6767"/>
                    <a:pt x="15966" y="5414"/>
                    <a:pt x="15966" y="4161"/>
                  </a:cubicBezTo>
                  <a:cubicBezTo>
                    <a:pt x="15966" y="4060"/>
                    <a:pt x="15966" y="4060"/>
                    <a:pt x="15866" y="4060"/>
                  </a:cubicBezTo>
                  <a:cubicBezTo>
                    <a:pt x="15765" y="4060"/>
                    <a:pt x="15765" y="4060"/>
                    <a:pt x="15765" y="4161"/>
                  </a:cubicBezTo>
                  <a:cubicBezTo>
                    <a:pt x="15765" y="5414"/>
                    <a:pt x="15565" y="6667"/>
                    <a:pt x="15339" y="7920"/>
                  </a:cubicBezTo>
                  <a:cubicBezTo>
                    <a:pt x="15139" y="9173"/>
                    <a:pt x="14938" y="10426"/>
                    <a:pt x="14512" y="11679"/>
                  </a:cubicBezTo>
                  <a:lnTo>
                    <a:pt x="14186" y="12632"/>
                  </a:lnTo>
                  <a:lnTo>
                    <a:pt x="13886" y="13459"/>
                  </a:lnTo>
                  <a:cubicBezTo>
                    <a:pt x="13560" y="14085"/>
                    <a:pt x="13359" y="14612"/>
                    <a:pt x="13059" y="15138"/>
                  </a:cubicBezTo>
                  <a:lnTo>
                    <a:pt x="12833" y="15664"/>
                  </a:lnTo>
                  <a:lnTo>
                    <a:pt x="12532" y="15965"/>
                  </a:lnTo>
                  <a:cubicBezTo>
                    <a:pt x="12532" y="16166"/>
                    <a:pt x="12432" y="16291"/>
                    <a:pt x="12307" y="16391"/>
                  </a:cubicBezTo>
                  <a:lnTo>
                    <a:pt x="12006" y="16692"/>
                  </a:lnTo>
                  <a:cubicBezTo>
                    <a:pt x="11580" y="17218"/>
                    <a:pt x="11179" y="17644"/>
                    <a:pt x="10653" y="17945"/>
                  </a:cubicBezTo>
                  <a:cubicBezTo>
                    <a:pt x="9700" y="18672"/>
                    <a:pt x="8447" y="19098"/>
                    <a:pt x="7194" y="19298"/>
                  </a:cubicBezTo>
                  <a:lnTo>
                    <a:pt x="5415" y="19298"/>
                  </a:lnTo>
                  <a:cubicBezTo>
                    <a:pt x="4788" y="19198"/>
                    <a:pt x="4161" y="19098"/>
                    <a:pt x="3535" y="18897"/>
                  </a:cubicBezTo>
                  <a:cubicBezTo>
                    <a:pt x="3034" y="18797"/>
                    <a:pt x="2407" y="18471"/>
                    <a:pt x="1881" y="18171"/>
                  </a:cubicBezTo>
                  <a:cubicBezTo>
                    <a:pt x="1780" y="18045"/>
                    <a:pt x="1655" y="18045"/>
                    <a:pt x="1555" y="17945"/>
                  </a:cubicBezTo>
                  <a:cubicBezTo>
                    <a:pt x="1354" y="17845"/>
                    <a:pt x="1254" y="17745"/>
                    <a:pt x="1154" y="17644"/>
                  </a:cubicBezTo>
                  <a:cubicBezTo>
                    <a:pt x="1029" y="17544"/>
                    <a:pt x="928" y="17419"/>
                    <a:pt x="928" y="17319"/>
                  </a:cubicBezTo>
                  <a:cubicBezTo>
                    <a:pt x="828" y="17218"/>
                    <a:pt x="728" y="17118"/>
                    <a:pt x="728" y="17018"/>
                  </a:cubicBezTo>
                  <a:cubicBezTo>
                    <a:pt x="628" y="16692"/>
                    <a:pt x="628" y="16491"/>
                    <a:pt x="628" y="16166"/>
                  </a:cubicBezTo>
                  <a:cubicBezTo>
                    <a:pt x="628" y="15865"/>
                    <a:pt x="728" y="15664"/>
                    <a:pt x="828" y="15339"/>
                  </a:cubicBezTo>
                  <a:cubicBezTo>
                    <a:pt x="1029" y="14812"/>
                    <a:pt x="1455" y="14286"/>
                    <a:pt x="1780" y="13785"/>
                  </a:cubicBezTo>
                  <a:cubicBezTo>
                    <a:pt x="1881" y="13785"/>
                    <a:pt x="1881" y="13659"/>
                    <a:pt x="1881" y="13659"/>
                  </a:cubicBezTo>
                  <a:cubicBezTo>
                    <a:pt x="1881" y="13459"/>
                    <a:pt x="1780" y="13359"/>
                    <a:pt x="1655" y="13359"/>
                  </a:cubicBezTo>
                  <a:cubicBezTo>
                    <a:pt x="1354" y="13258"/>
                    <a:pt x="1154" y="13158"/>
                    <a:pt x="928" y="13033"/>
                  </a:cubicBezTo>
                  <a:cubicBezTo>
                    <a:pt x="828" y="12933"/>
                    <a:pt x="728" y="12632"/>
                    <a:pt x="728" y="12406"/>
                  </a:cubicBezTo>
                  <a:cubicBezTo>
                    <a:pt x="728" y="12206"/>
                    <a:pt x="828" y="11905"/>
                    <a:pt x="928" y="11679"/>
                  </a:cubicBezTo>
                  <a:cubicBezTo>
                    <a:pt x="1029" y="11379"/>
                    <a:pt x="1254" y="11053"/>
                    <a:pt x="1354" y="10852"/>
                  </a:cubicBezTo>
                  <a:cubicBezTo>
                    <a:pt x="1555" y="10527"/>
                    <a:pt x="1655" y="10326"/>
                    <a:pt x="1881" y="10025"/>
                  </a:cubicBezTo>
                  <a:cubicBezTo>
                    <a:pt x="1981" y="9699"/>
                    <a:pt x="2081" y="9399"/>
                    <a:pt x="2181" y="9173"/>
                  </a:cubicBezTo>
                  <a:cubicBezTo>
                    <a:pt x="2407" y="8547"/>
                    <a:pt x="2607" y="7920"/>
                    <a:pt x="2808" y="7394"/>
                  </a:cubicBezTo>
                  <a:cubicBezTo>
                    <a:pt x="3034" y="6767"/>
                    <a:pt x="3134" y="6141"/>
                    <a:pt x="3334" y="5514"/>
                  </a:cubicBezTo>
                  <a:cubicBezTo>
                    <a:pt x="3435" y="5013"/>
                    <a:pt x="3660" y="4386"/>
                    <a:pt x="3760" y="3760"/>
                  </a:cubicBezTo>
                  <a:cubicBezTo>
                    <a:pt x="3961" y="2607"/>
                    <a:pt x="4287" y="1354"/>
                    <a:pt x="4387" y="100"/>
                  </a:cubicBezTo>
                  <a:cubicBezTo>
                    <a:pt x="4487" y="100"/>
                    <a:pt x="4387" y="0"/>
                    <a:pt x="4287" y="0"/>
                  </a:cubicBezTo>
                  <a:close/>
                </a:path>
              </a:pathLst>
            </a:custGeom>
            <a:solidFill>
              <a:srgbClr val="5A2A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08" name="Google Shape;8008;p50"/>
            <p:cNvSpPr/>
            <p:nvPr/>
          </p:nvSpPr>
          <p:spPr>
            <a:xfrm>
              <a:off x="2210932" y="3046505"/>
              <a:ext cx="49739" cy="50582"/>
            </a:xfrm>
            <a:custGeom>
              <a:avLst/>
              <a:gdLst/>
              <a:ahLst/>
              <a:cxnLst/>
              <a:rect l="l" t="t" r="r" b="b"/>
              <a:pathLst>
                <a:path w="2182" h="2219" extrusionOk="0">
                  <a:moveTo>
                    <a:pt x="1154" y="0"/>
                  </a:moveTo>
                  <a:cubicBezTo>
                    <a:pt x="527" y="0"/>
                    <a:pt x="1" y="426"/>
                    <a:pt x="1" y="1053"/>
                  </a:cubicBezTo>
                  <a:cubicBezTo>
                    <a:pt x="1" y="1680"/>
                    <a:pt x="402" y="2206"/>
                    <a:pt x="1029" y="2206"/>
                  </a:cubicBezTo>
                  <a:cubicBezTo>
                    <a:pt x="1080" y="2214"/>
                    <a:pt x="1132" y="2218"/>
                    <a:pt x="1182" y="2218"/>
                  </a:cubicBezTo>
                  <a:cubicBezTo>
                    <a:pt x="1739" y="2218"/>
                    <a:pt x="2181" y="1728"/>
                    <a:pt x="2181" y="1153"/>
                  </a:cubicBezTo>
                  <a:cubicBezTo>
                    <a:pt x="2181" y="627"/>
                    <a:pt x="1780" y="101"/>
                    <a:pt x="1154" y="0"/>
                  </a:cubicBezTo>
                  <a:close/>
                </a:path>
              </a:pathLst>
            </a:custGeom>
            <a:solidFill>
              <a:srgbClr val="18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09" name="Google Shape;8009;p50"/>
            <p:cNvSpPr/>
            <p:nvPr/>
          </p:nvSpPr>
          <p:spPr>
            <a:xfrm>
              <a:off x="2584590" y="3034515"/>
              <a:ext cx="52565" cy="50559"/>
            </a:xfrm>
            <a:custGeom>
              <a:avLst/>
              <a:gdLst/>
              <a:ahLst/>
              <a:cxnLst/>
              <a:rect l="l" t="t" r="r" b="b"/>
              <a:pathLst>
                <a:path w="2306" h="2218" extrusionOk="0">
                  <a:moveTo>
                    <a:pt x="1253" y="0"/>
                  </a:moveTo>
                  <a:cubicBezTo>
                    <a:pt x="627" y="0"/>
                    <a:pt x="100" y="426"/>
                    <a:pt x="100" y="1053"/>
                  </a:cubicBezTo>
                  <a:cubicBezTo>
                    <a:pt x="0" y="1679"/>
                    <a:pt x="526" y="2206"/>
                    <a:pt x="1053" y="2206"/>
                  </a:cubicBezTo>
                  <a:cubicBezTo>
                    <a:pt x="1105" y="2214"/>
                    <a:pt x="1156" y="2218"/>
                    <a:pt x="1206" y="2218"/>
                  </a:cubicBezTo>
                  <a:cubicBezTo>
                    <a:pt x="1759" y="2218"/>
                    <a:pt x="2181" y="1728"/>
                    <a:pt x="2181" y="1153"/>
                  </a:cubicBezTo>
                  <a:cubicBezTo>
                    <a:pt x="2306" y="627"/>
                    <a:pt x="1780" y="125"/>
                    <a:pt x="1253" y="0"/>
                  </a:cubicBezTo>
                  <a:close/>
                </a:path>
              </a:pathLst>
            </a:custGeom>
            <a:solidFill>
              <a:srgbClr val="18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10" name="Google Shape;8010;p50"/>
            <p:cNvSpPr/>
            <p:nvPr/>
          </p:nvSpPr>
          <p:spPr>
            <a:xfrm>
              <a:off x="2262927" y="3013155"/>
              <a:ext cx="321683" cy="302626"/>
            </a:xfrm>
            <a:custGeom>
              <a:avLst/>
              <a:gdLst/>
              <a:ahLst/>
              <a:cxnLst/>
              <a:rect l="l" t="t" r="r" b="b"/>
              <a:pathLst>
                <a:path w="14112" h="13276" extrusionOk="0">
                  <a:moveTo>
                    <a:pt x="7248" y="1"/>
                  </a:moveTo>
                  <a:cubicBezTo>
                    <a:pt x="7130" y="1"/>
                    <a:pt x="7011" y="4"/>
                    <a:pt x="6893" y="10"/>
                  </a:cubicBezTo>
                  <a:cubicBezTo>
                    <a:pt x="4086" y="10"/>
                    <a:pt x="1680" y="1363"/>
                    <a:pt x="853" y="4922"/>
                  </a:cubicBezTo>
                  <a:cubicBezTo>
                    <a:pt x="1" y="8456"/>
                    <a:pt x="226" y="11488"/>
                    <a:pt x="3134" y="12541"/>
                  </a:cubicBezTo>
                  <a:cubicBezTo>
                    <a:pt x="4466" y="13010"/>
                    <a:pt x="5942" y="13276"/>
                    <a:pt x="7345" y="13276"/>
                  </a:cubicBezTo>
                  <a:cubicBezTo>
                    <a:pt x="9690" y="13276"/>
                    <a:pt x="11832" y="12534"/>
                    <a:pt x="12758" y="10762"/>
                  </a:cubicBezTo>
                  <a:cubicBezTo>
                    <a:pt x="14111" y="8456"/>
                    <a:pt x="13484" y="5323"/>
                    <a:pt x="12131" y="2942"/>
                  </a:cubicBezTo>
                  <a:cubicBezTo>
                    <a:pt x="10952" y="772"/>
                    <a:pt x="9129" y="1"/>
                    <a:pt x="7248" y="1"/>
                  </a:cubicBezTo>
                  <a:close/>
                </a:path>
              </a:pathLst>
            </a:custGeom>
            <a:solidFill>
              <a:srgbClr val="D59A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11" name="Google Shape;8011;p50"/>
            <p:cNvSpPr/>
            <p:nvPr/>
          </p:nvSpPr>
          <p:spPr>
            <a:xfrm>
              <a:off x="2413193" y="3144205"/>
              <a:ext cx="12013" cy="85709"/>
            </a:xfrm>
            <a:custGeom>
              <a:avLst/>
              <a:gdLst/>
              <a:ahLst/>
              <a:cxnLst/>
              <a:rect l="l" t="t" r="r" b="b"/>
              <a:pathLst>
                <a:path w="527" h="3760" extrusionOk="0">
                  <a:moveTo>
                    <a:pt x="301" y="0"/>
                  </a:moveTo>
                  <a:cubicBezTo>
                    <a:pt x="201" y="0"/>
                    <a:pt x="100" y="100"/>
                    <a:pt x="100" y="201"/>
                  </a:cubicBezTo>
                  <a:lnTo>
                    <a:pt x="0" y="3559"/>
                  </a:lnTo>
                  <a:cubicBezTo>
                    <a:pt x="0" y="3659"/>
                    <a:pt x="100" y="3760"/>
                    <a:pt x="201" y="3760"/>
                  </a:cubicBezTo>
                  <a:cubicBezTo>
                    <a:pt x="301" y="3760"/>
                    <a:pt x="426" y="3659"/>
                    <a:pt x="426" y="3559"/>
                  </a:cubicBezTo>
                  <a:lnTo>
                    <a:pt x="527" y="201"/>
                  </a:lnTo>
                  <a:cubicBezTo>
                    <a:pt x="527" y="100"/>
                    <a:pt x="426" y="0"/>
                    <a:pt x="301" y="0"/>
                  </a:cubicBezTo>
                  <a:close/>
                </a:path>
              </a:pathLst>
            </a:custGeom>
            <a:solidFill>
              <a:srgbClr val="422A0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12" name="Google Shape;8012;p50"/>
            <p:cNvSpPr/>
            <p:nvPr/>
          </p:nvSpPr>
          <p:spPr>
            <a:xfrm>
              <a:off x="2298921" y="3167182"/>
              <a:ext cx="240556" cy="67291"/>
            </a:xfrm>
            <a:custGeom>
              <a:avLst/>
              <a:gdLst/>
              <a:ahLst/>
              <a:cxnLst/>
              <a:rect l="l" t="t" r="r" b="b"/>
              <a:pathLst>
                <a:path w="10553" h="2952" extrusionOk="0">
                  <a:moveTo>
                    <a:pt x="10334" y="0"/>
                  </a:moveTo>
                  <a:cubicBezTo>
                    <a:pt x="10260" y="0"/>
                    <a:pt x="10193" y="45"/>
                    <a:pt x="10126" y="45"/>
                  </a:cubicBezTo>
                  <a:lnTo>
                    <a:pt x="10126" y="145"/>
                  </a:lnTo>
                  <a:lnTo>
                    <a:pt x="10026" y="245"/>
                  </a:lnTo>
                  <a:cubicBezTo>
                    <a:pt x="10026" y="245"/>
                    <a:pt x="9926" y="345"/>
                    <a:pt x="9926" y="446"/>
                  </a:cubicBezTo>
                  <a:cubicBezTo>
                    <a:pt x="9825" y="571"/>
                    <a:pt x="9700" y="772"/>
                    <a:pt x="9499" y="872"/>
                  </a:cubicBezTo>
                  <a:lnTo>
                    <a:pt x="9299" y="1072"/>
                  </a:lnTo>
                  <a:cubicBezTo>
                    <a:pt x="9199" y="1198"/>
                    <a:pt x="9073" y="1198"/>
                    <a:pt x="8973" y="1298"/>
                  </a:cubicBezTo>
                  <a:cubicBezTo>
                    <a:pt x="8773" y="1398"/>
                    <a:pt x="8572" y="1498"/>
                    <a:pt x="8246" y="1599"/>
                  </a:cubicBezTo>
                  <a:cubicBezTo>
                    <a:pt x="8146" y="1699"/>
                    <a:pt x="8046" y="1699"/>
                    <a:pt x="7820" y="1824"/>
                  </a:cubicBezTo>
                  <a:cubicBezTo>
                    <a:pt x="7720" y="1824"/>
                    <a:pt x="7519" y="1924"/>
                    <a:pt x="7419" y="1924"/>
                  </a:cubicBezTo>
                  <a:cubicBezTo>
                    <a:pt x="7194" y="1924"/>
                    <a:pt x="7093" y="2025"/>
                    <a:pt x="6893" y="2025"/>
                  </a:cubicBezTo>
                  <a:cubicBezTo>
                    <a:pt x="6793" y="2025"/>
                    <a:pt x="6567" y="2025"/>
                    <a:pt x="6467" y="2125"/>
                  </a:cubicBezTo>
                  <a:lnTo>
                    <a:pt x="4913" y="2125"/>
                  </a:lnTo>
                  <a:cubicBezTo>
                    <a:pt x="4687" y="2125"/>
                    <a:pt x="4587" y="2125"/>
                    <a:pt x="4387" y="2025"/>
                  </a:cubicBezTo>
                  <a:cubicBezTo>
                    <a:pt x="4061" y="2025"/>
                    <a:pt x="3760" y="2025"/>
                    <a:pt x="3434" y="1924"/>
                  </a:cubicBezTo>
                  <a:cubicBezTo>
                    <a:pt x="3234" y="1924"/>
                    <a:pt x="3134" y="1824"/>
                    <a:pt x="2933" y="1824"/>
                  </a:cubicBezTo>
                  <a:cubicBezTo>
                    <a:pt x="2808" y="1824"/>
                    <a:pt x="2607" y="1699"/>
                    <a:pt x="2507" y="1699"/>
                  </a:cubicBezTo>
                  <a:cubicBezTo>
                    <a:pt x="2407" y="1599"/>
                    <a:pt x="2306" y="1599"/>
                    <a:pt x="2081" y="1498"/>
                  </a:cubicBezTo>
                  <a:cubicBezTo>
                    <a:pt x="1981" y="1498"/>
                    <a:pt x="1880" y="1398"/>
                    <a:pt x="1780" y="1398"/>
                  </a:cubicBezTo>
                  <a:cubicBezTo>
                    <a:pt x="1555" y="1298"/>
                    <a:pt x="1354" y="1198"/>
                    <a:pt x="1154" y="1072"/>
                  </a:cubicBezTo>
                  <a:cubicBezTo>
                    <a:pt x="928" y="972"/>
                    <a:pt x="828" y="872"/>
                    <a:pt x="727" y="772"/>
                  </a:cubicBezTo>
                  <a:cubicBezTo>
                    <a:pt x="627" y="671"/>
                    <a:pt x="527" y="571"/>
                    <a:pt x="527" y="446"/>
                  </a:cubicBezTo>
                  <a:lnTo>
                    <a:pt x="427" y="446"/>
                  </a:lnTo>
                  <a:cubicBezTo>
                    <a:pt x="301" y="345"/>
                    <a:pt x="201" y="345"/>
                    <a:pt x="101" y="345"/>
                  </a:cubicBezTo>
                  <a:cubicBezTo>
                    <a:pt x="1" y="446"/>
                    <a:pt x="1" y="571"/>
                    <a:pt x="1" y="671"/>
                  </a:cubicBezTo>
                  <a:cubicBezTo>
                    <a:pt x="1" y="671"/>
                    <a:pt x="101" y="671"/>
                    <a:pt x="101" y="772"/>
                  </a:cubicBezTo>
                  <a:cubicBezTo>
                    <a:pt x="201" y="872"/>
                    <a:pt x="201" y="972"/>
                    <a:pt x="427" y="1072"/>
                  </a:cubicBezTo>
                  <a:cubicBezTo>
                    <a:pt x="627" y="1298"/>
                    <a:pt x="928" y="1699"/>
                    <a:pt x="1454" y="1924"/>
                  </a:cubicBezTo>
                  <a:cubicBezTo>
                    <a:pt x="1555" y="2025"/>
                    <a:pt x="1680" y="2125"/>
                    <a:pt x="1880" y="2125"/>
                  </a:cubicBezTo>
                  <a:cubicBezTo>
                    <a:pt x="1981" y="2225"/>
                    <a:pt x="2081" y="2325"/>
                    <a:pt x="2306" y="2325"/>
                  </a:cubicBezTo>
                  <a:cubicBezTo>
                    <a:pt x="2407" y="2451"/>
                    <a:pt x="2607" y="2451"/>
                    <a:pt x="2707" y="2551"/>
                  </a:cubicBezTo>
                  <a:cubicBezTo>
                    <a:pt x="2933" y="2551"/>
                    <a:pt x="3033" y="2651"/>
                    <a:pt x="3234" y="2651"/>
                  </a:cubicBezTo>
                  <a:cubicBezTo>
                    <a:pt x="3560" y="2752"/>
                    <a:pt x="3961" y="2852"/>
                    <a:pt x="4286" y="2852"/>
                  </a:cubicBezTo>
                  <a:cubicBezTo>
                    <a:pt x="4487" y="2852"/>
                    <a:pt x="4687" y="2952"/>
                    <a:pt x="4813" y="2952"/>
                  </a:cubicBezTo>
                  <a:lnTo>
                    <a:pt x="5941" y="2952"/>
                  </a:lnTo>
                  <a:cubicBezTo>
                    <a:pt x="6166" y="2952"/>
                    <a:pt x="6367" y="2952"/>
                    <a:pt x="6567" y="2852"/>
                  </a:cubicBezTo>
                  <a:lnTo>
                    <a:pt x="7093" y="2852"/>
                  </a:lnTo>
                  <a:cubicBezTo>
                    <a:pt x="7319" y="2752"/>
                    <a:pt x="7419" y="2752"/>
                    <a:pt x="7620" y="2651"/>
                  </a:cubicBezTo>
                  <a:cubicBezTo>
                    <a:pt x="7946" y="2551"/>
                    <a:pt x="8246" y="2451"/>
                    <a:pt x="8572" y="2325"/>
                  </a:cubicBezTo>
                  <a:cubicBezTo>
                    <a:pt x="8873" y="2125"/>
                    <a:pt x="9073" y="2025"/>
                    <a:pt x="9399" y="1824"/>
                  </a:cubicBezTo>
                  <a:cubicBezTo>
                    <a:pt x="9600" y="1599"/>
                    <a:pt x="9825" y="1398"/>
                    <a:pt x="9926" y="1298"/>
                  </a:cubicBezTo>
                  <a:cubicBezTo>
                    <a:pt x="10126" y="1072"/>
                    <a:pt x="10226" y="872"/>
                    <a:pt x="10327" y="772"/>
                  </a:cubicBezTo>
                  <a:cubicBezTo>
                    <a:pt x="10327" y="671"/>
                    <a:pt x="10452" y="446"/>
                    <a:pt x="10452" y="446"/>
                  </a:cubicBezTo>
                  <a:cubicBezTo>
                    <a:pt x="10552" y="345"/>
                    <a:pt x="10552" y="245"/>
                    <a:pt x="10552" y="245"/>
                  </a:cubicBezTo>
                  <a:cubicBezTo>
                    <a:pt x="10552" y="145"/>
                    <a:pt x="10552" y="45"/>
                    <a:pt x="10452" y="45"/>
                  </a:cubicBezTo>
                  <a:cubicBezTo>
                    <a:pt x="10410" y="11"/>
                    <a:pt x="10371" y="0"/>
                    <a:pt x="10334" y="0"/>
                  </a:cubicBezTo>
                  <a:close/>
                </a:path>
              </a:pathLst>
            </a:custGeom>
            <a:solidFill>
              <a:srgbClr val="422A0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13" name="Google Shape;8013;p50"/>
            <p:cNvSpPr/>
            <p:nvPr/>
          </p:nvSpPr>
          <p:spPr>
            <a:xfrm>
              <a:off x="2039558" y="3117808"/>
              <a:ext cx="194829" cy="188537"/>
            </a:xfrm>
            <a:custGeom>
              <a:avLst/>
              <a:gdLst/>
              <a:ahLst/>
              <a:cxnLst/>
              <a:rect l="l" t="t" r="r" b="b"/>
              <a:pathLst>
                <a:path w="8547" h="8271" extrusionOk="0">
                  <a:moveTo>
                    <a:pt x="4391" y="1"/>
                  </a:moveTo>
                  <a:cubicBezTo>
                    <a:pt x="2170" y="1"/>
                    <a:pt x="298" y="1649"/>
                    <a:pt x="201" y="3865"/>
                  </a:cubicBezTo>
                  <a:cubicBezTo>
                    <a:pt x="0" y="6171"/>
                    <a:pt x="1780" y="8151"/>
                    <a:pt x="4060" y="8251"/>
                  </a:cubicBezTo>
                  <a:cubicBezTo>
                    <a:pt x="4193" y="8264"/>
                    <a:pt x="4324" y="8270"/>
                    <a:pt x="4454" y="8270"/>
                  </a:cubicBezTo>
                  <a:cubicBezTo>
                    <a:pt x="6587" y="8270"/>
                    <a:pt x="8352" y="6564"/>
                    <a:pt x="8446" y="4391"/>
                  </a:cubicBezTo>
                  <a:cubicBezTo>
                    <a:pt x="8547" y="2110"/>
                    <a:pt x="6892" y="105"/>
                    <a:pt x="4587" y="5"/>
                  </a:cubicBezTo>
                  <a:cubicBezTo>
                    <a:pt x="4521" y="2"/>
                    <a:pt x="4456" y="1"/>
                    <a:pt x="439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14" name="Google Shape;8014;p50"/>
            <p:cNvSpPr/>
            <p:nvPr/>
          </p:nvSpPr>
          <p:spPr>
            <a:xfrm>
              <a:off x="2637133" y="3115278"/>
              <a:ext cx="194852" cy="188423"/>
            </a:xfrm>
            <a:custGeom>
              <a:avLst/>
              <a:gdLst/>
              <a:ahLst/>
              <a:cxnLst/>
              <a:rect l="l" t="t" r="r" b="b"/>
              <a:pathLst>
                <a:path w="8548" h="8266" extrusionOk="0">
                  <a:moveTo>
                    <a:pt x="4133" y="1"/>
                  </a:moveTo>
                  <a:cubicBezTo>
                    <a:pt x="1982" y="1"/>
                    <a:pt x="196" y="1713"/>
                    <a:pt x="101" y="3876"/>
                  </a:cubicBezTo>
                  <a:cubicBezTo>
                    <a:pt x="1" y="6181"/>
                    <a:pt x="1655" y="8061"/>
                    <a:pt x="3961" y="8262"/>
                  </a:cubicBezTo>
                  <a:cubicBezTo>
                    <a:pt x="4027" y="8265"/>
                    <a:pt x="4093" y="8266"/>
                    <a:pt x="4159" y="8266"/>
                  </a:cubicBezTo>
                  <a:cubicBezTo>
                    <a:pt x="6379" y="8266"/>
                    <a:pt x="8249" y="6641"/>
                    <a:pt x="8347" y="4402"/>
                  </a:cubicBezTo>
                  <a:cubicBezTo>
                    <a:pt x="8547" y="2096"/>
                    <a:pt x="6768" y="116"/>
                    <a:pt x="4487" y="16"/>
                  </a:cubicBezTo>
                  <a:cubicBezTo>
                    <a:pt x="4368" y="6"/>
                    <a:pt x="4250" y="1"/>
                    <a:pt x="41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15" name="Google Shape;8015;p50"/>
            <p:cNvSpPr/>
            <p:nvPr/>
          </p:nvSpPr>
          <p:spPr>
            <a:xfrm>
              <a:off x="2337194" y="3063943"/>
              <a:ext cx="156510" cy="85504"/>
            </a:xfrm>
            <a:custGeom>
              <a:avLst/>
              <a:gdLst/>
              <a:ahLst/>
              <a:cxnLst/>
              <a:rect l="l" t="t" r="r" b="b"/>
              <a:pathLst>
                <a:path w="6866" h="3751" extrusionOk="0">
                  <a:moveTo>
                    <a:pt x="3247" y="1"/>
                  </a:moveTo>
                  <a:cubicBezTo>
                    <a:pt x="2064" y="1"/>
                    <a:pt x="925" y="381"/>
                    <a:pt x="502" y="1215"/>
                  </a:cubicBezTo>
                  <a:cubicBezTo>
                    <a:pt x="1" y="2368"/>
                    <a:pt x="1655" y="3421"/>
                    <a:pt x="3334" y="3722"/>
                  </a:cubicBezTo>
                  <a:cubicBezTo>
                    <a:pt x="3478" y="3741"/>
                    <a:pt x="3623" y="3750"/>
                    <a:pt x="3768" y="3750"/>
                  </a:cubicBezTo>
                  <a:cubicBezTo>
                    <a:pt x="5319" y="3750"/>
                    <a:pt x="6865" y="2696"/>
                    <a:pt x="6567" y="1641"/>
                  </a:cubicBezTo>
                  <a:cubicBezTo>
                    <a:pt x="6275" y="596"/>
                    <a:pt x="4727" y="1"/>
                    <a:pt x="3247" y="1"/>
                  </a:cubicBezTo>
                  <a:close/>
                </a:path>
              </a:pathLst>
            </a:custGeom>
            <a:solidFill>
              <a:srgbClr val="2A0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16" name="Google Shape;8016;p50"/>
            <p:cNvSpPr/>
            <p:nvPr/>
          </p:nvSpPr>
          <p:spPr>
            <a:xfrm>
              <a:off x="2213234" y="4534185"/>
              <a:ext cx="30864" cy="59313"/>
            </a:xfrm>
            <a:custGeom>
              <a:avLst/>
              <a:gdLst/>
              <a:ahLst/>
              <a:cxnLst/>
              <a:rect l="l" t="t" r="r" b="b"/>
              <a:pathLst>
                <a:path w="1354" h="2602" extrusionOk="0">
                  <a:moveTo>
                    <a:pt x="100" y="1"/>
                  </a:moveTo>
                  <a:cubicBezTo>
                    <a:pt x="100" y="1"/>
                    <a:pt x="0" y="126"/>
                    <a:pt x="0" y="226"/>
                  </a:cubicBezTo>
                  <a:cubicBezTo>
                    <a:pt x="0" y="226"/>
                    <a:pt x="100" y="327"/>
                    <a:pt x="201" y="527"/>
                  </a:cubicBezTo>
                  <a:cubicBezTo>
                    <a:pt x="201" y="627"/>
                    <a:pt x="301" y="853"/>
                    <a:pt x="426" y="953"/>
                  </a:cubicBezTo>
                  <a:cubicBezTo>
                    <a:pt x="426" y="1054"/>
                    <a:pt x="527" y="1254"/>
                    <a:pt x="527" y="1379"/>
                  </a:cubicBezTo>
                  <a:cubicBezTo>
                    <a:pt x="627" y="1480"/>
                    <a:pt x="727" y="1580"/>
                    <a:pt x="727" y="1780"/>
                  </a:cubicBezTo>
                  <a:cubicBezTo>
                    <a:pt x="727" y="1881"/>
                    <a:pt x="827" y="2006"/>
                    <a:pt x="827" y="2106"/>
                  </a:cubicBezTo>
                  <a:lnTo>
                    <a:pt x="827" y="2206"/>
                  </a:lnTo>
                  <a:lnTo>
                    <a:pt x="827" y="2307"/>
                  </a:lnTo>
                  <a:lnTo>
                    <a:pt x="827" y="2407"/>
                  </a:lnTo>
                  <a:lnTo>
                    <a:pt x="827" y="2507"/>
                  </a:lnTo>
                  <a:lnTo>
                    <a:pt x="928" y="2507"/>
                  </a:lnTo>
                  <a:cubicBezTo>
                    <a:pt x="928" y="2570"/>
                    <a:pt x="959" y="2601"/>
                    <a:pt x="990" y="2601"/>
                  </a:cubicBezTo>
                  <a:cubicBezTo>
                    <a:pt x="1022" y="2601"/>
                    <a:pt x="1053" y="2570"/>
                    <a:pt x="1053" y="2507"/>
                  </a:cubicBezTo>
                  <a:cubicBezTo>
                    <a:pt x="1053" y="2507"/>
                    <a:pt x="1153" y="2507"/>
                    <a:pt x="1153" y="2407"/>
                  </a:cubicBezTo>
                  <a:cubicBezTo>
                    <a:pt x="1153" y="2407"/>
                    <a:pt x="1253" y="2407"/>
                    <a:pt x="1253" y="2307"/>
                  </a:cubicBezTo>
                  <a:lnTo>
                    <a:pt x="1253" y="2106"/>
                  </a:lnTo>
                  <a:cubicBezTo>
                    <a:pt x="1354" y="2006"/>
                    <a:pt x="1354" y="1780"/>
                    <a:pt x="1253" y="1580"/>
                  </a:cubicBezTo>
                  <a:cubicBezTo>
                    <a:pt x="1253" y="1480"/>
                    <a:pt x="1253" y="1254"/>
                    <a:pt x="1153" y="1054"/>
                  </a:cubicBezTo>
                  <a:cubicBezTo>
                    <a:pt x="1053" y="753"/>
                    <a:pt x="727" y="527"/>
                    <a:pt x="627" y="327"/>
                  </a:cubicBezTo>
                  <a:cubicBezTo>
                    <a:pt x="426" y="126"/>
                    <a:pt x="201" y="1"/>
                    <a:pt x="201" y="1"/>
                  </a:cubicBezTo>
                  <a:close/>
                </a:path>
              </a:pathLst>
            </a:custGeom>
            <a:solidFill>
              <a:srgbClr val="5A2A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17" name="Google Shape;8017;p50"/>
            <p:cNvSpPr/>
            <p:nvPr/>
          </p:nvSpPr>
          <p:spPr>
            <a:xfrm>
              <a:off x="2244076" y="4519915"/>
              <a:ext cx="36016" cy="64578"/>
            </a:xfrm>
            <a:custGeom>
              <a:avLst/>
              <a:gdLst/>
              <a:ahLst/>
              <a:cxnLst/>
              <a:rect l="l" t="t" r="r" b="b"/>
              <a:pathLst>
                <a:path w="1580" h="2833" extrusionOk="0">
                  <a:moveTo>
                    <a:pt x="201" y="0"/>
                  </a:moveTo>
                  <a:cubicBezTo>
                    <a:pt x="201" y="0"/>
                    <a:pt x="101" y="0"/>
                    <a:pt x="101" y="126"/>
                  </a:cubicBezTo>
                  <a:cubicBezTo>
                    <a:pt x="1" y="126"/>
                    <a:pt x="1" y="226"/>
                    <a:pt x="101" y="226"/>
                  </a:cubicBezTo>
                  <a:cubicBezTo>
                    <a:pt x="101" y="226"/>
                    <a:pt x="201" y="426"/>
                    <a:pt x="326" y="627"/>
                  </a:cubicBezTo>
                  <a:cubicBezTo>
                    <a:pt x="427" y="752"/>
                    <a:pt x="527" y="852"/>
                    <a:pt x="527" y="953"/>
                  </a:cubicBezTo>
                  <a:cubicBezTo>
                    <a:pt x="627" y="1153"/>
                    <a:pt x="727" y="1253"/>
                    <a:pt x="727" y="1379"/>
                  </a:cubicBezTo>
                  <a:cubicBezTo>
                    <a:pt x="828" y="1579"/>
                    <a:pt x="828" y="1680"/>
                    <a:pt x="953" y="1880"/>
                  </a:cubicBezTo>
                  <a:lnTo>
                    <a:pt x="953" y="2106"/>
                  </a:lnTo>
                  <a:cubicBezTo>
                    <a:pt x="953" y="2106"/>
                    <a:pt x="953" y="2206"/>
                    <a:pt x="1053" y="2306"/>
                  </a:cubicBezTo>
                  <a:lnTo>
                    <a:pt x="1053" y="2632"/>
                  </a:lnTo>
                  <a:lnTo>
                    <a:pt x="1154" y="2732"/>
                  </a:lnTo>
                  <a:lnTo>
                    <a:pt x="1154" y="2832"/>
                  </a:lnTo>
                  <a:cubicBezTo>
                    <a:pt x="1254" y="2832"/>
                    <a:pt x="1354" y="2832"/>
                    <a:pt x="1354" y="2732"/>
                  </a:cubicBezTo>
                  <a:lnTo>
                    <a:pt x="1354" y="2632"/>
                  </a:lnTo>
                  <a:cubicBezTo>
                    <a:pt x="1454" y="2507"/>
                    <a:pt x="1454" y="2406"/>
                    <a:pt x="1454" y="2306"/>
                  </a:cubicBezTo>
                  <a:cubicBezTo>
                    <a:pt x="1580" y="2005"/>
                    <a:pt x="1454" y="1579"/>
                    <a:pt x="1354" y="1153"/>
                  </a:cubicBezTo>
                  <a:cubicBezTo>
                    <a:pt x="1154" y="752"/>
                    <a:pt x="953" y="426"/>
                    <a:pt x="627" y="326"/>
                  </a:cubicBezTo>
                  <a:cubicBezTo>
                    <a:pt x="427" y="126"/>
                    <a:pt x="201" y="0"/>
                    <a:pt x="201" y="0"/>
                  </a:cubicBezTo>
                  <a:close/>
                </a:path>
              </a:pathLst>
            </a:custGeom>
            <a:solidFill>
              <a:srgbClr val="5A2A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18" name="Google Shape;8018;p50"/>
            <p:cNvSpPr/>
            <p:nvPr/>
          </p:nvSpPr>
          <p:spPr>
            <a:xfrm>
              <a:off x="2629724" y="4494203"/>
              <a:ext cx="33144" cy="66288"/>
            </a:xfrm>
            <a:custGeom>
              <a:avLst/>
              <a:gdLst/>
              <a:ahLst/>
              <a:cxnLst/>
              <a:rect l="l" t="t" r="r" b="b"/>
              <a:pathLst>
                <a:path w="1454" h="2908" extrusionOk="0">
                  <a:moveTo>
                    <a:pt x="1353" y="0"/>
                  </a:moveTo>
                  <a:cubicBezTo>
                    <a:pt x="1353" y="0"/>
                    <a:pt x="1153" y="101"/>
                    <a:pt x="952" y="301"/>
                  </a:cubicBezTo>
                  <a:cubicBezTo>
                    <a:pt x="627" y="502"/>
                    <a:pt x="426" y="828"/>
                    <a:pt x="201" y="1128"/>
                  </a:cubicBezTo>
                  <a:cubicBezTo>
                    <a:pt x="100" y="1354"/>
                    <a:pt x="0" y="1554"/>
                    <a:pt x="0" y="1755"/>
                  </a:cubicBezTo>
                  <a:lnTo>
                    <a:pt x="0" y="2281"/>
                  </a:lnTo>
                  <a:cubicBezTo>
                    <a:pt x="0" y="2507"/>
                    <a:pt x="0" y="2607"/>
                    <a:pt x="100" y="2707"/>
                  </a:cubicBezTo>
                  <a:lnTo>
                    <a:pt x="100" y="2808"/>
                  </a:lnTo>
                  <a:lnTo>
                    <a:pt x="201" y="2908"/>
                  </a:lnTo>
                  <a:cubicBezTo>
                    <a:pt x="326" y="2908"/>
                    <a:pt x="326" y="2808"/>
                    <a:pt x="326" y="2808"/>
                  </a:cubicBezTo>
                  <a:lnTo>
                    <a:pt x="326" y="2707"/>
                  </a:lnTo>
                  <a:cubicBezTo>
                    <a:pt x="326" y="2707"/>
                    <a:pt x="426" y="2707"/>
                    <a:pt x="426" y="2607"/>
                  </a:cubicBezTo>
                  <a:lnTo>
                    <a:pt x="426" y="2281"/>
                  </a:lnTo>
                  <a:cubicBezTo>
                    <a:pt x="526" y="2181"/>
                    <a:pt x="526" y="2081"/>
                    <a:pt x="526" y="1880"/>
                  </a:cubicBezTo>
                  <a:cubicBezTo>
                    <a:pt x="627" y="1880"/>
                    <a:pt x="627" y="1755"/>
                    <a:pt x="627" y="1655"/>
                  </a:cubicBezTo>
                  <a:cubicBezTo>
                    <a:pt x="727" y="1554"/>
                    <a:pt x="727" y="1554"/>
                    <a:pt x="727" y="1454"/>
                  </a:cubicBezTo>
                  <a:cubicBezTo>
                    <a:pt x="827" y="1254"/>
                    <a:pt x="952" y="1128"/>
                    <a:pt x="1053" y="1028"/>
                  </a:cubicBezTo>
                  <a:cubicBezTo>
                    <a:pt x="1153" y="828"/>
                    <a:pt x="1153" y="727"/>
                    <a:pt x="1253" y="627"/>
                  </a:cubicBezTo>
                  <a:cubicBezTo>
                    <a:pt x="1353" y="301"/>
                    <a:pt x="1454" y="201"/>
                    <a:pt x="1454" y="201"/>
                  </a:cubicBezTo>
                  <a:lnTo>
                    <a:pt x="1454" y="101"/>
                  </a:lnTo>
                  <a:cubicBezTo>
                    <a:pt x="1454" y="0"/>
                    <a:pt x="1353" y="0"/>
                    <a:pt x="1353" y="0"/>
                  </a:cubicBezTo>
                  <a:close/>
                </a:path>
              </a:pathLst>
            </a:custGeom>
            <a:solidFill>
              <a:srgbClr val="5A2A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19" name="Google Shape;8019;p50"/>
            <p:cNvSpPr/>
            <p:nvPr/>
          </p:nvSpPr>
          <p:spPr>
            <a:xfrm>
              <a:off x="2667997" y="4505623"/>
              <a:ext cx="28585" cy="64578"/>
            </a:xfrm>
            <a:custGeom>
              <a:avLst/>
              <a:gdLst/>
              <a:ahLst/>
              <a:cxnLst/>
              <a:rect l="l" t="t" r="r" b="b"/>
              <a:pathLst>
                <a:path w="1254" h="2833" extrusionOk="0">
                  <a:moveTo>
                    <a:pt x="1028" y="1"/>
                  </a:moveTo>
                  <a:cubicBezTo>
                    <a:pt x="1028" y="1"/>
                    <a:pt x="928" y="126"/>
                    <a:pt x="727" y="327"/>
                  </a:cubicBezTo>
                  <a:cubicBezTo>
                    <a:pt x="627" y="427"/>
                    <a:pt x="527" y="527"/>
                    <a:pt x="401" y="753"/>
                  </a:cubicBezTo>
                  <a:cubicBezTo>
                    <a:pt x="301" y="853"/>
                    <a:pt x="201" y="1053"/>
                    <a:pt x="100" y="1254"/>
                  </a:cubicBezTo>
                  <a:cubicBezTo>
                    <a:pt x="100" y="1379"/>
                    <a:pt x="0" y="1580"/>
                    <a:pt x="0" y="1780"/>
                  </a:cubicBezTo>
                  <a:lnTo>
                    <a:pt x="0" y="2106"/>
                  </a:lnTo>
                  <a:lnTo>
                    <a:pt x="0" y="2307"/>
                  </a:lnTo>
                  <a:cubicBezTo>
                    <a:pt x="0" y="2407"/>
                    <a:pt x="0" y="2507"/>
                    <a:pt x="100" y="2632"/>
                  </a:cubicBezTo>
                  <a:lnTo>
                    <a:pt x="100" y="2733"/>
                  </a:lnTo>
                  <a:lnTo>
                    <a:pt x="201" y="2833"/>
                  </a:lnTo>
                  <a:cubicBezTo>
                    <a:pt x="301" y="2833"/>
                    <a:pt x="301" y="2833"/>
                    <a:pt x="301" y="2733"/>
                  </a:cubicBezTo>
                  <a:cubicBezTo>
                    <a:pt x="301" y="2733"/>
                    <a:pt x="401" y="2733"/>
                    <a:pt x="401" y="2632"/>
                  </a:cubicBezTo>
                  <a:lnTo>
                    <a:pt x="401" y="2307"/>
                  </a:lnTo>
                  <a:cubicBezTo>
                    <a:pt x="527" y="2206"/>
                    <a:pt x="527" y="2006"/>
                    <a:pt x="527" y="1880"/>
                  </a:cubicBezTo>
                  <a:cubicBezTo>
                    <a:pt x="627" y="1780"/>
                    <a:pt x="627" y="1780"/>
                    <a:pt x="627" y="1680"/>
                  </a:cubicBezTo>
                  <a:cubicBezTo>
                    <a:pt x="627" y="1580"/>
                    <a:pt x="727" y="1479"/>
                    <a:pt x="727" y="1479"/>
                  </a:cubicBezTo>
                  <a:cubicBezTo>
                    <a:pt x="827" y="1154"/>
                    <a:pt x="928" y="853"/>
                    <a:pt x="1028" y="627"/>
                  </a:cubicBezTo>
                  <a:cubicBezTo>
                    <a:pt x="1253" y="327"/>
                    <a:pt x="1253" y="226"/>
                    <a:pt x="1253" y="226"/>
                  </a:cubicBezTo>
                  <a:lnTo>
                    <a:pt x="1253" y="126"/>
                  </a:lnTo>
                  <a:cubicBezTo>
                    <a:pt x="1253" y="1"/>
                    <a:pt x="1153" y="1"/>
                    <a:pt x="1028" y="1"/>
                  </a:cubicBezTo>
                  <a:close/>
                </a:path>
              </a:pathLst>
            </a:custGeom>
            <a:solidFill>
              <a:srgbClr val="5A2A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20" name="Google Shape;8020;p50"/>
            <p:cNvSpPr/>
            <p:nvPr/>
          </p:nvSpPr>
          <p:spPr>
            <a:xfrm>
              <a:off x="1977281" y="4384512"/>
              <a:ext cx="31434" cy="59427"/>
            </a:xfrm>
            <a:custGeom>
              <a:avLst/>
              <a:gdLst/>
              <a:ahLst/>
              <a:cxnLst/>
              <a:rect l="l" t="t" r="r" b="b"/>
              <a:pathLst>
                <a:path w="1379" h="2607" extrusionOk="0">
                  <a:moveTo>
                    <a:pt x="126" y="0"/>
                  </a:moveTo>
                  <a:lnTo>
                    <a:pt x="0" y="101"/>
                  </a:lnTo>
                  <a:cubicBezTo>
                    <a:pt x="126" y="827"/>
                    <a:pt x="226" y="1554"/>
                    <a:pt x="326" y="2306"/>
                  </a:cubicBezTo>
                  <a:cubicBezTo>
                    <a:pt x="426" y="2507"/>
                    <a:pt x="527" y="2607"/>
                    <a:pt x="752" y="2607"/>
                  </a:cubicBezTo>
                  <a:cubicBezTo>
                    <a:pt x="1053" y="2607"/>
                    <a:pt x="1379" y="2306"/>
                    <a:pt x="1153" y="1980"/>
                  </a:cubicBezTo>
                  <a:cubicBezTo>
                    <a:pt x="852" y="1354"/>
                    <a:pt x="426" y="827"/>
                    <a:pt x="226" y="101"/>
                  </a:cubicBezTo>
                  <a:cubicBezTo>
                    <a:pt x="226" y="0"/>
                    <a:pt x="226" y="0"/>
                    <a:pt x="126" y="0"/>
                  </a:cubicBezTo>
                  <a:close/>
                </a:path>
              </a:pathLst>
            </a:custGeom>
            <a:solidFill>
              <a:srgbClr val="6535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21" name="Google Shape;8021;p50"/>
            <p:cNvSpPr/>
            <p:nvPr/>
          </p:nvSpPr>
          <p:spPr>
            <a:xfrm>
              <a:off x="2005843" y="4405643"/>
              <a:ext cx="33737" cy="36016"/>
            </a:xfrm>
            <a:custGeom>
              <a:avLst/>
              <a:gdLst/>
              <a:ahLst/>
              <a:cxnLst/>
              <a:rect l="l" t="t" r="r" b="b"/>
              <a:pathLst>
                <a:path w="1480" h="1580" extrusionOk="0">
                  <a:moveTo>
                    <a:pt x="326" y="1"/>
                  </a:moveTo>
                  <a:cubicBezTo>
                    <a:pt x="126" y="1"/>
                    <a:pt x="0" y="226"/>
                    <a:pt x="0" y="327"/>
                  </a:cubicBezTo>
                  <a:cubicBezTo>
                    <a:pt x="0" y="527"/>
                    <a:pt x="126" y="627"/>
                    <a:pt x="126" y="853"/>
                  </a:cubicBezTo>
                  <a:cubicBezTo>
                    <a:pt x="226" y="953"/>
                    <a:pt x="226" y="1053"/>
                    <a:pt x="326" y="1154"/>
                  </a:cubicBezTo>
                  <a:cubicBezTo>
                    <a:pt x="427" y="1379"/>
                    <a:pt x="627" y="1580"/>
                    <a:pt x="853" y="1580"/>
                  </a:cubicBezTo>
                  <a:cubicBezTo>
                    <a:pt x="853" y="1580"/>
                    <a:pt x="953" y="1580"/>
                    <a:pt x="1053" y="1479"/>
                  </a:cubicBezTo>
                  <a:cubicBezTo>
                    <a:pt x="1254" y="1379"/>
                    <a:pt x="1479" y="1053"/>
                    <a:pt x="1254" y="853"/>
                  </a:cubicBezTo>
                  <a:cubicBezTo>
                    <a:pt x="1153" y="627"/>
                    <a:pt x="1053" y="427"/>
                    <a:pt x="853" y="327"/>
                  </a:cubicBezTo>
                  <a:cubicBezTo>
                    <a:pt x="752" y="226"/>
                    <a:pt x="527" y="126"/>
                    <a:pt x="326" y="1"/>
                  </a:cubicBezTo>
                  <a:close/>
                </a:path>
              </a:pathLst>
            </a:custGeom>
            <a:solidFill>
              <a:srgbClr val="6535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22" name="Google Shape;8022;p50"/>
            <p:cNvSpPr/>
            <p:nvPr/>
          </p:nvSpPr>
          <p:spPr>
            <a:xfrm>
              <a:off x="1951568" y="4267961"/>
              <a:ext cx="30864" cy="45157"/>
            </a:xfrm>
            <a:custGeom>
              <a:avLst/>
              <a:gdLst/>
              <a:ahLst/>
              <a:cxnLst/>
              <a:rect l="l" t="t" r="r" b="b"/>
              <a:pathLst>
                <a:path w="1354" h="1981" extrusionOk="0">
                  <a:moveTo>
                    <a:pt x="201" y="1"/>
                  </a:moveTo>
                  <a:cubicBezTo>
                    <a:pt x="0" y="201"/>
                    <a:pt x="101" y="627"/>
                    <a:pt x="201" y="928"/>
                  </a:cubicBezTo>
                  <a:cubicBezTo>
                    <a:pt x="301" y="1354"/>
                    <a:pt x="301" y="1880"/>
                    <a:pt x="727" y="1981"/>
                  </a:cubicBezTo>
                  <a:lnTo>
                    <a:pt x="828" y="1981"/>
                  </a:lnTo>
                  <a:cubicBezTo>
                    <a:pt x="928" y="1981"/>
                    <a:pt x="1128" y="1880"/>
                    <a:pt x="1128" y="1780"/>
                  </a:cubicBezTo>
                  <a:cubicBezTo>
                    <a:pt x="1354" y="1354"/>
                    <a:pt x="1028" y="1153"/>
                    <a:pt x="828" y="727"/>
                  </a:cubicBezTo>
                  <a:cubicBezTo>
                    <a:pt x="727" y="527"/>
                    <a:pt x="627" y="101"/>
                    <a:pt x="301" y="1"/>
                  </a:cubicBezTo>
                  <a:close/>
                </a:path>
              </a:pathLst>
            </a:custGeom>
            <a:solidFill>
              <a:srgbClr val="6535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23" name="Google Shape;8023;p50"/>
            <p:cNvSpPr/>
            <p:nvPr/>
          </p:nvSpPr>
          <p:spPr>
            <a:xfrm>
              <a:off x="2948514" y="4096564"/>
              <a:ext cx="26283" cy="69160"/>
            </a:xfrm>
            <a:custGeom>
              <a:avLst/>
              <a:gdLst/>
              <a:ahLst/>
              <a:cxnLst/>
              <a:rect l="l" t="t" r="r" b="b"/>
              <a:pathLst>
                <a:path w="1153" h="3034" extrusionOk="0">
                  <a:moveTo>
                    <a:pt x="326" y="1"/>
                  </a:moveTo>
                  <a:cubicBezTo>
                    <a:pt x="125" y="527"/>
                    <a:pt x="125" y="928"/>
                    <a:pt x="125" y="1454"/>
                  </a:cubicBezTo>
                  <a:cubicBezTo>
                    <a:pt x="125" y="1981"/>
                    <a:pt x="0" y="2507"/>
                    <a:pt x="326" y="2908"/>
                  </a:cubicBezTo>
                  <a:cubicBezTo>
                    <a:pt x="426" y="2908"/>
                    <a:pt x="526" y="3033"/>
                    <a:pt x="526" y="3033"/>
                  </a:cubicBezTo>
                  <a:cubicBezTo>
                    <a:pt x="627" y="3033"/>
                    <a:pt x="752" y="2908"/>
                    <a:pt x="752" y="2908"/>
                  </a:cubicBezTo>
                  <a:cubicBezTo>
                    <a:pt x="1153" y="2607"/>
                    <a:pt x="1053" y="2081"/>
                    <a:pt x="952" y="1655"/>
                  </a:cubicBezTo>
                  <a:cubicBezTo>
                    <a:pt x="852" y="1154"/>
                    <a:pt x="752" y="527"/>
                    <a:pt x="526" y="1"/>
                  </a:cubicBezTo>
                  <a:close/>
                </a:path>
              </a:pathLst>
            </a:custGeom>
            <a:solidFill>
              <a:srgbClr val="6535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24" name="Google Shape;8024;p50"/>
            <p:cNvSpPr/>
            <p:nvPr/>
          </p:nvSpPr>
          <p:spPr>
            <a:xfrm>
              <a:off x="2970215" y="4070281"/>
              <a:ext cx="30864" cy="49739"/>
            </a:xfrm>
            <a:custGeom>
              <a:avLst/>
              <a:gdLst/>
              <a:ahLst/>
              <a:cxnLst/>
              <a:rect l="l" t="t" r="r" b="b"/>
              <a:pathLst>
                <a:path w="1354" h="2182" extrusionOk="0">
                  <a:moveTo>
                    <a:pt x="727" y="1"/>
                  </a:moveTo>
                  <a:cubicBezTo>
                    <a:pt x="727" y="1"/>
                    <a:pt x="627" y="1"/>
                    <a:pt x="627" y="101"/>
                  </a:cubicBezTo>
                  <a:cubicBezTo>
                    <a:pt x="427" y="627"/>
                    <a:pt x="0" y="1455"/>
                    <a:pt x="427" y="1981"/>
                  </a:cubicBezTo>
                  <a:cubicBezTo>
                    <a:pt x="527" y="2181"/>
                    <a:pt x="727" y="2181"/>
                    <a:pt x="828" y="2181"/>
                  </a:cubicBezTo>
                  <a:cubicBezTo>
                    <a:pt x="1053" y="2181"/>
                    <a:pt x="1254" y="2081"/>
                    <a:pt x="1254" y="1881"/>
                  </a:cubicBezTo>
                  <a:cubicBezTo>
                    <a:pt x="1354" y="1354"/>
                    <a:pt x="928" y="627"/>
                    <a:pt x="828" y="101"/>
                  </a:cubicBezTo>
                  <a:cubicBezTo>
                    <a:pt x="828" y="1"/>
                    <a:pt x="727" y="1"/>
                    <a:pt x="727" y="1"/>
                  </a:cubicBezTo>
                  <a:close/>
                </a:path>
              </a:pathLst>
            </a:custGeom>
            <a:solidFill>
              <a:srgbClr val="6535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25" name="Google Shape;8025;p50"/>
            <p:cNvSpPr/>
            <p:nvPr/>
          </p:nvSpPr>
          <p:spPr>
            <a:xfrm>
              <a:off x="2953643" y="4196543"/>
              <a:ext cx="21154" cy="54868"/>
            </a:xfrm>
            <a:custGeom>
              <a:avLst/>
              <a:gdLst/>
              <a:ahLst/>
              <a:cxnLst/>
              <a:rect l="l" t="t" r="r" b="b"/>
              <a:pathLst>
                <a:path w="928" h="2407" extrusionOk="0">
                  <a:moveTo>
                    <a:pt x="627" y="1"/>
                  </a:moveTo>
                  <a:cubicBezTo>
                    <a:pt x="527" y="1"/>
                    <a:pt x="402" y="1"/>
                    <a:pt x="301" y="101"/>
                  </a:cubicBezTo>
                  <a:cubicBezTo>
                    <a:pt x="201" y="527"/>
                    <a:pt x="101" y="828"/>
                    <a:pt x="101" y="1254"/>
                  </a:cubicBezTo>
                  <a:cubicBezTo>
                    <a:pt x="1" y="1655"/>
                    <a:pt x="1" y="1981"/>
                    <a:pt x="301" y="2281"/>
                  </a:cubicBezTo>
                  <a:cubicBezTo>
                    <a:pt x="301" y="2281"/>
                    <a:pt x="402" y="2407"/>
                    <a:pt x="527" y="2407"/>
                  </a:cubicBezTo>
                  <a:lnTo>
                    <a:pt x="627" y="2281"/>
                  </a:lnTo>
                  <a:cubicBezTo>
                    <a:pt x="928" y="1981"/>
                    <a:pt x="928" y="1780"/>
                    <a:pt x="928" y="1454"/>
                  </a:cubicBezTo>
                  <a:cubicBezTo>
                    <a:pt x="828" y="1028"/>
                    <a:pt x="828" y="728"/>
                    <a:pt x="928" y="302"/>
                  </a:cubicBezTo>
                  <a:cubicBezTo>
                    <a:pt x="928" y="101"/>
                    <a:pt x="727" y="1"/>
                    <a:pt x="627" y="1"/>
                  </a:cubicBezTo>
                  <a:close/>
                </a:path>
              </a:pathLst>
            </a:custGeom>
            <a:solidFill>
              <a:srgbClr val="6535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26" name="Google Shape;8026;p50"/>
            <p:cNvSpPr/>
            <p:nvPr/>
          </p:nvSpPr>
          <p:spPr>
            <a:xfrm>
              <a:off x="2005843" y="3758352"/>
              <a:ext cx="31434" cy="66858"/>
            </a:xfrm>
            <a:custGeom>
              <a:avLst/>
              <a:gdLst/>
              <a:ahLst/>
              <a:cxnLst/>
              <a:rect l="l" t="t" r="r" b="b"/>
              <a:pathLst>
                <a:path w="1379" h="2933" extrusionOk="0">
                  <a:moveTo>
                    <a:pt x="427" y="1"/>
                  </a:moveTo>
                  <a:cubicBezTo>
                    <a:pt x="0" y="201"/>
                    <a:pt x="126" y="1153"/>
                    <a:pt x="126" y="1580"/>
                  </a:cubicBezTo>
                  <a:cubicBezTo>
                    <a:pt x="226" y="2081"/>
                    <a:pt x="326" y="2707"/>
                    <a:pt x="953" y="2933"/>
                  </a:cubicBezTo>
                  <a:cubicBezTo>
                    <a:pt x="1153" y="2933"/>
                    <a:pt x="1254" y="2833"/>
                    <a:pt x="1254" y="2707"/>
                  </a:cubicBezTo>
                  <a:cubicBezTo>
                    <a:pt x="1379" y="2206"/>
                    <a:pt x="1153" y="1580"/>
                    <a:pt x="1053" y="953"/>
                  </a:cubicBezTo>
                  <a:cubicBezTo>
                    <a:pt x="953" y="727"/>
                    <a:pt x="953" y="1"/>
                    <a:pt x="627" y="1"/>
                  </a:cubicBezTo>
                  <a:close/>
                </a:path>
              </a:pathLst>
            </a:custGeom>
            <a:solidFill>
              <a:srgbClr val="6535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27" name="Google Shape;8027;p50"/>
            <p:cNvSpPr/>
            <p:nvPr/>
          </p:nvSpPr>
          <p:spPr>
            <a:xfrm>
              <a:off x="2022985" y="3708659"/>
              <a:ext cx="25736" cy="57147"/>
            </a:xfrm>
            <a:custGeom>
              <a:avLst/>
              <a:gdLst/>
              <a:ahLst/>
              <a:cxnLst/>
              <a:rect l="l" t="t" r="r" b="b"/>
              <a:pathLst>
                <a:path w="1129" h="2507" extrusionOk="0">
                  <a:moveTo>
                    <a:pt x="301" y="0"/>
                  </a:moveTo>
                  <a:cubicBezTo>
                    <a:pt x="0" y="301"/>
                    <a:pt x="0" y="927"/>
                    <a:pt x="0" y="1354"/>
                  </a:cubicBezTo>
                  <a:cubicBezTo>
                    <a:pt x="0" y="1755"/>
                    <a:pt x="101" y="2506"/>
                    <a:pt x="627" y="2506"/>
                  </a:cubicBezTo>
                  <a:cubicBezTo>
                    <a:pt x="1128" y="2506"/>
                    <a:pt x="1128" y="1880"/>
                    <a:pt x="928" y="1554"/>
                  </a:cubicBezTo>
                  <a:cubicBezTo>
                    <a:pt x="827" y="1028"/>
                    <a:pt x="727" y="501"/>
                    <a:pt x="502" y="0"/>
                  </a:cubicBezTo>
                  <a:close/>
                </a:path>
              </a:pathLst>
            </a:custGeom>
            <a:solidFill>
              <a:srgbClr val="6535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28" name="Google Shape;8028;p50"/>
            <p:cNvSpPr/>
            <p:nvPr/>
          </p:nvSpPr>
          <p:spPr>
            <a:xfrm>
              <a:off x="2058409" y="3796625"/>
              <a:ext cx="30864" cy="54868"/>
            </a:xfrm>
            <a:custGeom>
              <a:avLst/>
              <a:gdLst/>
              <a:ahLst/>
              <a:cxnLst/>
              <a:rect l="l" t="t" r="r" b="b"/>
              <a:pathLst>
                <a:path w="1354" h="2407" extrusionOk="0">
                  <a:moveTo>
                    <a:pt x="326" y="1"/>
                  </a:moveTo>
                  <a:lnTo>
                    <a:pt x="201" y="101"/>
                  </a:lnTo>
                  <a:cubicBezTo>
                    <a:pt x="0" y="402"/>
                    <a:pt x="100" y="828"/>
                    <a:pt x="201" y="1254"/>
                  </a:cubicBezTo>
                  <a:cubicBezTo>
                    <a:pt x="326" y="1655"/>
                    <a:pt x="326" y="2081"/>
                    <a:pt x="727" y="2407"/>
                  </a:cubicBezTo>
                  <a:lnTo>
                    <a:pt x="953" y="2407"/>
                  </a:lnTo>
                  <a:cubicBezTo>
                    <a:pt x="1053" y="2407"/>
                    <a:pt x="1153" y="2282"/>
                    <a:pt x="1253" y="2181"/>
                  </a:cubicBezTo>
                  <a:cubicBezTo>
                    <a:pt x="1354" y="1780"/>
                    <a:pt x="1153" y="1454"/>
                    <a:pt x="953" y="1154"/>
                  </a:cubicBezTo>
                  <a:cubicBezTo>
                    <a:pt x="727" y="728"/>
                    <a:pt x="627" y="402"/>
                    <a:pt x="426" y="101"/>
                  </a:cubicBezTo>
                  <a:cubicBezTo>
                    <a:pt x="426" y="1"/>
                    <a:pt x="426" y="1"/>
                    <a:pt x="326" y="1"/>
                  </a:cubicBezTo>
                  <a:close/>
                </a:path>
              </a:pathLst>
            </a:custGeom>
            <a:solidFill>
              <a:srgbClr val="6535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29" name="Google Shape;8029;p50"/>
            <p:cNvSpPr/>
            <p:nvPr/>
          </p:nvSpPr>
          <p:spPr>
            <a:xfrm>
              <a:off x="2848535" y="3805766"/>
              <a:ext cx="36016" cy="76591"/>
            </a:xfrm>
            <a:custGeom>
              <a:avLst/>
              <a:gdLst/>
              <a:ahLst/>
              <a:cxnLst/>
              <a:rect l="l" t="t" r="r" b="b"/>
              <a:pathLst>
                <a:path w="1580" h="3360" extrusionOk="0">
                  <a:moveTo>
                    <a:pt x="1053" y="1"/>
                  </a:moveTo>
                  <a:cubicBezTo>
                    <a:pt x="1053" y="1"/>
                    <a:pt x="952" y="1"/>
                    <a:pt x="952" y="126"/>
                  </a:cubicBezTo>
                  <a:cubicBezTo>
                    <a:pt x="426" y="327"/>
                    <a:pt x="426" y="1053"/>
                    <a:pt x="326" y="1480"/>
                  </a:cubicBezTo>
                  <a:cubicBezTo>
                    <a:pt x="226" y="2006"/>
                    <a:pt x="0" y="2632"/>
                    <a:pt x="226" y="3033"/>
                  </a:cubicBezTo>
                  <a:cubicBezTo>
                    <a:pt x="226" y="3259"/>
                    <a:pt x="326" y="3359"/>
                    <a:pt x="526" y="3359"/>
                  </a:cubicBezTo>
                  <a:cubicBezTo>
                    <a:pt x="627" y="3359"/>
                    <a:pt x="752" y="3259"/>
                    <a:pt x="852" y="3033"/>
                  </a:cubicBezTo>
                  <a:cubicBezTo>
                    <a:pt x="952" y="2632"/>
                    <a:pt x="1053" y="2106"/>
                    <a:pt x="1253" y="1580"/>
                  </a:cubicBezTo>
                  <a:cubicBezTo>
                    <a:pt x="1379" y="1154"/>
                    <a:pt x="1579" y="527"/>
                    <a:pt x="1253" y="126"/>
                  </a:cubicBezTo>
                  <a:cubicBezTo>
                    <a:pt x="1253" y="126"/>
                    <a:pt x="1153" y="1"/>
                    <a:pt x="1053" y="1"/>
                  </a:cubicBezTo>
                  <a:close/>
                </a:path>
              </a:pathLst>
            </a:custGeom>
            <a:solidFill>
              <a:srgbClr val="6535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30" name="Google Shape;8030;p50"/>
            <p:cNvSpPr/>
            <p:nvPr/>
          </p:nvSpPr>
          <p:spPr>
            <a:xfrm>
              <a:off x="2884528" y="3768063"/>
              <a:ext cx="30864" cy="71440"/>
            </a:xfrm>
            <a:custGeom>
              <a:avLst/>
              <a:gdLst/>
              <a:ahLst/>
              <a:cxnLst/>
              <a:rect l="l" t="t" r="r" b="b"/>
              <a:pathLst>
                <a:path w="1354" h="3134" extrusionOk="0">
                  <a:moveTo>
                    <a:pt x="827" y="1"/>
                  </a:moveTo>
                  <a:cubicBezTo>
                    <a:pt x="627" y="1"/>
                    <a:pt x="426" y="101"/>
                    <a:pt x="301" y="301"/>
                  </a:cubicBezTo>
                  <a:cubicBezTo>
                    <a:pt x="100" y="1154"/>
                    <a:pt x="0" y="2407"/>
                    <a:pt x="526" y="3134"/>
                  </a:cubicBezTo>
                  <a:lnTo>
                    <a:pt x="627" y="3134"/>
                  </a:lnTo>
                  <a:cubicBezTo>
                    <a:pt x="827" y="2707"/>
                    <a:pt x="927" y="2281"/>
                    <a:pt x="1053" y="1880"/>
                  </a:cubicBezTo>
                  <a:cubicBezTo>
                    <a:pt x="1153" y="1354"/>
                    <a:pt x="1253" y="928"/>
                    <a:pt x="1353" y="402"/>
                  </a:cubicBezTo>
                  <a:cubicBezTo>
                    <a:pt x="1353" y="201"/>
                    <a:pt x="1153" y="1"/>
                    <a:pt x="827" y="1"/>
                  </a:cubicBezTo>
                  <a:close/>
                </a:path>
              </a:pathLst>
            </a:custGeom>
            <a:solidFill>
              <a:srgbClr val="65351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31" name="Google Shape;8031;p50"/>
            <p:cNvSpPr/>
            <p:nvPr/>
          </p:nvSpPr>
          <p:spPr>
            <a:xfrm>
              <a:off x="3334140" y="3449751"/>
              <a:ext cx="490776" cy="437163"/>
            </a:xfrm>
            <a:custGeom>
              <a:avLst/>
              <a:gdLst/>
              <a:ahLst/>
              <a:cxnLst/>
              <a:rect l="l" t="t" r="r" b="b"/>
              <a:pathLst>
                <a:path w="21530" h="19178" extrusionOk="0">
                  <a:moveTo>
                    <a:pt x="6225" y="1"/>
                  </a:moveTo>
                  <a:cubicBezTo>
                    <a:pt x="5936" y="1"/>
                    <a:pt x="5704" y="28"/>
                    <a:pt x="5539" y="80"/>
                  </a:cubicBezTo>
                  <a:cubicBezTo>
                    <a:pt x="3885" y="581"/>
                    <a:pt x="0" y="9052"/>
                    <a:pt x="1579" y="19077"/>
                  </a:cubicBezTo>
                  <a:lnTo>
                    <a:pt x="1579" y="19178"/>
                  </a:lnTo>
                  <a:cubicBezTo>
                    <a:pt x="3033" y="18977"/>
                    <a:pt x="6266" y="18451"/>
                    <a:pt x="12031" y="15945"/>
                  </a:cubicBezTo>
                  <a:cubicBezTo>
                    <a:pt x="17870" y="13438"/>
                    <a:pt x="20477" y="10732"/>
                    <a:pt x="21529" y="9879"/>
                  </a:cubicBezTo>
                  <a:lnTo>
                    <a:pt x="21304" y="9679"/>
                  </a:lnTo>
                  <a:cubicBezTo>
                    <a:pt x="16421" y="2332"/>
                    <a:pt x="8887" y="1"/>
                    <a:pt x="62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32" name="Google Shape;8032;p50"/>
            <p:cNvSpPr/>
            <p:nvPr/>
          </p:nvSpPr>
          <p:spPr>
            <a:xfrm>
              <a:off x="3346130" y="3670317"/>
              <a:ext cx="554762" cy="360662"/>
            </a:xfrm>
            <a:custGeom>
              <a:avLst/>
              <a:gdLst/>
              <a:ahLst/>
              <a:cxnLst/>
              <a:rect l="l" t="t" r="r" b="b"/>
              <a:pathLst>
                <a:path w="24337" h="15822" extrusionOk="0">
                  <a:moveTo>
                    <a:pt x="21327" y="1"/>
                  </a:moveTo>
                  <a:cubicBezTo>
                    <a:pt x="21319" y="1"/>
                    <a:pt x="21311" y="2"/>
                    <a:pt x="21304" y="3"/>
                  </a:cubicBezTo>
                  <a:cubicBezTo>
                    <a:pt x="21204" y="103"/>
                    <a:pt x="21104" y="103"/>
                    <a:pt x="21003" y="203"/>
                  </a:cubicBezTo>
                  <a:cubicBezTo>
                    <a:pt x="19951" y="1056"/>
                    <a:pt x="17344" y="3762"/>
                    <a:pt x="11505" y="6269"/>
                  </a:cubicBezTo>
                  <a:cubicBezTo>
                    <a:pt x="5740" y="8775"/>
                    <a:pt x="2507" y="9301"/>
                    <a:pt x="1053" y="9502"/>
                  </a:cubicBezTo>
                  <a:cubicBezTo>
                    <a:pt x="527" y="9602"/>
                    <a:pt x="226" y="9702"/>
                    <a:pt x="226" y="9828"/>
                  </a:cubicBezTo>
                  <a:cubicBezTo>
                    <a:pt x="1" y="10855"/>
                    <a:pt x="853" y="15141"/>
                    <a:pt x="2307" y="15767"/>
                  </a:cubicBezTo>
                  <a:cubicBezTo>
                    <a:pt x="2387" y="15803"/>
                    <a:pt x="2544" y="15821"/>
                    <a:pt x="2767" y="15821"/>
                  </a:cubicBezTo>
                  <a:cubicBezTo>
                    <a:pt x="4557" y="15821"/>
                    <a:pt x="10581" y="14663"/>
                    <a:pt x="15038" y="12434"/>
                  </a:cubicBezTo>
                  <a:cubicBezTo>
                    <a:pt x="21304" y="9401"/>
                    <a:pt x="24337" y="5542"/>
                    <a:pt x="24136" y="4489"/>
                  </a:cubicBezTo>
                  <a:cubicBezTo>
                    <a:pt x="23815" y="3451"/>
                    <a:pt x="21885" y="1"/>
                    <a:pt x="213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33" name="Google Shape;8033;p50"/>
            <p:cNvSpPr/>
            <p:nvPr/>
          </p:nvSpPr>
          <p:spPr>
            <a:xfrm>
              <a:off x="3391265" y="3891476"/>
              <a:ext cx="42877" cy="131413"/>
            </a:xfrm>
            <a:custGeom>
              <a:avLst/>
              <a:gdLst/>
              <a:ahLst/>
              <a:cxnLst/>
              <a:rect l="l" t="t" r="r" b="b"/>
              <a:pathLst>
                <a:path w="1881" h="5765" extrusionOk="0">
                  <a:moveTo>
                    <a:pt x="126" y="0"/>
                  </a:moveTo>
                  <a:cubicBezTo>
                    <a:pt x="1" y="0"/>
                    <a:pt x="1" y="0"/>
                    <a:pt x="1" y="126"/>
                  </a:cubicBezTo>
                  <a:lnTo>
                    <a:pt x="1" y="326"/>
                  </a:lnTo>
                  <a:cubicBezTo>
                    <a:pt x="1" y="527"/>
                    <a:pt x="1" y="752"/>
                    <a:pt x="126" y="953"/>
                  </a:cubicBezTo>
                  <a:cubicBezTo>
                    <a:pt x="126" y="1253"/>
                    <a:pt x="226" y="1579"/>
                    <a:pt x="226" y="1880"/>
                  </a:cubicBezTo>
                  <a:cubicBezTo>
                    <a:pt x="327" y="2306"/>
                    <a:pt x="427" y="2632"/>
                    <a:pt x="527" y="3033"/>
                  </a:cubicBezTo>
                  <a:cubicBezTo>
                    <a:pt x="627" y="3359"/>
                    <a:pt x="753" y="3659"/>
                    <a:pt x="853" y="3985"/>
                  </a:cubicBezTo>
                  <a:cubicBezTo>
                    <a:pt x="953" y="4386"/>
                    <a:pt x="1053" y="4712"/>
                    <a:pt x="1254" y="4913"/>
                  </a:cubicBezTo>
                  <a:cubicBezTo>
                    <a:pt x="1254" y="5013"/>
                    <a:pt x="1379" y="5138"/>
                    <a:pt x="1379" y="5238"/>
                  </a:cubicBezTo>
                  <a:cubicBezTo>
                    <a:pt x="1479" y="5339"/>
                    <a:pt x="1479" y="5439"/>
                    <a:pt x="1580" y="5539"/>
                  </a:cubicBezTo>
                  <a:cubicBezTo>
                    <a:pt x="1680" y="5639"/>
                    <a:pt x="1780" y="5639"/>
                    <a:pt x="1780" y="5639"/>
                  </a:cubicBezTo>
                  <a:lnTo>
                    <a:pt x="1780" y="5765"/>
                  </a:lnTo>
                  <a:lnTo>
                    <a:pt x="1880" y="5639"/>
                  </a:lnTo>
                  <a:cubicBezTo>
                    <a:pt x="1880" y="5639"/>
                    <a:pt x="1780" y="5539"/>
                    <a:pt x="1780" y="5339"/>
                  </a:cubicBezTo>
                  <a:cubicBezTo>
                    <a:pt x="1680" y="5339"/>
                    <a:pt x="1680" y="5238"/>
                    <a:pt x="1680" y="5138"/>
                  </a:cubicBezTo>
                  <a:cubicBezTo>
                    <a:pt x="1580" y="5013"/>
                    <a:pt x="1580" y="4913"/>
                    <a:pt x="1479" y="4812"/>
                  </a:cubicBezTo>
                  <a:cubicBezTo>
                    <a:pt x="1254" y="4286"/>
                    <a:pt x="1053" y="3559"/>
                    <a:pt x="953" y="2832"/>
                  </a:cubicBezTo>
                  <a:cubicBezTo>
                    <a:pt x="753" y="2206"/>
                    <a:pt x="527" y="1479"/>
                    <a:pt x="427" y="953"/>
                  </a:cubicBezTo>
                  <a:cubicBezTo>
                    <a:pt x="327" y="627"/>
                    <a:pt x="226" y="426"/>
                    <a:pt x="226" y="326"/>
                  </a:cubicBezTo>
                  <a:cubicBezTo>
                    <a:pt x="226" y="126"/>
                    <a:pt x="126" y="0"/>
                    <a:pt x="1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34" name="Google Shape;8034;p50"/>
            <p:cNvSpPr/>
            <p:nvPr/>
          </p:nvSpPr>
          <p:spPr>
            <a:xfrm>
              <a:off x="3434120" y="3891476"/>
              <a:ext cx="48006" cy="123982"/>
            </a:xfrm>
            <a:custGeom>
              <a:avLst/>
              <a:gdLst/>
              <a:ahLst/>
              <a:cxnLst/>
              <a:rect l="l" t="t" r="r" b="b"/>
              <a:pathLst>
                <a:path w="2106" h="5439" extrusionOk="0">
                  <a:moveTo>
                    <a:pt x="126" y="0"/>
                  </a:moveTo>
                  <a:cubicBezTo>
                    <a:pt x="126" y="0"/>
                    <a:pt x="0" y="0"/>
                    <a:pt x="0" y="126"/>
                  </a:cubicBezTo>
                  <a:cubicBezTo>
                    <a:pt x="0" y="126"/>
                    <a:pt x="126" y="426"/>
                    <a:pt x="226" y="953"/>
                  </a:cubicBezTo>
                  <a:cubicBezTo>
                    <a:pt x="426" y="1479"/>
                    <a:pt x="527" y="2105"/>
                    <a:pt x="853" y="2832"/>
                  </a:cubicBezTo>
                  <a:cubicBezTo>
                    <a:pt x="1053" y="3459"/>
                    <a:pt x="1254" y="4085"/>
                    <a:pt x="1479" y="4612"/>
                  </a:cubicBezTo>
                  <a:cubicBezTo>
                    <a:pt x="1579" y="4812"/>
                    <a:pt x="1680" y="5013"/>
                    <a:pt x="1780" y="5138"/>
                  </a:cubicBezTo>
                  <a:cubicBezTo>
                    <a:pt x="1880" y="5339"/>
                    <a:pt x="2005" y="5339"/>
                    <a:pt x="2005" y="5339"/>
                  </a:cubicBezTo>
                  <a:lnTo>
                    <a:pt x="2005" y="5439"/>
                  </a:lnTo>
                  <a:lnTo>
                    <a:pt x="2106" y="5339"/>
                  </a:lnTo>
                  <a:cubicBezTo>
                    <a:pt x="2106" y="5339"/>
                    <a:pt x="2005" y="5238"/>
                    <a:pt x="2005" y="5138"/>
                  </a:cubicBezTo>
                  <a:cubicBezTo>
                    <a:pt x="1880" y="4913"/>
                    <a:pt x="1880" y="4712"/>
                    <a:pt x="1780" y="4512"/>
                  </a:cubicBezTo>
                  <a:cubicBezTo>
                    <a:pt x="1680" y="3985"/>
                    <a:pt x="1379" y="3359"/>
                    <a:pt x="1153" y="2632"/>
                  </a:cubicBezTo>
                  <a:cubicBezTo>
                    <a:pt x="953" y="2005"/>
                    <a:pt x="752" y="1379"/>
                    <a:pt x="527" y="852"/>
                  </a:cubicBezTo>
                  <a:cubicBezTo>
                    <a:pt x="326" y="326"/>
                    <a:pt x="226" y="0"/>
                    <a:pt x="22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35" name="Google Shape;8035;p50"/>
            <p:cNvSpPr/>
            <p:nvPr/>
          </p:nvSpPr>
          <p:spPr>
            <a:xfrm>
              <a:off x="3488965" y="3872624"/>
              <a:ext cx="50286" cy="121703"/>
            </a:xfrm>
            <a:custGeom>
              <a:avLst/>
              <a:gdLst/>
              <a:ahLst/>
              <a:cxnLst/>
              <a:rect l="l" t="t" r="r" b="b"/>
              <a:pathLst>
                <a:path w="2206" h="5339" extrusionOk="0">
                  <a:moveTo>
                    <a:pt x="101" y="0"/>
                  </a:moveTo>
                  <a:lnTo>
                    <a:pt x="0" y="100"/>
                  </a:lnTo>
                  <a:cubicBezTo>
                    <a:pt x="0" y="100"/>
                    <a:pt x="101" y="526"/>
                    <a:pt x="226" y="953"/>
                  </a:cubicBezTo>
                  <a:cubicBezTo>
                    <a:pt x="326" y="1454"/>
                    <a:pt x="527" y="2206"/>
                    <a:pt x="727" y="2832"/>
                  </a:cubicBezTo>
                  <a:cubicBezTo>
                    <a:pt x="1053" y="3459"/>
                    <a:pt x="1254" y="4085"/>
                    <a:pt x="1579" y="4587"/>
                  </a:cubicBezTo>
                  <a:cubicBezTo>
                    <a:pt x="1680" y="4812"/>
                    <a:pt x="1880" y="5013"/>
                    <a:pt x="1880" y="5113"/>
                  </a:cubicBezTo>
                  <a:cubicBezTo>
                    <a:pt x="1980" y="5213"/>
                    <a:pt x="2106" y="5213"/>
                    <a:pt x="2106" y="5213"/>
                  </a:cubicBezTo>
                  <a:lnTo>
                    <a:pt x="2206" y="5339"/>
                  </a:lnTo>
                  <a:lnTo>
                    <a:pt x="2206" y="5213"/>
                  </a:lnTo>
                  <a:lnTo>
                    <a:pt x="2206" y="5113"/>
                  </a:lnTo>
                  <a:lnTo>
                    <a:pt x="2106" y="5013"/>
                  </a:lnTo>
                  <a:cubicBezTo>
                    <a:pt x="2106" y="4912"/>
                    <a:pt x="1980" y="4812"/>
                    <a:pt x="1980" y="4712"/>
                  </a:cubicBezTo>
                  <a:cubicBezTo>
                    <a:pt x="1980" y="4587"/>
                    <a:pt x="1880" y="4486"/>
                    <a:pt x="1880" y="4386"/>
                  </a:cubicBezTo>
                  <a:cubicBezTo>
                    <a:pt x="1680" y="3960"/>
                    <a:pt x="1354" y="3334"/>
                    <a:pt x="1153" y="2607"/>
                  </a:cubicBezTo>
                  <a:cubicBezTo>
                    <a:pt x="953" y="1980"/>
                    <a:pt x="727" y="1354"/>
                    <a:pt x="527" y="827"/>
                  </a:cubicBezTo>
                  <a:cubicBezTo>
                    <a:pt x="326" y="426"/>
                    <a:pt x="226" y="100"/>
                    <a:pt x="226" y="100"/>
                  </a:cubicBezTo>
                  <a:cubicBezTo>
                    <a:pt x="226" y="0"/>
                    <a:pt x="101" y="0"/>
                    <a:pt x="1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36" name="Google Shape;8036;p50"/>
            <p:cNvSpPr/>
            <p:nvPr/>
          </p:nvSpPr>
          <p:spPr>
            <a:xfrm>
              <a:off x="3548369" y="3858332"/>
              <a:ext cx="45727" cy="118853"/>
            </a:xfrm>
            <a:custGeom>
              <a:avLst/>
              <a:gdLst/>
              <a:ahLst/>
              <a:cxnLst/>
              <a:rect l="l" t="t" r="r" b="b"/>
              <a:pathLst>
                <a:path w="2006" h="5214" extrusionOk="0">
                  <a:moveTo>
                    <a:pt x="126" y="1"/>
                  </a:moveTo>
                  <a:cubicBezTo>
                    <a:pt x="126" y="1"/>
                    <a:pt x="1" y="1"/>
                    <a:pt x="1" y="101"/>
                  </a:cubicBezTo>
                  <a:cubicBezTo>
                    <a:pt x="1" y="101"/>
                    <a:pt x="126" y="427"/>
                    <a:pt x="227" y="953"/>
                  </a:cubicBezTo>
                  <a:cubicBezTo>
                    <a:pt x="327" y="1354"/>
                    <a:pt x="527" y="2081"/>
                    <a:pt x="753" y="2707"/>
                  </a:cubicBezTo>
                  <a:cubicBezTo>
                    <a:pt x="953" y="3334"/>
                    <a:pt x="1154" y="3961"/>
                    <a:pt x="1379" y="4387"/>
                  </a:cubicBezTo>
                  <a:cubicBezTo>
                    <a:pt x="1480" y="4712"/>
                    <a:pt x="1580" y="4813"/>
                    <a:pt x="1680" y="5013"/>
                  </a:cubicBezTo>
                  <a:lnTo>
                    <a:pt x="1780" y="5113"/>
                  </a:lnTo>
                  <a:lnTo>
                    <a:pt x="1881" y="5214"/>
                  </a:lnTo>
                  <a:lnTo>
                    <a:pt x="2006" y="5113"/>
                  </a:lnTo>
                  <a:cubicBezTo>
                    <a:pt x="2006" y="5113"/>
                    <a:pt x="1881" y="5013"/>
                    <a:pt x="1881" y="4913"/>
                  </a:cubicBezTo>
                  <a:cubicBezTo>
                    <a:pt x="1780" y="4712"/>
                    <a:pt x="1780" y="4487"/>
                    <a:pt x="1680" y="4286"/>
                  </a:cubicBezTo>
                  <a:cubicBezTo>
                    <a:pt x="1480" y="3860"/>
                    <a:pt x="1254" y="3234"/>
                    <a:pt x="1054" y="2607"/>
                  </a:cubicBezTo>
                  <a:cubicBezTo>
                    <a:pt x="853" y="1880"/>
                    <a:pt x="628" y="1254"/>
                    <a:pt x="527" y="828"/>
                  </a:cubicBezTo>
                  <a:cubicBezTo>
                    <a:pt x="327" y="326"/>
                    <a:pt x="227" y="1"/>
                    <a:pt x="22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37" name="Google Shape;8037;p50"/>
            <p:cNvSpPr/>
            <p:nvPr/>
          </p:nvSpPr>
          <p:spPr>
            <a:xfrm>
              <a:off x="3596376" y="3837200"/>
              <a:ext cx="47436" cy="121133"/>
            </a:xfrm>
            <a:custGeom>
              <a:avLst/>
              <a:gdLst/>
              <a:ahLst/>
              <a:cxnLst/>
              <a:rect l="l" t="t" r="r" b="b"/>
              <a:pathLst>
                <a:path w="2081" h="5314" extrusionOk="0">
                  <a:moveTo>
                    <a:pt x="101" y="0"/>
                  </a:moveTo>
                  <a:cubicBezTo>
                    <a:pt x="0" y="0"/>
                    <a:pt x="0" y="101"/>
                    <a:pt x="0" y="101"/>
                  </a:cubicBezTo>
                  <a:cubicBezTo>
                    <a:pt x="0" y="101"/>
                    <a:pt x="101" y="401"/>
                    <a:pt x="201" y="928"/>
                  </a:cubicBezTo>
                  <a:cubicBezTo>
                    <a:pt x="301" y="1454"/>
                    <a:pt x="527" y="2080"/>
                    <a:pt x="727" y="2807"/>
                  </a:cubicBezTo>
                  <a:cubicBezTo>
                    <a:pt x="928" y="3434"/>
                    <a:pt x="1253" y="4060"/>
                    <a:pt x="1454" y="4486"/>
                  </a:cubicBezTo>
                  <a:cubicBezTo>
                    <a:pt x="1554" y="4787"/>
                    <a:pt x="1654" y="5013"/>
                    <a:pt x="1780" y="5113"/>
                  </a:cubicBezTo>
                  <a:lnTo>
                    <a:pt x="1880" y="5213"/>
                  </a:lnTo>
                  <a:lnTo>
                    <a:pt x="1980" y="5314"/>
                  </a:lnTo>
                  <a:cubicBezTo>
                    <a:pt x="2080" y="5314"/>
                    <a:pt x="2080" y="5213"/>
                    <a:pt x="2080" y="5213"/>
                  </a:cubicBezTo>
                  <a:cubicBezTo>
                    <a:pt x="2080" y="5213"/>
                    <a:pt x="1980" y="5113"/>
                    <a:pt x="1980" y="5013"/>
                  </a:cubicBezTo>
                  <a:cubicBezTo>
                    <a:pt x="1880" y="4888"/>
                    <a:pt x="1880" y="4687"/>
                    <a:pt x="1780" y="4386"/>
                  </a:cubicBezTo>
                  <a:cubicBezTo>
                    <a:pt x="1554" y="3960"/>
                    <a:pt x="1354" y="3334"/>
                    <a:pt x="1153" y="2607"/>
                  </a:cubicBezTo>
                  <a:cubicBezTo>
                    <a:pt x="928" y="1980"/>
                    <a:pt x="627" y="1354"/>
                    <a:pt x="527" y="827"/>
                  </a:cubicBezTo>
                  <a:cubicBezTo>
                    <a:pt x="301" y="401"/>
                    <a:pt x="101" y="101"/>
                    <a:pt x="101" y="101"/>
                  </a:cubicBezTo>
                  <a:lnTo>
                    <a:pt x="10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38" name="Google Shape;8038;p50"/>
            <p:cNvSpPr/>
            <p:nvPr/>
          </p:nvSpPr>
          <p:spPr>
            <a:xfrm>
              <a:off x="3651221" y="3810918"/>
              <a:ext cx="45157" cy="123412"/>
            </a:xfrm>
            <a:custGeom>
              <a:avLst/>
              <a:gdLst/>
              <a:ahLst/>
              <a:cxnLst/>
              <a:rect l="l" t="t" r="r" b="b"/>
              <a:pathLst>
                <a:path w="1981" h="5414" extrusionOk="0">
                  <a:moveTo>
                    <a:pt x="101" y="0"/>
                  </a:moveTo>
                  <a:lnTo>
                    <a:pt x="0" y="101"/>
                  </a:lnTo>
                  <a:cubicBezTo>
                    <a:pt x="0" y="101"/>
                    <a:pt x="101" y="527"/>
                    <a:pt x="201" y="928"/>
                  </a:cubicBezTo>
                  <a:cubicBezTo>
                    <a:pt x="401" y="1454"/>
                    <a:pt x="627" y="2181"/>
                    <a:pt x="827" y="2807"/>
                  </a:cubicBezTo>
                  <a:cubicBezTo>
                    <a:pt x="1028" y="3434"/>
                    <a:pt x="1253" y="4061"/>
                    <a:pt x="1454" y="4587"/>
                  </a:cubicBezTo>
                  <a:cubicBezTo>
                    <a:pt x="1654" y="5113"/>
                    <a:pt x="1755" y="5414"/>
                    <a:pt x="1755" y="5414"/>
                  </a:cubicBezTo>
                  <a:lnTo>
                    <a:pt x="1880" y="5414"/>
                  </a:lnTo>
                  <a:cubicBezTo>
                    <a:pt x="1980" y="5414"/>
                    <a:pt x="1980" y="5414"/>
                    <a:pt x="1980" y="5314"/>
                  </a:cubicBezTo>
                  <a:cubicBezTo>
                    <a:pt x="1980" y="5314"/>
                    <a:pt x="1880" y="5013"/>
                    <a:pt x="1755" y="4487"/>
                  </a:cubicBezTo>
                  <a:cubicBezTo>
                    <a:pt x="1654" y="3960"/>
                    <a:pt x="1454" y="3334"/>
                    <a:pt x="1253" y="2707"/>
                  </a:cubicBezTo>
                  <a:cubicBezTo>
                    <a:pt x="928" y="1980"/>
                    <a:pt x="727" y="1354"/>
                    <a:pt x="502" y="827"/>
                  </a:cubicBezTo>
                  <a:cubicBezTo>
                    <a:pt x="301" y="401"/>
                    <a:pt x="201" y="101"/>
                    <a:pt x="201" y="101"/>
                  </a:cubicBezTo>
                  <a:cubicBezTo>
                    <a:pt x="201" y="0"/>
                    <a:pt x="101" y="0"/>
                    <a:pt x="1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39" name="Google Shape;8039;p50"/>
            <p:cNvSpPr/>
            <p:nvPr/>
          </p:nvSpPr>
          <p:spPr>
            <a:xfrm>
              <a:off x="3703217" y="3780053"/>
              <a:ext cx="52565" cy="114294"/>
            </a:xfrm>
            <a:custGeom>
              <a:avLst/>
              <a:gdLst/>
              <a:ahLst/>
              <a:cxnLst/>
              <a:rect l="l" t="t" r="r" b="b"/>
              <a:pathLst>
                <a:path w="2306" h="5014" extrusionOk="0">
                  <a:moveTo>
                    <a:pt x="0" y="1"/>
                  </a:moveTo>
                  <a:lnTo>
                    <a:pt x="0" y="101"/>
                  </a:lnTo>
                  <a:cubicBezTo>
                    <a:pt x="0" y="101"/>
                    <a:pt x="100" y="402"/>
                    <a:pt x="326" y="928"/>
                  </a:cubicBezTo>
                  <a:cubicBezTo>
                    <a:pt x="526" y="1354"/>
                    <a:pt x="727" y="1981"/>
                    <a:pt x="1053" y="2608"/>
                  </a:cubicBezTo>
                  <a:cubicBezTo>
                    <a:pt x="1253" y="3234"/>
                    <a:pt x="1579" y="3760"/>
                    <a:pt x="1779" y="4262"/>
                  </a:cubicBezTo>
                  <a:cubicBezTo>
                    <a:pt x="1880" y="4487"/>
                    <a:pt x="1980" y="4587"/>
                    <a:pt x="2105" y="4788"/>
                  </a:cubicBezTo>
                  <a:lnTo>
                    <a:pt x="2105" y="5014"/>
                  </a:lnTo>
                  <a:lnTo>
                    <a:pt x="2206" y="5014"/>
                  </a:lnTo>
                  <a:cubicBezTo>
                    <a:pt x="2306" y="5014"/>
                    <a:pt x="2306" y="5014"/>
                    <a:pt x="2306" y="4888"/>
                  </a:cubicBezTo>
                  <a:cubicBezTo>
                    <a:pt x="2306" y="4888"/>
                    <a:pt x="2206" y="4587"/>
                    <a:pt x="2105" y="4061"/>
                  </a:cubicBezTo>
                  <a:cubicBezTo>
                    <a:pt x="1880" y="3635"/>
                    <a:pt x="1679" y="3009"/>
                    <a:pt x="1353" y="2382"/>
                  </a:cubicBezTo>
                  <a:cubicBezTo>
                    <a:pt x="1153" y="1755"/>
                    <a:pt x="852" y="1254"/>
                    <a:pt x="526" y="828"/>
                  </a:cubicBezTo>
                  <a:cubicBezTo>
                    <a:pt x="326" y="302"/>
                    <a:pt x="100" y="101"/>
                    <a:pt x="100" y="101"/>
                  </a:cubicBezTo>
                  <a:cubicBezTo>
                    <a:pt x="100" y="1"/>
                    <a:pt x="100" y="1"/>
                    <a:pt x="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40" name="Google Shape;8040;p50"/>
            <p:cNvSpPr/>
            <p:nvPr/>
          </p:nvSpPr>
          <p:spPr>
            <a:xfrm>
              <a:off x="3758062" y="3751491"/>
              <a:ext cx="54868" cy="102304"/>
            </a:xfrm>
            <a:custGeom>
              <a:avLst/>
              <a:gdLst/>
              <a:ahLst/>
              <a:cxnLst/>
              <a:rect l="l" t="t" r="r" b="b"/>
              <a:pathLst>
                <a:path w="2407" h="4488" extrusionOk="0">
                  <a:moveTo>
                    <a:pt x="0" y="1"/>
                  </a:moveTo>
                  <a:lnTo>
                    <a:pt x="0" y="101"/>
                  </a:lnTo>
                  <a:cubicBezTo>
                    <a:pt x="0" y="101"/>
                    <a:pt x="100" y="402"/>
                    <a:pt x="326" y="828"/>
                  </a:cubicBezTo>
                  <a:cubicBezTo>
                    <a:pt x="526" y="1254"/>
                    <a:pt x="727" y="1755"/>
                    <a:pt x="1053" y="2282"/>
                  </a:cubicBezTo>
                  <a:cubicBezTo>
                    <a:pt x="1353" y="2908"/>
                    <a:pt x="1679" y="3434"/>
                    <a:pt x="1880" y="3760"/>
                  </a:cubicBezTo>
                  <a:cubicBezTo>
                    <a:pt x="2080" y="4161"/>
                    <a:pt x="2306" y="4387"/>
                    <a:pt x="2306" y="4387"/>
                  </a:cubicBezTo>
                  <a:lnTo>
                    <a:pt x="2406" y="4487"/>
                  </a:lnTo>
                  <a:lnTo>
                    <a:pt x="2406" y="4387"/>
                  </a:lnTo>
                  <a:cubicBezTo>
                    <a:pt x="2406" y="4387"/>
                    <a:pt x="2306" y="4061"/>
                    <a:pt x="2206" y="3635"/>
                  </a:cubicBezTo>
                  <a:cubicBezTo>
                    <a:pt x="1980" y="3234"/>
                    <a:pt x="1679" y="2708"/>
                    <a:pt x="1353" y="2181"/>
                  </a:cubicBezTo>
                  <a:cubicBezTo>
                    <a:pt x="1153" y="1555"/>
                    <a:pt x="827" y="1028"/>
                    <a:pt x="526" y="728"/>
                  </a:cubicBezTo>
                  <a:cubicBezTo>
                    <a:pt x="326" y="302"/>
                    <a:pt x="100" y="101"/>
                    <a:pt x="100" y="101"/>
                  </a:cubicBezTo>
                  <a:cubicBezTo>
                    <a:pt x="100" y="1"/>
                    <a:pt x="100" y="1"/>
                    <a:pt x="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41" name="Google Shape;8041;p50"/>
            <p:cNvSpPr/>
            <p:nvPr/>
          </p:nvSpPr>
          <p:spPr>
            <a:xfrm>
              <a:off x="3800894" y="3717799"/>
              <a:ext cx="50309" cy="97699"/>
            </a:xfrm>
            <a:custGeom>
              <a:avLst/>
              <a:gdLst/>
              <a:ahLst/>
              <a:cxnLst/>
              <a:rect l="l" t="t" r="r" b="b"/>
              <a:pathLst>
                <a:path w="2207" h="4286" extrusionOk="0">
                  <a:moveTo>
                    <a:pt x="1" y="0"/>
                  </a:moveTo>
                  <a:lnTo>
                    <a:pt x="1" y="100"/>
                  </a:lnTo>
                  <a:lnTo>
                    <a:pt x="327" y="727"/>
                  </a:lnTo>
                  <a:cubicBezTo>
                    <a:pt x="527" y="1153"/>
                    <a:pt x="728" y="1679"/>
                    <a:pt x="1053" y="2206"/>
                  </a:cubicBezTo>
                  <a:cubicBezTo>
                    <a:pt x="1354" y="2732"/>
                    <a:pt x="1580" y="3133"/>
                    <a:pt x="1780" y="3559"/>
                  </a:cubicBezTo>
                  <a:cubicBezTo>
                    <a:pt x="1880" y="3760"/>
                    <a:pt x="1981" y="3860"/>
                    <a:pt x="1981" y="3985"/>
                  </a:cubicBezTo>
                  <a:lnTo>
                    <a:pt x="2081" y="4186"/>
                  </a:lnTo>
                  <a:lnTo>
                    <a:pt x="2206" y="4286"/>
                  </a:lnTo>
                  <a:lnTo>
                    <a:pt x="2206" y="4186"/>
                  </a:lnTo>
                  <a:cubicBezTo>
                    <a:pt x="2206" y="4186"/>
                    <a:pt x="2206" y="3860"/>
                    <a:pt x="2081" y="3459"/>
                  </a:cubicBezTo>
                  <a:cubicBezTo>
                    <a:pt x="1880" y="3033"/>
                    <a:pt x="1680" y="2506"/>
                    <a:pt x="1354" y="1980"/>
                  </a:cubicBezTo>
                  <a:cubicBezTo>
                    <a:pt x="1154" y="1479"/>
                    <a:pt x="828" y="953"/>
                    <a:pt x="527" y="627"/>
                  </a:cubicBezTo>
                  <a:cubicBezTo>
                    <a:pt x="327" y="226"/>
                    <a:pt x="101" y="0"/>
                    <a:pt x="1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42" name="Google Shape;8042;p50"/>
            <p:cNvSpPr/>
            <p:nvPr/>
          </p:nvSpPr>
          <p:spPr>
            <a:xfrm>
              <a:off x="3379844" y="3383714"/>
              <a:ext cx="157126" cy="132348"/>
            </a:xfrm>
            <a:custGeom>
              <a:avLst/>
              <a:gdLst/>
              <a:ahLst/>
              <a:cxnLst/>
              <a:rect l="l" t="t" r="r" b="b"/>
              <a:pathLst>
                <a:path w="6893" h="5806" extrusionOk="0">
                  <a:moveTo>
                    <a:pt x="4786" y="0"/>
                  </a:moveTo>
                  <a:cubicBezTo>
                    <a:pt x="4089" y="0"/>
                    <a:pt x="3760" y="1298"/>
                    <a:pt x="3760" y="1298"/>
                  </a:cubicBezTo>
                  <a:cubicBezTo>
                    <a:pt x="3760" y="1298"/>
                    <a:pt x="3484" y="322"/>
                    <a:pt x="2796" y="322"/>
                  </a:cubicBezTo>
                  <a:cubicBezTo>
                    <a:pt x="2736" y="322"/>
                    <a:pt x="2673" y="329"/>
                    <a:pt x="2607" y="345"/>
                  </a:cubicBezTo>
                  <a:cubicBezTo>
                    <a:pt x="1755" y="571"/>
                    <a:pt x="2607" y="1724"/>
                    <a:pt x="2607" y="1724"/>
                  </a:cubicBezTo>
                  <a:cubicBezTo>
                    <a:pt x="2607" y="1724"/>
                    <a:pt x="1600" y="1137"/>
                    <a:pt x="977" y="1137"/>
                  </a:cubicBezTo>
                  <a:cubicBezTo>
                    <a:pt x="726" y="1137"/>
                    <a:pt x="538" y="1232"/>
                    <a:pt x="502" y="1498"/>
                  </a:cubicBezTo>
                  <a:cubicBezTo>
                    <a:pt x="401" y="2451"/>
                    <a:pt x="1755" y="2852"/>
                    <a:pt x="1755" y="2852"/>
                  </a:cubicBezTo>
                  <a:cubicBezTo>
                    <a:pt x="1755" y="2852"/>
                    <a:pt x="0" y="3077"/>
                    <a:pt x="201" y="3804"/>
                  </a:cubicBezTo>
                  <a:cubicBezTo>
                    <a:pt x="313" y="4038"/>
                    <a:pt x="558" y="4111"/>
                    <a:pt x="821" y="4111"/>
                  </a:cubicBezTo>
                  <a:cubicBezTo>
                    <a:pt x="1262" y="4111"/>
                    <a:pt x="1755" y="3904"/>
                    <a:pt x="1755" y="3904"/>
                  </a:cubicBezTo>
                  <a:lnTo>
                    <a:pt x="1755" y="3904"/>
                  </a:lnTo>
                  <a:cubicBezTo>
                    <a:pt x="1755" y="3904"/>
                    <a:pt x="1554" y="5583"/>
                    <a:pt x="2081" y="5784"/>
                  </a:cubicBezTo>
                  <a:cubicBezTo>
                    <a:pt x="2120" y="5799"/>
                    <a:pt x="2160" y="5806"/>
                    <a:pt x="2201" y="5806"/>
                  </a:cubicBezTo>
                  <a:cubicBezTo>
                    <a:pt x="2711" y="5806"/>
                    <a:pt x="3334" y="4731"/>
                    <a:pt x="3334" y="4731"/>
                  </a:cubicBezTo>
                  <a:cubicBezTo>
                    <a:pt x="3334" y="4731"/>
                    <a:pt x="3808" y="5300"/>
                    <a:pt x="4277" y="5300"/>
                  </a:cubicBezTo>
                  <a:cubicBezTo>
                    <a:pt x="4348" y="5300"/>
                    <a:pt x="4418" y="5287"/>
                    <a:pt x="4487" y="5258"/>
                  </a:cubicBezTo>
                  <a:cubicBezTo>
                    <a:pt x="4888" y="5057"/>
                    <a:pt x="4487" y="4230"/>
                    <a:pt x="4487" y="4230"/>
                  </a:cubicBezTo>
                  <a:lnTo>
                    <a:pt x="4487" y="4230"/>
                  </a:lnTo>
                  <a:cubicBezTo>
                    <a:pt x="4487" y="4230"/>
                    <a:pt x="5133" y="4598"/>
                    <a:pt x="5660" y="4598"/>
                  </a:cubicBezTo>
                  <a:cubicBezTo>
                    <a:pt x="5924" y="4598"/>
                    <a:pt x="6158" y="4506"/>
                    <a:pt x="6266" y="4230"/>
                  </a:cubicBezTo>
                  <a:cubicBezTo>
                    <a:pt x="6567" y="3378"/>
                    <a:pt x="5214" y="2852"/>
                    <a:pt x="5214" y="2852"/>
                  </a:cubicBezTo>
                  <a:cubicBezTo>
                    <a:pt x="5214" y="2852"/>
                    <a:pt x="6893" y="2651"/>
                    <a:pt x="6667" y="2024"/>
                  </a:cubicBezTo>
                  <a:cubicBezTo>
                    <a:pt x="6569" y="1717"/>
                    <a:pt x="6218" y="1639"/>
                    <a:pt x="5885" y="1639"/>
                  </a:cubicBezTo>
                  <a:cubicBezTo>
                    <a:pt x="5539" y="1639"/>
                    <a:pt x="5214" y="1724"/>
                    <a:pt x="5214" y="1724"/>
                  </a:cubicBezTo>
                  <a:cubicBezTo>
                    <a:pt x="5214" y="1724"/>
                    <a:pt x="5840" y="471"/>
                    <a:pt x="5013" y="45"/>
                  </a:cubicBezTo>
                  <a:cubicBezTo>
                    <a:pt x="4933" y="14"/>
                    <a:pt x="4858" y="0"/>
                    <a:pt x="478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43" name="Google Shape;8043;p50"/>
            <p:cNvSpPr/>
            <p:nvPr/>
          </p:nvSpPr>
          <p:spPr>
            <a:xfrm>
              <a:off x="3419827" y="3525249"/>
              <a:ext cx="40598" cy="309100"/>
            </a:xfrm>
            <a:custGeom>
              <a:avLst/>
              <a:gdLst/>
              <a:ahLst/>
              <a:cxnLst/>
              <a:rect l="l" t="t" r="r" b="b"/>
              <a:pathLst>
                <a:path w="1781" h="13560" extrusionOk="0">
                  <a:moveTo>
                    <a:pt x="1" y="1"/>
                  </a:moveTo>
                  <a:lnTo>
                    <a:pt x="1" y="13560"/>
                  </a:lnTo>
                  <a:lnTo>
                    <a:pt x="1780" y="13560"/>
                  </a:lnTo>
                  <a:lnTo>
                    <a:pt x="178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44" name="Google Shape;8044;p50"/>
            <p:cNvSpPr/>
            <p:nvPr/>
          </p:nvSpPr>
          <p:spPr>
            <a:xfrm>
              <a:off x="3479824" y="3525249"/>
              <a:ext cx="114271" cy="266268"/>
            </a:xfrm>
            <a:custGeom>
              <a:avLst/>
              <a:gdLst/>
              <a:ahLst/>
              <a:cxnLst/>
              <a:rect l="l" t="t" r="r" b="b"/>
              <a:pathLst>
                <a:path w="5013" h="11681" extrusionOk="0">
                  <a:moveTo>
                    <a:pt x="101" y="1"/>
                  </a:moveTo>
                  <a:lnTo>
                    <a:pt x="0" y="101"/>
                  </a:lnTo>
                  <a:cubicBezTo>
                    <a:pt x="0" y="1655"/>
                    <a:pt x="1354" y="3535"/>
                    <a:pt x="1980" y="4913"/>
                  </a:cubicBezTo>
                  <a:cubicBezTo>
                    <a:pt x="2807" y="6993"/>
                    <a:pt x="4261" y="9299"/>
                    <a:pt x="4487" y="11480"/>
                  </a:cubicBezTo>
                  <a:cubicBezTo>
                    <a:pt x="4487" y="11580"/>
                    <a:pt x="4587" y="11680"/>
                    <a:pt x="4687" y="11680"/>
                  </a:cubicBezTo>
                  <a:cubicBezTo>
                    <a:pt x="4787" y="11680"/>
                    <a:pt x="4888" y="11580"/>
                    <a:pt x="4888" y="11480"/>
                  </a:cubicBezTo>
                  <a:cubicBezTo>
                    <a:pt x="5013" y="9600"/>
                    <a:pt x="3534" y="7520"/>
                    <a:pt x="2908" y="5740"/>
                  </a:cubicBezTo>
                  <a:cubicBezTo>
                    <a:pt x="2181" y="3660"/>
                    <a:pt x="1128" y="1981"/>
                    <a:pt x="201" y="101"/>
                  </a:cubicBezTo>
                  <a:lnTo>
                    <a:pt x="10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45" name="Google Shape;8045;p50"/>
            <p:cNvSpPr/>
            <p:nvPr/>
          </p:nvSpPr>
          <p:spPr>
            <a:xfrm>
              <a:off x="3529518" y="3508699"/>
              <a:ext cx="214273" cy="194829"/>
            </a:xfrm>
            <a:custGeom>
              <a:avLst/>
              <a:gdLst/>
              <a:ahLst/>
              <a:cxnLst/>
              <a:rect l="l" t="t" r="r" b="b"/>
              <a:pathLst>
                <a:path w="9400" h="8547" extrusionOk="0">
                  <a:moveTo>
                    <a:pt x="101" y="0"/>
                  </a:moveTo>
                  <a:cubicBezTo>
                    <a:pt x="1" y="0"/>
                    <a:pt x="1" y="100"/>
                    <a:pt x="1" y="201"/>
                  </a:cubicBezTo>
                  <a:cubicBezTo>
                    <a:pt x="527" y="727"/>
                    <a:pt x="1154" y="1028"/>
                    <a:pt x="1780" y="1454"/>
                  </a:cubicBezTo>
                  <a:cubicBezTo>
                    <a:pt x="2833" y="2181"/>
                    <a:pt x="3760" y="3008"/>
                    <a:pt x="4713" y="3860"/>
                  </a:cubicBezTo>
                  <a:cubicBezTo>
                    <a:pt x="6267" y="5313"/>
                    <a:pt x="7319" y="7193"/>
                    <a:pt x="8973" y="8446"/>
                  </a:cubicBezTo>
                  <a:cubicBezTo>
                    <a:pt x="8973" y="8547"/>
                    <a:pt x="9099" y="8547"/>
                    <a:pt x="9099" y="8547"/>
                  </a:cubicBezTo>
                  <a:cubicBezTo>
                    <a:pt x="9299" y="8547"/>
                    <a:pt x="9399" y="8246"/>
                    <a:pt x="9299" y="8146"/>
                  </a:cubicBezTo>
                  <a:cubicBezTo>
                    <a:pt x="8347" y="6141"/>
                    <a:pt x="6467" y="4687"/>
                    <a:pt x="4913" y="3334"/>
                  </a:cubicBezTo>
                  <a:cubicBezTo>
                    <a:pt x="3460" y="1980"/>
                    <a:pt x="1881" y="1028"/>
                    <a:pt x="2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sp>
        <p:nvSpPr>
          <p:cNvPr id="8046" name="Google Shape;8046;p50">
            <a:hlinkClick r:id="" action="ppaction://noaction"/>
          </p:cNvPr>
          <p:cNvSpPr txBox="1"/>
          <p:nvPr/>
        </p:nvSpPr>
        <p:spPr>
          <a:xfrm>
            <a:off x="8584800" y="821500"/>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A</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8047" name="Google Shape;8047;p50">
            <a:hlinkClick r:id="rId4" action="ppaction://hlinksldjump"/>
          </p:cNvPr>
          <p:cNvSpPr txBox="1"/>
          <p:nvPr/>
        </p:nvSpPr>
        <p:spPr>
          <a:xfrm>
            <a:off x="8584800" y="1495394"/>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B</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8048" name="Google Shape;8048;p50">
            <a:hlinkClick r:id="" action="ppaction://noaction"/>
          </p:cNvPr>
          <p:cNvSpPr txBox="1"/>
          <p:nvPr/>
        </p:nvSpPr>
        <p:spPr>
          <a:xfrm>
            <a:off x="8584800" y="2170478"/>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C</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8049" name="Google Shape;8049;p50">
            <a:hlinkClick r:id="" action="ppaction://noaction"/>
          </p:cNvPr>
          <p:cNvSpPr txBox="1"/>
          <p:nvPr/>
        </p:nvSpPr>
        <p:spPr>
          <a:xfrm>
            <a:off x="8584800" y="3521838"/>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E</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8050" name="Google Shape;8050;p50">
            <a:hlinkClick r:id="" action="ppaction://noaction"/>
          </p:cNvPr>
          <p:cNvSpPr txBox="1"/>
          <p:nvPr/>
        </p:nvSpPr>
        <p:spPr>
          <a:xfrm>
            <a:off x="8584800" y="4195731"/>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F</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8051" name="Google Shape;8051;p50">
            <a:hlinkClick r:id="" action="ppaction://noaction"/>
          </p:cNvPr>
          <p:cNvSpPr txBox="1"/>
          <p:nvPr/>
        </p:nvSpPr>
        <p:spPr>
          <a:xfrm>
            <a:off x="8584800" y="2844372"/>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D</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8052" name="Google Shape;8052;p50">
            <a:hlinkClick r:id="rId5" action="ppaction://hlinksldjump"/>
          </p:cNvPr>
          <p:cNvSpPr/>
          <p:nvPr/>
        </p:nvSpPr>
        <p:spPr>
          <a:xfrm>
            <a:off x="14652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53" name="Google Shape;8053;p50">
            <a:hlinkClick r:id="rId6" action="ppaction://hlinksldjump"/>
          </p:cNvPr>
          <p:cNvSpPr/>
          <p:nvPr/>
        </p:nvSpPr>
        <p:spPr>
          <a:xfrm>
            <a:off x="20748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54" name="Google Shape;8054;p50">
            <a:hlinkClick r:id="rId3" action="ppaction://hlinksldjump"/>
          </p:cNvPr>
          <p:cNvSpPr/>
          <p:nvPr/>
        </p:nvSpPr>
        <p:spPr>
          <a:xfrm>
            <a:off x="27225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55" name="Google Shape;8055;p50">
            <a:hlinkClick r:id="rId4" action="ppaction://hlinksldjump"/>
          </p:cNvPr>
          <p:cNvSpPr/>
          <p:nvPr/>
        </p:nvSpPr>
        <p:spPr>
          <a:xfrm>
            <a:off x="33321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56" name="Google Shape;8056;p50">
            <a:hlinkClick r:id="" action="ppaction://noaction"/>
          </p:cNvPr>
          <p:cNvSpPr/>
          <p:nvPr/>
        </p:nvSpPr>
        <p:spPr>
          <a:xfrm>
            <a:off x="39607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57" name="Google Shape;8057;p50">
            <a:hlinkClick r:id="" action="ppaction://noaction"/>
          </p:cNvPr>
          <p:cNvSpPr/>
          <p:nvPr/>
        </p:nvSpPr>
        <p:spPr>
          <a:xfrm>
            <a:off x="45703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58" name="Google Shape;8058;p50">
            <a:hlinkClick r:id="" action="ppaction://noaction"/>
          </p:cNvPr>
          <p:cNvSpPr/>
          <p:nvPr/>
        </p:nvSpPr>
        <p:spPr>
          <a:xfrm>
            <a:off x="52180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59" name="Google Shape;8059;p50">
            <a:hlinkClick r:id="" action="ppaction://noaction"/>
          </p:cNvPr>
          <p:cNvSpPr/>
          <p:nvPr/>
        </p:nvSpPr>
        <p:spPr>
          <a:xfrm>
            <a:off x="58276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60" name="Google Shape;8060;p50">
            <a:hlinkClick r:id="" action="ppaction://noaction"/>
          </p:cNvPr>
          <p:cNvSpPr/>
          <p:nvPr/>
        </p:nvSpPr>
        <p:spPr>
          <a:xfrm>
            <a:off x="64753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61" name="Google Shape;8061;p50">
            <a:hlinkClick r:id="rId7" action="ppaction://hlinksldjump"/>
          </p:cNvPr>
          <p:cNvSpPr/>
          <p:nvPr/>
        </p:nvSpPr>
        <p:spPr>
          <a:xfrm>
            <a:off x="70849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62" name="Google Shape;8062;p50">
            <a:hlinkClick r:id="" action="ppaction://noaction"/>
          </p:cNvPr>
          <p:cNvSpPr/>
          <p:nvPr/>
        </p:nvSpPr>
        <p:spPr>
          <a:xfrm>
            <a:off x="76945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8063" name="Google Shape;8063;p50">
            <a:hlinkClick r:id="rId8" action="ppaction://hlinksldjump"/>
          </p:cNvPr>
          <p:cNvSpPr/>
          <p:nvPr/>
        </p:nvSpPr>
        <p:spPr>
          <a:xfrm>
            <a:off x="8365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xmlns="" id="{852EFDB0-D890-0649-9EF9-8E5614274863}"/>
              </a:ext>
            </a:extLst>
          </p:cNvPr>
          <p:cNvSpPr/>
          <p:nvPr/>
        </p:nvSpPr>
        <p:spPr>
          <a:xfrm>
            <a:off x="4542520" y="1592656"/>
            <a:ext cx="3778667" cy="2312171"/>
          </a:xfrm>
          <a:prstGeom prst="rect">
            <a:avLst/>
          </a:prstGeom>
        </p:spPr>
        <p:txBody>
          <a:bodyPr wrap="square">
            <a:spAutoFit/>
          </a:bodyPr>
          <a:lstStyle/>
          <a:p>
            <a:pPr algn="just">
              <a:lnSpc>
                <a:spcPct val="115000"/>
              </a:lnSpc>
              <a:spcBef>
                <a:spcPts val="600"/>
              </a:spcBef>
              <a:spcAft>
                <a:spcPts val="600"/>
              </a:spcAft>
            </a:pPr>
            <a:r>
              <a:rPr lang="vi-VN" sz="3200" b="1" dirty="0">
                <a:latin typeface="Times New Roman" panose="02020603050405020304" pitchFamily="18" charset="0"/>
                <a:ea typeface="Calibri" panose="020F0502020204030204" pitchFamily="34" charset="0"/>
              </a:rPr>
              <a:t>HS viết đoạn văn ngắn, trong đó có sử dụng ít nhất 1 thành ngữ ở bài tập 5.</a:t>
            </a:r>
            <a:endParaRPr lang="x-none" sz="3200" b="1" dirty="0">
              <a:latin typeface="Times New Roman" panose="02020603050405020304" pitchFamily="18" charset="0"/>
              <a:ea typeface="Calibri" panose="020F0502020204030204" pitchFamily="34" charset="0"/>
            </a:endParaRPr>
          </a:p>
        </p:txBody>
      </p:sp>
    </p:spTree>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486"/>
        <p:cNvGrpSpPr/>
        <p:nvPr/>
      </p:nvGrpSpPr>
      <p:grpSpPr>
        <a:xfrm>
          <a:off x="0" y="0"/>
          <a:ext cx="0" cy="0"/>
          <a:chOff x="0" y="0"/>
          <a:chExt cx="0" cy="0"/>
        </a:xfrm>
      </p:grpSpPr>
      <p:grpSp>
        <p:nvGrpSpPr>
          <p:cNvPr id="12487" name="Google Shape;12487;p78"/>
          <p:cNvGrpSpPr/>
          <p:nvPr/>
        </p:nvGrpSpPr>
        <p:grpSpPr>
          <a:xfrm>
            <a:off x="790775" y="119354"/>
            <a:ext cx="7447900" cy="745438"/>
            <a:chOff x="790775" y="119354"/>
            <a:chExt cx="7447900" cy="745438"/>
          </a:xfrm>
        </p:grpSpPr>
        <p:sp>
          <p:nvSpPr>
            <p:cNvPr id="12488" name="Google Shape;12488;p78">
              <a:hlinkClick r:id="rId3" action="ppaction://hlinksldjump"/>
            </p:cNvPr>
            <p:cNvSpPr/>
            <p:nvPr/>
          </p:nvSpPr>
          <p:spPr>
            <a:xfrm>
              <a:off x="855627" y="38592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89" name="Google Shape;12489;p78"/>
            <p:cNvSpPr/>
            <p:nvPr/>
          </p:nvSpPr>
          <p:spPr>
            <a:xfrm>
              <a:off x="888864" y="119354"/>
              <a:ext cx="172446" cy="238127"/>
            </a:xfrm>
            <a:custGeom>
              <a:avLst/>
              <a:gdLst/>
              <a:ahLst/>
              <a:cxnLst/>
              <a:rect l="l" t="t" r="r" b="b"/>
              <a:pathLst>
                <a:path w="5528" h="6828" extrusionOk="0">
                  <a:moveTo>
                    <a:pt x="828" y="0"/>
                  </a:moveTo>
                  <a:cubicBezTo>
                    <a:pt x="721" y="0"/>
                    <a:pt x="628" y="39"/>
                    <a:pt x="552" y="123"/>
                  </a:cubicBezTo>
                  <a:cubicBezTo>
                    <a:pt x="120" y="674"/>
                    <a:pt x="1" y="1166"/>
                    <a:pt x="373" y="1673"/>
                  </a:cubicBezTo>
                  <a:cubicBezTo>
                    <a:pt x="746" y="2164"/>
                    <a:pt x="2787" y="3475"/>
                    <a:pt x="4410" y="6693"/>
                  </a:cubicBezTo>
                  <a:lnTo>
                    <a:pt x="4410" y="6827"/>
                  </a:lnTo>
                  <a:cubicBezTo>
                    <a:pt x="4783" y="6827"/>
                    <a:pt x="5155" y="6753"/>
                    <a:pt x="5528" y="6753"/>
                  </a:cubicBezTo>
                  <a:cubicBezTo>
                    <a:pt x="5453" y="6142"/>
                    <a:pt x="5081" y="4220"/>
                    <a:pt x="3591" y="2477"/>
                  </a:cubicBezTo>
                  <a:cubicBezTo>
                    <a:pt x="2539" y="1260"/>
                    <a:pt x="1444" y="0"/>
                    <a:pt x="8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0" name="Google Shape;12490;p78"/>
            <p:cNvSpPr/>
            <p:nvPr/>
          </p:nvSpPr>
          <p:spPr>
            <a:xfrm>
              <a:off x="794063" y="353616"/>
              <a:ext cx="536336" cy="299611"/>
            </a:xfrm>
            <a:custGeom>
              <a:avLst/>
              <a:gdLst/>
              <a:ahLst/>
              <a:cxnLst/>
              <a:rect l="l" t="t" r="r" b="b"/>
              <a:pathLst>
                <a:path w="17193" h="8591" extrusionOk="0">
                  <a:moveTo>
                    <a:pt x="9658" y="1"/>
                  </a:moveTo>
                  <a:cubicBezTo>
                    <a:pt x="9302" y="1"/>
                    <a:pt x="8937" y="12"/>
                    <a:pt x="8567" y="36"/>
                  </a:cubicBezTo>
                  <a:cubicBezTo>
                    <a:pt x="8194" y="36"/>
                    <a:pt x="7822" y="110"/>
                    <a:pt x="7449" y="110"/>
                  </a:cubicBezTo>
                  <a:cubicBezTo>
                    <a:pt x="5140" y="408"/>
                    <a:pt x="2846" y="1093"/>
                    <a:pt x="1788" y="2523"/>
                  </a:cubicBezTo>
                  <a:cubicBezTo>
                    <a:pt x="1" y="4952"/>
                    <a:pt x="1118" y="7052"/>
                    <a:pt x="1788" y="7738"/>
                  </a:cubicBezTo>
                  <a:cubicBezTo>
                    <a:pt x="1863" y="7797"/>
                    <a:pt x="1922" y="7857"/>
                    <a:pt x="2042" y="7931"/>
                  </a:cubicBezTo>
                  <a:cubicBezTo>
                    <a:pt x="2699" y="8317"/>
                    <a:pt x="5429" y="8590"/>
                    <a:pt x="8274" y="8590"/>
                  </a:cubicBezTo>
                  <a:cubicBezTo>
                    <a:pt x="11359" y="8590"/>
                    <a:pt x="14582" y="8269"/>
                    <a:pt x="15449" y="7425"/>
                  </a:cubicBezTo>
                  <a:cubicBezTo>
                    <a:pt x="17192" y="5756"/>
                    <a:pt x="16626" y="1719"/>
                    <a:pt x="13155" y="482"/>
                  </a:cubicBezTo>
                  <a:cubicBezTo>
                    <a:pt x="12356" y="184"/>
                    <a:pt x="11088" y="1"/>
                    <a:pt x="96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1" name="Google Shape;12491;p78"/>
            <p:cNvSpPr txBox="1"/>
            <p:nvPr/>
          </p:nvSpPr>
          <p:spPr>
            <a:xfrm>
              <a:off x="7907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Sep</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grpSp>
          <p:nvGrpSpPr>
            <p:cNvPr id="12492" name="Google Shape;12492;p78"/>
            <p:cNvGrpSpPr/>
            <p:nvPr/>
          </p:nvGrpSpPr>
          <p:grpSpPr>
            <a:xfrm>
              <a:off x="7074200" y="596800"/>
              <a:ext cx="456034" cy="267991"/>
              <a:chOff x="-1126825" y="596800"/>
              <a:chExt cx="456034" cy="267991"/>
            </a:xfrm>
          </p:grpSpPr>
          <p:sp>
            <p:nvSpPr>
              <p:cNvPr id="12493" name="Google Shape;12493;p78"/>
              <p:cNvSpPr/>
              <p:nvPr/>
            </p:nvSpPr>
            <p:spPr>
              <a:xfrm>
                <a:off x="-1126825" y="596800"/>
                <a:ext cx="456034" cy="267991"/>
              </a:xfrm>
              <a:custGeom>
                <a:avLst/>
                <a:gdLst/>
                <a:ahLst/>
                <a:cxnLst/>
                <a:rect l="l" t="t" r="r" b="b"/>
                <a:pathLst>
                  <a:path w="14620" h="10580" extrusionOk="0">
                    <a:moveTo>
                      <a:pt x="13662" y="1"/>
                    </a:moveTo>
                    <a:lnTo>
                      <a:pt x="13662" y="1"/>
                    </a:lnTo>
                    <a:cubicBezTo>
                      <a:pt x="12786" y="845"/>
                      <a:pt x="9560" y="1166"/>
                      <a:pt x="6476" y="1166"/>
                    </a:cubicBezTo>
                    <a:cubicBezTo>
                      <a:pt x="3630" y="1166"/>
                      <a:pt x="905" y="893"/>
                      <a:pt x="254" y="507"/>
                    </a:cubicBezTo>
                    <a:cubicBezTo>
                      <a:pt x="195" y="433"/>
                      <a:pt x="61" y="373"/>
                      <a:pt x="1" y="314"/>
                    </a:cubicBezTo>
                    <a:lnTo>
                      <a:pt x="1" y="314"/>
                    </a:lnTo>
                    <a:lnTo>
                      <a:pt x="746" y="1058"/>
                    </a:lnTo>
                    <a:cubicBezTo>
                      <a:pt x="61" y="4976"/>
                      <a:pt x="3100" y="10250"/>
                      <a:pt x="6020" y="10563"/>
                    </a:cubicBezTo>
                    <a:cubicBezTo>
                      <a:pt x="6137" y="10574"/>
                      <a:pt x="6254" y="10580"/>
                      <a:pt x="6371" y="10580"/>
                    </a:cubicBezTo>
                    <a:cubicBezTo>
                      <a:pt x="10757" y="10580"/>
                      <a:pt x="14620" y="2845"/>
                      <a:pt x="1366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4" name="Google Shape;12494;p78"/>
              <p:cNvSpPr/>
              <p:nvPr/>
            </p:nvSpPr>
            <p:spPr>
              <a:xfrm>
                <a:off x="-1014138" y="741047"/>
                <a:ext cx="19091" cy="37964"/>
              </a:xfrm>
              <a:custGeom>
                <a:avLst/>
                <a:gdLst/>
                <a:ahLst/>
                <a:cxnLst/>
                <a:rect l="l" t="t" r="r" b="b"/>
                <a:pathLst>
                  <a:path w="612" h="1217" extrusionOk="0">
                    <a:moveTo>
                      <a:pt x="341" y="0"/>
                    </a:moveTo>
                    <a:cubicBezTo>
                      <a:pt x="301" y="0"/>
                      <a:pt x="264" y="15"/>
                      <a:pt x="239" y="40"/>
                    </a:cubicBezTo>
                    <a:cubicBezTo>
                      <a:pt x="180" y="159"/>
                      <a:pt x="120" y="218"/>
                      <a:pt x="120" y="278"/>
                    </a:cubicBezTo>
                    <a:cubicBezTo>
                      <a:pt x="61" y="412"/>
                      <a:pt x="61" y="472"/>
                      <a:pt x="1" y="591"/>
                    </a:cubicBezTo>
                    <a:cubicBezTo>
                      <a:pt x="1" y="784"/>
                      <a:pt x="61" y="963"/>
                      <a:pt x="180" y="1157"/>
                    </a:cubicBezTo>
                    <a:lnTo>
                      <a:pt x="239" y="1217"/>
                    </a:lnTo>
                    <a:cubicBezTo>
                      <a:pt x="299" y="1217"/>
                      <a:pt x="433" y="1217"/>
                      <a:pt x="493" y="1157"/>
                    </a:cubicBezTo>
                    <a:cubicBezTo>
                      <a:pt x="552" y="963"/>
                      <a:pt x="612" y="784"/>
                      <a:pt x="612" y="650"/>
                    </a:cubicBezTo>
                    <a:lnTo>
                      <a:pt x="612" y="412"/>
                    </a:lnTo>
                    <a:cubicBezTo>
                      <a:pt x="612" y="278"/>
                      <a:pt x="612" y="218"/>
                      <a:pt x="552" y="99"/>
                    </a:cubicBezTo>
                    <a:lnTo>
                      <a:pt x="493" y="99"/>
                    </a:lnTo>
                    <a:cubicBezTo>
                      <a:pt x="458" y="29"/>
                      <a:pt x="397" y="0"/>
                      <a:pt x="3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5" name="Google Shape;12495;p78"/>
              <p:cNvSpPr/>
              <p:nvPr/>
            </p:nvSpPr>
            <p:spPr>
              <a:xfrm>
                <a:off x="-960202" y="696438"/>
                <a:ext cx="17688" cy="37496"/>
              </a:xfrm>
              <a:custGeom>
                <a:avLst/>
                <a:gdLst/>
                <a:ahLst/>
                <a:cxnLst/>
                <a:rect l="l" t="t" r="r" b="b"/>
                <a:pathLst>
                  <a:path w="567" h="1202" extrusionOk="0">
                    <a:moveTo>
                      <a:pt x="276" y="0"/>
                    </a:moveTo>
                    <a:cubicBezTo>
                      <a:pt x="224" y="0"/>
                      <a:pt x="169" y="29"/>
                      <a:pt x="134" y="99"/>
                    </a:cubicBezTo>
                    <a:cubicBezTo>
                      <a:pt x="60" y="159"/>
                      <a:pt x="60" y="293"/>
                      <a:pt x="0" y="352"/>
                    </a:cubicBezTo>
                    <a:lnTo>
                      <a:pt x="0" y="591"/>
                    </a:lnTo>
                    <a:cubicBezTo>
                      <a:pt x="0" y="784"/>
                      <a:pt x="0" y="963"/>
                      <a:pt x="134" y="1157"/>
                    </a:cubicBezTo>
                    <a:lnTo>
                      <a:pt x="194" y="1157"/>
                    </a:lnTo>
                    <a:cubicBezTo>
                      <a:pt x="224" y="1187"/>
                      <a:pt x="268" y="1201"/>
                      <a:pt x="313" y="1201"/>
                    </a:cubicBezTo>
                    <a:cubicBezTo>
                      <a:pt x="358" y="1201"/>
                      <a:pt x="402" y="1187"/>
                      <a:pt x="432" y="1157"/>
                    </a:cubicBezTo>
                    <a:cubicBezTo>
                      <a:pt x="566" y="963"/>
                      <a:pt x="566" y="784"/>
                      <a:pt x="566" y="591"/>
                    </a:cubicBezTo>
                    <a:lnTo>
                      <a:pt x="566" y="352"/>
                    </a:lnTo>
                    <a:cubicBezTo>
                      <a:pt x="507" y="218"/>
                      <a:pt x="507" y="159"/>
                      <a:pt x="432" y="99"/>
                    </a:cubicBezTo>
                    <a:lnTo>
                      <a:pt x="373" y="39"/>
                    </a:lnTo>
                    <a:cubicBezTo>
                      <a:pt x="348" y="15"/>
                      <a:pt x="313"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6" name="Google Shape;12496;p78"/>
              <p:cNvSpPr/>
              <p:nvPr/>
            </p:nvSpPr>
            <p:spPr>
              <a:xfrm>
                <a:off x="-963945" y="802844"/>
                <a:ext cx="19559" cy="31944"/>
              </a:xfrm>
              <a:custGeom>
                <a:avLst/>
                <a:gdLst/>
                <a:ahLst/>
                <a:cxnLst/>
                <a:rect l="l" t="t" r="r" b="b"/>
                <a:pathLst>
                  <a:path w="627" h="1024" extrusionOk="0">
                    <a:moveTo>
                      <a:pt x="335" y="1"/>
                    </a:moveTo>
                    <a:cubicBezTo>
                      <a:pt x="288" y="1"/>
                      <a:pt x="235" y="15"/>
                      <a:pt x="180" y="40"/>
                    </a:cubicBezTo>
                    <a:cubicBezTo>
                      <a:pt x="120" y="100"/>
                      <a:pt x="120" y="159"/>
                      <a:pt x="60" y="293"/>
                    </a:cubicBezTo>
                    <a:cubicBezTo>
                      <a:pt x="1" y="353"/>
                      <a:pt x="1" y="412"/>
                      <a:pt x="1" y="472"/>
                    </a:cubicBezTo>
                    <a:cubicBezTo>
                      <a:pt x="1" y="666"/>
                      <a:pt x="60" y="844"/>
                      <a:pt x="180" y="979"/>
                    </a:cubicBezTo>
                    <a:cubicBezTo>
                      <a:pt x="217" y="1008"/>
                      <a:pt x="265" y="1023"/>
                      <a:pt x="312" y="1023"/>
                    </a:cubicBezTo>
                    <a:cubicBezTo>
                      <a:pt x="358" y="1023"/>
                      <a:pt x="403" y="1008"/>
                      <a:pt x="433" y="979"/>
                    </a:cubicBezTo>
                    <a:cubicBezTo>
                      <a:pt x="552" y="785"/>
                      <a:pt x="627" y="666"/>
                      <a:pt x="627" y="532"/>
                    </a:cubicBezTo>
                    <a:cubicBezTo>
                      <a:pt x="627" y="472"/>
                      <a:pt x="627" y="412"/>
                      <a:pt x="552" y="353"/>
                    </a:cubicBezTo>
                    <a:cubicBezTo>
                      <a:pt x="552" y="293"/>
                      <a:pt x="552" y="159"/>
                      <a:pt x="493" y="100"/>
                    </a:cubicBezTo>
                    <a:cubicBezTo>
                      <a:pt x="458" y="30"/>
                      <a:pt x="402" y="1"/>
                      <a:pt x="3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7" name="Google Shape;12497;p78"/>
              <p:cNvSpPr/>
              <p:nvPr/>
            </p:nvSpPr>
            <p:spPr>
              <a:xfrm>
                <a:off x="-911881" y="749688"/>
                <a:ext cx="17688" cy="48851"/>
              </a:xfrm>
              <a:custGeom>
                <a:avLst/>
                <a:gdLst/>
                <a:ahLst/>
                <a:cxnLst/>
                <a:rect l="l" t="t" r="r" b="b"/>
                <a:pathLst>
                  <a:path w="567" h="1566" extrusionOk="0">
                    <a:moveTo>
                      <a:pt x="373" y="1"/>
                    </a:moveTo>
                    <a:cubicBezTo>
                      <a:pt x="313" y="1"/>
                      <a:pt x="194" y="1"/>
                      <a:pt x="135" y="75"/>
                    </a:cubicBezTo>
                    <a:cubicBezTo>
                      <a:pt x="75" y="195"/>
                      <a:pt x="75" y="314"/>
                      <a:pt x="0" y="448"/>
                    </a:cubicBezTo>
                    <a:lnTo>
                      <a:pt x="0" y="746"/>
                    </a:lnTo>
                    <a:cubicBezTo>
                      <a:pt x="0" y="999"/>
                      <a:pt x="0" y="1252"/>
                      <a:pt x="135" y="1491"/>
                    </a:cubicBezTo>
                    <a:cubicBezTo>
                      <a:pt x="194" y="1491"/>
                      <a:pt x="194" y="1491"/>
                      <a:pt x="194" y="1565"/>
                    </a:cubicBezTo>
                    <a:cubicBezTo>
                      <a:pt x="313" y="1565"/>
                      <a:pt x="373" y="1565"/>
                      <a:pt x="447" y="1431"/>
                    </a:cubicBezTo>
                    <a:cubicBezTo>
                      <a:pt x="567" y="1252"/>
                      <a:pt x="567" y="999"/>
                      <a:pt x="567" y="746"/>
                    </a:cubicBezTo>
                    <a:lnTo>
                      <a:pt x="567" y="448"/>
                    </a:lnTo>
                    <a:cubicBezTo>
                      <a:pt x="507" y="314"/>
                      <a:pt x="507" y="195"/>
                      <a:pt x="447" y="75"/>
                    </a:cubicBezTo>
                    <a:cubicBezTo>
                      <a:pt x="447" y="75"/>
                      <a:pt x="373" y="75"/>
                      <a:pt x="3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8" name="Google Shape;12498;p78"/>
              <p:cNvSpPr/>
              <p:nvPr/>
            </p:nvSpPr>
            <p:spPr>
              <a:xfrm>
                <a:off x="-863092" y="690417"/>
                <a:ext cx="19091" cy="39805"/>
              </a:xfrm>
              <a:custGeom>
                <a:avLst/>
                <a:gdLst/>
                <a:ahLst/>
                <a:cxnLst/>
                <a:rect l="l" t="t" r="r" b="b"/>
                <a:pathLst>
                  <a:path w="612" h="1276" extrusionOk="0">
                    <a:moveTo>
                      <a:pt x="303" y="1"/>
                    </a:moveTo>
                    <a:cubicBezTo>
                      <a:pt x="251" y="1"/>
                      <a:pt x="215" y="33"/>
                      <a:pt x="179" y="113"/>
                    </a:cubicBezTo>
                    <a:cubicBezTo>
                      <a:pt x="120" y="173"/>
                      <a:pt x="60" y="292"/>
                      <a:pt x="60" y="352"/>
                    </a:cubicBezTo>
                    <a:cubicBezTo>
                      <a:pt x="1" y="411"/>
                      <a:pt x="1" y="545"/>
                      <a:pt x="1" y="605"/>
                    </a:cubicBezTo>
                    <a:cubicBezTo>
                      <a:pt x="1" y="784"/>
                      <a:pt x="1" y="977"/>
                      <a:pt x="60" y="1156"/>
                    </a:cubicBezTo>
                    <a:lnTo>
                      <a:pt x="120" y="1231"/>
                    </a:lnTo>
                    <a:cubicBezTo>
                      <a:pt x="150" y="1260"/>
                      <a:pt x="194" y="1275"/>
                      <a:pt x="241" y="1275"/>
                    </a:cubicBezTo>
                    <a:cubicBezTo>
                      <a:pt x="287" y="1275"/>
                      <a:pt x="336" y="1260"/>
                      <a:pt x="373" y="1231"/>
                    </a:cubicBezTo>
                    <a:cubicBezTo>
                      <a:pt x="492" y="1037"/>
                      <a:pt x="552" y="858"/>
                      <a:pt x="552" y="664"/>
                    </a:cubicBezTo>
                    <a:cubicBezTo>
                      <a:pt x="611" y="545"/>
                      <a:pt x="611" y="486"/>
                      <a:pt x="552" y="352"/>
                    </a:cubicBezTo>
                    <a:cubicBezTo>
                      <a:pt x="552" y="292"/>
                      <a:pt x="492" y="173"/>
                      <a:pt x="433" y="113"/>
                    </a:cubicBezTo>
                    <a:lnTo>
                      <a:pt x="433" y="39"/>
                    </a:lnTo>
                    <a:cubicBezTo>
                      <a:pt x="379" y="15"/>
                      <a:pt x="337" y="1"/>
                      <a:pt x="3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9" name="Google Shape;12499;p78"/>
              <p:cNvSpPr/>
              <p:nvPr/>
            </p:nvSpPr>
            <p:spPr>
              <a:xfrm>
                <a:off x="-791531" y="672543"/>
                <a:ext cx="19091" cy="40023"/>
              </a:xfrm>
              <a:custGeom>
                <a:avLst/>
                <a:gdLst/>
                <a:ahLst/>
                <a:cxnLst/>
                <a:rect l="l" t="t" r="r" b="b"/>
                <a:pathLst>
                  <a:path w="612" h="1283" extrusionOk="0">
                    <a:moveTo>
                      <a:pt x="314" y="1"/>
                    </a:moveTo>
                    <a:cubicBezTo>
                      <a:pt x="180" y="1"/>
                      <a:pt x="120" y="61"/>
                      <a:pt x="60" y="120"/>
                    </a:cubicBezTo>
                    <a:cubicBezTo>
                      <a:pt x="1" y="239"/>
                      <a:pt x="1" y="314"/>
                      <a:pt x="1" y="433"/>
                    </a:cubicBezTo>
                    <a:lnTo>
                      <a:pt x="1" y="686"/>
                    </a:lnTo>
                    <a:cubicBezTo>
                      <a:pt x="60" y="865"/>
                      <a:pt x="60" y="984"/>
                      <a:pt x="180" y="1178"/>
                    </a:cubicBezTo>
                    <a:lnTo>
                      <a:pt x="180" y="1237"/>
                    </a:lnTo>
                    <a:lnTo>
                      <a:pt x="239" y="1237"/>
                    </a:lnTo>
                    <a:cubicBezTo>
                      <a:pt x="277" y="1267"/>
                      <a:pt x="325" y="1282"/>
                      <a:pt x="364" y="1282"/>
                    </a:cubicBezTo>
                    <a:cubicBezTo>
                      <a:pt x="403" y="1282"/>
                      <a:pt x="433" y="1267"/>
                      <a:pt x="433" y="1237"/>
                    </a:cubicBezTo>
                    <a:cubicBezTo>
                      <a:pt x="612" y="1059"/>
                      <a:pt x="612" y="805"/>
                      <a:pt x="612" y="612"/>
                    </a:cubicBezTo>
                    <a:cubicBezTo>
                      <a:pt x="612" y="493"/>
                      <a:pt x="552" y="433"/>
                      <a:pt x="552" y="314"/>
                    </a:cubicBezTo>
                    <a:cubicBezTo>
                      <a:pt x="493" y="239"/>
                      <a:pt x="433" y="120"/>
                      <a:pt x="373" y="61"/>
                    </a:cubicBezTo>
                    <a:lnTo>
                      <a:pt x="3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0" name="Google Shape;12500;p78"/>
              <p:cNvSpPr/>
              <p:nvPr/>
            </p:nvSpPr>
            <p:spPr>
              <a:xfrm>
                <a:off x="-844032" y="770308"/>
                <a:ext cx="19559" cy="39836"/>
              </a:xfrm>
              <a:custGeom>
                <a:avLst/>
                <a:gdLst/>
                <a:ahLst/>
                <a:cxnLst/>
                <a:rect l="l" t="t" r="r" b="b"/>
                <a:pathLst>
                  <a:path w="627" h="1277" extrusionOk="0">
                    <a:moveTo>
                      <a:pt x="345" y="1"/>
                    </a:moveTo>
                    <a:cubicBezTo>
                      <a:pt x="318" y="1"/>
                      <a:pt x="289" y="8"/>
                      <a:pt x="254" y="25"/>
                    </a:cubicBezTo>
                    <a:cubicBezTo>
                      <a:pt x="194" y="159"/>
                      <a:pt x="135" y="219"/>
                      <a:pt x="60" y="338"/>
                    </a:cubicBezTo>
                    <a:cubicBezTo>
                      <a:pt x="60" y="398"/>
                      <a:pt x="0" y="532"/>
                      <a:pt x="0" y="651"/>
                    </a:cubicBezTo>
                    <a:cubicBezTo>
                      <a:pt x="0" y="830"/>
                      <a:pt x="60" y="1023"/>
                      <a:pt x="194" y="1202"/>
                    </a:cubicBezTo>
                    <a:lnTo>
                      <a:pt x="254" y="1277"/>
                    </a:lnTo>
                    <a:cubicBezTo>
                      <a:pt x="313" y="1277"/>
                      <a:pt x="433" y="1277"/>
                      <a:pt x="507" y="1202"/>
                    </a:cubicBezTo>
                    <a:lnTo>
                      <a:pt x="507" y="1143"/>
                    </a:lnTo>
                    <a:cubicBezTo>
                      <a:pt x="567" y="964"/>
                      <a:pt x="626" y="830"/>
                      <a:pt x="626" y="651"/>
                    </a:cubicBezTo>
                    <a:lnTo>
                      <a:pt x="626" y="398"/>
                    </a:lnTo>
                    <a:cubicBezTo>
                      <a:pt x="626" y="338"/>
                      <a:pt x="626" y="219"/>
                      <a:pt x="567" y="159"/>
                    </a:cubicBezTo>
                    <a:lnTo>
                      <a:pt x="507" y="85"/>
                    </a:lnTo>
                    <a:cubicBezTo>
                      <a:pt x="454" y="43"/>
                      <a:pt x="409" y="1"/>
                      <a:pt x="3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1" name="Google Shape;12501;p78"/>
              <p:cNvSpPr/>
              <p:nvPr/>
            </p:nvSpPr>
            <p:spPr>
              <a:xfrm>
                <a:off x="-907701" y="687566"/>
                <a:ext cx="19091" cy="25018"/>
              </a:xfrm>
              <a:custGeom>
                <a:avLst/>
                <a:gdLst/>
                <a:ahLst/>
                <a:cxnLst/>
                <a:rect l="l" t="t" r="r" b="b"/>
                <a:pathLst>
                  <a:path w="612" h="802" extrusionOk="0">
                    <a:moveTo>
                      <a:pt x="239" y="1"/>
                    </a:moveTo>
                    <a:cubicBezTo>
                      <a:pt x="120" y="75"/>
                      <a:pt x="120" y="135"/>
                      <a:pt x="60" y="195"/>
                    </a:cubicBezTo>
                    <a:cubicBezTo>
                      <a:pt x="60" y="254"/>
                      <a:pt x="60" y="314"/>
                      <a:pt x="1" y="373"/>
                    </a:cubicBezTo>
                    <a:cubicBezTo>
                      <a:pt x="1" y="507"/>
                      <a:pt x="60" y="627"/>
                      <a:pt x="179" y="746"/>
                    </a:cubicBezTo>
                    <a:cubicBezTo>
                      <a:pt x="209" y="783"/>
                      <a:pt x="257" y="802"/>
                      <a:pt x="313" y="802"/>
                    </a:cubicBezTo>
                    <a:cubicBezTo>
                      <a:pt x="369" y="802"/>
                      <a:pt x="433" y="783"/>
                      <a:pt x="492" y="746"/>
                    </a:cubicBezTo>
                    <a:lnTo>
                      <a:pt x="492" y="686"/>
                    </a:lnTo>
                    <a:cubicBezTo>
                      <a:pt x="611" y="627"/>
                      <a:pt x="611" y="507"/>
                      <a:pt x="611" y="448"/>
                    </a:cubicBezTo>
                    <a:lnTo>
                      <a:pt x="611" y="254"/>
                    </a:lnTo>
                    <a:cubicBezTo>
                      <a:pt x="552" y="195"/>
                      <a:pt x="552" y="135"/>
                      <a:pt x="492" y="75"/>
                    </a:cubicBezTo>
                    <a:cubicBezTo>
                      <a:pt x="433" y="1"/>
                      <a:pt x="313" y="1"/>
                      <a:pt x="2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2" name="Google Shape;12502;p78"/>
              <p:cNvSpPr/>
              <p:nvPr/>
            </p:nvSpPr>
            <p:spPr>
              <a:xfrm>
                <a:off x="-1018318" y="685133"/>
                <a:ext cx="19559" cy="20495"/>
              </a:xfrm>
              <a:custGeom>
                <a:avLst/>
                <a:gdLst/>
                <a:ahLst/>
                <a:cxnLst/>
                <a:rect l="l" t="t" r="r" b="b"/>
                <a:pathLst>
                  <a:path w="627" h="657" extrusionOk="0">
                    <a:moveTo>
                      <a:pt x="314" y="1"/>
                    </a:moveTo>
                    <a:cubicBezTo>
                      <a:pt x="269" y="1"/>
                      <a:pt x="224" y="15"/>
                      <a:pt x="195" y="45"/>
                    </a:cubicBezTo>
                    <a:cubicBezTo>
                      <a:pt x="135" y="105"/>
                      <a:pt x="60" y="164"/>
                      <a:pt x="60" y="239"/>
                    </a:cubicBezTo>
                    <a:cubicBezTo>
                      <a:pt x="1" y="299"/>
                      <a:pt x="1" y="299"/>
                      <a:pt x="1" y="358"/>
                    </a:cubicBezTo>
                    <a:cubicBezTo>
                      <a:pt x="60" y="418"/>
                      <a:pt x="60" y="537"/>
                      <a:pt x="195" y="611"/>
                    </a:cubicBezTo>
                    <a:cubicBezTo>
                      <a:pt x="254" y="641"/>
                      <a:pt x="314" y="656"/>
                      <a:pt x="368" y="656"/>
                    </a:cubicBezTo>
                    <a:cubicBezTo>
                      <a:pt x="422" y="656"/>
                      <a:pt x="470" y="641"/>
                      <a:pt x="507" y="611"/>
                    </a:cubicBezTo>
                    <a:cubicBezTo>
                      <a:pt x="627" y="477"/>
                      <a:pt x="627" y="418"/>
                      <a:pt x="627" y="299"/>
                    </a:cubicBezTo>
                    <a:cubicBezTo>
                      <a:pt x="627" y="299"/>
                      <a:pt x="627" y="239"/>
                      <a:pt x="567" y="164"/>
                    </a:cubicBezTo>
                    <a:cubicBezTo>
                      <a:pt x="567" y="105"/>
                      <a:pt x="507" y="105"/>
                      <a:pt x="433" y="45"/>
                    </a:cubicBezTo>
                    <a:cubicBezTo>
                      <a:pt x="403" y="15"/>
                      <a:pt x="358" y="1"/>
                      <a:pt x="3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nvGrpSpPr>
            <p:cNvPr id="12503" name="Google Shape;12503;p78"/>
            <p:cNvGrpSpPr/>
            <p:nvPr/>
          </p:nvGrpSpPr>
          <p:grpSpPr>
            <a:xfrm>
              <a:off x="790775" y="119354"/>
              <a:ext cx="7447900" cy="539872"/>
              <a:chOff x="790775" y="119354"/>
              <a:chExt cx="7447900" cy="539872"/>
            </a:xfrm>
          </p:grpSpPr>
          <p:sp>
            <p:nvSpPr>
              <p:cNvPr id="12504" name="Google Shape;12504;p78"/>
              <p:cNvSpPr/>
              <p:nvPr/>
            </p:nvSpPr>
            <p:spPr>
              <a:xfrm>
                <a:off x="7123684" y="123504"/>
                <a:ext cx="172446" cy="240184"/>
              </a:xfrm>
              <a:custGeom>
                <a:avLst/>
                <a:gdLst/>
                <a:ahLst/>
                <a:cxnLst/>
                <a:rect l="l" t="t" r="r" b="b"/>
                <a:pathLst>
                  <a:path w="5528" h="6887" extrusionOk="0">
                    <a:moveTo>
                      <a:pt x="837" y="0"/>
                    </a:moveTo>
                    <a:cubicBezTo>
                      <a:pt x="731" y="0"/>
                      <a:pt x="640" y="39"/>
                      <a:pt x="566" y="123"/>
                    </a:cubicBezTo>
                    <a:cubicBezTo>
                      <a:pt x="134" y="749"/>
                      <a:pt x="0" y="1181"/>
                      <a:pt x="373" y="1732"/>
                    </a:cubicBezTo>
                    <a:cubicBezTo>
                      <a:pt x="745" y="2239"/>
                      <a:pt x="2801" y="3535"/>
                      <a:pt x="4410" y="6708"/>
                    </a:cubicBezTo>
                    <a:lnTo>
                      <a:pt x="4410" y="6887"/>
                    </a:lnTo>
                    <a:cubicBezTo>
                      <a:pt x="4783" y="6827"/>
                      <a:pt x="5155" y="6768"/>
                      <a:pt x="5527" y="6768"/>
                    </a:cubicBezTo>
                    <a:cubicBezTo>
                      <a:pt x="5468" y="6202"/>
                      <a:pt x="5095" y="4220"/>
                      <a:pt x="3606" y="2537"/>
                    </a:cubicBezTo>
                    <a:cubicBezTo>
                      <a:pt x="2553" y="1269"/>
                      <a:pt x="1446" y="0"/>
                      <a:pt x="8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5" name="Google Shape;12505;p78"/>
              <p:cNvSpPr/>
              <p:nvPr/>
            </p:nvSpPr>
            <p:spPr>
              <a:xfrm>
                <a:off x="7028883" y="358045"/>
                <a:ext cx="536336" cy="301181"/>
              </a:xfrm>
              <a:custGeom>
                <a:avLst/>
                <a:gdLst/>
                <a:ahLst/>
                <a:cxnLst/>
                <a:rect l="l" t="t" r="r" b="b"/>
                <a:pathLst>
                  <a:path w="17193" h="8636" extrusionOk="0">
                    <a:moveTo>
                      <a:pt x="9745" y="0"/>
                    </a:moveTo>
                    <a:cubicBezTo>
                      <a:pt x="9362" y="0"/>
                      <a:pt x="8967" y="14"/>
                      <a:pt x="8566" y="43"/>
                    </a:cubicBezTo>
                    <a:cubicBezTo>
                      <a:pt x="8194" y="43"/>
                      <a:pt x="7822" y="102"/>
                      <a:pt x="7449" y="162"/>
                    </a:cubicBezTo>
                    <a:cubicBezTo>
                      <a:pt x="5155" y="415"/>
                      <a:pt x="2861" y="1160"/>
                      <a:pt x="1803" y="2516"/>
                    </a:cubicBezTo>
                    <a:cubicBezTo>
                      <a:pt x="0" y="4944"/>
                      <a:pt x="1118" y="7059"/>
                      <a:pt x="1803" y="7730"/>
                    </a:cubicBezTo>
                    <a:cubicBezTo>
                      <a:pt x="1862" y="7864"/>
                      <a:pt x="1922" y="7864"/>
                      <a:pt x="1997" y="7923"/>
                    </a:cubicBezTo>
                    <a:cubicBezTo>
                      <a:pt x="2687" y="8345"/>
                      <a:pt x="5509" y="8635"/>
                      <a:pt x="8413" y="8635"/>
                    </a:cubicBezTo>
                    <a:cubicBezTo>
                      <a:pt x="11462" y="8635"/>
                      <a:pt x="14602" y="8315"/>
                      <a:pt x="15464" y="7491"/>
                    </a:cubicBezTo>
                    <a:cubicBezTo>
                      <a:pt x="17192" y="5808"/>
                      <a:pt x="16641" y="1711"/>
                      <a:pt x="13170" y="475"/>
                    </a:cubicBezTo>
                    <a:cubicBezTo>
                      <a:pt x="12386" y="182"/>
                      <a:pt x="11144" y="0"/>
                      <a:pt x="97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6" name="Google Shape;12506;p78"/>
              <p:cNvSpPr/>
              <p:nvPr/>
            </p:nvSpPr>
            <p:spPr>
              <a:xfrm>
                <a:off x="4633668" y="123504"/>
                <a:ext cx="172446" cy="240184"/>
              </a:xfrm>
              <a:custGeom>
                <a:avLst/>
                <a:gdLst/>
                <a:ahLst/>
                <a:cxnLst/>
                <a:rect l="l" t="t" r="r" b="b"/>
                <a:pathLst>
                  <a:path w="5528" h="6887" extrusionOk="0">
                    <a:moveTo>
                      <a:pt x="836" y="0"/>
                    </a:moveTo>
                    <a:cubicBezTo>
                      <a:pt x="730" y="0"/>
                      <a:pt x="640" y="39"/>
                      <a:pt x="566" y="123"/>
                    </a:cubicBezTo>
                    <a:cubicBezTo>
                      <a:pt x="60" y="749"/>
                      <a:pt x="0" y="1181"/>
                      <a:pt x="373" y="1732"/>
                    </a:cubicBezTo>
                    <a:cubicBezTo>
                      <a:pt x="745" y="2239"/>
                      <a:pt x="2801" y="3535"/>
                      <a:pt x="4410" y="6708"/>
                    </a:cubicBezTo>
                    <a:lnTo>
                      <a:pt x="4410" y="6887"/>
                    </a:lnTo>
                    <a:cubicBezTo>
                      <a:pt x="4782" y="6827"/>
                      <a:pt x="5155" y="6768"/>
                      <a:pt x="5527" y="6768"/>
                    </a:cubicBezTo>
                    <a:cubicBezTo>
                      <a:pt x="5468" y="6202"/>
                      <a:pt x="5095" y="4220"/>
                      <a:pt x="3605" y="2537"/>
                    </a:cubicBezTo>
                    <a:cubicBezTo>
                      <a:pt x="2540" y="1269"/>
                      <a:pt x="1443" y="0"/>
                      <a:pt x="8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7" name="Google Shape;12507;p78"/>
              <p:cNvSpPr/>
              <p:nvPr/>
            </p:nvSpPr>
            <p:spPr>
              <a:xfrm>
                <a:off x="4538866" y="358045"/>
                <a:ext cx="536304" cy="301181"/>
              </a:xfrm>
              <a:custGeom>
                <a:avLst/>
                <a:gdLst/>
                <a:ahLst/>
                <a:cxnLst/>
                <a:rect l="l" t="t" r="r" b="b"/>
                <a:pathLst>
                  <a:path w="17192" h="8636" extrusionOk="0">
                    <a:moveTo>
                      <a:pt x="9744" y="0"/>
                    </a:moveTo>
                    <a:cubicBezTo>
                      <a:pt x="9362" y="0"/>
                      <a:pt x="8967" y="14"/>
                      <a:pt x="8566" y="43"/>
                    </a:cubicBezTo>
                    <a:cubicBezTo>
                      <a:pt x="8194" y="43"/>
                      <a:pt x="7821" y="102"/>
                      <a:pt x="7449" y="162"/>
                    </a:cubicBezTo>
                    <a:cubicBezTo>
                      <a:pt x="5155" y="415"/>
                      <a:pt x="2861" y="1160"/>
                      <a:pt x="1803" y="2516"/>
                    </a:cubicBezTo>
                    <a:cubicBezTo>
                      <a:pt x="0" y="4944"/>
                      <a:pt x="1118" y="7059"/>
                      <a:pt x="1803" y="7730"/>
                    </a:cubicBezTo>
                    <a:cubicBezTo>
                      <a:pt x="1862" y="7864"/>
                      <a:pt x="1922" y="7864"/>
                      <a:pt x="1982" y="7923"/>
                    </a:cubicBezTo>
                    <a:cubicBezTo>
                      <a:pt x="2679" y="8345"/>
                      <a:pt x="5505" y="8635"/>
                      <a:pt x="8409" y="8635"/>
                    </a:cubicBezTo>
                    <a:cubicBezTo>
                      <a:pt x="11458" y="8635"/>
                      <a:pt x="14594" y="8315"/>
                      <a:pt x="15449" y="7491"/>
                    </a:cubicBezTo>
                    <a:cubicBezTo>
                      <a:pt x="17192" y="5808"/>
                      <a:pt x="16566" y="1711"/>
                      <a:pt x="13095" y="475"/>
                    </a:cubicBezTo>
                    <a:cubicBezTo>
                      <a:pt x="12370" y="182"/>
                      <a:pt x="11140" y="0"/>
                      <a:pt x="97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8" name="Google Shape;12508;p78"/>
              <p:cNvSpPr/>
              <p:nvPr/>
            </p:nvSpPr>
            <p:spPr>
              <a:xfrm>
                <a:off x="5257318" y="123504"/>
                <a:ext cx="172446" cy="240184"/>
              </a:xfrm>
              <a:custGeom>
                <a:avLst/>
                <a:gdLst/>
                <a:ahLst/>
                <a:cxnLst/>
                <a:rect l="l" t="t" r="r" b="b"/>
                <a:pathLst>
                  <a:path w="5528" h="6887" extrusionOk="0">
                    <a:moveTo>
                      <a:pt x="828" y="0"/>
                    </a:moveTo>
                    <a:cubicBezTo>
                      <a:pt x="720" y="0"/>
                      <a:pt x="627" y="39"/>
                      <a:pt x="552" y="123"/>
                    </a:cubicBezTo>
                    <a:cubicBezTo>
                      <a:pt x="60" y="749"/>
                      <a:pt x="1" y="1181"/>
                      <a:pt x="373" y="1732"/>
                    </a:cubicBezTo>
                    <a:cubicBezTo>
                      <a:pt x="746" y="2239"/>
                      <a:pt x="2787" y="3535"/>
                      <a:pt x="4410" y="6708"/>
                    </a:cubicBezTo>
                    <a:lnTo>
                      <a:pt x="4410" y="6887"/>
                    </a:lnTo>
                    <a:cubicBezTo>
                      <a:pt x="4783" y="6827"/>
                      <a:pt x="5155" y="6768"/>
                      <a:pt x="5528" y="6768"/>
                    </a:cubicBezTo>
                    <a:cubicBezTo>
                      <a:pt x="5453" y="6202"/>
                      <a:pt x="5081" y="4220"/>
                      <a:pt x="3591" y="2537"/>
                    </a:cubicBezTo>
                    <a:cubicBezTo>
                      <a:pt x="2539" y="1269"/>
                      <a:pt x="1443" y="0"/>
                      <a:pt x="8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9" name="Google Shape;12509;p78"/>
              <p:cNvSpPr/>
              <p:nvPr/>
            </p:nvSpPr>
            <p:spPr>
              <a:xfrm>
                <a:off x="5162517" y="358045"/>
                <a:ext cx="536336" cy="301181"/>
              </a:xfrm>
              <a:custGeom>
                <a:avLst/>
                <a:gdLst/>
                <a:ahLst/>
                <a:cxnLst/>
                <a:rect l="l" t="t" r="r" b="b"/>
                <a:pathLst>
                  <a:path w="17193" h="8636" extrusionOk="0">
                    <a:moveTo>
                      <a:pt x="9743" y="0"/>
                    </a:moveTo>
                    <a:cubicBezTo>
                      <a:pt x="9362" y="0"/>
                      <a:pt x="8967" y="14"/>
                      <a:pt x="8567" y="43"/>
                    </a:cubicBezTo>
                    <a:cubicBezTo>
                      <a:pt x="8194" y="43"/>
                      <a:pt x="7822" y="102"/>
                      <a:pt x="7449" y="162"/>
                    </a:cubicBezTo>
                    <a:cubicBezTo>
                      <a:pt x="5140" y="415"/>
                      <a:pt x="2846" y="1160"/>
                      <a:pt x="1788" y="2516"/>
                    </a:cubicBezTo>
                    <a:cubicBezTo>
                      <a:pt x="1" y="4944"/>
                      <a:pt x="1118" y="7059"/>
                      <a:pt x="1788" y="7730"/>
                    </a:cubicBezTo>
                    <a:cubicBezTo>
                      <a:pt x="1863" y="7864"/>
                      <a:pt x="1922" y="7864"/>
                      <a:pt x="1982" y="7923"/>
                    </a:cubicBezTo>
                    <a:cubicBezTo>
                      <a:pt x="2680" y="8345"/>
                      <a:pt x="5505" y="8635"/>
                      <a:pt x="8410" y="8635"/>
                    </a:cubicBezTo>
                    <a:cubicBezTo>
                      <a:pt x="11459" y="8635"/>
                      <a:pt x="14595" y="8315"/>
                      <a:pt x="15449" y="7491"/>
                    </a:cubicBezTo>
                    <a:cubicBezTo>
                      <a:pt x="17192" y="5808"/>
                      <a:pt x="16567" y="1711"/>
                      <a:pt x="13096" y="475"/>
                    </a:cubicBezTo>
                    <a:cubicBezTo>
                      <a:pt x="12359" y="182"/>
                      <a:pt x="11136" y="0"/>
                      <a:pt x="97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0" name="Google Shape;12510;p78"/>
              <p:cNvSpPr/>
              <p:nvPr/>
            </p:nvSpPr>
            <p:spPr>
              <a:xfrm>
                <a:off x="5880532" y="123504"/>
                <a:ext cx="172446" cy="240184"/>
              </a:xfrm>
              <a:custGeom>
                <a:avLst/>
                <a:gdLst/>
                <a:ahLst/>
                <a:cxnLst/>
                <a:rect l="l" t="t" r="r" b="b"/>
                <a:pathLst>
                  <a:path w="5528" h="6887" extrusionOk="0">
                    <a:moveTo>
                      <a:pt x="837" y="0"/>
                    </a:moveTo>
                    <a:cubicBezTo>
                      <a:pt x="731" y="0"/>
                      <a:pt x="640" y="39"/>
                      <a:pt x="567" y="123"/>
                    </a:cubicBezTo>
                    <a:cubicBezTo>
                      <a:pt x="135" y="749"/>
                      <a:pt x="0" y="1181"/>
                      <a:pt x="373" y="1732"/>
                    </a:cubicBezTo>
                    <a:cubicBezTo>
                      <a:pt x="745" y="2239"/>
                      <a:pt x="2801" y="3535"/>
                      <a:pt x="4410" y="6708"/>
                    </a:cubicBezTo>
                    <a:lnTo>
                      <a:pt x="4410" y="6887"/>
                    </a:lnTo>
                    <a:cubicBezTo>
                      <a:pt x="4783" y="6827"/>
                      <a:pt x="5155" y="6768"/>
                      <a:pt x="5527" y="6768"/>
                    </a:cubicBezTo>
                    <a:cubicBezTo>
                      <a:pt x="5468" y="6202"/>
                      <a:pt x="5095" y="4220"/>
                      <a:pt x="3606" y="2537"/>
                    </a:cubicBezTo>
                    <a:cubicBezTo>
                      <a:pt x="2553" y="1269"/>
                      <a:pt x="1447" y="0"/>
                      <a:pt x="8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1" name="Google Shape;12511;p78"/>
              <p:cNvSpPr/>
              <p:nvPr/>
            </p:nvSpPr>
            <p:spPr>
              <a:xfrm>
                <a:off x="5785731" y="358045"/>
                <a:ext cx="536336" cy="301181"/>
              </a:xfrm>
              <a:custGeom>
                <a:avLst/>
                <a:gdLst/>
                <a:ahLst/>
                <a:cxnLst/>
                <a:rect l="l" t="t" r="r" b="b"/>
                <a:pathLst>
                  <a:path w="17193" h="8636" extrusionOk="0">
                    <a:moveTo>
                      <a:pt x="9745" y="0"/>
                    </a:moveTo>
                    <a:cubicBezTo>
                      <a:pt x="9362" y="0"/>
                      <a:pt x="8967" y="14"/>
                      <a:pt x="8566" y="43"/>
                    </a:cubicBezTo>
                    <a:cubicBezTo>
                      <a:pt x="8194" y="43"/>
                      <a:pt x="7822" y="102"/>
                      <a:pt x="7449" y="162"/>
                    </a:cubicBezTo>
                    <a:cubicBezTo>
                      <a:pt x="5155" y="415"/>
                      <a:pt x="2861" y="1160"/>
                      <a:pt x="1803" y="2516"/>
                    </a:cubicBezTo>
                    <a:cubicBezTo>
                      <a:pt x="0" y="4944"/>
                      <a:pt x="1118" y="7059"/>
                      <a:pt x="1803" y="7730"/>
                    </a:cubicBezTo>
                    <a:cubicBezTo>
                      <a:pt x="1863" y="7864"/>
                      <a:pt x="1922" y="7864"/>
                      <a:pt x="1997" y="7923"/>
                    </a:cubicBezTo>
                    <a:cubicBezTo>
                      <a:pt x="2687" y="8345"/>
                      <a:pt x="5509" y="8635"/>
                      <a:pt x="8413" y="8635"/>
                    </a:cubicBezTo>
                    <a:cubicBezTo>
                      <a:pt x="11462" y="8635"/>
                      <a:pt x="14602" y="8315"/>
                      <a:pt x="15464" y="7491"/>
                    </a:cubicBezTo>
                    <a:cubicBezTo>
                      <a:pt x="17192" y="5808"/>
                      <a:pt x="16581" y="1711"/>
                      <a:pt x="13170" y="475"/>
                    </a:cubicBezTo>
                    <a:cubicBezTo>
                      <a:pt x="12386" y="182"/>
                      <a:pt x="11144" y="0"/>
                      <a:pt x="97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2" name="Google Shape;12512;p78"/>
              <p:cNvSpPr/>
              <p:nvPr/>
            </p:nvSpPr>
            <p:spPr>
              <a:xfrm>
                <a:off x="6507926" y="123504"/>
                <a:ext cx="172446" cy="240184"/>
              </a:xfrm>
              <a:custGeom>
                <a:avLst/>
                <a:gdLst/>
                <a:ahLst/>
                <a:cxnLst/>
                <a:rect l="l" t="t" r="r" b="b"/>
                <a:pathLst>
                  <a:path w="5528" h="6887" extrusionOk="0">
                    <a:moveTo>
                      <a:pt x="837" y="0"/>
                    </a:moveTo>
                    <a:cubicBezTo>
                      <a:pt x="731" y="0"/>
                      <a:pt x="639" y="39"/>
                      <a:pt x="566" y="123"/>
                    </a:cubicBezTo>
                    <a:cubicBezTo>
                      <a:pt x="134" y="749"/>
                      <a:pt x="0" y="1181"/>
                      <a:pt x="373" y="1732"/>
                    </a:cubicBezTo>
                    <a:cubicBezTo>
                      <a:pt x="745" y="2239"/>
                      <a:pt x="2801" y="3535"/>
                      <a:pt x="4410" y="6708"/>
                    </a:cubicBezTo>
                    <a:lnTo>
                      <a:pt x="4410" y="6887"/>
                    </a:lnTo>
                    <a:cubicBezTo>
                      <a:pt x="4782" y="6827"/>
                      <a:pt x="5155" y="6768"/>
                      <a:pt x="5527" y="6768"/>
                    </a:cubicBezTo>
                    <a:cubicBezTo>
                      <a:pt x="5468" y="6202"/>
                      <a:pt x="5095" y="4220"/>
                      <a:pt x="3605" y="2537"/>
                    </a:cubicBezTo>
                    <a:cubicBezTo>
                      <a:pt x="2553" y="1269"/>
                      <a:pt x="1446" y="0"/>
                      <a:pt x="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3" name="Google Shape;12513;p78"/>
              <p:cNvSpPr/>
              <p:nvPr/>
            </p:nvSpPr>
            <p:spPr>
              <a:xfrm>
                <a:off x="6413124" y="358045"/>
                <a:ext cx="536304" cy="301181"/>
              </a:xfrm>
              <a:custGeom>
                <a:avLst/>
                <a:gdLst/>
                <a:ahLst/>
                <a:cxnLst/>
                <a:rect l="l" t="t" r="r" b="b"/>
                <a:pathLst>
                  <a:path w="17192" h="8636" extrusionOk="0">
                    <a:moveTo>
                      <a:pt x="9745" y="0"/>
                    </a:moveTo>
                    <a:cubicBezTo>
                      <a:pt x="9362" y="0"/>
                      <a:pt x="8967" y="14"/>
                      <a:pt x="8566" y="43"/>
                    </a:cubicBezTo>
                    <a:cubicBezTo>
                      <a:pt x="8194" y="43"/>
                      <a:pt x="7821" y="102"/>
                      <a:pt x="7449" y="162"/>
                    </a:cubicBezTo>
                    <a:cubicBezTo>
                      <a:pt x="5155" y="415"/>
                      <a:pt x="2860" y="1160"/>
                      <a:pt x="1803" y="2516"/>
                    </a:cubicBezTo>
                    <a:cubicBezTo>
                      <a:pt x="0" y="4944"/>
                      <a:pt x="1117" y="7059"/>
                      <a:pt x="1803" y="7730"/>
                    </a:cubicBezTo>
                    <a:cubicBezTo>
                      <a:pt x="1862" y="7864"/>
                      <a:pt x="1996" y="7864"/>
                      <a:pt x="2056" y="7923"/>
                    </a:cubicBezTo>
                    <a:cubicBezTo>
                      <a:pt x="2717" y="8345"/>
                      <a:pt x="5524" y="8635"/>
                      <a:pt x="8421" y="8635"/>
                    </a:cubicBezTo>
                    <a:cubicBezTo>
                      <a:pt x="11461" y="8635"/>
                      <a:pt x="14602" y="8315"/>
                      <a:pt x="15464" y="7491"/>
                    </a:cubicBezTo>
                    <a:cubicBezTo>
                      <a:pt x="17192" y="5808"/>
                      <a:pt x="16641" y="1711"/>
                      <a:pt x="13169" y="475"/>
                    </a:cubicBezTo>
                    <a:cubicBezTo>
                      <a:pt x="12386" y="182"/>
                      <a:pt x="11144" y="0"/>
                      <a:pt x="97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4" name="Google Shape;12514;p78"/>
              <p:cNvSpPr/>
              <p:nvPr/>
            </p:nvSpPr>
            <p:spPr>
              <a:xfrm>
                <a:off x="7751078" y="123504"/>
                <a:ext cx="172446" cy="240184"/>
              </a:xfrm>
              <a:custGeom>
                <a:avLst/>
                <a:gdLst/>
                <a:ahLst/>
                <a:cxnLst/>
                <a:rect l="l" t="t" r="r" b="b"/>
                <a:pathLst>
                  <a:path w="5528" h="6887" extrusionOk="0">
                    <a:moveTo>
                      <a:pt x="837" y="0"/>
                    </a:moveTo>
                    <a:cubicBezTo>
                      <a:pt x="731" y="0"/>
                      <a:pt x="639" y="39"/>
                      <a:pt x="566" y="123"/>
                    </a:cubicBezTo>
                    <a:cubicBezTo>
                      <a:pt x="134" y="749"/>
                      <a:pt x="0" y="1181"/>
                      <a:pt x="373" y="1732"/>
                    </a:cubicBezTo>
                    <a:cubicBezTo>
                      <a:pt x="745" y="2239"/>
                      <a:pt x="2801" y="3535"/>
                      <a:pt x="4410" y="6708"/>
                    </a:cubicBezTo>
                    <a:lnTo>
                      <a:pt x="4410" y="6887"/>
                    </a:lnTo>
                    <a:cubicBezTo>
                      <a:pt x="4782" y="6827"/>
                      <a:pt x="5155" y="6768"/>
                      <a:pt x="5527" y="6768"/>
                    </a:cubicBezTo>
                    <a:cubicBezTo>
                      <a:pt x="5467" y="6202"/>
                      <a:pt x="5155" y="4220"/>
                      <a:pt x="3605" y="2537"/>
                    </a:cubicBezTo>
                    <a:cubicBezTo>
                      <a:pt x="2553" y="1269"/>
                      <a:pt x="1446" y="0"/>
                      <a:pt x="8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5" name="Google Shape;12515;p78"/>
              <p:cNvSpPr/>
              <p:nvPr/>
            </p:nvSpPr>
            <p:spPr>
              <a:xfrm>
                <a:off x="7656245" y="358045"/>
                <a:ext cx="536336" cy="301181"/>
              </a:xfrm>
              <a:custGeom>
                <a:avLst/>
                <a:gdLst/>
                <a:ahLst/>
                <a:cxnLst/>
                <a:rect l="l" t="t" r="r" b="b"/>
                <a:pathLst>
                  <a:path w="17193" h="8636" extrusionOk="0">
                    <a:moveTo>
                      <a:pt x="9746" y="0"/>
                    </a:moveTo>
                    <a:cubicBezTo>
                      <a:pt x="9363" y="0"/>
                      <a:pt x="8968" y="14"/>
                      <a:pt x="8567" y="43"/>
                    </a:cubicBezTo>
                    <a:cubicBezTo>
                      <a:pt x="8195" y="43"/>
                      <a:pt x="7822" y="102"/>
                      <a:pt x="7450" y="162"/>
                    </a:cubicBezTo>
                    <a:cubicBezTo>
                      <a:pt x="5156" y="415"/>
                      <a:pt x="2861" y="1160"/>
                      <a:pt x="1804" y="2516"/>
                    </a:cubicBezTo>
                    <a:cubicBezTo>
                      <a:pt x="1" y="4944"/>
                      <a:pt x="1118" y="7059"/>
                      <a:pt x="1804" y="7730"/>
                    </a:cubicBezTo>
                    <a:cubicBezTo>
                      <a:pt x="1863" y="7864"/>
                      <a:pt x="1997" y="7864"/>
                      <a:pt x="2057" y="7923"/>
                    </a:cubicBezTo>
                    <a:cubicBezTo>
                      <a:pt x="2718" y="8345"/>
                      <a:pt x="5525" y="8635"/>
                      <a:pt x="8422" y="8635"/>
                    </a:cubicBezTo>
                    <a:cubicBezTo>
                      <a:pt x="11462" y="8635"/>
                      <a:pt x="14603" y="8315"/>
                      <a:pt x="15465" y="7491"/>
                    </a:cubicBezTo>
                    <a:cubicBezTo>
                      <a:pt x="17193" y="5808"/>
                      <a:pt x="16642" y="1711"/>
                      <a:pt x="13170" y="475"/>
                    </a:cubicBezTo>
                    <a:cubicBezTo>
                      <a:pt x="12387" y="182"/>
                      <a:pt x="11145" y="0"/>
                      <a:pt x="97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6" name="Google Shape;12516;p78"/>
              <p:cNvSpPr/>
              <p:nvPr/>
            </p:nvSpPr>
            <p:spPr>
              <a:xfrm>
                <a:off x="3378880" y="119354"/>
                <a:ext cx="172446" cy="238127"/>
              </a:xfrm>
              <a:custGeom>
                <a:avLst/>
                <a:gdLst/>
                <a:ahLst/>
                <a:cxnLst/>
                <a:rect l="l" t="t" r="r" b="b"/>
                <a:pathLst>
                  <a:path w="5528" h="6828" extrusionOk="0">
                    <a:moveTo>
                      <a:pt x="874" y="0"/>
                    </a:moveTo>
                    <a:cubicBezTo>
                      <a:pt x="775" y="0"/>
                      <a:pt x="691" y="39"/>
                      <a:pt x="627" y="123"/>
                    </a:cubicBezTo>
                    <a:cubicBezTo>
                      <a:pt x="120" y="674"/>
                      <a:pt x="1" y="1166"/>
                      <a:pt x="373" y="1673"/>
                    </a:cubicBezTo>
                    <a:cubicBezTo>
                      <a:pt x="805" y="2164"/>
                      <a:pt x="2802" y="3475"/>
                      <a:pt x="4411" y="6693"/>
                    </a:cubicBezTo>
                    <a:lnTo>
                      <a:pt x="4411"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7" name="Google Shape;12517;p78"/>
              <p:cNvSpPr/>
              <p:nvPr/>
            </p:nvSpPr>
            <p:spPr>
              <a:xfrm>
                <a:off x="3284079" y="353616"/>
                <a:ext cx="536336" cy="299611"/>
              </a:xfrm>
              <a:custGeom>
                <a:avLst/>
                <a:gdLst/>
                <a:ahLst/>
                <a:cxnLst/>
                <a:rect l="l" t="t" r="r" b="b"/>
                <a:pathLst>
                  <a:path w="17193" h="8591" extrusionOk="0">
                    <a:moveTo>
                      <a:pt x="9659" y="1"/>
                    </a:moveTo>
                    <a:cubicBezTo>
                      <a:pt x="9303" y="1"/>
                      <a:pt x="8937" y="12"/>
                      <a:pt x="8567" y="36"/>
                    </a:cubicBezTo>
                    <a:cubicBezTo>
                      <a:pt x="8194" y="36"/>
                      <a:pt x="7822" y="110"/>
                      <a:pt x="7450" y="110"/>
                    </a:cubicBezTo>
                    <a:cubicBezTo>
                      <a:pt x="5155" y="408"/>
                      <a:pt x="2861" y="1093"/>
                      <a:pt x="1803" y="2523"/>
                    </a:cubicBezTo>
                    <a:cubicBezTo>
                      <a:pt x="1" y="4952"/>
                      <a:pt x="1118" y="7052"/>
                      <a:pt x="1803" y="7738"/>
                    </a:cubicBezTo>
                    <a:cubicBezTo>
                      <a:pt x="1863" y="7797"/>
                      <a:pt x="1982" y="7857"/>
                      <a:pt x="2042" y="7931"/>
                    </a:cubicBezTo>
                    <a:cubicBezTo>
                      <a:pt x="2728" y="8317"/>
                      <a:pt x="5458" y="8590"/>
                      <a:pt x="8306" y="8590"/>
                    </a:cubicBezTo>
                    <a:cubicBezTo>
                      <a:pt x="11393" y="8590"/>
                      <a:pt x="14617" y="8269"/>
                      <a:pt x="15524" y="7425"/>
                    </a:cubicBezTo>
                    <a:cubicBezTo>
                      <a:pt x="17193" y="5756"/>
                      <a:pt x="16641" y="1719"/>
                      <a:pt x="13155" y="482"/>
                    </a:cubicBezTo>
                    <a:cubicBezTo>
                      <a:pt x="12368" y="184"/>
                      <a:pt x="11093" y="1"/>
                      <a:pt x="96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8" name="Google Shape;12518;p78"/>
              <p:cNvSpPr/>
              <p:nvPr/>
            </p:nvSpPr>
            <p:spPr>
              <a:xfrm>
                <a:off x="888864" y="119354"/>
                <a:ext cx="172446" cy="238127"/>
              </a:xfrm>
              <a:custGeom>
                <a:avLst/>
                <a:gdLst/>
                <a:ahLst/>
                <a:cxnLst/>
                <a:rect l="l" t="t" r="r" b="b"/>
                <a:pathLst>
                  <a:path w="5528" h="6828" extrusionOk="0">
                    <a:moveTo>
                      <a:pt x="828" y="0"/>
                    </a:moveTo>
                    <a:cubicBezTo>
                      <a:pt x="721" y="0"/>
                      <a:pt x="628" y="39"/>
                      <a:pt x="552" y="123"/>
                    </a:cubicBezTo>
                    <a:cubicBezTo>
                      <a:pt x="120" y="674"/>
                      <a:pt x="1" y="1166"/>
                      <a:pt x="373" y="1673"/>
                    </a:cubicBezTo>
                    <a:cubicBezTo>
                      <a:pt x="746" y="2164"/>
                      <a:pt x="2787" y="3475"/>
                      <a:pt x="4410" y="6693"/>
                    </a:cubicBezTo>
                    <a:lnTo>
                      <a:pt x="4410" y="6827"/>
                    </a:lnTo>
                    <a:cubicBezTo>
                      <a:pt x="4783" y="6827"/>
                      <a:pt x="5155" y="6753"/>
                      <a:pt x="5528" y="6753"/>
                    </a:cubicBezTo>
                    <a:cubicBezTo>
                      <a:pt x="5453" y="6142"/>
                      <a:pt x="5081" y="4220"/>
                      <a:pt x="3591" y="2477"/>
                    </a:cubicBezTo>
                    <a:cubicBezTo>
                      <a:pt x="2539" y="1260"/>
                      <a:pt x="1444" y="0"/>
                      <a:pt x="8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9" name="Google Shape;12519;p78"/>
              <p:cNvSpPr/>
              <p:nvPr/>
            </p:nvSpPr>
            <p:spPr>
              <a:xfrm>
                <a:off x="794063" y="353616"/>
                <a:ext cx="536336" cy="299611"/>
              </a:xfrm>
              <a:custGeom>
                <a:avLst/>
                <a:gdLst/>
                <a:ahLst/>
                <a:cxnLst/>
                <a:rect l="l" t="t" r="r" b="b"/>
                <a:pathLst>
                  <a:path w="17193" h="8591" extrusionOk="0">
                    <a:moveTo>
                      <a:pt x="9658" y="1"/>
                    </a:moveTo>
                    <a:cubicBezTo>
                      <a:pt x="9302" y="1"/>
                      <a:pt x="8937" y="12"/>
                      <a:pt x="8567" y="36"/>
                    </a:cubicBezTo>
                    <a:cubicBezTo>
                      <a:pt x="8194" y="36"/>
                      <a:pt x="7822" y="110"/>
                      <a:pt x="7449" y="110"/>
                    </a:cubicBezTo>
                    <a:cubicBezTo>
                      <a:pt x="5140" y="408"/>
                      <a:pt x="2846" y="1093"/>
                      <a:pt x="1788" y="2523"/>
                    </a:cubicBezTo>
                    <a:cubicBezTo>
                      <a:pt x="1" y="4952"/>
                      <a:pt x="1118" y="7052"/>
                      <a:pt x="1788" y="7738"/>
                    </a:cubicBezTo>
                    <a:cubicBezTo>
                      <a:pt x="1863" y="7797"/>
                      <a:pt x="1922" y="7857"/>
                      <a:pt x="2042" y="7931"/>
                    </a:cubicBezTo>
                    <a:cubicBezTo>
                      <a:pt x="2699" y="8317"/>
                      <a:pt x="5429" y="8590"/>
                      <a:pt x="8274" y="8590"/>
                    </a:cubicBezTo>
                    <a:cubicBezTo>
                      <a:pt x="11359" y="8590"/>
                      <a:pt x="14582" y="8269"/>
                      <a:pt x="15449" y="7425"/>
                    </a:cubicBezTo>
                    <a:cubicBezTo>
                      <a:pt x="17192" y="5756"/>
                      <a:pt x="16626" y="1719"/>
                      <a:pt x="13155" y="482"/>
                    </a:cubicBezTo>
                    <a:cubicBezTo>
                      <a:pt x="12356" y="184"/>
                      <a:pt x="11088" y="1"/>
                      <a:pt x="96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0" name="Google Shape;12520;p78"/>
              <p:cNvSpPr/>
              <p:nvPr/>
            </p:nvSpPr>
            <p:spPr>
              <a:xfrm>
                <a:off x="1512078" y="119354"/>
                <a:ext cx="172446" cy="238127"/>
              </a:xfrm>
              <a:custGeom>
                <a:avLst/>
                <a:gdLst/>
                <a:ahLst/>
                <a:cxnLst/>
                <a:rect l="l" t="t" r="r" b="b"/>
                <a:pathLst>
                  <a:path w="5528" h="6828" extrusionOk="0">
                    <a:moveTo>
                      <a:pt x="838" y="0"/>
                    </a:moveTo>
                    <a:cubicBezTo>
                      <a:pt x="731" y="0"/>
                      <a:pt x="640" y="39"/>
                      <a:pt x="567" y="123"/>
                    </a:cubicBezTo>
                    <a:cubicBezTo>
                      <a:pt x="134" y="674"/>
                      <a:pt x="0" y="1166"/>
                      <a:pt x="373" y="1673"/>
                    </a:cubicBezTo>
                    <a:cubicBezTo>
                      <a:pt x="745" y="2164"/>
                      <a:pt x="2801" y="3475"/>
                      <a:pt x="4410" y="6693"/>
                    </a:cubicBezTo>
                    <a:lnTo>
                      <a:pt x="4410" y="6827"/>
                    </a:lnTo>
                    <a:cubicBezTo>
                      <a:pt x="4783" y="6827"/>
                      <a:pt x="5155" y="6753"/>
                      <a:pt x="5527" y="6753"/>
                    </a:cubicBezTo>
                    <a:cubicBezTo>
                      <a:pt x="5468" y="6142"/>
                      <a:pt x="5155" y="4220"/>
                      <a:pt x="3606" y="2477"/>
                    </a:cubicBezTo>
                    <a:cubicBezTo>
                      <a:pt x="2554" y="1260"/>
                      <a:pt x="1447" y="0"/>
                      <a:pt x="8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1" name="Google Shape;12521;p78"/>
              <p:cNvSpPr/>
              <p:nvPr/>
            </p:nvSpPr>
            <p:spPr>
              <a:xfrm>
                <a:off x="1417276" y="353616"/>
                <a:ext cx="536336" cy="299611"/>
              </a:xfrm>
              <a:custGeom>
                <a:avLst/>
                <a:gdLst/>
                <a:ahLst/>
                <a:cxnLst/>
                <a:rect l="l" t="t" r="r" b="b"/>
                <a:pathLst>
                  <a:path w="17193" h="8591" extrusionOk="0">
                    <a:moveTo>
                      <a:pt x="9659" y="1"/>
                    </a:moveTo>
                    <a:cubicBezTo>
                      <a:pt x="9303" y="1"/>
                      <a:pt x="8937" y="12"/>
                      <a:pt x="8566" y="36"/>
                    </a:cubicBezTo>
                    <a:cubicBezTo>
                      <a:pt x="8194" y="36"/>
                      <a:pt x="7822" y="110"/>
                      <a:pt x="7449" y="110"/>
                    </a:cubicBezTo>
                    <a:cubicBezTo>
                      <a:pt x="5155" y="408"/>
                      <a:pt x="2861" y="1093"/>
                      <a:pt x="1803" y="2523"/>
                    </a:cubicBezTo>
                    <a:cubicBezTo>
                      <a:pt x="0" y="4952"/>
                      <a:pt x="1118" y="7052"/>
                      <a:pt x="1803" y="7738"/>
                    </a:cubicBezTo>
                    <a:cubicBezTo>
                      <a:pt x="1863" y="7797"/>
                      <a:pt x="1997" y="7857"/>
                      <a:pt x="2056" y="7931"/>
                    </a:cubicBezTo>
                    <a:cubicBezTo>
                      <a:pt x="2707" y="8317"/>
                      <a:pt x="5432" y="8590"/>
                      <a:pt x="8278" y="8590"/>
                    </a:cubicBezTo>
                    <a:cubicBezTo>
                      <a:pt x="11362" y="8590"/>
                      <a:pt x="14588" y="8269"/>
                      <a:pt x="15464" y="7425"/>
                    </a:cubicBezTo>
                    <a:cubicBezTo>
                      <a:pt x="17192" y="5756"/>
                      <a:pt x="16641" y="1719"/>
                      <a:pt x="13170" y="482"/>
                    </a:cubicBezTo>
                    <a:cubicBezTo>
                      <a:pt x="12370" y="184"/>
                      <a:pt x="11093" y="1"/>
                      <a:pt x="96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2" name="Google Shape;12522;p78"/>
              <p:cNvSpPr/>
              <p:nvPr/>
            </p:nvSpPr>
            <p:spPr>
              <a:xfrm>
                <a:off x="2135728" y="119354"/>
                <a:ext cx="172446" cy="238127"/>
              </a:xfrm>
              <a:custGeom>
                <a:avLst/>
                <a:gdLst/>
                <a:ahLst/>
                <a:cxnLst/>
                <a:rect l="l" t="t" r="r" b="b"/>
                <a:pathLst>
                  <a:path w="5528" h="6828" extrusionOk="0">
                    <a:moveTo>
                      <a:pt x="838" y="0"/>
                    </a:moveTo>
                    <a:cubicBezTo>
                      <a:pt x="732" y="0"/>
                      <a:pt x="640" y="39"/>
                      <a:pt x="567" y="123"/>
                    </a:cubicBezTo>
                    <a:cubicBezTo>
                      <a:pt x="120" y="674"/>
                      <a:pt x="1" y="1166"/>
                      <a:pt x="373" y="1673"/>
                    </a:cubicBezTo>
                    <a:cubicBezTo>
                      <a:pt x="805" y="2164"/>
                      <a:pt x="2802" y="3475"/>
                      <a:pt x="4411" y="6693"/>
                    </a:cubicBezTo>
                    <a:lnTo>
                      <a:pt x="4411" y="6827"/>
                    </a:lnTo>
                    <a:cubicBezTo>
                      <a:pt x="4783" y="6827"/>
                      <a:pt x="5155" y="6753"/>
                      <a:pt x="5528" y="6753"/>
                    </a:cubicBezTo>
                    <a:cubicBezTo>
                      <a:pt x="5468" y="6142"/>
                      <a:pt x="5155" y="4220"/>
                      <a:pt x="3606" y="2477"/>
                    </a:cubicBezTo>
                    <a:cubicBezTo>
                      <a:pt x="2541" y="1260"/>
                      <a:pt x="1444" y="0"/>
                      <a:pt x="83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3" name="Google Shape;12523;p78"/>
              <p:cNvSpPr/>
              <p:nvPr/>
            </p:nvSpPr>
            <p:spPr>
              <a:xfrm>
                <a:off x="2040927" y="353616"/>
                <a:ext cx="536336" cy="299611"/>
              </a:xfrm>
              <a:custGeom>
                <a:avLst/>
                <a:gdLst/>
                <a:ahLst/>
                <a:cxnLst/>
                <a:rect l="l" t="t" r="r" b="b"/>
                <a:pathLst>
                  <a:path w="17193" h="8591" extrusionOk="0">
                    <a:moveTo>
                      <a:pt x="9659" y="1"/>
                    </a:moveTo>
                    <a:cubicBezTo>
                      <a:pt x="9303" y="1"/>
                      <a:pt x="8937" y="12"/>
                      <a:pt x="8567" y="36"/>
                    </a:cubicBezTo>
                    <a:cubicBezTo>
                      <a:pt x="8194" y="36"/>
                      <a:pt x="7822" y="110"/>
                      <a:pt x="7450" y="110"/>
                    </a:cubicBezTo>
                    <a:cubicBezTo>
                      <a:pt x="5155" y="408"/>
                      <a:pt x="2861" y="1093"/>
                      <a:pt x="1803" y="2523"/>
                    </a:cubicBezTo>
                    <a:cubicBezTo>
                      <a:pt x="1" y="4952"/>
                      <a:pt x="1118" y="7052"/>
                      <a:pt x="1803" y="7738"/>
                    </a:cubicBezTo>
                    <a:cubicBezTo>
                      <a:pt x="1863" y="7797"/>
                      <a:pt x="1982" y="7857"/>
                      <a:pt x="2042" y="7931"/>
                    </a:cubicBezTo>
                    <a:cubicBezTo>
                      <a:pt x="2699" y="8317"/>
                      <a:pt x="5429" y="8590"/>
                      <a:pt x="8283" y="8590"/>
                    </a:cubicBezTo>
                    <a:cubicBezTo>
                      <a:pt x="11377" y="8590"/>
                      <a:pt x="14617" y="8269"/>
                      <a:pt x="15524" y="7425"/>
                    </a:cubicBezTo>
                    <a:cubicBezTo>
                      <a:pt x="17193" y="5756"/>
                      <a:pt x="16641" y="1719"/>
                      <a:pt x="13155" y="482"/>
                    </a:cubicBezTo>
                    <a:cubicBezTo>
                      <a:pt x="12368" y="184"/>
                      <a:pt x="11093" y="1"/>
                      <a:pt x="96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4" name="Google Shape;12524;p78"/>
              <p:cNvSpPr/>
              <p:nvPr/>
            </p:nvSpPr>
            <p:spPr>
              <a:xfrm>
                <a:off x="2763122" y="119354"/>
                <a:ext cx="172446" cy="238127"/>
              </a:xfrm>
              <a:custGeom>
                <a:avLst/>
                <a:gdLst/>
                <a:ahLst/>
                <a:cxnLst/>
                <a:rect l="l" t="t" r="r" b="b"/>
                <a:pathLst>
                  <a:path w="5528" h="6828" extrusionOk="0">
                    <a:moveTo>
                      <a:pt x="874" y="0"/>
                    </a:moveTo>
                    <a:cubicBezTo>
                      <a:pt x="774" y="0"/>
                      <a:pt x="691" y="39"/>
                      <a:pt x="626" y="123"/>
                    </a:cubicBezTo>
                    <a:cubicBezTo>
                      <a:pt x="120" y="674"/>
                      <a:pt x="1" y="1166"/>
                      <a:pt x="373" y="1673"/>
                    </a:cubicBezTo>
                    <a:cubicBezTo>
                      <a:pt x="805" y="2164"/>
                      <a:pt x="2861" y="3475"/>
                      <a:pt x="4410" y="6693"/>
                    </a:cubicBezTo>
                    <a:lnTo>
                      <a:pt x="4410"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5" name="Google Shape;12525;p78"/>
              <p:cNvSpPr/>
              <p:nvPr/>
            </p:nvSpPr>
            <p:spPr>
              <a:xfrm>
                <a:off x="2668321" y="353616"/>
                <a:ext cx="536336" cy="299611"/>
              </a:xfrm>
              <a:custGeom>
                <a:avLst/>
                <a:gdLst/>
                <a:ahLst/>
                <a:cxnLst/>
                <a:rect l="l" t="t" r="r" b="b"/>
                <a:pathLst>
                  <a:path w="17193" h="8591" extrusionOk="0">
                    <a:moveTo>
                      <a:pt x="9659" y="1"/>
                    </a:moveTo>
                    <a:cubicBezTo>
                      <a:pt x="9303" y="1"/>
                      <a:pt x="8937" y="12"/>
                      <a:pt x="8567" y="36"/>
                    </a:cubicBezTo>
                    <a:cubicBezTo>
                      <a:pt x="8194" y="36"/>
                      <a:pt x="7822" y="110"/>
                      <a:pt x="7449" y="110"/>
                    </a:cubicBezTo>
                    <a:cubicBezTo>
                      <a:pt x="5155" y="408"/>
                      <a:pt x="2861" y="1093"/>
                      <a:pt x="1803" y="2523"/>
                    </a:cubicBezTo>
                    <a:cubicBezTo>
                      <a:pt x="1" y="4952"/>
                      <a:pt x="1118" y="7052"/>
                      <a:pt x="1803" y="7738"/>
                    </a:cubicBezTo>
                    <a:cubicBezTo>
                      <a:pt x="1863" y="7797"/>
                      <a:pt x="1982" y="7857"/>
                      <a:pt x="2041" y="7931"/>
                    </a:cubicBezTo>
                    <a:cubicBezTo>
                      <a:pt x="2728" y="8317"/>
                      <a:pt x="5458" y="8590"/>
                      <a:pt x="8306" y="8590"/>
                    </a:cubicBezTo>
                    <a:cubicBezTo>
                      <a:pt x="11393" y="8590"/>
                      <a:pt x="14617" y="8269"/>
                      <a:pt x="15524" y="7425"/>
                    </a:cubicBezTo>
                    <a:cubicBezTo>
                      <a:pt x="17192" y="5756"/>
                      <a:pt x="16641" y="1719"/>
                      <a:pt x="13155" y="482"/>
                    </a:cubicBezTo>
                    <a:cubicBezTo>
                      <a:pt x="12367" y="184"/>
                      <a:pt x="11092" y="1"/>
                      <a:pt x="96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6" name="Google Shape;12526;p78"/>
              <p:cNvSpPr/>
              <p:nvPr/>
            </p:nvSpPr>
            <p:spPr>
              <a:xfrm>
                <a:off x="4006274" y="119354"/>
                <a:ext cx="172446" cy="238127"/>
              </a:xfrm>
              <a:custGeom>
                <a:avLst/>
                <a:gdLst/>
                <a:ahLst/>
                <a:cxnLst/>
                <a:rect l="l" t="t" r="r" b="b"/>
                <a:pathLst>
                  <a:path w="5528" h="6828" extrusionOk="0">
                    <a:moveTo>
                      <a:pt x="874" y="0"/>
                    </a:moveTo>
                    <a:cubicBezTo>
                      <a:pt x="774" y="0"/>
                      <a:pt x="691" y="39"/>
                      <a:pt x="626" y="123"/>
                    </a:cubicBezTo>
                    <a:cubicBezTo>
                      <a:pt x="120" y="674"/>
                      <a:pt x="1" y="1166"/>
                      <a:pt x="373" y="1673"/>
                    </a:cubicBezTo>
                    <a:cubicBezTo>
                      <a:pt x="805" y="2164"/>
                      <a:pt x="2861" y="3475"/>
                      <a:pt x="4410" y="6693"/>
                    </a:cubicBezTo>
                    <a:lnTo>
                      <a:pt x="4410"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7" name="Google Shape;12527;p78"/>
              <p:cNvSpPr/>
              <p:nvPr/>
            </p:nvSpPr>
            <p:spPr>
              <a:xfrm>
                <a:off x="3911473" y="353616"/>
                <a:ext cx="536336" cy="299611"/>
              </a:xfrm>
              <a:custGeom>
                <a:avLst/>
                <a:gdLst/>
                <a:ahLst/>
                <a:cxnLst/>
                <a:rect l="l" t="t" r="r" b="b"/>
                <a:pathLst>
                  <a:path w="17193" h="8591" extrusionOk="0">
                    <a:moveTo>
                      <a:pt x="9659" y="1"/>
                    </a:moveTo>
                    <a:cubicBezTo>
                      <a:pt x="9303" y="1"/>
                      <a:pt x="8937" y="12"/>
                      <a:pt x="8567" y="36"/>
                    </a:cubicBezTo>
                    <a:cubicBezTo>
                      <a:pt x="8194" y="36"/>
                      <a:pt x="7822" y="110"/>
                      <a:pt x="7449" y="110"/>
                    </a:cubicBezTo>
                    <a:cubicBezTo>
                      <a:pt x="5155" y="408"/>
                      <a:pt x="2861" y="1093"/>
                      <a:pt x="1803" y="2523"/>
                    </a:cubicBezTo>
                    <a:cubicBezTo>
                      <a:pt x="0" y="4952"/>
                      <a:pt x="1177" y="7052"/>
                      <a:pt x="1803" y="7738"/>
                    </a:cubicBezTo>
                    <a:cubicBezTo>
                      <a:pt x="1922" y="7797"/>
                      <a:pt x="1982" y="7857"/>
                      <a:pt x="2041" y="7931"/>
                    </a:cubicBezTo>
                    <a:cubicBezTo>
                      <a:pt x="2728" y="8317"/>
                      <a:pt x="5472" y="8590"/>
                      <a:pt x="8327" y="8590"/>
                    </a:cubicBezTo>
                    <a:cubicBezTo>
                      <a:pt x="11422" y="8590"/>
                      <a:pt x="14648" y="8269"/>
                      <a:pt x="15524" y="7425"/>
                    </a:cubicBezTo>
                    <a:cubicBezTo>
                      <a:pt x="17192" y="5756"/>
                      <a:pt x="16641" y="1719"/>
                      <a:pt x="13155" y="482"/>
                    </a:cubicBezTo>
                    <a:cubicBezTo>
                      <a:pt x="12367" y="184"/>
                      <a:pt x="11092" y="1"/>
                      <a:pt x="96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8" name="Google Shape;12528;p78">
                <a:hlinkClick r:id="rId3" action="ppaction://hlinksldjump"/>
              </p:cNvPr>
              <p:cNvSpPr txBox="1"/>
              <p:nvPr/>
            </p:nvSpPr>
            <p:spPr>
              <a:xfrm>
                <a:off x="7907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Sep</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29" name="Google Shape;12529;p78"/>
              <p:cNvSpPr txBox="1"/>
              <p:nvPr/>
            </p:nvSpPr>
            <p:spPr>
              <a:xfrm>
                <a:off x="1412281"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Oct</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0" name="Google Shape;12530;p78"/>
              <p:cNvSpPr txBox="1"/>
              <p:nvPr/>
            </p:nvSpPr>
            <p:spPr>
              <a:xfrm>
                <a:off x="1988006"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Times New Roman" panose="02020603050405020304" pitchFamily="18" charset="0"/>
                    <a:ea typeface="Pangolin"/>
                    <a:cs typeface="Times New Roman" panose="02020603050405020304" pitchFamily="18" charset="0"/>
                    <a:sym typeface="Pangolin"/>
                  </a:rPr>
                  <a:t>Nov</a:t>
                </a:r>
                <a:endParaRPr sz="1300">
                  <a:solidFill>
                    <a:schemeClr val="dk2"/>
                  </a:solidFill>
                  <a:latin typeface="Times New Roman" panose="02020603050405020304" pitchFamily="18" charset="0"/>
                  <a:ea typeface="Pangolin"/>
                  <a:cs typeface="Times New Roman" panose="02020603050405020304" pitchFamily="18" charset="0"/>
                  <a:sym typeface="Pangolin"/>
                </a:endParaRPr>
              </a:p>
            </p:txBody>
          </p:sp>
          <p:sp>
            <p:nvSpPr>
              <p:cNvPr id="12531" name="Google Shape;12531;p78"/>
              <p:cNvSpPr txBox="1"/>
              <p:nvPr/>
            </p:nvSpPr>
            <p:spPr>
              <a:xfrm>
                <a:off x="26576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Dec</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2" name="Google Shape;12532;p78"/>
              <p:cNvSpPr txBox="1"/>
              <p:nvPr/>
            </p:nvSpPr>
            <p:spPr>
              <a:xfrm>
                <a:off x="323340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Jan</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3" name="Google Shape;12533;p78"/>
              <p:cNvSpPr txBox="1"/>
              <p:nvPr/>
            </p:nvSpPr>
            <p:spPr>
              <a:xfrm>
                <a:off x="3869194"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Times New Roman" panose="02020603050405020304" pitchFamily="18" charset="0"/>
                    <a:ea typeface="Pangolin"/>
                    <a:cs typeface="Times New Roman" panose="02020603050405020304" pitchFamily="18" charset="0"/>
                    <a:sym typeface="Pangolin"/>
                  </a:rPr>
                  <a:t>Feb</a:t>
                </a:r>
                <a:endParaRPr sz="1300">
                  <a:solidFill>
                    <a:schemeClr val="dk2"/>
                  </a:solidFill>
                  <a:latin typeface="Times New Roman" panose="02020603050405020304" pitchFamily="18" charset="0"/>
                  <a:ea typeface="Pangolin"/>
                  <a:cs typeface="Times New Roman" panose="02020603050405020304" pitchFamily="18" charset="0"/>
                  <a:sym typeface="Pangolin"/>
                </a:endParaRPr>
              </a:p>
            </p:txBody>
          </p:sp>
          <p:sp>
            <p:nvSpPr>
              <p:cNvPr id="12534" name="Google Shape;12534;p78"/>
              <p:cNvSpPr txBox="1"/>
              <p:nvPr/>
            </p:nvSpPr>
            <p:spPr>
              <a:xfrm>
                <a:off x="449070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Mar</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5" name="Google Shape;12535;p78"/>
              <p:cNvSpPr txBox="1"/>
              <p:nvPr/>
            </p:nvSpPr>
            <p:spPr>
              <a:xfrm>
                <a:off x="511935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Apr</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6" name="Google Shape;12536;p78"/>
              <p:cNvSpPr txBox="1"/>
              <p:nvPr/>
            </p:nvSpPr>
            <p:spPr>
              <a:xfrm>
                <a:off x="5740856"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Times New Roman" panose="02020603050405020304" pitchFamily="18" charset="0"/>
                    <a:ea typeface="Pangolin"/>
                    <a:cs typeface="Times New Roman" panose="02020603050405020304" pitchFamily="18" charset="0"/>
                    <a:sym typeface="Pangolin"/>
                  </a:rPr>
                  <a:t>May</a:t>
                </a:r>
                <a:endParaRPr sz="1300">
                  <a:solidFill>
                    <a:schemeClr val="dk2"/>
                  </a:solidFill>
                  <a:latin typeface="Times New Roman" panose="02020603050405020304" pitchFamily="18" charset="0"/>
                  <a:ea typeface="Pangolin"/>
                  <a:cs typeface="Times New Roman" panose="02020603050405020304" pitchFamily="18" charset="0"/>
                  <a:sym typeface="Pangolin"/>
                </a:endParaRPr>
              </a:p>
            </p:txBody>
          </p:sp>
          <p:sp>
            <p:nvSpPr>
              <p:cNvPr id="12537" name="Google Shape;12537;p78"/>
              <p:cNvSpPr txBox="1"/>
              <p:nvPr/>
            </p:nvSpPr>
            <p:spPr>
              <a:xfrm>
                <a:off x="6367125"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Jun</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8" name="Google Shape;12538;p78"/>
              <p:cNvSpPr txBox="1"/>
              <p:nvPr/>
            </p:nvSpPr>
            <p:spPr>
              <a:xfrm>
                <a:off x="6981488"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Jul</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9" name="Google Shape;12539;p78"/>
              <p:cNvSpPr txBox="1"/>
              <p:nvPr/>
            </p:nvSpPr>
            <p:spPr>
              <a:xfrm>
                <a:off x="7605375"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Times New Roman" panose="02020603050405020304" pitchFamily="18" charset="0"/>
                    <a:ea typeface="Pangolin"/>
                    <a:cs typeface="Times New Roman" panose="02020603050405020304" pitchFamily="18" charset="0"/>
                    <a:sym typeface="Pangolin"/>
                  </a:rPr>
                  <a:t>Aug</a:t>
                </a:r>
                <a:endParaRPr sz="1300">
                  <a:solidFill>
                    <a:schemeClr val="dk2"/>
                  </a:solidFill>
                  <a:latin typeface="Times New Roman" panose="02020603050405020304" pitchFamily="18" charset="0"/>
                  <a:ea typeface="Pangolin"/>
                  <a:cs typeface="Times New Roman" panose="02020603050405020304" pitchFamily="18" charset="0"/>
                  <a:sym typeface="Pangolin"/>
                </a:endParaRPr>
              </a:p>
            </p:txBody>
          </p:sp>
          <p:sp>
            <p:nvSpPr>
              <p:cNvPr id="12540" name="Google Shape;12540;p78">
                <a:hlinkClick r:id="rId3" action="ppaction://hlinksldjump"/>
              </p:cNvPr>
              <p:cNvSpPr/>
              <p:nvPr/>
            </p:nvSpPr>
            <p:spPr>
              <a:xfrm>
                <a:off x="1466950" y="333030"/>
                <a:ext cx="428700" cy="3090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sp>
        <p:nvSpPr>
          <p:cNvPr id="12723" name="Google Shape;12723;p78">
            <a:hlinkClick r:id="" action="ppaction://noaction"/>
          </p:cNvPr>
          <p:cNvSpPr txBox="1"/>
          <p:nvPr/>
        </p:nvSpPr>
        <p:spPr>
          <a:xfrm>
            <a:off x="8584800" y="821500"/>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A</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724" name="Google Shape;12724;p78">
            <a:hlinkClick r:id="rId4" action="ppaction://hlinksldjump"/>
          </p:cNvPr>
          <p:cNvSpPr txBox="1"/>
          <p:nvPr/>
        </p:nvSpPr>
        <p:spPr>
          <a:xfrm>
            <a:off x="8584800" y="1495394"/>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B</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725" name="Google Shape;12725;p78">
            <a:hlinkClick r:id="" action="ppaction://noaction"/>
          </p:cNvPr>
          <p:cNvSpPr txBox="1"/>
          <p:nvPr/>
        </p:nvSpPr>
        <p:spPr>
          <a:xfrm>
            <a:off x="8584800" y="2170478"/>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C</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726" name="Google Shape;12726;p78">
            <a:hlinkClick r:id="" action="ppaction://noaction"/>
          </p:cNvPr>
          <p:cNvSpPr txBox="1"/>
          <p:nvPr/>
        </p:nvSpPr>
        <p:spPr>
          <a:xfrm>
            <a:off x="8584800" y="3521838"/>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E</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727" name="Google Shape;12727;p78">
            <a:hlinkClick r:id="" action="ppaction://noaction"/>
          </p:cNvPr>
          <p:cNvSpPr txBox="1"/>
          <p:nvPr/>
        </p:nvSpPr>
        <p:spPr>
          <a:xfrm>
            <a:off x="8584800" y="4195731"/>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F</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728" name="Google Shape;12728;p78">
            <a:hlinkClick r:id="" action="ppaction://noaction"/>
          </p:cNvPr>
          <p:cNvSpPr txBox="1"/>
          <p:nvPr/>
        </p:nvSpPr>
        <p:spPr>
          <a:xfrm>
            <a:off x="8584800" y="2844372"/>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D</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729" name="Google Shape;12729;p78">
            <a:hlinkClick r:id="rId5" action="ppaction://hlinksldjump"/>
          </p:cNvPr>
          <p:cNvSpPr/>
          <p:nvPr/>
        </p:nvSpPr>
        <p:spPr>
          <a:xfrm>
            <a:off x="14652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0" name="Google Shape;12730;p78">
            <a:hlinkClick r:id="rId6" action="ppaction://hlinksldjump"/>
          </p:cNvPr>
          <p:cNvSpPr/>
          <p:nvPr/>
        </p:nvSpPr>
        <p:spPr>
          <a:xfrm>
            <a:off x="20748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1" name="Google Shape;12731;p78">
            <a:hlinkClick r:id="rId7" action="ppaction://hlinksldjump"/>
          </p:cNvPr>
          <p:cNvSpPr/>
          <p:nvPr/>
        </p:nvSpPr>
        <p:spPr>
          <a:xfrm>
            <a:off x="27225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2" name="Google Shape;12732;p78">
            <a:hlinkClick r:id="" action="ppaction://noaction"/>
          </p:cNvPr>
          <p:cNvSpPr/>
          <p:nvPr/>
        </p:nvSpPr>
        <p:spPr>
          <a:xfrm>
            <a:off x="33321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3" name="Google Shape;12733;p78">
            <a:hlinkClick r:id="" action="ppaction://noaction"/>
          </p:cNvPr>
          <p:cNvSpPr/>
          <p:nvPr/>
        </p:nvSpPr>
        <p:spPr>
          <a:xfrm>
            <a:off x="39607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4" name="Google Shape;12734;p78">
            <a:hlinkClick r:id="" action="ppaction://noaction"/>
          </p:cNvPr>
          <p:cNvSpPr/>
          <p:nvPr/>
        </p:nvSpPr>
        <p:spPr>
          <a:xfrm>
            <a:off x="45703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5" name="Google Shape;12735;p78">
            <a:hlinkClick r:id="" action="ppaction://noaction"/>
          </p:cNvPr>
          <p:cNvSpPr/>
          <p:nvPr/>
        </p:nvSpPr>
        <p:spPr>
          <a:xfrm>
            <a:off x="52180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6" name="Google Shape;12736;p78">
            <a:hlinkClick r:id="" action="ppaction://noaction"/>
          </p:cNvPr>
          <p:cNvSpPr/>
          <p:nvPr/>
        </p:nvSpPr>
        <p:spPr>
          <a:xfrm>
            <a:off x="58276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7" name="Google Shape;12737;p78">
            <a:hlinkClick r:id="" action="ppaction://noaction"/>
          </p:cNvPr>
          <p:cNvSpPr/>
          <p:nvPr/>
        </p:nvSpPr>
        <p:spPr>
          <a:xfrm>
            <a:off x="64753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8" name="Google Shape;12738;p78">
            <a:hlinkClick r:id="rId3" action="ppaction://hlinksldjump"/>
          </p:cNvPr>
          <p:cNvSpPr/>
          <p:nvPr/>
        </p:nvSpPr>
        <p:spPr>
          <a:xfrm>
            <a:off x="70849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9" name="Google Shape;12739;p78">
            <a:hlinkClick r:id="" action="ppaction://noaction"/>
          </p:cNvPr>
          <p:cNvSpPr/>
          <p:nvPr/>
        </p:nvSpPr>
        <p:spPr>
          <a:xfrm>
            <a:off x="76945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40" name="Google Shape;12740;p78">
            <a:hlinkClick r:id="rId8" action="ppaction://hlinksldjump"/>
          </p:cNvPr>
          <p:cNvSpPr/>
          <p:nvPr/>
        </p:nvSpPr>
        <p:spPr>
          <a:xfrm>
            <a:off x="8365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nvGrpSpPr>
          <p:cNvPr id="74" name="Google Shape;9542;p59">
            <a:extLst>
              <a:ext uri="{FF2B5EF4-FFF2-40B4-BE49-F238E27FC236}">
                <a16:creationId xmlns:a16="http://schemas.microsoft.com/office/drawing/2014/main" xmlns="" id="{5756A314-27E7-244D-8F38-3AF3EE01076E}"/>
              </a:ext>
            </a:extLst>
          </p:cNvPr>
          <p:cNvGrpSpPr/>
          <p:nvPr/>
        </p:nvGrpSpPr>
        <p:grpSpPr>
          <a:xfrm>
            <a:off x="6132434" y="2503786"/>
            <a:ext cx="2285006" cy="2138803"/>
            <a:chOff x="6132434" y="2503786"/>
            <a:chExt cx="2285006" cy="2138803"/>
          </a:xfrm>
        </p:grpSpPr>
        <p:sp>
          <p:nvSpPr>
            <p:cNvPr id="75" name="Google Shape;9543;p59">
              <a:extLst>
                <a:ext uri="{FF2B5EF4-FFF2-40B4-BE49-F238E27FC236}">
                  <a16:creationId xmlns:a16="http://schemas.microsoft.com/office/drawing/2014/main" xmlns="" id="{5DE962BD-1D53-BD4E-BC62-C2981F5D087F}"/>
                </a:ext>
              </a:extLst>
            </p:cNvPr>
            <p:cNvSpPr/>
            <p:nvPr/>
          </p:nvSpPr>
          <p:spPr>
            <a:xfrm>
              <a:off x="7901710" y="3674681"/>
              <a:ext cx="238954" cy="147225"/>
            </a:xfrm>
            <a:custGeom>
              <a:avLst/>
              <a:gdLst/>
              <a:ahLst/>
              <a:cxnLst/>
              <a:rect l="l" t="t" r="r" b="b"/>
              <a:pathLst>
                <a:path w="9860" h="6075" extrusionOk="0">
                  <a:moveTo>
                    <a:pt x="9282" y="1"/>
                  </a:moveTo>
                  <a:cubicBezTo>
                    <a:pt x="8795" y="1"/>
                    <a:pt x="7870" y="289"/>
                    <a:pt x="6243" y="1148"/>
                  </a:cubicBezTo>
                  <a:cubicBezTo>
                    <a:pt x="1529" y="3553"/>
                    <a:pt x="0" y="6074"/>
                    <a:pt x="62" y="6074"/>
                  </a:cubicBezTo>
                  <a:cubicBezTo>
                    <a:pt x="64" y="6074"/>
                    <a:pt x="70" y="6070"/>
                    <a:pt x="78" y="6061"/>
                  </a:cubicBezTo>
                  <a:cubicBezTo>
                    <a:pt x="5090" y="4607"/>
                    <a:pt x="9075" y="1474"/>
                    <a:pt x="9602" y="747"/>
                  </a:cubicBezTo>
                  <a:cubicBezTo>
                    <a:pt x="9819" y="407"/>
                    <a:pt x="9860" y="1"/>
                    <a:pt x="928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9544;p59">
              <a:extLst>
                <a:ext uri="{FF2B5EF4-FFF2-40B4-BE49-F238E27FC236}">
                  <a16:creationId xmlns:a16="http://schemas.microsoft.com/office/drawing/2014/main" xmlns="" id="{6FEEBAA4-30F9-B749-A773-2DCF74206D65}"/>
                </a:ext>
              </a:extLst>
            </p:cNvPr>
            <p:cNvSpPr/>
            <p:nvPr/>
          </p:nvSpPr>
          <p:spPr>
            <a:xfrm>
              <a:off x="7812698" y="3836564"/>
              <a:ext cx="257081" cy="134478"/>
            </a:xfrm>
            <a:custGeom>
              <a:avLst/>
              <a:gdLst/>
              <a:ahLst/>
              <a:cxnLst/>
              <a:rect l="l" t="t" r="r" b="b"/>
              <a:pathLst>
                <a:path w="10608" h="5549" extrusionOk="0">
                  <a:moveTo>
                    <a:pt x="9613" y="0"/>
                  </a:moveTo>
                  <a:cubicBezTo>
                    <a:pt x="9060" y="0"/>
                    <a:pt x="8191" y="223"/>
                    <a:pt x="6884" y="859"/>
                  </a:cubicBezTo>
                  <a:cubicBezTo>
                    <a:pt x="3188" y="2707"/>
                    <a:pt x="0" y="5549"/>
                    <a:pt x="108" y="5549"/>
                  </a:cubicBezTo>
                  <a:cubicBezTo>
                    <a:pt x="110" y="5549"/>
                    <a:pt x="113" y="5548"/>
                    <a:pt x="117" y="5546"/>
                  </a:cubicBezTo>
                  <a:cubicBezTo>
                    <a:pt x="5129" y="4092"/>
                    <a:pt x="9189" y="1987"/>
                    <a:pt x="10242" y="1060"/>
                  </a:cubicBezTo>
                  <a:cubicBezTo>
                    <a:pt x="10580" y="722"/>
                    <a:pt x="10608" y="0"/>
                    <a:pt x="961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9545;p59">
              <a:extLst>
                <a:ext uri="{FF2B5EF4-FFF2-40B4-BE49-F238E27FC236}">
                  <a16:creationId xmlns:a16="http://schemas.microsoft.com/office/drawing/2014/main" xmlns="" id="{929EE1E3-F00E-C948-B904-7FA8077F7EFB}"/>
                </a:ext>
              </a:extLst>
            </p:cNvPr>
            <p:cNvSpPr/>
            <p:nvPr/>
          </p:nvSpPr>
          <p:spPr>
            <a:xfrm>
              <a:off x="7881111" y="3390731"/>
              <a:ext cx="105615" cy="271719"/>
            </a:xfrm>
            <a:custGeom>
              <a:avLst/>
              <a:gdLst/>
              <a:ahLst/>
              <a:cxnLst/>
              <a:rect l="l" t="t" r="r" b="b"/>
              <a:pathLst>
                <a:path w="4358" h="11212" extrusionOk="0">
                  <a:moveTo>
                    <a:pt x="2404" y="1"/>
                  </a:moveTo>
                  <a:cubicBezTo>
                    <a:pt x="2371" y="1"/>
                    <a:pt x="2339" y="11"/>
                    <a:pt x="2306" y="33"/>
                  </a:cubicBezTo>
                  <a:cubicBezTo>
                    <a:pt x="0" y="1387"/>
                    <a:pt x="3559" y="11211"/>
                    <a:pt x="3559" y="11211"/>
                  </a:cubicBezTo>
                  <a:cubicBezTo>
                    <a:pt x="4357" y="8091"/>
                    <a:pt x="3312" y="1"/>
                    <a:pt x="24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9546;p59">
              <a:extLst>
                <a:ext uri="{FF2B5EF4-FFF2-40B4-BE49-F238E27FC236}">
                  <a16:creationId xmlns:a16="http://schemas.microsoft.com/office/drawing/2014/main" xmlns="" id="{67CC191D-3DEF-1344-9EBE-60881CB82D12}"/>
                </a:ext>
              </a:extLst>
            </p:cNvPr>
            <p:cNvSpPr/>
            <p:nvPr/>
          </p:nvSpPr>
          <p:spPr>
            <a:xfrm>
              <a:off x="7731684" y="3704731"/>
              <a:ext cx="107965" cy="271113"/>
            </a:xfrm>
            <a:custGeom>
              <a:avLst/>
              <a:gdLst/>
              <a:ahLst/>
              <a:cxnLst/>
              <a:rect l="l" t="t" r="r" b="b"/>
              <a:pathLst>
                <a:path w="4455" h="11187" extrusionOk="0">
                  <a:moveTo>
                    <a:pt x="2505" y="1"/>
                  </a:moveTo>
                  <a:cubicBezTo>
                    <a:pt x="2472" y="1"/>
                    <a:pt x="2440" y="12"/>
                    <a:pt x="2407" y="34"/>
                  </a:cubicBezTo>
                  <a:cubicBezTo>
                    <a:pt x="1" y="1387"/>
                    <a:pt x="3560" y="11187"/>
                    <a:pt x="3560" y="11187"/>
                  </a:cubicBezTo>
                  <a:cubicBezTo>
                    <a:pt x="4455" y="8067"/>
                    <a:pt x="3413" y="1"/>
                    <a:pt x="250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9547;p59">
              <a:extLst>
                <a:ext uri="{FF2B5EF4-FFF2-40B4-BE49-F238E27FC236}">
                  <a16:creationId xmlns:a16="http://schemas.microsoft.com/office/drawing/2014/main" xmlns="" id="{0BB5EF8F-3525-DB43-A177-79FD437967CB}"/>
                </a:ext>
              </a:extLst>
            </p:cNvPr>
            <p:cNvSpPr/>
            <p:nvPr/>
          </p:nvSpPr>
          <p:spPr>
            <a:xfrm>
              <a:off x="7959459" y="3487764"/>
              <a:ext cx="210187" cy="214767"/>
            </a:xfrm>
            <a:custGeom>
              <a:avLst/>
              <a:gdLst/>
              <a:ahLst/>
              <a:cxnLst/>
              <a:rect l="l" t="t" r="r" b="b"/>
              <a:pathLst>
                <a:path w="8673" h="8862" extrusionOk="0">
                  <a:moveTo>
                    <a:pt x="7269" y="0"/>
                  </a:moveTo>
                  <a:cubicBezTo>
                    <a:pt x="6242" y="0"/>
                    <a:pt x="985" y="5932"/>
                    <a:pt x="1" y="8861"/>
                  </a:cubicBezTo>
                  <a:cubicBezTo>
                    <a:pt x="1" y="8861"/>
                    <a:pt x="8672" y="2596"/>
                    <a:pt x="7419" y="89"/>
                  </a:cubicBezTo>
                  <a:cubicBezTo>
                    <a:pt x="7391" y="29"/>
                    <a:pt x="7341" y="0"/>
                    <a:pt x="72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9548;p59">
              <a:extLst>
                <a:ext uri="{FF2B5EF4-FFF2-40B4-BE49-F238E27FC236}">
                  <a16:creationId xmlns:a16="http://schemas.microsoft.com/office/drawing/2014/main" xmlns="" id="{D51FE5F5-8F54-8944-BCB2-76212D3B7340}"/>
                </a:ext>
              </a:extLst>
            </p:cNvPr>
            <p:cNvSpPr/>
            <p:nvPr/>
          </p:nvSpPr>
          <p:spPr>
            <a:xfrm>
              <a:off x="7828281" y="3588166"/>
              <a:ext cx="88093" cy="278965"/>
            </a:xfrm>
            <a:custGeom>
              <a:avLst/>
              <a:gdLst/>
              <a:ahLst/>
              <a:cxnLst/>
              <a:rect l="l" t="t" r="r" b="b"/>
              <a:pathLst>
                <a:path w="3635" h="11511" extrusionOk="0">
                  <a:moveTo>
                    <a:pt x="1601" y="0"/>
                  </a:moveTo>
                  <a:cubicBezTo>
                    <a:pt x="0" y="0"/>
                    <a:pt x="2080" y="11510"/>
                    <a:pt x="2080" y="11510"/>
                  </a:cubicBezTo>
                  <a:cubicBezTo>
                    <a:pt x="3634" y="7550"/>
                    <a:pt x="3333" y="658"/>
                    <a:pt x="1754" y="32"/>
                  </a:cubicBezTo>
                  <a:cubicBezTo>
                    <a:pt x="1700" y="11"/>
                    <a:pt x="1649" y="0"/>
                    <a:pt x="16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9549;p59">
              <a:extLst>
                <a:ext uri="{FF2B5EF4-FFF2-40B4-BE49-F238E27FC236}">
                  <a16:creationId xmlns:a16="http://schemas.microsoft.com/office/drawing/2014/main" xmlns="" id="{1482DD46-335E-694A-A885-BA78D6638F02}"/>
                </a:ext>
              </a:extLst>
            </p:cNvPr>
            <p:cNvSpPr/>
            <p:nvPr/>
          </p:nvSpPr>
          <p:spPr>
            <a:xfrm>
              <a:off x="8007443" y="3291324"/>
              <a:ext cx="93570" cy="254512"/>
            </a:xfrm>
            <a:custGeom>
              <a:avLst/>
              <a:gdLst/>
              <a:ahLst/>
              <a:cxnLst/>
              <a:rect l="l" t="t" r="r" b="b"/>
              <a:pathLst>
                <a:path w="3861" h="10502" extrusionOk="0">
                  <a:moveTo>
                    <a:pt x="2276" y="1"/>
                  </a:moveTo>
                  <a:cubicBezTo>
                    <a:pt x="1211" y="1"/>
                    <a:pt x="0" y="10501"/>
                    <a:pt x="0" y="10501"/>
                  </a:cubicBezTo>
                  <a:cubicBezTo>
                    <a:pt x="1153" y="9047"/>
                    <a:pt x="3860" y="2982"/>
                    <a:pt x="2607" y="376"/>
                  </a:cubicBezTo>
                  <a:cubicBezTo>
                    <a:pt x="2499" y="117"/>
                    <a:pt x="2389" y="1"/>
                    <a:pt x="227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9550;p59">
              <a:extLst>
                <a:ext uri="{FF2B5EF4-FFF2-40B4-BE49-F238E27FC236}">
                  <a16:creationId xmlns:a16="http://schemas.microsoft.com/office/drawing/2014/main" xmlns="" id="{69AFCAE5-9EE3-7F4B-AC9D-02B6FA521DA4}"/>
                </a:ext>
              </a:extLst>
            </p:cNvPr>
            <p:cNvSpPr/>
            <p:nvPr/>
          </p:nvSpPr>
          <p:spPr>
            <a:xfrm>
              <a:off x="7749302" y="3456115"/>
              <a:ext cx="278819" cy="610834"/>
            </a:xfrm>
            <a:custGeom>
              <a:avLst/>
              <a:gdLst/>
              <a:ahLst/>
              <a:cxnLst/>
              <a:rect l="l" t="t" r="r" b="b"/>
              <a:pathLst>
                <a:path w="11505" h="25205" extrusionOk="0">
                  <a:moveTo>
                    <a:pt x="11294" y="0"/>
                  </a:moveTo>
                  <a:cubicBezTo>
                    <a:pt x="11229" y="0"/>
                    <a:pt x="11179" y="71"/>
                    <a:pt x="11179" y="142"/>
                  </a:cubicBezTo>
                  <a:cubicBezTo>
                    <a:pt x="11179" y="142"/>
                    <a:pt x="11079" y="568"/>
                    <a:pt x="10978" y="1295"/>
                  </a:cubicBezTo>
                  <a:cubicBezTo>
                    <a:pt x="10878" y="1621"/>
                    <a:pt x="10753" y="2147"/>
                    <a:pt x="10652" y="2548"/>
                  </a:cubicBezTo>
                  <a:cubicBezTo>
                    <a:pt x="10552" y="3075"/>
                    <a:pt x="10352" y="3701"/>
                    <a:pt x="10126" y="4328"/>
                  </a:cubicBezTo>
                  <a:cubicBezTo>
                    <a:pt x="10026" y="4854"/>
                    <a:pt x="9825" y="5581"/>
                    <a:pt x="9500" y="6207"/>
                  </a:cubicBezTo>
                  <a:cubicBezTo>
                    <a:pt x="9399" y="6633"/>
                    <a:pt x="9299" y="6934"/>
                    <a:pt x="9199" y="7360"/>
                  </a:cubicBezTo>
                  <a:cubicBezTo>
                    <a:pt x="9099" y="7661"/>
                    <a:pt x="8873" y="8087"/>
                    <a:pt x="8773" y="8413"/>
                  </a:cubicBezTo>
                  <a:cubicBezTo>
                    <a:pt x="8673" y="8814"/>
                    <a:pt x="8472" y="9140"/>
                    <a:pt x="8372" y="9541"/>
                  </a:cubicBezTo>
                  <a:cubicBezTo>
                    <a:pt x="8146" y="9967"/>
                    <a:pt x="8046" y="10293"/>
                    <a:pt x="7845" y="10694"/>
                  </a:cubicBezTo>
                  <a:cubicBezTo>
                    <a:pt x="7620" y="11120"/>
                    <a:pt x="7520" y="11420"/>
                    <a:pt x="7319" y="11846"/>
                  </a:cubicBezTo>
                  <a:cubicBezTo>
                    <a:pt x="7219" y="12273"/>
                    <a:pt x="6993" y="12674"/>
                    <a:pt x="6793" y="12999"/>
                  </a:cubicBezTo>
                  <a:cubicBezTo>
                    <a:pt x="6492" y="13826"/>
                    <a:pt x="6166" y="14553"/>
                    <a:pt x="5740" y="15405"/>
                  </a:cubicBezTo>
                  <a:cubicBezTo>
                    <a:pt x="5439" y="16132"/>
                    <a:pt x="5013" y="16859"/>
                    <a:pt x="4612" y="17486"/>
                  </a:cubicBezTo>
                  <a:cubicBezTo>
                    <a:pt x="4387" y="17912"/>
                    <a:pt x="4186" y="18212"/>
                    <a:pt x="3986" y="18538"/>
                  </a:cubicBezTo>
                  <a:cubicBezTo>
                    <a:pt x="3760" y="18839"/>
                    <a:pt x="3660" y="19165"/>
                    <a:pt x="3459" y="19466"/>
                  </a:cubicBezTo>
                  <a:cubicBezTo>
                    <a:pt x="3033" y="20192"/>
                    <a:pt x="2733" y="20719"/>
                    <a:pt x="2407" y="21345"/>
                  </a:cubicBezTo>
                  <a:cubicBezTo>
                    <a:pt x="1680" y="22398"/>
                    <a:pt x="1154" y="23325"/>
                    <a:pt x="728" y="23952"/>
                  </a:cubicBezTo>
                  <a:cubicBezTo>
                    <a:pt x="327" y="24578"/>
                    <a:pt x="101" y="24904"/>
                    <a:pt x="101" y="24904"/>
                  </a:cubicBezTo>
                  <a:cubicBezTo>
                    <a:pt x="1" y="25004"/>
                    <a:pt x="1" y="25105"/>
                    <a:pt x="101" y="25205"/>
                  </a:cubicBezTo>
                  <a:cubicBezTo>
                    <a:pt x="226" y="25205"/>
                    <a:pt x="327" y="25205"/>
                    <a:pt x="427" y="25105"/>
                  </a:cubicBezTo>
                  <a:cubicBezTo>
                    <a:pt x="427" y="25105"/>
                    <a:pt x="728" y="24804"/>
                    <a:pt x="1154" y="24177"/>
                  </a:cubicBezTo>
                  <a:cubicBezTo>
                    <a:pt x="1354" y="23952"/>
                    <a:pt x="1680" y="23551"/>
                    <a:pt x="1981" y="23125"/>
                  </a:cubicBezTo>
                  <a:cubicBezTo>
                    <a:pt x="2307" y="22699"/>
                    <a:pt x="2607" y="22197"/>
                    <a:pt x="2933" y="21671"/>
                  </a:cubicBezTo>
                  <a:cubicBezTo>
                    <a:pt x="3359" y="21145"/>
                    <a:pt x="3660" y="20518"/>
                    <a:pt x="4086" y="19892"/>
                  </a:cubicBezTo>
                  <a:cubicBezTo>
                    <a:pt x="4487" y="19265"/>
                    <a:pt x="4913" y="18638"/>
                    <a:pt x="5239" y="17912"/>
                  </a:cubicBezTo>
                  <a:cubicBezTo>
                    <a:pt x="5640" y="17185"/>
                    <a:pt x="5966" y="16433"/>
                    <a:pt x="6367" y="15706"/>
                  </a:cubicBezTo>
                  <a:cubicBezTo>
                    <a:pt x="6793" y="14879"/>
                    <a:pt x="7219" y="14152"/>
                    <a:pt x="7520" y="13425"/>
                  </a:cubicBezTo>
                  <a:cubicBezTo>
                    <a:pt x="7946" y="12573"/>
                    <a:pt x="8372" y="11846"/>
                    <a:pt x="8572" y="11019"/>
                  </a:cubicBezTo>
                  <a:cubicBezTo>
                    <a:pt x="8773" y="10593"/>
                    <a:pt x="8873" y="10167"/>
                    <a:pt x="9099" y="9867"/>
                  </a:cubicBezTo>
                  <a:cubicBezTo>
                    <a:pt x="9199" y="9440"/>
                    <a:pt x="9299" y="9039"/>
                    <a:pt x="9399" y="8613"/>
                  </a:cubicBezTo>
                  <a:cubicBezTo>
                    <a:pt x="9625" y="8288"/>
                    <a:pt x="9725" y="7887"/>
                    <a:pt x="9825" y="7561"/>
                  </a:cubicBezTo>
                  <a:cubicBezTo>
                    <a:pt x="9926" y="7160"/>
                    <a:pt x="10026" y="6834"/>
                    <a:pt x="10126" y="6408"/>
                  </a:cubicBezTo>
                  <a:cubicBezTo>
                    <a:pt x="10352" y="5681"/>
                    <a:pt x="10552" y="5054"/>
                    <a:pt x="10652" y="4428"/>
                  </a:cubicBezTo>
                  <a:cubicBezTo>
                    <a:pt x="10878" y="3801"/>
                    <a:pt x="10978" y="3175"/>
                    <a:pt x="11079" y="2648"/>
                  </a:cubicBezTo>
                  <a:cubicBezTo>
                    <a:pt x="11179" y="2147"/>
                    <a:pt x="11279" y="1721"/>
                    <a:pt x="11279" y="1295"/>
                  </a:cubicBezTo>
                  <a:cubicBezTo>
                    <a:pt x="11379" y="568"/>
                    <a:pt x="11505" y="142"/>
                    <a:pt x="11505" y="142"/>
                  </a:cubicBezTo>
                  <a:cubicBezTo>
                    <a:pt x="11505" y="42"/>
                    <a:pt x="11505" y="42"/>
                    <a:pt x="11379" y="42"/>
                  </a:cubicBezTo>
                  <a:cubicBezTo>
                    <a:pt x="11350" y="13"/>
                    <a:pt x="11321" y="0"/>
                    <a:pt x="11294" y="0"/>
                  </a:cubicBezTo>
                  <a:close/>
                </a:path>
              </a:pathLst>
            </a:custGeom>
            <a:solidFill>
              <a:srgbClr val="2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9551;p59">
              <a:extLst>
                <a:ext uri="{FF2B5EF4-FFF2-40B4-BE49-F238E27FC236}">
                  <a16:creationId xmlns:a16="http://schemas.microsoft.com/office/drawing/2014/main" xmlns="" id="{DFCB8334-3A75-1E46-95E7-28712485E569}"/>
                </a:ext>
              </a:extLst>
            </p:cNvPr>
            <p:cNvSpPr/>
            <p:nvPr/>
          </p:nvSpPr>
          <p:spPr>
            <a:xfrm>
              <a:off x="7200257" y="4567098"/>
              <a:ext cx="246733" cy="75491"/>
            </a:xfrm>
            <a:custGeom>
              <a:avLst/>
              <a:gdLst/>
              <a:ahLst/>
              <a:cxnLst/>
              <a:rect l="l" t="t" r="r" b="b"/>
              <a:pathLst>
                <a:path w="10181" h="3115" extrusionOk="0">
                  <a:moveTo>
                    <a:pt x="3731" y="0"/>
                  </a:moveTo>
                  <a:cubicBezTo>
                    <a:pt x="3371" y="0"/>
                    <a:pt x="3026" y="12"/>
                    <a:pt x="2707" y="38"/>
                  </a:cubicBezTo>
                  <a:lnTo>
                    <a:pt x="2607" y="163"/>
                  </a:lnTo>
                  <a:cubicBezTo>
                    <a:pt x="1880" y="364"/>
                    <a:pt x="952" y="664"/>
                    <a:pt x="0" y="890"/>
                  </a:cubicBezTo>
                  <a:lnTo>
                    <a:pt x="0" y="990"/>
                  </a:lnTo>
                  <a:cubicBezTo>
                    <a:pt x="0" y="1917"/>
                    <a:pt x="1579" y="1817"/>
                    <a:pt x="3233" y="2043"/>
                  </a:cubicBezTo>
                  <a:cubicBezTo>
                    <a:pt x="5600" y="2366"/>
                    <a:pt x="7346" y="3114"/>
                    <a:pt x="7984" y="3114"/>
                  </a:cubicBezTo>
                  <a:cubicBezTo>
                    <a:pt x="8137" y="3114"/>
                    <a:pt x="8226" y="3072"/>
                    <a:pt x="8246" y="2970"/>
                  </a:cubicBezTo>
                  <a:cubicBezTo>
                    <a:pt x="8246" y="2870"/>
                    <a:pt x="7845" y="2444"/>
                    <a:pt x="7318" y="2143"/>
                  </a:cubicBezTo>
                  <a:cubicBezTo>
                    <a:pt x="7160" y="2073"/>
                    <a:pt x="7113" y="1990"/>
                    <a:pt x="7142" y="1990"/>
                  </a:cubicBezTo>
                  <a:cubicBezTo>
                    <a:pt x="7154" y="1990"/>
                    <a:pt x="7181" y="2005"/>
                    <a:pt x="7218" y="2043"/>
                  </a:cubicBezTo>
                  <a:cubicBezTo>
                    <a:pt x="8003" y="2297"/>
                    <a:pt x="9022" y="2714"/>
                    <a:pt x="9316" y="2714"/>
                  </a:cubicBezTo>
                  <a:cubicBezTo>
                    <a:pt x="9369" y="2714"/>
                    <a:pt x="9399" y="2700"/>
                    <a:pt x="9399" y="2669"/>
                  </a:cubicBezTo>
                  <a:cubicBezTo>
                    <a:pt x="9488" y="2198"/>
                    <a:pt x="8754" y="1807"/>
                    <a:pt x="8222" y="1659"/>
                  </a:cubicBezTo>
                  <a:lnTo>
                    <a:pt x="8222" y="1659"/>
                  </a:lnTo>
                  <a:cubicBezTo>
                    <a:pt x="8502" y="1696"/>
                    <a:pt x="8746" y="1711"/>
                    <a:pt x="8957" y="1711"/>
                  </a:cubicBezTo>
                  <a:cubicBezTo>
                    <a:pt x="9914" y="1711"/>
                    <a:pt x="10181" y="1388"/>
                    <a:pt x="10025" y="1291"/>
                  </a:cubicBezTo>
                  <a:cubicBezTo>
                    <a:pt x="9391" y="569"/>
                    <a:pt x="6199" y="0"/>
                    <a:pt x="3731" y="0"/>
                  </a:cubicBezTo>
                  <a:close/>
                </a:path>
              </a:pathLst>
            </a:custGeom>
            <a:solidFill>
              <a:srgbClr val="914A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9552;p59">
              <a:extLst>
                <a:ext uri="{FF2B5EF4-FFF2-40B4-BE49-F238E27FC236}">
                  <a16:creationId xmlns:a16="http://schemas.microsoft.com/office/drawing/2014/main" xmlns="" id="{A942DD53-955D-ED47-8EBE-669BE69BE182}"/>
                </a:ext>
              </a:extLst>
            </p:cNvPr>
            <p:cNvSpPr/>
            <p:nvPr/>
          </p:nvSpPr>
          <p:spPr>
            <a:xfrm>
              <a:off x="7301676" y="2999110"/>
              <a:ext cx="95557" cy="131885"/>
            </a:xfrm>
            <a:custGeom>
              <a:avLst/>
              <a:gdLst/>
              <a:ahLst/>
              <a:cxnLst/>
              <a:rect l="l" t="t" r="r" b="b"/>
              <a:pathLst>
                <a:path w="3943" h="5442" extrusionOk="0">
                  <a:moveTo>
                    <a:pt x="3356" y="0"/>
                  </a:moveTo>
                  <a:cubicBezTo>
                    <a:pt x="3349" y="0"/>
                    <a:pt x="3341" y="1"/>
                    <a:pt x="3334" y="3"/>
                  </a:cubicBezTo>
                  <a:cubicBezTo>
                    <a:pt x="2181" y="103"/>
                    <a:pt x="1" y="3135"/>
                    <a:pt x="1" y="3135"/>
                  </a:cubicBezTo>
                  <a:cubicBezTo>
                    <a:pt x="928" y="3762"/>
                    <a:pt x="1880" y="4489"/>
                    <a:pt x="2707" y="5441"/>
                  </a:cubicBezTo>
                  <a:cubicBezTo>
                    <a:pt x="3943" y="3366"/>
                    <a:pt x="3863" y="0"/>
                    <a:pt x="3356" y="0"/>
                  </a:cubicBezTo>
                  <a:close/>
                </a:path>
              </a:pathLst>
            </a:custGeom>
            <a:solidFill>
              <a:srgbClr val="F28F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9553;p59">
              <a:extLst>
                <a:ext uri="{FF2B5EF4-FFF2-40B4-BE49-F238E27FC236}">
                  <a16:creationId xmlns:a16="http://schemas.microsoft.com/office/drawing/2014/main" xmlns="" id="{151CF522-A29A-294C-90FC-47D7BFE0EB33}"/>
                </a:ext>
              </a:extLst>
            </p:cNvPr>
            <p:cNvSpPr/>
            <p:nvPr/>
          </p:nvSpPr>
          <p:spPr>
            <a:xfrm>
              <a:off x="6807884" y="3014353"/>
              <a:ext cx="99023" cy="134236"/>
            </a:xfrm>
            <a:custGeom>
              <a:avLst/>
              <a:gdLst/>
              <a:ahLst/>
              <a:cxnLst/>
              <a:rect l="l" t="t" r="r" b="b"/>
              <a:pathLst>
                <a:path w="4086" h="5539" extrusionOk="0">
                  <a:moveTo>
                    <a:pt x="627" y="0"/>
                  </a:moveTo>
                  <a:cubicBezTo>
                    <a:pt x="101" y="0"/>
                    <a:pt x="0" y="3459"/>
                    <a:pt x="1254" y="5539"/>
                  </a:cubicBezTo>
                  <a:cubicBezTo>
                    <a:pt x="2106" y="4712"/>
                    <a:pt x="3033" y="3860"/>
                    <a:pt x="4086" y="3233"/>
                  </a:cubicBezTo>
                  <a:cubicBezTo>
                    <a:pt x="4086" y="3233"/>
                    <a:pt x="1780" y="201"/>
                    <a:pt x="627" y="0"/>
                  </a:cubicBezTo>
                  <a:close/>
                </a:path>
              </a:pathLst>
            </a:custGeom>
            <a:solidFill>
              <a:srgbClr val="F28F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9554;p59">
              <a:extLst>
                <a:ext uri="{FF2B5EF4-FFF2-40B4-BE49-F238E27FC236}">
                  <a16:creationId xmlns:a16="http://schemas.microsoft.com/office/drawing/2014/main" xmlns="" id="{3ECA3ADA-4773-6C4A-83CD-16E1C8B8AC85}"/>
                </a:ext>
              </a:extLst>
            </p:cNvPr>
            <p:cNvSpPr/>
            <p:nvPr/>
          </p:nvSpPr>
          <p:spPr>
            <a:xfrm>
              <a:off x="7961883" y="4321026"/>
              <a:ext cx="202892" cy="237281"/>
            </a:xfrm>
            <a:custGeom>
              <a:avLst/>
              <a:gdLst/>
              <a:ahLst/>
              <a:cxnLst/>
              <a:rect l="l" t="t" r="r" b="b"/>
              <a:pathLst>
                <a:path w="8372" h="9791" extrusionOk="0">
                  <a:moveTo>
                    <a:pt x="1719" y="1"/>
                  </a:moveTo>
                  <a:cubicBezTo>
                    <a:pt x="1108" y="1"/>
                    <a:pt x="559" y="49"/>
                    <a:pt x="1" y="167"/>
                  </a:cubicBezTo>
                  <a:cubicBezTo>
                    <a:pt x="1" y="167"/>
                    <a:pt x="3033" y="5305"/>
                    <a:pt x="1981" y="9791"/>
                  </a:cubicBezTo>
                  <a:cubicBezTo>
                    <a:pt x="8146" y="7184"/>
                    <a:pt x="8372" y="392"/>
                    <a:pt x="3134" y="66"/>
                  </a:cubicBezTo>
                  <a:cubicBezTo>
                    <a:pt x="2615" y="25"/>
                    <a:pt x="2151" y="1"/>
                    <a:pt x="1719" y="1"/>
                  </a:cubicBezTo>
                  <a:close/>
                </a:path>
              </a:pathLst>
            </a:custGeom>
            <a:solidFill>
              <a:srgbClr val="7E3525"/>
            </a:solidFill>
            <a:ln w="9525" cap="flat" cmpd="sng">
              <a:solidFill>
                <a:srgbClr val="7E352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9555;p59">
              <a:extLst>
                <a:ext uri="{FF2B5EF4-FFF2-40B4-BE49-F238E27FC236}">
                  <a16:creationId xmlns:a16="http://schemas.microsoft.com/office/drawing/2014/main" xmlns="" id="{3CE94827-F063-AD42-9DDB-8DE87B2D340A}"/>
                </a:ext>
              </a:extLst>
            </p:cNvPr>
            <p:cNvSpPr/>
            <p:nvPr/>
          </p:nvSpPr>
          <p:spPr>
            <a:xfrm>
              <a:off x="7833128" y="4345697"/>
              <a:ext cx="111164" cy="237524"/>
            </a:xfrm>
            <a:custGeom>
              <a:avLst/>
              <a:gdLst/>
              <a:ahLst/>
              <a:cxnLst/>
              <a:rect l="l" t="t" r="r" b="b"/>
              <a:pathLst>
                <a:path w="4587" h="9801" extrusionOk="0">
                  <a:moveTo>
                    <a:pt x="2181" y="1"/>
                  </a:moveTo>
                  <a:cubicBezTo>
                    <a:pt x="1554" y="201"/>
                    <a:pt x="928" y="402"/>
                    <a:pt x="201" y="627"/>
                  </a:cubicBezTo>
                  <a:cubicBezTo>
                    <a:pt x="301" y="828"/>
                    <a:pt x="2181" y="6993"/>
                    <a:pt x="0" y="9800"/>
                  </a:cubicBezTo>
                  <a:lnTo>
                    <a:pt x="2181" y="9800"/>
                  </a:lnTo>
                  <a:lnTo>
                    <a:pt x="2181" y="9700"/>
                  </a:lnTo>
                  <a:cubicBezTo>
                    <a:pt x="4587" y="5941"/>
                    <a:pt x="2181" y="1"/>
                    <a:pt x="2181" y="1"/>
                  </a:cubicBezTo>
                  <a:close/>
                </a:path>
              </a:pathLst>
            </a:custGeom>
            <a:solidFill>
              <a:srgbClr val="7E3525"/>
            </a:solidFill>
            <a:ln w="9525" cap="flat" cmpd="sng">
              <a:solidFill>
                <a:srgbClr val="7E352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9556;p59">
              <a:extLst>
                <a:ext uri="{FF2B5EF4-FFF2-40B4-BE49-F238E27FC236}">
                  <a16:creationId xmlns:a16="http://schemas.microsoft.com/office/drawing/2014/main" xmlns="" id="{9C2A9812-FAAA-8843-8EFE-5B7536EC3313}"/>
                </a:ext>
              </a:extLst>
            </p:cNvPr>
            <p:cNvSpPr/>
            <p:nvPr/>
          </p:nvSpPr>
          <p:spPr>
            <a:xfrm>
              <a:off x="7675825" y="4376062"/>
              <a:ext cx="94152" cy="191963"/>
            </a:xfrm>
            <a:custGeom>
              <a:avLst/>
              <a:gdLst/>
              <a:ahLst/>
              <a:cxnLst/>
              <a:rect l="l" t="t" r="r" b="b"/>
              <a:pathLst>
                <a:path w="3885" h="7921" extrusionOk="0">
                  <a:moveTo>
                    <a:pt x="3760" y="1"/>
                  </a:moveTo>
                  <a:cubicBezTo>
                    <a:pt x="3133" y="101"/>
                    <a:pt x="2406" y="101"/>
                    <a:pt x="1579" y="101"/>
                  </a:cubicBezTo>
                  <a:cubicBezTo>
                    <a:pt x="1579" y="302"/>
                    <a:pt x="2105" y="5214"/>
                    <a:pt x="0" y="7520"/>
                  </a:cubicBezTo>
                  <a:cubicBezTo>
                    <a:pt x="527" y="7620"/>
                    <a:pt x="1053" y="7820"/>
                    <a:pt x="1679" y="7921"/>
                  </a:cubicBezTo>
                  <a:cubicBezTo>
                    <a:pt x="3885" y="6041"/>
                    <a:pt x="3760" y="101"/>
                    <a:pt x="3760" y="101"/>
                  </a:cubicBezTo>
                  <a:lnTo>
                    <a:pt x="3760" y="1"/>
                  </a:lnTo>
                  <a:close/>
                </a:path>
              </a:pathLst>
            </a:custGeom>
            <a:solidFill>
              <a:srgbClr val="7E3525"/>
            </a:solidFill>
            <a:ln w="9525" cap="flat" cmpd="sng">
              <a:solidFill>
                <a:srgbClr val="7E352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9557;p59">
              <a:extLst>
                <a:ext uri="{FF2B5EF4-FFF2-40B4-BE49-F238E27FC236}">
                  <a16:creationId xmlns:a16="http://schemas.microsoft.com/office/drawing/2014/main" xmlns="" id="{8E99A34F-7BF2-B341-BB75-2F1DE073226D}"/>
                </a:ext>
              </a:extLst>
            </p:cNvPr>
            <p:cNvSpPr/>
            <p:nvPr/>
          </p:nvSpPr>
          <p:spPr>
            <a:xfrm>
              <a:off x="7562240" y="4360891"/>
              <a:ext cx="78375" cy="167049"/>
            </a:xfrm>
            <a:custGeom>
              <a:avLst/>
              <a:gdLst/>
              <a:ahLst/>
              <a:cxnLst/>
              <a:rect l="l" t="t" r="r" b="b"/>
              <a:pathLst>
                <a:path w="3234" h="6893" extrusionOk="0">
                  <a:moveTo>
                    <a:pt x="1053" y="0"/>
                  </a:moveTo>
                  <a:cubicBezTo>
                    <a:pt x="1053" y="201"/>
                    <a:pt x="1780" y="3334"/>
                    <a:pt x="0" y="6266"/>
                  </a:cubicBezTo>
                  <a:cubicBezTo>
                    <a:pt x="427" y="6467"/>
                    <a:pt x="828" y="6667"/>
                    <a:pt x="1254" y="6893"/>
                  </a:cubicBezTo>
                  <a:cubicBezTo>
                    <a:pt x="3234" y="4913"/>
                    <a:pt x="2707" y="527"/>
                    <a:pt x="2607" y="301"/>
                  </a:cubicBezTo>
                  <a:cubicBezTo>
                    <a:pt x="2081" y="301"/>
                    <a:pt x="1554" y="201"/>
                    <a:pt x="1053" y="0"/>
                  </a:cubicBezTo>
                  <a:close/>
                </a:path>
              </a:pathLst>
            </a:custGeom>
            <a:solidFill>
              <a:srgbClr val="7E3525"/>
            </a:solidFill>
            <a:ln w="9525" cap="flat" cmpd="sng">
              <a:solidFill>
                <a:srgbClr val="7E352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558;p59">
              <a:extLst>
                <a:ext uri="{FF2B5EF4-FFF2-40B4-BE49-F238E27FC236}">
                  <a16:creationId xmlns:a16="http://schemas.microsoft.com/office/drawing/2014/main" xmlns="" id="{4D31F85C-6A07-7C46-A9FF-F047F7B7901D}"/>
                </a:ext>
              </a:extLst>
            </p:cNvPr>
            <p:cNvSpPr/>
            <p:nvPr/>
          </p:nvSpPr>
          <p:spPr>
            <a:xfrm>
              <a:off x="7885958" y="4325049"/>
              <a:ext cx="149455" cy="258172"/>
            </a:xfrm>
            <a:custGeom>
              <a:avLst/>
              <a:gdLst/>
              <a:ahLst/>
              <a:cxnLst/>
              <a:rect l="l" t="t" r="r" b="b"/>
              <a:pathLst>
                <a:path w="6167" h="10653" extrusionOk="0">
                  <a:moveTo>
                    <a:pt x="3134" y="1"/>
                  </a:moveTo>
                  <a:cubicBezTo>
                    <a:pt x="1981" y="126"/>
                    <a:pt x="1054" y="427"/>
                    <a:pt x="1" y="853"/>
                  </a:cubicBezTo>
                  <a:cubicBezTo>
                    <a:pt x="1" y="853"/>
                    <a:pt x="2407" y="6793"/>
                    <a:pt x="1" y="10552"/>
                  </a:cubicBezTo>
                  <a:lnTo>
                    <a:pt x="1" y="10652"/>
                  </a:lnTo>
                  <a:cubicBezTo>
                    <a:pt x="427" y="10652"/>
                    <a:pt x="853" y="10652"/>
                    <a:pt x="1154" y="10552"/>
                  </a:cubicBezTo>
                  <a:cubicBezTo>
                    <a:pt x="2733" y="10452"/>
                    <a:pt x="3986" y="10026"/>
                    <a:pt x="5114" y="9625"/>
                  </a:cubicBezTo>
                  <a:cubicBezTo>
                    <a:pt x="6166" y="5139"/>
                    <a:pt x="3134" y="1"/>
                    <a:pt x="3134"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559;p59">
              <a:extLst>
                <a:ext uri="{FF2B5EF4-FFF2-40B4-BE49-F238E27FC236}">
                  <a16:creationId xmlns:a16="http://schemas.microsoft.com/office/drawing/2014/main" xmlns="" id="{86150A01-9B95-D24C-A14A-364AE7307EF4}"/>
                </a:ext>
              </a:extLst>
            </p:cNvPr>
            <p:cNvSpPr/>
            <p:nvPr/>
          </p:nvSpPr>
          <p:spPr>
            <a:xfrm>
              <a:off x="7716514" y="4360891"/>
              <a:ext cx="169473" cy="222329"/>
            </a:xfrm>
            <a:custGeom>
              <a:avLst/>
              <a:gdLst/>
              <a:ahLst/>
              <a:cxnLst/>
              <a:rect l="l" t="t" r="r" b="b"/>
              <a:pathLst>
                <a:path w="6993" h="9174" extrusionOk="0">
                  <a:moveTo>
                    <a:pt x="5013" y="0"/>
                  </a:moveTo>
                  <a:lnTo>
                    <a:pt x="5013" y="0"/>
                  </a:lnTo>
                  <a:cubicBezTo>
                    <a:pt x="4186" y="301"/>
                    <a:pt x="3234" y="527"/>
                    <a:pt x="2081" y="627"/>
                  </a:cubicBezTo>
                  <a:lnTo>
                    <a:pt x="2081" y="727"/>
                  </a:lnTo>
                  <a:cubicBezTo>
                    <a:pt x="2081" y="727"/>
                    <a:pt x="2206" y="6667"/>
                    <a:pt x="0" y="8547"/>
                  </a:cubicBezTo>
                  <a:cubicBezTo>
                    <a:pt x="1454" y="8873"/>
                    <a:pt x="3133" y="9073"/>
                    <a:pt x="4812" y="9173"/>
                  </a:cubicBezTo>
                  <a:cubicBezTo>
                    <a:pt x="6993" y="6366"/>
                    <a:pt x="5113" y="201"/>
                    <a:pt x="5013"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560;p59">
              <a:extLst>
                <a:ext uri="{FF2B5EF4-FFF2-40B4-BE49-F238E27FC236}">
                  <a16:creationId xmlns:a16="http://schemas.microsoft.com/office/drawing/2014/main" xmlns="" id="{861AFC17-5E78-6F42-9917-7014C3D70877}"/>
                </a:ext>
              </a:extLst>
            </p:cNvPr>
            <p:cNvSpPr/>
            <p:nvPr/>
          </p:nvSpPr>
          <p:spPr>
            <a:xfrm>
              <a:off x="7592605" y="4368186"/>
              <a:ext cx="134260" cy="190121"/>
            </a:xfrm>
            <a:custGeom>
              <a:avLst/>
              <a:gdLst/>
              <a:ahLst/>
              <a:cxnLst/>
              <a:rect l="l" t="t" r="r" b="b"/>
              <a:pathLst>
                <a:path w="5540" h="7845" extrusionOk="0">
                  <a:moveTo>
                    <a:pt x="1354" y="0"/>
                  </a:moveTo>
                  <a:cubicBezTo>
                    <a:pt x="1454" y="226"/>
                    <a:pt x="1981" y="4612"/>
                    <a:pt x="1" y="6592"/>
                  </a:cubicBezTo>
                  <a:cubicBezTo>
                    <a:pt x="1053" y="6993"/>
                    <a:pt x="2181" y="7419"/>
                    <a:pt x="3434" y="7845"/>
                  </a:cubicBezTo>
                  <a:cubicBezTo>
                    <a:pt x="5539" y="5539"/>
                    <a:pt x="5013" y="627"/>
                    <a:pt x="5013" y="426"/>
                  </a:cubicBezTo>
                  <a:lnTo>
                    <a:pt x="4387" y="426"/>
                  </a:lnTo>
                  <a:cubicBezTo>
                    <a:pt x="3234" y="326"/>
                    <a:pt x="2181" y="226"/>
                    <a:pt x="1354"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561;p59">
              <a:extLst>
                <a:ext uri="{FF2B5EF4-FFF2-40B4-BE49-F238E27FC236}">
                  <a16:creationId xmlns:a16="http://schemas.microsoft.com/office/drawing/2014/main" xmlns="" id="{C33670A8-9285-5D46-BEC0-A9C662CBB0C7}"/>
                </a:ext>
              </a:extLst>
            </p:cNvPr>
            <p:cNvSpPr/>
            <p:nvPr/>
          </p:nvSpPr>
          <p:spPr>
            <a:xfrm>
              <a:off x="7466273" y="4328078"/>
              <a:ext cx="139107" cy="184692"/>
            </a:xfrm>
            <a:custGeom>
              <a:avLst/>
              <a:gdLst/>
              <a:ahLst/>
              <a:cxnLst/>
              <a:rect l="l" t="t" r="r" b="b"/>
              <a:pathLst>
                <a:path w="5740" h="7621" extrusionOk="0">
                  <a:moveTo>
                    <a:pt x="1554" y="1"/>
                  </a:moveTo>
                  <a:cubicBezTo>
                    <a:pt x="1254" y="1655"/>
                    <a:pt x="727" y="3134"/>
                    <a:pt x="1" y="4487"/>
                  </a:cubicBezTo>
                  <a:cubicBezTo>
                    <a:pt x="727" y="5515"/>
                    <a:pt x="2081" y="6668"/>
                    <a:pt x="3960" y="7620"/>
                  </a:cubicBezTo>
                  <a:cubicBezTo>
                    <a:pt x="5740" y="4688"/>
                    <a:pt x="5013" y="1555"/>
                    <a:pt x="5013" y="1354"/>
                  </a:cubicBezTo>
                  <a:cubicBezTo>
                    <a:pt x="3008" y="928"/>
                    <a:pt x="1981" y="402"/>
                    <a:pt x="1554"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562;p59">
              <a:extLst>
                <a:ext uri="{FF2B5EF4-FFF2-40B4-BE49-F238E27FC236}">
                  <a16:creationId xmlns:a16="http://schemas.microsoft.com/office/drawing/2014/main" xmlns="" id="{4D1FCF8D-75D7-EC4B-A334-1F8F0D8164C6}"/>
                </a:ext>
              </a:extLst>
            </p:cNvPr>
            <p:cNvSpPr/>
            <p:nvPr/>
          </p:nvSpPr>
          <p:spPr>
            <a:xfrm>
              <a:off x="6673652" y="3687307"/>
              <a:ext cx="871017" cy="907248"/>
            </a:xfrm>
            <a:custGeom>
              <a:avLst/>
              <a:gdLst/>
              <a:ahLst/>
              <a:cxnLst/>
              <a:rect l="l" t="t" r="r" b="b"/>
              <a:pathLst>
                <a:path w="35941" h="37436" extrusionOk="0">
                  <a:moveTo>
                    <a:pt x="27169" y="1"/>
                  </a:moveTo>
                  <a:cubicBezTo>
                    <a:pt x="24337" y="1154"/>
                    <a:pt x="21003" y="1880"/>
                    <a:pt x="17244" y="1880"/>
                  </a:cubicBezTo>
                  <a:cubicBezTo>
                    <a:pt x="13910" y="1880"/>
                    <a:pt x="10978" y="1254"/>
                    <a:pt x="8472" y="427"/>
                  </a:cubicBezTo>
                  <a:cubicBezTo>
                    <a:pt x="8472" y="427"/>
                    <a:pt x="3033" y="7745"/>
                    <a:pt x="1479" y="17144"/>
                  </a:cubicBezTo>
                  <a:cubicBezTo>
                    <a:pt x="1" y="25389"/>
                    <a:pt x="1580" y="31028"/>
                    <a:pt x="5966" y="34362"/>
                  </a:cubicBezTo>
                  <a:cubicBezTo>
                    <a:pt x="6692" y="34988"/>
                    <a:pt x="7645" y="35515"/>
                    <a:pt x="8898" y="35941"/>
                  </a:cubicBezTo>
                  <a:cubicBezTo>
                    <a:pt x="9625" y="36241"/>
                    <a:pt x="10552" y="36467"/>
                    <a:pt x="11504" y="36768"/>
                  </a:cubicBezTo>
                  <a:cubicBezTo>
                    <a:pt x="13398" y="37196"/>
                    <a:pt x="15540" y="37436"/>
                    <a:pt x="17729" y="37436"/>
                  </a:cubicBezTo>
                  <a:cubicBezTo>
                    <a:pt x="19770" y="37436"/>
                    <a:pt x="21851" y="37227"/>
                    <a:pt x="23810" y="36768"/>
                  </a:cubicBezTo>
                  <a:cubicBezTo>
                    <a:pt x="24562" y="36567"/>
                    <a:pt x="25389" y="36342"/>
                    <a:pt x="26116" y="36041"/>
                  </a:cubicBezTo>
                  <a:cubicBezTo>
                    <a:pt x="28622" y="35089"/>
                    <a:pt x="30828" y="33635"/>
                    <a:pt x="32281" y="31555"/>
                  </a:cubicBezTo>
                  <a:cubicBezTo>
                    <a:pt x="32382" y="31329"/>
                    <a:pt x="32482" y="31129"/>
                    <a:pt x="32708" y="30928"/>
                  </a:cubicBezTo>
                  <a:cubicBezTo>
                    <a:pt x="33434" y="29575"/>
                    <a:pt x="33961" y="28096"/>
                    <a:pt x="34261" y="26442"/>
                  </a:cubicBezTo>
                  <a:cubicBezTo>
                    <a:pt x="35941" y="17244"/>
                    <a:pt x="30502" y="3986"/>
                    <a:pt x="27169"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63;p59">
              <a:extLst>
                <a:ext uri="{FF2B5EF4-FFF2-40B4-BE49-F238E27FC236}">
                  <a16:creationId xmlns:a16="http://schemas.microsoft.com/office/drawing/2014/main" xmlns="" id="{86323919-39D1-E14D-8D44-92D512C37601}"/>
                </a:ext>
              </a:extLst>
            </p:cNvPr>
            <p:cNvSpPr/>
            <p:nvPr/>
          </p:nvSpPr>
          <p:spPr>
            <a:xfrm>
              <a:off x="6871062" y="3687307"/>
              <a:ext cx="473763" cy="81428"/>
            </a:xfrm>
            <a:custGeom>
              <a:avLst/>
              <a:gdLst/>
              <a:ahLst/>
              <a:cxnLst/>
              <a:rect l="l" t="t" r="r" b="b"/>
              <a:pathLst>
                <a:path w="19549" h="3360" extrusionOk="0">
                  <a:moveTo>
                    <a:pt x="19023" y="1"/>
                  </a:moveTo>
                  <a:cubicBezTo>
                    <a:pt x="16191" y="1154"/>
                    <a:pt x="12857" y="1880"/>
                    <a:pt x="9098" y="1880"/>
                  </a:cubicBezTo>
                  <a:cubicBezTo>
                    <a:pt x="5764" y="1880"/>
                    <a:pt x="2832" y="1254"/>
                    <a:pt x="326" y="427"/>
                  </a:cubicBezTo>
                  <a:cubicBezTo>
                    <a:pt x="326" y="427"/>
                    <a:pt x="226" y="627"/>
                    <a:pt x="0" y="953"/>
                  </a:cubicBezTo>
                  <a:cubicBezTo>
                    <a:pt x="2632" y="2632"/>
                    <a:pt x="5539" y="3359"/>
                    <a:pt x="8371" y="3359"/>
                  </a:cubicBezTo>
                  <a:cubicBezTo>
                    <a:pt x="12130" y="3359"/>
                    <a:pt x="15890" y="2206"/>
                    <a:pt x="19549" y="853"/>
                  </a:cubicBezTo>
                  <a:cubicBezTo>
                    <a:pt x="19323" y="527"/>
                    <a:pt x="19223" y="226"/>
                    <a:pt x="19023" y="1"/>
                  </a:cubicBezTo>
                  <a:close/>
                </a:path>
              </a:pathLst>
            </a:custGeom>
            <a:solidFill>
              <a:srgbClr val="C571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564;p59">
              <a:extLst>
                <a:ext uri="{FF2B5EF4-FFF2-40B4-BE49-F238E27FC236}">
                  <a16:creationId xmlns:a16="http://schemas.microsoft.com/office/drawing/2014/main" xmlns="" id="{D565CDF5-9181-9143-A572-6E56E5732C40}"/>
                </a:ext>
              </a:extLst>
            </p:cNvPr>
            <p:cNvSpPr/>
            <p:nvPr/>
          </p:nvSpPr>
          <p:spPr>
            <a:xfrm>
              <a:off x="6570391" y="3052619"/>
              <a:ext cx="1087869" cy="690614"/>
            </a:xfrm>
            <a:custGeom>
              <a:avLst/>
              <a:gdLst/>
              <a:ahLst/>
              <a:cxnLst/>
              <a:rect l="l" t="t" r="r" b="b"/>
              <a:pathLst>
                <a:path w="44889" h="28497" extrusionOk="0">
                  <a:moveTo>
                    <a:pt x="27971" y="0"/>
                  </a:moveTo>
                  <a:cubicBezTo>
                    <a:pt x="23911" y="7293"/>
                    <a:pt x="23184" y="16917"/>
                    <a:pt x="23059" y="17318"/>
                  </a:cubicBezTo>
                  <a:cubicBezTo>
                    <a:pt x="23059" y="17727"/>
                    <a:pt x="22690" y="18803"/>
                    <a:pt x="22019" y="18803"/>
                  </a:cubicBezTo>
                  <a:cubicBezTo>
                    <a:pt x="21990" y="18803"/>
                    <a:pt x="21961" y="18801"/>
                    <a:pt x="21931" y="18797"/>
                  </a:cubicBezTo>
                  <a:cubicBezTo>
                    <a:pt x="21304" y="18572"/>
                    <a:pt x="21079" y="17845"/>
                    <a:pt x="21079" y="17845"/>
                  </a:cubicBezTo>
                  <a:cubicBezTo>
                    <a:pt x="19525" y="6667"/>
                    <a:pt x="15139" y="827"/>
                    <a:pt x="15139" y="827"/>
                  </a:cubicBezTo>
                  <a:cubicBezTo>
                    <a:pt x="14713" y="1128"/>
                    <a:pt x="14287" y="1353"/>
                    <a:pt x="13886" y="1654"/>
                  </a:cubicBezTo>
                  <a:cubicBezTo>
                    <a:pt x="12833" y="2281"/>
                    <a:pt x="11906" y="3133"/>
                    <a:pt x="11054" y="3960"/>
                  </a:cubicBezTo>
                  <a:cubicBezTo>
                    <a:pt x="10653" y="4386"/>
                    <a:pt x="10227" y="4787"/>
                    <a:pt x="9800" y="5313"/>
                  </a:cubicBezTo>
                  <a:cubicBezTo>
                    <a:pt x="7921" y="7394"/>
                    <a:pt x="6467" y="9699"/>
                    <a:pt x="5114" y="11278"/>
                  </a:cubicBezTo>
                  <a:cubicBezTo>
                    <a:pt x="1755" y="15339"/>
                    <a:pt x="1" y="16291"/>
                    <a:pt x="1" y="16291"/>
                  </a:cubicBezTo>
                  <a:cubicBezTo>
                    <a:pt x="1" y="16291"/>
                    <a:pt x="402" y="17018"/>
                    <a:pt x="1254" y="18271"/>
                  </a:cubicBezTo>
                  <a:lnTo>
                    <a:pt x="1354" y="18171"/>
                  </a:lnTo>
                  <a:cubicBezTo>
                    <a:pt x="1354" y="18171"/>
                    <a:pt x="6267" y="14186"/>
                    <a:pt x="11054" y="12531"/>
                  </a:cubicBezTo>
                  <a:cubicBezTo>
                    <a:pt x="12321" y="12093"/>
                    <a:pt x="13429" y="11910"/>
                    <a:pt x="14384" y="11910"/>
                  </a:cubicBezTo>
                  <a:cubicBezTo>
                    <a:pt x="17524" y="11910"/>
                    <a:pt x="18999" y="13897"/>
                    <a:pt x="18999" y="15339"/>
                  </a:cubicBezTo>
                  <a:cubicBezTo>
                    <a:pt x="18999" y="19298"/>
                    <a:pt x="12407" y="22857"/>
                    <a:pt x="11580" y="26517"/>
                  </a:cubicBezTo>
                  <a:cubicBezTo>
                    <a:pt x="11906" y="26717"/>
                    <a:pt x="12307" y="26943"/>
                    <a:pt x="12733" y="27043"/>
                  </a:cubicBezTo>
                  <a:cubicBezTo>
                    <a:pt x="15239" y="27870"/>
                    <a:pt x="18171" y="28496"/>
                    <a:pt x="21505" y="28496"/>
                  </a:cubicBezTo>
                  <a:cubicBezTo>
                    <a:pt x="25264" y="28496"/>
                    <a:pt x="28598" y="27770"/>
                    <a:pt x="31430" y="26617"/>
                  </a:cubicBezTo>
                  <a:cubicBezTo>
                    <a:pt x="31956" y="26416"/>
                    <a:pt x="32357" y="26191"/>
                    <a:pt x="32883" y="25990"/>
                  </a:cubicBezTo>
                  <a:cubicBezTo>
                    <a:pt x="32056" y="22231"/>
                    <a:pt x="25565" y="19198"/>
                    <a:pt x="25264" y="15664"/>
                  </a:cubicBezTo>
                  <a:cubicBezTo>
                    <a:pt x="25184" y="14483"/>
                    <a:pt x="25823" y="11448"/>
                    <a:pt x="29978" y="11448"/>
                  </a:cubicBezTo>
                  <a:cubicBezTo>
                    <a:pt x="31025" y="11448"/>
                    <a:pt x="32296" y="11641"/>
                    <a:pt x="33836" y="12105"/>
                  </a:cubicBezTo>
                  <a:cubicBezTo>
                    <a:pt x="38723" y="13559"/>
                    <a:pt x="42282" y="17218"/>
                    <a:pt x="43009" y="18045"/>
                  </a:cubicBezTo>
                  <a:cubicBezTo>
                    <a:pt x="44262" y="16491"/>
                    <a:pt x="44888" y="15439"/>
                    <a:pt x="44888" y="15439"/>
                  </a:cubicBezTo>
                  <a:cubicBezTo>
                    <a:pt x="44888" y="15439"/>
                    <a:pt x="42708" y="15138"/>
                    <a:pt x="37470" y="8872"/>
                  </a:cubicBezTo>
                  <a:cubicBezTo>
                    <a:pt x="36116" y="7293"/>
                    <a:pt x="35089" y="5840"/>
                    <a:pt x="34136" y="4687"/>
                  </a:cubicBezTo>
                  <a:cubicBezTo>
                    <a:pt x="33710" y="4161"/>
                    <a:pt x="33309" y="3634"/>
                    <a:pt x="32883" y="3233"/>
                  </a:cubicBezTo>
                  <a:cubicBezTo>
                    <a:pt x="32056" y="2281"/>
                    <a:pt x="31104" y="1554"/>
                    <a:pt x="30177" y="927"/>
                  </a:cubicBezTo>
                  <a:cubicBezTo>
                    <a:pt x="29550" y="501"/>
                    <a:pt x="28823" y="201"/>
                    <a:pt x="27971" y="0"/>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565;p59">
              <a:extLst>
                <a:ext uri="{FF2B5EF4-FFF2-40B4-BE49-F238E27FC236}">
                  <a16:creationId xmlns:a16="http://schemas.microsoft.com/office/drawing/2014/main" xmlns="" id="{752A8023-3AFF-214C-A8E9-A17AF3BEB241}"/>
                </a:ext>
              </a:extLst>
            </p:cNvPr>
            <p:cNvSpPr/>
            <p:nvPr/>
          </p:nvSpPr>
          <p:spPr>
            <a:xfrm>
              <a:off x="6767801" y="2963656"/>
              <a:ext cx="197415" cy="217748"/>
            </a:xfrm>
            <a:custGeom>
              <a:avLst/>
              <a:gdLst/>
              <a:ahLst/>
              <a:cxnLst/>
              <a:rect l="l" t="t" r="r" b="b"/>
              <a:pathLst>
                <a:path w="8146" h="8985" extrusionOk="0">
                  <a:moveTo>
                    <a:pt x="1807" y="1"/>
                  </a:moveTo>
                  <a:cubicBezTo>
                    <a:pt x="1722" y="1"/>
                    <a:pt x="1638" y="4"/>
                    <a:pt x="1554" y="12"/>
                  </a:cubicBezTo>
                  <a:cubicBezTo>
                    <a:pt x="301" y="212"/>
                    <a:pt x="0" y="6378"/>
                    <a:pt x="1654" y="8984"/>
                  </a:cubicBezTo>
                  <a:cubicBezTo>
                    <a:pt x="2081" y="8458"/>
                    <a:pt x="2507" y="8057"/>
                    <a:pt x="2908" y="7631"/>
                  </a:cubicBezTo>
                  <a:cubicBezTo>
                    <a:pt x="1654" y="5551"/>
                    <a:pt x="1755" y="2092"/>
                    <a:pt x="2281" y="2092"/>
                  </a:cubicBezTo>
                  <a:cubicBezTo>
                    <a:pt x="3434" y="2293"/>
                    <a:pt x="5740" y="5325"/>
                    <a:pt x="5740" y="5325"/>
                  </a:cubicBezTo>
                  <a:cubicBezTo>
                    <a:pt x="6141" y="5024"/>
                    <a:pt x="6567" y="4799"/>
                    <a:pt x="6993" y="4498"/>
                  </a:cubicBezTo>
                  <a:cubicBezTo>
                    <a:pt x="7394" y="4298"/>
                    <a:pt x="7820" y="4172"/>
                    <a:pt x="8146" y="3972"/>
                  </a:cubicBezTo>
                  <a:cubicBezTo>
                    <a:pt x="7322" y="3075"/>
                    <a:pt x="4273" y="1"/>
                    <a:pt x="1807" y="1"/>
                  </a:cubicBezTo>
                  <a:close/>
                </a:path>
              </a:pathLst>
            </a:custGeom>
            <a:solidFill>
              <a:srgbClr val="914A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566;p59">
              <a:extLst>
                <a:ext uri="{FF2B5EF4-FFF2-40B4-BE49-F238E27FC236}">
                  <a16:creationId xmlns:a16="http://schemas.microsoft.com/office/drawing/2014/main" xmlns="" id="{5703E53F-15BC-824F-800F-619BD4C1B9E2}"/>
                </a:ext>
              </a:extLst>
            </p:cNvPr>
            <p:cNvSpPr/>
            <p:nvPr/>
          </p:nvSpPr>
          <p:spPr>
            <a:xfrm>
              <a:off x="7235469" y="2948315"/>
              <a:ext cx="205316" cy="217894"/>
            </a:xfrm>
            <a:custGeom>
              <a:avLst/>
              <a:gdLst/>
              <a:ahLst/>
              <a:cxnLst/>
              <a:rect l="l" t="t" r="r" b="b"/>
              <a:pathLst>
                <a:path w="8472" h="8991" extrusionOk="0">
                  <a:moveTo>
                    <a:pt x="6474" y="0"/>
                  </a:moveTo>
                  <a:cubicBezTo>
                    <a:pt x="3709" y="0"/>
                    <a:pt x="218" y="3886"/>
                    <a:pt x="1" y="4079"/>
                  </a:cubicBezTo>
                  <a:cubicBezTo>
                    <a:pt x="226" y="4179"/>
                    <a:pt x="427" y="4179"/>
                    <a:pt x="527" y="4304"/>
                  </a:cubicBezTo>
                  <a:cubicBezTo>
                    <a:pt x="1379" y="4505"/>
                    <a:pt x="2106" y="4805"/>
                    <a:pt x="2733" y="5231"/>
                  </a:cubicBezTo>
                  <a:cubicBezTo>
                    <a:pt x="2733" y="5231"/>
                    <a:pt x="4913" y="2199"/>
                    <a:pt x="6066" y="2099"/>
                  </a:cubicBezTo>
                  <a:cubicBezTo>
                    <a:pt x="6073" y="2097"/>
                    <a:pt x="6081" y="2096"/>
                    <a:pt x="6088" y="2096"/>
                  </a:cubicBezTo>
                  <a:cubicBezTo>
                    <a:pt x="6595" y="2096"/>
                    <a:pt x="6675" y="5462"/>
                    <a:pt x="5439" y="7537"/>
                  </a:cubicBezTo>
                  <a:cubicBezTo>
                    <a:pt x="5865" y="7938"/>
                    <a:pt x="6266" y="8465"/>
                    <a:pt x="6692" y="8991"/>
                  </a:cubicBezTo>
                  <a:cubicBezTo>
                    <a:pt x="8472" y="6384"/>
                    <a:pt x="8046" y="119"/>
                    <a:pt x="6793" y="18"/>
                  </a:cubicBezTo>
                  <a:cubicBezTo>
                    <a:pt x="6688" y="6"/>
                    <a:pt x="6581" y="0"/>
                    <a:pt x="6474" y="0"/>
                  </a:cubicBezTo>
                  <a:close/>
                </a:path>
              </a:pathLst>
            </a:custGeom>
            <a:solidFill>
              <a:srgbClr val="914A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567;p59">
              <a:extLst>
                <a:ext uri="{FF2B5EF4-FFF2-40B4-BE49-F238E27FC236}">
                  <a16:creationId xmlns:a16="http://schemas.microsoft.com/office/drawing/2014/main" xmlns="" id="{FE23166F-25FE-3A42-BA82-2662A0DC1093}"/>
                </a:ext>
              </a:extLst>
            </p:cNvPr>
            <p:cNvSpPr/>
            <p:nvPr/>
          </p:nvSpPr>
          <p:spPr>
            <a:xfrm>
              <a:off x="6937245" y="3031947"/>
              <a:ext cx="311003" cy="476380"/>
            </a:xfrm>
            <a:custGeom>
              <a:avLst/>
              <a:gdLst/>
              <a:ahLst/>
              <a:cxnLst/>
              <a:rect l="l" t="t" r="r" b="b"/>
              <a:pathLst>
                <a:path w="12833" h="19657" extrusionOk="0">
                  <a:moveTo>
                    <a:pt x="6567" y="1"/>
                  </a:moveTo>
                  <a:cubicBezTo>
                    <a:pt x="4587" y="1"/>
                    <a:pt x="2808" y="427"/>
                    <a:pt x="1154" y="1154"/>
                  </a:cubicBezTo>
                  <a:cubicBezTo>
                    <a:pt x="828" y="1354"/>
                    <a:pt x="402" y="1480"/>
                    <a:pt x="1" y="1680"/>
                  </a:cubicBezTo>
                  <a:cubicBezTo>
                    <a:pt x="1" y="1680"/>
                    <a:pt x="4387" y="7520"/>
                    <a:pt x="5941" y="18698"/>
                  </a:cubicBezTo>
                  <a:cubicBezTo>
                    <a:pt x="5941" y="18698"/>
                    <a:pt x="6166" y="19425"/>
                    <a:pt x="6793" y="19650"/>
                  </a:cubicBezTo>
                  <a:cubicBezTo>
                    <a:pt x="6823" y="19654"/>
                    <a:pt x="6852" y="19656"/>
                    <a:pt x="6881" y="19656"/>
                  </a:cubicBezTo>
                  <a:cubicBezTo>
                    <a:pt x="7552" y="19656"/>
                    <a:pt x="7921" y="18580"/>
                    <a:pt x="7921" y="18171"/>
                  </a:cubicBezTo>
                  <a:cubicBezTo>
                    <a:pt x="8046" y="17770"/>
                    <a:pt x="8773" y="8146"/>
                    <a:pt x="12833" y="853"/>
                  </a:cubicBezTo>
                  <a:cubicBezTo>
                    <a:pt x="12733" y="728"/>
                    <a:pt x="12532" y="728"/>
                    <a:pt x="12307" y="628"/>
                  </a:cubicBezTo>
                  <a:cubicBezTo>
                    <a:pt x="10853" y="227"/>
                    <a:pt x="8973" y="1"/>
                    <a:pt x="6567" y="1"/>
                  </a:cubicBezTo>
                  <a:close/>
                </a:path>
              </a:pathLst>
            </a:custGeom>
            <a:solidFill>
              <a:srgbClr val="914A31"/>
            </a:solidFill>
            <a:ln w="9525" cap="flat" cmpd="sng">
              <a:solidFill>
                <a:srgbClr val="914A3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9568;p59">
              <a:extLst>
                <a:ext uri="{FF2B5EF4-FFF2-40B4-BE49-F238E27FC236}">
                  <a16:creationId xmlns:a16="http://schemas.microsoft.com/office/drawing/2014/main" xmlns="" id="{C58685B5-A9FF-5244-BD4A-FB792578A34B}"/>
                </a:ext>
              </a:extLst>
            </p:cNvPr>
            <p:cNvSpPr/>
            <p:nvPr/>
          </p:nvSpPr>
          <p:spPr>
            <a:xfrm>
              <a:off x="7180700" y="3330049"/>
              <a:ext cx="431982" cy="352444"/>
            </a:xfrm>
            <a:custGeom>
              <a:avLst/>
              <a:gdLst/>
              <a:ahLst/>
              <a:cxnLst/>
              <a:rect l="l" t="t" r="r" b="b"/>
              <a:pathLst>
                <a:path w="17825" h="14543" extrusionOk="0">
                  <a:moveTo>
                    <a:pt x="4794" y="0"/>
                  </a:moveTo>
                  <a:cubicBezTo>
                    <a:pt x="639" y="0"/>
                    <a:pt x="0" y="3035"/>
                    <a:pt x="80" y="4216"/>
                  </a:cubicBezTo>
                  <a:cubicBezTo>
                    <a:pt x="381" y="7750"/>
                    <a:pt x="6872" y="10783"/>
                    <a:pt x="7699" y="14542"/>
                  </a:cubicBezTo>
                  <a:cubicBezTo>
                    <a:pt x="12612" y="12236"/>
                    <a:pt x="15945" y="8903"/>
                    <a:pt x="17825" y="6597"/>
                  </a:cubicBezTo>
                  <a:cubicBezTo>
                    <a:pt x="17098" y="5770"/>
                    <a:pt x="13539" y="2111"/>
                    <a:pt x="8652" y="657"/>
                  </a:cubicBezTo>
                  <a:cubicBezTo>
                    <a:pt x="7112" y="193"/>
                    <a:pt x="5841" y="0"/>
                    <a:pt x="4794" y="0"/>
                  </a:cubicBezTo>
                  <a:close/>
                </a:path>
              </a:pathLst>
            </a:custGeom>
            <a:solidFill>
              <a:srgbClr val="914A31"/>
            </a:solidFill>
            <a:ln w="9525" cap="flat" cmpd="sng">
              <a:solidFill>
                <a:srgbClr val="914A3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9569;p59">
              <a:extLst>
                <a:ext uri="{FF2B5EF4-FFF2-40B4-BE49-F238E27FC236}">
                  <a16:creationId xmlns:a16="http://schemas.microsoft.com/office/drawing/2014/main" xmlns="" id="{2EC6B259-C23C-1745-BD7D-256C83FDE148}"/>
                </a:ext>
              </a:extLst>
            </p:cNvPr>
            <p:cNvSpPr/>
            <p:nvPr/>
          </p:nvSpPr>
          <p:spPr>
            <a:xfrm>
              <a:off x="6600780" y="3341221"/>
              <a:ext cx="430044" cy="354020"/>
            </a:xfrm>
            <a:custGeom>
              <a:avLst/>
              <a:gdLst/>
              <a:ahLst/>
              <a:cxnLst/>
              <a:rect l="l" t="t" r="r" b="b"/>
              <a:pathLst>
                <a:path w="17745" h="14608" extrusionOk="0">
                  <a:moveTo>
                    <a:pt x="13130" y="1"/>
                  </a:moveTo>
                  <a:cubicBezTo>
                    <a:pt x="12175" y="1"/>
                    <a:pt x="11067" y="184"/>
                    <a:pt x="9800" y="622"/>
                  </a:cubicBezTo>
                  <a:cubicBezTo>
                    <a:pt x="5013" y="2277"/>
                    <a:pt x="100" y="6262"/>
                    <a:pt x="100" y="6262"/>
                  </a:cubicBezTo>
                  <a:lnTo>
                    <a:pt x="0" y="6362"/>
                  </a:lnTo>
                  <a:cubicBezTo>
                    <a:pt x="1554" y="8643"/>
                    <a:pt x="4887" y="12402"/>
                    <a:pt x="10326" y="14608"/>
                  </a:cubicBezTo>
                  <a:cubicBezTo>
                    <a:pt x="11153" y="10948"/>
                    <a:pt x="17745" y="7389"/>
                    <a:pt x="17745" y="3430"/>
                  </a:cubicBezTo>
                  <a:cubicBezTo>
                    <a:pt x="17745" y="1988"/>
                    <a:pt x="16270" y="1"/>
                    <a:pt x="13130" y="1"/>
                  </a:cubicBezTo>
                  <a:close/>
                </a:path>
              </a:pathLst>
            </a:custGeom>
            <a:solidFill>
              <a:srgbClr val="914A31"/>
            </a:solidFill>
            <a:ln w="9525" cap="flat" cmpd="sng">
              <a:solidFill>
                <a:srgbClr val="914A3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9570;p59">
              <a:extLst>
                <a:ext uri="{FF2B5EF4-FFF2-40B4-BE49-F238E27FC236}">
                  <a16:creationId xmlns:a16="http://schemas.microsoft.com/office/drawing/2014/main" xmlns="" id="{8CB0525A-FD25-324F-8CE9-E5EF24758B1C}"/>
                </a:ext>
              </a:extLst>
            </p:cNvPr>
            <p:cNvSpPr/>
            <p:nvPr/>
          </p:nvSpPr>
          <p:spPr>
            <a:xfrm>
              <a:off x="6705519" y="4557163"/>
              <a:ext cx="246951" cy="74885"/>
            </a:xfrm>
            <a:custGeom>
              <a:avLst/>
              <a:gdLst/>
              <a:ahLst/>
              <a:cxnLst/>
              <a:rect l="l" t="t" r="r" b="b"/>
              <a:pathLst>
                <a:path w="10190" h="3090" extrusionOk="0">
                  <a:moveTo>
                    <a:pt x="6364" y="0"/>
                  </a:moveTo>
                  <a:cubicBezTo>
                    <a:pt x="3991" y="0"/>
                    <a:pt x="875" y="554"/>
                    <a:pt x="164" y="1200"/>
                  </a:cubicBezTo>
                  <a:cubicBezTo>
                    <a:pt x="1" y="1345"/>
                    <a:pt x="233" y="1662"/>
                    <a:pt x="1053" y="1662"/>
                  </a:cubicBezTo>
                  <a:cubicBezTo>
                    <a:pt x="1363" y="1662"/>
                    <a:pt x="1757" y="1617"/>
                    <a:pt x="2245" y="1500"/>
                  </a:cubicBezTo>
                  <a:lnTo>
                    <a:pt x="2245" y="1500"/>
                  </a:lnTo>
                  <a:lnTo>
                    <a:pt x="2144" y="1601"/>
                  </a:lnTo>
                  <a:cubicBezTo>
                    <a:pt x="1618" y="1701"/>
                    <a:pt x="691" y="2127"/>
                    <a:pt x="791" y="2553"/>
                  </a:cubicBezTo>
                  <a:cubicBezTo>
                    <a:pt x="791" y="2615"/>
                    <a:pt x="844" y="2642"/>
                    <a:pt x="937" y="2642"/>
                  </a:cubicBezTo>
                  <a:cubicBezTo>
                    <a:pt x="1294" y="2642"/>
                    <a:pt x="2235" y="2245"/>
                    <a:pt x="2971" y="1926"/>
                  </a:cubicBezTo>
                  <a:cubicBezTo>
                    <a:pt x="3197" y="1926"/>
                    <a:pt x="3072" y="1926"/>
                    <a:pt x="2871" y="2027"/>
                  </a:cubicBezTo>
                  <a:cubicBezTo>
                    <a:pt x="2445" y="2453"/>
                    <a:pt x="1944" y="2754"/>
                    <a:pt x="2044" y="2954"/>
                  </a:cubicBezTo>
                  <a:cubicBezTo>
                    <a:pt x="2044" y="3050"/>
                    <a:pt x="2109" y="3090"/>
                    <a:pt x="2234" y="3090"/>
                  </a:cubicBezTo>
                  <a:cubicBezTo>
                    <a:pt x="2794" y="3090"/>
                    <a:pt x="4556" y="2273"/>
                    <a:pt x="6956" y="2027"/>
                  </a:cubicBezTo>
                  <a:cubicBezTo>
                    <a:pt x="8610" y="1826"/>
                    <a:pt x="10189" y="1926"/>
                    <a:pt x="10189" y="874"/>
                  </a:cubicBezTo>
                  <a:cubicBezTo>
                    <a:pt x="9237" y="573"/>
                    <a:pt x="8310" y="347"/>
                    <a:pt x="7583" y="47"/>
                  </a:cubicBezTo>
                  <a:lnTo>
                    <a:pt x="7458" y="47"/>
                  </a:lnTo>
                  <a:cubicBezTo>
                    <a:pt x="7122" y="15"/>
                    <a:pt x="6753" y="0"/>
                    <a:pt x="6364" y="0"/>
                  </a:cubicBezTo>
                  <a:close/>
                </a:path>
              </a:pathLst>
            </a:custGeom>
            <a:solidFill>
              <a:srgbClr val="914A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9571;p59">
              <a:extLst>
                <a:ext uri="{FF2B5EF4-FFF2-40B4-BE49-F238E27FC236}">
                  <a16:creationId xmlns:a16="http://schemas.microsoft.com/office/drawing/2014/main" xmlns="" id="{F7EC29C0-9A99-664E-91A2-A821068D7150}"/>
                </a:ext>
              </a:extLst>
            </p:cNvPr>
            <p:cNvSpPr/>
            <p:nvPr/>
          </p:nvSpPr>
          <p:spPr>
            <a:xfrm>
              <a:off x="6861344" y="3779736"/>
              <a:ext cx="490776" cy="709954"/>
            </a:xfrm>
            <a:custGeom>
              <a:avLst/>
              <a:gdLst/>
              <a:ahLst/>
              <a:cxnLst/>
              <a:rect l="l" t="t" r="r" b="b"/>
              <a:pathLst>
                <a:path w="20251" h="29295" extrusionOk="0">
                  <a:moveTo>
                    <a:pt x="9978" y="0"/>
                  </a:moveTo>
                  <a:cubicBezTo>
                    <a:pt x="8468" y="0"/>
                    <a:pt x="6988" y="499"/>
                    <a:pt x="5840" y="1425"/>
                  </a:cubicBezTo>
                  <a:cubicBezTo>
                    <a:pt x="4587" y="2352"/>
                    <a:pt x="0" y="9971"/>
                    <a:pt x="627" y="19169"/>
                  </a:cubicBezTo>
                  <a:cubicBezTo>
                    <a:pt x="1153" y="27014"/>
                    <a:pt x="6366" y="29295"/>
                    <a:pt x="10426" y="29295"/>
                  </a:cubicBezTo>
                  <a:cubicBezTo>
                    <a:pt x="15138" y="29295"/>
                    <a:pt x="20251" y="23355"/>
                    <a:pt x="19424" y="14884"/>
                  </a:cubicBezTo>
                  <a:cubicBezTo>
                    <a:pt x="18897" y="10397"/>
                    <a:pt x="16592" y="3204"/>
                    <a:pt x="13985" y="1325"/>
                  </a:cubicBezTo>
                  <a:cubicBezTo>
                    <a:pt x="12783" y="423"/>
                    <a:pt x="11368" y="0"/>
                    <a:pt x="9978" y="0"/>
                  </a:cubicBezTo>
                  <a:close/>
                </a:path>
              </a:pathLst>
            </a:custGeom>
            <a:solidFill>
              <a:srgbClr val="F7B8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9572;p59">
              <a:extLst>
                <a:ext uri="{FF2B5EF4-FFF2-40B4-BE49-F238E27FC236}">
                  <a16:creationId xmlns:a16="http://schemas.microsoft.com/office/drawing/2014/main" xmlns="" id="{74334D2C-713B-0B4F-AB2F-8BE0C93B9A37}"/>
                </a:ext>
              </a:extLst>
            </p:cNvPr>
            <p:cNvSpPr/>
            <p:nvPr/>
          </p:nvSpPr>
          <p:spPr>
            <a:xfrm>
              <a:off x="6937245" y="3424320"/>
              <a:ext cx="48009" cy="60756"/>
            </a:xfrm>
            <a:custGeom>
              <a:avLst/>
              <a:gdLst/>
              <a:ahLst/>
              <a:cxnLst/>
              <a:rect l="l" t="t" r="r" b="b"/>
              <a:pathLst>
                <a:path w="1981" h="2507" extrusionOk="0">
                  <a:moveTo>
                    <a:pt x="1028" y="1"/>
                  </a:moveTo>
                  <a:cubicBezTo>
                    <a:pt x="527" y="1"/>
                    <a:pt x="1" y="627"/>
                    <a:pt x="1" y="1254"/>
                  </a:cubicBezTo>
                  <a:cubicBezTo>
                    <a:pt x="1" y="1880"/>
                    <a:pt x="527" y="2507"/>
                    <a:pt x="1028" y="2507"/>
                  </a:cubicBezTo>
                  <a:cubicBezTo>
                    <a:pt x="1555" y="2507"/>
                    <a:pt x="1981" y="1880"/>
                    <a:pt x="1981" y="1254"/>
                  </a:cubicBezTo>
                  <a:cubicBezTo>
                    <a:pt x="1981" y="627"/>
                    <a:pt x="1555" y="1"/>
                    <a:pt x="1028" y="1"/>
                  </a:cubicBezTo>
                  <a:close/>
                </a:path>
              </a:pathLst>
            </a:custGeom>
            <a:solidFill>
              <a:srgbClr val="2A0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9573;p59">
              <a:extLst>
                <a:ext uri="{FF2B5EF4-FFF2-40B4-BE49-F238E27FC236}">
                  <a16:creationId xmlns:a16="http://schemas.microsoft.com/office/drawing/2014/main" xmlns="" id="{014BDE50-0807-0B4B-A702-91DCF954CA98}"/>
                </a:ext>
              </a:extLst>
            </p:cNvPr>
            <p:cNvSpPr/>
            <p:nvPr/>
          </p:nvSpPr>
          <p:spPr>
            <a:xfrm>
              <a:off x="7235469" y="3424320"/>
              <a:ext cx="48615" cy="60756"/>
            </a:xfrm>
            <a:custGeom>
              <a:avLst/>
              <a:gdLst/>
              <a:ahLst/>
              <a:cxnLst/>
              <a:rect l="l" t="t" r="r" b="b"/>
              <a:pathLst>
                <a:path w="2006" h="2507" extrusionOk="0">
                  <a:moveTo>
                    <a:pt x="1053" y="1"/>
                  </a:moveTo>
                  <a:cubicBezTo>
                    <a:pt x="427" y="1"/>
                    <a:pt x="1" y="627"/>
                    <a:pt x="1" y="1254"/>
                  </a:cubicBezTo>
                  <a:cubicBezTo>
                    <a:pt x="1" y="1880"/>
                    <a:pt x="427" y="2507"/>
                    <a:pt x="1053" y="2507"/>
                  </a:cubicBezTo>
                  <a:cubicBezTo>
                    <a:pt x="1580" y="2507"/>
                    <a:pt x="2006" y="1880"/>
                    <a:pt x="2006" y="1254"/>
                  </a:cubicBezTo>
                  <a:cubicBezTo>
                    <a:pt x="2006" y="627"/>
                    <a:pt x="1580" y="1"/>
                    <a:pt x="1053" y="1"/>
                  </a:cubicBezTo>
                  <a:close/>
                </a:path>
              </a:pathLst>
            </a:custGeom>
            <a:solidFill>
              <a:srgbClr val="2A0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9574;p59">
              <a:extLst>
                <a:ext uri="{FF2B5EF4-FFF2-40B4-BE49-F238E27FC236}">
                  <a16:creationId xmlns:a16="http://schemas.microsoft.com/office/drawing/2014/main" xmlns="" id="{C1837D2C-8B5E-D84A-B9C5-5797EADFB953}"/>
                </a:ext>
              </a:extLst>
            </p:cNvPr>
            <p:cNvSpPr/>
            <p:nvPr/>
          </p:nvSpPr>
          <p:spPr>
            <a:xfrm>
              <a:off x="7260987" y="3489921"/>
              <a:ext cx="156725" cy="154908"/>
            </a:xfrm>
            <a:custGeom>
              <a:avLst/>
              <a:gdLst/>
              <a:ahLst/>
              <a:cxnLst/>
              <a:rect l="l" t="t" r="r" b="b"/>
              <a:pathLst>
                <a:path w="6467" h="6392" extrusionOk="0">
                  <a:moveTo>
                    <a:pt x="3233" y="0"/>
                  </a:moveTo>
                  <a:cubicBezTo>
                    <a:pt x="1454" y="0"/>
                    <a:pt x="0" y="1479"/>
                    <a:pt x="0" y="3258"/>
                  </a:cubicBezTo>
                  <a:cubicBezTo>
                    <a:pt x="0" y="5013"/>
                    <a:pt x="1454" y="6391"/>
                    <a:pt x="3233" y="6391"/>
                  </a:cubicBezTo>
                  <a:cubicBezTo>
                    <a:pt x="5013" y="6391"/>
                    <a:pt x="6467" y="5013"/>
                    <a:pt x="6467" y="3258"/>
                  </a:cubicBezTo>
                  <a:cubicBezTo>
                    <a:pt x="6467" y="1479"/>
                    <a:pt x="5013" y="0"/>
                    <a:pt x="3233" y="0"/>
                  </a:cubicBezTo>
                  <a:close/>
                </a:path>
              </a:pathLst>
            </a:custGeom>
            <a:solidFill>
              <a:srgbClr val="F28F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9575;p59">
              <a:extLst>
                <a:ext uri="{FF2B5EF4-FFF2-40B4-BE49-F238E27FC236}">
                  <a16:creationId xmlns:a16="http://schemas.microsoft.com/office/drawing/2014/main" xmlns="" id="{F66D92EE-B65F-F444-AB3C-45CD81A063B3}"/>
                </a:ext>
              </a:extLst>
            </p:cNvPr>
            <p:cNvSpPr/>
            <p:nvPr/>
          </p:nvSpPr>
          <p:spPr>
            <a:xfrm>
              <a:off x="6800589" y="3485050"/>
              <a:ext cx="156725" cy="154302"/>
            </a:xfrm>
            <a:custGeom>
              <a:avLst/>
              <a:gdLst/>
              <a:ahLst/>
              <a:cxnLst/>
              <a:rect l="l" t="t" r="r" b="b"/>
              <a:pathLst>
                <a:path w="6467" h="6367" extrusionOk="0">
                  <a:moveTo>
                    <a:pt x="3234" y="1"/>
                  </a:moveTo>
                  <a:cubicBezTo>
                    <a:pt x="1454" y="1"/>
                    <a:pt x="1" y="1454"/>
                    <a:pt x="1" y="3134"/>
                  </a:cubicBezTo>
                  <a:cubicBezTo>
                    <a:pt x="1" y="4913"/>
                    <a:pt x="1454" y="6367"/>
                    <a:pt x="3234" y="6367"/>
                  </a:cubicBezTo>
                  <a:cubicBezTo>
                    <a:pt x="5114" y="6367"/>
                    <a:pt x="6467" y="4913"/>
                    <a:pt x="6467" y="3134"/>
                  </a:cubicBezTo>
                  <a:cubicBezTo>
                    <a:pt x="6467" y="1454"/>
                    <a:pt x="5114" y="1"/>
                    <a:pt x="3234" y="1"/>
                  </a:cubicBezTo>
                  <a:close/>
                </a:path>
              </a:pathLst>
            </a:custGeom>
            <a:solidFill>
              <a:srgbClr val="F28F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9576;p59">
              <a:extLst>
                <a:ext uri="{FF2B5EF4-FFF2-40B4-BE49-F238E27FC236}">
                  <a16:creationId xmlns:a16="http://schemas.microsoft.com/office/drawing/2014/main" xmlns="" id="{51172137-1355-1A43-8968-3391F9BFF4F5}"/>
                </a:ext>
              </a:extLst>
            </p:cNvPr>
            <p:cNvSpPr/>
            <p:nvPr/>
          </p:nvSpPr>
          <p:spPr>
            <a:xfrm>
              <a:off x="7048406" y="3470025"/>
              <a:ext cx="108741" cy="68511"/>
            </a:xfrm>
            <a:custGeom>
              <a:avLst/>
              <a:gdLst/>
              <a:ahLst/>
              <a:cxnLst/>
              <a:rect l="l" t="t" r="r" b="b"/>
              <a:pathLst>
                <a:path w="4487" h="2827" extrusionOk="0">
                  <a:moveTo>
                    <a:pt x="2247" y="0"/>
                  </a:moveTo>
                  <a:cubicBezTo>
                    <a:pt x="1435" y="0"/>
                    <a:pt x="627" y="207"/>
                    <a:pt x="426" y="621"/>
                  </a:cubicBezTo>
                  <a:cubicBezTo>
                    <a:pt x="0" y="1348"/>
                    <a:pt x="1153" y="2826"/>
                    <a:pt x="2406" y="2826"/>
                  </a:cubicBezTo>
                  <a:cubicBezTo>
                    <a:pt x="3133" y="2826"/>
                    <a:pt x="4487" y="1448"/>
                    <a:pt x="4086" y="621"/>
                  </a:cubicBezTo>
                  <a:cubicBezTo>
                    <a:pt x="3873" y="207"/>
                    <a:pt x="3058" y="0"/>
                    <a:pt x="2247" y="0"/>
                  </a:cubicBezTo>
                  <a:close/>
                </a:path>
              </a:pathLst>
            </a:custGeom>
            <a:solidFill>
              <a:srgbClr val="2A0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9577;p59">
              <a:extLst>
                <a:ext uri="{FF2B5EF4-FFF2-40B4-BE49-F238E27FC236}">
                  <a16:creationId xmlns:a16="http://schemas.microsoft.com/office/drawing/2014/main" xmlns="" id="{00B01472-6E23-894C-A08C-6E5CD445871D}"/>
                </a:ext>
              </a:extLst>
            </p:cNvPr>
            <p:cNvSpPr/>
            <p:nvPr/>
          </p:nvSpPr>
          <p:spPr>
            <a:xfrm>
              <a:off x="6998000" y="3533033"/>
              <a:ext cx="210163" cy="63204"/>
            </a:xfrm>
            <a:custGeom>
              <a:avLst/>
              <a:gdLst/>
              <a:ahLst/>
              <a:cxnLst/>
              <a:rect l="l" t="t" r="r" b="b"/>
              <a:pathLst>
                <a:path w="8672" h="2608" extrusionOk="0">
                  <a:moveTo>
                    <a:pt x="8446" y="1"/>
                  </a:moveTo>
                  <a:cubicBezTo>
                    <a:pt x="8346" y="1"/>
                    <a:pt x="8246" y="1"/>
                    <a:pt x="8146" y="101"/>
                  </a:cubicBezTo>
                  <a:cubicBezTo>
                    <a:pt x="8246" y="101"/>
                    <a:pt x="8146" y="226"/>
                    <a:pt x="7920" y="327"/>
                  </a:cubicBezTo>
                  <a:cubicBezTo>
                    <a:pt x="7820" y="527"/>
                    <a:pt x="7519" y="728"/>
                    <a:pt x="7193" y="953"/>
                  </a:cubicBezTo>
                  <a:cubicBezTo>
                    <a:pt x="6892" y="1154"/>
                    <a:pt x="6366" y="1354"/>
                    <a:pt x="5940" y="1580"/>
                  </a:cubicBezTo>
                  <a:cubicBezTo>
                    <a:pt x="5740" y="1680"/>
                    <a:pt x="5414" y="1680"/>
                    <a:pt x="5213" y="1680"/>
                  </a:cubicBezTo>
                  <a:cubicBezTo>
                    <a:pt x="5113" y="1780"/>
                    <a:pt x="4912" y="1780"/>
                    <a:pt x="4787" y="1780"/>
                  </a:cubicBezTo>
                  <a:lnTo>
                    <a:pt x="3534" y="1780"/>
                  </a:lnTo>
                  <a:cubicBezTo>
                    <a:pt x="3434" y="1780"/>
                    <a:pt x="3333" y="1680"/>
                    <a:pt x="3233" y="1680"/>
                  </a:cubicBezTo>
                  <a:cubicBezTo>
                    <a:pt x="3033" y="1680"/>
                    <a:pt x="2907" y="1680"/>
                    <a:pt x="2807" y="1580"/>
                  </a:cubicBezTo>
                  <a:cubicBezTo>
                    <a:pt x="2281" y="1479"/>
                    <a:pt x="1880" y="1354"/>
                    <a:pt x="1454" y="1154"/>
                  </a:cubicBezTo>
                  <a:cubicBezTo>
                    <a:pt x="1354" y="1053"/>
                    <a:pt x="1153" y="953"/>
                    <a:pt x="1028" y="853"/>
                  </a:cubicBezTo>
                  <a:cubicBezTo>
                    <a:pt x="927" y="728"/>
                    <a:pt x="727" y="728"/>
                    <a:pt x="727" y="627"/>
                  </a:cubicBezTo>
                  <a:cubicBezTo>
                    <a:pt x="627" y="527"/>
                    <a:pt x="526" y="527"/>
                    <a:pt x="526" y="427"/>
                  </a:cubicBezTo>
                  <a:lnTo>
                    <a:pt x="401" y="427"/>
                  </a:lnTo>
                  <a:cubicBezTo>
                    <a:pt x="301" y="327"/>
                    <a:pt x="201" y="327"/>
                    <a:pt x="201" y="327"/>
                  </a:cubicBezTo>
                  <a:cubicBezTo>
                    <a:pt x="100" y="427"/>
                    <a:pt x="0" y="527"/>
                    <a:pt x="100" y="627"/>
                  </a:cubicBezTo>
                  <a:lnTo>
                    <a:pt x="100" y="728"/>
                  </a:lnTo>
                  <a:cubicBezTo>
                    <a:pt x="201" y="728"/>
                    <a:pt x="201" y="853"/>
                    <a:pt x="301" y="953"/>
                  </a:cubicBezTo>
                  <a:cubicBezTo>
                    <a:pt x="401" y="1053"/>
                    <a:pt x="526" y="1154"/>
                    <a:pt x="627" y="1354"/>
                  </a:cubicBezTo>
                  <a:cubicBezTo>
                    <a:pt x="827" y="1479"/>
                    <a:pt x="927" y="1580"/>
                    <a:pt x="1153" y="1680"/>
                  </a:cubicBezTo>
                  <a:cubicBezTo>
                    <a:pt x="1354" y="1880"/>
                    <a:pt x="1554" y="1981"/>
                    <a:pt x="1780" y="2106"/>
                  </a:cubicBezTo>
                  <a:cubicBezTo>
                    <a:pt x="2080" y="2206"/>
                    <a:pt x="2281" y="2307"/>
                    <a:pt x="2607" y="2407"/>
                  </a:cubicBezTo>
                  <a:cubicBezTo>
                    <a:pt x="2707" y="2407"/>
                    <a:pt x="2907" y="2407"/>
                    <a:pt x="3033" y="2507"/>
                  </a:cubicBezTo>
                  <a:lnTo>
                    <a:pt x="3434" y="2507"/>
                  </a:lnTo>
                  <a:cubicBezTo>
                    <a:pt x="3760" y="2607"/>
                    <a:pt x="4060" y="2607"/>
                    <a:pt x="4386" y="2607"/>
                  </a:cubicBezTo>
                  <a:lnTo>
                    <a:pt x="4787" y="2607"/>
                  </a:lnTo>
                  <a:cubicBezTo>
                    <a:pt x="5013" y="2607"/>
                    <a:pt x="5113" y="2507"/>
                    <a:pt x="5313" y="2507"/>
                  </a:cubicBezTo>
                  <a:cubicBezTo>
                    <a:pt x="5639" y="2507"/>
                    <a:pt x="5940" y="2407"/>
                    <a:pt x="6166" y="2307"/>
                  </a:cubicBezTo>
                  <a:cubicBezTo>
                    <a:pt x="6792" y="2106"/>
                    <a:pt x="7193" y="1780"/>
                    <a:pt x="7619" y="1479"/>
                  </a:cubicBezTo>
                  <a:cubicBezTo>
                    <a:pt x="7920" y="1254"/>
                    <a:pt x="8146" y="953"/>
                    <a:pt x="8346" y="728"/>
                  </a:cubicBezTo>
                  <a:cubicBezTo>
                    <a:pt x="8446" y="427"/>
                    <a:pt x="8547" y="327"/>
                    <a:pt x="8547" y="327"/>
                  </a:cubicBezTo>
                  <a:cubicBezTo>
                    <a:pt x="8672" y="226"/>
                    <a:pt x="8547" y="101"/>
                    <a:pt x="8446" y="1"/>
                  </a:cubicBezTo>
                  <a:close/>
                </a:path>
              </a:pathLst>
            </a:custGeom>
            <a:solidFill>
              <a:srgbClr val="2A0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9578;p59">
              <a:extLst>
                <a:ext uri="{FF2B5EF4-FFF2-40B4-BE49-F238E27FC236}">
                  <a16:creationId xmlns:a16="http://schemas.microsoft.com/office/drawing/2014/main" xmlns="" id="{63B16D35-D3D1-6548-9322-8EC206E92C63}"/>
                </a:ext>
              </a:extLst>
            </p:cNvPr>
            <p:cNvSpPr/>
            <p:nvPr/>
          </p:nvSpPr>
          <p:spPr>
            <a:xfrm>
              <a:off x="6970058" y="3864555"/>
              <a:ext cx="111164" cy="128322"/>
            </a:xfrm>
            <a:custGeom>
              <a:avLst/>
              <a:gdLst/>
              <a:ahLst/>
              <a:cxnLst/>
              <a:rect l="l" t="t" r="r" b="b"/>
              <a:pathLst>
                <a:path w="4587" h="5295" extrusionOk="0">
                  <a:moveTo>
                    <a:pt x="3402" y="0"/>
                  </a:moveTo>
                  <a:cubicBezTo>
                    <a:pt x="3079" y="0"/>
                    <a:pt x="2306" y="1358"/>
                    <a:pt x="2306" y="1358"/>
                  </a:cubicBezTo>
                  <a:cubicBezTo>
                    <a:pt x="2306" y="1358"/>
                    <a:pt x="2109" y="722"/>
                    <a:pt x="1919" y="722"/>
                  </a:cubicBezTo>
                  <a:cubicBezTo>
                    <a:pt x="1906" y="722"/>
                    <a:pt x="1893" y="725"/>
                    <a:pt x="1880" y="732"/>
                  </a:cubicBezTo>
                  <a:cubicBezTo>
                    <a:pt x="1554" y="832"/>
                    <a:pt x="1780" y="2211"/>
                    <a:pt x="1780" y="2211"/>
                  </a:cubicBezTo>
                  <a:cubicBezTo>
                    <a:pt x="1780" y="2211"/>
                    <a:pt x="1053" y="3138"/>
                    <a:pt x="0" y="3238"/>
                  </a:cubicBezTo>
                  <a:cubicBezTo>
                    <a:pt x="0" y="3713"/>
                    <a:pt x="604" y="3770"/>
                    <a:pt x="897" y="3770"/>
                  </a:cubicBezTo>
                  <a:cubicBezTo>
                    <a:pt x="991" y="3770"/>
                    <a:pt x="1053" y="3764"/>
                    <a:pt x="1053" y="3764"/>
                  </a:cubicBezTo>
                  <a:lnTo>
                    <a:pt x="1053" y="3764"/>
                  </a:lnTo>
                  <a:cubicBezTo>
                    <a:pt x="1053" y="3764"/>
                    <a:pt x="527" y="4491"/>
                    <a:pt x="627" y="4491"/>
                  </a:cubicBezTo>
                  <a:cubicBezTo>
                    <a:pt x="647" y="4511"/>
                    <a:pt x="692" y="4519"/>
                    <a:pt x="751" y="4519"/>
                  </a:cubicBezTo>
                  <a:cubicBezTo>
                    <a:pt x="989" y="4519"/>
                    <a:pt x="1454" y="4391"/>
                    <a:pt x="1454" y="4391"/>
                  </a:cubicBezTo>
                  <a:lnTo>
                    <a:pt x="1454" y="4391"/>
                  </a:lnTo>
                  <a:cubicBezTo>
                    <a:pt x="1454" y="4391"/>
                    <a:pt x="1053" y="4817"/>
                    <a:pt x="1053" y="5118"/>
                  </a:cubicBezTo>
                  <a:cubicBezTo>
                    <a:pt x="1053" y="5254"/>
                    <a:pt x="1141" y="5294"/>
                    <a:pt x="1253" y="5294"/>
                  </a:cubicBezTo>
                  <a:cubicBezTo>
                    <a:pt x="1407" y="5294"/>
                    <a:pt x="1607" y="5218"/>
                    <a:pt x="1679" y="5218"/>
                  </a:cubicBezTo>
                  <a:cubicBezTo>
                    <a:pt x="2707" y="4491"/>
                    <a:pt x="3233" y="3464"/>
                    <a:pt x="3334" y="3138"/>
                  </a:cubicBezTo>
                  <a:cubicBezTo>
                    <a:pt x="3434" y="2837"/>
                    <a:pt x="4587" y="1985"/>
                    <a:pt x="4486" y="1784"/>
                  </a:cubicBezTo>
                  <a:cubicBezTo>
                    <a:pt x="4486" y="1734"/>
                    <a:pt x="4441" y="1716"/>
                    <a:pt x="4371" y="1716"/>
                  </a:cubicBezTo>
                  <a:cubicBezTo>
                    <a:pt x="4162" y="1716"/>
                    <a:pt x="3735" y="1885"/>
                    <a:pt x="3659" y="1885"/>
                  </a:cubicBezTo>
                  <a:cubicBezTo>
                    <a:pt x="3760" y="1885"/>
                    <a:pt x="4587" y="732"/>
                    <a:pt x="4386" y="632"/>
                  </a:cubicBezTo>
                  <a:cubicBezTo>
                    <a:pt x="4381" y="626"/>
                    <a:pt x="4372" y="623"/>
                    <a:pt x="4360" y="623"/>
                  </a:cubicBezTo>
                  <a:cubicBezTo>
                    <a:pt x="4169" y="623"/>
                    <a:pt x="3233" y="1358"/>
                    <a:pt x="3233" y="1358"/>
                  </a:cubicBezTo>
                  <a:cubicBezTo>
                    <a:pt x="3233" y="1358"/>
                    <a:pt x="3659" y="5"/>
                    <a:pt x="3434" y="5"/>
                  </a:cubicBezTo>
                  <a:cubicBezTo>
                    <a:pt x="3424" y="2"/>
                    <a:pt x="3413" y="0"/>
                    <a:pt x="3402" y="0"/>
                  </a:cubicBezTo>
                  <a:close/>
                </a:path>
              </a:pathLst>
            </a:custGeom>
            <a:solidFill>
              <a:srgbClr val="914A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9579;p59">
              <a:extLst>
                <a:ext uri="{FF2B5EF4-FFF2-40B4-BE49-F238E27FC236}">
                  <a16:creationId xmlns:a16="http://schemas.microsoft.com/office/drawing/2014/main" xmlns="" id="{740B8BFD-FAAF-4B44-8023-4F2693DE2BD3}"/>
                </a:ext>
              </a:extLst>
            </p:cNvPr>
            <p:cNvSpPr/>
            <p:nvPr/>
          </p:nvSpPr>
          <p:spPr>
            <a:xfrm>
              <a:off x="7101842" y="3864555"/>
              <a:ext cx="108765" cy="128322"/>
            </a:xfrm>
            <a:custGeom>
              <a:avLst/>
              <a:gdLst/>
              <a:ahLst/>
              <a:cxnLst/>
              <a:rect l="l" t="t" r="r" b="b"/>
              <a:pathLst>
                <a:path w="4488" h="5295" extrusionOk="0">
                  <a:moveTo>
                    <a:pt x="1163" y="0"/>
                  </a:moveTo>
                  <a:cubicBezTo>
                    <a:pt x="1151" y="0"/>
                    <a:pt x="1140" y="2"/>
                    <a:pt x="1129" y="5"/>
                  </a:cubicBezTo>
                  <a:cubicBezTo>
                    <a:pt x="828" y="5"/>
                    <a:pt x="1354" y="1358"/>
                    <a:pt x="1354" y="1358"/>
                  </a:cubicBezTo>
                  <a:cubicBezTo>
                    <a:pt x="1354" y="1358"/>
                    <a:pt x="418" y="623"/>
                    <a:pt x="143" y="623"/>
                  </a:cubicBezTo>
                  <a:cubicBezTo>
                    <a:pt x="127" y="623"/>
                    <a:pt x="113" y="626"/>
                    <a:pt x="101" y="632"/>
                  </a:cubicBezTo>
                  <a:cubicBezTo>
                    <a:pt x="1" y="732"/>
                    <a:pt x="828" y="1885"/>
                    <a:pt x="828" y="1885"/>
                  </a:cubicBezTo>
                  <a:cubicBezTo>
                    <a:pt x="828" y="1885"/>
                    <a:pt x="419" y="1716"/>
                    <a:pt x="172" y="1716"/>
                  </a:cubicBezTo>
                  <a:cubicBezTo>
                    <a:pt x="90" y="1716"/>
                    <a:pt x="26" y="1734"/>
                    <a:pt x="1" y="1784"/>
                  </a:cubicBezTo>
                  <a:cubicBezTo>
                    <a:pt x="1" y="1985"/>
                    <a:pt x="1028" y="2837"/>
                    <a:pt x="1254" y="3138"/>
                  </a:cubicBezTo>
                  <a:cubicBezTo>
                    <a:pt x="1354" y="3464"/>
                    <a:pt x="1755" y="4491"/>
                    <a:pt x="2908" y="5218"/>
                  </a:cubicBezTo>
                  <a:cubicBezTo>
                    <a:pt x="2966" y="5218"/>
                    <a:pt x="3168" y="5294"/>
                    <a:pt x="3327" y="5294"/>
                  </a:cubicBezTo>
                  <a:cubicBezTo>
                    <a:pt x="3442" y="5294"/>
                    <a:pt x="3535" y="5254"/>
                    <a:pt x="3535" y="5118"/>
                  </a:cubicBezTo>
                  <a:cubicBezTo>
                    <a:pt x="3535" y="4817"/>
                    <a:pt x="3134" y="4391"/>
                    <a:pt x="3134" y="4391"/>
                  </a:cubicBezTo>
                  <a:lnTo>
                    <a:pt x="3134" y="4391"/>
                  </a:lnTo>
                  <a:cubicBezTo>
                    <a:pt x="3134" y="4391"/>
                    <a:pt x="3599" y="4519"/>
                    <a:pt x="3836" y="4519"/>
                  </a:cubicBezTo>
                  <a:cubicBezTo>
                    <a:pt x="3896" y="4519"/>
                    <a:pt x="3941" y="4511"/>
                    <a:pt x="3961" y="4491"/>
                  </a:cubicBezTo>
                  <a:lnTo>
                    <a:pt x="3434" y="3764"/>
                  </a:lnTo>
                  <a:lnTo>
                    <a:pt x="3434" y="3764"/>
                  </a:lnTo>
                  <a:cubicBezTo>
                    <a:pt x="3435" y="3764"/>
                    <a:pt x="3496" y="3770"/>
                    <a:pt x="3590" y="3770"/>
                  </a:cubicBezTo>
                  <a:cubicBezTo>
                    <a:pt x="3883" y="3770"/>
                    <a:pt x="4487" y="3713"/>
                    <a:pt x="4487" y="3238"/>
                  </a:cubicBezTo>
                  <a:cubicBezTo>
                    <a:pt x="3535" y="3138"/>
                    <a:pt x="2808" y="2211"/>
                    <a:pt x="2808" y="2211"/>
                  </a:cubicBezTo>
                  <a:cubicBezTo>
                    <a:pt x="2808" y="2211"/>
                    <a:pt x="2908" y="832"/>
                    <a:pt x="2708" y="732"/>
                  </a:cubicBezTo>
                  <a:cubicBezTo>
                    <a:pt x="2695" y="725"/>
                    <a:pt x="2682" y="722"/>
                    <a:pt x="2669" y="722"/>
                  </a:cubicBezTo>
                  <a:cubicBezTo>
                    <a:pt x="2479" y="722"/>
                    <a:pt x="2282" y="1358"/>
                    <a:pt x="2282" y="1358"/>
                  </a:cubicBezTo>
                  <a:cubicBezTo>
                    <a:pt x="2282" y="1358"/>
                    <a:pt x="1509" y="0"/>
                    <a:pt x="1163" y="0"/>
                  </a:cubicBezTo>
                  <a:close/>
                </a:path>
              </a:pathLst>
            </a:custGeom>
            <a:solidFill>
              <a:srgbClr val="914A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9580;p59">
              <a:extLst>
                <a:ext uri="{FF2B5EF4-FFF2-40B4-BE49-F238E27FC236}">
                  <a16:creationId xmlns:a16="http://schemas.microsoft.com/office/drawing/2014/main" xmlns="" id="{E59246EC-8457-3D41-B842-71FD3AB14DFE}"/>
                </a:ext>
              </a:extLst>
            </p:cNvPr>
            <p:cNvSpPr/>
            <p:nvPr/>
          </p:nvSpPr>
          <p:spPr>
            <a:xfrm>
              <a:off x="7172315" y="3768806"/>
              <a:ext cx="212610" cy="240165"/>
            </a:xfrm>
            <a:custGeom>
              <a:avLst/>
              <a:gdLst/>
              <a:ahLst/>
              <a:cxnLst/>
              <a:rect l="l" t="t" r="r" b="b"/>
              <a:pathLst>
                <a:path w="8773" h="9910" extrusionOk="0">
                  <a:moveTo>
                    <a:pt x="5233" y="1"/>
                  </a:moveTo>
                  <a:cubicBezTo>
                    <a:pt x="4028" y="1"/>
                    <a:pt x="3233" y="2076"/>
                    <a:pt x="3233" y="2076"/>
                  </a:cubicBezTo>
                  <a:cubicBezTo>
                    <a:pt x="3233" y="2076"/>
                    <a:pt x="4812" y="6162"/>
                    <a:pt x="2832" y="7089"/>
                  </a:cubicBezTo>
                  <a:cubicBezTo>
                    <a:pt x="2583" y="7206"/>
                    <a:pt x="2333" y="7255"/>
                    <a:pt x="2089" y="7255"/>
                  </a:cubicBezTo>
                  <a:cubicBezTo>
                    <a:pt x="1916" y="7255"/>
                    <a:pt x="1745" y="7231"/>
                    <a:pt x="1579" y="7189"/>
                  </a:cubicBezTo>
                  <a:cubicBezTo>
                    <a:pt x="1579" y="7664"/>
                    <a:pt x="975" y="7721"/>
                    <a:pt x="682" y="7721"/>
                  </a:cubicBezTo>
                  <a:cubicBezTo>
                    <a:pt x="588" y="7721"/>
                    <a:pt x="527" y="7715"/>
                    <a:pt x="526" y="7715"/>
                  </a:cubicBezTo>
                  <a:lnTo>
                    <a:pt x="526" y="7715"/>
                  </a:lnTo>
                  <a:lnTo>
                    <a:pt x="1053" y="8442"/>
                  </a:lnTo>
                  <a:cubicBezTo>
                    <a:pt x="1033" y="8462"/>
                    <a:pt x="988" y="8470"/>
                    <a:pt x="928" y="8470"/>
                  </a:cubicBezTo>
                  <a:cubicBezTo>
                    <a:pt x="691" y="8470"/>
                    <a:pt x="226" y="8342"/>
                    <a:pt x="226" y="8342"/>
                  </a:cubicBezTo>
                  <a:lnTo>
                    <a:pt x="226" y="8342"/>
                  </a:lnTo>
                  <a:cubicBezTo>
                    <a:pt x="226" y="8342"/>
                    <a:pt x="627" y="8768"/>
                    <a:pt x="627" y="9069"/>
                  </a:cubicBezTo>
                  <a:cubicBezTo>
                    <a:pt x="627" y="9205"/>
                    <a:pt x="534" y="9245"/>
                    <a:pt x="419" y="9245"/>
                  </a:cubicBezTo>
                  <a:cubicBezTo>
                    <a:pt x="260" y="9245"/>
                    <a:pt x="58" y="9169"/>
                    <a:pt x="0" y="9169"/>
                  </a:cubicBezTo>
                  <a:cubicBezTo>
                    <a:pt x="646" y="9568"/>
                    <a:pt x="1450" y="9909"/>
                    <a:pt x="2533" y="9909"/>
                  </a:cubicBezTo>
                  <a:cubicBezTo>
                    <a:pt x="2879" y="9909"/>
                    <a:pt x="3253" y="9875"/>
                    <a:pt x="3659" y="9796"/>
                  </a:cubicBezTo>
                  <a:cubicBezTo>
                    <a:pt x="8772" y="8969"/>
                    <a:pt x="6692" y="1024"/>
                    <a:pt x="6692" y="1024"/>
                  </a:cubicBezTo>
                  <a:cubicBezTo>
                    <a:pt x="6164" y="275"/>
                    <a:pt x="5672" y="1"/>
                    <a:pt x="52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9581;p59">
              <a:extLst>
                <a:ext uri="{FF2B5EF4-FFF2-40B4-BE49-F238E27FC236}">
                  <a16:creationId xmlns:a16="http://schemas.microsoft.com/office/drawing/2014/main" xmlns="" id="{E96C4149-913A-9A40-8C0B-57E73DD10B37}"/>
                </a:ext>
              </a:extLst>
            </p:cNvPr>
            <p:cNvSpPr/>
            <p:nvPr/>
          </p:nvSpPr>
          <p:spPr>
            <a:xfrm>
              <a:off x="6795137" y="3781117"/>
              <a:ext cx="215640" cy="227854"/>
            </a:xfrm>
            <a:custGeom>
              <a:avLst/>
              <a:gdLst/>
              <a:ahLst/>
              <a:cxnLst/>
              <a:rect l="l" t="t" r="r" b="b"/>
              <a:pathLst>
                <a:path w="8898" h="9402" extrusionOk="0">
                  <a:moveTo>
                    <a:pt x="3535" y="1"/>
                  </a:moveTo>
                  <a:cubicBezTo>
                    <a:pt x="2852" y="1"/>
                    <a:pt x="2248" y="213"/>
                    <a:pt x="2206" y="516"/>
                  </a:cubicBezTo>
                  <a:cubicBezTo>
                    <a:pt x="2206" y="516"/>
                    <a:pt x="0" y="8461"/>
                    <a:pt x="5138" y="9288"/>
                  </a:cubicBezTo>
                  <a:cubicBezTo>
                    <a:pt x="5538" y="9367"/>
                    <a:pt x="5915" y="9401"/>
                    <a:pt x="6269" y="9401"/>
                  </a:cubicBezTo>
                  <a:cubicBezTo>
                    <a:pt x="7375" y="9401"/>
                    <a:pt x="8252" y="9060"/>
                    <a:pt x="8897" y="8661"/>
                  </a:cubicBezTo>
                  <a:cubicBezTo>
                    <a:pt x="8825" y="8661"/>
                    <a:pt x="8625" y="8737"/>
                    <a:pt x="8471" y="8737"/>
                  </a:cubicBezTo>
                  <a:cubicBezTo>
                    <a:pt x="8359" y="8737"/>
                    <a:pt x="8271" y="8697"/>
                    <a:pt x="8271" y="8561"/>
                  </a:cubicBezTo>
                  <a:cubicBezTo>
                    <a:pt x="8271" y="8260"/>
                    <a:pt x="8672" y="7834"/>
                    <a:pt x="8672" y="7834"/>
                  </a:cubicBezTo>
                  <a:lnTo>
                    <a:pt x="8672" y="7834"/>
                  </a:lnTo>
                  <a:cubicBezTo>
                    <a:pt x="8672" y="7834"/>
                    <a:pt x="8207" y="7962"/>
                    <a:pt x="7969" y="7962"/>
                  </a:cubicBezTo>
                  <a:cubicBezTo>
                    <a:pt x="7910" y="7962"/>
                    <a:pt x="7865" y="7954"/>
                    <a:pt x="7845" y="7934"/>
                  </a:cubicBezTo>
                  <a:cubicBezTo>
                    <a:pt x="7745" y="7934"/>
                    <a:pt x="8271" y="7207"/>
                    <a:pt x="8271" y="7207"/>
                  </a:cubicBezTo>
                  <a:lnTo>
                    <a:pt x="8271" y="7207"/>
                  </a:lnTo>
                  <a:cubicBezTo>
                    <a:pt x="8271" y="7207"/>
                    <a:pt x="8209" y="7213"/>
                    <a:pt x="8115" y="7213"/>
                  </a:cubicBezTo>
                  <a:cubicBezTo>
                    <a:pt x="7822" y="7213"/>
                    <a:pt x="7218" y="7156"/>
                    <a:pt x="7218" y="6681"/>
                  </a:cubicBezTo>
                  <a:cubicBezTo>
                    <a:pt x="7083" y="6723"/>
                    <a:pt x="6935" y="6747"/>
                    <a:pt x="6778" y="6747"/>
                  </a:cubicBezTo>
                  <a:cubicBezTo>
                    <a:pt x="6556" y="6747"/>
                    <a:pt x="6315" y="6698"/>
                    <a:pt x="6065" y="6581"/>
                  </a:cubicBezTo>
                  <a:cubicBezTo>
                    <a:pt x="4085" y="5654"/>
                    <a:pt x="5539" y="1568"/>
                    <a:pt x="5539" y="1568"/>
                  </a:cubicBezTo>
                  <a:cubicBezTo>
                    <a:pt x="5597" y="414"/>
                    <a:pt x="4489" y="1"/>
                    <a:pt x="353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9582;p59">
              <a:extLst>
                <a:ext uri="{FF2B5EF4-FFF2-40B4-BE49-F238E27FC236}">
                  <a16:creationId xmlns:a16="http://schemas.microsoft.com/office/drawing/2014/main" xmlns="" id="{D50158CE-1A92-0B4E-9817-50FF7AF79515}"/>
                </a:ext>
              </a:extLst>
            </p:cNvPr>
            <p:cNvSpPr/>
            <p:nvPr/>
          </p:nvSpPr>
          <p:spPr>
            <a:xfrm>
              <a:off x="7187485" y="3791174"/>
              <a:ext cx="162202" cy="220511"/>
            </a:xfrm>
            <a:custGeom>
              <a:avLst/>
              <a:gdLst/>
              <a:ahLst/>
              <a:cxnLst/>
              <a:rect l="l" t="t" r="r" b="b"/>
              <a:pathLst>
                <a:path w="6693" h="9099" extrusionOk="0">
                  <a:moveTo>
                    <a:pt x="6066" y="0"/>
                  </a:moveTo>
                  <a:lnTo>
                    <a:pt x="5966" y="101"/>
                  </a:lnTo>
                  <a:cubicBezTo>
                    <a:pt x="5966" y="101"/>
                    <a:pt x="6166" y="953"/>
                    <a:pt x="6266" y="2206"/>
                  </a:cubicBezTo>
                  <a:cubicBezTo>
                    <a:pt x="6367" y="2833"/>
                    <a:pt x="6367" y="3559"/>
                    <a:pt x="6266" y="4286"/>
                  </a:cubicBezTo>
                  <a:cubicBezTo>
                    <a:pt x="6266" y="5113"/>
                    <a:pt x="6066" y="5965"/>
                    <a:pt x="5740" y="6692"/>
                  </a:cubicBezTo>
                  <a:cubicBezTo>
                    <a:pt x="5540" y="7118"/>
                    <a:pt x="5339" y="7419"/>
                    <a:pt x="5114" y="7745"/>
                  </a:cubicBezTo>
                  <a:cubicBezTo>
                    <a:pt x="4813" y="8046"/>
                    <a:pt x="4487" y="8246"/>
                    <a:pt x="4186" y="8371"/>
                  </a:cubicBezTo>
                  <a:cubicBezTo>
                    <a:pt x="3986" y="8472"/>
                    <a:pt x="3860" y="8572"/>
                    <a:pt x="3660" y="8572"/>
                  </a:cubicBezTo>
                  <a:cubicBezTo>
                    <a:pt x="3459" y="8672"/>
                    <a:pt x="3234" y="8672"/>
                    <a:pt x="3134" y="8772"/>
                  </a:cubicBezTo>
                  <a:cubicBezTo>
                    <a:pt x="2833" y="8873"/>
                    <a:pt x="2407" y="8873"/>
                    <a:pt x="2106" y="8873"/>
                  </a:cubicBezTo>
                  <a:cubicBezTo>
                    <a:pt x="1479" y="8873"/>
                    <a:pt x="953" y="8873"/>
                    <a:pt x="627" y="8772"/>
                  </a:cubicBezTo>
                  <a:cubicBezTo>
                    <a:pt x="226" y="8672"/>
                    <a:pt x="101" y="8572"/>
                    <a:pt x="101" y="8572"/>
                  </a:cubicBezTo>
                  <a:lnTo>
                    <a:pt x="1" y="8572"/>
                  </a:lnTo>
                  <a:lnTo>
                    <a:pt x="1" y="8672"/>
                  </a:lnTo>
                  <a:cubicBezTo>
                    <a:pt x="1" y="8672"/>
                    <a:pt x="101" y="8672"/>
                    <a:pt x="226" y="8772"/>
                  </a:cubicBezTo>
                  <a:cubicBezTo>
                    <a:pt x="226" y="8772"/>
                    <a:pt x="427" y="8772"/>
                    <a:pt x="527" y="8873"/>
                  </a:cubicBezTo>
                  <a:cubicBezTo>
                    <a:pt x="953" y="8998"/>
                    <a:pt x="1479" y="9098"/>
                    <a:pt x="2106" y="9098"/>
                  </a:cubicBezTo>
                  <a:cubicBezTo>
                    <a:pt x="2407" y="9098"/>
                    <a:pt x="2833" y="9098"/>
                    <a:pt x="3134" y="8998"/>
                  </a:cubicBezTo>
                  <a:cubicBezTo>
                    <a:pt x="3560" y="8998"/>
                    <a:pt x="3986" y="8873"/>
                    <a:pt x="4286" y="8672"/>
                  </a:cubicBezTo>
                  <a:cubicBezTo>
                    <a:pt x="4713" y="8472"/>
                    <a:pt x="5013" y="8246"/>
                    <a:pt x="5339" y="7945"/>
                  </a:cubicBezTo>
                  <a:cubicBezTo>
                    <a:pt x="5640" y="7620"/>
                    <a:pt x="5865" y="7219"/>
                    <a:pt x="6066" y="6792"/>
                  </a:cubicBezTo>
                  <a:cubicBezTo>
                    <a:pt x="6367" y="6066"/>
                    <a:pt x="6592" y="5113"/>
                    <a:pt x="6592" y="4386"/>
                  </a:cubicBezTo>
                  <a:cubicBezTo>
                    <a:pt x="6692" y="3559"/>
                    <a:pt x="6592" y="2833"/>
                    <a:pt x="6492" y="2106"/>
                  </a:cubicBezTo>
                  <a:cubicBezTo>
                    <a:pt x="6492" y="1479"/>
                    <a:pt x="6266" y="953"/>
                    <a:pt x="6266" y="627"/>
                  </a:cubicBezTo>
                  <a:cubicBezTo>
                    <a:pt x="6166" y="226"/>
                    <a:pt x="6066" y="0"/>
                    <a:pt x="6066" y="0"/>
                  </a:cubicBezTo>
                  <a:close/>
                </a:path>
              </a:pathLst>
            </a:custGeom>
            <a:solidFill>
              <a:srgbClr val="C571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9583;p59">
              <a:extLst>
                <a:ext uri="{FF2B5EF4-FFF2-40B4-BE49-F238E27FC236}">
                  <a16:creationId xmlns:a16="http://schemas.microsoft.com/office/drawing/2014/main" xmlns="" id="{074D17BE-4AD0-B64C-B56A-C60DCDAC45F8}"/>
                </a:ext>
              </a:extLst>
            </p:cNvPr>
            <p:cNvSpPr/>
            <p:nvPr/>
          </p:nvSpPr>
          <p:spPr>
            <a:xfrm>
              <a:off x="7213004" y="3819116"/>
              <a:ext cx="55909" cy="126359"/>
            </a:xfrm>
            <a:custGeom>
              <a:avLst/>
              <a:gdLst/>
              <a:ahLst/>
              <a:cxnLst/>
              <a:rect l="l" t="t" r="r" b="b"/>
              <a:pathLst>
                <a:path w="2307" h="5214" extrusionOk="0">
                  <a:moveTo>
                    <a:pt x="1554" y="0"/>
                  </a:moveTo>
                  <a:cubicBezTo>
                    <a:pt x="1554" y="0"/>
                    <a:pt x="1680" y="426"/>
                    <a:pt x="1780" y="1053"/>
                  </a:cubicBezTo>
                  <a:cubicBezTo>
                    <a:pt x="1880" y="1579"/>
                    <a:pt x="1980" y="2406"/>
                    <a:pt x="1980" y="3233"/>
                  </a:cubicBezTo>
                  <a:cubicBezTo>
                    <a:pt x="1980" y="3559"/>
                    <a:pt x="1880" y="3960"/>
                    <a:pt x="1680" y="4286"/>
                  </a:cubicBezTo>
                  <a:cubicBezTo>
                    <a:pt x="1554" y="4386"/>
                    <a:pt x="1554" y="4587"/>
                    <a:pt x="1354" y="4712"/>
                  </a:cubicBezTo>
                  <a:cubicBezTo>
                    <a:pt x="1254" y="4812"/>
                    <a:pt x="1153" y="4812"/>
                    <a:pt x="1053" y="4913"/>
                  </a:cubicBezTo>
                  <a:cubicBezTo>
                    <a:pt x="727" y="5013"/>
                    <a:pt x="527" y="5113"/>
                    <a:pt x="301" y="5113"/>
                  </a:cubicBezTo>
                  <a:lnTo>
                    <a:pt x="0" y="5113"/>
                  </a:lnTo>
                  <a:lnTo>
                    <a:pt x="101" y="5213"/>
                  </a:lnTo>
                  <a:lnTo>
                    <a:pt x="301" y="5213"/>
                  </a:lnTo>
                  <a:cubicBezTo>
                    <a:pt x="527" y="5213"/>
                    <a:pt x="827" y="5213"/>
                    <a:pt x="1153" y="5113"/>
                  </a:cubicBezTo>
                  <a:cubicBezTo>
                    <a:pt x="1254" y="5013"/>
                    <a:pt x="1354" y="5013"/>
                    <a:pt x="1554" y="4812"/>
                  </a:cubicBezTo>
                  <a:cubicBezTo>
                    <a:pt x="1680" y="4712"/>
                    <a:pt x="1880" y="4587"/>
                    <a:pt x="1980" y="4386"/>
                  </a:cubicBezTo>
                  <a:cubicBezTo>
                    <a:pt x="2181" y="4086"/>
                    <a:pt x="2306" y="3659"/>
                    <a:pt x="2306" y="3233"/>
                  </a:cubicBezTo>
                  <a:cubicBezTo>
                    <a:pt x="2306" y="2832"/>
                    <a:pt x="2306" y="2406"/>
                    <a:pt x="2181" y="1980"/>
                  </a:cubicBezTo>
                  <a:cubicBezTo>
                    <a:pt x="2181" y="1579"/>
                    <a:pt x="2081" y="1253"/>
                    <a:pt x="1980" y="953"/>
                  </a:cubicBezTo>
                  <a:cubicBezTo>
                    <a:pt x="1880" y="426"/>
                    <a:pt x="1680" y="0"/>
                    <a:pt x="1680" y="0"/>
                  </a:cubicBezTo>
                  <a:close/>
                </a:path>
              </a:pathLst>
            </a:custGeom>
            <a:solidFill>
              <a:srgbClr val="C571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9584;p59">
              <a:extLst>
                <a:ext uri="{FF2B5EF4-FFF2-40B4-BE49-F238E27FC236}">
                  <a16:creationId xmlns:a16="http://schemas.microsoft.com/office/drawing/2014/main" xmlns="" id="{9511913A-D60E-6745-A2FD-FE3B787F4FE0}"/>
                </a:ext>
              </a:extLst>
            </p:cNvPr>
            <p:cNvSpPr/>
            <p:nvPr/>
          </p:nvSpPr>
          <p:spPr>
            <a:xfrm>
              <a:off x="6833402" y="3791174"/>
              <a:ext cx="171896" cy="220511"/>
            </a:xfrm>
            <a:custGeom>
              <a:avLst/>
              <a:gdLst/>
              <a:ahLst/>
              <a:cxnLst/>
              <a:rect l="l" t="t" r="r" b="b"/>
              <a:pathLst>
                <a:path w="7093" h="9099" extrusionOk="0">
                  <a:moveTo>
                    <a:pt x="526" y="0"/>
                  </a:moveTo>
                  <a:cubicBezTo>
                    <a:pt x="526" y="0"/>
                    <a:pt x="526" y="226"/>
                    <a:pt x="426" y="627"/>
                  </a:cubicBezTo>
                  <a:cubicBezTo>
                    <a:pt x="301" y="1053"/>
                    <a:pt x="201" y="1579"/>
                    <a:pt x="100" y="2206"/>
                  </a:cubicBezTo>
                  <a:cubicBezTo>
                    <a:pt x="100" y="2507"/>
                    <a:pt x="100" y="2933"/>
                    <a:pt x="0" y="3234"/>
                  </a:cubicBezTo>
                  <a:cubicBezTo>
                    <a:pt x="0" y="3660"/>
                    <a:pt x="0" y="4086"/>
                    <a:pt x="100" y="4487"/>
                  </a:cubicBezTo>
                  <a:cubicBezTo>
                    <a:pt x="100" y="5339"/>
                    <a:pt x="301" y="6266"/>
                    <a:pt x="727" y="6993"/>
                  </a:cubicBezTo>
                  <a:cubicBezTo>
                    <a:pt x="927" y="7419"/>
                    <a:pt x="1153" y="7845"/>
                    <a:pt x="1554" y="8146"/>
                  </a:cubicBezTo>
                  <a:cubicBezTo>
                    <a:pt x="1880" y="8472"/>
                    <a:pt x="2306" y="8672"/>
                    <a:pt x="2607" y="8772"/>
                  </a:cubicBezTo>
                  <a:cubicBezTo>
                    <a:pt x="3033" y="8998"/>
                    <a:pt x="3434" y="9098"/>
                    <a:pt x="3860" y="9098"/>
                  </a:cubicBezTo>
                  <a:lnTo>
                    <a:pt x="4912" y="9098"/>
                  </a:lnTo>
                  <a:cubicBezTo>
                    <a:pt x="5639" y="9098"/>
                    <a:pt x="6166" y="8873"/>
                    <a:pt x="6466" y="8772"/>
                  </a:cubicBezTo>
                  <a:cubicBezTo>
                    <a:pt x="6692" y="8672"/>
                    <a:pt x="6792" y="8572"/>
                    <a:pt x="6892" y="8572"/>
                  </a:cubicBezTo>
                  <a:cubicBezTo>
                    <a:pt x="6993" y="8472"/>
                    <a:pt x="7093" y="8472"/>
                    <a:pt x="7093" y="8472"/>
                  </a:cubicBezTo>
                  <a:lnTo>
                    <a:pt x="7093" y="8371"/>
                  </a:lnTo>
                  <a:lnTo>
                    <a:pt x="6993" y="8371"/>
                  </a:lnTo>
                  <a:lnTo>
                    <a:pt x="6892" y="8472"/>
                  </a:lnTo>
                  <a:cubicBezTo>
                    <a:pt x="6792" y="8472"/>
                    <a:pt x="6692" y="8572"/>
                    <a:pt x="6466" y="8572"/>
                  </a:cubicBezTo>
                  <a:cubicBezTo>
                    <a:pt x="6065" y="8672"/>
                    <a:pt x="5539" y="8873"/>
                    <a:pt x="4912" y="8873"/>
                  </a:cubicBezTo>
                  <a:cubicBezTo>
                    <a:pt x="4587" y="8873"/>
                    <a:pt x="4286" y="8873"/>
                    <a:pt x="3860" y="8772"/>
                  </a:cubicBezTo>
                  <a:cubicBezTo>
                    <a:pt x="3559" y="8772"/>
                    <a:pt x="3133" y="8672"/>
                    <a:pt x="2707" y="8572"/>
                  </a:cubicBezTo>
                  <a:cubicBezTo>
                    <a:pt x="2406" y="8371"/>
                    <a:pt x="2080" y="8146"/>
                    <a:pt x="1780" y="7945"/>
                  </a:cubicBezTo>
                  <a:cubicBezTo>
                    <a:pt x="1454" y="7620"/>
                    <a:pt x="1153" y="7319"/>
                    <a:pt x="927" y="6893"/>
                  </a:cubicBezTo>
                  <a:cubicBezTo>
                    <a:pt x="627" y="6166"/>
                    <a:pt x="426" y="5339"/>
                    <a:pt x="301" y="4487"/>
                  </a:cubicBezTo>
                  <a:lnTo>
                    <a:pt x="301" y="2206"/>
                  </a:lnTo>
                  <a:cubicBezTo>
                    <a:pt x="426" y="953"/>
                    <a:pt x="627" y="101"/>
                    <a:pt x="627" y="101"/>
                  </a:cubicBezTo>
                  <a:lnTo>
                    <a:pt x="627" y="0"/>
                  </a:lnTo>
                  <a:close/>
                </a:path>
              </a:pathLst>
            </a:custGeom>
            <a:solidFill>
              <a:srgbClr val="C571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9585;p59">
              <a:extLst>
                <a:ext uri="{FF2B5EF4-FFF2-40B4-BE49-F238E27FC236}">
                  <a16:creationId xmlns:a16="http://schemas.microsoft.com/office/drawing/2014/main" xmlns="" id="{E6183F05-172E-2849-96A3-5E68A7C7D51B}"/>
                </a:ext>
              </a:extLst>
            </p:cNvPr>
            <p:cNvSpPr/>
            <p:nvPr/>
          </p:nvSpPr>
          <p:spPr>
            <a:xfrm>
              <a:off x="6911751" y="3819116"/>
              <a:ext cx="55885" cy="126359"/>
            </a:xfrm>
            <a:custGeom>
              <a:avLst/>
              <a:gdLst/>
              <a:ahLst/>
              <a:cxnLst/>
              <a:rect l="l" t="t" r="r" b="b"/>
              <a:pathLst>
                <a:path w="2306" h="5214" extrusionOk="0">
                  <a:moveTo>
                    <a:pt x="727" y="0"/>
                  </a:moveTo>
                  <a:cubicBezTo>
                    <a:pt x="727" y="0"/>
                    <a:pt x="527" y="426"/>
                    <a:pt x="326" y="953"/>
                  </a:cubicBezTo>
                  <a:cubicBezTo>
                    <a:pt x="326" y="1253"/>
                    <a:pt x="201" y="1579"/>
                    <a:pt x="100" y="1980"/>
                  </a:cubicBezTo>
                  <a:cubicBezTo>
                    <a:pt x="100" y="2406"/>
                    <a:pt x="0" y="2832"/>
                    <a:pt x="100" y="3233"/>
                  </a:cubicBezTo>
                  <a:cubicBezTo>
                    <a:pt x="100" y="3659"/>
                    <a:pt x="201" y="4086"/>
                    <a:pt x="426" y="4386"/>
                  </a:cubicBezTo>
                  <a:cubicBezTo>
                    <a:pt x="527" y="4587"/>
                    <a:pt x="627" y="4712"/>
                    <a:pt x="827" y="4812"/>
                  </a:cubicBezTo>
                  <a:cubicBezTo>
                    <a:pt x="953" y="4913"/>
                    <a:pt x="1053" y="5013"/>
                    <a:pt x="1253" y="5113"/>
                  </a:cubicBezTo>
                  <a:cubicBezTo>
                    <a:pt x="1579" y="5213"/>
                    <a:pt x="1780" y="5213"/>
                    <a:pt x="1980" y="5213"/>
                  </a:cubicBezTo>
                  <a:lnTo>
                    <a:pt x="2306" y="5213"/>
                  </a:lnTo>
                  <a:lnTo>
                    <a:pt x="2306" y="5113"/>
                  </a:lnTo>
                  <a:lnTo>
                    <a:pt x="1980" y="5113"/>
                  </a:lnTo>
                  <a:cubicBezTo>
                    <a:pt x="1780" y="5113"/>
                    <a:pt x="1579" y="5013"/>
                    <a:pt x="1354" y="4913"/>
                  </a:cubicBezTo>
                  <a:cubicBezTo>
                    <a:pt x="1153" y="4812"/>
                    <a:pt x="1053" y="4812"/>
                    <a:pt x="953" y="4712"/>
                  </a:cubicBezTo>
                  <a:cubicBezTo>
                    <a:pt x="827" y="4587"/>
                    <a:pt x="727" y="4386"/>
                    <a:pt x="627" y="4286"/>
                  </a:cubicBezTo>
                  <a:cubicBezTo>
                    <a:pt x="527" y="3960"/>
                    <a:pt x="426" y="3559"/>
                    <a:pt x="426" y="3133"/>
                  </a:cubicBezTo>
                  <a:cubicBezTo>
                    <a:pt x="326" y="2406"/>
                    <a:pt x="426" y="1579"/>
                    <a:pt x="627" y="1053"/>
                  </a:cubicBezTo>
                  <a:cubicBezTo>
                    <a:pt x="727" y="426"/>
                    <a:pt x="827" y="0"/>
                    <a:pt x="827" y="0"/>
                  </a:cubicBezTo>
                  <a:close/>
                </a:path>
              </a:pathLst>
            </a:custGeom>
            <a:solidFill>
              <a:srgbClr val="C571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9586;p59">
              <a:extLst>
                <a:ext uri="{FF2B5EF4-FFF2-40B4-BE49-F238E27FC236}">
                  <a16:creationId xmlns:a16="http://schemas.microsoft.com/office/drawing/2014/main" xmlns="" id="{C6E4120B-517A-9B4F-85DA-F51E5EFECE23}"/>
                </a:ext>
              </a:extLst>
            </p:cNvPr>
            <p:cNvSpPr/>
            <p:nvPr/>
          </p:nvSpPr>
          <p:spPr>
            <a:xfrm>
              <a:off x="8164746" y="2886761"/>
              <a:ext cx="252695" cy="266702"/>
            </a:xfrm>
            <a:custGeom>
              <a:avLst/>
              <a:gdLst/>
              <a:ahLst/>
              <a:cxnLst/>
              <a:rect l="l" t="t" r="r" b="b"/>
              <a:pathLst>
                <a:path w="10427" h="11005" extrusionOk="0">
                  <a:moveTo>
                    <a:pt x="4387" y="2859"/>
                  </a:moveTo>
                  <a:lnTo>
                    <a:pt x="4387" y="3486"/>
                  </a:lnTo>
                  <a:cubicBezTo>
                    <a:pt x="4261" y="4212"/>
                    <a:pt x="3860" y="5265"/>
                    <a:pt x="3635" y="5892"/>
                  </a:cubicBezTo>
                  <a:lnTo>
                    <a:pt x="3635" y="5265"/>
                  </a:lnTo>
                  <a:cubicBezTo>
                    <a:pt x="3760" y="4438"/>
                    <a:pt x="3961" y="3586"/>
                    <a:pt x="4387" y="2859"/>
                  </a:cubicBezTo>
                  <a:close/>
                  <a:moveTo>
                    <a:pt x="7394" y="3912"/>
                  </a:moveTo>
                  <a:lnTo>
                    <a:pt x="7394" y="3912"/>
                  </a:lnTo>
                  <a:cubicBezTo>
                    <a:pt x="6667" y="5265"/>
                    <a:pt x="5640" y="6418"/>
                    <a:pt x="5114" y="6719"/>
                  </a:cubicBezTo>
                  <a:cubicBezTo>
                    <a:pt x="5214" y="6318"/>
                    <a:pt x="5740" y="5365"/>
                    <a:pt x="7194" y="4112"/>
                  </a:cubicBezTo>
                  <a:cubicBezTo>
                    <a:pt x="7194" y="4012"/>
                    <a:pt x="7294" y="4012"/>
                    <a:pt x="7394" y="3912"/>
                  </a:cubicBezTo>
                  <a:close/>
                  <a:moveTo>
                    <a:pt x="7326" y="647"/>
                  </a:moveTo>
                  <a:cubicBezTo>
                    <a:pt x="7591" y="647"/>
                    <a:pt x="7845" y="744"/>
                    <a:pt x="8021" y="979"/>
                  </a:cubicBezTo>
                  <a:cubicBezTo>
                    <a:pt x="8447" y="1305"/>
                    <a:pt x="8246" y="2032"/>
                    <a:pt x="8146" y="2558"/>
                  </a:cubicBezTo>
                  <a:cubicBezTo>
                    <a:pt x="8021" y="2659"/>
                    <a:pt x="8021" y="2759"/>
                    <a:pt x="7921" y="2959"/>
                  </a:cubicBezTo>
                  <a:cubicBezTo>
                    <a:pt x="7520" y="3085"/>
                    <a:pt x="7094" y="3285"/>
                    <a:pt x="6768" y="3711"/>
                  </a:cubicBezTo>
                  <a:cubicBezTo>
                    <a:pt x="5214" y="4964"/>
                    <a:pt x="4261" y="6418"/>
                    <a:pt x="4587" y="7045"/>
                  </a:cubicBezTo>
                  <a:cubicBezTo>
                    <a:pt x="4587" y="7245"/>
                    <a:pt x="4788" y="7345"/>
                    <a:pt x="5013" y="7345"/>
                  </a:cubicBezTo>
                  <a:cubicBezTo>
                    <a:pt x="5840" y="7345"/>
                    <a:pt x="7620" y="5165"/>
                    <a:pt x="8347" y="3486"/>
                  </a:cubicBezTo>
                  <a:cubicBezTo>
                    <a:pt x="8523" y="3444"/>
                    <a:pt x="8661" y="3420"/>
                    <a:pt x="8776" y="3420"/>
                  </a:cubicBezTo>
                  <a:cubicBezTo>
                    <a:pt x="8939" y="3420"/>
                    <a:pt x="9056" y="3468"/>
                    <a:pt x="9174" y="3586"/>
                  </a:cubicBezTo>
                  <a:cubicBezTo>
                    <a:pt x="9399" y="3811"/>
                    <a:pt x="9399" y="4839"/>
                    <a:pt x="7520" y="6619"/>
                  </a:cubicBezTo>
                  <a:cubicBezTo>
                    <a:pt x="5414" y="8724"/>
                    <a:pt x="3334" y="9651"/>
                    <a:pt x="1880" y="10077"/>
                  </a:cubicBezTo>
                  <a:cubicBezTo>
                    <a:pt x="2181" y="9751"/>
                    <a:pt x="2507" y="9225"/>
                    <a:pt x="2607" y="8724"/>
                  </a:cubicBezTo>
                  <a:cubicBezTo>
                    <a:pt x="2808" y="8097"/>
                    <a:pt x="2607" y="7345"/>
                    <a:pt x="2507" y="6518"/>
                  </a:cubicBezTo>
                  <a:cubicBezTo>
                    <a:pt x="2181" y="5265"/>
                    <a:pt x="1981" y="3811"/>
                    <a:pt x="2808" y="1932"/>
                  </a:cubicBezTo>
                  <a:cubicBezTo>
                    <a:pt x="3134" y="979"/>
                    <a:pt x="3535" y="679"/>
                    <a:pt x="3760" y="679"/>
                  </a:cubicBezTo>
                  <a:lnTo>
                    <a:pt x="3860" y="679"/>
                  </a:lnTo>
                  <a:cubicBezTo>
                    <a:pt x="4061" y="779"/>
                    <a:pt x="4261" y="1205"/>
                    <a:pt x="4387" y="1832"/>
                  </a:cubicBezTo>
                  <a:cubicBezTo>
                    <a:pt x="3635" y="2759"/>
                    <a:pt x="3134" y="3912"/>
                    <a:pt x="3008" y="5265"/>
                  </a:cubicBezTo>
                  <a:cubicBezTo>
                    <a:pt x="2908" y="6318"/>
                    <a:pt x="3008" y="6944"/>
                    <a:pt x="3434" y="6944"/>
                  </a:cubicBezTo>
                  <a:cubicBezTo>
                    <a:pt x="3635" y="6944"/>
                    <a:pt x="3961" y="6844"/>
                    <a:pt x="4487" y="5591"/>
                  </a:cubicBezTo>
                  <a:cubicBezTo>
                    <a:pt x="4688" y="4839"/>
                    <a:pt x="4888" y="4012"/>
                    <a:pt x="5013" y="3486"/>
                  </a:cubicBezTo>
                  <a:cubicBezTo>
                    <a:pt x="5114" y="2959"/>
                    <a:pt x="5114" y="2458"/>
                    <a:pt x="5013" y="2032"/>
                  </a:cubicBezTo>
                  <a:cubicBezTo>
                    <a:pt x="5515" y="1405"/>
                    <a:pt x="6141" y="979"/>
                    <a:pt x="6768" y="779"/>
                  </a:cubicBezTo>
                  <a:cubicBezTo>
                    <a:pt x="6944" y="696"/>
                    <a:pt x="7138" y="647"/>
                    <a:pt x="7326" y="647"/>
                  </a:cubicBezTo>
                  <a:close/>
                  <a:moveTo>
                    <a:pt x="7300" y="1"/>
                  </a:moveTo>
                  <a:cubicBezTo>
                    <a:pt x="7074" y="1"/>
                    <a:pt x="6831" y="49"/>
                    <a:pt x="6567" y="152"/>
                  </a:cubicBezTo>
                  <a:cubicBezTo>
                    <a:pt x="6041" y="353"/>
                    <a:pt x="5414" y="679"/>
                    <a:pt x="4888" y="1305"/>
                  </a:cubicBezTo>
                  <a:cubicBezTo>
                    <a:pt x="4688" y="578"/>
                    <a:pt x="4387" y="152"/>
                    <a:pt x="3961" y="52"/>
                  </a:cubicBezTo>
                  <a:cubicBezTo>
                    <a:pt x="3907" y="36"/>
                    <a:pt x="3842" y="24"/>
                    <a:pt x="3769" y="24"/>
                  </a:cubicBezTo>
                  <a:cubicBezTo>
                    <a:pt x="3395" y="24"/>
                    <a:pt x="2788" y="308"/>
                    <a:pt x="2181" y="1606"/>
                  </a:cubicBezTo>
                  <a:cubicBezTo>
                    <a:pt x="1254" y="3711"/>
                    <a:pt x="1655" y="5365"/>
                    <a:pt x="1880" y="6719"/>
                  </a:cubicBezTo>
                  <a:cubicBezTo>
                    <a:pt x="1981" y="7471"/>
                    <a:pt x="2181" y="8097"/>
                    <a:pt x="1981" y="8498"/>
                  </a:cubicBezTo>
                  <a:cubicBezTo>
                    <a:pt x="1655" y="9852"/>
                    <a:pt x="302" y="10378"/>
                    <a:pt x="302" y="10378"/>
                  </a:cubicBezTo>
                  <a:cubicBezTo>
                    <a:pt x="101" y="10378"/>
                    <a:pt x="1" y="10604"/>
                    <a:pt x="101" y="10704"/>
                  </a:cubicBezTo>
                  <a:cubicBezTo>
                    <a:pt x="101" y="10904"/>
                    <a:pt x="201" y="11005"/>
                    <a:pt x="402" y="11005"/>
                  </a:cubicBezTo>
                  <a:cubicBezTo>
                    <a:pt x="502" y="11005"/>
                    <a:pt x="4387" y="10704"/>
                    <a:pt x="7921" y="7145"/>
                  </a:cubicBezTo>
                  <a:cubicBezTo>
                    <a:pt x="10427" y="4639"/>
                    <a:pt x="9901" y="3486"/>
                    <a:pt x="9600" y="3185"/>
                  </a:cubicBezTo>
                  <a:cubicBezTo>
                    <a:pt x="9399" y="2859"/>
                    <a:pt x="9073" y="2759"/>
                    <a:pt x="8647" y="2759"/>
                  </a:cubicBezTo>
                  <a:cubicBezTo>
                    <a:pt x="8973" y="1832"/>
                    <a:pt x="8973" y="1080"/>
                    <a:pt x="8547" y="578"/>
                  </a:cubicBezTo>
                  <a:cubicBezTo>
                    <a:pt x="8188" y="220"/>
                    <a:pt x="7783" y="1"/>
                    <a:pt x="730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9587;p59">
              <a:extLst>
                <a:ext uri="{FF2B5EF4-FFF2-40B4-BE49-F238E27FC236}">
                  <a16:creationId xmlns:a16="http://schemas.microsoft.com/office/drawing/2014/main" xmlns="" id="{2F6BFD00-CFA3-2741-9546-A0EF857473F7}"/>
                </a:ext>
              </a:extLst>
            </p:cNvPr>
            <p:cNvSpPr/>
            <p:nvPr/>
          </p:nvSpPr>
          <p:spPr>
            <a:xfrm>
              <a:off x="6643286" y="3763232"/>
              <a:ext cx="75951" cy="60756"/>
            </a:xfrm>
            <a:custGeom>
              <a:avLst/>
              <a:gdLst/>
              <a:ahLst/>
              <a:cxnLst/>
              <a:rect l="l" t="t" r="r" b="b"/>
              <a:pathLst>
                <a:path w="3134" h="2507" extrusionOk="0">
                  <a:moveTo>
                    <a:pt x="1579" y="1"/>
                  </a:moveTo>
                  <a:cubicBezTo>
                    <a:pt x="0" y="1"/>
                    <a:pt x="0" y="2507"/>
                    <a:pt x="1579" y="2507"/>
                  </a:cubicBezTo>
                  <a:cubicBezTo>
                    <a:pt x="3133" y="2507"/>
                    <a:pt x="3133" y="1"/>
                    <a:pt x="157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9588;p59">
              <a:extLst>
                <a:ext uri="{FF2B5EF4-FFF2-40B4-BE49-F238E27FC236}">
                  <a16:creationId xmlns:a16="http://schemas.microsoft.com/office/drawing/2014/main" xmlns="" id="{506A5BF3-9154-9245-BEB3-BC35F632E097}"/>
                </a:ext>
              </a:extLst>
            </p:cNvPr>
            <p:cNvSpPr/>
            <p:nvPr/>
          </p:nvSpPr>
          <p:spPr>
            <a:xfrm>
              <a:off x="8035385" y="4042020"/>
              <a:ext cx="60756" cy="61968"/>
            </a:xfrm>
            <a:custGeom>
              <a:avLst/>
              <a:gdLst/>
              <a:ahLst/>
              <a:cxnLst/>
              <a:rect l="l" t="t" r="r" b="b"/>
              <a:pathLst>
                <a:path w="2507" h="2557" extrusionOk="0">
                  <a:moveTo>
                    <a:pt x="1254" y="0"/>
                  </a:moveTo>
                  <a:cubicBezTo>
                    <a:pt x="953" y="0"/>
                    <a:pt x="627" y="101"/>
                    <a:pt x="426" y="301"/>
                  </a:cubicBezTo>
                  <a:cubicBezTo>
                    <a:pt x="201" y="527"/>
                    <a:pt x="0" y="827"/>
                    <a:pt x="0" y="1153"/>
                  </a:cubicBezTo>
                  <a:cubicBezTo>
                    <a:pt x="101" y="1454"/>
                    <a:pt x="101" y="1655"/>
                    <a:pt x="201" y="1880"/>
                  </a:cubicBezTo>
                  <a:cubicBezTo>
                    <a:pt x="326" y="2081"/>
                    <a:pt x="527" y="2281"/>
                    <a:pt x="727" y="2406"/>
                  </a:cubicBezTo>
                  <a:cubicBezTo>
                    <a:pt x="890" y="2507"/>
                    <a:pt x="1072" y="2557"/>
                    <a:pt x="1254" y="2557"/>
                  </a:cubicBezTo>
                  <a:cubicBezTo>
                    <a:pt x="1435" y="2557"/>
                    <a:pt x="1617" y="2507"/>
                    <a:pt x="1780" y="2406"/>
                  </a:cubicBezTo>
                  <a:cubicBezTo>
                    <a:pt x="1980" y="2281"/>
                    <a:pt x="2206" y="2081"/>
                    <a:pt x="2306" y="1880"/>
                  </a:cubicBezTo>
                  <a:cubicBezTo>
                    <a:pt x="2406" y="1655"/>
                    <a:pt x="2406" y="1454"/>
                    <a:pt x="2507" y="1153"/>
                  </a:cubicBezTo>
                  <a:cubicBezTo>
                    <a:pt x="2507" y="928"/>
                    <a:pt x="2306" y="527"/>
                    <a:pt x="2081" y="301"/>
                  </a:cubicBezTo>
                  <a:cubicBezTo>
                    <a:pt x="1880" y="101"/>
                    <a:pt x="1579" y="0"/>
                    <a:pt x="125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9589;p59">
              <a:extLst>
                <a:ext uri="{FF2B5EF4-FFF2-40B4-BE49-F238E27FC236}">
                  <a16:creationId xmlns:a16="http://schemas.microsoft.com/office/drawing/2014/main" xmlns="" id="{AC11ABC6-7AFD-0C48-A10D-BFAD5B51C52A}"/>
                </a:ext>
              </a:extLst>
            </p:cNvPr>
            <p:cNvSpPr/>
            <p:nvPr/>
          </p:nvSpPr>
          <p:spPr>
            <a:xfrm>
              <a:off x="8197559" y="4003755"/>
              <a:ext cx="85645" cy="66233"/>
            </a:xfrm>
            <a:custGeom>
              <a:avLst/>
              <a:gdLst/>
              <a:ahLst/>
              <a:cxnLst/>
              <a:rect l="l" t="t" r="r" b="b"/>
              <a:pathLst>
                <a:path w="3534" h="2733" extrusionOk="0">
                  <a:moveTo>
                    <a:pt x="1780" y="0"/>
                  </a:moveTo>
                  <a:cubicBezTo>
                    <a:pt x="0" y="0"/>
                    <a:pt x="0" y="2732"/>
                    <a:pt x="1780" y="2732"/>
                  </a:cubicBezTo>
                  <a:cubicBezTo>
                    <a:pt x="3534" y="2732"/>
                    <a:pt x="3534" y="0"/>
                    <a:pt x="178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9590;p59">
              <a:extLst>
                <a:ext uri="{FF2B5EF4-FFF2-40B4-BE49-F238E27FC236}">
                  <a16:creationId xmlns:a16="http://schemas.microsoft.com/office/drawing/2014/main" xmlns="" id="{5C0756AC-886F-3B4C-B306-CCD8DFA9536D}"/>
                </a:ext>
              </a:extLst>
            </p:cNvPr>
            <p:cNvSpPr/>
            <p:nvPr/>
          </p:nvSpPr>
          <p:spPr>
            <a:xfrm>
              <a:off x="7635742" y="4181099"/>
              <a:ext cx="63180" cy="71541"/>
            </a:xfrm>
            <a:custGeom>
              <a:avLst/>
              <a:gdLst/>
              <a:ahLst/>
              <a:cxnLst/>
              <a:rect l="l" t="t" r="r" b="b"/>
              <a:pathLst>
                <a:path w="2607" h="2952" extrusionOk="0">
                  <a:moveTo>
                    <a:pt x="1353" y="1"/>
                  </a:moveTo>
                  <a:cubicBezTo>
                    <a:pt x="727" y="1"/>
                    <a:pt x="0" y="627"/>
                    <a:pt x="0" y="1254"/>
                  </a:cubicBezTo>
                  <a:cubicBezTo>
                    <a:pt x="100" y="1555"/>
                    <a:pt x="100" y="1780"/>
                    <a:pt x="201" y="1981"/>
                  </a:cubicBezTo>
                  <a:cubicBezTo>
                    <a:pt x="201" y="2181"/>
                    <a:pt x="301" y="2307"/>
                    <a:pt x="301" y="2407"/>
                  </a:cubicBezTo>
                  <a:cubicBezTo>
                    <a:pt x="464" y="2770"/>
                    <a:pt x="884" y="2952"/>
                    <a:pt x="1300" y="2952"/>
                  </a:cubicBezTo>
                  <a:cubicBezTo>
                    <a:pt x="1717" y="2952"/>
                    <a:pt x="2130" y="2770"/>
                    <a:pt x="2281" y="2407"/>
                  </a:cubicBezTo>
                  <a:cubicBezTo>
                    <a:pt x="2281" y="2307"/>
                    <a:pt x="2406" y="2181"/>
                    <a:pt x="2506" y="1981"/>
                  </a:cubicBezTo>
                  <a:cubicBezTo>
                    <a:pt x="2506" y="1780"/>
                    <a:pt x="2607" y="1555"/>
                    <a:pt x="2607" y="1254"/>
                  </a:cubicBezTo>
                  <a:cubicBezTo>
                    <a:pt x="2607" y="928"/>
                    <a:pt x="2406" y="627"/>
                    <a:pt x="2181" y="427"/>
                  </a:cubicBezTo>
                  <a:cubicBezTo>
                    <a:pt x="1980" y="201"/>
                    <a:pt x="1654" y="1"/>
                    <a:pt x="13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9591;p59">
              <a:extLst>
                <a:ext uri="{FF2B5EF4-FFF2-40B4-BE49-F238E27FC236}">
                  <a16:creationId xmlns:a16="http://schemas.microsoft.com/office/drawing/2014/main" xmlns="" id="{39A9BDCE-3BFC-B240-A3BD-77760CEE620F}"/>
                </a:ext>
              </a:extLst>
            </p:cNvPr>
            <p:cNvSpPr/>
            <p:nvPr/>
          </p:nvSpPr>
          <p:spPr>
            <a:xfrm flipH="1">
              <a:off x="6161417" y="2887144"/>
              <a:ext cx="238957" cy="147228"/>
            </a:xfrm>
            <a:custGeom>
              <a:avLst/>
              <a:gdLst/>
              <a:ahLst/>
              <a:cxnLst/>
              <a:rect l="l" t="t" r="r" b="b"/>
              <a:pathLst>
                <a:path w="9860" h="6075" extrusionOk="0">
                  <a:moveTo>
                    <a:pt x="9282" y="1"/>
                  </a:moveTo>
                  <a:cubicBezTo>
                    <a:pt x="8795" y="1"/>
                    <a:pt x="7870" y="289"/>
                    <a:pt x="6243" y="1148"/>
                  </a:cubicBezTo>
                  <a:cubicBezTo>
                    <a:pt x="1529" y="3553"/>
                    <a:pt x="0" y="6074"/>
                    <a:pt x="62" y="6074"/>
                  </a:cubicBezTo>
                  <a:cubicBezTo>
                    <a:pt x="64" y="6074"/>
                    <a:pt x="70" y="6070"/>
                    <a:pt x="78" y="6061"/>
                  </a:cubicBezTo>
                  <a:cubicBezTo>
                    <a:pt x="5090" y="4607"/>
                    <a:pt x="9075" y="1474"/>
                    <a:pt x="9602" y="747"/>
                  </a:cubicBezTo>
                  <a:cubicBezTo>
                    <a:pt x="9819" y="407"/>
                    <a:pt x="9860" y="1"/>
                    <a:pt x="92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9592;p59">
              <a:extLst>
                <a:ext uri="{FF2B5EF4-FFF2-40B4-BE49-F238E27FC236}">
                  <a16:creationId xmlns:a16="http://schemas.microsoft.com/office/drawing/2014/main" xmlns="" id="{58F06FF3-6348-514A-A34D-91375B67D484}"/>
                </a:ext>
              </a:extLst>
            </p:cNvPr>
            <p:cNvSpPr/>
            <p:nvPr/>
          </p:nvSpPr>
          <p:spPr>
            <a:xfrm flipH="1">
              <a:off x="6232300" y="3049027"/>
              <a:ext cx="257085" cy="134480"/>
            </a:xfrm>
            <a:custGeom>
              <a:avLst/>
              <a:gdLst/>
              <a:ahLst/>
              <a:cxnLst/>
              <a:rect l="l" t="t" r="r" b="b"/>
              <a:pathLst>
                <a:path w="10608" h="5549" extrusionOk="0">
                  <a:moveTo>
                    <a:pt x="9613" y="0"/>
                  </a:moveTo>
                  <a:cubicBezTo>
                    <a:pt x="9060" y="0"/>
                    <a:pt x="8191" y="223"/>
                    <a:pt x="6884" y="859"/>
                  </a:cubicBezTo>
                  <a:cubicBezTo>
                    <a:pt x="3188" y="2707"/>
                    <a:pt x="0" y="5549"/>
                    <a:pt x="108" y="5549"/>
                  </a:cubicBezTo>
                  <a:cubicBezTo>
                    <a:pt x="110" y="5549"/>
                    <a:pt x="113" y="5548"/>
                    <a:pt x="117" y="5546"/>
                  </a:cubicBezTo>
                  <a:cubicBezTo>
                    <a:pt x="5129" y="4092"/>
                    <a:pt x="9189" y="1987"/>
                    <a:pt x="10242" y="1060"/>
                  </a:cubicBezTo>
                  <a:cubicBezTo>
                    <a:pt x="10580" y="722"/>
                    <a:pt x="10608" y="0"/>
                    <a:pt x="96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9593;p59">
              <a:extLst>
                <a:ext uri="{FF2B5EF4-FFF2-40B4-BE49-F238E27FC236}">
                  <a16:creationId xmlns:a16="http://schemas.microsoft.com/office/drawing/2014/main" xmlns="" id="{5D129CD1-E3FF-8C46-8ED9-52DFF8F310C5}"/>
                </a:ext>
              </a:extLst>
            </p:cNvPr>
            <p:cNvSpPr/>
            <p:nvPr/>
          </p:nvSpPr>
          <p:spPr>
            <a:xfrm flipH="1">
              <a:off x="6315357" y="2603194"/>
              <a:ext cx="105616" cy="271723"/>
            </a:xfrm>
            <a:custGeom>
              <a:avLst/>
              <a:gdLst/>
              <a:ahLst/>
              <a:cxnLst/>
              <a:rect l="l" t="t" r="r" b="b"/>
              <a:pathLst>
                <a:path w="4358" h="11212" extrusionOk="0">
                  <a:moveTo>
                    <a:pt x="2404" y="1"/>
                  </a:moveTo>
                  <a:cubicBezTo>
                    <a:pt x="2371" y="1"/>
                    <a:pt x="2339" y="11"/>
                    <a:pt x="2306" y="33"/>
                  </a:cubicBezTo>
                  <a:cubicBezTo>
                    <a:pt x="0" y="1387"/>
                    <a:pt x="3559" y="11211"/>
                    <a:pt x="3559" y="11211"/>
                  </a:cubicBezTo>
                  <a:cubicBezTo>
                    <a:pt x="4357" y="8091"/>
                    <a:pt x="3312" y="1"/>
                    <a:pt x="240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9594;p59">
              <a:extLst>
                <a:ext uri="{FF2B5EF4-FFF2-40B4-BE49-F238E27FC236}">
                  <a16:creationId xmlns:a16="http://schemas.microsoft.com/office/drawing/2014/main" xmlns="" id="{3EA6EA09-9C4B-AD40-95CE-3CD4D0DEF200}"/>
                </a:ext>
              </a:extLst>
            </p:cNvPr>
            <p:cNvSpPr/>
            <p:nvPr/>
          </p:nvSpPr>
          <p:spPr>
            <a:xfrm flipH="1">
              <a:off x="6462433" y="2917194"/>
              <a:ext cx="107967" cy="271117"/>
            </a:xfrm>
            <a:custGeom>
              <a:avLst/>
              <a:gdLst/>
              <a:ahLst/>
              <a:cxnLst/>
              <a:rect l="l" t="t" r="r" b="b"/>
              <a:pathLst>
                <a:path w="4455" h="11187" extrusionOk="0">
                  <a:moveTo>
                    <a:pt x="2505" y="1"/>
                  </a:moveTo>
                  <a:cubicBezTo>
                    <a:pt x="2472" y="1"/>
                    <a:pt x="2440" y="12"/>
                    <a:pt x="2407" y="34"/>
                  </a:cubicBezTo>
                  <a:cubicBezTo>
                    <a:pt x="1" y="1387"/>
                    <a:pt x="3560" y="11187"/>
                    <a:pt x="3560" y="11187"/>
                  </a:cubicBezTo>
                  <a:cubicBezTo>
                    <a:pt x="4455" y="8067"/>
                    <a:pt x="3413" y="1"/>
                    <a:pt x="250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9595;p59">
              <a:extLst>
                <a:ext uri="{FF2B5EF4-FFF2-40B4-BE49-F238E27FC236}">
                  <a16:creationId xmlns:a16="http://schemas.microsoft.com/office/drawing/2014/main" xmlns="" id="{27358790-9EFB-2346-9373-E8927B9D1136}"/>
                </a:ext>
              </a:extLst>
            </p:cNvPr>
            <p:cNvSpPr/>
            <p:nvPr/>
          </p:nvSpPr>
          <p:spPr>
            <a:xfrm flipH="1">
              <a:off x="6132434" y="2700227"/>
              <a:ext cx="210190" cy="214771"/>
            </a:xfrm>
            <a:custGeom>
              <a:avLst/>
              <a:gdLst/>
              <a:ahLst/>
              <a:cxnLst/>
              <a:rect l="l" t="t" r="r" b="b"/>
              <a:pathLst>
                <a:path w="8673" h="8862" extrusionOk="0">
                  <a:moveTo>
                    <a:pt x="7269" y="0"/>
                  </a:moveTo>
                  <a:cubicBezTo>
                    <a:pt x="6242" y="0"/>
                    <a:pt x="985" y="5932"/>
                    <a:pt x="1" y="8861"/>
                  </a:cubicBezTo>
                  <a:cubicBezTo>
                    <a:pt x="1" y="8861"/>
                    <a:pt x="8672" y="2596"/>
                    <a:pt x="7419" y="89"/>
                  </a:cubicBezTo>
                  <a:cubicBezTo>
                    <a:pt x="7391" y="29"/>
                    <a:pt x="7341" y="0"/>
                    <a:pt x="72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9596;p59">
              <a:extLst>
                <a:ext uri="{FF2B5EF4-FFF2-40B4-BE49-F238E27FC236}">
                  <a16:creationId xmlns:a16="http://schemas.microsoft.com/office/drawing/2014/main" xmlns="" id="{5B211156-029B-7E48-90A7-79E2F7D23307}"/>
                </a:ext>
              </a:extLst>
            </p:cNvPr>
            <p:cNvSpPr/>
            <p:nvPr/>
          </p:nvSpPr>
          <p:spPr>
            <a:xfrm flipH="1">
              <a:off x="6385709" y="2800628"/>
              <a:ext cx="88094" cy="278969"/>
            </a:xfrm>
            <a:custGeom>
              <a:avLst/>
              <a:gdLst/>
              <a:ahLst/>
              <a:cxnLst/>
              <a:rect l="l" t="t" r="r" b="b"/>
              <a:pathLst>
                <a:path w="3635" h="11511" extrusionOk="0">
                  <a:moveTo>
                    <a:pt x="1601" y="0"/>
                  </a:moveTo>
                  <a:cubicBezTo>
                    <a:pt x="0" y="0"/>
                    <a:pt x="2080" y="11510"/>
                    <a:pt x="2080" y="11510"/>
                  </a:cubicBezTo>
                  <a:cubicBezTo>
                    <a:pt x="3634" y="7550"/>
                    <a:pt x="3333" y="658"/>
                    <a:pt x="1754" y="32"/>
                  </a:cubicBezTo>
                  <a:cubicBezTo>
                    <a:pt x="1700" y="11"/>
                    <a:pt x="1649" y="0"/>
                    <a:pt x="160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9597;p59">
              <a:extLst>
                <a:ext uri="{FF2B5EF4-FFF2-40B4-BE49-F238E27FC236}">
                  <a16:creationId xmlns:a16="http://schemas.microsoft.com/office/drawing/2014/main" xmlns="" id="{4B6BD127-808B-ED40-83BD-B06B731AF0FB}"/>
                </a:ext>
              </a:extLst>
            </p:cNvPr>
            <p:cNvSpPr/>
            <p:nvPr/>
          </p:nvSpPr>
          <p:spPr>
            <a:xfrm flipH="1">
              <a:off x="6201070" y="2503786"/>
              <a:ext cx="93571" cy="254516"/>
            </a:xfrm>
            <a:custGeom>
              <a:avLst/>
              <a:gdLst/>
              <a:ahLst/>
              <a:cxnLst/>
              <a:rect l="l" t="t" r="r" b="b"/>
              <a:pathLst>
                <a:path w="3861" h="10502" extrusionOk="0">
                  <a:moveTo>
                    <a:pt x="2276" y="1"/>
                  </a:moveTo>
                  <a:cubicBezTo>
                    <a:pt x="1211" y="1"/>
                    <a:pt x="0" y="10501"/>
                    <a:pt x="0" y="10501"/>
                  </a:cubicBezTo>
                  <a:cubicBezTo>
                    <a:pt x="1153" y="9047"/>
                    <a:pt x="3860" y="2982"/>
                    <a:pt x="2607" y="376"/>
                  </a:cubicBezTo>
                  <a:cubicBezTo>
                    <a:pt x="2499" y="117"/>
                    <a:pt x="2389" y="1"/>
                    <a:pt x="22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9598;p59">
              <a:extLst>
                <a:ext uri="{FF2B5EF4-FFF2-40B4-BE49-F238E27FC236}">
                  <a16:creationId xmlns:a16="http://schemas.microsoft.com/office/drawing/2014/main" xmlns="" id="{1AE54DC9-650C-5740-A04D-C26328B06268}"/>
                </a:ext>
              </a:extLst>
            </p:cNvPr>
            <p:cNvSpPr/>
            <p:nvPr/>
          </p:nvSpPr>
          <p:spPr>
            <a:xfrm flipH="1">
              <a:off x="6273958" y="2668577"/>
              <a:ext cx="278824" cy="610843"/>
            </a:xfrm>
            <a:custGeom>
              <a:avLst/>
              <a:gdLst/>
              <a:ahLst/>
              <a:cxnLst/>
              <a:rect l="l" t="t" r="r" b="b"/>
              <a:pathLst>
                <a:path w="11505" h="25205" extrusionOk="0">
                  <a:moveTo>
                    <a:pt x="11294" y="0"/>
                  </a:moveTo>
                  <a:cubicBezTo>
                    <a:pt x="11229" y="0"/>
                    <a:pt x="11179" y="71"/>
                    <a:pt x="11179" y="142"/>
                  </a:cubicBezTo>
                  <a:cubicBezTo>
                    <a:pt x="11179" y="142"/>
                    <a:pt x="11079" y="568"/>
                    <a:pt x="10978" y="1295"/>
                  </a:cubicBezTo>
                  <a:cubicBezTo>
                    <a:pt x="10878" y="1621"/>
                    <a:pt x="10753" y="2147"/>
                    <a:pt x="10652" y="2548"/>
                  </a:cubicBezTo>
                  <a:cubicBezTo>
                    <a:pt x="10552" y="3075"/>
                    <a:pt x="10352" y="3701"/>
                    <a:pt x="10126" y="4328"/>
                  </a:cubicBezTo>
                  <a:cubicBezTo>
                    <a:pt x="10026" y="4854"/>
                    <a:pt x="9825" y="5581"/>
                    <a:pt x="9500" y="6207"/>
                  </a:cubicBezTo>
                  <a:cubicBezTo>
                    <a:pt x="9399" y="6633"/>
                    <a:pt x="9299" y="6934"/>
                    <a:pt x="9199" y="7360"/>
                  </a:cubicBezTo>
                  <a:cubicBezTo>
                    <a:pt x="9099" y="7661"/>
                    <a:pt x="8873" y="8087"/>
                    <a:pt x="8773" y="8413"/>
                  </a:cubicBezTo>
                  <a:cubicBezTo>
                    <a:pt x="8673" y="8814"/>
                    <a:pt x="8472" y="9140"/>
                    <a:pt x="8372" y="9541"/>
                  </a:cubicBezTo>
                  <a:cubicBezTo>
                    <a:pt x="8146" y="9967"/>
                    <a:pt x="8046" y="10293"/>
                    <a:pt x="7845" y="10694"/>
                  </a:cubicBezTo>
                  <a:cubicBezTo>
                    <a:pt x="7620" y="11120"/>
                    <a:pt x="7520" y="11420"/>
                    <a:pt x="7319" y="11846"/>
                  </a:cubicBezTo>
                  <a:cubicBezTo>
                    <a:pt x="7219" y="12273"/>
                    <a:pt x="6993" y="12674"/>
                    <a:pt x="6793" y="12999"/>
                  </a:cubicBezTo>
                  <a:cubicBezTo>
                    <a:pt x="6492" y="13826"/>
                    <a:pt x="6166" y="14553"/>
                    <a:pt x="5740" y="15405"/>
                  </a:cubicBezTo>
                  <a:cubicBezTo>
                    <a:pt x="5439" y="16132"/>
                    <a:pt x="5013" y="16859"/>
                    <a:pt x="4612" y="17486"/>
                  </a:cubicBezTo>
                  <a:cubicBezTo>
                    <a:pt x="4387" y="17912"/>
                    <a:pt x="4186" y="18212"/>
                    <a:pt x="3986" y="18538"/>
                  </a:cubicBezTo>
                  <a:cubicBezTo>
                    <a:pt x="3760" y="18839"/>
                    <a:pt x="3660" y="19165"/>
                    <a:pt x="3459" y="19466"/>
                  </a:cubicBezTo>
                  <a:cubicBezTo>
                    <a:pt x="3033" y="20192"/>
                    <a:pt x="2733" y="20719"/>
                    <a:pt x="2407" y="21345"/>
                  </a:cubicBezTo>
                  <a:cubicBezTo>
                    <a:pt x="1680" y="22398"/>
                    <a:pt x="1154" y="23325"/>
                    <a:pt x="728" y="23952"/>
                  </a:cubicBezTo>
                  <a:cubicBezTo>
                    <a:pt x="327" y="24578"/>
                    <a:pt x="101" y="24904"/>
                    <a:pt x="101" y="24904"/>
                  </a:cubicBezTo>
                  <a:cubicBezTo>
                    <a:pt x="1" y="25004"/>
                    <a:pt x="1" y="25105"/>
                    <a:pt x="101" y="25205"/>
                  </a:cubicBezTo>
                  <a:cubicBezTo>
                    <a:pt x="226" y="25205"/>
                    <a:pt x="327" y="25205"/>
                    <a:pt x="427" y="25105"/>
                  </a:cubicBezTo>
                  <a:cubicBezTo>
                    <a:pt x="427" y="25105"/>
                    <a:pt x="728" y="24804"/>
                    <a:pt x="1154" y="24177"/>
                  </a:cubicBezTo>
                  <a:cubicBezTo>
                    <a:pt x="1354" y="23952"/>
                    <a:pt x="1680" y="23551"/>
                    <a:pt x="1981" y="23125"/>
                  </a:cubicBezTo>
                  <a:cubicBezTo>
                    <a:pt x="2307" y="22699"/>
                    <a:pt x="2607" y="22197"/>
                    <a:pt x="2933" y="21671"/>
                  </a:cubicBezTo>
                  <a:cubicBezTo>
                    <a:pt x="3359" y="21145"/>
                    <a:pt x="3660" y="20518"/>
                    <a:pt x="4086" y="19892"/>
                  </a:cubicBezTo>
                  <a:cubicBezTo>
                    <a:pt x="4487" y="19265"/>
                    <a:pt x="4913" y="18638"/>
                    <a:pt x="5239" y="17912"/>
                  </a:cubicBezTo>
                  <a:cubicBezTo>
                    <a:pt x="5640" y="17185"/>
                    <a:pt x="5966" y="16433"/>
                    <a:pt x="6367" y="15706"/>
                  </a:cubicBezTo>
                  <a:cubicBezTo>
                    <a:pt x="6793" y="14879"/>
                    <a:pt x="7219" y="14152"/>
                    <a:pt x="7520" y="13425"/>
                  </a:cubicBezTo>
                  <a:cubicBezTo>
                    <a:pt x="7946" y="12573"/>
                    <a:pt x="8372" y="11846"/>
                    <a:pt x="8572" y="11019"/>
                  </a:cubicBezTo>
                  <a:cubicBezTo>
                    <a:pt x="8773" y="10593"/>
                    <a:pt x="8873" y="10167"/>
                    <a:pt x="9099" y="9867"/>
                  </a:cubicBezTo>
                  <a:cubicBezTo>
                    <a:pt x="9199" y="9440"/>
                    <a:pt x="9299" y="9039"/>
                    <a:pt x="9399" y="8613"/>
                  </a:cubicBezTo>
                  <a:cubicBezTo>
                    <a:pt x="9625" y="8288"/>
                    <a:pt x="9725" y="7887"/>
                    <a:pt x="9825" y="7561"/>
                  </a:cubicBezTo>
                  <a:cubicBezTo>
                    <a:pt x="9926" y="7160"/>
                    <a:pt x="10026" y="6834"/>
                    <a:pt x="10126" y="6408"/>
                  </a:cubicBezTo>
                  <a:cubicBezTo>
                    <a:pt x="10352" y="5681"/>
                    <a:pt x="10552" y="5054"/>
                    <a:pt x="10652" y="4428"/>
                  </a:cubicBezTo>
                  <a:cubicBezTo>
                    <a:pt x="10878" y="3801"/>
                    <a:pt x="10978" y="3175"/>
                    <a:pt x="11079" y="2648"/>
                  </a:cubicBezTo>
                  <a:cubicBezTo>
                    <a:pt x="11179" y="2147"/>
                    <a:pt x="11279" y="1721"/>
                    <a:pt x="11279" y="1295"/>
                  </a:cubicBezTo>
                  <a:cubicBezTo>
                    <a:pt x="11379" y="568"/>
                    <a:pt x="11505" y="142"/>
                    <a:pt x="11505" y="142"/>
                  </a:cubicBezTo>
                  <a:cubicBezTo>
                    <a:pt x="11505" y="42"/>
                    <a:pt x="11505" y="42"/>
                    <a:pt x="11379" y="42"/>
                  </a:cubicBezTo>
                  <a:cubicBezTo>
                    <a:pt x="11350" y="13"/>
                    <a:pt x="11321" y="0"/>
                    <a:pt x="11294" y="0"/>
                  </a:cubicBezTo>
                  <a:close/>
                </a:path>
              </a:pathLst>
            </a:custGeom>
            <a:solidFill>
              <a:srgbClr val="2F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Rectangle 1">
            <a:extLst>
              <a:ext uri="{FF2B5EF4-FFF2-40B4-BE49-F238E27FC236}">
                <a16:creationId xmlns:a16="http://schemas.microsoft.com/office/drawing/2014/main" xmlns="" id="{2BD265E5-6F9E-C14C-BE85-2AE16BDD1CF9}"/>
              </a:ext>
            </a:extLst>
          </p:cNvPr>
          <p:cNvSpPr/>
          <p:nvPr/>
        </p:nvSpPr>
        <p:spPr>
          <a:xfrm>
            <a:off x="937524" y="887489"/>
            <a:ext cx="5175726" cy="3723007"/>
          </a:xfrm>
          <a:prstGeom prst="rect">
            <a:avLst/>
          </a:prstGeom>
        </p:spPr>
        <p:txBody>
          <a:bodyPr wrap="square">
            <a:spAutoFit/>
          </a:bodyPr>
          <a:lstStyle/>
          <a:p>
            <a:pPr algn="just">
              <a:lnSpc>
                <a:spcPct val="115000"/>
              </a:lnSpc>
            </a:pPr>
            <a:r>
              <a:rPr lang="vi-VN" sz="2300" dirty="0">
                <a:latin typeface="Times New Roman" panose="02020603050405020304" pitchFamily="18" charset="0"/>
                <a:ea typeface="Calibri" panose="020F0502020204030204" pitchFamily="34" charset="0"/>
              </a:rPr>
              <a:t>- GV gợi ý 1 số chủ đề:</a:t>
            </a:r>
            <a:endParaRPr lang="x-none" sz="2300" dirty="0">
              <a:latin typeface="Times New Roman" panose="02020603050405020304" pitchFamily="18" charset="0"/>
              <a:ea typeface="Calibri" panose="020F0502020204030204" pitchFamily="34" charset="0"/>
            </a:endParaRPr>
          </a:p>
          <a:p>
            <a:pPr algn="just">
              <a:lnSpc>
                <a:spcPct val="115000"/>
              </a:lnSpc>
            </a:pPr>
            <a:r>
              <a:rPr lang="vi-VN" sz="2300" dirty="0">
                <a:latin typeface="Times New Roman" panose="02020603050405020304" pitchFamily="18" charset="0"/>
                <a:ea typeface="Calibri" panose="020F0502020204030204" pitchFamily="34" charset="0"/>
              </a:rPr>
              <a:t>+ Sự lam lũ, cực nhọc của công việc đồng áng (chấn lấm tay bùn).</a:t>
            </a:r>
            <a:endParaRPr lang="x-none" sz="2300" dirty="0">
              <a:latin typeface="Times New Roman" panose="02020603050405020304" pitchFamily="18" charset="0"/>
              <a:ea typeface="Calibri" panose="020F0502020204030204" pitchFamily="34" charset="0"/>
            </a:endParaRPr>
          </a:p>
          <a:p>
            <a:pPr algn="just">
              <a:lnSpc>
                <a:spcPct val="115000"/>
              </a:lnSpc>
            </a:pPr>
            <a:r>
              <a:rPr lang="vi-VN" sz="2300" dirty="0">
                <a:latin typeface="Times New Roman" panose="02020603050405020304" pitchFamily="18" charset="0"/>
                <a:ea typeface="Calibri" panose="020F0502020204030204" pitchFamily="34" charset="0"/>
              </a:rPr>
              <a:t>+ Nỗi vất vả của người lao động phải làm việc ngoài trời từ sáng tới tối (một nắng hai sương)</a:t>
            </a:r>
            <a:endParaRPr lang="x-none" sz="2300" dirty="0">
              <a:latin typeface="Times New Roman" panose="02020603050405020304" pitchFamily="18" charset="0"/>
              <a:ea typeface="Calibri" panose="020F0502020204030204" pitchFamily="34" charset="0"/>
            </a:endParaRPr>
          </a:p>
          <a:p>
            <a:pPr algn="just">
              <a:lnSpc>
                <a:spcPct val="115000"/>
              </a:lnSpc>
            </a:pPr>
            <a:r>
              <a:rPr lang="vi-VN" sz="2300" dirty="0">
                <a:latin typeface="Times New Roman" panose="02020603050405020304" pitchFamily="18" charset="0"/>
                <a:ea typeface="Calibri" panose="020F0502020204030204" pitchFamily="34" charset="0"/>
              </a:rPr>
              <a:t>+ Tình yêu thương, sự giúp đỡ lẫn nhau lúc khó khăn, thiếu thốn (nhường cơm sẻ áo)…</a:t>
            </a:r>
            <a:endParaRPr lang="x-none" sz="230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652567559"/>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486"/>
        <p:cNvGrpSpPr/>
        <p:nvPr/>
      </p:nvGrpSpPr>
      <p:grpSpPr>
        <a:xfrm>
          <a:off x="0" y="0"/>
          <a:ext cx="0" cy="0"/>
          <a:chOff x="0" y="0"/>
          <a:chExt cx="0" cy="0"/>
        </a:xfrm>
      </p:grpSpPr>
      <p:grpSp>
        <p:nvGrpSpPr>
          <p:cNvPr id="12487" name="Google Shape;12487;p78"/>
          <p:cNvGrpSpPr/>
          <p:nvPr/>
        </p:nvGrpSpPr>
        <p:grpSpPr>
          <a:xfrm>
            <a:off x="790775" y="119354"/>
            <a:ext cx="7447900" cy="745438"/>
            <a:chOff x="790775" y="119354"/>
            <a:chExt cx="7447900" cy="745438"/>
          </a:xfrm>
        </p:grpSpPr>
        <p:sp>
          <p:nvSpPr>
            <p:cNvPr id="12488" name="Google Shape;12488;p78">
              <a:hlinkClick r:id="rId3" action="ppaction://hlinksldjump"/>
            </p:cNvPr>
            <p:cNvSpPr/>
            <p:nvPr/>
          </p:nvSpPr>
          <p:spPr>
            <a:xfrm>
              <a:off x="855627" y="38592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89" name="Google Shape;12489;p78"/>
            <p:cNvSpPr/>
            <p:nvPr/>
          </p:nvSpPr>
          <p:spPr>
            <a:xfrm>
              <a:off x="888864" y="119354"/>
              <a:ext cx="172446" cy="238127"/>
            </a:xfrm>
            <a:custGeom>
              <a:avLst/>
              <a:gdLst/>
              <a:ahLst/>
              <a:cxnLst/>
              <a:rect l="l" t="t" r="r" b="b"/>
              <a:pathLst>
                <a:path w="5528" h="6828" extrusionOk="0">
                  <a:moveTo>
                    <a:pt x="828" y="0"/>
                  </a:moveTo>
                  <a:cubicBezTo>
                    <a:pt x="721" y="0"/>
                    <a:pt x="628" y="39"/>
                    <a:pt x="552" y="123"/>
                  </a:cubicBezTo>
                  <a:cubicBezTo>
                    <a:pt x="120" y="674"/>
                    <a:pt x="1" y="1166"/>
                    <a:pt x="373" y="1673"/>
                  </a:cubicBezTo>
                  <a:cubicBezTo>
                    <a:pt x="746" y="2164"/>
                    <a:pt x="2787" y="3475"/>
                    <a:pt x="4410" y="6693"/>
                  </a:cubicBezTo>
                  <a:lnTo>
                    <a:pt x="4410" y="6827"/>
                  </a:lnTo>
                  <a:cubicBezTo>
                    <a:pt x="4783" y="6827"/>
                    <a:pt x="5155" y="6753"/>
                    <a:pt x="5528" y="6753"/>
                  </a:cubicBezTo>
                  <a:cubicBezTo>
                    <a:pt x="5453" y="6142"/>
                    <a:pt x="5081" y="4220"/>
                    <a:pt x="3591" y="2477"/>
                  </a:cubicBezTo>
                  <a:cubicBezTo>
                    <a:pt x="2539" y="1260"/>
                    <a:pt x="1444" y="0"/>
                    <a:pt x="8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0" name="Google Shape;12490;p78"/>
            <p:cNvSpPr/>
            <p:nvPr/>
          </p:nvSpPr>
          <p:spPr>
            <a:xfrm>
              <a:off x="794063" y="353616"/>
              <a:ext cx="536336" cy="299611"/>
            </a:xfrm>
            <a:custGeom>
              <a:avLst/>
              <a:gdLst/>
              <a:ahLst/>
              <a:cxnLst/>
              <a:rect l="l" t="t" r="r" b="b"/>
              <a:pathLst>
                <a:path w="17193" h="8591" extrusionOk="0">
                  <a:moveTo>
                    <a:pt x="9658" y="1"/>
                  </a:moveTo>
                  <a:cubicBezTo>
                    <a:pt x="9302" y="1"/>
                    <a:pt x="8937" y="12"/>
                    <a:pt x="8567" y="36"/>
                  </a:cubicBezTo>
                  <a:cubicBezTo>
                    <a:pt x="8194" y="36"/>
                    <a:pt x="7822" y="110"/>
                    <a:pt x="7449" y="110"/>
                  </a:cubicBezTo>
                  <a:cubicBezTo>
                    <a:pt x="5140" y="408"/>
                    <a:pt x="2846" y="1093"/>
                    <a:pt x="1788" y="2523"/>
                  </a:cubicBezTo>
                  <a:cubicBezTo>
                    <a:pt x="1" y="4952"/>
                    <a:pt x="1118" y="7052"/>
                    <a:pt x="1788" y="7738"/>
                  </a:cubicBezTo>
                  <a:cubicBezTo>
                    <a:pt x="1863" y="7797"/>
                    <a:pt x="1922" y="7857"/>
                    <a:pt x="2042" y="7931"/>
                  </a:cubicBezTo>
                  <a:cubicBezTo>
                    <a:pt x="2699" y="8317"/>
                    <a:pt x="5429" y="8590"/>
                    <a:pt x="8274" y="8590"/>
                  </a:cubicBezTo>
                  <a:cubicBezTo>
                    <a:pt x="11359" y="8590"/>
                    <a:pt x="14582" y="8269"/>
                    <a:pt x="15449" y="7425"/>
                  </a:cubicBezTo>
                  <a:cubicBezTo>
                    <a:pt x="17192" y="5756"/>
                    <a:pt x="16626" y="1719"/>
                    <a:pt x="13155" y="482"/>
                  </a:cubicBezTo>
                  <a:cubicBezTo>
                    <a:pt x="12356" y="184"/>
                    <a:pt x="11088" y="1"/>
                    <a:pt x="96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1" name="Google Shape;12491;p78"/>
            <p:cNvSpPr txBox="1"/>
            <p:nvPr/>
          </p:nvSpPr>
          <p:spPr>
            <a:xfrm>
              <a:off x="7907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Sep</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grpSp>
          <p:nvGrpSpPr>
            <p:cNvPr id="12492" name="Google Shape;12492;p78"/>
            <p:cNvGrpSpPr/>
            <p:nvPr/>
          </p:nvGrpSpPr>
          <p:grpSpPr>
            <a:xfrm>
              <a:off x="7074200" y="596800"/>
              <a:ext cx="456034" cy="267991"/>
              <a:chOff x="-1126825" y="596800"/>
              <a:chExt cx="456034" cy="267991"/>
            </a:xfrm>
          </p:grpSpPr>
          <p:sp>
            <p:nvSpPr>
              <p:cNvPr id="12493" name="Google Shape;12493;p78"/>
              <p:cNvSpPr/>
              <p:nvPr/>
            </p:nvSpPr>
            <p:spPr>
              <a:xfrm>
                <a:off x="-1126825" y="596800"/>
                <a:ext cx="456034" cy="267991"/>
              </a:xfrm>
              <a:custGeom>
                <a:avLst/>
                <a:gdLst/>
                <a:ahLst/>
                <a:cxnLst/>
                <a:rect l="l" t="t" r="r" b="b"/>
                <a:pathLst>
                  <a:path w="14620" h="10580" extrusionOk="0">
                    <a:moveTo>
                      <a:pt x="13662" y="1"/>
                    </a:moveTo>
                    <a:lnTo>
                      <a:pt x="13662" y="1"/>
                    </a:lnTo>
                    <a:cubicBezTo>
                      <a:pt x="12786" y="845"/>
                      <a:pt x="9560" y="1166"/>
                      <a:pt x="6476" y="1166"/>
                    </a:cubicBezTo>
                    <a:cubicBezTo>
                      <a:pt x="3630" y="1166"/>
                      <a:pt x="905" y="893"/>
                      <a:pt x="254" y="507"/>
                    </a:cubicBezTo>
                    <a:cubicBezTo>
                      <a:pt x="195" y="433"/>
                      <a:pt x="61" y="373"/>
                      <a:pt x="1" y="314"/>
                    </a:cubicBezTo>
                    <a:lnTo>
                      <a:pt x="1" y="314"/>
                    </a:lnTo>
                    <a:lnTo>
                      <a:pt x="746" y="1058"/>
                    </a:lnTo>
                    <a:cubicBezTo>
                      <a:pt x="61" y="4976"/>
                      <a:pt x="3100" y="10250"/>
                      <a:pt x="6020" y="10563"/>
                    </a:cubicBezTo>
                    <a:cubicBezTo>
                      <a:pt x="6137" y="10574"/>
                      <a:pt x="6254" y="10580"/>
                      <a:pt x="6371" y="10580"/>
                    </a:cubicBezTo>
                    <a:cubicBezTo>
                      <a:pt x="10757" y="10580"/>
                      <a:pt x="14620" y="2845"/>
                      <a:pt x="1366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4" name="Google Shape;12494;p78"/>
              <p:cNvSpPr/>
              <p:nvPr/>
            </p:nvSpPr>
            <p:spPr>
              <a:xfrm>
                <a:off x="-1014138" y="741047"/>
                <a:ext cx="19091" cy="37964"/>
              </a:xfrm>
              <a:custGeom>
                <a:avLst/>
                <a:gdLst/>
                <a:ahLst/>
                <a:cxnLst/>
                <a:rect l="l" t="t" r="r" b="b"/>
                <a:pathLst>
                  <a:path w="612" h="1217" extrusionOk="0">
                    <a:moveTo>
                      <a:pt x="341" y="0"/>
                    </a:moveTo>
                    <a:cubicBezTo>
                      <a:pt x="301" y="0"/>
                      <a:pt x="264" y="15"/>
                      <a:pt x="239" y="40"/>
                    </a:cubicBezTo>
                    <a:cubicBezTo>
                      <a:pt x="180" y="159"/>
                      <a:pt x="120" y="218"/>
                      <a:pt x="120" y="278"/>
                    </a:cubicBezTo>
                    <a:cubicBezTo>
                      <a:pt x="61" y="412"/>
                      <a:pt x="61" y="472"/>
                      <a:pt x="1" y="591"/>
                    </a:cubicBezTo>
                    <a:cubicBezTo>
                      <a:pt x="1" y="784"/>
                      <a:pt x="61" y="963"/>
                      <a:pt x="180" y="1157"/>
                    </a:cubicBezTo>
                    <a:lnTo>
                      <a:pt x="239" y="1217"/>
                    </a:lnTo>
                    <a:cubicBezTo>
                      <a:pt x="299" y="1217"/>
                      <a:pt x="433" y="1217"/>
                      <a:pt x="493" y="1157"/>
                    </a:cubicBezTo>
                    <a:cubicBezTo>
                      <a:pt x="552" y="963"/>
                      <a:pt x="612" y="784"/>
                      <a:pt x="612" y="650"/>
                    </a:cubicBezTo>
                    <a:lnTo>
                      <a:pt x="612" y="412"/>
                    </a:lnTo>
                    <a:cubicBezTo>
                      <a:pt x="612" y="278"/>
                      <a:pt x="612" y="218"/>
                      <a:pt x="552" y="99"/>
                    </a:cubicBezTo>
                    <a:lnTo>
                      <a:pt x="493" y="99"/>
                    </a:lnTo>
                    <a:cubicBezTo>
                      <a:pt x="458" y="29"/>
                      <a:pt x="397" y="0"/>
                      <a:pt x="3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5" name="Google Shape;12495;p78"/>
              <p:cNvSpPr/>
              <p:nvPr/>
            </p:nvSpPr>
            <p:spPr>
              <a:xfrm>
                <a:off x="-960202" y="696438"/>
                <a:ext cx="17688" cy="37496"/>
              </a:xfrm>
              <a:custGeom>
                <a:avLst/>
                <a:gdLst/>
                <a:ahLst/>
                <a:cxnLst/>
                <a:rect l="l" t="t" r="r" b="b"/>
                <a:pathLst>
                  <a:path w="567" h="1202" extrusionOk="0">
                    <a:moveTo>
                      <a:pt x="276" y="0"/>
                    </a:moveTo>
                    <a:cubicBezTo>
                      <a:pt x="224" y="0"/>
                      <a:pt x="169" y="29"/>
                      <a:pt x="134" y="99"/>
                    </a:cubicBezTo>
                    <a:cubicBezTo>
                      <a:pt x="60" y="159"/>
                      <a:pt x="60" y="293"/>
                      <a:pt x="0" y="352"/>
                    </a:cubicBezTo>
                    <a:lnTo>
                      <a:pt x="0" y="591"/>
                    </a:lnTo>
                    <a:cubicBezTo>
                      <a:pt x="0" y="784"/>
                      <a:pt x="0" y="963"/>
                      <a:pt x="134" y="1157"/>
                    </a:cubicBezTo>
                    <a:lnTo>
                      <a:pt x="194" y="1157"/>
                    </a:lnTo>
                    <a:cubicBezTo>
                      <a:pt x="224" y="1187"/>
                      <a:pt x="268" y="1201"/>
                      <a:pt x="313" y="1201"/>
                    </a:cubicBezTo>
                    <a:cubicBezTo>
                      <a:pt x="358" y="1201"/>
                      <a:pt x="402" y="1187"/>
                      <a:pt x="432" y="1157"/>
                    </a:cubicBezTo>
                    <a:cubicBezTo>
                      <a:pt x="566" y="963"/>
                      <a:pt x="566" y="784"/>
                      <a:pt x="566" y="591"/>
                    </a:cubicBezTo>
                    <a:lnTo>
                      <a:pt x="566" y="352"/>
                    </a:lnTo>
                    <a:cubicBezTo>
                      <a:pt x="507" y="218"/>
                      <a:pt x="507" y="159"/>
                      <a:pt x="432" y="99"/>
                    </a:cubicBezTo>
                    <a:lnTo>
                      <a:pt x="373" y="39"/>
                    </a:lnTo>
                    <a:cubicBezTo>
                      <a:pt x="348" y="15"/>
                      <a:pt x="313"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6" name="Google Shape;12496;p78"/>
              <p:cNvSpPr/>
              <p:nvPr/>
            </p:nvSpPr>
            <p:spPr>
              <a:xfrm>
                <a:off x="-963945" y="802844"/>
                <a:ext cx="19559" cy="31944"/>
              </a:xfrm>
              <a:custGeom>
                <a:avLst/>
                <a:gdLst/>
                <a:ahLst/>
                <a:cxnLst/>
                <a:rect l="l" t="t" r="r" b="b"/>
                <a:pathLst>
                  <a:path w="627" h="1024" extrusionOk="0">
                    <a:moveTo>
                      <a:pt x="335" y="1"/>
                    </a:moveTo>
                    <a:cubicBezTo>
                      <a:pt x="288" y="1"/>
                      <a:pt x="235" y="15"/>
                      <a:pt x="180" y="40"/>
                    </a:cubicBezTo>
                    <a:cubicBezTo>
                      <a:pt x="120" y="100"/>
                      <a:pt x="120" y="159"/>
                      <a:pt x="60" y="293"/>
                    </a:cubicBezTo>
                    <a:cubicBezTo>
                      <a:pt x="1" y="353"/>
                      <a:pt x="1" y="412"/>
                      <a:pt x="1" y="472"/>
                    </a:cubicBezTo>
                    <a:cubicBezTo>
                      <a:pt x="1" y="666"/>
                      <a:pt x="60" y="844"/>
                      <a:pt x="180" y="979"/>
                    </a:cubicBezTo>
                    <a:cubicBezTo>
                      <a:pt x="217" y="1008"/>
                      <a:pt x="265" y="1023"/>
                      <a:pt x="312" y="1023"/>
                    </a:cubicBezTo>
                    <a:cubicBezTo>
                      <a:pt x="358" y="1023"/>
                      <a:pt x="403" y="1008"/>
                      <a:pt x="433" y="979"/>
                    </a:cubicBezTo>
                    <a:cubicBezTo>
                      <a:pt x="552" y="785"/>
                      <a:pt x="627" y="666"/>
                      <a:pt x="627" y="532"/>
                    </a:cubicBezTo>
                    <a:cubicBezTo>
                      <a:pt x="627" y="472"/>
                      <a:pt x="627" y="412"/>
                      <a:pt x="552" y="353"/>
                    </a:cubicBezTo>
                    <a:cubicBezTo>
                      <a:pt x="552" y="293"/>
                      <a:pt x="552" y="159"/>
                      <a:pt x="493" y="100"/>
                    </a:cubicBezTo>
                    <a:cubicBezTo>
                      <a:pt x="458" y="30"/>
                      <a:pt x="402" y="1"/>
                      <a:pt x="3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7" name="Google Shape;12497;p78"/>
              <p:cNvSpPr/>
              <p:nvPr/>
            </p:nvSpPr>
            <p:spPr>
              <a:xfrm>
                <a:off x="-911881" y="749688"/>
                <a:ext cx="17688" cy="48851"/>
              </a:xfrm>
              <a:custGeom>
                <a:avLst/>
                <a:gdLst/>
                <a:ahLst/>
                <a:cxnLst/>
                <a:rect l="l" t="t" r="r" b="b"/>
                <a:pathLst>
                  <a:path w="567" h="1566" extrusionOk="0">
                    <a:moveTo>
                      <a:pt x="373" y="1"/>
                    </a:moveTo>
                    <a:cubicBezTo>
                      <a:pt x="313" y="1"/>
                      <a:pt x="194" y="1"/>
                      <a:pt x="135" y="75"/>
                    </a:cubicBezTo>
                    <a:cubicBezTo>
                      <a:pt x="75" y="195"/>
                      <a:pt x="75" y="314"/>
                      <a:pt x="0" y="448"/>
                    </a:cubicBezTo>
                    <a:lnTo>
                      <a:pt x="0" y="746"/>
                    </a:lnTo>
                    <a:cubicBezTo>
                      <a:pt x="0" y="999"/>
                      <a:pt x="0" y="1252"/>
                      <a:pt x="135" y="1491"/>
                    </a:cubicBezTo>
                    <a:cubicBezTo>
                      <a:pt x="194" y="1491"/>
                      <a:pt x="194" y="1491"/>
                      <a:pt x="194" y="1565"/>
                    </a:cubicBezTo>
                    <a:cubicBezTo>
                      <a:pt x="313" y="1565"/>
                      <a:pt x="373" y="1565"/>
                      <a:pt x="447" y="1431"/>
                    </a:cubicBezTo>
                    <a:cubicBezTo>
                      <a:pt x="567" y="1252"/>
                      <a:pt x="567" y="999"/>
                      <a:pt x="567" y="746"/>
                    </a:cubicBezTo>
                    <a:lnTo>
                      <a:pt x="567" y="448"/>
                    </a:lnTo>
                    <a:cubicBezTo>
                      <a:pt x="507" y="314"/>
                      <a:pt x="507" y="195"/>
                      <a:pt x="447" y="75"/>
                    </a:cubicBezTo>
                    <a:cubicBezTo>
                      <a:pt x="447" y="75"/>
                      <a:pt x="373" y="75"/>
                      <a:pt x="3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8" name="Google Shape;12498;p78"/>
              <p:cNvSpPr/>
              <p:nvPr/>
            </p:nvSpPr>
            <p:spPr>
              <a:xfrm>
                <a:off x="-863092" y="690417"/>
                <a:ext cx="19091" cy="39805"/>
              </a:xfrm>
              <a:custGeom>
                <a:avLst/>
                <a:gdLst/>
                <a:ahLst/>
                <a:cxnLst/>
                <a:rect l="l" t="t" r="r" b="b"/>
                <a:pathLst>
                  <a:path w="612" h="1276" extrusionOk="0">
                    <a:moveTo>
                      <a:pt x="303" y="1"/>
                    </a:moveTo>
                    <a:cubicBezTo>
                      <a:pt x="251" y="1"/>
                      <a:pt x="215" y="33"/>
                      <a:pt x="179" y="113"/>
                    </a:cubicBezTo>
                    <a:cubicBezTo>
                      <a:pt x="120" y="173"/>
                      <a:pt x="60" y="292"/>
                      <a:pt x="60" y="352"/>
                    </a:cubicBezTo>
                    <a:cubicBezTo>
                      <a:pt x="1" y="411"/>
                      <a:pt x="1" y="545"/>
                      <a:pt x="1" y="605"/>
                    </a:cubicBezTo>
                    <a:cubicBezTo>
                      <a:pt x="1" y="784"/>
                      <a:pt x="1" y="977"/>
                      <a:pt x="60" y="1156"/>
                    </a:cubicBezTo>
                    <a:lnTo>
                      <a:pt x="120" y="1231"/>
                    </a:lnTo>
                    <a:cubicBezTo>
                      <a:pt x="150" y="1260"/>
                      <a:pt x="194" y="1275"/>
                      <a:pt x="241" y="1275"/>
                    </a:cubicBezTo>
                    <a:cubicBezTo>
                      <a:pt x="287" y="1275"/>
                      <a:pt x="336" y="1260"/>
                      <a:pt x="373" y="1231"/>
                    </a:cubicBezTo>
                    <a:cubicBezTo>
                      <a:pt x="492" y="1037"/>
                      <a:pt x="552" y="858"/>
                      <a:pt x="552" y="664"/>
                    </a:cubicBezTo>
                    <a:cubicBezTo>
                      <a:pt x="611" y="545"/>
                      <a:pt x="611" y="486"/>
                      <a:pt x="552" y="352"/>
                    </a:cubicBezTo>
                    <a:cubicBezTo>
                      <a:pt x="552" y="292"/>
                      <a:pt x="492" y="173"/>
                      <a:pt x="433" y="113"/>
                    </a:cubicBezTo>
                    <a:lnTo>
                      <a:pt x="433" y="39"/>
                    </a:lnTo>
                    <a:cubicBezTo>
                      <a:pt x="379" y="15"/>
                      <a:pt x="337" y="1"/>
                      <a:pt x="3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9" name="Google Shape;12499;p78"/>
              <p:cNvSpPr/>
              <p:nvPr/>
            </p:nvSpPr>
            <p:spPr>
              <a:xfrm>
                <a:off x="-791531" y="672543"/>
                <a:ext cx="19091" cy="40023"/>
              </a:xfrm>
              <a:custGeom>
                <a:avLst/>
                <a:gdLst/>
                <a:ahLst/>
                <a:cxnLst/>
                <a:rect l="l" t="t" r="r" b="b"/>
                <a:pathLst>
                  <a:path w="612" h="1283" extrusionOk="0">
                    <a:moveTo>
                      <a:pt x="314" y="1"/>
                    </a:moveTo>
                    <a:cubicBezTo>
                      <a:pt x="180" y="1"/>
                      <a:pt x="120" y="61"/>
                      <a:pt x="60" y="120"/>
                    </a:cubicBezTo>
                    <a:cubicBezTo>
                      <a:pt x="1" y="239"/>
                      <a:pt x="1" y="314"/>
                      <a:pt x="1" y="433"/>
                    </a:cubicBezTo>
                    <a:lnTo>
                      <a:pt x="1" y="686"/>
                    </a:lnTo>
                    <a:cubicBezTo>
                      <a:pt x="60" y="865"/>
                      <a:pt x="60" y="984"/>
                      <a:pt x="180" y="1178"/>
                    </a:cubicBezTo>
                    <a:lnTo>
                      <a:pt x="180" y="1237"/>
                    </a:lnTo>
                    <a:lnTo>
                      <a:pt x="239" y="1237"/>
                    </a:lnTo>
                    <a:cubicBezTo>
                      <a:pt x="277" y="1267"/>
                      <a:pt x="325" y="1282"/>
                      <a:pt x="364" y="1282"/>
                    </a:cubicBezTo>
                    <a:cubicBezTo>
                      <a:pt x="403" y="1282"/>
                      <a:pt x="433" y="1267"/>
                      <a:pt x="433" y="1237"/>
                    </a:cubicBezTo>
                    <a:cubicBezTo>
                      <a:pt x="612" y="1059"/>
                      <a:pt x="612" y="805"/>
                      <a:pt x="612" y="612"/>
                    </a:cubicBezTo>
                    <a:cubicBezTo>
                      <a:pt x="612" y="493"/>
                      <a:pt x="552" y="433"/>
                      <a:pt x="552" y="314"/>
                    </a:cubicBezTo>
                    <a:cubicBezTo>
                      <a:pt x="493" y="239"/>
                      <a:pt x="433" y="120"/>
                      <a:pt x="373" y="61"/>
                    </a:cubicBezTo>
                    <a:lnTo>
                      <a:pt x="3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0" name="Google Shape;12500;p78"/>
              <p:cNvSpPr/>
              <p:nvPr/>
            </p:nvSpPr>
            <p:spPr>
              <a:xfrm>
                <a:off x="-844032" y="770308"/>
                <a:ext cx="19559" cy="39836"/>
              </a:xfrm>
              <a:custGeom>
                <a:avLst/>
                <a:gdLst/>
                <a:ahLst/>
                <a:cxnLst/>
                <a:rect l="l" t="t" r="r" b="b"/>
                <a:pathLst>
                  <a:path w="627" h="1277" extrusionOk="0">
                    <a:moveTo>
                      <a:pt x="345" y="1"/>
                    </a:moveTo>
                    <a:cubicBezTo>
                      <a:pt x="318" y="1"/>
                      <a:pt x="289" y="8"/>
                      <a:pt x="254" y="25"/>
                    </a:cubicBezTo>
                    <a:cubicBezTo>
                      <a:pt x="194" y="159"/>
                      <a:pt x="135" y="219"/>
                      <a:pt x="60" y="338"/>
                    </a:cubicBezTo>
                    <a:cubicBezTo>
                      <a:pt x="60" y="398"/>
                      <a:pt x="0" y="532"/>
                      <a:pt x="0" y="651"/>
                    </a:cubicBezTo>
                    <a:cubicBezTo>
                      <a:pt x="0" y="830"/>
                      <a:pt x="60" y="1023"/>
                      <a:pt x="194" y="1202"/>
                    </a:cubicBezTo>
                    <a:lnTo>
                      <a:pt x="254" y="1277"/>
                    </a:lnTo>
                    <a:cubicBezTo>
                      <a:pt x="313" y="1277"/>
                      <a:pt x="433" y="1277"/>
                      <a:pt x="507" y="1202"/>
                    </a:cubicBezTo>
                    <a:lnTo>
                      <a:pt x="507" y="1143"/>
                    </a:lnTo>
                    <a:cubicBezTo>
                      <a:pt x="567" y="964"/>
                      <a:pt x="626" y="830"/>
                      <a:pt x="626" y="651"/>
                    </a:cubicBezTo>
                    <a:lnTo>
                      <a:pt x="626" y="398"/>
                    </a:lnTo>
                    <a:cubicBezTo>
                      <a:pt x="626" y="338"/>
                      <a:pt x="626" y="219"/>
                      <a:pt x="567" y="159"/>
                    </a:cubicBezTo>
                    <a:lnTo>
                      <a:pt x="507" y="85"/>
                    </a:lnTo>
                    <a:cubicBezTo>
                      <a:pt x="454" y="43"/>
                      <a:pt x="409" y="1"/>
                      <a:pt x="3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1" name="Google Shape;12501;p78"/>
              <p:cNvSpPr/>
              <p:nvPr/>
            </p:nvSpPr>
            <p:spPr>
              <a:xfrm>
                <a:off x="-907701" y="687566"/>
                <a:ext cx="19091" cy="25018"/>
              </a:xfrm>
              <a:custGeom>
                <a:avLst/>
                <a:gdLst/>
                <a:ahLst/>
                <a:cxnLst/>
                <a:rect l="l" t="t" r="r" b="b"/>
                <a:pathLst>
                  <a:path w="612" h="802" extrusionOk="0">
                    <a:moveTo>
                      <a:pt x="239" y="1"/>
                    </a:moveTo>
                    <a:cubicBezTo>
                      <a:pt x="120" y="75"/>
                      <a:pt x="120" y="135"/>
                      <a:pt x="60" y="195"/>
                    </a:cubicBezTo>
                    <a:cubicBezTo>
                      <a:pt x="60" y="254"/>
                      <a:pt x="60" y="314"/>
                      <a:pt x="1" y="373"/>
                    </a:cubicBezTo>
                    <a:cubicBezTo>
                      <a:pt x="1" y="507"/>
                      <a:pt x="60" y="627"/>
                      <a:pt x="179" y="746"/>
                    </a:cubicBezTo>
                    <a:cubicBezTo>
                      <a:pt x="209" y="783"/>
                      <a:pt x="257" y="802"/>
                      <a:pt x="313" y="802"/>
                    </a:cubicBezTo>
                    <a:cubicBezTo>
                      <a:pt x="369" y="802"/>
                      <a:pt x="433" y="783"/>
                      <a:pt x="492" y="746"/>
                    </a:cubicBezTo>
                    <a:lnTo>
                      <a:pt x="492" y="686"/>
                    </a:lnTo>
                    <a:cubicBezTo>
                      <a:pt x="611" y="627"/>
                      <a:pt x="611" y="507"/>
                      <a:pt x="611" y="448"/>
                    </a:cubicBezTo>
                    <a:lnTo>
                      <a:pt x="611" y="254"/>
                    </a:lnTo>
                    <a:cubicBezTo>
                      <a:pt x="552" y="195"/>
                      <a:pt x="552" y="135"/>
                      <a:pt x="492" y="75"/>
                    </a:cubicBezTo>
                    <a:cubicBezTo>
                      <a:pt x="433" y="1"/>
                      <a:pt x="313" y="1"/>
                      <a:pt x="2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2" name="Google Shape;12502;p78"/>
              <p:cNvSpPr/>
              <p:nvPr/>
            </p:nvSpPr>
            <p:spPr>
              <a:xfrm>
                <a:off x="-1018318" y="685133"/>
                <a:ext cx="19559" cy="20495"/>
              </a:xfrm>
              <a:custGeom>
                <a:avLst/>
                <a:gdLst/>
                <a:ahLst/>
                <a:cxnLst/>
                <a:rect l="l" t="t" r="r" b="b"/>
                <a:pathLst>
                  <a:path w="627" h="657" extrusionOk="0">
                    <a:moveTo>
                      <a:pt x="314" y="1"/>
                    </a:moveTo>
                    <a:cubicBezTo>
                      <a:pt x="269" y="1"/>
                      <a:pt x="224" y="15"/>
                      <a:pt x="195" y="45"/>
                    </a:cubicBezTo>
                    <a:cubicBezTo>
                      <a:pt x="135" y="105"/>
                      <a:pt x="60" y="164"/>
                      <a:pt x="60" y="239"/>
                    </a:cubicBezTo>
                    <a:cubicBezTo>
                      <a:pt x="1" y="299"/>
                      <a:pt x="1" y="299"/>
                      <a:pt x="1" y="358"/>
                    </a:cubicBezTo>
                    <a:cubicBezTo>
                      <a:pt x="60" y="418"/>
                      <a:pt x="60" y="537"/>
                      <a:pt x="195" y="611"/>
                    </a:cubicBezTo>
                    <a:cubicBezTo>
                      <a:pt x="254" y="641"/>
                      <a:pt x="314" y="656"/>
                      <a:pt x="368" y="656"/>
                    </a:cubicBezTo>
                    <a:cubicBezTo>
                      <a:pt x="422" y="656"/>
                      <a:pt x="470" y="641"/>
                      <a:pt x="507" y="611"/>
                    </a:cubicBezTo>
                    <a:cubicBezTo>
                      <a:pt x="627" y="477"/>
                      <a:pt x="627" y="418"/>
                      <a:pt x="627" y="299"/>
                    </a:cubicBezTo>
                    <a:cubicBezTo>
                      <a:pt x="627" y="299"/>
                      <a:pt x="627" y="239"/>
                      <a:pt x="567" y="164"/>
                    </a:cubicBezTo>
                    <a:cubicBezTo>
                      <a:pt x="567" y="105"/>
                      <a:pt x="507" y="105"/>
                      <a:pt x="433" y="45"/>
                    </a:cubicBezTo>
                    <a:cubicBezTo>
                      <a:pt x="403" y="15"/>
                      <a:pt x="358" y="1"/>
                      <a:pt x="3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nvGrpSpPr>
            <p:cNvPr id="12503" name="Google Shape;12503;p78"/>
            <p:cNvGrpSpPr/>
            <p:nvPr/>
          </p:nvGrpSpPr>
          <p:grpSpPr>
            <a:xfrm>
              <a:off x="790775" y="119354"/>
              <a:ext cx="7447900" cy="539872"/>
              <a:chOff x="790775" y="119354"/>
              <a:chExt cx="7447900" cy="539872"/>
            </a:xfrm>
          </p:grpSpPr>
          <p:sp>
            <p:nvSpPr>
              <p:cNvPr id="12504" name="Google Shape;12504;p78"/>
              <p:cNvSpPr/>
              <p:nvPr/>
            </p:nvSpPr>
            <p:spPr>
              <a:xfrm>
                <a:off x="7123684" y="123504"/>
                <a:ext cx="172446" cy="240184"/>
              </a:xfrm>
              <a:custGeom>
                <a:avLst/>
                <a:gdLst/>
                <a:ahLst/>
                <a:cxnLst/>
                <a:rect l="l" t="t" r="r" b="b"/>
                <a:pathLst>
                  <a:path w="5528" h="6887" extrusionOk="0">
                    <a:moveTo>
                      <a:pt x="837" y="0"/>
                    </a:moveTo>
                    <a:cubicBezTo>
                      <a:pt x="731" y="0"/>
                      <a:pt x="640" y="39"/>
                      <a:pt x="566" y="123"/>
                    </a:cubicBezTo>
                    <a:cubicBezTo>
                      <a:pt x="134" y="749"/>
                      <a:pt x="0" y="1181"/>
                      <a:pt x="373" y="1732"/>
                    </a:cubicBezTo>
                    <a:cubicBezTo>
                      <a:pt x="745" y="2239"/>
                      <a:pt x="2801" y="3535"/>
                      <a:pt x="4410" y="6708"/>
                    </a:cubicBezTo>
                    <a:lnTo>
                      <a:pt x="4410" y="6887"/>
                    </a:lnTo>
                    <a:cubicBezTo>
                      <a:pt x="4783" y="6827"/>
                      <a:pt x="5155" y="6768"/>
                      <a:pt x="5527" y="6768"/>
                    </a:cubicBezTo>
                    <a:cubicBezTo>
                      <a:pt x="5468" y="6202"/>
                      <a:pt x="5095" y="4220"/>
                      <a:pt x="3606" y="2537"/>
                    </a:cubicBezTo>
                    <a:cubicBezTo>
                      <a:pt x="2553" y="1269"/>
                      <a:pt x="1446" y="0"/>
                      <a:pt x="8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5" name="Google Shape;12505;p78"/>
              <p:cNvSpPr/>
              <p:nvPr/>
            </p:nvSpPr>
            <p:spPr>
              <a:xfrm>
                <a:off x="7028883" y="358045"/>
                <a:ext cx="536336" cy="301181"/>
              </a:xfrm>
              <a:custGeom>
                <a:avLst/>
                <a:gdLst/>
                <a:ahLst/>
                <a:cxnLst/>
                <a:rect l="l" t="t" r="r" b="b"/>
                <a:pathLst>
                  <a:path w="17193" h="8636" extrusionOk="0">
                    <a:moveTo>
                      <a:pt x="9745" y="0"/>
                    </a:moveTo>
                    <a:cubicBezTo>
                      <a:pt x="9362" y="0"/>
                      <a:pt x="8967" y="14"/>
                      <a:pt x="8566" y="43"/>
                    </a:cubicBezTo>
                    <a:cubicBezTo>
                      <a:pt x="8194" y="43"/>
                      <a:pt x="7822" y="102"/>
                      <a:pt x="7449" y="162"/>
                    </a:cubicBezTo>
                    <a:cubicBezTo>
                      <a:pt x="5155" y="415"/>
                      <a:pt x="2861" y="1160"/>
                      <a:pt x="1803" y="2516"/>
                    </a:cubicBezTo>
                    <a:cubicBezTo>
                      <a:pt x="0" y="4944"/>
                      <a:pt x="1118" y="7059"/>
                      <a:pt x="1803" y="7730"/>
                    </a:cubicBezTo>
                    <a:cubicBezTo>
                      <a:pt x="1862" y="7864"/>
                      <a:pt x="1922" y="7864"/>
                      <a:pt x="1997" y="7923"/>
                    </a:cubicBezTo>
                    <a:cubicBezTo>
                      <a:pt x="2687" y="8345"/>
                      <a:pt x="5509" y="8635"/>
                      <a:pt x="8413" y="8635"/>
                    </a:cubicBezTo>
                    <a:cubicBezTo>
                      <a:pt x="11462" y="8635"/>
                      <a:pt x="14602" y="8315"/>
                      <a:pt x="15464" y="7491"/>
                    </a:cubicBezTo>
                    <a:cubicBezTo>
                      <a:pt x="17192" y="5808"/>
                      <a:pt x="16641" y="1711"/>
                      <a:pt x="13170" y="475"/>
                    </a:cubicBezTo>
                    <a:cubicBezTo>
                      <a:pt x="12386" y="182"/>
                      <a:pt x="11144" y="0"/>
                      <a:pt x="97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6" name="Google Shape;12506;p78"/>
              <p:cNvSpPr/>
              <p:nvPr/>
            </p:nvSpPr>
            <p:spPr>
              <a:xfrm>
                <a:off x="4633668" y="123504"/>
                <a:ext cx="172446" cy="240184"/>
              </a:xfrm>
              <a:custGeom>
                <a:avLst/>
                <a:gdLst/>
                <a:ahLst/>
                <a:cxnLst/>
                <a:rect l="l" t="t" r="r" b="b"/>
                <a:pathLst>
                  <a:path w="5528" h="6887" extrusionOk="0">
                    <a:moveTo>
                      <a:pt x="836" y="0"/>
                    </a:moveTo>
                    <a:cubicBezTo>
                      <a:pt x="730" y="0"/>
                      <a:pt x="640" y="39"/>
                      <a:pt x="566" y="123"/>
                    </a:cubicBezTo>
                    <a:cubicBezTo>
                      <a:pt x="60" y="749"/>
                      <a:pt x="0" y="1181"/>
                      <a:pt x="373" y="1732"/>
                    </a:cubicBezTo>
                    <a:cubicBezTo>
                      <a:pt x="745" y="2239"/>
                      <a:pt x="2801" y="3535"/>
                      <a:pt x="4410" y="6708"/>
                    </a:cubicBezTo>
                    <a:lnTo>
                      <a:pt x="4410" y="6887"/>
                    </a:lnTo>
                    <a:cubicBezTo>
                      <a:pt x="4782" y="6827"/>
                      <a:pt x="5155" y="6768"/>
                      <a:pt x="5527" y="6768"/>
                    </a:cubicBezTo>
                    <a:cubicBezTo>
                      <a:pt x="5468" y="6202"/>
                      <a:pt x="5095" y="4220"/>
                      <a:pt x="3605" y="2537"/>
                    </a:cubicBezTo>
                    <a:cubicBezTo>
                      <a:pt x="2540" y="1269"/>
                      <a:pt x="1443" y="0"/>
                      <a:pt x="8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7" name="Google Shape;12507;p78"/>
              <p:cNvSpPr/>
              <p:nvPr/>
            </p:nvSpPr>
            <p:spPr>
              <a:xfrm>
                <a:off x="4538866" y="358045"/>
                <a:ext cx="536304" cy="301181"/>
              </a:xfrm>
              <a:custGeom>
                <a:avLst/>
                <a:gdLst/>
                <a:ahLst/>
                <a:cxnLst/>
                <a:rect l="l" t="t" r="r" b="b"/>
                <a:pathLst>
                  <a:path w="17192" h="8636" extrusionOk="0">
                    <a:moveTo>
                      <a:pt x="9744" y="0"/>
                    </a:moveTo>
                    <a:cubicBezTo>
                      <a:pt x="9362" y="0"/>
                      <a:pt x="8967" y="14"/>
                      <a:pt x="8566" y="43"/>
                    </a:cubicBezTo>
                    <a:cubicBezTo>
                      <a:pt x="8194" y="43"/>
                      <a:pt x="7821" y="102"/>
                      <a:pt x="7449" y="162"/>
                    </a:cubicBezTo>
                    <a:cubicBezTo>
                      <a:pt x="5155" y="415"/>
                      <a:pt x="2861" y="1160"/>
                      <a:pt x="1803" y="2516"/>
                    </a:cubicBezTo>
                    <a:cubicBezTo>
                      <a:pt x="0" y="4944"/>
                      <a:pt x="1118" y="7059"/>
                      <a:pt x="1803" y="7730"/>
                    </a:cubicBezTo>
                    <a:cubicBezTo>
                      <a:pt x="1862" y="7864"/>
                      <a:pt x="1922" y="7864"/>
                      <a:pt x="1982" y="7923"/>
                    </a:cubicBezTo>
                    <a:cubicBezTo>
                      <a:pt x="2679" y="8345"/>
                      <a:pt x="5505" y="8635"/>
                      <a:pt x="8409" y="8635"/>
                    </a:cubicBezTo>
                    <a:cubicBezTo>
                      <a:pt x="11458" y="8635"/>
                      <a:pt x="14594" y="8315"/>
                      <a:pt x="15449" y="7491"/>
                    </a:cubicBezTo>
                    <a:cubicBezTo>
                      <a:pt x="17192" y="5808"/>
                      <a:pt x="16566" y="1711"/>
                      <a:pt x="13095" y="475"/>
                    </a:cubicBezTo>
                    <a:cubicBezTo>
                      <a:pt x="12370" y="182"/>
                      <a:pt x="11140" y="0"/>
                      <a:pt x="97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8" name="Google Shape;12508;p78"/>
              <p:cNvSpPr/>
              <p:nvPr/>
            </p:nvSpPr>
            <p:spPr>
              <a:xfrm>
                <a:off x="5257318" y="123504"/>
                <a:ext cx="172446" cy="240184"/>
              </a:xfrm>
              <a:custGeom>
                <a:avLst/>
                <a:gdLst/>
                <a:ahLst/>
                <a:cxnLst/>
                <a:rect l="l" t="t" r="r" b="b"/>
                <a:pathLst>
                  <a:path w="5528" h="6887" extrusionOk="0">
                    <a:moveTo>
                      <a:pt x="828" y="0"/>
                    </a:moveTo>
                    <a:cubicBezTo>
                      <a:pt x="720" y="0"/>
                      <a:pt x="627" y="39"/>
                      <a:pt x="552" y="123"/>
                    </a:cubicBezTo>
                    <a:cubicBezTo>
                      <a:pt x="60" y="749"/>
                      <a:pt x="1" y="1181"/>
                      <a:pt x="373" y="1732"/>
                    </a:cubicBezTo>
                    <a:cubicBezTo>
                      <a:pt x="746" y="2239"/>
                      <a:pt x="2787" y="3535"/>
                      <a:pt x="4410" y="6708"/>
                    </a:cubicBezTo>
                    <a:lnTo>
                      <a:pt x="4410" y="6887"/>
                    </a:lnTo>
                    <a:cubicBezTo>
                      <a:pt x="4783" y="6827"/>
                      <a:pt x="5155" y="6768"/>
                      <a:pt x="5528" y="6768"/>
                    </a:cubicBezTo>
                    <a:cubicBezTo>
                      <a:pt x="5453" y="6202"/>
                      <a:pt x="5081" y="4220"/>
                      <a:pt x="3591" y="2537"/>
                    </a:cubicBezTo>
                    <a:cubicBezTo>
                      <a:pt x="2539" y="1269"/>
                      <a:pt x="1443" y="0"/>
                      <a:pt x="8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9" name="Google Shape;12509;p78"/>
              <p:cNvSpPr/>
              <p:nvPr/>
            </p:nvSpPr>
            <p:spPr>
              <a:xfrm>
                <a:off x="5162517" y="358045"/>
                <a:ext cx="536336" cy="301181"/>
              </a:xfrm>
              <a:custGeom>
                <a:avLst/>
                <a:gdLst/>
                <a:ahLst/>
                <a:cxnLst/>
                <a:rect l="l" t="t" r="r" b="b"/>
                <a:pathLst>
                  <a:path w="17193" h="8636" extrusionOk="0">
                    <a:moveTo>
                      <a:pt x="9743" y="0"/>
                    </a:moveTo>
                    <a:cubicBezTo>
                      <a:pt x="9362" y="0"/>
                      <a:pt x="8967" y="14"/>
                      <a:pt x="8567" y="43"/>
                    </a:cubicBezTo>
                    <a:cubicBezTo>
                      <a:pt x="8194" y="43"/>
                      <a:pt x="7822" y="102"/>
                      <a:pt x="7449" y="162"/>
                    </a:cubicBezTo>
                    <a:cubicBezTo>
                      <a:pt x="5140" y="415"/>
                      <a:pt x="2846" y="1160"/>
                      <a:pt x="1788" y="2516"/>
                    </a:cubicBezTo>
                    <a:cubicBezTo>
                      <a:pt x="1" y="4944"/>
                      <a:pt x="1118" y="7059"/>
                      <a:pt x="1788" y="7730"/>
                    </a:cubicBezTo>
                    <a:cubicBezTo>
                      <a:pt x="1863" y="7864"/>
                      <a:pt x="1922" y="7864"/>
                      <a:pt x="1982" y="7923"/>
                    </a:cubicBezTo>
                    <a:cubicBezTo>
                      <a:pt x="2680" y="8345"/>
                      <a:pt x="5505" y="8635"/>
                      <a:pt x="8410" y="8635"/>
                    </a:cubicBezTo>
                    <a:cubicBezTo>
                      <a:pt x="11459" y="8635"/>
                      <a:pt x="14595" y="8315"/>
                      <a:pt x="15449" y="7491"/>
                    </a:cubicBezTo>
                    <a:cubicBezTo>
                      <a:pt x="17192" y="5808"/>
                      <a:pt x="16567" y="1711"/>
                      <a:pt x="13096" y="475"/>
                    </a:cubicBezTo>
                    <a:cubicBezTo>
                      <a:pt x="12359" y="182"/>
                      <a:pt x="11136" y="0"/>
                      <a:pt x="97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0" name="Google Shape;12510;p78"/>
              <p:cNvSpPr/>
              <p:nvPr/>
            </p:nvSpPr>
            <p:spPr>
              <a:xfrm>
                <a:off x="5880532" y="123504"/>
                <a:ext cx="172446" cy="240184"/>
              </a:xfrm>
              <a:custGeom>
                <a:avLst/>
                <a:gdLst/>
                <a:ahLst/>
                <a:cxnLst/>
                <a:rect l="l" t="t" r="r" b="b"/>
                <a:pathLst>
                  <a:path w="5528" h="6887" extrusionOk="0">
                    <a:moveTo>
                      <a:pt x="837" y="0"/>
                    </a:moveTo>
                    <a:cubicBezTo>
                      <a:pt x="731" y="0"/>
                      <a:pt x="640" y="39"/>
                      <a:pt x="567" y="123"/>
                    </a:cubicBezTo>
                    <a:cubicBezTo>
                      <a:pt x="135" y="749"/>
                      <a:pt x="0" y="1181"/>
                      <a:pt x="373" y="1732"/>
                    </a:cubicBezTo>
                    <a:cubicBezTo>
                      <a:pt x="745" y="2239"/>
                      <a:pt x="2801" y="3535"/>
                      <a:pt x="4410" y="6708"/>
                    </a:cubicBezTo>
                    <a:lnTo>
                      <a:pt x="4410" y="6887"/>
                    </a:lnTo>
                    <a:cubicBezTo>
                      <a:pt x="4783" y="6827"/>
                      <a:pt x="5155" y="6768"/>
                      <a:pt x="5527" y="6768"/>
                    </a:cubicBezTo>
                    <a:cubicBezTo>
                      <a:pt x="5468" y="6202"/>
                      <a:pt x="5095" y="4220"/>
                      <a:pt x="3606" y="2537"/>
                    </a:cubicBezTo>
                    <a:cubicBezTo>
                      <a:pt x="2553" y="1269"/>
                      <a:pt x="1447" y="0"/>
                      <a:pt x="8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1" name="Google Shape;12511;p78"/>
              <p:cNvSpPr/>
              <p:nvPr/>
            </p:nvSpPr>
            <p:spPr>
              <a:xfrm>
                <a:off x="5785731" y="358045"/>
                <a:ext cx="536336" cy="301181"/>
              </a:xfrm>
              <a:custGeom>
                <a:avLst/>
                <a:gdLst/>
                <a:ahLst/>
                <a:cxnLst/>
                <a:rect l="l" t="t" r="r" b="b"/>
                <a:pathLst>
                  <a:path w="17193" h="8636" extrusionOk="0">
                    <a:moveTo>
                      <a:pt x="9745" y="0"/>
                    </a:moveTo>
                    <a:cubicBezTo>
                      <a:pt x="9362" y="0"/>
                      <a:pt x="8967" y="14"/>
                      <a:pt x="8566" y="43"/>
                    </a:cubicBezTo>
                    <a:cubicBezTo>
                      <a:pt x="8194" y="43"/>
                      <a:pt x="7822" y="102"/>
                      <a:pt x="7449" y="162"/>
                    </a:cubicBezTo>
                    <a:cubicBezTo>
                      <a:pt x="5155" y="415"/>
                      <a:pt x="2861" y="1160"/>
                      <a:pt x="1803" y="2516"/>
                    </a:cubicBezTo>
                    <a:cubicBezTo>
                      <a:pt x="0" y="4944"/>
                      <a:pt x="1118" y="7059"/>
                      <a:pt x="1803" y="7730"/>
                    </a:cubicBezTo>
                    <a:cubicBezTo>
                      <a:pt x="1863" y="7864"/>
                      <a:pt x="1922" y="7864"/>
                      <a:pt x="1997" y="7923"/>
                    </a:cubicBezTo>
                    <a:cubicBezTo>
                      <a:pt x="2687" y="8345"/>
                      <a:pt x="5509" y="8635"/>
                      <a:pt x="8413" y="8635"/>
                    </a:cubicBezTo>
                    <a:cubicBezTo>
                      <a:pt x="11462" y="8635"/>
                      <a:pt x="14602" y="8315"/>
                      <a:pt x="15464" y="7491"/>
                    </a:cubicBezTo>
                    <a:cubicBezTo>
                      <a:pt x="17192" y="5808"/>
                      <a:pt x="16581" y="1711"/>
                      <a:pt x="13170" y="475"/>
                    </a:cubicBezTo>
                    <a:cubicBezTo>
                      <a:pt x="12386" y="182"/>
                      <a:pt x="11144" y="0"/>
                      <a:pt x="97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2" name="Google Shape;12512;p78"/>
              <p:cNvSpPr/>
              <p:nvPr/>
            </p:nvSpPr>
            <p:spPr>
              <a:xfrm>
                <a:off x="6507926" y="123504"/>
                <a:ext cx="172446" cy="240184"/>
              </a:xfrm>
              <a:custGeom>
                <a:avLst/>
                <a:gdLst/>
                <a:ahLst/>
                <a:cxnLst/>
                <a:rect l="l" t="t" r="r" b="b"/>
                <a:pathLst>
                  <a:path w="5528" h="6887" extrusionOk="0">
                    <a:moveTo>
                      <a:pt x="837" y="0"/>
                    </a:moveTo>
                    <a:cubicBezTo>
                      <a:pt x="731" y="0"/>
                      <a:pt x="639" y="39"/>
                      <a:pt x="566" y="123"/>
                    </a:cubicBezTo>
                    <a:cubicBezTo>
                      <a:pt x="134" y="749"/>
                      <a:pt x="0" y="1181"/>
                      <a:pt x="373" y="1732"/>
                    </a:cubicBezTo>
                    <a:cubicBezTo>
                      <a:pt x="745" y="2239"/>
                      <a:pt x="2801" y="3535"/>
                      <a:pt x="4410" y="6708"/>
                    </a:cubicBezTo>
                    <a:lnTo>
                      <a:pt x="4410" y="6887"/>
                    </a:lnTo>
                    <a:cubicBezTo>
                      <a:pt x="4782" y="6827"/>
                      <a:pt x="5155" y="6768"/>
                      <a:pt x="5527" y="6768"/>
                    </a:cubicBezTo>
                    <a:cubicBezTo>
                      <a:pt x="5468" y="6202"/>
                      <a:pt x="5095" y="4220"/>
                      <a:pt x="3605" y="2537"/>
                    </a:cubicBezTo>
                    <a:cubicBezTo>
                      <a:pt x="2553" y="1269"/>
                      <a:pt x="1446" y="0"/>
                      <a:pt x="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3" name="Google Shape;12513;p78"/>
              <p:cNvSpPr/>
              <p:nvPr/>
            </p:nvSpPr>
            <p:spPr>
              <a:xfrm>
                <a:off x="6413124" y="358045"/>
                <a:ext cx="536304" cy="301181"/>
              </a:xfrm>
              <a:custGeom>
                <a:avLst/>
                <a:gdLst/>
                <a:ahLst/>
                <a:cxnLst/>
                <a:rect l="l" t="t" r="r" b="b"/>
                <a:pathLst>
                  <a:path w="17192" h="8636" extrusionOk="0">
                    <a:moveTo>
                      <a:pt x="9745" y="0"/>
                    </a:moveTo>
                    <a:cubicBezTo>
                      <a:pt x="9362" y="0"/>
                      <a:pt x="8967" y="14"/>
                      <a:pt x="8566" y="43"/>
                    </a:cubicBezTo>
                    <a:cubicBezTo>
                      <a:pt x="8194" y="43"/>
                      <a:pt x="7821" y="102"/>
                      <a:pt x="7449" y="162"/>
                    </a:cubicBezTo>
                    <a:cubicBezTo>
                      <a:pt x="5155" y="415"/>
                      <a:pt x="2860" y="1160"/>
                      <a:pt x="1803" y="2516"/>
                    </a:cubicBezTo>
                    <a:cubicBezTo>
                      <a:pt x="0" y="4944"/>
                      <a:pt x="1117" y="7059"/>
                      <a:pt x="1803" y="7730"/>
                    </a:cubicBezTo>
                    <a:cubicBezTo>
                      <a:pt x="1862" y="7864"/>
                      <a:pt x="1996" y="7864"/>
                      <a:pt x="2056" y="7923"/>
                    </a:cubicBezTo>
                    <a:cubicBezTo>
                      <a:pt x="2717" y="8345"/>
                      <a:pt x="5524" y="8635"/>
                      <a:pt x="8421" y="8635"/>
                    </a:cubicBezTo>
                    <a:cubicBezTo>
                      <a:pt x="11461" y="8635"/>
                      <a:pt x="14602" y="8315"/>
                      <a:pt x="15464" y="7491"/>
                    </a:cubicBezTo>
                    <a:cubicBezTo>
                      <a:pt x="17192" y="5808"/>
                      <a:pt x="16641" y="1711"/>
                      <a:pt x="13169" y="475"/>
                    </a:cubicBezTo>
                    <a:cubicBezTo>
                      <a:pt x="12386" y="182"/>
                      <a:pt x="11144" y="0"/>
                      <a:pt x="97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4" name="Google Shape;12514;p78"/>
              <p:cNvSpPr/>
              <p:nvPr/>
            </p:nvSpPr>
            <p:spPr>
              <a:xfrm>
                <a:off x="7751078" y="123504"/>
                <a:ext cx="172446" cy="240184"/>
              </a:xfrm>
              <a:custGeom>
                <a:avLst/>
                <a:gdLst/>
                <a:ahLst/>
                <a:cxnLst/>
                <a:rect l="l" t="t" r="r" b="b"/>
                <a:pathLst>
                  <a:path w="5528" h="6887" extrusionOk="0">
                    <a:moveTo>
                      <a:pt x="837" y="0"/>
                    </a:moveTo>
                    <a:cubicBezTo>
                      <a:pt x="731" y="0"/>
                      <a:pt x="639" y="39"/>
                      <a:pt x="566" y="123"/>
                    </a:cubicBezTo>
                    <a:cubicBezTo>
                      <a:pt x="134" y="749"/>
                      <a:pt x="0" y="1181"/>
                      <a:pt x="373" y="1732"/>
                    </a:cubicBezTo>
                    <a:cubicBezTo>
                      <a:pt x="745" y="2239"/>
                      <a:pt x="2801" y="3535"/>
                      <a:pt x="4410" y="6708"/>
                    </a:cubicBezTo>
                    <a:lnTo>
                      <a:pt x="4410" y="6887"/>
                    </a:lnTo>
                    <a:cubicBezTo>
                      <a:pt x="4782" y="6827"/>
                      <a:pt x="5155" y="6768"/>
                      <a:pt x="5527" y="6768"/>
                    </a:cubicBezTo>
                    <a:cubicBezTo>
                      <a:pt x="5467" y="6202"/>
                      <a:pt x="5155" y="4220"/>
                      <a:pt x="3605" y="2537"/>
                    </a:cubicBezTo>
                    <a:cubicBezTo>
                      <a:pt x="2553" y="1269"/>
                      <a:pt x="1446" y="0"/>
                      <a:pt x="8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5" name="Google Shape;12515;p78"/>
              <p:cNvSpPr/>
              <p:nvPr/>
            </p:nvSpPr>
            <p:spPr>
              <a:xfrm>
                <a:off x="7656245" y="358045"/>
                <a:ext cx="536336" cy="301181"/>
              </a:xfrm>
              <a:custGeom>
                <a:avLst/>
                <a:gdLst/>
                <a:ahLst/>
                <a:cxnLst/>
                <a:rect l="l" t="t" r="r" b="b"/>
                <a:pathLst>
                  <a:path w="17193" h="8636" extrusionOk="0">
                    <a:moveTo>
                      <a:pt x="9746" y="0"/>
                    </a:moveTo>
                    <a:cubicBezTo>
                      <a:pt x="9363" y="0"/>
                      <a:pt x="8968" y="14"/>
                      <a:pt x="8567" y="43"/>
                    </a:cubicBezTo>
                    <a:cubicBezTo>
                      <a:pt x="8195" y="43"/>
                      <a:pt x="7822" y="102"/>
                      <a:pt x="7450" y="162"/>
                    </a:cubicBezTo>
                    <a:cubicBezTo>
                      <a:pt x="5156" y="415"/>
                      <a:pt x="2861" y="1160"/>
                      <a:pt x="1804" y="2516"/>
                    </a:cubicBezTo>
                    <a:cubicBezTo>
                      <a:pt x="1" y="4944"/>
                      <a:pt x="1118" y="7059"/>
                      <a:pt x="1804" y="7730"/>
                    </a:cubicBezTo>
                    <a:cubicBezTo>
                      <a:pt x="1863" y="7864"/>
                      <a:pt x="1997" y="7864"/>
                      <a:pt x="2057" y="7923"/>
                    </a:cubicBezTo>
                    <a:cubicBezTo>
                      <a:pt x="2718" y="8345"/>
                      <a:pt x="5525" y="8635"/>
                      <a:pt x="8422" y="8635"/>
                    </a:cubicBezTo>
                    <a:cubicBezTo>
                      <a:pt x="11462" y="8635"/>
                      <a:pt x="14603" y="8315"/>
                      <a:pt x="15465" y="7491"/>
                    </a:cubicBezTo>
                    <a:cubicBezTo>
                      <a:pt x="17193" y="5808"/>
                      <a:pt x="16642" y="1711"/>
                      <a:pt x="13170" y="475"/>
                    </a:cubicBezTo>
                    <a:cubicBezTo>
                      <a:pt x="12387" y="182"/>
                      <a:pt x="11145" y="0"/>
                      <a:pt x="97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6" name="Google Shape;12516;p78"/>
              <p:cNvSpPr/>
              <p:nvPr/>
            </p:nvSpPr>
            <p:spPr>
              <a:xfrm>
                <a:off x="3378880" y="119354"/>
                <a:ext cx="172446" cy="238127"/>
              </a:xfrm>
              <a:custGeom>
                <a:avLst/>
                <a:gdLst/>
                <a:ahLst/>
                <a:cxnLst/>
                <a:rect l="l" t="t" r="r" b="b"/>
                <a:pathLst>
                  <a:path w="5528" h="6828" extrusionOk="0">
                    <a:moveTo>
                      <a:pt x="874" y="0"/>
                    </a:moveTo>
                    <a:cubicBezTo>
                      <a:pt x="775" y="0"/>
                      <a:pt x="691" y="39"/>
                      <a:pt x="627" y="123"/>
                    </a:cubicBezTo>
                    <a:cubicBezTo>
                      <a:pt x="120" y="674"/>
                      <a:pt x="1" y="1166"/>
                      <a:pt x="373" y="1673"/>
                    </a:cubicBezTo>
                    <a:cubicBezTo>
                      <a:pt x="805" y="2164"/>
                      <a:pt x="2802" y="3475"/>
                      <a:pt x="4411" y="6693"/>
                    </a:cubicBezTo>
                    <a:lnTo>
                      <a:pt x="4411"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7" name="Google Shape;12517;p78"/>
              <p:cNvSpPr/>
              <p:nvPr/>
            </p:nvSpPr>
            <p:spPr>
              <a:xfrm>
                <a:off x="3284079" y="353616"/>
                <a:ext cx="536336" cy="299611"/>
              </a:xfrm>
              <a:custGeom>
                <a:avLst/>
                <a:gdLst/>
                <a:ahLst/>
                <a:cxnLst/>
                <a:rect l="l" t="t" r="r" b="b"/>
                <a:pathLst>
                  <a:path w="17193" h="8591" extrusionOk="0">
                    <a:moveTo>
                      <a:pt x="9659" y="1"/>
                    </a:moveTo>
                    <a:cubicBezTo>
                      <a:pt x="9303" y="1"/>
                      <a:pt x="8937" y="12"/>
                      <a:pt x="8567" y="36"/>
                    </a:cubicBezTo>
                    <a:cubicBezTo>
                      <a:pt x="8194" y="36"/>
                      <a:pt x="7822" y="110"/>
                      <a:pt x="7450" y="110"/>
                    </a:cubicBezTo>
                    <a:cubicBezTo>
                      <a:pt x="5155" y="408"/>
                      <a:pt x="2861" y="1093"/>
                      <a:pt x="1803" y="2523"/>
                    </a:cubicBezTo>
                    <a:cubicBezTo>
                      <a:pt x="1" y="4952"/>
                      <a:pt x="1118" y="7052"/>
                      <a:pt x="1803" y="7738"/>
                    </a:cubicBezTo>
                    <a:cubicBezTo>
                      <a:pt x="1863" y="7797"/>
                      <a:pt x="1982" y="7857"/>
                      <a:pt x="2042" y="7931"/>
                    </a:cubicBezTo>
                    <a:cubicBezTo>
                      <a:pt x="2728" y="8317"/>
                      <a:pt x="5458" y="8590"/>
                      <a:pt x="8306" y="8590"/>
                    </a:cubicBezTo>
                    <a:cubicBezTo>
                      <a:pt x="11393" y="8590"/>
                      <a:pt x="14617" y="8269"/>
                      <a:pt x="15524" y="7425"/>
                    </a:cubicBezTo>
                    <a:cubicBezTo>
                      <a:pt x="17193" y="5756"/>
                      <a:pt x="16641" y="1719"/>
                      <a:pt x="13155" y="482"/>
                    </a:cubicBezTo>
                    <a:cubicBezTo>
                      <a:pt x="12368" y="184"/>
                      <a:pt x="11093" y="1"/>
                      <a:pt x="96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8" name="Google Shape;12518;p78"/>
              <p:cNvSpPr/>
              <p:nvPr/>
            </p:nvSpPr>
            <p:spPr>
              <a:xfrm>
                <a:off x="888864" y="119354"/>
                <a:ext cx="172446" cy="238127"/>
              </a:xfrm>
              <a:custGeom>
                <a:avLst/>
                <a:gdLst/>
                <a:ahLst/>
                <a:cxnLst/>
                <a:rect l="l" t="t" r="r" b="b"/>
                <a:pathLst>
                  <a:path w="5528" h="6828" extrusionOk="0">
                    <a:moveTo>
                      <a:pt x="828" y="0"/>
                    </a:moveTo>
                    <a:cubicBezTo>
                      <a:pt x="721" y="0"/>
                      <a:pt x="628" y="39"/>
                      <a:pt x="552" y="123"/>
                    </a:cubicBezTo>
                    <a:cubicBezTo>
                      <a:pt x="120" y="674"/>
                      <a:pt x="1" y="1166"/>
                      <a:pt x="373" y="1673"/>
                    </a:cubicBezTo>
                    <a:cubicBezTo>
                      <a:pt x="746" y="2164"/>
                      <a:pt x="2787" y="3475"/>
                      <a:pt x="4410" y="6693"/>
                    </a:cubicBezTo>
                    <a:lnTo>
                      <a:pt x="4410" y="6827"/>
                    </a:lnTo>
                    <a:cubicBezTo>
                      <a:pt x="4783" y="6827"/>
                      <a:pt x="5155" y="6753"/>
                      <a:pt x="5528" y="6753"/>
                    </a:cubicBezTo>
                    <a:cubicBezTo>
                      <a:pt x="5453" y="6142"/>
                      <a:pt x="5081" y="4220"/>
                      <a:pt x="3591" y="2477"/>
                    </a:cubicBezTo>
                    <a:cubicBezTo>
                      <a:pt x="2539" y="1260"/>
                      <a:pt x="1444" y="0"/>
                      <a:pt x="8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9" name="Google Shape;12519;p78"/>
              <p:cNvSpPr/>
              <p:nvPr/>
            </p:nvSpPr>
            <p:spPr>
              <a:xfrm>
                <a:off x="794063" y="353616"/>
                <a:ext cx="536336" cy="299611"/>
              </a:xfrm>
              <a:custGeom>
                <a:avLst/>
                <a:gdLst/>
                <a:ahLst/>
                <a:cxnLst/>
                <a:rect l="l" t="t" r="r" b="b"/>
                <a:pathLst>
                  <a:path w="17193" h="8591" extrusionOk="0">
                    <a:moveTo>
                      <a:pt x="9658" y="1"/>
                    </a:moveTo>
                    <a:cubicBezTo>
                      <a:pt x="9302" y="1"/>
                      <a:pt x="8937" y="12"/>
                      <a:pt x="8567" y="36"/>
                    </a:cubicBezTo>
                    <a:cubicBezTo>
                      <a:pt x="8194" y="36"/>
                      <a:pt x="7822" y="110"/>
                      <a:pt x="7449" y="110"/>
                    </a:cubicBezTo>
                    <a:cubicBezTo>
                      <a:pt x="5140" y="408"/>
                      <a:pt x="2846" y="1093"/>
                      <a:pt x="1788" y="2523"/>
                    </a:cubicBezTo>
                    <a:cubicBezTo>
                      <a:pt x="1" y="4952"/>
                      <a:pt x="1118" y="7052"/>
                      <a:pt x="1788" y="7738"/>
                    </a:cubicBezTo>
                    <a:cubicBezTo>
                      <a:pt x="1863" y="7797"/>
                      <a:pt x="1922" y="7857"/>
                      <a:pt x="2042" y="7931"/>
                    </a:cubicBezTo>
                    <a:cubicBezTo>
                      <a:pt x="2699" y="8317"/>
                      <a:pt x="5429" y="8590"/>
                      <a:pt x="8274" y="8590"/>
                    </a:cubicBezTo>
                    <a:cubicBezTo>
                      <a:pt x="11359" y="8590"/>
                      <a:pt x="14582" y="8269"/>
                      <a:pt x="15449" y="7425"/>
                    </a:cubicBezTo>
                    <a:cubicBezTo>
                      <a:pt x="17192" y="5756"/>
                      <a:pt x="16626" y="1719"/>
                      <a:pt x="13155" y="482"/>
                    </a:cubicBezTo>
                    <a:cubicBezTo>
                      <a:pt x="12356" y="184"/>
                      <a:pt x="11088" y="1"/>
                      <a:pt x="96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0" name="Google Shape;12520;p78"/>
              <p:cNvSpPr/>
              <p:nvPr/>
            </p:nvSpPr>
            <p:spPr>
              <a:xfrm>
                <a:off x="1512078" y="119354"/>
                <a:ext cx="172446" cy="238127"/>
              </a:xfrm>
              <a:custGeom>
                <a:avLst/>
                <a:gdLst/>
                <a:ahLst/>
                <a:cxnLst/>
                <a:rect l="l" t="t" r="r" b="b"/>
                <a:pathLst>
                  <a:path w="5528" h="6828" extrusionOk="0">
                    <a:moveTo>
                      <a:pt x="838" y="0"/>
                    </a:moveTo>
                    <a:cubicBezTo>
                      <a:pt x="731" y="0"/>
                      <a:pt x="640" y="39"/>
                      <a:pt x="567" y="123"/>
                    </a:cubicBezTo>
                    <a:cubicBezTo>
                      <a:pt x="134" y="674"/>
                      <a:pt x="0" y="1166"/>
                      <a:pt x="373" y="1673"/>
                    </a:cubicBezTo>
                    <a:cubicBezTo>
                      <a:pt x="745" y="2164"/>
                      <a:pt x="2801" y="3475"/>
                      <a:pt x="4410" y="6693"/>
                    </a:cubicBezTo>
                    <a:lnTo>
                      <a:pt x="4410" y="6827"/>
                    </a:lnTo>
                    <a:cubicBezTo>
                      <a:pt x="4783" y="6827"/>
                      <a:pt x="5155" y="6753"/>
                      <a:pt x="5527" y="6753"/>
                    </a:cubicBezTo>
                    <a:cubicBezTo>
                      <a:pt x="5468" y="6142"/>
                      <a:pt x="5155" y="4220"/>
                      <a:pt x="3606" y="2477"/>
                    </a:cubicBezTo>
                    <a:cubicBezTo>
                      <a:pt x="2554" y="1260"/>
                      <a:pt x="1447" y="0"/>
                      <a:pt x="8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1" name="Google Shape;12521;p78"/>
              <p:cNvSpPr/>
              <p:nvPr/>
            </p:nvSpPr>
            <p:spPr>
              <a:xfrm>
                <a:off x="1417276" y="353616"/>
                <a:ext cx="536336" cy="299611"/>
              </a:xfrm>
              <a:custGeom>
                <a:avLst/>
                <a:gdLst/>
                <a:ahLst/>
                <a:cxnLst/>
                <a:rect l="l" t="t" r="r" b="b"/>
                <a:pathLst>
                  <a:path w="17193" h="8591" extrusionOk="0">
                    <a:moveTo>
                      <a:pt x="9659" y="1"/>
                    </a:moveTo>
                    <a:cubicBezTo>
                      <a:pt x="9303" y="1"/>
                      <a:pt x="8937" y="12"/>
                      <a:pt x="8566" y="36"/>
                    </a:cubicBezTo>
                    <a:cubicBezTo>
                      <a:pt x="8194" y="36"/>
                      <a:pt x="7822" y="110"/>
                      <a:pt x="7449" y="110"/>
                    </a:cubicBezTo>
                    <a:cubicBezTo>
                      <a:pt x="5155" y="408"/>
                      <a:pt x="2861" y="1093"/>
                      <a:pt x="1803" y="2523"/>
                    </a:cubicBezTo>
                    <a:cubicBezTo>
                      <a:pt x="0" y="4952"/>
                      <a:pt x="1118" y="7052"/>
                      <a:pt x="1803" y="7738"/>
                    </a:cubicBezTo>
                    <a:cubicBezTo>
                      <a:pt x="1863" y="7797"/>
                      <a:pt x="1997" y="7857"/>
                      <a:pt x="2056" y="7931"/>
                    </a:cubicBezTo>
                    <a:cubicBezTo>
                      <a:pt x="2707" y="8317"/>
                      <a:pt x="5432" y="8590"/>
                      <a:pt x="8278" y="8590"/>
                    </a:cubicBezTo>
                    <a:cubicBezTo>
                      <a:pt x="11362" y="8590"/>
                      <a:pt x="14588" y="8269"/>
                      <a:pt x="15464" y="7425"/>
                    </a:cubicBezTo>
                    <a:cubicBezTo>
                      <a:pt x="17192" y="5756"/>
                      <a:pt x="16641" y="1719"/>
                      <a:pt x="13170" y="482"/>
                    </a:cubicBezTo>
                    <a:cubicBezTo>
                      <a:pt x="12370" y="184"/>
                      <a:pt x="11093" y="1"/>
                      <a:pt x="96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2" name="Google Shape;12522;p78"/>
              <p:cNvSpPr/>
              <p:nvPr/>
            </p:nvSpPr>
            <p:spPr>
              <a:xfrm>
                <a:off x="2135728" y="119354"/>
                <a:ext cx="172446" cy="238127"/>
              </a:xfrm>
              <a:custGeom>
                <a:avLst/>
                <a:gdLst/>
                <a:ahLst/>
                <a:cxnLst/>
                <a:rect l="l" t="t" r="r" b="b"/>
                <a:pathLst>
                  <a:path w="5528" h="6828" extrusionOk="0">
                    <a:moveTo>
                      <a:pt x="838" y="0"/>
                    </a:moveTo>
                    <a:cubicBezTo>
                      <a:pt x="732" y="0"/>
                      <a:pt x="640" y="39"/>
                      <a:pt x="567" y="123"/>
                    </a:cubicBezTo>
                    <a:cubicBezTo>
                      <a:pt x="120" y="674"/>
                      <a:pt x="1" y="1166"/>
                      <a:pt x="373" y="1673"/>
                    </a:cubicBezTo>
                    <a:cubicBezTo>
                      <a:pt x="805" y="2164"/>
                      <a:pt x="2802" y="3475"/>
                      <a:pt x="4411" y="6693"/>
                    </a:cubicBezTo>
                    <a:lnTo>
                      <a:pt x="4411" y="6827"/>
                    </a:lnTo>
                    <a:cubicBezTo>
                      <a:pt x="4783" y="6827"/>
                      <a:pt x="5155" y="6753"/>
                      <a:pt x="5528" y="6753"/>
                    </a:cubicBezTo>
                    <a:cubicBezTo>
                      <a:pt x="5468" y="6142"/>
                      <a:pt x="5155" y="4220"/>
                      <a:pt x="3606" y="2477"/>
                    </a:cubicBezTo>
                    <a:cubicBezTo>
                      <a:pt x="2541" y="1260"/>
                      <a:pt x="1444" y="0"/>
                      <a:pt x="83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3" name="Google Shape;12523;p78"/>
              <p:cNvSpPr/>
              <p:nvPr/>
            </p:nvSpPr>
            <p:spPr>
              <a:xfrm>
                <a:off x="2040927" y="353616"/>
                <a:ext cx="536336" cy="299611"/>
              </a:xfrm>
              <a:custGeom>
                <a:avLst/>
                <a:gdLst/>
                <a:ahLst/>
                <a:cxnLst/>
                <a:rect l="l" t="t" r="r" b="b"/>
                <a:pathLst>
                  <a:path w="17193" h="8591" extrusionOk="0">
                    <a:moveTo>
                      <a:pt x="9659" y="1"/>
                    </a:moveTo>
                    <a:cubicBezTo>
                      <a:pt x="9303" y="1"/>
                      <a:pt x="8937" y="12"/>
                      <a:pt x="8567" y="36"/>
                    </a:cubicBezTo>
                    <a:cubicBezTo>
                      <a:pt x="8194" y="36"/>
                      <a:pt x="7822" y="110"/>
                      <a:pt x="7450" y="110"/>
                    </a:cubicBezTo>
                    <a:cubicBezTo>
                      <a:pt x="5155" y="408"/>
                      <a:pt x="2861" y="1093"/>
                      <a:pt x="1803" y="2523"/>
                    </a:cubicBezTo>
                    <a:cubicBezTo>
                      <a:pt x="1" y="4952"/>
                      <a:pt x="1118" y="7052"/>
                      <a:pt x="1803" y="7738"/>
                    </a:cubicBezTo>
                    <a:cubicBezTo>
                      <a:pt x="1863" y="7797"/>
                      <a:pt x="1982" y="7857"/>
                      <a:pt x="2042" y="7931"/>
                    </a:cubicBezTo>
                    <a:cubicBezTo>
                      <a:pt x="2699" y="8317"/>
                      <a:pt x="5429" y="8590"/>
                      <a:pt x="8283" y="8590"/>
                    </a:cubicBezTo>
                    <a:cubicBezTo>
                      <a:pt x="11377" y="8590"/>
                      <a:pt x="14617" y="8269"/>
                      <a:pt x="15524" y="7425"/>
                    </a:cubicBezTo>
                    <a:cubicBezTo>
                      <a:pt x="17193" y="5756"/>
                      <a:pt x="16641" y="1719"/>
                      <a:pt x="13155" y="482"/>
                    </a:cubicBezTo>
                    <a:cubicBezTo>
                      <a:pt x="12368" y="184"/>
                      <a:pt x="11093" y="1"/>
                      <a:pt x="96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4" name="Google Shape;12524;p78"/>
              <p:cNvSpPr/>
              <p:nvPr/>
            </p:nvSpPr>
            <p:spPr>
              <a:xfrm>
                <a:off x="2763122" y="119354"/>
                <a:ext cx="172446" cy="238127"/>
              </a:xfrm>
              <a:custGeom>
                <a:avLst/>
                <a:gdLst/>
                <a:ahLst/>
                <a:cxnLst/>
                <a:rect l="l" t="t" r="r" b="b"/>
                <a:pathLst>
                  <a:path w="5528" h="6828" extrusionOk="0">
                    <a:moveTo>
                      <a:pt x="874" y="0"/>
                    </a:moveTo>
                    <a:cubicBezTo>
                      <a:pt x="774" y="0"/>
                      <a:pt x="691" y="39"/>
                      <a:pt x="626" y="123"/>
                    </a:cubicBezTo>
                    <a:cubicBezTo>
                      <a:pt x="120" y="674"/>
                      <a:pt x="1" y="1166"/>
                      <a:pt x="373" y="1673"/>
                    </a:cubicBezTo>
                    <a:cubicBezTo>
                      <a:pt x="805" y="2164"/>
                      <a:pt x="2861" y="3475"/>
                      <a:pt x="4410" y="6693"/>
                    </a:cubicBezTo>
                    <a:lnTo>
                      <a:pt x="4410"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5" name="Google Shape;12525;p78"/>
              <p:cNvSpPr/>
              <p:nvPr/>
            </p:nvSpPr>
            <p:spPr>
              <a:xfrm>
                <a:off x="2668321" y="353616"/>
                <a:ext cx="536336" cy="299611"/>
              </a:xfrm>
              <a:custGeom>
                <a:avLst/>
                <a:gdLst/>
                <a:ahLst/>
                <a:cxnLst/>
                <a:rect l="l" t="t" r="r" b="b"/>
                <a:pathLst>
                  <a:path w="17193" h="8591" extrusionOk="0">
                    <a:moveTo>
                      <a:pt x="9659" y="1"/>
                    </a:moveTo>
                    <a:cubicBezTo>
                      <a:pt x="9303" y="1"/>
                      <a:pt x="8937" y="12"/>
                      <a:pt x="8567" y="36"/>
                    </a:cubicBezTo>
                    <a:cubicBezTo>
                      <a:pt x="8194" y="36"/>
                      <a:pt x="7822" y="110"/>
                      <a:pt x="7449" y="110"/>
                    </a:cubicBezTo>
                    <a:cubicBezTo>
                      <a:pt x="5155" y="408"/>
                      <a:pt x="2861" y="1093"/>
                      <a:pt x="1803" y="2523"/>
                    </a:cubicBezTo>
                    <a:cubicBezTo>
                      <a:pt x="1" y="4952"/>
                      <a:pt x="1118" y="7052"/>
                      <a:pt x="1803" y="7738"/>
                    </a:cubicBezTo>
                    <a:cubicBezTo>
                      <a:pt x="1863" y="7797"/>
                      <a:pt x="1982" y="7857"/>
                      <a:pt x="2041" y="7931"/>
                    </a:cubicBezTo>
                    <a:cubicBezTo>
                      <a:pt x="2728" y="8317"/>
                      <a:pt x="5458" y="8590"/>
                      <a:pt x="8306" y="8590"/>
                    </a:cubicBezTo>
                    <a:cubicBezTo>
                      <a:pt x="11393" y="8590"/>
                      <a:pt x="14617" y="8269"/>
                      <a:pt x="15524" y="7425"/>
                    </a:cubicBezTo>
                    <a:cubicBezTo>
                      <a:pt x="17192" y="5756"/>
                      <a:pt x="16641" y="1719"/>
                      <a:pt x="13155" y="482"/>
                    </a:cubicBezTo>
                    <a:cubicBezTo>
                      <a:pt x="12367" y="184"/>
                      <a:pt x="11092" y="1"/>
                      <a:pt x="96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6" name="Google Shape;12526;p78"/>
              <p:cNvSpPr/>
              <p:nvPr/>
            </p:nvSpPr>
            <p:spPr>
              <a:xfrm>
                <a:off x="4006274" y="119354"/>
                <a:ext cx="172446" cy="238127"/>
              </a:xfrm>
              <a:custGeom>
                <a:avLst/>
                <a:gdLst/>
                <a:ahLst/>
                <a:cxnLst/>
                <a:rect l="l" t="t" r="r" b="b"/>
                <a:pathLst>
                  <a:path w="5528" h="6828" extrusionOk="0">
                    <a:moveTo>
                      <a:pt x="874" y="0"/>
                    </a:moveTo>
                    <a:cubicBezTo>
                      <a:pt x="774" y="0"/>
                      <a:pt x="691" y="39"/>
                      <a:pt x="626" y="123"/>
                    </a:cubicBezTo>
                    <a:cubicBezTo>
                      <a:pt x="120" y="674"/>
                      <a:pt x="1" y="1166"/>
                      <a:pt x="373" y="1673"/>
                    </a:cubicBezTo>
                    <a:cubicBezTo>
                      <a:pt x="805" y="2164"/>
                      <a:pt x="2861" y="3475"/>
                      <a:pt x="4410" y="6693"/>
                    </a:cubicBezTo>
                    <a:lnTo>
                      <a:pt x="4410"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7" name="Google Shape;12527;p78"/>
              <p:cNvSpPr/>
              <p:nvPr/>
            </p:nvSpPr>
            <p:spPr>
              <a:xfrm>
                <a:off x="3911473" y="353616"/>
                <a:ext cx="536336" cy="299611"/>
              </a:xfrm>
              <a:custGeom>
                <a:avLst/>
                <a:gdLst/>
                <a:ahLst/>
                <a:cxnLst/>
                <a:rect l="l" t="t" r="r" b="b"/>
                <a:pathLst>
                  <a:path w="17193" h="8591" extrusionOk="0">
                    <a:moveTo>
                      <a:pt x="9659" y="1"/>
                    </a:moveTo>
                    <a:cubicBezTo>
                      <a:pt x="9303" y="1"/>
                      <a:pt x="8937" y="12"/>
                      <a:pt x="8567" y="36"/>
                    </a:cubicBezTo>
                    <a:cubicBezTo>
                      <a:pt x="8194" y="36"/>
                      <a:pt x="7822" y="110"/>
                      <a:pt x="7449" y="110"/>
                    </a:cubicBezTo>
                    <a:cubicBezTo>
                      <a:pt x="5155" y="408"/>
                      <a:pt x="2861" y="1093"/>
                      <a:pt x="1803" y="2523"/>
                    </a:cubicBezTo>
                    <a:cubicBezTo>
                      <a:pt x="0" y="4952"/>
                      <a:pt x="1177" y="7052"/>
                      <a:pt x="1803" y="7738"/>
                    </a:cubicBezTo>
                    <a:cubicBezTo>
                      <a:pt x="1922" y="7797"/>
                      <a:pt x="1982" y="7857"/>
                      <a:pt x="2041" y="7931"/>
                    </a:cubicBezTo>
                    <a:cubicBezTo>
                      <a:pt x="2728" y="8317"/>
                      <a:pt x="5472" y="8590"/>
                      <a:pt x="8327" y="8590"/>
                    </a:cubicBezTo>
                    <a:cubicBezTo>
                      <a:pt x="11422" y="8590"/>
                      <a:pt x="14648" y="8269"/>
                      <a:pt x="15524" y="7425"/>
                    </a:cubicBezTo>
                    <a:cubicBezTo>
                      <a:pt x="17192" y="5756"/>
                      <a:pt x="16641" y="1719"/>
                      <a:pt x="13155" y="482"/>
                    </a:cubicBezTo>
                    <a:cubicBezTo>
                      <a:pt x="12367" y="184"/>
                      <a:pt x="11092" y="1"/>
                      <a:pt x="96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8" name="Google Shape;12528;p78">
                <a:hlinkClick r:id="rId3" action="ppaction://hlinksldjump"/>
              </p:cNvPr>
              <p:cNvSpPr txBox="1"/>
              <p:nvPr/>
            </p:nvSpPr>
            <p:spPr>
              <a:xfrm>
                <a:off x="7907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Sep</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29" name="Google Shape;12529;p78"/>
              <p:cNvSpPr txBox="1"/>
              <p:nvPr/>
            </p:nvSpPr>
            <p:spPr>
              <a:xfrm>
                <a:off x="1412281"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Oct</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0" name="Google Shape;12530;p78"/>
              <p:cNvSpPr txBox="1"/>
              <p:nvPr/>
            </p:nvSpPr>
            <p:spPr>
              <a:xfrm>
                <a:off x="1988006"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Times New Roman" panose="02020603050405020304" pitchFamily="18" charset="0"/>
                    <a:ea typeface="Pangolin"/>
                    <a:cs typeface="Times New Roman" panose="02020603050405020304" pitchFamily="18" charset="0"/>
                    <a:sym typeface="Pangolin"/>
                  </a:rPr>
                  <a:t>Nov</a:t>
                </a:r>
                <a:endParaRPr sz="1300">
                  <a:solidFill>
                    <a:schemeClr val="dk2"/>
                  </a:solidFill>
                  <a:latin typeface="Times New Roman" panose="02020603050405020304" pitchFamily="18" charset="0"/>
                  <a:ea typeface="Pangolin"/>
                  <a:cs typeface="Times New Roman" panose="02020603050405020304" pitchFamily="18" charset="0"/>
                  <a:sym typeface="Pangolin"/>
                </a:endParaRPr>
              </a:p>
            </p:txBody>
          </p:sp>
          <p:sp>
            <p:nvSpPr>
              <p:cNvPr id="12531" name="Google Shape;12531;p78"/>
              <p:cNvSpPr txBox="1"/>
              <p:nvPr/>
            </p:nvSpPr>
            <p:spPr>
              <a:xfrm>
                <a:off x="26576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Dec</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2" name="Google Shape;12532;p78"/>
              <p:cNvSpPr txBox="1"/>
              <p:nvPr/>
            </p:nvSpPr>
            <p:spPr>
              <a:xfrm>
                <a:off x="323340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Jan</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3" name="Google Shape;12533;p78"/>
              <p:cNvSpPr txBox="1"/>
              <p:nvPr/>
            </p:nvSpPr>
            <p:spPr>
              <a:xfrm>
                <a:off x="3869194"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Times New Roman" panose="02020603050405020304" pitchFamily="18" charset="0"/>
                    <a:ea typeface="Pangolin"/>
                    <a:cs typeface="Times New Roman" panose="02020603050405020304" pitchFamily="18" charset="0"/>
                    <a:sym typeface="Pangolin"/>
                  </a:rPr>
                  <a:t>Feb</a:t>
                </a:r>
                <a:endParaRPr sz="1300">
                  <a:solidFill>
                    <a:schemeClr val="dk2"/>
                  </a:solidFill>
                  <a:latin typeface="Times New Roman" panose="02020603050405020304" pitchFamily="18" charset="0"/>
                  <a:ea typeface="Pangolin"/>
                  <a:cs typeface="Times New Roman" panose="02020603050405020304" pitchFamily="18" charset="0"/>
                  <a:sym typeface="Pangolin"/>
                </a:endParaRPr>
              </a:p>
            </p:txBody>
          </p:sp>
          <p:sp>
            <p:nvSpPr>
              <p:cNvPr id="12534" name="Google Shape;12534;p78"/>
              <p:cNvSpPr txBox="1"/>
              <p:nvPr/>
            </p:nvSpPr>
            <p:spPr>
              <a:xfrm>
                <a:off x="449070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Mar</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5" name="Google Shape;12535;p78"/>
              <p:cNvSpPr txBox="1"/>
              <p:nvPr/>
            </p:nvSpPr>
            <p:spPr>
              <a:xfrm>
                <a:off x="511935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Apr</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6" name="Google Shape;12536;p78"/>
              <p:cNvSpPr txBox="1"/>
              <p:nvPr/>
            </p:nvSpPr>
            <p:spPr>
              <a:xfrm>
                <a:off x="5740856"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Times New Roman" panose="02020603050405020304" pitchFamily="18" charset="0"/>
                    <a:ea typeface="Pangolin"/>
                    <a:cs typeface="Times New Roman" panose="02020603050405020304" pitchFamily="18" charset="0"/>
                    <a:sym typeface="Pangolin"/>
                  </a:rPr>
                  <a:t>May</a:t>
                </a:r>
                <a:endParaRPr sz="1300">
                  <a:solidFill>
                    <a:schemeClr val="dk2"/>
                  </a:solidFill>
                  <a:latin typeface="Times New Roman" panose="02020603050405020304" pitchFamily="18" charset="0"/>
                  <a:ea typeface="Pangolin"/>
                  <a:cs typeface="Times New Roman" panose="02020603050405020304" pitchFamily="18" charset="0"/>
                  <a:sym typeface="Pangolin"/>
                </a:endParaRPr>
              </a:p>
            </p:txBody>
          </p:sp>
          <p:sp>
            <p:nvSpPr>
              <p:cNvPr id="12537" name="Google Shape;12537;p78"/>
              <p:cNvSpPr txBox="1"/>
              <p:nvPr/>
            </p:nvSpPr>
            <p:spPr>
              <a:xfrm>
                <a:off x="6367125"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Jun</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8" name="Google Shape;12538;p78"/>
              <p:cNvSpPr txBox="1"/>
              <p:nvPr/>
            </p:nvSpPr>
            <p:spPr>
              <a:xfrm>
                <a:off x="6981488"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Jul</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9" name="Google Shape;12539;p78"/>
              <p:cNvSpPr txBox="1"/>
              <p:nvPr/>
            </p:nvSpPr>
            <p:spPr>
              <a:xfrm>
                <a:off x="7605375"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Times New Roman" panose="02020603050405020304" pitchFamily="18" charset="0"/>
                    <a:ea typeface="Pangolin"/>
                    <a:cs typeface="Times New Roman" panose="02020603050405020304" pitchFamily="18" charset="0"/>
                    <a:sym typeface="Pangolin"/>
                  </a:rPr>
                  <a:t>Aug</a:t>
                </a:r>
                <a:endParaRPr sz="1300">
                  <a:solidFill>
                    <a:schemeClr val="dk2"/>
                  </a:solidFill>
                  <a:latin typeface="Times New Roman" panose="02020603050405020304" pitchFamily="18" charset="0"/>
                  <a:ea typeface="Pangolin"/>
                  <a:cs typeface="Times New Roman" panose="02020603050405020304" pitchFamily="18" charset="0"/>
                  <a:sym typeface="Pangolin"/>
                </a:endParaRPr>
              </a:p>
            </p:txBody>
          </p:sp>
          <p:sp>
            <p:nvSpPr>
              <p:cNvPr id="12540" name="Google Shape;12540;p78">
                <a:hlinkClick r:id="rId3" action="ppaction://hlinksldjump"/>
              </p:cNvPr>
              <p:cNvSpPr/>
              <p:nvPr/>
            </p:nvSpPr>
            <p:spPr>
              <a:xfrm>
                <a:off x="1466950" y="333030"/>
                <a:ext cx="428700" cy="3090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sp>
        <p:nvSpPr>
          <p:cNvPr id="12723" name="Google Shape;12723;p78">
            <a:hlinkClick r:id="" action="ppaction://noaction"/>
          </p:cNvPr>
          <p:cNvSpPr txBox="1"/>
          <p:nvPr/>
        </p:nvSpPr>
        <p:spPr>
          <a:xfrm>
            <a:off x="8584800" y="821500"/>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A</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724" name="Google Shape;12724;p78">
            <a:hlinkClick r:id="rId4" action="ppaction://hlinksldjump"/>
          </p:cNvPr>
          <p:cNvSpPr txBox="1"/>
          <p:nvPr/>
        </p:nvSpPr>
        <p:spPr>
          <a:xfrm>
            <a:off x="8584800" y="1495394"/>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B</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725" name="Google Shape;12725;p78">
            <a:hlinkClick r:id="" action="ppaction://noaction"/>
          </p:cNvPr>
          <p:cNvSpPr txBox="1"/>
          <p:nvPr/>
        </p:nvSpPr>
        <p:spPr>
          <a:xfrm>
            <a:off x="8584800" y="2170478"/>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C</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726" name="Google Shape;12726;p78">
            <a:hlinkClick r:id="" action="ppaction://noaction"/>
          </p:cNvPr>
          <p:cNvSpPr txBox="1"/>
          <p:nvPr/>
        </p:nvSpPr>
        <p:spPr>
          <a:xfrm>
            <a:off x="8584800" y="3521838"/>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E</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727" name="Google Shape;12727;p78">
            <a:hlinkClick r:id="" action="ppaction://noaction"/>
          </p:cNvPr>
          <p:cNvSpPr txBox="1"/>
          <p:nvPr/>
        </p:nvSpPr>
        <p:spPr>
          <a:xfrm>
            <a:off x="8584800" y="4195731"/>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F</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728" name="Google Shape;12728;p78">
            <a:hlinkClick r:id="" action="ppaction://noaction"/>
          </p:cNvPr>
          <p:cNvSpPr txBox="1"/>
          <p:nvPr/>
        </p:nvSpPr>
        <p:spPr>
          <a:xfrm>
            <a:off x="8584800" y="2844372"/>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D</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729" name="Google Shape;12729;p78">
            <a:hlinkClick r:id="rId5" action="ppaction://hlinksldjump"/>
          </p:cNvPr>
          <p:cNvSpPr/>
          <p:nvPr/>
        </p:nvSpPr>
        <p:spPr>
          <a:xfrm>
            <a:off x="14652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0" name="Google Shape;12730;p78">
            <a:hlinkClick r:id="rId6" action="ppaction://hlinksldjump"/>
          </p:cNvPr>
          <p:cNvSpPr/>
          <p:nvPr/>
        </p:nvSpPr>
        <p:spPr>
          <a:xfrm>
            <a:off x="20748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1" name="Google Shape;12731;p78">
            <a:hlinkClick r:id="rId7" action="ppaction://hlinksldjump"/>
          </p:cNvPr>
          <p:cNvSpPr/>
          <p:nvPr/>
        </p:nvSpPr>
        <p:spPr>
          <a:xfrm>
            <a:off x="27225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2" name="Google Shape;12732;p78">
            <a:hlinkClick r:id="" action="ppaction://noaction"/>
          </p:cNvPr>
          <p:cNvSpPr/>
          <p:nvPr/>
        </p:nvSpPr>
        <p:spPr>
          <a:xfrm>
            <a:off x="33321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3" name="Google Shape;12733;p78">
            <a:hlinkClick r:id="" action="ppaction://noaction"/>
          </p:cNvPr>
          <p:cNvSpPr/>
          <p:nvPr/>
        </p:nvSpPr>
        <p:spPr>
          <a:xfrm>
            <a:off x="39607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4" name="Google Shape;12734;p78">
            <a:hlinkClick r:id="" action="ppaction://noaction"/>
          </p:cNvPr>
          <p:cNvSpPr/>
          <p:nvPr/>
        </p:nvSpPr>
        <p:spPr>
          <a:xfrm>
            <a:off x="45703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5" name="Google Shape;12735;p78">
            <a:hlinkClick r:id="" action="ppaction://noaction"/>
          </p:cNvPr>
          <p:cNvSpPr/>
          <p:nvPr/>
        </p:nvSpPr>
        <p:spPr>
          <a:xfrm>
            <a:off x="52180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6" name="Google Shape;12736;p78">
            <a:hlinkClick r:id="" action="ppaction://noaction"/>
          </p:cNvPr>
          <p:cNvSpPr/>
          <p:nvPr/>
        </p:nvSpPr>
        <p:spPr>
          <a:xfrm>
            <a:off x="58276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7" name="Google Shape;12737;p78">
            <a:hlinkClick r:id="" action="ppaction://noaction"/>
          </p:cNvPr>
          <p:cNvSpPr/>
          <p:nvPr/>
        </p:nvSpPr>
        <p:spPr>
          <a:xfrm>
            <a:off x="64753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8" name="Google Shape;12738;p78">
            <a:hlinkClick r:id="rId3" action="ppaction://hlinksldjump"/>
          </p:cNvPr>
          <p:cNvSpPr/>
          <p:nvPr/>
        </p:nvSpPr>
        <p:spPr>
          <a:xfrm>
            <a:off x="70849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9" name="Google Shape;12739;p78">
            <a:hlinkClick r:id="" action="ppaction://noaction"/>
          </p:cNvPr>
          <p:cNvSpPr/>
          <p:nvPr/>
        </p:nvSpPr>
        <p:spPr>
          <a:xfrm>
            <a:off x="76945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40" name="Google Shape;12740;p78">
            <a:hlinkClick r:id="rId8" action="ppaction://hlinksldjump"/>
          </p:cNvPr>
          <p:cNvSpPr/>
          <p:nvPr/>
        </p:nvSpPr>
        <p:spPr>
          <a:xfrm>
            <a:off x="8365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EE823E37-3A4D-554F-93D3-04FFEACF8FBF}"/>
              </a:ext>
            </a:extLst>
          </p:cNvPr>
          <p:cNvSpPr/>
          <p:nvPr/>
        </p:nvSpPr>
        <p:spPr>
          <a:xfrm>
            <a:off x="790775" y="724257"/>
            <a:ext cx="7794025" cy="3917932"/>
          </a:xfrm>
          <a:prstGeom prst="rect">
            <a:avLst/>
          </a:prstGeom>
        </p:spPr>
        <p:txBody>
          <a:bodyPr wrap="square">
            <a:spAutoFit/>
          </a:bodyPr>
          <a:lstStyle/>
          <a:p>
            <a:pPr algn="just">
              <a:lnSpc>
                <a:spcPct val="115000"/>
              </a:lnSpc>
              <a:spcBef>
                <a:spcPts val="600"/>
              </a:spcBef>
              <a:spcAft>
                <a:spcPts val="600"/>
              </a:spcAft>
            </a:pPr>
            <a:r>
              <a:rPr lang="vi-VN" sz="1900" dirty="0">
                <a:latin typeface="Times New Roman" panose="02020603050405020304" pitchFamily="18" charset="0"/>
                <a:ea typeface="Calibri" panose="020F0502020204030204" pitchFamily="34" charset="0"/>
              </a:rPr>
              <a:t>Đoạn văn tham khảo:</a:t>
            </a:r>
            <a:endParaRPr lang="x-none" sz="1900" dirty="0">
              <a:latin typeface="Times New Roman" panose="02020603050405020304" pitchFamily="18" charset="0"/>
              <a:ea typeface="Calibri" panose="020F0502020204030204" pitchFamily="34" charset="0"/>
            </a:endParaRPr>
          </a:p>
          <a:p>
            <a:pPr algn="just">
              <a:lnSpc>
                <a:spcPct val="115000"/>
              </a:lnSpc>
              <a:spcBef>
                <a:spcPts val="600"/>
              </a:spcBef>
              <a:spcAft>
                <a:spcPts val="600"/>
              </a:spcAft>
            </a:pPr>
            <a:r>
              <a:rPr lang="vi-VN" sz="1900" i="1" dirty="0">
                <a:latin typeface="Times New Roman" panose="02020603050405020304" pitchFamily="18" charset="0"/>
                <a:ea typeface="Calibri" panose="020F0502020204030204" pitchFamily="34" charset="0"/>
              </a:rPr>
              <a:t>        (1) Cuộc sống của người nông dân trong xã hội cũ thật khiến cho ta cảm thấy chua xót, thương cảm nhưng vẫn bội phần khâm phục. Cuộc sống của họ  vất vả, cực nhọc, quanh năm </a:t>
            </a:r>
            <a:r>
              <a:rPr lang="vi-VN" sz="1900" b="1" i="1" dirty="0">
                <a:latin typeface="Times New Roman" panose="02020603050405020304" pitchFamily="18" charset="0"/>
                <a:ea typeface="Calibri" panose="020F0502020204030204" pitchFamily="34" charset="0"/>
              </a:rPr>
              <a:t>chân lấm tay bùn</a:t>
            </a:r>
            <a:r>
              <a:rPr lang="vi-VN" sz="1900" i="1" dirty="0">
                <a:latin typeface="Times New Roman" panose="02020603050405020304" pitchFamily="18" charset="0"/>
                <a:ea typeface="Calibri" panose="020F0502020204030204" pitchFamily="34" charset="0"/>
              </a:rPr>
              <a:t>, lại phải sống trong xã hội phong kiến bất công, bị áp bức, bóc lột trăm bề. Mặc dù vậy, những người nông dân vẫn luôn giữ được phẩm chất tốt đẹp: đối với dân tộc là yêu nước, căm thù giặc; đối với bản thân luôn cần cù, chịu khó; đối với đồng bào luôn thân ái, yêu thương, sẵn sàng</a:t>
            </a:r>
            <a:r>
              <a:rPr lang="vi-VN" sz="1900" b="1" i="1" dirty="0">
                <a:latin typeface="Times New Roman" panose="02020603050405020304" pitchFamily="18" charset="0"/>
                <a:ea typeface="Calibri" panose="020F0502020204030204" pitchFamily="34" charset="0"/>
              </a:rPr>
              <a:t> nhường cơm sẻ áo</a:t>
            </a:r>
            <a:r>
              <a:rPr lang="vi-VN" sz="1900" i="1" dirty="0">
                <a:latin typeface="Times New Roman" panose="02020603050405020304" pitchFamily="18" charset="0"/>
                <a:ea typeface="Calibri" panose="020F0502020204030204" pitchFamily="34" charset="0"/>
              </a:rPr>
              <a:t>. Bây giờ đất nước ta không còn chế độ phong kiến, chúng ta càng cảm thấy những gì đang có ở hiện tại thật quý giá, mỗi người đều cảm thấy trân trọng cuộc sống hoà bình. Vì thế, cần phải ra sức góp công xây dựng đất nước ngày càng giàu đẹp, hùng cường.</a:t>
            </a:r>
            <a:endParaRPr lang="x-none" sz="190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225373238"/>
      </p:ext>
    </p:extLst>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2486"/>
        <p:cNvGrpSpPr/>
        <p:nvPr/>
      </p:nvGrpSpPr>
      <p:grpSpPr>
        <a:xfrm>
          <a:off x="0" y="0"/>
          <a:ext cx="0" cy="0"/>
          <a:chOff x="0" y="0"/>
          <a:chExt cx="0" cy="0"/>
        </a:xfrm>
      </p:grpSpPr>
      <p:grpSp>
        <p:nvGrpSpPr>
          <p:cNvPr id="12487" name="Google Shape;12487;p78"/>
          <p:cNvGrpSpPr/>
          <p:nvPr/>
        </p:nvGrpSpPr>
        <p:grpSpPr>
          <a:xfrm>
            <a:off x="790775" y="119354"/>
            <a:ext cx="7447900" cy="745438"/>
            <a:chOff x="790775" y="119354"/>
            <a:chExt cx="7447900" cy="745438"/>
          </a:xfrm>
        </p:grpSpPr>
        <p:sp>
          <p:nvSpPr>
            <p:cNvPr id="12488" name="Google Shape;12488;p78">
              <a:hlinkClick r:id="rId3" action="ppaction://hlinksldjump"/>
            </p:cNvPr>
            <p:cNvSpPr/>
            <p:nvPr/>
          </p:nvSpPr>
          <p:spPr>
            <a:xfrm>
              <a:off x="855627" y="38592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89" name="Google Shape;12489;p78"/>
            <p:cNvSpPr/>
            <p:nvPr/>
          </p:nvSpPr>
          <p:spPr>
            <a:xfrm>
              <a:off x="888864" y="119354"/>
              <a:ext cx="172446" cy="238127"/>
            </a:xfrm>
            <a:custGeom>
              <a:avLst/>
              <a:gdLst/>
              <a:ahLst/>
              <a:cxnLst/>
              <a:rect l="l" t="t" r="r" b="b"/>
              <a:pathLst>
                <a:path w="5528" h="6828" extrusionOk="0">
                  <a:moveTo>
                    <a:pt x="828" y="0"/>
                  </a:moveTo>
                  <a:cubicBezTo>
                    <a:pt x="721" y="0"/>
                    <a:pt x="628" y="39"/>
                    <a:pt x="552" y="123"/>
                  </a:cubicBezTo>
                  <a:cubicBezTo>
                    <a:pt x="120" y="674"/>
                    <a:pt x="1" y="1166"/>
                    <a:pt x="373" y="1673"/>
                  </a:cubicBezTo>
                  <a:cubicBezTo>
                    <a:pt x="746" y="2164"/>
                    <a:pt x="2787" y="3475"/>
                    <a:pt x="4410" y="6693"/>
                  </a:cubicBezTo>
                  <a:lnTo>
                    <a:pt x="4410" y="6827"/>
                  </a:lnTo>
                  <a:cubicBezTo>
                    <a:pt x="4783" y="6827"/>
                    <a:pt x="5155" y="6753"/>
                    <a:pt x="5528" y="6753"/>
                  </a:cubicBezTo>
                  <a:cubicBezTo>
                    <a:pt x="5453" y="6142"/>
                    <a:pt x="5081" y="4220"/>
                    <a:pt x="3591" y="2477"/>
                  </a:cubicBezTo>
                  <a:cubicBezTo>
                    <a:pt x="2539" y="1260"/>
                    <a:pt x="1444" y="0"/>
                    <a:pt x="8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0" name="Google Shape;12490;p78"/>
            <p:cNvSpPr/>
            <p:nvPr/>
          </p:nvSpPr>
          <p:spPr>
            <a:xfrm>
              <a:off x="794063" y="353616"/>
              <a:ext cx="536336" cy="299611"/>
            </a:xfrm>
            <a:custGeom>
              <a:avLst/>
              <a:gdLst/>
              <a:ahLst/>
              <a:cxnLst/>
              <a:rect l="l" t="t" r="r" b="b"/>
              <a:pathLst>
                <a:path w="17193" h="8591" extrusionOk="0">
                  <a:moveTo>
                    <a:pt x="9658" y="1"/>
                  </a:moveTo>
                  <a:cubicBezTo>
                    <a:pt x="9302" y="1"/>
                    <a:pt x="8937" y="12"/>
                    <a:pt x="8567" y="36"/>
                  </a:cubicBezTo>
                  <a:cubicBezTo>
                    <a:pt x="8194" y="36"/>
                    <a:pt x="7822" y="110"/>
                    <a:pt x="7449" y="110"/>
                  </a:cubicBezTo>
                  <a:cubicBezTo>
                    <a:pt x="5140" y="408"/>
                    <a:pt x="2846" y="1093"/>
                    <a:pt x="1788" y="2523"/>
                  </a:cubicBezTo>
                  <a:cubicBezTo>
                    <a:pt x="1" y="4952"/>
                    <a:pt x="1118" y="7052"/>
                    <a:pt x="1788" y="7738"/>
                  </a:cubicBezTo>
                  <a:cubicBezTo>
                    <a:pt x="1863" y="7797"/>
                    <a:pt x="1922" y="7857"/>
                    <a:pt x="2042" y="7931"/>
                  </a:cubicBezTo>
                  <a:cubicBezTo>
                    <a:pt x="2699" y="8317"/>
                    <a:pt x="5429" y="8590"/>
                    <a:pt x="8274" y="8590"/>
                  </a:cubicBezTo>
                  <a:cubicBezTo>
                    <a:pt x="11359" y="8590"/>
                    <a:pt x="14582" y="8269"/>
                    <a:pt x="15449" y="7425"/>
                  </a:cubicBezTo>
                  <a:cubicBezTo>
                    <a:pt x="17192" y="5756"/>
                    <a:pt x="16626" y="1719"/>
                    <a:pt x="13155" y="482"/>
                  </a:cubicBezTo>
                  <a:cubicBezTo>
                    <a:pt x="12356" y="184"/>
                    <a:pt x="11088" y="1"/>
                    <a:pt x="96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1" name="Google Shape;12491;p78"/>
            <p:cNvSpPr txBox="1"/>
            <p:nvPr/>
          </p:nvSpPr>
          <p:spPr>
            <a:xfrm>
              <a:off x="7907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Sep</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grpSp>
          <p:nvGrpSpPr>
            <p:cNvPr id="12492" name="Google Shape;12492;p78"/>
            <p:cNvGrpSpPr/>
            <p:nvPr/>
          </p:nvGrpSpPr>
          <p:grpSpPr>
            <a:xfrm>
              <a:off x="7074200" y="596800"/>
              <a:ext cx="456034" cy="267991"/>
              <a:chOff x="-1126825" y="596800"/>
              <a:chExt cx="456034" cy="267991"/>
            </a:xfrm>
          </p:grpSpPr>
          <p:sp>
            <p:nvSpPr>
              <p:cNvPr id="12493" name="Google Shape;12493;p78"/>
              <p:cNvSpPr/>
              <p:nvPr/>
            </p:nvSpPr>
            <p:spPr>
              <a:xfrm>
                <a:off x="-1126825" y="596800"/>
                <a:ext cx="456034" cy="267991"/>
              </a:xfrm>
              <a:custGeom>
                <a:avLst/>
                <a:gdLst/>
                <a:ahLst/>
                <a:cxnLst/>
                <a:rect l="l" t="t" r="r" b="b"/>
                <a:pathLst>
                  <a:path w="14620" h="10580" extrusionOk="0">
                    <a:moveTo>
                      <a:pt x="13662" y="1"/>
                    </a:moveTo>
                    <a:lnTo>
                      <a:pt x="13662" y="1"/>
                    </a:lnTo>
                    <a:cubicBezTo>
                      <a:pt x="12786" y="845"/>
                      <a:pt x="9560" y="1166"/>
                      <a:pt x="6476" y="1166"/>
                    </a:cubicBezTo>
                    <a:cubicBezTo>
                      <a:pt x="3630" y="1166"/>
                      <a:pt x="905" y="893"/>
                      <a:pt x="254" y="507"/>
                    </a:cubicBezTo>
                    <a:cubicBezTo>
                      <a:pt x="195" y="433"/>
                      <a:pt x="61" y="373"/>
                      <a:pt x="1" y="314"/>
                    </a:cubicBezTo>
                    <a:lnTo>
                      <a:pt x="1" y="314"/>
                    </a:lnTo>
                    <a:lnTo>
                      <a:pt x="746" y="1058"/>
                    </a:lnTo>
                    <a:cubicBezTo>
                      <a:pt x="61" y="4976"/>
                      <a:pt x="3100" y="10250"/>
                      <a:pt x="6020" y="10563"/>
                    </a:cubicBezTo>
                    <a:cubicBezTo>
                      <a:pt x="6137" y="10574"/>
                      <a:pt x="6254" y="10580"/>
                      <a:pt x="6371" y="10580"/>
                    </a:cubicBezTo>
                    <a:cubicBezTo>
                      <a:pt x="10757" y="10580"/>
                      <a:pt x="14620" y="2845"/>
                      <a:pt x="1366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4" name="Google Shape;12494;p78"/>
              <p:cNvSpPr/>
              <p:nvPr/>
            </p:nvSpPr>
            <p:spPr>
              <a:xfrm>
                <a:off x="-1014138" y="741047"/>
                <a:ext cx="19091" cy="37964"/>
              </a:xfrm>
              <a:custGeom>
                <a:avLst/>
                <a:gdLst/>
                <a:ahLst/>
                <a:cxnLst/>
                <a:rect l="l" t="t" r="r" b="b"/>
                <a:pathLst>
                  <a:path w="612" h="1217" extrusionOk="0">
                    <a:moveTo>
                      <a:pt x="341" y="0"/>
                    </a:moveTo>
                    <a:cubicBezTo>
                      <a:pt x="301" y="0"/>
                      <a:pt x="264" y="15"/>
                      <a:pt x="239" y="40"/>
                    </a:cubicBezTo>
                    <a:cubicBezTo>
                      <a:pt x="180" y="159"/>
                      <a:pt x="120" y="218"/>
                      <a:pt x="120" y="278"/>
                    </a:cubicBezTo>
                    <a:cubicBezTo>
                      <a:pt x="61" y="412"/>
                      <a:pt x="61" y="472"/>
                      <a:pt x="1" y="591"/>
                    </a:cubicBezTo>
                    <a:cubicBezTo>
                      <a:pt x="1" y="784"/>
                      <a:pt x="61" y="963"/>
                      <a:pt x="180" y="1157"/>
                    </a:cubicBezTo>
                    <a:lnTo>
                      <a:pt x="239" y="1217"/>
                    </a:lnTo>
                    <a:cubicBezTo>
                      <a:pt x="299" y="1217"/>
                      <a:pt x="433" y="1217"/>
                      <a:pt x="493" y="1157"/>
                    </a:cubicBezTo>
                    <a:cubicBezTo>
                      <a:pt x="552" y="963"/>
                      <a:pt x="612" y="784"/>
                      <a:pt x="612" y="650"/>
                    </a:cubicBezTo>
                    <a:lnTo>
                      <a:pt x="612" y="412"/>
                    </a:lnTo>
                    <a:cubicBezTo>
                      <a:pt x="612" y="278"/>
                      <a:pt x="612" y="218"/>
                      <a:pt x="552" y="99"/>
                    </a:cubicBezTo>
                    <a:lnTo>
                      <a:pt x="493" y="99"/>
                    </a:lnTo>
                    <a:cubicBezTo>
                      <a:pt x="458" y="29"/>
                      <a:pt x="397" y="0"/>
                      <a:pt x="3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5" name="Google Shape;12495;p78"/>
              <p:cNvSpPr/>
              <p:nvPr/>
            </p:nvSpPr>
            <p:spPr>
              <a:xfrm>
                <a:off x="-960202" y="696438"/>
                <a:ext cx="17688" cy="37496"/>
              </a:xfrm>
              <a:custGeom>
                <a:avLst/>
                <a:gdLst/>
                <a:ahLst/>
                <a:cxnLst/>
                <a:rect l="l" t="t" r="r" b="b"/>
                <a:pathLst>
                  <a:path w="567" h="1202" extrusionOk="0">
                    <a:moveTo>
                      <a:pt x="276" y="0"/>
                    </a:moveTo>
                    <a:cubicBezTo>
                      <a:pt x="224" y="0"/>
                      <a:pt x="169" y="29"/>
                      <a:pt x="134" y="99"/>
                    </a:cubicBezTo>
                    <a:cubicBezTo>
                      <a:pt x="60" y="159"/>
                      <a:pt x="60" y="293"/>
                      <a:pt x="0" y="352"/>
                    </a:cubicBezTo>
                    <a:lnTo>
                      <a:pt x="0" y="591"/>
                    </a:lnTo>
                    <a:cubicBezTo>
                      <a:pt x="0" y="784"/>
                      <a:pt x="0" y="963"/>
                      <a:pt x="134" y="1157"/>
                    </a:cubicBezTo>
                    <a:lnTo>
                      <a:pt x="194" y="1157"/>
                    </a:lnTo>
                    <a:cubicBezTo>
                      <a:pt x="224" y="1187"/>
                      <a:pt x="268" y="1201"/>
                      <a:pt x="313" y="1201"/>
                    </a:cubicBezTo>
                    <a:cubicBezTo>
                      <a:pt x="358" y="1201"/>
                      <a:pt x="402" y="1187"/>
                      <a:pt x="432" y="1157"/>
                    </a:cubicBezTo>
                    <a:cubicBezTo>
                      <a:pt x="566" y="963"/>
                      <a:pt x="566" y="784"/>
                      <a:pt x="566" y="591"/>
                    </a:cubicBezTo>
                    <a:lnTo>
                      <a:pt x="566" y="352"/>
                    </a:lnTo>
                    <a:cubicBezTo>
                      <a:pt x="507" y="218"/>
                      <a:pt x="507" y="159"/>
                      <a:pt x="432" y="99"/>
                    </a:cubicBezTo>
                    <a:lnTo>
                      <a:pt x="373" y="39"/>
                    </a:lnTo>
                    <a:cubicBezTo>
                      <a:pt x="348" y="15"/>
                      <a:pt x="313"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6" name="Google Shape;12496;p78"/>
              <p:cNvSpPr/>
              <p:nvPr/>
            </p:nvSpPr>
            <p:spPr>
              <a:xfrm>
                <a:off x="-963945" y="802844"/>
                <a:ext cx="19559" cy="31944"/>
              </a:xfrm>
              <a:custGeom>
                <a:avLst/>
                <a:gdLst/>
                <a:ahLst/>
                <a:cxnLst/>
                <a:rect l="l" t="t" r="r" b="b"/>
                <a:pathLst>
                  <a:path w="627" h="1024" extrusionOk="0">
                    <a:moveTo>
                      <a:pt x="335" y="1"/>
                    </a:moveTo>
                    <a:cubicBezTo>
                      <a:pt x="288" y="1"/>
                      <a:pt x="235" y="15"/>
                      <a:pt x="180" y="40"/>
                    </a:cubicBezTo>
                    <a:cubicBezTo>
                      <a:pt x="120" y="100"/>
                      <a:pt x="120" y="159"/>
                      <a:pt x="60" y="293"/>
                    </a:cubicBezTo>
                    <a:cubicBezTo>
                      <a:pt x="1" y="353"/>
                      <a:pt x="1" y="412"/>
                      <a:pt x="1" y="472"/>
                    </a:cubicBezTo>
                    <a:cubicBezTo>
                      <a:pt x="1" y="666"/>
                      <a:pt x="60" y="844"/>
                      <a:pt x="180" y="979"/>
                    </a:cubicBezTo>
                    <a:cubicBezTo>
                      <a:pt x="217" y="1008"/>
                      <a:pt x="265" y="1023"/>
                      <a:pt x="312" y="1023"/>
                    </a:cubicBezTo>
                    <a:cubicBezTo>
                      <a:pt x="358" y="1023"/>
                      <a:pt x="403" y="1008"/>
                      <a:pt x="433" y="979"/>
                    </a:cubicBezTo>
                    <a:cubicBezTo>
                      <a:pt x="552" y="785"/>
                      <a:pt x="627" y="666"/>
                      <a:pt x="627" y="532"/>
                    </a:cubicBezTo>
                    <a:cubicBezTo>
                      <a:pt x="627" y="472"/>
                      <a:pt x="627" y="412"/>
                      <a:pt x="552" y="353"/>
                    </a:cubicBezTo>
                    <a:cubicBezTo>
                      <a:pt x="552" y="293"/>
                      <a:pt x="552" y="159"/>
                      <a:pt x="493" y="100"/>
                    </a:cubicBezTo>
                    <a:cubicBezTo>
                      <a:pt x="458" y="30"/>
                      <a:pt x="402" y="1"/>
                      <a:pt x="3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7" name="Google Shape;12497;p78"/>
              <p:cNvSpPr/>
              <p:nvPr/>
            </p:nvSpPr>
            <p:spPr>
              <a:xfrm>
                <a:off x="-911881" y="749688"/>
                <a:ext cx="17688" cy="48851"/>
              </a:xfrm>
              <a:custGeom>
                <a:avLst/>
                <a:gdLst/>
                <a:ahLst/>
                <a:cxnLst/>
                <a:rect l="l" t="t" r="r" b="b"/>
                <a:pathLst>
                  <a:path w="567" h="1566" extrusionOk="0">
                    <a:moveTo>
                      <a:pt x="373" y="1"/>
                    </a:moveTo>
                    <a:cubicBezTo>
                      <a:pt x="313" y="1"/>
                      <a:pt x="194" y="1"/>
                      <a:pt x="135" y="75"/>
                    </a:cubicBezTo>
                    <a:cubicBezTo>
                      <a:pt x="75" y="195"/>
                      <a:pt x="75" y="314"/>
                      <a:pt x="0" y="448"/>
                    </a:cubicBezTo>
                    <a:lnTo>
                      <a:pt x="0" y="746"/>
                    </a:lnTo>
                    <a:cubicBezTo>
                      <a:pt x="0" y="999"/>
                      <a:pt x="0" y="1252"/>
                      <a:pt x="135" y="1491"/>
                    </a:cubicBezTo>
                    <a:cubicBezTo>
                      <a:pt x="194" y="1491"/>
                      <a:pt x="194" y="1491"/>
                      <a:pt x="194" y="1565"/>
                    </a:cubicBezTo>
                    <a:cubicBezTo>
                      <a:pt x="313" y="1565"/>
                      <a:pt x="373" y="1565"/>
                      <a:pt x="447" y="1431"/>
                    </a:cubicBezTo>
                    <a:cubicBezTo>
                      <a:pt x="567" y="1252"/>
                      <a:pt x="567" y="999"/>
                      <a:pt x="567" y="746"/>
                    </a:cubicBezTo>
                    <a:lnTo>
                      <a:pt x="567" y="448"/>
                    </a:lnTo>
                    <a:cubicBezTo>
                      <a:pt x="507" y="314"/>
                      <a:pt x="507" y="195"/>
                      <a:pt x="447" y="75"/>
                    </a:cubicBezTo>
                    <a:cubicBezTo>
                      <a:pt x="447" y="75"/>
                      <a:pt x="373" y="75"/>
                      <a:pt x="3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8" name="Google Shape;12498;p78"/>
              <p:cNvSpPr/>
              <p:nvPr/>
            </p:nvSpPr>
            <p:spPr>
              <a:xfrm>
                <a:off x="-863092" y="690417"/>
                <a:ext cx="19091" cy="39805"/>
              </a:xfrm>
              <a:custGeom>
                <a:avLst/>
                <a:gdLst/>
                <a:ahLst/>
                <a:cxnLst/>
                <a:rect l="l" t="t" r="r" b="b"/>
                <a:pathLst>
                  <a:path w="612" h="1276" extrusionOk="0">
                    <a:moveTo>
                      <a:pt x="303" y="1"/>
                    </a:moveTo>
                    <a:cubicBezTo>
                      <a:pt x="251" y="1"/>
                      <a:pt x="215" y="33"/>
                      <a:pt x="179" y="113"/>
                    </a:cubicBezTo>
                    <a:cubicBezTo>
                      <a:pt x="120" y="173"/>
                      <a:pt x="60" y="292"/>
                      <a:pt x="60" y="352"/>
                    </a:cubicBezTo>
                    <a:cubicBezTo>
                      <a:pt x="1" y="411"/>
                      <a:pt x="1" y="545"/>
                      <a:pt x="1" y="605"/>
                    </a:cubicBezTo>
                    <a:cubicBezTo>
                      <a:pt x="1" y="784"/>
                      <a:pt x="1" y="977"/>
                      <a:pt x="60" y="1156"/>
                    </a:cubicBezTo>
                    <a:lnTo>
                      <a:pt x="120" y="1231"/>
                    </a:lnTo>
                    <a:cubicBezTo>
                      <a:pt x="150" y="1260"/>
                      <a:pt x="194" y="1275"/>
                      <a:pt x="241" y="1275"/>
                    </a:cubicBezTo>
                    <a:cubicBezTo>
                      <a:pt x="287" y="1275"/>
                      <a:pt x="336" y="1260"/>
                      <a:pt x="373" y="1231"/>
                    </a:cubicBezTo>
                    <a:cubicBezTo>
                      <a:pt x="492" y="1037"/>
                      <a:pt x="552" y="858"/>
                      <a:pt x="552" y="664"/>
                    </a:cubicBezTo>
                    <a:cubicBezTo>
                      <a:pt x="611" y="545"/>
                      <a:pt x="611" y="486"/>
                      <a:pt x="552" y="352"/>
                    </a:cubicBezTo>
                    <a:cubicBezTo>
                      <a:pt x="552" y="292"/>
                      <a:pt x="492" y="173"/>
                      <a:pt x="433" y="113"/>
                    </a:cubicBezTo>
                    <a:lnTo>
                      <a:pt x="433" y="39"/>
                    </a:lnTo>
                    <a:cubicBezTo>
                      <a:pt x="379" y="15"/>
                      <a:pt x="337" y="1"/>
                      <a:pt x="3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99" name="Google Shape;12499;p78"/>
              <p:cNvSpPr/>
              <p:nvPr/>
            </p:nvSpPr>
            <p:spPr>
              <a:xfrm>
                <a:off x="-791531" y="672543"/>
                <a:ext cx="19091" cy="40023"/>
              </a:xfrm>
              <a:custGeom>
                <a:avLst/>
                <a:gdLst/>
                <a:ahLst/>
                <a:cxnLst/>
                <a:rect l="l" t="t" r="r" b="b"/>
                <a:pathLst>
                  <a:path w="612" h="1283" extrusionOk="0">
                    <a:moveTo>
                      <a:pt x="314" y="1"/>
                    </a:moveTo>
                    <a:cubicBezTo>
                      <a:pt x="180" y="1"/>
                      <a:pt x="120" y="61"/>
                      <a:pt x="60" y="120"/>
                    </a:cubicBezTo>
                    <a:cubicBezTo>
                      <a:pt x="1" y="239"/>
                      <a:pt x="1" y="314"/>
                      <a:pt x="1" y="433"/>
                    </a:cubicBezTo>
                    <a:lnTo>
                      <a:pt x="1" y="686"/>
                    </a:lnTo>
                    <a:cubicBezTo>
                      <a:pt x="60" y="865"/>
                      <a:pt x="60" y="984"/>
                      <a:pt x="180" y="1178"/>
                    </a:cubicBezTo>
                    <a:lnTo>
                      <a:pt x="180" y="1237"/>
                    </a:lnTo>
                    <a:lnTo>
                      <a:pt x="239" y="1237"/>
                    </a:lnTo>
                    <a:cubicBezTo>
                      <a:pt x="277" y="1267"/>
                      <a:pt x="325" y="1282"/>
                      <a:pt x="364" y="1282"/>
                    </a:cubicBezTo>
                    <a:cubicBezTo>
                      <a:pt x="403" y="1282"/>
                      <a:pt x="433" y="1267"/>
                      <a:pt x="433" y="1237"/>
                    </a:cubicBezTo>
                    <a:cubicBezTo>
                      <a:pt x="612" y="1059"/>
                      <a:pt x="612" y="805"/>
                      <a:pt x="612" y="612"/>
                    </a:cubicBezTo>
                    <a:cubicBezTo>
                      <a:pt x="612" y="493"/>
                      <a:pt x="552" y="433"/>
                      <a:pt x="552" y="314"/>
                    </a:cubicBezTo>
                    <a:cubicBezTo>
                      <a:pt x="493" y="239"/>
                      <a:pt x="433" y="120"/>
                      <a:pt x="373" y="61"/>
                    </a:cubicBezTo>
                    <a:lnTo>
                      <a:pt x="3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0" name="Google Shape;12500;p78"/>
              <p:cNvSpPr/>
              <p:nvPr/>
            </p:nvSpPr>
            <p:spPr>
              <a:xfrm>
                <a:off x="-844032" y="770308"/>
                <a:ext cx="19559" cy="39836"/>
              </a:xfrm>
              <a:custGeom>
                <a:avLst/>
                <a:gdLst/>
                <a:ahLst/>
                <a:cxnLst/>
                <a:rect l="l" t="t" r="r" b="b"/>
                <a:pathLst>
                  <a:path w="627" h="1277" extrusionOk="0">
                    <a:moveTo>
                      <a:pt x="345" y="1"/>
                    </a:moveTo>
                    <a:cubicBezTo>
                      <a:pt x="318" y="1"/>
                      <a:pt x="289" y="8"/>
                      <a:pt x="254" y="25"/>
                    </a:cubicBezTo>
                    <a:cubicBezTo>
                      <a:pt x="194" y="159"/>
                      <a:pt x="135" y="219"/>
                      <a:pt x="60" y="338"/>
                    </a:cubicBezTo>
                    <a:cubicBezTo>
                      <a:pt x="60" y="398"/>
                      <a:pt x="0" y="532"/>
                      <a:pt x="0" y="651"/>
                    </a:cubicBezTo>
                    <a:cubicBezTo>
                      <a:pt x="0" y="830"/>
                      <a:pt x="60" y="1023"/>
                      <a:pt x="194" y="1202"/>
                    </a:cubicBezTo>
                    <a:lnTo>
                      <a:pt x="254" y="1277"/>
                    </a:lnTo>
                    <a:cubicBezTo>
                      <a:pt x="313" y="1277"/>
                      <a:pt x="433" y="1277"/>
                      <a:pt x="507" y="1202"/>
                    </a:cubicBezTo>
                    <a:lnTo>
                      <a:pt x="507" y="1143"/>
                    </a:lnTo>
                    <a:cubicBezTo>
                      <a:pt x="567" y="964"/>
                      <a:pt x="626" y="830"/>
                      <a:pt x="626" y="651"/>
                    </a:cubicBezTo>
                    <a:lnTo>
                      <a:pt x="626" y="398"/>
                    </a:lnTo>
                    <a:cubicBezTo>
                      <a:pt x="626" y="338"/>
                      <a:pt x="626" y="219"/>
                      <a:pt x="567" y="159"/>
                    </a:cubicBezTo>
                    <a:lnTo>
                      <a:pt x="507" y="85"/>
                    </a:lnTo>
                    <a:cubicBezTo>
                      <a:pt x="454" y="43"/>
                      <a:pt x="409" y="1"/>
                      <a:pt x="3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1" name="Google Shape;12501;p78"/>
              <p:cNvSpPr/>
              <p:nvPr/>
            </p:nvSpPr>
            <p:spPr>
              <a:xfrm>
                <a:off x="-907701" y="687566"/>
                <a:ext cx="19091" cy="25018"/>
              </a:xfrm>
              <a:custGeom>
                <a:avLst/>
                <a:gdLst/>
                <a:ahLst/>
                <a:cxnLst/>
                <a:rect l="l" t="t" r="r" b="b"/>
                <a:pathLst>
                  <a:path w="612" h="802" extrusionOk="0">
                    <a:moveTo>
                      <a:pt x="239" y="1"/>
                    </a:moveTo>
                    <a:cubicBezTo>
                      <a:pt x="120" y="75"/>
                      <a:pt x="120" y="135"/>
                      <a:pt x="60" y="195"/>
                    </a:cubicBezTo>
                    <a:cubicBezTo>
                      <a:pt x="60" y="254"/>
                      <a:pt x="60" y="314"/>
                      <a:pt x="1" y="373"/>
                    </a:cubicBezTo>
                    <a:cubicBezTo>
                      <a:pt x="1" y="507"/>
                      <a:pt x="60" y="627"/>
                      <a:pt x="179" y="746"/>
                    </a:cubicBezTo>
                    <a:cubicBezTo>
                      <a:pt x="209" y="783"/>
                      <a:pt x="257" y="802"/>
                      <a:pt x="313" y="802"/>
                    </a:cubicBezTo>
                    <a:cubicBezTo>
                      <a:pt x="369" y="802"/>
                      <a:pt x="433" y="783"/>
                      <a:pt x="492" y="746"/>
                    </a:cubicBezTo>
                    <a:lnTo>
                      <a:pt x="492" y="686"/>
                    </a:lnTo>
                    <a:cubicBezTo>
                      <a:pt x="611" y="627"/>
                      <a:pt x="611" y="507"/>
                      <a:pt x="611" y="448"/>
                    </a:cubicBezTo>
                    <a:lnTo>
                      <a:pt x="611" y="254"/>
                    </a:lnTo>
                    <a:cubicBezTo>
                      <a:pt x="552" y="195"/>
                      <a:pt x="552" y="135"/>
                      <a:pt x="492" y="75"/>
                    </a:cubicBezTo>
                    <a:cubicBezTo>
                      <a:pt x="433" y="1"/>
                      <a:pt x="313" y="1"/>
                      <a:pt x="2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2" name="Google Shape;12502;p78"/>
              <p:cNvSpPr/>
              <p:nvPr/>
            </p:nvSpPr>
            <p:spPr>
              <a:xfrm>
                <a:off x="-1018318" y="685133"/>
                <a:ext cx="19559" cy="20495"/>
              </a:xfrm>
              <a:custGeom>
                <a:avLst/>
                <a:gdLst/>
                <a:ahLst/>
                <a:cxnLst/>
                <a:rect l="l" t="t" r="r" b="b"/>
                <a:pathLst>
                  <a:path w="627" h="657" extrusionOk="0">
                    <a:moveTo>
                      <a:pt x="314" y="1"/>
                    </a:moveTo>
                    <a:cubicBezTo>
                      <a:pt x="269" y="1"/>
                      <a:pt x="224" y="15"/>
                      <a:pt x="195" y="45"/>
                    </a:cubicBezTo>
                    <a:cubicBezTo>
                      <a:pt x="135" y="105"/>
                      <a:pt x="60" y="164"/>
                      <a:pt x="60" y="239"/>
                    </a:cubicBezTo>
                    <a:cubicBezTo>
                      <a:pt x="1" y="299"/>
                      <a:pt x="1" y="299"/>
                      <a:pt x="1" y="358"/>
                    </a:cubicBezTo>
                    <a:cubicBezTo>
                      <a:pt x="60" y="418"/>
                      <a:pt x="60" y="537"/>
                      <a:pt x="195" y="611"/>
                    </a:cubicBezTo>
                    <a:cubicBezTo>
                      <a:pt x="254" y="641"/>
                      <a:pt x="314" y="656"/>
                      <a:pt x="368" y="656"/>
                    </a:cubicBezTo>
                    <a:cubicBezTo>
                      <a:pt x="422" y="656"/>
                      <a:pt x="470" y="641"/>
                      <a:pt x="507" y="611"/>
                    </a:cubicBezTo>
                    <a:cubicBezTo>
                      <a:pt x="627" y="477"/>
                      <a:pt x="627" y="418"/>
                      <a:pt x="627" y="299"/>
                    </a:cubicBezTo>
                    <a:cubicBezTo>
                      <a:pt x="627" y="299"/>
                      <a:pt x="627" y="239"/>
                      <a:pt x="567" y="164"/>
                    </a:cubicBezTo>
                    <a:cubicBezTo>
                      <a:pt x="567" y="105"/>
                      <a:pt x="507" y="105"/>
                      <a:pt x="433" y="45"/>
                    </a:cubicBezTo>
                    <a:cubicBezTo>
                      <a:pt x="403" y="15"/>
                      <a:pt x="358" y="1"/>
                      <a:pt x="3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nvGrpSpPr>
            <p:cNvPr id="12503" name="Google Shape;12503;p78"/>
            <p:cNvGrpSpPr/>
            <p:nvPr/>
          </p:nvGrpSpPr>
          <p:grpSpPr>
            <a:xfrm>
              <a:off x="790775" y="119354"/>
              <a:ext cx="7447900" cy="539872"/>
              <a:chOff x="790775" y="119354"/>
              <a:chExt cx="7447900" cy="539872"/>
            </a:xfrm>
          </p:grpSpPr>
          <p:sp>
            <p:nvSpPr>
              <p:cNvPr id="12504" name="Google Shape;12504;p78"/>
              <p:cNvSpPr/>
              <p:nvPr/>
            </p:nvSpPr>
            <p:spPr>
              <a:xfrm>
                <a:off x="7123684" y="123504"/>
                <a:ext cx="172446" cy="240184"/>
              </a:xfrm>
              <a:custGeom>
                <a:avLst/>
                <a:gdLst/>
                <a:ahLst/>
                <a:cxnLst/>
                <a:rect l="l" t="t" r="r" b="b"/>
                <a:pathLst>
                  <a:path w="5528" h="6887" extrusionOk="0">
                    <a:moveTo>
                      <a:pt x="837" y="0"/>
                    </a:moveTo>
                    <a:cubicBezTo>
                      <a:pt x="731" y="0"/>
                      <a:pt x="640" y="39"/>
                      <a:pt x="566" y="123"/>
                    </a:cubicBezTo>
                    <a:cubicBezTo>
                      <a:pt x="134" y="749"/>
                      <a:pt x="0" y="1181"/>
                      <a:pt x="373" y="1732"/>
                    </a:cubicBezTo>
                    <a:cubicBezTo>
                      <a:pt x="745" y="2239"/>
                      <a:pt x="2801" y="3535"/>
                      <a:pt x="4410" y="6708"/>
                    </a:cubicBezTo>
                    <a:lnTo>
                      <a:pt x="4410" y="6887"/>
                    </a:lnTo>
                    <a:cubicBezTo>
                      <a:pt x="4783" y="6827"/>
                      <a:pt x="5155" y="6768"/>
                      <a:pt x="5527" y="6768"/>
                    </a:cubicBezTo>
                    <a:cubicBezTo>
                      <a:pt x="5468" y="6202"/>
                      <a:pt x="5095" y="4220"/>
                      <a:pt x="3606" y="2537"/>
                    </a:cubicBezTo>
                    <a:cubicBezTo>
                      <a:pt x="2553" y="1269"/>
                      <a:pt x="1446" y="0"/>
                      <a:pt x="8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5" name="Google Shape;12505;p78"/>
              <p:cNvSpPr/>
              <p:nvPr/>
            </p:nvSpPr>
            <p:spPr>
              <a:xfrm>
                <a:off x="7028883" y="358045"/>
                <a:ext cx="536336" cy="301181"/>
              </a:xfrm>
              <a:custGeom>
                <a:avLst/>
                <a:gdLst/>
                <a:ahLst/>
                <a:cxnLst/>
                <a:rect l="l" t="t" r="r" b="b"/>
                <a:pathLst>
                  <a:path w="17193" h="8636" extrusionOk="0">
                    <a:moveTo>
                      <a:pt x="9745" y="0"/>
                    </a:moveTo>
                    <a:cubicBezTo>
                      <a:pt x="9362" y="0"/>
                      <a:pt x="8967" y="14"/>
                      <a:pt x="8566" y="43"/>
                    </a:cubicBezTo>
                    <a:cubicBezTo>
                      <a:pt x="8194" y="43"/>
                      <a:pt x="7822" y="102"/>
                      <a:pt x="7449" y="162"/>
                    </a:cubicBezTo>
                    <a:cubicBezTo>
                      <a:pt x="5155" y="415"/>
                      <a:pt x="2861" y="1160"/>
                      <a:pt x="1803" y="2516"/>
                    </a:cubicBezTo>
                    <a:cubicBezTo>
                      <a:pt x="0" y="4944"/>
                      <a:pt x="1118" y="7059"/>
                      <a:pt x="1803" y="7730"/>
                    </a:cubicBezTo>
                    <a:cubicBezTo>
                      <a:pt x="1862" y="7864"/>
                      <a:pt x="1922" y="7864"/>
                      <a:pt x="1997" y="7923"/>
                    </a:cubicBezTo>
                    <a:cubicBezTo>
                      <a:pt x="2687" y="8345"/>
                      <a:pt x="5509" y="8635"/>
                      <a:pt x="8413" y="8635"/>
                    </a:cubicBezTo>
                    <a:cubicBezTo>
                      <a:pt x="11462" y="8635"/>
                      <a:pt x="14602" y="8315"/>
                      <a:pt x="15464" y="7491"/>
                    </a:cubicBezTo>
                    <a:cubicBezTo>
                      <a:pt x="17192" y="5808"/>
                      <a:pt x="16641" y="1711"/>
                      <a:pt x="13170" y="475"/>
                    </a:cubicBezTo>
                    <a:cubicBezTo>
                      <a:pt x="12386" y="182"/>
                      <a:pt x="11144" y="0"/>
                      <a:pt x="97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6" name="Google Shape;12506;p78"/>
              <p:cNvSpPr/>
              <p:nvPr/>
            </p:nvSpPr>
            <p:spPr>
              <a:xfrm>
                <a:off x="4633668" y="123504"/>
                <a:ext cx="172446" cy="240184"/>
              </a:xfrm>
              <a:custGeom>
                <a:avLst/>
                <a:gdLst/>
                <a:ahLst/>
                <a:cxnLst/>
                <a:rect l="l" t="t" r="r" b="b"/>
                <a:pathLst>
                  <a:path w="5528" h="6887" extrusionOk="0">
                    <a:moveTo>
                      <a:pt x="836" y="0"/>
                    </a:moveTo>
                    <a:cubicBezTo>
                      <a:pt x="730" y="0"/>
                      <a:pt x="640" y="39"/>
                      <a:pt x="566" y="123"/>
                    </a:cubicBezTo>
                    <a:cubicBezTo>
                      <a:pt x="60" y="749"/>
                      <a:pt x="0" y="1181"/>
                      <a:pt x="373" y="1732"/>
                    </a:cubicBezTo>
                    <a:cubicBezTo>
                      <a:pt x="745" y="2239"/>
                      <a:pt x="2801" y="3535"/>
                      <a:pt x="4410" y="6708"/>
                    </a:cubicBezTo>
                    <a:lnTo>
                      <a:pt x="4410" y="6887"/>
                    </a:lnTo>
                    <a:cubicBezTo>
                      <a:pt x="4782" y="6827"/>
                      <a:pt x="5155" y="6768"/>
                      <a:pt x="5527" y="6768"/>
                    </a:cubicBezTo>
                    <a:cubicBezTo>
                      <a:pt x="5468" y="6202"/>
                      <a:pt x="5095" y="4220"/>
                      <a:pt x="3605" y="2537"/>
                    </a:cubicBezTo>
                    <a:cubicBezTo>
                      <a:pt x="2540" y="1269"/>
                      <a:pt x="1443" y="0"/>
                      <a:pt x="8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7" name="Google Shape;12507;p78"/>
              <p:cNvSpPr/>
              <p:nvPr/>
            </p:nvSpPr>
            <p:spPr>
              <a:xfrm>
                <a:off x="4538866" y="358045"/>
                <a:ext cx="536304" cy="301181"/>
              </a:xfrm>
              <a:custGeom>
                <a:avLst/>
                <a:gdLst/>
                <a:ahLst/>
                <a:cxnLst/>
                <a:rect l="l" t="t" r="r" b="b"/>
                <a:pathLst>
                  <a:path w="17192" h="8636" extrusionOk="0">
                    <a:moveTo>
                      <a:pt x="9744" y="0"/>
                    </a:moveTo>
                    <a:cubicBezTo>
                      <a:pt x="9362" y="0"/>
                      <a:pt x="8967" y="14"/>
                      <a:pt x="8566" y="43"/>
                    </a:cubicBezTo>
                    <a:cubicBezTo>
                      <a:pt x="8194" y="43"/>
                      <a:pt x="7821" y="102"/>
                      <a:pt x="7449" y="162"/>
                    </a:cubicBezTo>
                    <a:cubicBezTo>
                      <a:pt x="5155" y="415"/>
                      <a:pt x="2861" y="1160"/>
                      <a:pt x="1803" y="2516"/>
                    </a:cubicBezTo>
                    <a:cubicBezTo>
                      <a:pt x="0" y="4944"/>
                      <a:pt x="1118" y="7059"/>
                      <a:pt x="1803" y="7730"/>
                    </a:cubicBezTo>
                    <a:cubicBezTo>
                      <a:pt x="1862" y="7864"/>
                      <a:pt x="1922" y="7864"/>
                      <a:pt x="1982" y="7923"/>
                    </a:cubicBezTo>
                    <a:cubicBezTo>
                      <a:pt x="2679" y="8345"/>
                      <a:pt x="5505" y="8635"/>
                      <a:pt x="8409" y="8635"/>
                    </a:cubicBezTo>
                    <a:cubicBezTo>
                      <a:pt x="11458" y="8635"/>
                      <a:pt x="14594" y="8315"/>
                      <a:pt x="15449" y="7491"/>
                    </a:cubicBezTo>
                    <a:cubicBezTo>
                      <a:pt x="17192" y="5808"/>
                      <a:pt x="16566" y="1711"/>
                      <a:pt x="13095" y="475"/>
                    </a:cubicBezTo>
                    <a:cubicBezTo>
                      <a:pt x="12370" y="182"/>
                      <a:pt x="11140" y="0"/>
                      <a:pt x="97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8" name="Google Shape;12508;p78"/>
              <p:cNvSpPr/>
              <p:nvPr/>
            </p:nvSpPr>
            <p:spPr>
              <a:xfrm>
                <a:off x="5257318" y="123504"/>
                <a:ext cx="172446" cy="240184"/>
              </a:xfrm>
              <a:custGeom>
                <a:avLst/>
                <a:gdLst/>
                <a:ahLst/>
                <a:cxnLst/>
                <a:rect l="l" t="t" r="r" b="b"/>
                <a:pathLst>
                  <a:path w="5528" h="6887" extrusionOk="0">
                    <a:moveTo>
                      <a:pt x="828" y="0"/>
                    </a:moveTo>
                    <a:cubicBezTo>
                      <a:pt x="720" y="0"/>
                      <a:pt x="627" y="39"/>
                      <a:pt x="552" y="123"/>
                    </a:cubicBezTo>
                    <a:cubicBezTo>
                      <a:pt x="60" y="749"/>
                      <a:pt x="1" y="1181"/>
                      <a:pt x="373" y="1732"/>
                    </a:cubicBezTo>
                    <a:cubicBezTo>
                      <a:pt x="746" y="2239"/>
                      <a:pt x="2787" y="3535"/>
                      <a:pt x="4410" y="6708"/>
                    </a:cubicBezTo>
                    <a:lnTo>
                      <a:pt x="4410" y="6887"/>
                    </a:lnTo>
                    <a:cubicBezTo>
                      <a:pt x="4783" y="6827"/>
                      <a:pt x="5155" y="6768"/>
                      <a:pt x="5528" y="6768"/>
                    </a:cubicBezTo>
                    <a:cubicBezTo>
                      <a:pt x="5453" y="6202"/>
                      <a:pt x="5081" y="4220"/>
                      <a:pt x="3591" y="2537"/>
                    </a:cubicBezTo>
                    <a:cubicBezTo>
                      <a:pt x="2539" y="1269"/>
                      <a:pt x="1443" y="0"/>
                      <a:pt x="8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09" name="Google Shape;12509;p78"/>
              <p:cNvSpPr/>
              <p:nvPr/>
            </p:nvSpPr>
            <p:spPr>
              <a:xfrm>
                <a:off x="5162517" y="358045"/>
                <a:ext cx="536336" cy="301181"/>
              </a:xfrm>
              <a:custGeom>
                <a:avLst/>
                <a:gdLst/>
                <a:ahLst/>
                <a:cxnLst/>
                <a:rect l="l" t="t" r="r" b="b"/>
                <a:pathLst>
                  <a:path w="17193" h="8636" extrusionOk="0">
                    <a:moveTo>
                      <a:pt x="9743" y="0"/>
                    </a:moveTo>
                    <a:cubicBezTo>
                      <a:pt x="9362" y="0"/>
                      <a:pt x="8967" y="14"/>
                      <a:pt x="8567" y="43"/>
                    </a:cubicBezTo>
                    <a:cubicBezTo>
                      <a:pt x="8194" y="43"/>
                      <a:pt x="7822" y="102"/>
                      <a:pt x="7449" y="162"/>
                    </a:cubicBezTo>
                    <a:cubicBezTo>
                      <a:pt x="5140" y="415"/>
                      <a:pt x="2846" y="1160"/>
                      <a:pt x="1788" y="2516"/>
                    </a:cubicBezTo>
                    <a:cubicBezTo>
                      <a:pt x="1" y="4944"/>
                      <a:pt x="1118" y="7059"/>
                      <a:pt x="1788" y="7730"/>
                    </a:cubicBezTo>
                    <a:cubicBezTo>
                      <a:pt x="1863" y="7864"/>
                      <a:pt x="1922" y="7864"/>
                      <a:pt x="1982" y="7923"/>
                    </a:cubicBezTo>
                    <a:cubicBezTo>
                      <a:pt x="2680" y="8345"/>
                      <a:pt x="5505" y="8635"/>
                      <a:pt x="8410" y="8635"/>
                    </a:cubicBezTo>
                    <a:cubicBezTo>
                      <a:pt x="11459" y="8635"/>
                      <a:pt x="14595" y="8315"/>
                      <a:pt x="15449" y="7491"/>
                    </a:cubicBezTo>
                    <a:cubicBezTo>
                      <a:pt x="17192" y="5808"/>
                      <a:pt x="16567" y="1711"/>
                      <a:pt x="13096" y="475"/>
                    </a:cubicBezTo>
                    <a:cubicBezTo>
                      <a:pt x="12359" y="182"/>
                      <a:pt x="11136" y="0"/>
                      <a:pt x="97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0" name="Google Shape;12510;p78"/>
              <p:cNvSpPr/>
              <p:nvPr/>
            </p:nvSpPr>
            <p:spPr>
              <a:xfrm>
                <a:off x="5880532" y="123504"/>
                <a:ext cx="172446" cy="240184"/>
              </a:xfrm>
              <a:custGeom>
                <a:avLst/>
                <a:gdLst/>
                <a:ahLst/>
                <a:cxnLst/>
                <a:rect l="l" t="t" r="r" b="b"/>
                <a:pathLst>
                  <a:path w="5528" h="6887" extrusionOk="0">
                    <a:moveTo>
                      <a:pt x="837" y="0"/>
                    </a:moveTo>
                    <a:cubicBezTo>
                      <a:pt x="731" y="0"/>
                      <a:pt x="640" y="39"/>
                      <a:pt x="567" y="123"/>
                    </a:cubicBezTo>
                    <a:cubicBezTo>
                      <a:pt x="135" y="749"/>
                      <a:pt x="0" y="1181"/>
                      <a:pt x="373" y="1732"/>
                    </a:cubicBezTo>
                    <a:cubicBezTo>
                      <a:pt x="745" y="2239"/>
                      <a:pt x="2801" y="3535"/>
                      <a:pt x="4410" y="6708"/>
                    </a:cubicBezTo>
                    <a:lnTo>
                      <a:pt x="4410" y="6887"/>
                    </a:lnTo>
                    <a:cubicBezTo>
                      <a:pt x="4783" y="6827"/>
                      <a:pt x="5155" y="6768"/>
                      <a:pt x="5527" y="6768"/>
                    </a:cubicBezTo>
                    <a:cubicBezTo>
                      <a:pt x="5468" y="6202"/>
                      <a:pt x="5095" y="4220"/>
                      <a:pt x="3606" y="2537"/>
                    </a:cubicBezTo>
                    <a:cubicBezTo>
                      <a:pt x="2553" y="1269"/>
                      <a:pt x="1447" y="0"/>
                      <a:pt x="8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1" name="Google Shape;12511;p78"/>
              <p:cNvSpPr/>
              <p:nvPr/>
            </p:nvSpPr>
            <p:spPr>
              <a:xfrm>
                <a:off x="5785731" y="358045"/>
                <a:ext cx="536336" cy="301181"/>
              </a:xfrm>
              <a:custGeom>
                <a:avLst/>
                <a:gdLst/>
                <a:ahLst/>
                <a:cxnLst/>
                <a:rect l="l" t="t" r="r" b="b"/>
                <a:pathLst>
                  <a:path w="17193" h="8636" extrusionOk="0">
                    <a:moveTo>
                      <a:pt x="9745" y="0"/>
                    </a:moveTo>
                    <a:cubicBezTo>
                      <a:pt x="9362" y="0"/>
                      <a:pt x="8967" y="14"/>
                      <a:pt x="8566" y="43"/>
                    </a:cubicBezTo>
                    <a:cubicBezTo>
                      <a:pt x="8194" y="43"/>
                      <a:pt x="7822" y="102"/>
                      <a:pt x="7449" y="162"/>
                    </a:cubicBezTo>
                    <a:cubicBezTo>
                      <a:pt x="5155" y="415"/>
                      <a:pt x="2861" y="1160"/>
                      <a:pt x="1803" y="2516"/>
                    </a:cubicBezTo>
                    <a:cubicBezTo>
                      <a:pt x="0" y="4944"/>
                      <a:pt x="1118" y="7059"/>
                      <a:pt x="1803" y="7730"/>
                    </a:cubicBezTo>
                    <a:cubicBezTo>
                      <a:pt x="1863" y="7864"/>
                      <a:pt x="1922" y="7864"/>
                      <a:pt x="1997" y="7923"/>
                    </a:cubicBezTo>
                    <a:cubicBezTo>
                      <a:pt x="2687" y="8345"/>
                      <a:pt x="5509" y="8635"/>
                      <a:pt x="8413" y="8635"/>
                    </a:cubicBezTo>
                    <a:cubicBezTo>
                      <a:pt x="11462" y="8635"/>
                      <a:pt x="14602" y="8315"/>
                      <a:pt x="15464" y="7491"/>
                    </a:cubicBezTo>
                    <a:cubicBezTo>
                      <a:pt x="17192" y="5808"/>
                      <a:pt x="16581" y="1711"/>
                      <a:pt x="13170" y="475"/>
                    </a:cubicBezTo>
                    <a:cubicBezTo>
                      <a:pt x="12386" y="182"/>
                      <a:pt x="11144" y="0"/>
                      <a:pt x="97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2" name="Google Shape;12512;p78"/>
              <p:cNvSpPr/>
              <p:nvPr/>
            </p:nvSpPr>
            <p:spPr>
              <a:xfrm>
                <a:off x="6507926" y="123504"/>
                <a:ext cx="172446" cy="240184"/>
              </a:xfrm>
              <a:custGeom>
                <a:avLst/>
                <a:gdLst/>
                <a:ahLst/>
                <a:cxnLst/>
                <a:rect l="l" t="t" r="r" b="b"/>
                <a:pathLst>
                  <a:path w="5528" h="6887" extrusionOk="0">
                    <a:moveTo>
                      <a:pt x="837" y="0"/>
                    </a:moveTo>
                    <a:cubicBezTo>
                      <a:pt x="731" y="0"/>
                      <a:pt x="639" y="39"/>
                      <a:pt x="566" y="123"/>
                    </a:cubicBezTo>
                    <a:cubicBezTo>
                      <a:pt x="134" y="749"/>
                      <a:pt x="0" y="1181"/>
                      <a:pt x="373" y="1732"/>
                    </a:cubicBezTo>
                    <a:cubicBezTo>
                      <a:pt x="745" y="2239"/>
                      <a:pt x="2801" y="3535"/>
                      <a:pt x="4410" y="6708"/>
                    </a:cubicBezTo>
                    <a:lnTo>
                      <a:pt x="4410" y="6887"/>
                    </a:lnTo>
                    <a:cubicBezTo>
                      <a:pt x="4782" y="6827"/>
                      <a:pt x="5155" y="6768"/>
                      <a:pt x="5527" y="6768"/>
                    </a:cubicBezTo>
                    <a:cubicBezTo>
                      <a:pt x="5468" y="6202"/>
                      <a:pt x="5095" y="4220"/>
                      <a:pt x="3605" y="2537"/>
                    </a:cubicBezTo>
                    <a:cubicBezTo>
                      <a:pt x="2553" y="1269"/>
                      <a:pt x="1446" y="0"/>
                      <a:pt x="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3" name="Google Shape;12513;p78"/>
              <p:cNvSpPr/>
              <p:nvPr/>
            </p:nvSpPr>
            <p:spPr>
              <a:xfrm>
                <a:off x="6413124" y="358045"/>
                <a:ext cx="536304" cy="301181"/>
              </a:xfrm>
              <a:custGeom>
                <a:avLst/>
                <a:gdLst/>
                <a:ahLst/>
                <a:cxnLst/>
                <a:rect l="l" t="t" r="r" b="b"/>
                <a:pathLst>
                  <a:path w="17192" h="8636" extrusionOk="0">
                    <a:moveTo>
                      <a:pt x="9745" y="0"/>
                    </a:moveTo>
                    <a:cubicBezTo>
                      <a:pt x="9362" y="0"/>
                      <a:pt x="8967" y="14"/>
                      <a:pt x="8566" y="43"/>
                    </a:cubicBezTo>
                    <a:cubicBezTo>
                      <a:pt x="8194" y="43"/>
                      <a:pt x="7821" y="102"/>
                      <a:pt x="7449" y="162"/>
                    </a:cubicBezTo>
                    <a:cubicBezTo>
                      <a:pt x="5155" y="415"/>
                      <a:pt x="2860" y="1160"/>
                      <a:pt x="1803" y="2516"/>
                    </a:cubicBezTo>
                    <a:cubicBezTo>
                      <a:pt x="0" y="4944"/>
                      <a:pt x="1117" y="7059"/>
                      <a:pt x="1803" y="7730"/>
                    </a:cubicBezTo>
                    <a:cubicBezTo>
                      <a:pt x="1862" y="7864"/>
                      <a:pt x="1996" y="7864"/>
                      <a:pt x="2056" y="7923"/>
                    </a:cubicBezTo>
                    <a:cubicBezTo>
                      <a:pt x="2717" y="8345"/>
                      <a:pt x="5524" y="8635"/>
                      <a:pt x="8421" y="8635"/>
                    </a:cubicBezTo>
                    <a:cubicBezTo>
                      <a:pt x="11461" y="8635"/>
                      <a:pt x="14602" y="8315"/>
                      <a:pt x="15464" y="7491"/>
                    </a:cubicBezTo>
                    <a:cubicBezTo>
                      <a:pt x="17192" y="5808"/>
                      <a:pt x="16641" y="1711"/>
                      <a:pt x="13169" y="475"/>
                    </a:cubicBezTo>
                    <a:cubicBezTo>
                      <a:pt x="12386" y="182"/>
                      <a:pt x="11144" y="0"/>
                      <a:pt x="97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4" name="Google Shape;12514;p78"/>
              <p:cNvSpPr/>
              <p:nvPr/>
            </p:nvSpPr>
            <p:spPr>
              <a:xfrm>
                <a:off x="7751078" y="123504"/>
                <a:ext cx="172446" cy="240184"/>
              </a:xfrm>
              <a:custGeom>
                <a:avLst/>
                <a:gdLst/>
                <a:ahLst/>
                <a:cxnLst/>
                <a:rect l="l" t="t" r="r" b="b"/>
                <a:pathLst>
                  <a:path w="5528" h="6887" extrusionOk="0">
                    <a:moveTo>
                      <a:pt x="837" y="0"/>
                    </a:moveTo>
                    <a:cubicBezTo>
                      <a:pt x="731" y="0"/>
                      <a:pt x="639" y="39"/>
                      <a:pt x="566" y="123"/>
                    </a:cubicBezTo>
                    <a:cubicBezTo>
                      <a:pt x="134" y="749"/>
                      <a:pt x="0" y="1181"/>
                      <a:pt x="373" y="1732"/>
                    </a:cubicBezTo>
                    <a:cubicBezTo>
                      <a:pt x="745" y="2239"/>
                      <a:pt x="2801" y="3535"/>
                      <a:pt x="4410" y="6708"/>
                    </a:cubicBezTo>
                    <a:lnTo>
                      <a:pt x="4410" y="6887"/>
                    </a:lnTo>
                    <a:cubicBezTo>
                      <a:pt x="4782" y="6827"/>
                      <a:pt x="5155" y="6768"/>
                      <a:pt x="5527" y="6768"/>
                    </a:cubicBezTo>
                    <a:cubicBezTo>
                      <a:pt x="5467" y="6202"/>
                      <a:pt x="5155" y="4220"/>
                      <a:pt x="3605" y="2537"/>
                    </a:cubicBezTo>
                    <a:cubicBezTo>
                      <a:pt x="2553" y="1269"/>
                      <a:pt x="1446" y="0"/>
                      <a:pt x="8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5" name="Google Shape;12515;p78"/>
              <p:cNvSpPr/>
              <p:nvPr/>
            </p:nvSpPr>
            <p:spPr>
              <a:xfrm>
                <a:off x="7656245" y="358045"/>
                <a:ext cx="536336" cy="301181"/>
              </a:xfrm>
              <a:custGeom>
                <a:avLst/>
                <a:gdLst/>
                <a:ahLst/>
                <a:cxnLst/>
                <a:rect l="l" t="t" r="r" b="b"/>
                <a:pathLst>
                  <a:path w="17193" h="8636" extrusionOk="0">
                    <a:moveTo>
                      <a:pt x="9746" y="0"/>
                    </a:moveTo>
                    <a:cubicBezTo>
                      <a:pt x="9363" y="0"/>
                      <a:pt x="8968" y="14"/>
                      <a:pt x="8567" y="43"/>
                    </a:cubicBezTo>
                    <a:cubicBezTo>
                      <a:pt x="8195" y="43"/>
                      <a:pt x="7822" y="102"/>
                      <a:pt x="7450" y="162"/>
                    </a:cubicBezTo>
                    <a:cubicBezTo>
                      <a:pt x="5156" y="415"/>
                      <a:pt x="2861" y="1160"/>
                      <a:pt x="1804" y="2516"/>
                    </a:cubicBezTo>
                    <a:cubicBezTo>
                      <a:pt x="1" y="4944"/>
                      <a:pt x="1118" y="7059"/>
                      <a:pt x="1804" y="7730"/>
                    </a:cubicBezTo>
                    <a:cubicBezTo>
                      <a:pt x="1863" y="7864"/>
                      <a:pt x="1997" y="7864"/>
                      <a:pt x="2057" y="7923"/>
                    </a:cubicBezTo>
                    <a:cubicBezTo>
                      <a:pt x="2718" y="8345"/>
                      <a:pt x="5525" y="8635"/>
                      <a:pt x="8422" y="8635"/>
                    </a:cubicBezTo>
                    <a:cubicBezTo>
                      <a:pt x="11462" y="8635"/>
                      <a:pt x="14603" y="8315"/>
                      <a:pt x="15465" y="7491"/>
                    </a:cubicBezTo>
                    <a:cubicBezTo>
                      <a:pt x="17193" y="5808"/>
                      <a:pt x="16642" y="1711"/>
                      <a:pt x="13170" y="475"/>
                    </a:cubicBezTo>
                    <a:cubicBezTo>
                      <a:pt x="12387" y="182"/>
                      <a:pt x="11145" y="0"/>
                      <a:pt x="97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6" name="Google Shape;12516;p78"/>
              <p:cNvSpPr/>
              <p:nvPr/>
            </p:nvSpPr>
            <p:spPr>
              <a:xfrm>
                <a:off x="3378880" y="119354"/>
                <a:ext cx="172446" cy="238127"/>
              </a:xfrm>
              <a:custGeom>
                <a:avLst/>
                <a:gdLst/>
                <a:ahLst/>
                <a:cxnLst/>
                <a:rect l="l" t="t" r="r" b="b"/>
                <a:pathLst>
                  <a:path w="5528" h="6828" extrusionOk="0">
                    <a:moveTo>
                      <a:pt x="874" y="0"/>
                    </a:moveTo>
                    <a:cubicBezTo>
                      <a:pt x="775" y="0"/>
                      <a:pt x="691" y="39"/>
                      <a:pt x="627" y="123"/>
                    </a:cubicBezTo>
                    <a:cubicBezTo>
                      <a:pt x="120" y="674"/>
                      <a:pt x="1" y="1166"/>
                      <a:pt x="373" y="1673"/>
                    </a:cubicBezTo>
                    <a:cubicBezTo>
                      <a:pt x="805" y="2164"/>
                      <a:pt x="2802" y="3475"/>
                      <a:pt x="4411" y="6693"/>
                    </a:cubicBezTo>
                    <a:lnTo>
                      <a:pt x="4411"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7" name="Google Shape;12517;p78"/>
              <p:cNvSpPr/>
              <p:nvPr/>
            </p:nvSpPr>
            <p:spPr>
              <a:xfrm>
                <a:off x="3284079" y="353616"/>
                <a:ext cx="536336" cy="299611"/>
              </a:xfrm>
              <a:custGeom>
                <a:avLst/>
                <a:gdLst/>
                <a:ahLst/>
                <a:cxnLst/>
                <a:rect l="l" t="t" r="r" b="b"/>
                <a:pathLst>
                  <a:path w="17193" h="8591" extrusionOk="0">
                    <a:moveTo>
                      <a:pt x="9659" y="1"/>
                    </a:moveTo>
                    <a:cubicBezTo>
                      <a:pt x="9303" y="1"/>
                      <a:pt x="8937" y="12"/>
                      <a:pt x="8567" y="36"/>
                    </a:cubicBezTo>
                    <a:cubicBezTo>
                      <a:pt x="8194" y="36"/>
                      <a:pt x="7822" y="110"/>
                      <a:pt x="7450" y="110"/>
                    </a:cubicBezTo>
                    <a:cubicBezTo>
                      <a:pt x="5155" y="408"/>
                      <a:pt x="2861" y="1093"/>
                      <a:pt x="1803" y="2523"/>
                    </a:cubicBezTo>
                    <a:cubicBezTo>
                      <a:pt x="1" y="4952"/>
                      <a:pt x="1118" y="7052"/>
                      <a:pt x="1803" y="7738"/>
                    </a:cubicBezTo>
                    <a:cubicBezTo>
                      <a:pt x="1863" y="7797"/>
                      <a:pt x="1982" y="7857"/>
                      <a:pt x="2042" y="7931"/>
                    </a:cubicBezTo>
                    <a:cubicBezTo>
                      <a:pt x="2728" y="8317"/>
                      <a:pt x="5458" y="8590"/>
                      <a:pt x="8306" y="8590"/>
                    </a:cubicBezTo>
                    <a:cubicBezTo>
                      <a:pt x="11393" y="8590"/>
                      <a:pt x="14617" y="8269"/>
                      <a:pt x="15524" y="7425"/>
                    </a:cubicBezTo>
                    <a:cubicBezTo>
                      <a:pt x="17193" y="5756"/>
                      <a:pt x="16641" y="1719"/>
                      <a:pt x="13155" y="482"/>
                    </a:cubicBezTo>
                    <a:cubicBezTo>
                      <a:pt x="12368" y="184"/>
                      <a:pt x="11093" y="1"/>
                      <a:pt x="96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8" name="Google Shape;12518;p78"/>
              <p:cNvSpPr/>
              <p:nvPr/>
            </p:nvSpPr>
            <p:spPr>
              <a:xfrm>
                <a:off x="888864" y="119354"/>
                <a:ext cx="172446" cy="238127"/>
              </a:xfrm>
              <a:custGeom>
                <a:avLst/>
                <a:gdLst/>
                <a:ahLst/>
                <a:cxnLst/>
                <a:rect l="l" t="t" r="r" b="b"/>
                <a:pathLst>
                  <a:path w="5528" h="6828" extrusionOk="0">
                    <a:moveTo>
                      <a:pt x="828" y="0"/>
                    </a:moveTo>
                    <a:cubicBezTo>
                      <a:pt x="721" y="0"/>
                      <a:pt x="628" y="39"/>
                      <a:pt x="552" y="123"/>
                    </a:cubicBezTo>
                    <a:cubicBezTo>
                      <a:pt x="120" y="674"/>
                      <a:pt x="1" y="1166"/>
                      <a:pt x="373" y="1673"/>
                    </a:cubicBezTo>
                    <a:cubicBezTo>
                      <a:pt x="746" y="2164"/>
                      <a:pt x="2787" y="3475"/>
                      <a:pt x="4410" y="6693"/>
                    </a:cubicBezTo>
                    <a:lnTo>
                      <a:pt x="4410" y="6827"/>
                    </a:lnTo>
                    <a:cubicBezTo>
                      <a:pt x="4783" y="6827"/>
                      <a:pt x="5155" y="6753"/>
                      <a:pt x="5528" y="6753"/>
                    </a:cubicBezTo>
                    <a:cubicBezTo>
                      <a:pt x="5453" y="6142"/>
                      <a:pt x="5081" y="4220"/>
                      <a:pt x="3591" y="2477"/>
                    </a:cubicBezTo>
                    <a:cubicBezTo>
                      <a:pt x="2539" y="1260"/>
                      <a:pt x="1444" y="0"/>
                      <a:pt x="8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19" name="Google Shape;12519;p78"/>
              <p:cNvSpPr/>
              <p:nvPr/>
            </p:nvSpPr>
            <p:spPr>
              <a:xfrm>
                <a:off x="794063" y="353616"/>
                <a:ext cx="536336" cy="299611"/>
              </a:xfrm>
              <a:custGeom>
                <a:avLst/>
                <a:gdLst/>
                <a:ahLst/>
                <a:cxnLst/>
                <a:rect l="l" t="t" r="r" b="b"/>
                <a:pathLst>
                  <a:path w="17193" h="8591" extrusionOk="0">
                    <a:moveTo>
                      <a:pt x="9658" y="1"/>
                    </a:moveTo>
                    <a:cubicBezTo>
                      <a:pt x="9302" y="1"/>
                      <a:pt x="8937" y="12"/>
                      <a:pt x="8567" y="36"/>
                    </a:cubicBezTo>
                    <a:cubicBezTo>
                      <a:pt x="8194" y="36"/>
                      <a:pt x="7822" y="110"/>
                      <a:pt x="7449" y="110"/>
                    </a:cubicBezTo>
                    <a:cubicBezTo>
                      <a:pt x="5140" y="408"/>
                      <a:pt x="2846" y="1093"/>
                      <a:pt x="1788" y="2523"/>
                    </a:cubicBezTo>
                    <a:cubicBezTo>
                      <a:pt x="1" y="4952"/>
                      <a:pt x="1118" y="7052"/>
                      <a:pt x="1788" y="7738"/>
                    </a:cubicBezTo>
                    <a:cubicBezTo>
                      <a:pt x="1863" y="7797"/>
                      <a:pt x="1922" y="7857"/>
                      <a:pt x="2042" y="7931"/>
                    </a:cubicBezTo>
                    <a:cubicBezTo>
                      <a:pt x="2699" y="8317"/>
                      <a:pt x="5429" y="8590"/>
                      <a:pt x="8274" y="8590"/>
                    </a:cubicBezTo>
                    <a:cubicBezTo>
                      <a:pt x="11359" y="8590"/>
                      <a:pt x="14582" y="8269"/>
                      <a:pt x="15449" y="7425"/>
                    </a:cubicBezTo>
                    <a:cubicBezTo>
                      <a:pt x="17192" y="5756"/>
                      <a:pt x="16626" y="1719"/>
                      <a:pt x="13155" y="482"/>
                    </a:cubicBezTo>
                    <a:cubicBezTo>
                      <a:pt x="12356" y="184"/>
                      <a:pt x="11088" y="1"/>
                      <a:pt x="96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0" name="Google Shape;12520;p78"/>
              <p:cNvSpPr/>
              <p:nvPr/>
            </p:nvSpPr>
            <p:spPr>
              <a:xfrm>
                <a:off x="1512078" y="119354"/>
                <a:ext cx="172446" cy="238127"/>
              </a:xfrm>
              <a:custGeom>
                <a:avLst/>
                <a:gdLst/>
                <a:ahLst/>
                <a:cxnLst/>
                <a:rect l="l" t="t" r="r" b="b"/>
                <a:pathLst>
                  <a:path w="5528" h="6828" extrusionOk="0">
                    <a:moveTo>
                      <a:pt x="838" y="0"/>
                    </a:moveTo>
                    <a:cubicBezTo>
                      <a:pt x="731" y="0"/>
                      <a:pt x="640" y="39"/>
                      <a:pt x="567" y="123"/>
                    </a:cubicBezTo>
                    <a:cubicBezTo>
                      <a:pt x="134" y="674"/>
                      <a:pt x="0" y="1166"/>
                      <a:pt x="373" y="1673"/>
                    </a:cubicBezTo>
                    <a:cubicBezTo>
                      <a:pt x="745" y="2164"/>
                      <a:pt x="2801" y="3475"/>
                      <a:pt x="4410" y="6693"/>
                    </a:cubicBezTo>
                    <a:lnTo>
                      <a:pt x="4410" y="6827"/>
                    </a:lnTo>
                    <a:cubicBezTo>
                      <a:pt x="4783" y="6827"/>
                      <a:pt x="5155" y="6753"/>
                      <a:pt x="5527" y="6753"/>
                    </a:cubicBezTo>
                    <a:cubicBezTo>
                      <a:pt x="5468" y="6142"/>
                      <a:pt x="5155" y="4220"/>
                      <a:pt x="3606" y="2477"/>
                    </a:cubicBezTo>
                    <a:cubicBezTo>
                      <a:pt x="2554" y="1260"/>
                      <a:pt x="1447" y="0"/>
                      <a:pt x="8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1" name="Google Shape;12521;p78"/>
              <p:cNvSpPr/>
              <p:nvPr/>
            </p:nvSpPr>
            <p:spPr>
              <a:xfrm>
                <a:off x="1417276" y="353616"/>
                <a:ext cx="536336" cy="299611"/>
              </a:xfrm>
              <a:custGeom>
                <a:avLst/>
                <a:gdLst/>
                <a:ahLst/>
                <a:cxnLst/>
                <a:rect l="l" t="t" r="r" b="b"/>
                <a:pathLst>
                  <a:path w="17193" h="8591" extrusionOk="0">
                    <a:moveTo>
                      <a:pt x="9659" y="1"/>
                    </a:moveTo>
                    <a:cubicBezTo>
                      <a:pt x="9303" y="1"/>
                      <a:pt x="8937" y="12"/>
                      <a:pt x="8566" y="36"/>
                    </a:cubicBezTo>
                    <a:cubicBezTo>
                      <a:pt x="8194" y="36"/>
                      <a:pt x="7822" y="110"/>
                      <a:pt x="7449" y="110"/>
                    </a:cubicBezTo>
                    <a:cubicBezTo>
                      <a:pt x="5155" y="408"/>
                      <a:pt x="2861" y="1093"/>
                      <a:pt x="1803" y="2523"/>
                    </a:cubicBezTo>
                    <a:cubicBezTo>
                      <a:pt x="0" y="4952"/>
                      <a:pt x="1118" y="7052"/>
                      <a:pt x="1803" y="7738"/>
                    </a:cubicBezTo>
                    <a:cubicBezTo>
                      <a:pt x="1863" y="7797"/>
                      <a:pt x="1997" y="7857"/>
                      <a:pt x="2056" y="7931"/>
                    </a:cubicBezTo>
                    <a:cubicBezTo>
                      <a:pt x="2707" y="8317"/>
                      <a:pt x="5432" y="8590"/>
                      <a:pt x="8278" y="8590"/>
                    </a:cubicBezTo>
                    <a:cubicBezTo>
                      <a:pt x="11362" y="8590"/>
                      <a:pt x="14588" y="8269"/>
                      <a:pt x="15464" y="7425"/>
                    </a:cubicBezTo>
                    <a:cubicBezTo>
                      <a:pt x="17192" y="5756"/>
                      <a:pt x="16641" y="1719"/>
                      <a:pt x="13170" y="482"/>
                    </a:cubicBezTo>
                    <a:cubicBezTo>
                      <a:pt x="12370" y="184"/>
                      <a:pt x="11093" y="1"/>
                      <a:pt x="96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2" name="Google Shape;12522;p78"/>
              <p:cNvSpPr/>
              <p:nvPr/>
            </p:nvSpPr>
            <p:spPr>
              <a:xfrm>
                <a:off x="2135728" y="119354"/>
                <a:ext cx="172446" cy="238127"/>
              </a:xfrm>
              <a:custGeom>
                <a:avLst/>
                <a:gdLst/>
                <a:ahLst/>
                <a:cxnLst/>
                <a:rect l="l" t="t" r="r" b="b"/>
                <a:pathLst>
                  <a:path w="5528" h="6828" extrusionOk="0">
                    <a:moveTo>
                      <a:pt x="838" y="0"/>
                    </a:moveTo>
                    <a:cubicBezTo>
                      <a:pt x="732" y="0"/>
                      <a:pt x="640" y="39"/>
                      <a:pt x="567" y="123"/>
                    </a:cubicBezTo>
                    <a:cubicBezTo>
                      <a:pt x="120" y="674"/>
                      <a:pt x="1" y="1166"/>
                      <a:pt x="373" y="1673"/>
                    </a:cubicBezTo>
                    <a:cubicBezTo>
                      <a:pt x="805" y="2164"/>
                      <a:pt x="2802" y="3475"/>
                      <a:pt x="4411" y="6693"/>
                    </a:cubicBezTo>
                    <a:lnTo>
                      <a:pt x="4411" y="6827"/>
                    </a:lnTo>
                    <a:cubicBezTo>
                      <a:pt x="4783" y="6827"/>
                      <a:pt x="5155" y="6753"/>
                      <a:pt x="5528" y="6753"/>
                    </a:cubicBezTo>
                    <a:cubicBezTo>
                      <a:pt x="5468" y="6142"/>
                      <a:pt x="5155" y="4220"/>
                      <a:pt x="3606" y="2477"/>
                    </a:cubicBezTo>
                    <a:cubicBezTo>
                      <a:pt x="2541" y="1260"/>
                      <a:pt x="1444" y="0"/>
                      <a:pt x="83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3" name="Google Shape;12523;p78"/>
              <p:cNvSpPr/>
              <p:nvPr/>
            </p:nvSpPr>
            <p:spPr>
              <a:xfrm>
                <a:off x="2040927" y="353616"/>
                <a:ext cx="536336" cy="299611"/>
              </a:xfrm>
              <a:custGeom>
                <a:avLst/>
                <a:gdLst/>
                <a:ahLst/>
                <a:cxnLst/>
                <a:rect l="l" t="t" r="r" b="b"/>
                <a:pathLst>
                  <a:path w="17193" h="8591" extrusionOk="0">
                    <a:moveTo>
                      <a:pt x="9659" y="1"/>
                    </a:moveTo>
                    <a:cubicBezTo>
                      <a:pt x="9303" y="1"/>
                      <a:pt x="8937" y="12"/>
                      <a:pt x="8567" y="36"/>
                    </a:cubicBezTo>
                    <a:cubicBezTo>
                      <a:pt x="8194" y="36"/>
                      <a:pt x="7822" y="110"/>
                      <a:pt x="7450" y="110"/>
                    </a:cubicBezTo>
                    <a:cubicBezTo>
                      <a:pt x="5155" y="408"/>
                      <a:pt x="2861" y="1093"/>
                      <a:pt x="1803" y="2523"/>
                    </a:cubicBezTo>
                    <a:cubicBezTo>
                      <a:pt x="1" y="4952"/>
                      <a:pt x="1118" y="7052"/>
                      <a:pt x="1803" y="7738"/>
                    </a:cubicBezTo>
                    <a:cubicBezTo>
                      <a:pt x="1863" y="7797"/>
                      <a:pt x="1982" y="7857"/>
                      <a:pt x="2042" y="7931"/>
                    </a:cubicBezTo>
                    <a:cubicBezTo>
                      <a:pt x="2699" y="8317"/>
                      <a:pt x="5429" y="8590"/>
                      <a:pt x="8283" y="8590"/>
                    </a:cubicBezTo>
                    <a:cubicBezTo>
                      <a:pt x="11377" y="8590"/>
                      <a:pt x="14617" y="8269"/>
                      <a:pt x="15524" y="7425"/>
                    </a:cubicBezTo>
                    <a:cubicBezTo>
                      <a:pt x="17193" y="5756"/>
                      <a:pt x="16641" y="1719"/>
                      <a:pt x="13155" y="482"/>
                    </a:cubicBezTo>
                    <a:cubicBezTo>
                      <a:pt x="12368" y="184"/>
                      <a:pt x="11093" y="1"/>
                      <a:pt x="96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4" name="Google Shape;12524;p78"/>
              <p:cNvSpPr/>
              <p:nvPr/>
            </p:nvSpPr>
            <p:spPr>
              <a:xfrm>
                <a:off x="2763122" y="119354"/>
                <a:ext cx="172446" cy="238127"/>
              </a:xfrm>
              <a:custGeom>
                <a:avLst/>
                <a:gdLst/>
                <a:ahLst/>
                <a:cxnLst/>
                <a:rect l="l" t="t" r="r" b="b"/>
                <a:pathLst>
                  <a:path w="5528" h="6828" extrusionOk="0">
                    <a:moveTo>
                      <a:pt x="874" y="0"/>
                    </a:moveTo>
                    <a:cubicBezTo>
                      <a:pt x="774" y="0"/>
                      <a:pt x="691" y="39"/>
                      <a:pt x="626" y="123"/>
                    </a:cubicBezTo>
                    <a:cubicBezTo>
                      <a:pt x="120" y="674"/>
                      <a:pt x="1" y="1166"/>
                      <a:pt x="373" y="1673"/>
                    </a:cubicBezTo>
                    <a:cubicBezTo>
                      <a:pt x="805" y="2164"/>
                      <a:pt x="2861" y="3475"/>
                      <a:pt x="4410" y="6693"/>
                    </a:cubicBezTo>
                    <a:lnTo>
                      <a:pt x="4410"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5" name="Google Shape;12525;p78"/>
              <p:cNvSpPr/>
              <p:nvPr/>
            </p:nvSpPr>
            <p:spPr>
              <a:xfrm>
                <a:off x="2668321" y="353616"/>
                <a:ext cx="536336" cy="299611"/>
              </a:xfrm>
              <a:custGeom>
                <a:avLst/>
                <a:gdLst/>
                <a:ahLst/>
                <a:cxnLst/>
                <a:rect l="l" t="t" r="r" b="b"/>
                <a:pathLst>
                  <a:path w="17193" h="8591" extrusionOk="0">
                    <a:moveTo>
                      <a:pt x="9659" y="1"/>
                    </a:moveTo>
                    <a:cubicBezTo>
                      <a:pt x="9303" y="1"/>
                      <a:pt x="8937" y="12"/>
                      <a:pt x="8567" y="36"/>
                    </a:cubicBezTo>
                    <a:cubicBezTo>
                      <a:pt x="8194" y="36"/>
                      <a:pt x="7822" y="110"/>
                      <a:pt x="7449" y="110"/>
                    </a:cubicBezTo>
                    <a:cubicBezTo>
                      <a:pt x="5155" y="408"/>
                      <a:pt x="2861" y="1093"/>
                      <a:pt x="1803" y="2523"/>
                    </a:cubicBezTo>
                    <a:cubicBezTo>
                      <a:pt x="1" y="4952"/>
                      <a:pt x="1118" y="7052"/>
                      <a:pt x="1803" y="7738"/>
                    </a:cubicBezTo>
                    <a:cubicBezTo>
                      <a:pt x="1863" y="7797"/>
                      <a:pt x="1982" y="7857"/>
                      <a:pt x="2041" y="7931"/>
                    </a:cubicBezTo>
                    <a:cubicBezTo>
                      <a:pt x="2728" y="8317"/>
                      <a:pt x="5458" y="8590"/>
                      <a:pt x="8306" y="8590"/>
                    </a:cubicBezTo>
                    <a:cubicBezTo>
                      <a:pt x="11393" y="8590"/>
                      <a:pt x="14617" y="8269"/>
                      <a:pt x="15524" y="7425"/>
                    </a:cubicBezTo>
                    <a:cubicBezTo>
                      <a:pt x="17192" y="5756"/>
                      <a:pt x="16641" y="1719"/>
                      <a:pt x="13155" y="482"/>
                    </a:cubicBezTo>
                    <a:cubicBezTo>
                      <a:pt x="12367" y="184"/>
                      <a:pt x="11092" y="1"/>
                      <a:pt x="96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6" name="Google Shape;12526;p78"/>
              <p:cNvSpPr/>
              <p:nvPr/>
            </p:nvSpPr>
            <p:spPr>
              <a:xfrm>
                <a:off x="4006274" y="119354"/>
                <a:ext cx="172446" cy="238127"/>
              </a:xfrm>
              <a:custGeom>
                <a:avLst/>
                <a:gdLst/>
                <a:ahLst/>
                <a:cxnLst/>
                <a:rect l="l" t="t" r="r" b="b"/>
                <a:pathLst>
                  <a:path w="5528" h="6828" extrusionOk="0">
                    <a:moveTo>
                      <a:pt x="874" y="0"/>
                    </a:moveTo>
                    <a:cubicBezTo>
                      <a:pt x="774" y="0"/>
                      <a:pt x="691" y="39"/>
                      <a:pt x="626" y="123"/>
                    </a:cubicBezTo>
                    <a:cubicBezTo>
                      <a:pt x="120" y="674"/>
                      <a:pt x="1" y="1166"/>
                      <a:pt x="373" y="1673"/>
                    </a:cubicBezTo>
                    <a:cubicBezTo>
                      <a:pt x="805" y="2164"/>
                      <a:pt x="2861" y="3475"/>
                      <a:pt x="4410" y="6693"/>
                    </a:cubicBezTo>
                    <a:lnTo>
                      <a:pt x="4410"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7" name="Google Shape;12527;p78"/>
              <p:cNvSpPr/>
              <p:nvPr/>
            </p:nvSpPr>
            <p:spPr>
              <a:xfrm>
                <a:off x="3911473" y="353616"/>
                <a:ext cx="536336" cy="299611"/>
              </a:xfrm>
              <a:custGeom>
                <a:avLst/>
                <a:gdLst/>
                <a:ahLst/>
                <a:cxnLst/>
                <a:rect l="l" t="t" r="r" b="b"/>
                <a:pathLst>
                  <a:path w="17193" h="8591" extrusionOk="0">
                    <a:moveTo>
                      <a:pt x="9659" y="1"/>
                    </a:moveTo>
                    <a:cubicBezTo>
                      <a:pt x="9303" y="1"/>
                      <a:pt x="8937" y="12"/>
                      <a:pt x="8567" y="36"/>
                    </a:cubicBezTo>
                    <a:cubicBezTo>
                      <a:pt x="8194" y="36"/>
                      <a:pt x="7822" y="110"/>
                      <a:pt x="7449" y="110"/>
                    </a:cubicBezTo>
                    <a:cubicBezTo>
                      <a:pt x="5155" y="408"/>
                      <a:pt x="2861" y="1093"/>
                      <a:pt x="1803" y="2523"/>
                    </a:cubicBezTo>
                    <a:cubicBezTo>
                      <a:pt x="0" y="4952"/>
                      <a:pt x="1177" y="7052"/>
                      <a:pt x="1803" y="7738"/>
                    </a:cubicBezTo>
                    <a:cubicBezTo>
                      <a:pt x="1922" y="7797"/>
                      <a:pt x="1982" y="7857"/>
                      <a:pt x="2041" y="7931"/>
                    </a:cubicBezTo>
                    <a:cubicBezTo>
                      <a:pt x="2728" y="8317"/>
                      <a:pt x="5472" y="8590"/>
                      <a:pt x="8327" y="8590"/>
                    </a:cubicBezTo>
                    <a:cubicBezTo>
                      <a:pt x="11422" y="8590"/>
                      <a:pt x="14648" y="8269"/>
                      <a:pt x="15524" y="7425"/>
                    </a:cubicBezTo>
                    <a:cubicBezTo>
                      <a:pt x="17192" y="5756"/>
                      <a:pt x="16641" y="1719"/>
                      <a:pt x="13155" y="482"/>
                    </a:cubicBezTo>
                    <a:cubicBezTo>
                      <a:pt x="12367" y="184"/>
                      <a:pt x="11092" y="1"/>
                      <a:pt x="96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528" name="Google Shape;12528;p78">
                <a:hlinkClick r:id="rId3" action="ppaction://hlinksldjump"/>
              </p:cNvPr>
              <p:cNvSpPr txBox="1"/>
              <p:nvPr/>
            </p:nvSpPr>
            <p:spPr>
              <a:xfrm>
                <a:off x="7907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Sep</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29" name="Google Shape;12529;p78"/>
              <p:cNvSpPr txBox="1"/>
              <p:nvPr/>
            </p:nvSpPr>
            <p:spPr>
              <a:xfrm>
                <a:off x="1412281"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Oct</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0" name="Google Shape;12530;p78"/>
              <p:cNvSpPr txBox="1"/>
              <p:nvPr/>
            </p:nvSpPr>
            <p:spPr>
              <a:xfrm>
                <a:off x="1988006"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Times New Roman" panose="02020603050405020304" pitchFamily="18" charset="0"/>
                    <a:ea typeface="Pangolin"/>
                    <a:cs typeface="Times New Roman" panose="02020603050405020304" pitchFamily="18" charset="0"/>
                    <a:sym typeface="Pangolin"/>
                  </a:rPr>
                  <a:t>Nov</a:t>
                </a:r>
                <a:endParaRPr sz="1300">
                  <a:solidFill>
                    <a:schemeClr val="dk2"/>
                  </a:solidFill>
                  <a:latin typeface="Times New Roman" panose="02020603050405020304" pitchFamily="18" charset="0"/>
                  <a:ea typeface="Pangolin"/>
                  <a:cs typeface="Times New Roman" panose="02020603050405020304" pitchFamily="18" charset="0"/>
                  <a:sym typeface="Pangolin"/>
                </a:endParaRPr>
              </a:p>
            </p:txBody>
          </p:sp>
          <p:sp>
            <p:nvSpPr>
              <p:cNvPr id="12531" name="Google Shape;12531;p78"/>
              <p:cNvSpPr txBox="1"/>
              <p:nvPr/>
            </p:nvSpPr>
            <p:spPr>
              <a:xfrm>
                <a:off x="26576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Dec</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2" name="Google Shape;12532;p78"/>
              <p:cNvSpPr txBox="1"/>
              <p:nvPr/>
            </p:nvSpPr>
            <p:spPr>
              <a:xfrm>
                <a:off x="323340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Jan</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3" name="Google Shape;12533;p78"/>
              <p:cNvSpPr txBox="1"/>
              <p:nvPr/>
            </p:nvSpPr>
            <p:spPr>
              <a:xfrm>
                <a:off x="3869194"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Times New Roman" panose="02020603050405020304" pitchFamily="18" charset="0"/>
                    <a:ea typeface="Pangolin"/>
                    <a:cs typeface="Times New Roman" panose="02020603050405020304" pitchFamily="18" charset="0"/>
                    <a:sym typeface="Pangolin"/>
                  </a:rPr>
                  <a:t>Feb</a:t>
                </a:r>
                <a:endParaRPr sz="1300">
                  <a:solidFill>
                    <a:schemeClr val="dk2"/>
                  </a:solidFill>
                  <a:latin typeface="Times New Roman" panose="02020603050405020304" pitchFamily="18" charset="0"/>
                  <a:ea typeface="Pangolin"/>
                  <a:cs typeface="Times New Roman" panose="02020603050405020304" pitchFamily="18" charset="0"/>
                  <a:sym typeface="Pangolin"/>
                </a:endParaRPr>
              </a:p>
            </p:txBody>
          </p:sp>
          <p:sp>
            <p:nvSpPr>
              <p:cNvPr id="12534" name="Google Shape;12534;p78"/>
              <p:cNvSpPr txBox="1"/>
              <p:nvPr/>
            </p:nvSpPr>
            <p:spPr>
              <a:xfrm>
                <a:off x="449070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Mar</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5" name="Google Shape;12535;p78"/>
              <p:cNvSpPr txBox="1"/>
              <p:nvPr/>
            </p:nvSpPr>
            <p:spPr>
              <a:xfrm>
                <a:off x="511935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Apr</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6" name="Google Shape;12536;p78"/>
              <p:cNvSpPr txBox="1"/>
              <p:nvPr/>
            </p:nvSpPr>
            <p:spPr>
              <a:xfrm>
                <a:off x="5740856"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Times New Roman" panose="02020603050405020304" pitchFamily="18" charset="0"/>
                    <a:ea typeface="Pangolin"/>
                    <a:cs typeface="Times New Roman" panose="02020603050405020304" pitchFamily="18" charset="0"/>
                    <a:sym typeface="Pangolin"/>
                  </a:rPr>
                  <a:t>May</a:t>
                </a:r>
                <a:endParaRPr sz="1300">
                  <a:solidFill>
                    <a:schemeClr val="dk2"/>
                  </a:solidFill>
                  <a:latin typeface="Times New Roman" panose="02020603050405020304" pitchFamily="18" charset="0"/>
                  <a:ea typeface="Pangolin"/>
                  <a:cs typeface="Times New Roman" panose="02020603050405020304" pitchFamily="18" charset="0"/>
                  <a:sym typeface="Pangolin"/>
                </a:endParaRPr>
              </a:p>
            </p:txBody>
          </p:sp>
          <p:sp>
            <p:nvSpPr>
              <p:cNvPr id="12537" name="Google Shape;12537;p78"/>
              <p:cNvSpPr txBox="1"/>
              <p:nvPr/>
            </p:nvSpPr>
            <p:spPr>
              <a:xfrm>
                <a:off x="6367125"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Jun</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8" name="Google Shape;12538;p78"/>
              <p:cNvSpPr txBox="1"/>
              <p:nvPr/>
            </p:nvSpPr>
            <p:spPr>
              <a:xfrm>
                <a:off x="6981488"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Jul</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539" name="Google Shape;12539;p78"/>
              <p:cNvSpPr txBox="1"/>
              <p:nvPr/>
            </p:nvSpPr>
            <p:spPr>
              <a:xfrm>
                <a:off x="7605375"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Times New Roman" panose="02020603050405020304" pitchFamily="18" charset="0"/>
                    <a:ea typeface="Pangolin"/>
                    <a:cs typeface="Times New Roman" panose="02020603050405020304" pitchFamily="18" charset="0"/>
                    <a:sym typeface="Pangolin"/>
                  </a:rPr>
                  <a:t>Aug</a:t>
                </a:r>
                <a:endParaRPr sz="1300">
                  <a:solidFill>
                    <a:schemeClr val="dk2"/>
                  </a:solidFill>
                  <a:latin typeface="Times New Roman" panose="02020603050405020304" pitchFamily="18" charset="0"/>
                  <a:ea typeface="Pangolin"/>
                  <a:cs typeface="Times New Roman" panose="02020603050405020304" pitchFamily="18" charset="0"/>
                  <a:sym typeface="Pangolin"/>
                </a:endParaRPr>
              </a:p>
            </p:txBody>
          </p:sp>
          <p:sp>
            <p:nvSpPr>
              <p:cNvPr id="12540" name="Google Shape;12540;p78">
                <a:hlinkClick r:id="rId3" action="ppaction://hlinksldjump"/>
              </p:cNvPr>
              <p:cNvSpPr/>
              <p:nvPr/>
            </p:nvSpPr>
            <p:spPr>
              <a:xfrm>
                <a:off x="1466950" y="333030"/>
                <a:ext cx="428700" cy="3090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sp>
        <p:nvSpPr>
          <p:cNvPr id="12723" name="Google Shape;12723;p78">
            <a:hlinkClick r:id="" action="ppaction://noaction"/>
          </p:cNvPr>
          <p:cNvSpPr txBox="1"/>
          <p:nvPr/>
        </p:nvSpPr>
        <p:spPr>
          <a:xfrm>
            <a:off x="8584800" y="821500"/>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A</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724" name="Google Shape;12724;p78">
            <a:hlinkClick r:id="rId4" action="ppaction://hlinksldjump"/>
          </p:cNvPr>
          <p:cNvSpPr txBox="1"/>
          <p:nvPr/>
        </p:nvSpPr>
        <p:spPr>
          <a:xfrm>
            <a:off x="8584800" y="1495394"/>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B</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725" name="Google Shape;12725;p78">
            <a:hlinkClick r:id="" action="ppaction://noaction"/>
          </p:cNvPr>
          <p:cNvSpPr txBox="1"/>
          <p:nvPr/>
        </p:nvSpPr>
        <p:spPr>
          <a:xfrm>
            <a:off x="8584800" y="2170478"/>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C</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726" name="Google Shape;12726;p78">
            <a:hlinkClick r:id="" action="ppaction://noaction"/>
          </p:cNvPr>
          <p:cNvSpPr txBox="1"/>
          <p:nvPr/>
        </p:nvSpPr>
        <p:spPr>
          <a:xfrm>
            <a:off x="8584800" y="3521838"/>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E</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727" name="Google Shape;12727;p78">
            <a:hlinkClick r:id="" action="ppaction://noaction"/>
          </p:cNvPr>
          <p:cNvSpPr txBox="1"/>
          <p:nvPr/>
        </p:nvSpPr>
        <p:spPr>
          <a:xfrm>
            <a:off x="8584800" y="4195731"/>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F</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728" name="Google Shape;12728;p78">
            <a:hlinkClick r:id="" action="ppaction://noaction"/>
          </p:cNvPr>
          <p:cNvSpPr txBox="1"/>
          <p:nvPr/>
        </p:nvSpPr>
        <p:spPr>
          <a:xfrm>
            <a:off x="8584800" y="2844372"/>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D</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12729" name="Google Shape;12729;p78">
            <a:hlinkClick r:id="rId5" action="ppaction://hlinksldjump"/>
          </p:cNvPr>
          <p:cNvSpPr/>
          <p:nvPr/>
        </p:nvSpPr>
        <p:spPr>
          <a:xfrm>
            <a:off x="14652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0" name="Google Shape;12730;p78">
            <a:hlinkClick r:id="rId6" action="ppaction://hlinksldjump"/>
          </p:cNvPr>
          <p:cNvSpPr/>
          <p:nvPr/>
        </p:nvSpPr>
        <p:spPr>
          <a:xfrm>
            <a:off x="20748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1" name="Google Shape;12731;p78">
            <a:hlinkClick r:id="rId7" action="ppaction://hlinksldjump"/>
          </p:cNvPr>
          <p:cNvSpPr/>
          <p:nvPr/>
        </p:nvSpPr>
        <p:spPr>
          <a:xfrm>
            <a:off x="27225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2" name="Google Shape;12732;p78">
            <a:hlinkClick r:id="" action="ppaction://noaction"/>
          </p:cNvPr>
          <p:cNvSpPr/>
          <p:nvPr/>
        </p:nvSpPr>
        <p:spPr>
          <a:xfrm>
            <a:off x="33321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3" name="Google Shape;12733;p78">
            <a:hlinkClick r:id="" action="ppaction://noaction"/>
          </p:cNvPr>
          <p:cNvSpPr/>
          <p:nvPr/>
        </p:nvSpPr>
        <p:spPr>
          <a:xfrm>
            <a:off x="39607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4" name="Google Shape;12734;p78">
            <a:hlinkClick r:id="" action="ppaction://noaction"/>
          </p:cNvPr>
          <p:cNvSpPr/>
          <p:nvPr/>
        </p:nvSpPr>
        <p:spPr>
          <a:xfrm>
            <a:off x="45703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5" name="Google Shape;12735;p78">
            <a:hlinkClick r:id="" action="ppaction://noaction"/>
          </p:cNvPr>
          <p:cNvSpPr/>
          <p:nvPr/>
        </p:nvSpPr>
        <p:spPr>
          <a:xfrm>
            <a:off x="52180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6" name="Google Shape;12736;p78">
            <a:hlinkClick r:id="" action="ppaction://noaction"/>
          </p:cNvPr>
          <p:cNvSpPr/>
          <p:nvPr/>
        </p:nvSpPr>
        <p:spPr>
          <a:xfrm>
            <a:off x="58276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7" name="Google Shape;12737;p78">
            <a:hlinkClick r:id="" action="ppaction://noaction"/>
          </p:cNvPr>
          <p:cNvSpPr/>
          <p:nvPr/>
        </p:nvSpPr>
        <p:spPr>
          <a:xfrm>
            <a:off x="64753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8" name="Google Shape;12738;p78">
            <a:hlinkClick r:id="rId3" action="ppaction://hlinksldjump"/>
          </p:cNvPr>
          <p:cNvSpPr/>
          <p:nvPr/>
        </p:nvSpPr>
        <p:spPr>
          <a:xfrm>
            <a:off x="70849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39" name="Google Shape;12739;p78">
            <a:hlinkClick r:id="" action="ppaction://noaction"/>
          </p:cNvPr>
          <p:cNvSpPr/>
          <p:nvPr/>
        </p:nvSpPr>
        <p:spPr>
          <a:xfrm>
            <a:off x="76945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740" name="Google Shape;12740;p78">
            <a:hlinkClick r:id="rId8" action="ppaction://hlinksldjump"/>
          </p:cNvPr>
          <p:cNvSpPr/>
          <p:nvPr/>
        </p:nvSpPr>
        <p:spPr>
          <a:xfrm>
            <a:off x="8365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DCAADBA8-CC37-3F4B-888F-C2D5B65B926B}"/>
              </a:ext>
            </a:extLst>
          </p:cNvPr>
          <p:cNvSpPr/>
          <p:nvPr/>
        </p:nvSpPr>
        <p:spPr>
          <a:xfrm>
            <a:off x="790775" y="720120"/>
            <a:ext cx="7794025" cy="4093428"/>
          </a:xfrm>
          <a:prstGeom prst="rect">
            <a:avLst/>
          </a:prstGeom>
        </p:spPr>
        <p:txBody>
          <a:bodyPr wrap="square">
            <a:spAutoFit/>
          </a:bodyPr>
          <a:lstStyle/>
          <a:p>
            <a:pPr algn="just"/>
            <a:r>
              <a:rPr lang="vi-VN" sz="2600" i="1" dirty="0">
                <a:latin typeface="Times New Roman" panose="02020603050405020304" pitchFamily="18" charset="0"/>
                <a:ea typeface="Calibri" panose="020F0502020204030204" pitchFamily="34" charset="0"/>
              </a:rPr>
              <a:t> 	(2) Trong nhà tôi yêu bà tôi nhất. Cả cuộc đời bà tần tảo, </a:t>
            </a:r>
            <a:r>
              <a:rPr lang="vi-VN" sz="2600" b="1" i="1" dirty="0">
                <a:latin typeface="Times New Roman" panose="02020603050405020304" pitchFamily="18" charset="0"/>
                <a:ea typeface="Calibri" panose="020F0502020204030204" pitchFamily="34" charset="0"/>
              </a:rPr>
              <a:t>một nắng hai sương</a:t>
            </a:r>
            <a:r>
              <a:rPr lang="vi-VN" sz="2600" i="1" dirty="0">
                <a:latin typeface="Times New Roman" panose="02020603050405020304" pitchFamily="18" charset="0"/>
                <a:ea typeface="Calibri" panose="020F0502020204030204" pitchFamily="34" charset="0"/>
              </a:rPr>
              <a:t> nuôi đàn con thơ khôn lớn trưởng thành. Ngày ông đi bộ đội, bà trở thành trụ cột chính trong già đình, chạy ngược chạy xuôi buôn thúng bán mẹt để chăm lo cho gia đình. Vừa là một người mẹ tuyệt vời, vừa là người được mọi người trong xóm vô cùng yêu quý. Những năm đói khổ, bà không ngần ngại </a:t>
            </a:r>
            <a:r>
              <a:rPr lang="vi-VN" sz="2600" b="1" i="1" dirty="0">
                <a:latin typeface="Times New Roman" panose="02020603050405020304" pitchFamily="18" charset="0"/>
                <a:ea typeface="Calibri" panose="020F0502020204030204" pitchFamily="34" charset="0"/>
              </a:rPr>
              <a:t>nhường cơm sẻ áo</a:t>
            </a:r>
            <a:r>
              <a:rPr lang="vi-VN" sz="2600" i="1" dirty="0">
                <a:latin typeface="Times New Roman" panose="02020603050405020304" pitchFamily="18" charset="0"/>
                <a:ea typeface="Calibri" panose="020F0502020204030204" pitchFamily="34" charset="0"/>
              </a:rPr>
              <a:t>, giúp đỡ những người có hoàn cảnh khó khăn. Nghĩ về bà, trong lòng tôi lại trào lên lòng kính yêu vô hạn. </a:t>
            </a:r>
            <a:endParaRPr lang="x-none" sz="2600" dirty="0"/>
          </a:p>
        </p:txBody>
      </p:sp>
    </p:spTree>
    <p:extLst>
      <p:ext uri="{BB962C8B-B14F-4D97-AF65-F5344CB8AC3E}">
        <p14:creationId xmlns:p14="http://schemas.microsoft.com/office/powerpoint/2010/main" val="1904064517"/>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552"/>
        <p:cNvGrpSpPr/>
        <p:nvPr/>
      </p:nvGrpSpPr>
      <p:grpSpPr>
        <a:xfrm>
          <a:off x="0" y="0"/>
          <a:ext cx="0" cy="0"/>
          <a:chOff x="0" y="0"/>
          <a:chExt cx="0" cy="0"/>
        </a:xfrm>
      </p:grpSpPr>
      <p:sp>
        <p:nvSpPr>
          <p:cNvPr id="5553" name="Google Shape;5553;p35"/>
          <p:cNvSpPr/>
          <p:nvPr/>
        </p:nvSpPr>
        <p:spPr>
          <a:xfrm>
            <a:off x="2789668" y="3190650"/>
            <a:ext cx="3568947" cy="428694"/>
          </a:xfrm>
          <a:custGeom>
            <a:avLst/>
            <a:gdLst/>
            <a:ahLst/>
            <a:cxnLst/>
            <a:rect l="l" t="t" r="r" b="b"/>
            <a:pathLst>
              <a:path w="70490" h="16353" extrusionOk="0">
                <a:moveTo>
                  <a:pt x="35416" y="0"/>
                </a:moveTo>
                <a:cubicBezTo>
                  <a:pt x="19347" y="0"/>
                  <a:pt x="3163" y="265"/>
                  <a:pt x="1803" y="909"/>
                </a:cubicBezTo>
                <a:cubicBezTo>
                  <a:pt x="487" y="1510"/>
                  <a:pt x="0" y="14646"/>
                  <a:pt x="2032" y="15476"/>
                </a:cubicBezTo>
                <a:cubicBezTo>
                  <a:pt x="3166" y="15914"/>
                  <a:pt x="21489" y="16353"/>
                  <a:pt x="38708" y="16353"/>
                </a:cubicBezTo>
                <a:cubicBezTo>
                  <a:pt x="54098" y="16353"/>
                  <a:pt x="68606" y="16003"/>
                  <a:pt x="69173" y="14990"/>
                </a:cubicBezTo>
                <a:cubicBezTo>
                  <a:pt x="70489" y="12958"/>
                  <a:pt x="70232" y="1510"/>
                  <a:pt x="68343" y="680"/>
                </a:cubicBezTo>
                <a:cubicBezTo>
                  <a:pt x="67441" y="265"/>
                  <a:pt x="51486" y="0"/>
                  <a:pt x="354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554" name="Google Shape;5554;p35"/>
          <p:cNvSpPr/>
          <p:nvPr/>
        </p:nvSpPr>
        <p:spPr>
          <a:xfrm>
            <a:off x="2014343" y="1164325"/>
            <a:ext cx="5134364" cy="1898950"/>
          </a:xfrm>
          <a:custGeom>
            <a:avLst/>
            <a:gdLst/>
            <a:ahLst/>
            <a:cxnLst/>
            <a:rect l="l" t="t" r="r" b="b"/>
            <a:pathLst>
              <a:path w="67400" h="75139" extrusionOk="0">
                <a:moveTo>
                  <a:pt x="16043" y="1"/>
                </a:moveTo>
                <a:cubicBezTo>
                  <a:pt x="3288" y="1"/>
                  <a:pt x="2743" y="11440"/>
                  <a:pt x="2198" y="14258"/>
                </a:cubicBezTo>
                <a:cubicBezTo>
                  <a:pt x="1" y="25604"/>
                  <a:pt x="1" y="45722"/>
                  <a:pt x="2198" y="61369"/>
                </a:cubicBezTo>
                <a:cubicBezTo>
                  <a:pt x="3833" y="73110"/>
                  <a:pt x="7590" y="75138"/>
                  <a:pt x="11271" y="75138"/>
                </a:cubicBezTo>
                <a:lnTo>
                  <a:pt x="52128" y="75138"/>
                </a:lnTo>
                <a:cubicBezTo>
                  <a:pt x="58946" y="75138"/>
                  <a:pt x="63868" y="70536"/>
                  <a:pt x="64507" y="64901"/>
                </a:cubicBezTo>
                <a:cubicBezTo>
                  <a:pt x="67399" y="39448"/>
                  <a:pt x="65746" y="23012"/>
                  <a:pt x="64507" y="9243"/>
                </a:cubicBezTo>
                <a:cubicBezTo>
                  <a:pt x="64037" y="4152"/>
                  <a:pt x="59416" y="1"/>
                  <a:pt x="532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555" name="Google Shape;5555;p35"/>
          <p:cNvSpPr txBox="1">
            <a:spLocks noGrp="1"/>
          </p:cNvSpPr>
          <p:nvPr>
            <p:ph type="ctrTitle"/>
          </p:nvPr>
        </p:nvSpPr>
        <p:spPr>
          <a:xfrm>
            <a:off x="1688131" y="988150"/>
            <a:ext cx="5610644" cy="198625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3200" dirty="0" smtClean="0">
                <a:solidFill>
                  <a:schemeClr val="lt1"/>
                </a:solidFill>
                <a:latin typeface="Times New Roman" panose="02020603050405020304" pitchFamily="18" charset="0"/>
                <a:cs typeface="Times New Roman" panose="02020603050405020304" pitchFamily="18" charset="0"/>
              </a:rPr>
              <a:t>TIẾT 90,91:THỰC HÀNH </a:t>
            </a:r>
            <a:r>
              <a:rPr lang="en" sz="3200" dirty="0">
                <a:solidFill>
                  <a:schemeClr val="lt1"/>
                </a:solidFill>
                <a:latin typeface="Times New Roman" panose="02020603050405020304" pitchFamily="18" charset="0"/>
                <a:cs typeface="Times New Roman" panose="02020603050405020304" pitchFamily="18" charset="0"/>
              </a:rPr>
              <a:t/>
            </a:r>
            <a:br>
              <a:rPr lang="en" sz="3200" dirty="0">
                <a:solidFill>
                  <a:schemeClr val="lt1"/>
                </a:solidFill>
                <a:latin typeface="Times New Roman" panose="02020603050405020304" pitchFamily="18" charset="0"/>
                <a:cs typeface="Times New Roman" panose="02020603050405020304" pitchFamily="18" charset="0"/>
              </a:rPr>
            </a:br>
            <a:r>
              <a:rPr lang="en" sz="3200" dirty="0">
                <a:solidFill>
                  <a:schemeClr val="lt1"/>
                </a:solidFill>
                <a:latin typeface="Times New Roman" panose="02020603050405020304" pitchFamily="18" charset="0"/>
                <a:cs typeface="Times New Roman" panose="02020603050405020304" pitchFamily="18" charset="0"/>
              </a:rPr>
              <a:t>TIẾNG </a:t>
            </a:r>
            <a:r>
              <a:rPr lang="en" sz="3200" dirty="0" smtClean="0">
                <a:solidFill>
                  <a:schemeClr val="lt1"/>
                </a:solidFill>
                <a:latin typeface="Times New Roman" panose="02020603050405020304" pitchFamily="18" charset="0"/>
                <a:cs typeface="Times New Roman" panose="02020603050405020304" pitchFamily="18" charset="0"/>
              </a:rPr>
              <a:t>VIỆT: BIỆN PHÁP TU TỪ HOÁN DỤ</a:t>
            </a:r>
            <a:endParaRPr sz="3200" dirty="0">
              <a:solidFill>
                <a:schemeClr val="lt1"/>
              </a:solidFill>
              <a:latin typeface="Times New Roman" panose="02020603050405020304" pitchFamily="18" charset="0"/>
              <a:cs typeface="Times New Roman" panose="02020603050405020304" pitchFamily="18" charset="0"/>
            </a:endParaRPr>
          </a:p>
        </p:txBody>
      </p:sp>
      <p:grpSp>
        <p:nvGrpSpPr>
          <p:cNvPr id="5557" name="Google Shape;5557;p35"/>
          <p:cNvGrpSpPr/>
          <p:nvPr/>
        </p:nvGrpSpPr>
        <p:grpSpPr>
          <a:xfrm>
            <a:off x="790775" y="119354"/>
            <a:ext cx="7447900" cy="539881"/>
            <a:chOff x="790775" y="119354"/>
            <a:chExt cx="7447900" cy="539881"/>
          </a:xfrm>
        </p:grpSpPr>
        <p:sp>
          <p:nvSpPr>
            <p:cNvPr id="5558" name="Google Shape;5558;p35"/>
            <p:cNvSpPr/>
            <p:nvPr/>
          </p:nvSpPr>
          <p:spPr>
            <a:xfrm>
              <a:off x="7123684" y="123504"/>
              <a:ext cx="172446" cy="240191"/>
            </a:xfrm>
            <a:custGeom>
              <a:avLst/>
              <a:gdLst/>
              <a:ahLst/>
              <a:cxnLst/>
              <a:rect l="l" t="t" r="r" b="b"/>
              <a:pathLst>
                <a:path w="5528" h="6887" extrusionOk="0">
                  <a:moveTo>
                    <a:pt x="837" y="0"/>
                  </a:moveTo>
                  <a:cubicBezTo>
                    <a:pt x="731" y="0"/>
                    <a:pt x="640" y="39"/>
                    <a:pt x="566" y="123"/>
                  </a:cubicBezTo>
                  <a:cubicBezTo>
                    <a:pt x="134" y="749"/>
                    <a:pt x="0" y="1181"/>
                    <a:pt x="373" y="1732"/>
                  </a:cubicBezTo>
                  <a:cubicBezTo>
                    <a:pt x="745" y="2239"/>
                    <a:pt x="2801" y="3535"/>
                    <a:pt x="4410" y="6708"/>
                  </a:cubicBezTo>
                  <a:lnTo>
                    <a:pt x="4410" y="6887"/>
                  </a:lnTo>
                  <a:cubicBezTo>
                    <a:pt x="4783" y="6827"/>
                    <a:pt x="5155" y="6768"/>
                    <a:pt x="5527" y="6768"/>
                  </a:cubicBezTo>
                  <a:cubicBezTo>
                    <a:pt x="5468" y="6202"/>
                    <a:pt x="5095" y="4220"/>
                    <a:pt x="3606" y="2537"/>
                  </a:cubicBezTo>
                  <a:cubicBezTo>
                    <a:pt x="2553" y="1269"/>
                    <a:pt x="1446" y="0"/>
                    <a:pt x="8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559" name="Google Shape;5559;p35"/>
            <p:cNvSpPr/>
            <p:nvPr/>
          </p:nvSpPr>
          <p:spPr>
            <a:xfrm>
              <a:off x="7028883" y="358045"/>
              <a:ext cx="536336" cy="301189"/>
            </a:xfrm>
            <a:custGeom>
              <a:avLst/>
              <a:gdLst/>
              <a:ahLst/>
              <a:cxnLst/>
              <a:rect l="l" t="t" r="r" b="b"/>
              <a:pathLst>
                <a:path w="17193" h="8636" extrusionOk="0">
                  <a:moveTo>
                    <a:pt x="9745" y="0"/>
                  </a:moveTo>
                  <a:cubicBezTo>
                    <a:pt x="9362" y="0"/>
                    <a:pt x="8967" y="14"/>
                    <a:pt x="8566" y="43"/>
                  </a:cubicBezTo>
                  <a:cubicBezTo>
                    <a:pt x="8194" y="43"/>
                    <a:pt x="7822" y="102"/>
                    <a:pt x="7449" y="162"/>
                  </a:cubicBezTo>
                  <a:cubicBezTo>
                    <a:pt x="5155" y="415"/>
                    <a:pt x="2861" y="1160"/>
                    <a:pt x="1803" y="2516"/>
                  </a:cubicBezTo>
                  <a:cubicBezTo>
                    <a:pt x="0" y="4944"/>
                    <a:pt x="1118" y="7059"/>
                    <a:pt x="1803" y="7730"/>
                  </a:cubicBezTo>
                  <a:cubicBezTo>
                    <a:pt x="1862" y="7864"/>
                    <a:pt x="1922" y="7864"/>
                    <a:pt x="1997" y="7923"/>
                  </a:cubicBezTo>
                  <a:cubicBezTo>
                    <a:pt x="2687" y="8345"/>
                    <a:pt x="5509" y="8635"/>
                    <a:pt x="8413" y="8635"/>
                  </a:cubicBezTo>
                  <a:cubicBezTo>
                    <a:pt x="11462" y="8635"/>
                    <a:pt x="14602" y="8315"/>
                    <a:pt x="15464" y="7491"/>
                  </a:cubicBezTo>
                  <a:cubicBezTo>
                    <a:pt x="17192" y="5808"/>
                    <a:pt x="16641" y="1711"/>
                    <a:pt x="13170" y="475"/>
                  </a:cubicBezTo>
                  <a:cubicBezTo>
                    <a:pt x="12386" y="182"/>
                    <a:pt x="11144" y="0"/>
                    <a:pt x="97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560" name="Google Shape;5560;p35"/>
            <p:cNvSpPr/>
            <p:nvPr/>
          </p:nvSpPr>
          <p:spPr>
            <a:xfrm>
              <a:off x="4633668" y="123504"/>
              <a:ext cx="172446" cy="240191"/>
            </a:xfrm>
            <a:custGeom>
              <a:avLst/>
              <a:gdLst/>
              <a:ahLst/>
              <a:cxnLst/>
              <a:rect l="l" t="t" r="r" b="b"/>
              <a:pathLst>
                <a:path w="5528" h="6887" extrusionOk="0">
                  <a:moveTo>
                    <a:pt x="836" y="0"/>
                  </a:moveTo>
                  <a:cubicBezTo>
                    <a:pt x="730" y="0"/>
                    <a:pt x="640" y="39"/>
                    <a:pt x="566" y="123"/>
                  </a:cubicBezTo>
                  <a:cubicBezTo>
                    <a:pt x="60" y="749"/>
                    <a:pt x="0" y="1181"/>
                    <a:pt x="373" y="1732"/>
                  </a:cubicBezTo>
                  <a:cubicBezTo>
                    <a:pt x="745" y="2239"/>
                    <a:pt x="2801" y="3535"/>
                    <a:pt x="4410" y="6708"/>
                  </a:cubicBezTo>
                  <a:lnTo>
                    <a:pt x="4410" y="6887"/>
                  </a:lnTo>
                  <a:cubicBezTo>
                    <a:pt x="4782" y="6827"/>
                    <a:pt x="5155" y="6768"/>
                    <a:pt x="5527" y="6768"/>
                  </a:cubicBezTo>
                  <a:cubicBezTo>
                    <a:pt x="5468" y="6202"/>
                    <a:pt x="5095" y="4220"/>
                    <a:pt x="3605" y="2537"/>
                  </a:cubicBezTo>
                  <a:cubicBezTo>
                    <a:pt x="2540" y="1269"/>
                    <a:pt x="1443" y="0"/>
                    <a:pt x="8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561" name="Google Shape;5561;p35"/>
            <p:cNvSpPr/>
            <p:nvPr/>
          </p:nvSpPr>
          <p:spPr>
            <a:xfrm>
              <a:off x="4538866" y="358045"/>
              <a:ext cx="536304" cy="301189"/>
            </a:xfrm>
            <a:custGeom>
              <a:avLst/>
              <a:gdLst/>
              <a:ahLst/>
              <a:cxnLst/>
              <a:rect l="l" t="t" r="r" b="b"/>
              <a:pathLst>
                <a:path w="17192" h="8636" extrusionOk="0">
                  <a:moveTo>
                    <a:pt x="9744" y="0"/>
                  </a:moveTo>
                  <a:cubicBezTo>
                    <a:pt x="9362" y="0"/>
                    <a:pt x="8967" y="14"/>
                    <a:pt x="8566" y="43"/>
                  </a:cubicBezTo>
                  <a:cubicBezTo>
                    <a:pt x="8194" y="43"/>
                    <a:pt x="7821" y="102"/>
                    <a:pt x="7449" y="162"/>
                  </a:cubicBezTo>
                  <a:cubicBezTo>
                    <a:pt x="5155" y="415"/>
                    <a:pt x="2861" y="1160"/>
                    <a:pt x="1803" y="2516"/>
                  </a:cubicBezTo>
                  <a:cubicBezTo>
                    <a:pt x="0" y="4944"/>
                    <a:pt x="1118" y="7059"/>
                    <a:pt x="1803" y="7730"/>
                  </a:cubicBezTo>
                  <a:cubicBezTo>
                    <a:pt x="1862" y="7864"/>
                    <a:pt x="1922" y="7864"/>
                    <a:pt x="1982" y="7923"/>
                  </a:cubicBezTo>
                  <a:cubicBezTo>
                    <a:pt x="2679" y="8345"/>
                    <a:pt x="5505" y="8635"/>
                    <a:pt x="8409" y="8635"/>
                  </a:cubicBezTo>
                  <a:cubicBezTo>
                    <a:pt x="11458" y="8635"/>
                    <a:pt x="14594" y="8315"/>
                    <a:pt x="15449" y="7491"/>
                  </a:cubicBezTo>
                  <a:cubicBezTo>
                    <a:pt x="17192" y="5808"/>
                    <a:pt x="16566" y="1711"/>
                    <a:pt x="13095" y="475"/>
                  </a:cubicBezTo>
                  <a:cubicBezTo>
                    <a:pt x="12370" y="182"/>
                    <a:pt x="11140" y="0"/>
                    <a:pt x="97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562" name="Google Shape;5562;p35"/>
            <p:cNvSpPr/>
            <p:nvPr/>
          </p:nvSpPr>
          <p:spPr>
            <a:xfrm>
              <a:off x="5257318" y="123504"/>
              <a:ext cx="172446" cy="240191"/>
            </a:xfrm>
            <a:custGeom>
              <a:avLst/>
              <a:gdLst/>
              <a:ahLst/>
              <a:cxnLst/>
              <a:rect l="l" t="t" r="r" b="b"/>
              <a:pathLst>
                <a:path w="5528" h="6887" extrusionOk="0">
                  <a:moveTo>
                    <a:pt x="828" y="0"/>
                  </a:moveTo>
                  <a:cubicBezTo>
                    <a:pt x="720" y="0"/>
                    <a:pt x="627" y="39"/>
                    <a:pt x="552" y="123"/>
                  </a:cubicBezTo>
                  <a:cubicBezTo>
                    <a:pt x="60" y="749"/>
                    <a:pt x="1" y="1181"/>
                    <a:pt x="373" y="1732"/>
                  </a:cubicBezTo>
                  <a:cubicBezTo>
                    <a:pt x="746" y="2239"/>
                    <a:pt x="2787" y="3535"/>
                    <a:pt x="4410" y="6708"/>
                  </a:cubicBezTo>
                  <a:lnTo>
                    <a:pt x="4410" y="6887"/>
                  </a:lnTo>
                  <a:cubicBezTo>
                    <a:pt x="4783" y="6827"/>
                    <a:pt x="5155" y="6768"/>
                    <a:pt x="5528" y="6768"/>
                  </a:cubicBezTo>
                  <a:cubicBezTo>
                    <a:pt x="5453" y="6202"/>
                    <a:pt x="5081" y="4220"/>
                    <a:pt x="3591" y="2537"/>
                  </a:cubicBezTo>
                  <a:cubicBezTo>
                    <a:pt x="2539" y="1269"/>
                    <a:pt x="1443" y="0"/>
                    <a:pt x="8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563" name="Google Shape;5563;p35"/>
            <p:cNvSpPr/>
            <p:nvPr/>
          </p:nvSpPr>
          <p:spPr>
            <a:xfrm>
              <a:off x="5162517" y="358045"/>
              <a:ext cx="536336" cy="301189"/>
            </a:xfrm>
            <a:custGeom>
              <a:avLst/>
              <a:gdLst/>
              <a:ahLst/>
              <a:cxnLst/>
              <a:rect l="l" t="t" r="r" b="b"/>
              <a:pathLst>
                <a:path w="17193" h="8636" extrusionOk="0">
                  <a:moveTo>
                    <a:pt x="9743" y="0"/>
                  </a:moveTo>
                  <a:cubicBezTo>
                    <a:pt x="9362" y="0"/>
                    <a:pt x="8967" y="14"/>
                    <a:pt x="8567" y="43"/>
                  </a:cubicBezTo>
                  <a:cubicBezTo>
                    <a:pt x="8194" y="43"/>
                    <a:pt x="7822" y="102"/>
                    <a:pt x="7449" y="162"/>
                  </a:cubicBezTo>
                  <a:cubicBezTo>
                    <a:pt x="5140" y="415"/>
                    <a:pt x="2846" y="1160"/>
                    <a:pt x="1788" y="2516"/>
                  </a:cubicBezTo>
                  <a:cubicBezTo>
                    <a:pt x="1" y="4944"/>
                    <a:pt x="1118" y="7059"/>
                    <a:pt x="1788" y="7730"/>
                  </a:cubicBezTo>
                  <a:cubicBezTo>
                    <a:pt x="1863" y="7864"/>
                    <a:pt x="1922" y="7864"/>
                    <a:pt x="1982" y="7923"/>
                  </a:cubicBezTo>
                  <a:cubicBezTo>
                    <a:pt x="2680" y="8345"/>
                    <a:pt x="5505" y="8635"/>
                    <a:pt x="8410" y="8635"/>
                  </a:cubicBezTo>
                  <a:cubicBezTo>
                    <a:pt x="11459" y="8635"/>
                    <a:pt x="14595" y="8315"/>
                    <a:pt x="15449" y="7491"/>
                  </a:cubicBezTo>
                  <a:cubicBezTo>
                    <a:pt x="17192" y="5808"/>
                    <a:pt x="16567" y="1711"/>
                    <a:pt x="13096" y="475"/>
                  </a:cubicBezTo>
                  <a:cubicBezTo>
                    <a:pt x="12359" y="182"/>
                    <a:pt x="11136" y="0"/>
                    <a:pt x="97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564" name="Google Shape;5564;p35"/>
            <p:cNvSpPr/>
            <p:nvPr/>
          </p:nvSpPr>
          <p:spPr>
            <a:xfrm>
              <a:off x="5880532" y="123504"/>
              <a:ext cx="172446" cy="240191"/>
            </a:xfrm>
            <a:custGeom>
              <a:avLst/>
              <a:gdLst/>
              <a:ahLst/>
              <a:cxnLst/>
              <a:rect l="l" t="t" r="r" b="b"/>
              <a:pathLst>
                <a:path w="5528" h="6887" extrusionOk="0">
                  <a:moveTo>
                    <a:pt x="837" y="0"/>
                  </a:moveTo>
                  <a:cubicBezTo>
                    <a:pt x="731" y="0"/>
                    <a:pt x="640" y="39"/>
                    <a:pt x="567" y="123"/>
                  </a:cubicBezTo>
                  <a:cubicBezTo>
                    <a:pt x="135" y="749"/>
                    <a:pt x="0" y="1181"/>
                    <a:pt x="373" y="1732"/>
                  </a:cubicBezTo>
                  <a:cubicBezTo>
                    <a:pt x="745" y="2239"/>
                    <a:pt x="2801" y="3535"/>
                    <a:pt x="4410" y="6708"/>
                  </a:cubicBezTo>
                  <a:lnTo>
                    <a:pt x="4410" y="6887"/>
                  </a:lnTo>
                  <a:cubicBezTo>
                    <a:pt x="4783" y="6827"/>
                    <a:pt x="5155" y="6768"/>
                    <a:pt x="5527" y="6768"/>
                  </a:cubicBezTo>
                  <a:cubicBezTo>
                    <a:pt x="5468" y="6202"/>
                    <a:pt x="5095" y="4220"/>
                    <a:pt x="3606" y="2537"/>
                  </a:cubicBezTo>
                  <a:cubicBezTo>
                    <a:pt x="2553" y="1269"/>
                    <a:pt x="1447" y="0"/>
                    <a:pt x="8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565" name="Google Shape;5565;p35"/>
            <p:cNvSpPr/>
            <p:nvPr/>
          </p:nvSpPr>
          <p:spPr>
            <a:xfrm>
              <a:off x="5785731" y="358045"/>
              <a:ext cx="536336" cy="301189"/>
            </a:xfrm>
            <a:custGeom>
              <a:avLst/>
              <a:gdLst/>
              <a:ahLst/>
              <a:cxnLst/>
              <a:rect l="l" t="t" r="r" b="b"/>
              <a:pathLst>
                <a:path w="17193" h="8636" extrusionOk="0">
                  <a:moveTo>
                    <a:pt x="9745" y="0"/>
                  </a:moveTo>
                  <a:cubicBezTo>
                    <a:pt x="9362" y="0"/>
                    <a:pt x="8967" y="14"/>
                    <a:pt x="8566" y="43"/>
                  </a:cubicBezTo>
                  <a:cubicBezTo>
                    <a:pt x="8194" y="43"/>
                    <a:pt x="7822" y="102"/>
                    <a:pt x="7449" y="162"/>
                  </a:cubicBezTo>
                  <a:cubicBezTo>
                    <a:pt x="5155" y="415"/>
                    <a:pt x="2861" y="1160"/>
                    <a:pt x="1803" y="2516"/>
                  </a:cubicBezTo>
                  <a:cubicBezTo>
                    <a:pt x="0" y="4944"/>
                    <a:pt x="1118" y="7059"/>
                    <a:pt x="1803" y="7730"/>
                  </a:cubicBezTo>
                  <a:cubicBezTo>
                    <a:pt x="1863" y="7864"/>
                    <a:pt x="1922" y="7864"/>
                    <a:pt x="1997" y="7923"/>
                  </a:cubicBezTo>
                  <a:cubicBezTo>
                    <a:pt x="2687" y="8345"/>
                    <a:pt x="5509" y="8635"/>
                    <a:pt x="8413" y="8635"/>
                  </a:cubicBezTo>
                  <a:cubicBezTo>
                    <a:pt x="11462" y="8635"/>
                    <a:pt x="14602" y="8315"/>
                    <a:pt x="15464" y="7491"/>
                  </a:cubicBezTo>
                  <a:cubicBezTo>
                    <a:pt x="17192" y="5808"/>
                    <a:pt x="16581" y="1711"/>
                    <a:pt x="13170" y="475"/>
                  </a:cubicBezTo>
                  <a:cubicBezTo>
                    <a:pt x="12386" y="182"/>
                    <a:pt x="11144" y="0"/>
                    <a:pt x="97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566" name="Google Shape;5566;p35"/>
            <p:cNvSpPr/>
            <p:nvPr/>
          </p:nvSpPr>
          <p:spPr>
            <a:xfrm>
              <a:off x="6507926" y="123504"/>
              <a:ext cx="172446" cy="240191"/>
            </a:xfrm>
            <a:custGeom>
              <a:avLst/>
              <a:gdLst/>
              <a:ahLst/>
              <a:cxnLst/>
              <a:rect l="l" t="t" r="r" b="b"/>
              <a:pathLst>
                <a:path w="5528" h="6887" extrusionOk="0">
                  <a:moveTo>
                    <a:pt x="837" y="0"/>
                  </a:moveTo>
                  <a:cubicBezTo>
                    <a:pt x="731" y="0"/>
                    <a:pt x="639" y="39"/>
                    <a:pt x="566" y="123"/>
                  </a:cubicBezTo>
                  <a:cubicBezTo>
                    <a:pt x="134" y="749"/>
                    <a:pt x="0" y="1181"/>
                    <a:pt x="373" y="1732"/>
                  </a:cubicBezTo>
                  <a:cubicBezTo>
                    <a:pt x="745" y="2239"/>
                    <a:pt x="2801" y="3535"/>
                    <a:pt x="4410" y="6708"/>
                  </a:cubicBezTo>
                  <a:lnTo>
                    <a:pt x="4410" y="6887"/>
                  </a:lnTo>
                  <a:cubicBezTo>
                    <a:pt x="4782" y="6827"/>
                    <a:pt x="5155" y="6768"/>
                    <a:pt x="5527" y="6768"/>
                  </a:cubicBezTo>
                  <a:cubicBezTo>
                    <a:pt x="5468" y="6202"/>
                    <a:pt x="5095" y="4220"/>
                    <a:pt x="3605" y="2537"/>
                  </a:cubicBezTo>
                  <a:cubicBezTo>
                    <a:pt x="2553" y="1269"/>
                    <a:pt x="1446" y="0"/>
                    <a:pt x="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567" name="Google Shape;5567;p35"/>
            <p:cNvSpPr/>
            <p:nvPr/>
          </p:nvSpPr>
          <p:spPr>
            <a:xfrm>
              <a:off x="6413124" y="358045"/>
              <a:ext cx="536304" cy="301189"/>
            </a:xfrm>
            <a:custGeom>
              <a:avLst/>
              <a:gdLst/>
              <a:ahLst/>
              <a:cxnLst/>
              <a:rect l="l" t="t" r="r" b="b"/>
              <a:pathLst>
                <a:path w="17192" h="8636" extrusionOk="0">
                  <a:moveTo>
                    <a:pt x="9745" y="0"/>
                  </a:moveTo>
                  <a:cubicBezTo>
                    <a:pt x="9362" y="0"/>
                    <a:pt x="8967" y="14"/>
                    <a:pt x="8566" y="43"/>
                  </a:cubicBezTo>
                  <a:cubicBezTo>
                    <a:pt x="8194" y="43"/>
                    <a:pt x="7821" y="102"/>
                    <a:pt x="7449" y="162"/>
                  </a:cubicBezTo>
                  <a:cubicBezTo>
                    <a:pt x="5155" y="415"/>
                    <a:pt x="2860" y="1160"/>
                    <a:pt x="1803" y="2516"/>
                  </a:cubicBezTo>
                  <a:cubicBezTo>
                    <a:pt x="0" y="4944"/>
                    <a:pt x="1117" y="7059"/>
                    <a:pt x="1803" y="7730"/>
                  </a:cubicBezTo>
                  <a:cubicBezTo>
                    <a:pt x="1862" y="7864"/>
                    <a:pt x="1996" y="7864"/>
                    <a:pt x="2056" y="7923"/>
                  </a:cubicBezTo>
                  <a:cubicBezTo>
                    <a:pt x="2717" y="8345"/>
                    <a:pt x="5524" y="8635"/>
                    <a:pt x="8421" y="8635"/>
                  </a:cubicBezTo>
                  <a:cubicBezTo>
                    <a:pt x="11461" y="8635"/>
                    <a:pt x="14602" y="8315"/>
                    <a:pt x="15464" y="7491"/>
                  </a:cubicBezTo>
                  <a:cubicBezTo>
                    <a:pt x="17192" y="5808"/>
                    <a:pt x="16641" y="1711"/>
                    <a:pt x="13169" y="475"/>
                  </a:cubicBezTo>
                  <a:cubicBezTo>
                    <a:pt x="12386" y="182"/>
                    <a:pt x="11144" y="0"/>
                    <a:pt x="97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568" name="Google Shape;5568;p35"/>
            <p:cNvSpPr/>
            <p:nvPr/>
          </p:nvSpPr>
          <p:spPr>
            <a:xfrm>
              <a:off x="7751078" y="123504"/>
              <a:ext cx="172446" cy="240191"/>
            </a:xfrm>
            <a:custGeom>
              <a:avLst/>
              <a:gdLst/>
              <a:ahLst/>
              <a:cxnLst/>
              <a:rect l="l" t="t" r="r" b="b"/>
              <a:pathLst>
                <a:path w="5528" h="6887" extrusionOk="0">
                  <a:moveTo>
                    <a:pt x="837" y="0"/>
                  </a:moveTo>
                  <a:cubicBezTo>
                    <a:pt x="731" y="0"/>
                    <a:pt x="639" y="39"/>
                    <a:pt x="566" y="123"/>
                  </a:cubicBezTo>
                  <a:cubicBezTo>
                    <a:pt x="134" y="749"/>
                    <a:pt x="0" y="1181"/>
                    <a:pt x="373" y="1732"/>
                  </a:cubicBezTo>
                  <a:cubicBezTo>
                    <a:pt x="745" y="2239"/>
                    <a:pt x="2801" y="3535"/>
                    <a:pt x="4410" y="6708"/>
                  </a:cubicBezTo>
                  <a:lnTo>
                    <a:pt x="4410" y="6887"/>
                  </a:lnTo>
                  <a:cubicBezTo>
                    <a:pt x="4782" y="6827"/>
                    <a:pt x="5155" y="6768"/>
                    <a:pt x="5527" y="6768"/>
                  </a:cubicBezTo>
                  <a:cubicBezTo>
                    <a:pt x="5467" y="6202"/>
                    <a:pt x="5155" y="4220"/>
                    <a:pt x="3605" y="2537"/>
                  </a:cubicBezTo>
                  <a:cubicBezTo>
                    <a:pt x="2553" y="1269"/>
                    <a:pt x="1446" y="0"/>
                    <a:pt x="8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569" name="Google Shape;5569;p35"/>
            <p:cNvSpPr/>
            <p:nvPr/>
          </p:nvSpPr>
          <p:spPr>
            <a:xfrm>
              <a:off x="7656245" y="358045"/>
              <a:ext cx="536336" cy="301189"/>
            </a:xfrm>
            <a:custGeom>
              <a:avLst/>
              <a:gdLst/>
              <a:ahLst/>
              <a:cxnLst/>
              <a:rect l="l" t="t" r="r" b="b"/>
              <a:pathLst>
                <a:path w="17193" h="8636" extrusionOk="0">
                  <a:moveTo>
                    <a:pt x="9746" y="0"/>
                  </a:moveTo>
                  <a:cubicBezTo>
                    <a:pt x="9363" y="0"/>
                    <a:pt x="8968" y="14"/>
                    <a:pt x="8567" y="43"/>
                  </a:cubicBezTo>
                  <a:cubicBezTo>
                    <a:pt x="8195" y="43"/>
                    <a:pt x="7822" y="102"/>
                    <a:pt x="7450" y="162"/>
                  </a:cubicBezTo>
                  <a:cubicBezTo>
                    <a:pt x="5156" y="415"/>
                    <a:pt x="2861" y="1160"/>
                    <a:pt x="1804" y="2516"/>
                  </a:cubicBezTo>
                  <a:cubicBezTo>
                    <a:pt x="1" y="4944"/>
                    <a:pt x="1118" y="7059"/>
                    <a:pt x="1804" y="7730"/>
                  </a:cubicBezTo>
                  <a:cubicBezTo>
                    <a:pt x="1863" y="7864"/>
                    <a:pt x="1997" y="7864"/>
                    <a:pt x="2057" y="7923"/>
                  </a:cubicBezTo>
                  <a:cubicBezTo>
                    <a:pt x="2718" y="8345"/>
                    <a:pt x="5525" y="8635"/>
                    <a:pt x="8422" y="8635"/>
                  </a:cubicBezTo>
                  <a:cubicBezTo>
                    <a:pt x="11462" y="8635"/>
                    <a:pt x="14603" y="8315"/>
                    <a:pt x="15465" y="7491"/>
                  </a:cubicBezTo>
                  <a:cubicBezTo>
                    <a:pt x="17193" y="5808"/>
                    <a:pt x="16642" y="1711"/>
                    <a:pt x="13170" y="475"/>
                  </a:cubicBezTo>
                  <a:cubicBezTo>
                    <a:pt x="12387" y="182"/>
                    <a:pt x="11145" y="0"/>
                    <a:pt x="97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570" name="Google Shape;5570;p35"/>
            <p:cNvSpPr/>
            <p:nvPr/>
          </p:nvSpPr>
          <p:spPr>
            <a:xfrm>
              <a:off x="3378880" y="119354"/>
              <a:ext cx="172446" cy="238133"/>
            </a:xfrm>
            <a:custGeom>
              <a:avLst/>
              <a:gdLst/>
              <a:ahLst/>
              <a:cxnLst/>
              <a:rect l="l" t="t" r="r" b="b"/>
              <a:pathLst>
                <a:path w="5528" h="6828" extrusionOk="0">
                  <a:moveTo>
                    <a:pt x="874" y="0"/>
                  </a:moveTo>
                  <a:cubicBezTo>
                    <a:pt x="775" y="0"/>
                    <a:pt x="691" y="39"/>
                    <a:pt x="627" y="123"/>
                  </a:cubicBezTo>
                  <a:cubicBezTo>
                    <a:pt x="120" y="674"/>
                    <a:pt x="1" y="1166"/>
                    <a:pt x="373" y="1673"/>
                  </a:cubicBezTo>
                  <a:cubicBezTo>
                    <a:pt x="805" y="2164"/>
                    <a:pt x="2802" y="3475"/>
                    <a:pt x="4411" y="6693"/>
                  </a:cubicBezTo>
                  <a:lnTo>
                    <a:pt x="4411"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571" name="Google Shape;5571;p35"/>
            <p:cNvSpPr/>
            <p:nvPr/>
          </p:nvSpPr>
          <p:spPr>
            <a:xfrm>
              <a:off x="3284079" y="353616"/>
              <a:ext cx="536336" cy="299620"/>
            </a:xfrm>
            <a:custGeom>
              <a:avLst/>
              <a:gdLst/>
              <a:ahLst/>
              <a:cxnLst/>
              <a:rect l="l" t="t" r="r" b="b"/>
              <a:pathLst>
                <a:path w="17193" h="8591" extrusionOk="0">
                  <a:moveTo>
                    <a:pt x="9659" y="1"/>
                  </a:moveTo>
                  <a:cubicBezTo>
                    <a:pt x="9303" y="1"/>
                    <a:pt x="8937" y="12"/>
                    <a:pt x="8567" y="36"/>
                  </a:cubicBezTo>
                  <a:cubicBezTo>
                    <a:pt x="8194" y="36"/>
                    <a:pt x="7822" y="110"/>
                    <a:pt x="7450" y="110"/>
                  </a:cubicBezTo>
                  <a:cubicBezTo>
                    <a:pt x="5155" y="408"/>
                    <a:pt x="2861" y="1093"/>
                    <a:pt x="1803" y="2523"/>
                  </a:cubicBezTo>
                  <a:cubicBezTo>
                    <a:pt x="1" y="4952"/>
                    <a:pt x="1118" y="7052"/>
                    <a:pt x="1803" y="7738"/>
                  </a:cubicBezTo>
                  <a:cubicBezTo>
                    <a:pt x="1863" y="7797"/>
                    <a:pt x="1982" y="7857"/>
                    <a:pt x="2042" y="7931"/>
                  </a:cubicBezTo>
                  <a:cubicBezTo>
                    <a:pt x="2728" y="8317"/>
                    <a:pt x="5458" y="8590"/>
                    <a:pt x="8306" y="8590"/>
                  </a:cubicBezTo>
                  <a:cubicBezTo>
                    <a:pt x="11393" y="8590"/>
                    <a:pt x="14617" y="8269"/>
                    <a:pt x="15524" y="7425"/>
                  </a:cubicBezTo>
                  <a:cubicBezTo>
                    <a:pt x="17193" y="5756"/>
                    <a:pt x="16641" y="1719"/>
                    <a:pt x="13155" y="482"/>
                  </a:cubicBezTo>
                  <a:cubicBezTo>
                    <a:pt x="12368" y="184"/>
                    <a:pt x="11093" y="1"/>
                    <a:pt x="96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572" name="Google Shape;5572;p35"/>
            <p:cNvSpPr/>
            <p:nvPr/>
          </p:nvSpPr>
          <p:spPr>
            <a:xfrm>
              <a:off x="888864" y="119354"/>
              <a:ext cx="172446" cy="238133"/>
            </a:xfrm>
            <a:custGeom>
              <a:avLst/>
              <a:gdLst/>
              <a:ahLst/>
              <a:cxnLst/>
              <a:rect l="l" t="t" r="r" b="b"/>
              <a:pathLst>
                <a:path w="5528" h="6828" extrusionOk="0">
                  <a:moveTo>
                    <a:pt x="828" y="0"/>
                  </a:moveTo>
                  <a:cubicBezTo>
                    <a:pt x="721" y="0"/>
                    <a:pt x="628" y="39"/>
                    <a:pt x="552" y="123"/>
                  </a:cubicBezTo>
                  <a:cubicBezTo>
                    <a:pt x="120" y="674"/>
                    <a:pt x="1" y="1166"/>
                    <a:pt x="373" y="1673"/>
                  </a:cubicBezTo>
                  <a:cubicBezTo>
                    <a:pt x="746" y="2164"/>
                    <a:pt x="2787" y="3475"/>
                    <a:pt x="4410" y="6693"/>
                  </a:cubicBezTo>
                  <a:lnTo>
                    <a:pt x="4410" y="6827"/>
                  </a:lnTo>
                  <a:cubicBezTo>
                    <a:pt x="4783" y="6827"/>
                    <a:pt x="5155" y="6753"/>
                    <a:pt x="5528" y="6753"/>
                  </a:cubicBezTo>
                  <a:cubicBezTo>
                    <a:pt x="5453" y="6142"/>
                    <a:pt x="5081" y="4220"/>
                    <a:pt x="3591" y="2477"/>
                  </a:cubicBezTo>
                  <a:cubicBezTo>
                    <a:pt x="2539" y="1260"/>
                    <a:pt x="1444" y="0"/>
                    <a:pt x="8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573" name="Google Shape;5573;p35"/>
            <p:cNvSpPr/>
            <p:nvPr/>
          </p:nvSpPr>
          <p:spPr>
            <a:xfrm>
              <a:off x="794063" y="353616"/>
              <a:ext cx="536336" cy="299620"/>
            </a:xfrm>
            <a:custGeom>
              <a:avLst/>
              <a:gdLst/>
              <a:ahLst/>
              <a:cxnLst/>
              <a:rect l="l" t="t" r="r" b="b"/>
              <a:pathLst>
                <a:path w="17193" h="8591" extrusionOk="0">
                  <a:moveTo>
                    <a:pt x="9658" y="1"/>
                  </a:moveTo>
                  <a:cubicBezTo>
                    <a:pt x="9302" y="1"/>
                    <a:pt x="8937" y="12"/>
                    <a:pt x="8567" y="36"/>
                  </a:cubicBezTo>
                  <a:cubicBezTo>
                    <a:pt x="8194" y="36"/>
                    <a:pt x="7822" y="110"/>
                    <a:pt x="7449" y="110"/>
                  </a:cubicBezTo>
                  <a:cubicBezTo>
                    <a:pt x="5140" y="408"/>
                    <a:pt x="2846" y="1093"/>
                    <a:pt x="1788" y="2523"/>
                  </a:cubicBezTo>
                  <a:cubicBezTo>
                    <a:pt x="1" y="4952"/>
                    <a:pt x="1118" y="7052"/>
                    <a:pt x="1788" y="7738"/>
                  </a:cubicBezTo>
                  <a:cubicBezTo>
                    <a:pt x="1863" y="7797"/>
                    <a:pt x="1922" y="7857"/>
                    <a:pt x="2042" y="7931"/>
                  </a:cubicBezTo>
                  <a:cubicBezTo>
                    <a:pt x="2699" y="8317"/>
                    <a:pt x="5429" y="8590"/>
                    <a:pt x="8274" y="8590"/>
                  </a:cubicBezTo>
                  <a:cubicBezTo>
                    <a:pt x="11359" y="8590"/>
                    <a:pt x="14582" y="8269"/>
                    <a:pt x="15449" y="7425"/>
                  </a:cubicBezTo>
                  <a:cubicBezTo>
                    <a:pt x="17192" y="5756"/>
                    <a:pt x="16626" y="1719"/>
                    <a:pt x="13155" y="482"/>
                  </a:cubicBezTo>
                  <a:cubicBezTo>
                    <a:pt x="12356" y="184"/>
                    <a:pt x="11088" y="1"/>
                    <a:pt x="96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574" name="Google Shape;5574;p35"/>
            <p:cNvSpPr/>
            <p:nvPr/>
          </p:nvSpPr>
          <p:spPr>
            <a:xfrm>
              <a:off x="1512078" y="119354"/>
              <a:ext cx="172446" cy="238133"/>
            </a:xfrm>
            <a:custGeom>
              <a:avLst/>
              <a:gdLst/>
              <a:ahLst/>
              <a:cxnLst/>
              <a:rect l="l" t="t" r="r" b="b"/>
              <a:pathLst>
                <a:path w="5528" h="6828" extrusionOk="0">
                  <a:moveTo>
                    <a:pt x="838" y="0"/>
                  </a:moveTo>
                  <a:cubicBezTo>
                    <a:pt x="731" y="0"/>
                    <a:pt x="640" y="39"/>
                    <a:pt x="567" y="123"/>
                  </a:cubicBezTo>
                  <a:cubicBezTo>
                    <a:pt x="134" y="674"/>
                    <a:pt x="0" y="1166"/>
                    <a:pt x="373" y="1673"/>
                  </a:cubicBezTo>
                  <a:cubicBezTo>
                    <a:pt x="745" y="2164"/>
                    <a:pt x="2801" y="3475"/>
                    <a:pt x="4410" y="6693"/>
                  </a:cubicBezTo>
                  <a:lnTo>
                    <a:pt x="4410" y="6827"/>
                  </a:lnTo>
                  <a:cubicBezTo>
                    <a:pt x="4783" y="6827"/>
                    <a:pt x="5155" y="6753"/>
                    <a:pt x="5527" y="6753"/>
                  </a:cubicBezTo>
                  <a:cubicBezTo>
                    <a:pt x="5468" y="6142"/>
                    <a:pt x="5155" y="4220"/>
                    <a:pt x="3606" y="2477"/>
                  </a:cubicBezTo>
                  <a:cubicBezTo>
                    <a:pt x="2554" y="1260"/>
                    <a:pt x="1447" y="0"/>
                    <a:pt x="8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575" name="Google Shape;5575;p35"/>
            <p:cNvSpPr/>
            <p:nvPr/>
          </p:nvSpPr>
          <p:spPr>
            <a:xfrm>
              <a:off x="1417276" y="353616"/>
              <a:ext cx="536336" cy="299620"/>
            </a:xfrm>
            <a:custGeom>
              <a:avLst/>
              <a:gdLst/>
              <a:ahLst/>
              <a:cxnLst/>
              <a:rect l="l" t="t" r="r" b="b"/>
              <a:pathLst>
                <a:path w="17193" h="8591" extrusionOk="0">
                  <a:moveTo>
                    <a:pt x="9659" y="1"/>
                  </a:moveTo>
                  <a:cubicBezTo>
                    <a:pt x="9303" y="1"/>
                    <a:pt x="8937" y="12"/>
                    <a:pt x="8566" y="36"/>
                  </a:cubicBezTo>
                  <a:cubicBezTo>
                    <a:pt x="8194" y="36"/>
                    <a:pt x="7822" y="110"/>
                    <a:pt x="7449" y="110"/>
                  </a:cubicBezTo>
                  <a:cubicBezTo>
                    <a:pt x="5155" y="408"/>
                    <a:pt x="2861" y="1093"/>
                    <a:pt x="1803" y="2523"/>
                  </a:cubicBezTo>
                  <a:cubicBezTo>
                    <a:pt x="0" y="4952"/>
                    <a:pt x="1118" y="7052"/>
                    <a:pt x="1803" y="7738"/>
                  </a:cubicBezTo>
                  <a:cubicBezTo>
                    <a:pt x="1863" y="7797"/>
                    <a:pt x="1997" y="7857"/>
                    <a:pt x="2056" y="7931"/>
                  </a:cubicBezTo>
                  <a:cubicBezTo>
                    <a:pt x="2707" y="8317"/>
                    <a:pt x="5432" y="8590"/>
                    <a:pt x="8278" y="8590"/>
                  </a:cubicBezTo>
                  <a:cubicBezTo>
                    <a:pt x="11362" y="8590"/>
                    <a:pt x="14588" y="8269"/>
                    <a:pt x="15464" y="7425"/>
                  </a:cubicBezTo>
                  <a:cubicBezTo>
                    <a:pt x="17192" y="5756"/>
                    <a:pt x="16641" y="1719"/>
                    <a:pt x="13170" y="482"/>
                  </a:cubicBezTo>
                  <a:cubicBezTo>
                    <a:pt x="12370" y="184"/>
                    <a:pt x="11093" y="1"/>
                    <a:pt x="96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576" name="Google Shape;5576;p35"/>
            <p:cNvSpPr/>
            <p:nvPr/>
          </p:nvSpPr>
          <p:spPr>
            <a:xfrm>
              <a:off x="2135728" y="119354"/>
              <a:ext cx="172446" cy="238133"/>
            </a:xfrm>
            <a:custGeom>
              <a:avLst/>
              <a:gdLst/>
              <a:ahLst/>
              <a:cxnLst/>
              <a:rect l="l" t="t" r="r" b="b"/>
              <a:pathLst>
                <a:path w="5528" h="6828" extrusionOk="0">
                  <a:moveTo>
                    <a:pt x="838" y="0"/>
                  </a:moveTo>
                  <a:cubicBezTo>
                    <a:pt x="732" y="0"/>
                    <a:pt x="640" y="39"/>
                    <a:pt x="567" y="123"/>
                  </a:cubicBezTo>
                  <a:cubicBezTo>
                    <a:pt x="120" y="674"/>
                    <a:pt x="1" y="1166"/>
                    <a:pt x="373" y="1673"/>
                  </a:cubicBezTo>
                  <a:cubicBezTo>
                    <a:pt x="805" y="2164"/>
                    <a:pt x="2802" y="3475"/>
                    <a:pt x="4411" y="6693"/>
                  </a:cubicBezTo>
                  <a:lnTo>
                    <a:pt x="4411" y="6827"/>
                  </a:lnTo>
                  <a:cubicBezTo>
                    <a:pt x="4783" y="6827"/>
                    <a:pt x="5155" y="6753"/>
                    <a:pt x="5528" y="6753"/>
                  </a:cubicBezTo>
                  <a:cubicBezTo>
                    <a:pt x="5468" y="6142"/>
                    <a:pt x="5155" y="4220"/>
                    <a:pt x="3606" y="2477"/>
                  </a:cubicBezTo>
                  <a:cubicBezTo>
                    <a:pt x="2541" y="1260"/>
                    <a:pt x="1444" y="0"/>
                    <a:pt x="83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577" name="Google Shape;5577;p35"/>
            <p:cNvSpPr/>
            <p:nvPr/>
          </p:nvSpPr>
          <p:spPr>
            <a:xfrm>
              <a:off x="2040927" y="353616"/>
              <a:ext cx="536336" cy="299620"/>
            </a:xfrm>
            <a:custGeom>
              <a:avLst/>
              <a:gdLst/>
              <a:ahLst/>
              <a:cxnLst/>
              <a:rect l="l" t="t" r="r" b="b"/>
              <a:pathLst>
                <a:path w="17193" h="8591" extrusionOk="0">
                  <a:moveTo>
                    <a:pt x="9659" y="1"/>
                  </a:moveTo>
                  <a:cubicBezTo>
                    <a:pt x="9303" y="1"/>
                    <a:pt x="8937" y="12"/>
                    <a:pt x="8567" y="36"/>
                  </a:cubicBezTo>
                  <a:cubicBezTo>
                    <a:pt x="8194" y="36"/>
                    <a:pt x="7822" y="110"/>
                    <a:pt x="7450" y="110"/>
                  </a:cubicBezTo>
                  <a:cubicBezTo>
                    <a:pt x="5155" y="408"/>
                    <a:pt x="2861" y="1093"/>
                    <a:pt x="1803" y="2523"/>
                  </a:cubicBezTo>
                  <a:cubicBezTo>
                    <a:pt x="1" y="4952"/>
                    <a:pt x="1118" y="7052"/>
                    <a:pt x="1803" y="7738"/>
                  </a:cubicBezTo>
                  <a:cubicBezTo>
                    <a:pt x="1863" y="7797"/>
                    <a:pt x="1982" y="7857"/>
                    <a:pt x="2042" y="7931"/>
                  </a:cubicBezTo>
                  <a:cubicBezTo>
                    <a:pt x="2699" y="8317"/>
                    <a:pt x="5429" y="8590"/>
                    <a:pt x="8283" y="8590"/>
                  </a:cubicBezTo>
                  <a:cubicBezTo>
                    <a:pt x="11377" y="8590"/>
                    <a:pt x="14617" y="8269"/>
                    <a:pt x="15524" y="7425"/>
                  </a:cubicBezTo>
                  <a:cubicBezTo>
                    <a:pt x="17193" y="5756"/>
                    <a:pt x="16641" y="1719"/>
                    <a:pt x="13155" y="482"/>
                  </a:cubicBezTo>
                  <a:cubicBezTo>
                    <a:pt x="12368" y="184"/>
                    <a:pt x="11093" y="1"/>
                    <a:pt x="96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578" name="Google Shape;5578;p35"/>
            <p:cNvSpPr/>
            <p:nvPr/>
          </p:nvSpPr>
          <p:spPr>
            <a:xfrm>
              <a:off x="2763122" y="119354"/>
              <a:ext cx="172446" cy="238133"/>
            </a:xfrm>
            <a:custGeom>
              <a:avLst/>
              <a:gdLst/>
              <a:ahLst/>
              <a:cxnLst/>
              <a:rect l="l" t="t" r="r" b="b"/>
              <a:pathLst>
                <a:path w="5528" h="6828" extrusionOk="0">
                  <a:moveTo>
                    <a:pt x="874" y="0"/>
                  </a:moveTo>
                  <a:cubicBezTo>
                    <a:pt x="774" y="0"/>
                    <a:pt x="691" y="39"/>
                    <a:pt x="626" y="123"/>
                  </a:cubicBezTo>
                  <a:cubicBezTo>
                    <a:pt x="120" y="674"/>
                    <a:pt x="1" y="1166"/>
                    <a:pt x="373" y="1673"/>
                  </a:cubicBezTo>
                  <a:cubicBezTo>
                    <a:pt x="805" y="2164"/>
                    <a:pt x="2861" y="3475"/>
                    <a:pt x="4410" y="6693"/>
                  </a:cubicBezTo>
                  <a:lnTo>
                    <a:pt x="4410"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579" name="Google Shape;5579;p35"/>
            <p:cNvSpPr/>
            <p:nvPr/>
          </p:nvSpPr>
          <p:spPr>
            <a:xfrm>
              <a:off x="2668321" y="353616"/>
              <a:ext cx="536336" cy="299620"/>
            </a:xfrm>
            <a:custGeom>
              <a:avLst/>
              <a:gdLst/>
              <a:ahLst/>
              <a:cxnLst/>
              <a:rect l="l" t="t" r="r" b="b"/>
              <a:pathLst>
                <a:path w="17193" h="8591" extrusionOk="0">
                  <a:moveTo>
                    <a:pt x="9659" y="1"/>
                  </a:moveTo>
                  <a:cubicBezTo>
                    <a:pt x="9303" y="1"/>
                    <a:pt x="8937" y="12"/>
                    <a:pt x="8567" y="36"/>
                  </a:cubicBezTo>
                  <a:cubicBezTo>
                    <a:pt x="8194" y="36"/>
                    <a:pt x="7822" y="110"/>
                    <a:pt x="7449" y="110"/>
                  </a:cubicBezTo>
                  <a:cubicBezTo>
                    <a:pt x="5155" y="408"/>
                    <a:pt x="2861" y="1093"/>
                    <a:pt x="1803" y="2523"/>
                  </a:cubicBezTo>
                  <a:cubicBezTo>
                    <a:pt x="1" y="4952"/>
                    <a:pt x="1118" y="7052"/>
                    <a:pt x="1803" y="7738"/>
                  </a:cubicBezTo>
                  <a:cubicBezTo>
                    <a:pt x="1863" y="7797"/>
                    <a:pt x="1982" y="7857"/>
                    <a:pt x="2041" y="7931"/>
                  </a:cubicBezTo>
                  <a:cubicBezTo>
                    <a:pt x="2728" y="8317"/>
                    <a:pt x="5458" y="8590"/>
                    <a:pt x="8306" y="8590"/>
                  </a:cubicBezTo>
                  <a:cubicBezTo>
                    <a:pt x="11393" y="8590"/>
                    <a:pt x="14617" y="8269"/>
                    <a:pt x="15524" y="7425"/>
                  </a:cubicBezTo>
                  <a:cubicBezTo>
                    <a:pt x="17192" y="5756"/>
                    <a:pt x="16641" y="1719"/>
                    <a:pt x="13155" y="482"/>
                  </a:cubicBezTo>
                  <a:cubicBezTo>
                    <a:pt x="12367" y="184"/>
                    <a:pt x="11092" y="1"/>
                    <a:pt x="96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580" name="Google Shape;5580;p35"/>
            <p:cNvSpPr/>
            <p:nvPr/>
          </p:nvSpPr>
          <p:spPr>
            <a:xfrm>
              <a:off x="4006274" y="119354"/>
              <a:ext cx="172446" cy="238133"/>
            </a:xfrm>
            <a:custGeom>
              <a:avLst/>
              <a:gdLst/>
              <a:ahLst/>
              <a:cxnLst/>
              <a:rect l="l" t="t" r="r" b="b"/>
              <a:pathLst>
                <a:path w="5528" h="6828" extrusionOk="0">
                  <a:moveTo>
                    <a:pt x="874" y="0"/>
                  </a:moveTo>
                  <a:cubicBezTo>
                    <a:pt x="774" y="0"/>
                    <a:pt x="691" y="39"/>
                    <a:pt x="626" y="123"/>
                  </a:cubicBezTo>
                  <a:cubicBezTo>
                    <a:pt x="120" y="674"/>
                    <a:pt x="1" y="1166"/>
                    <a:pt x="373" y="1673"/>
                  </a:cubicBezTo>
                  <a:cubicBezTo>
                    <a:pt x="805" y="2164"/>
                    <a:pt x="2861" y="3475"/>
                    <a:pt x="4410" y="6693"/>
                  </a:cubicBezTo>
                  <a:lnTo>
                    <a:pt x="4410"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581" name="Google Shape;5581;p35"/>
            <p:cNvSpPr/>
            <p:nvPr/>
          </p:nvSpPr>
          <p:spPr>
            <a:xfrm>
              <a:off x="3911473" y="353616"/>
              <a:ext cx="536336" cy="299620"/>
            </a:xfrm>
            <a:custGeom>
              <a:avLst/>
              <a:gdLst/>
              <a:ahLst/>
              <a:cxnLst/>
              <a:rect l="l" t="t" r="r" b="b"/>
              <a:pathLst>
                <a:path w="17193" h="8591" extrusionOk="0">
                  <a:moveTo>
                    <a:pt x="9659" y="1"/>
                  </a:moveTo>
                  <a:cubicBezTo>
                    <a:pt x="9303" y="1"/>
                    <a:pt x="8937" y="12"/>
                    <a:pt x="8567" y="36"/>
                  </a:cubicBezTo>
                  <a:cubicBezTo>
                    <a:pt x="8194" y="36"/>
                    <a:pt x="7822" y="110"/>
                    <a:pt x="7449" y="110"/>
                  </a:cubicBezTo>
                  <a:cubicBezTo>
                    <a:pt x="5155" y="408"/>
                    <a:pt x="2861" y="1093"/>
                    <a:pt x="1803" y="2523"/>
                  </a:cubicBezTo>
                  <a:cubicBezTo>
                    <a:pt x="0" y="4952"/>
                    <a:pt x="1177" y="7052"/>
                    <a:pt x="1803" y="7738"/>
                  </a:cubicBezTo>
                  <a:cubicBezTo>
                    <a:pt x="1922" y="7797"/>
                    <a:pt x="1982" y="7857"/>
                    <a:pt x="2041" y="7931"/>
                  </a:cubicBezTo>
                  <a:cubicBezTo>
                    <a:pt x="2728" y="8317"/>
                    <a:pt x="5472" y="8590"/>
                    <a:pt x="8327" y="8590"/>
                  </a:cubicBezTo>
                  <a:cubicBezTo>
                    <a:pt x="11422" y="8590"/>
                    <a:pt x="14648" y="8269"/>
                    <a:pt x="15524" y="7425"/>
                  </a:cubicBezTo>
                  <a:cubicBezTo>
                    <a:pt x="17192" y="5756"/>
                    <a:pt x="16641" y="1719"/>
                    <a:pt x="13155" y="482"/>
                  </a:cubicBezTo>
                  <a:cubicBezTo>
                    <a:pt x="12367" y="184"/>
                    <a:pt x="11092" y="1"/>
                    <a:pt x="96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582" name="Google Shape;5582;p35">
              <a:hlinkClick r:id="rId3" action="ppaction://hlinksldjump"/>
            </p:cNvPr>
            <p:cNvSpPr txBox="1"/>
            <p:nvPr/>
          </p:nvSpPr>
          <p:spPr>
            <a:xfrm>
              <a:off x="790775" y="414509"/>
              <a:ext cx="551700" cy="202246"/>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Sep</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5583" name="Google Shape;5583;p35"/>
            <p:cNvSpPr txBox="1"/>
            <p:nvPr/>
          </p:nvSpPr>
          <p:spPr>
            <a:xfrm>
              <a:off x="1412281" y="414509"/>
              <a:ext cx="551700" cy="202246"/>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Oct</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5584" name="Google Shape;5584;p35"/>
            <p:cNvSpPr txBox="1"/>
            <p:nvPr/>
          </p:nvSpPr>
          <p:spPr>
            <a:xfrm>
              <a:off x="1988006" y="414509"/>
              <a:ext cx="633300" cy="202246"/>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Times New Roman" panose="02020603050405020304" pitchFamily="18" charset="0"/>
                  <a:ea typeface="Pangolin"/>
                  <a:cs typeface="Times New Roman" panose="02020603050405020304" pitchFamily="18" charset="0"/>
                  <a:sym typeface="Pangolin"/>
                </a:rPr>
                <a:t>Nov</a:t>
              </a:r>
              <a:endParaRPr sz="1300">
                <a:solidFill>
                  <a:schemeClr val="dk2"/>
                </a:solidFill>
                <a:latin typeface="Times New Roman" panose="02020603050405020304" pitchFamily="18" charset="0"/>
                <a:ea typeface="Pangolin"/>
                <a:cs typeface="Times New Roman" panose="02020603050405020304" pitchFamily="18" charset="0"/>
                <a:sym typeface="Pangolin"/>
              </a:endParaRPr>
            </a:p>
          </p:txBody>
        </p:sp>
        <p:sp>
          <p:nvSpPr>
            <p:cNvPr id="5585" name="Google Shape;5585;p35"/>
            <p:cNvSpPr txBox="1"/>
            <p:nvPr/>
          </p:nvSpPr>
          <p:spPr>
            <a:xfrm>
              <a:off x="2657675" y="414509"/>
              <a:ext cx="551700" cy="202246"/>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Dec</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5586" name="Google Shape;5586;p35"/>
            <p:cNvSpPr txBox="1"/>
            <p:nvPr/>
          </p:nvSpPr>
          <p:spPr>
            <a:xfrm>
              <a:off x="3233400" y="414509"/>
              <a:ext cx="633300" cy="202246"/>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Jan</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5587" name="Google Shape;5587;p35"/>
            <p:cNvSpPr txBox="1"/>
            <p:nvPr/>
          </p:nvSpPr>
          <p:spPr>
            <a:xfrm>
              <a:off x="3869194" y="414509"/>
              <a:ext cx="633300" cy="202246"/>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Times New Roman" panose="02020603050405020304" pitchFamily="18" charset="0"/>
                  <a:ea typeface="Pangolin"/>
                  <a:cs typeface="Times New Roman" panose="02020603050405020304" pitchFamily="18" charset="0"/>
                  <a:sym typeface="Pangolin"/>
                </a:rPr>
                <a:t>Feb</a:t>
              </a:r>
              <a:endParaRPr sz="1300">
                <a:solidFill>
                  <a:schemeClr val="dk2"/>
                </a:solidFill>
                <a:latin typeface="Times New Roman" panose="02020603050405020304" pitchFamily="18" charset="0"/>
                <a:ea typeface="Pangolin"/>
                <a:cs typeface="Times New Roman" panose="02020603050405020304" pitchFamily="18" charset="0"/>
                <a:sym typeface="Pangolin"/>
              </a:endParaRPr>
            </a:p>
          </p:txBody>
        </p:sp>
        <p:sp>
          <p:nvSpPr>
            <p:cNvPr id="5588" name="Google Shape;5588;p35"/>
            <p:cNvSpPr txBox="1"/>
            <p:nvPr/>
          </p:nvSpPr>
          <p:spPr>
            <a:xfrm>
              <a:off x="4490700" y="414509"/>
              <a:ext cx="633300" cy="202246"/>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Mar</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5589" name="Google Shape;5589;p35"/>
            <p:cNvSpPr txBox="1"/>
            <p:nvPr/>
          </p:nvSpPr>
          <p:spPr>
            <a:xfrm>
              <a:off x="5119350" y="414509"/>
              <a:ext cx="633300" cy="202246"/>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Apr</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5590" name="Google Shape;5590;p35"/>
            <p:cNvSpPr txBox="1"/>
            <p:nvPr/>
          </p:nvSpPr>
          <p:spPr>
            <a:xfrm>
              <a:off x="5740856" y="414509"/>
              <a:ext cx="633300" cy="202246"/>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Times New Roman" panose="02020603050405020304" pitchFamily="18" charset="0"/>
                  <a:ea typeface="Pangolin"/>
                  <a:cs typeface="Times New Roman" panose="02020603050405020304" pitchFamily="18" charset="0"/>
                  <a:sym typeface="Pangolin"/>
                </a:rPr>
                <a:t>May</a:t>
              </a:r>
              <a:endParaRPr sz="1300">
                <a:solidFill>
                  <a:schemeClr val="dk2"/>
                </a:solidFill>
                <a:latin typeface="Times New Roman" panose="02020603050405020304" pitchFamily="18" charset="0"/>
                <a:ea typeface="Pangolin"/>
                <a:cs typeface="Times New Roman" panose="02020603050405020304" pitchFamily="18" charset="0"/>
                <a:sym typeface="Pangolin"/>
              </a:endParaRPr>
            </a:p>
          </p:txBody>
        </p:sp>
        <p:sp>
          <p:nvSpPr>
            <p:cNvPr id="5591" name="Google Shape;5591;p35"/>
            <p:cNvSpPr txBox="1"/>
            <p:nvPr/>
          </p:nvSpPr>
          <p:spPr>
            <a:xfrm>
              <a:off x="6367125" y="414509"/>
              <a:ext cx="633300" cy="202246"/>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Jun</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5592" name="Google Shape;5592;p35"/>
            <p:cNvSpPr txBox="1"/>
            <p:nvPr/>
          </p:nvSpPr>
          <p:spPr>
            <a:xfrm>
              <a:off x="6981488" y="414509"/>
              <a:ext cx="633300" cy="202246"/>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Jul</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5593" name="Google Shape;5593;p35"/>
            <p:cNvSpPr txBox="1"/>
            <p:nvPr/>
          </p:nvSpPr>
          <p:spPr>
            <a:xfrm>
              <a:off x="7605375" y="414509"/>
              <a:ext cx="633300" cy="202246"/>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Times New Roman" panose="02020603050405020304" pitchFamily="18" charset="0"/>
                  <a:ea typeface="Pangolin"/>
                  <a:cs typeface="Times New Roman" panose="02020603050405020304" pitchFamily="18" charset="0"/>
                  <a:sym typeface="Pangolin"/>
                </a:rPr>
                <a:t>Aug</a:t>
              </a:r>
              <a:endParaRPr sz="1300">
                <a:solidFill>
                  <a:schemeClr val="dk2"/>
                </a:solidFill>
                <a:latin typeface="Times New Roman" panose="02020603050405020304" pitchFamily="18" charset="0"/>
                <a:ea typeface="Pangolin"/>
                <a:cs typeface="Times New Roman" panose="02020603050405020304" pitchFamily="18" charset="0"/>
                <a:sym typeface="Pangolin"/>
              </a:endParaRPr>
            </a:p>
          </p:txBody>
        </p:sp>
        <p:sp>
          <p:nvSpPr>
            <p:cNvPr id="5594" name="Google Shape;5594;p35">
              <a:hlinkClick r:id="rId4" action="ppaction://hlinksldjump"/>
            </p:cNvPr>
            <p:cNvSpPr/>
            <p:nvPr/>
          </p:nvSpPr>
          <p:spPr>
            <a:xfrm>
              <a:off x="1466950" y="333030"/>
              <a:ext cx="428700" cy="3090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sp>
        <p:nvSpPr>
          <p:cNvPr id="5595" name="Google Shape;5595;p35">
            <a:hlinkClick r:id="" action="ppaction://noaction"/>
          </p:cNvPr>
          <p:cNvSpPr/>
          <p:nvPr/>
        </p:nvSpPr>
        <p:spPr>
          <a:xfrm>
            <a:off x="8477450" y="2839050"/>
            <a:ext cx="428700" cy="428700"/>
          </a:xfrm>
          <a:prstGeom prst="teardrop">
            <a:avLst>
              <a:gd name="adj" fmla="val 100000"/>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596" name="Google Shape;5596;p35">
            <a:hlinkClick r:id="" action="ppaction://noaction"/>
          </p:cNvPr>
          <p:cNvSpPr txBox="1"/>
          <p:nvPr/>
        </p:nvSpPr>
        <p:spPr>
          <a:xfrm>
            <a:off x="8584800" y="821500"/>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A</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5597" name="Google Shape;5597;p35">
            <a:hlinkClick r:id="rId5" action="ppaction://hlinksldjump"/>
          </p:cNvPr>
          <p:cNvSpPr txBox="1"/>
          <p:nvPr/>
        </p:nvSpPr>
        <p:spPr>
          <a:xfrm>
            <a:off x="8584800" y="1495394"/>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B</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5598" name="Google Shape;5598;p35">
            <a:hlinkClick r:id="" action="ppaction://noaction"/>
          </p:cNvPr>
          <p:cNvSpPr txBox="1"/>
          <p:nvPr/>
        </p:nvSpPr>
        <p:spPr>
          <a:xfrm>
            <a:off x="8584800" y="2170478"/>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C</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5599" name="Google Shape;5599;p35">
            <a:hlinkClick r:id="" action="ppaction://noaction"/>
          </p:cNvPr>
          <p:cNvSpPr txBox="1"/>
          <p:nvPr/>
        </p:nvSpPr>
        <p:spPr>
          <a:xfrm>
            <a:off x="8584800" y="2844372"/>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D</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5600" name="Google Shape;5600;p35">
            <a:hlinkClick r:id="" action="ppaction://noaction"/>
          </p:cNvPr>
          <p:cNvSpPr txBox="1"/>
          <p:nvPr/>
        </p:nvSpPr>
        <p:spPr>
          <a:xfrm>
            <a:off x="8584800" y="3521838"/>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E</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5601" name="Google Shape;5601;p35">
            <a:hlinkClick r:id="" action="ppaction://noaction"/>
          </p:cNvPr>
          <p:cNvSpPr txBox="1"/>
          <p:nvPr/>
        </p:nvSpPr>
        <p:spPr>
          <a:xfrm>
            <a:off x="8584800" y="4195731"/>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F</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5602" name="Google Shape;5602;p35">
            <a:hlinkClick r:id="rId4" action="ppaction://hlinksldjump"/>
          </p:cNvPr>
          <p:cNvSpPr/>
          <p:nvPr/>
        </p:nvSpPr>
        <p:spPr>
          <a:xfrm>
            <a:off x="14652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603" name="Google Shape;5603;p35">
            <a:hlinkClick r:id="rId6" action="ppaction://hlinksldjump"/>
          </p:cNvPr>
          <p:cNvSpPr/>
          <p:nvPr/>
        </p:nvSpPr>
        <p:spPr>
          <a:xfrm>
            <a:off x="20748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604" name="Google Shape;5604;p35">
            <a:hlinkClick r:id="rId7" action="ppaction://hlinksldjump"/>
          </p:cNvPr>
          <p:cNvSpPr/>
          <p:nvPr/>
        </p:nvSpPr>
        <p:spPr>
          <a:xfrm>
            <a:off x="27225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605" name="Google Shape;5605;p35">
            <a:hlinkClick r:id="rId5" action="ppaction://hlinksldjump"/>
          </p:cNvPr>
          <p:cNvSpPr/>
          <p:nvPr/>
        </p:nvSpPr>
        <p:spPr>
          <a:xfrm>
            <a:off x="33321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606" name="Google Shape;5606;p35">
            <a:hlinkClick r:id="" action="ppaction://noaction"/>
          </p:cNvPr>
          <p:cNvSpPr/>
          <p:nvPr/>
        </p:nvSpPr>
        <p:spPr>
          <a:xfrm>
            <a:off x="39607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607" name="Google Shape;5607;p35">
            <a:hlinkClick r:id="" action="ppaction://noaction"/>
          </p:cNvPr>
          <p:cNvSpPr/>
          <p:nvPr/>
        </p:nvSpPr>
        <p:spPr>
          <a:xfrm>
            <a:off x="45703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608" name="Google Shape;5608;p35">
            <a:hlinkClick r:id="" action="ppaction://noaction"/>
          </p:cNvPr>
          <p:cNvSpPr/>
          <p:nvPr/>
        </p:nvSpPr>
        <p:spPr>
          <a:xfrm>
            <a:off x="52180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609" name="Google Shape;5609;p35">
            <a:hlinkClick r:id="" action="ppaction://noaction"/>
          </p:cNvPr>
          <p:cNvSpPr/>
          <p:nvPr/>
        </p:nvSpPr>
        <p:spPr>
          <a:xfrm>
            <a:off x="58276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610" name="Google Shape;5610;p35">
            <a:hlinkClick r:id="" action="ppaction://noaction"/>
          </p:cNvPr>
          <p:cNvSpPr/>
          <p:nvPr/>
        </p:nvSpPr>
        <p:spPr>
          <a:xfrm>
            <a:off x="64753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611" name="Google Shape;5611;p35">
            <a:hlinkClick r:id="rId8" action="ppaction://hlinksldjump"/>
          </p:cNvPr>
          <p:cNvSpPr/>
          <p:nvPr/>
        </p:nvSpPr>
        <p:spPr>
          <a:xfrm>
            <a:off x="70849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612" name="Google Shape;5612;p35">
            <a:hlinkClick r:id="" action="ppaction://noaction"/>
          </p:cNvPr>
          <p:cNvSpPr/>
          <p:nvPr/>
        </p:nvSpPr>
        <p:spPr>
          <a:xfrm>
            <a:off x="76945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613" name="Google Shape;5613;p35">
            <a:hlinkClick r:id="rId3" action="ppaction://hlinksldjump"/>
          </p:cNvPr>
          <p:cNvSpPr/>
          <p:nvPr/>
        </p:nvSpPr>
        <p:spPr>
          <a:xfrm>
            <a:off x="8365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Tree>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4027"/>
        <p:cNvGrpSpPr/>
        <p:nvPr/>
      </p:nvGrpSpPr>
      <p:grpSpPr>
        <a:xfrm>
          <a:off x="0" y="0"/>
          <a:ext cx="0" cy="0"/>
          <a:chOff x="0" y="0"/>
          <a:chExt cx="0" cy="0"/>
        </a:xfrm>
      </p:grpSpPr>
      <p:sp>
        <p:nvSpPr>
          <p:cNvPr id="14028" name="Google Shape;14028;p87"/>
          <p:cNvSpPr/>
          <p:nvPr/>
        </p:nvSpPr>
        <p:spPr>
          <a:xfrm>
            <a:off x="8272197" y="1487910"/>
            <a:ext cx="653337" cy="563962"/>
          </a:xfrm>
          <a:custGeom>
            <a:avLst/>
            <a:gdLst/>
            <a:ahLst/>
            <a:cxnLst/>
            <a:rect l="l" t="t" r="r" b="b"/>
            <a:pathLst>
              <a:path w="18103" h="14846" extrusionOk="0">
                <a:moveTo>
                  <a:pt x="13340" y="1"/>
                </a:moveTo>
                <a:cubicBezTo>
                  <a:pt x="10105" y="1"/>
                  <a:pt x="5799" y="1255"/>
                  <a:pt x="3443" y="4406"/>
                </a:cubicBezTo>
                <a:cubicBezTo>
                  <a:pt x="0" y="8953"/>
                  <a:pt x="1501" y="14845"/>
                  <a:pt x="6413" y="14845"/>
                </a:cubicBezTo>
                <a:cubicBezTo>
                  <a:pt x="6538" y="14845"/>
                  <a:pt x="6666" y="14842"/>
                  <a:pt x="6795" y="14834"/>
                </a:cubicBezTo>
                <a:cubicBezTo>
                  <a:pt x="12084" y="14581"/>
                  <a:pt x="18102" y="1992"/>
                  <a:pt x="17223" y="1054"/>
                </a:cubicBezTo>
                <a:cubicBezTo>
                  <a:pt x="16606" y="388"/>
                  <a:pt x="15139" y="1"/>
                  <a:pt x="1334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9" name="Google Shape;14029;p87"/>
          <p:cNvSpPr/>
          <p:nvPr/>
        </p:nvSpPr>
        <p:spPr>
          <a:xfrm>
            <a:off x="2040927" y="971363"/>
            <a:ext cx="5162503" cy="3112445"/>
          </a:xfrm>
          <a:custGeom>
            <a:avLst/>
            <a:gdLst/>
            <a:ahLst/>
            <a:cxnLst/>
            <a:rect l="l" t="t" r="r" b="b"/>
            <a:pathLst>
              <a:path w="67400" h="75139" extrusionOk="0">
                <a:moveTo>
                  <a:pt x="16043" y="1"/>
                </a:moveTo>
                <a:cubicBezTo>
                  <a:pt x="3288" y="1"/>
                  <a:pt x="2743" y="11440"/>
                  <a:pt x="2198" y="14258"/>
                </a:cubicBezTo>
                <a:cubicBezTo>
                  <a:pt x="1" y="25604"/>
                  <a:pt x="1" y="45722"/>
                  <a:pt x="2198" y="61369"/>
                </a:cubicBezTo>
                <a:cubicBezTo>
                  <a:pt x="3833" y="73110"/>
                  <a:pt x="7590" y="75138"/>
                  <a:pt x="11271" y="75138"/>
                </a:cubicBezTo>
                <a:lnTo>
                  <a:pt x="52128" y="75138"/>
                </a:lnTo>
                <a:cubicBezTo>
                  <a:pt x="58946" y="75138"/>
                  <a:pt x="63868" y="70536"/>
                  <a:pt x="64507" y="64901"/>
                </a:cubicBezTo>
                <a:cubicBezTo>
                  <a:pt x="67399" y="39448"/>
                  <a:pt x="65746" y="23012"/>
                  <a:pt x="64507" y="9243"/>
                </a:cubicBezTo>
                <a:cubicBezTo>
                  <a:pt x="64037" y="4152"/>
                  <a:pt x="59416" y="1"/>
                  <a:pt x="5323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039" name="Google Shape;14039;p87"/>
          <p:cNvGrpSpPr/>
          <p:nvPr/>
        </p:nvGrpSpPr>
        <p:grpSpPr>
          <a:xfrm>
            <a:off x="1087438" y="2220801"/>
            <a:ext cx="1222580" cy="1958323"/>
            <a:chOff x="998758" y="3013214"/>
            <a:chExt cx="1042001" cy="1669072"/>
          </a:xfrm>
        </p:grpSpPr>
        <p:sp>
          <p:nvSpPr>
            <p:cNvPr id="14040" name="Google Shape;14040;p87"/>
            <p:cNvSpPr/>
            <p:nvPr/>
          </p:nvSpPr>
          <p:spPr>
            <a:xfrm>
              <a:off x="1006765" y="4381507"/>
              <a:ext cx="213887" cy="220616"/>
            </a:xfrm>
            <a:custGeom>
              <a:avLst/>
              <a:gdLst/>
              <a:ahLst/>
              <a:cxnLst/>
              <a:rect l="l" t="t" r="r" b="b"/>
              <a:pathLst>
                <a:path w="11380" h="11738" extrusionOk="0">
                  <a:moveTo>
                    <a:pt x="10025" y="0"/>
                  </a:moveTo>
                  <a:cubicBezTo>
                    <a:pt x="8441" y="0"/>
                    <a:pt x="4946" y="357"/>
                    <a:pt x="2808" y="3271"/>
                  </a:cubicBezTo>
                  <a:cubicBezTo>
                    <a:pt x="1" y="7130"/>
                    <a:pt x="1555" y="11617"/>
                    <a:pt x="1555" y="11617"/>
                  </a:cubicBezTo>
                  <a:cubicBezTo>
                    <a:pt x="1555" y="11617"/>
                    <a:pt x="1970" y="11738"/>
                    <a:pt x="2653" y="11738"/>
                  </a:cubicBezTo>
                  <a:cubicBezTo>
                    <a:pt x="4078" y="11738"/>
                    <a:pt x="6667" y="11211"/>
                    <a:pt x="9073" y="7957"/>
                  </a:cubicBezTo>
                  <a:cubicBezTo>
                    <a:pt x="11379" y="4825"/>
                    <a:pt x="10853" y="38"/>
                    <a:pt x="10853" y="38"/>
                  </a:cubicBezTo>
                  <a:cubicBezTo>
                    <a:pt x="10853" y="38"/>
                    <a:pt x="10540" y="0"/>
                    <a:pt x="1002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1" name="Google Shape;14041;p87"/>
            <p:cNvSpPr/>
            <p:nvPr/>
          </p:nvSpPr>
          <p:spPr>
            <a:xfrm>
              <a:off x="998758" y="4429776"/>
              <a:ext cx="176673" cy="252511"/>
            </a:xfrm>
            <a:custGeom>
              <a:avLst/>
              <a:gdLst/>
              <a:ahLst/>
              <a:cxnLst/>
              <a:rect l="l" t="t" r="r" b="b"/>
              <a:pathLst>
                <a:path w="9400" h="13435" extrusionOk="0">
                  <a:moveTo>
                    <a:pt x="9233" y="1"/>
                  </a:moveTo>
                  <a:cubicBezTo>
                    <a:pt x="9192" y="1"/>
                    <a:pt x="9136" y="26"/>
                    <a:pt x="9073" y="76"/>
                  </a:cubicBezTo>
                  <a:cubicBezTo>
                    <a:pt x="9073" y="76"/>
                    <a:pt x="8873" y="176"/>
                    <a:pt x="8447" y="377"/>
                  </a:cubicBezTo>
                  <a:cubicBezTo>
                    <a:pt x="8246" y="502"/>
                    <a:pt x="8046" y="703"/>
                    <a:pt x="7720" y="803"/>
                  </a:cubicBezTo>
                  <a:cubicBezTo>
                    <a:pt x="7520" y="1003"/>
                    <a:pt x="7194" y="1229"/>
                    <a:pt x="6993" y="1530"/>
                  </a:cubicBezTo>
                  <a:cubicBezTo>
                    <a:pt x="6692" y="1755"/>
                    <a:pt x="6367" y="2056"/>
                    <a:pt x="6066" y="2382"/>
                  </a:cubicBezTo>
                  <a:cubicBezTo>
                    <a:pt x="5740" y="2683"/>
                    <a:pt x="5439" y="3009"/>
                    <a:pt x="5114" y="3410"/>
                  </a:cubicBezTo>
                  <a:cubicBezTo>
                    <a:pt x="4813" y="3735"/>
                    <a:pt x="4487" y="4136"/>
                    <a:pt x="4186" y="4562"/>
                  </a:cubicBezTo>
                  <a:cubicBezTo>
                    <a:pt x="3860" y="4988"/>
                    <a:pt x="3660" y="5389"/>
                    <a:pt x="3334" y="5816"/>
                  </a:cubicBezTo>
                  <a:cubicBezTo>
                    <a:pt x="3033" y="6242"/>
                    <a:pt x="2808" y="6643"/>
                    <a:pt x="2507" y="7069"/>
                  </a:cubicBezTo>
                  <a:cubicBezTo>
                    <a:pt x="2306" y="7495"/>
                    <a:pt x="2081" y="8021"/>
                    <a:pt x="1880" y="8422"/>
                  </a:cubicBezTo>
                  <a:cubicBezTo>
                    <a:pt x="1454" y="9274"/>
                    <a:pt x="1154" y="10101"/>
                    <a:pt x="828" y="10828"/>
                  </a:cubicBezTo>
                  <a:cubicBezTo>
                    <a:pt x="301" y="12182"/>
                    <a:pt x="1" y="13234"/>
                    <a:pt x="1" y="13234"/>
                  </a:cubicBezTo>
                  <a:cubicBezTo>
                    <a:pt x="1" y="13334"/>
                    <a:pt x="101" y="13435"/>
                    <a:pt x="201" y="13435"/>
                  </a:cubicBezTo>
                  <a:cubicBezTo>
                    <a:pt x="301" y="13435"/>
                    <a:pt x="427" y="13435"/>
                    <a:pt x="427" y="13334"/>
                  </a:cubicBezTo>
                  <a:cubicBezTo>
                    <a:pt x="427" y="13334"/>
                    <a:pt x="527" y="13134"/>
                    <a:pt x="728" y="12708"/>
                  </a:cubicBezTo>
                  <a:cubicBezTo>
                    <a:pt x="828" y="12282"/>
                    <a:pt x="1154" y="11655"/>
                    <a:pt x="1454" y="11029"/>
                  </a:cubicBezTo>
                  <a:cubicBezTo>
                    <a:pt x="1555" y="10728"/>
                    <a:pt x="1780" y="10302"/>
                    <a:pt x="1981" y="10001"/>
                  </a:cubicBezTo>
                  <a:cubicBezTo>
                    <a:pt x="2081" y="9575"/>
                    <a:pt x="2306" y="9149"/>
                    <a:pt x="2507" y="8748"/>
                  </a:cubicBezTo>
                  <a:cubicBezTo>
                    <a:pt x="2707" y="8322"/>
                    <a:pt x="3033" y="7896"/>
                    <a:pt x="3234" y="7495"/>
                  </a:cubicBezTo>
                  <a:cubicBezTo>
                    <a:pt x="3434" y="7069"/>
                    <a:pt x="3760" y="6643"/>
                    <a:pt x="4061" y="6242"/>
                  </a:cubicBezTo>
                  <a:cubicBezTo>
                    <a:pt x="4286" y="5816"/>
                    <a:pt x="4587" y="5389"/>
                    <a:pt x="4913" y="4988"/>
                  </a:cubicBezTo>
                  <a:cubicBezTo>
                    <a:pt x="5114" y="4663"/>
                    <a:pt x="5439" y="4262"/>
                    <a:pt x="5740" y="3836"/>
                  </a:cubicBezTo>
                  <a:cubicBezTo>
                    <a:pt x="6066" y="3510"/>
                    <a:pt x="6266" y="3209"/>
                    <a:pt x="6567" y="2883"/>
                  </a:cubicBezTo>
                  <a:cubicBezTo>
                    <a:pt x="6893" y="2582"/>
                    <a:pt x="7093" y="2257"/>
                    <a:pt x="7419" y="1956"/>
                  </a:cubicBezTo>
                  <a:cubicBezTo>
                    <a:pt x="7720" y="1755"/>
                    <a:pt x="7946" y="1530"/>
                    <a:pt x="8146" y="1329"/>
                  </a:cubicBezTo>
                  <a:cubicBezTo>
                    <a:pt x="8347" y="1129"/>
                    <a:pt x="8572" y="903"/>
                    <a:pt x="8773" y="803"/>
                  </a:cubicBezTo>
                  <a:cubicBezTo>
                    <a:pt x="9073" y="502"/>
                    <a:pt x="9299" y="377"/>
                    <a:pt x="9299" y="377"/>
                  </a:cubicBezTo>
                  <a:cubicBezTo>
                    <a:pt x="9399" y="277"/>
                    <a:pt x="9399" y="176"/>
                    <a:pt x="9299" y="76"/>
                  </a:cubicBezTo>
                  <a:cubicBezTo>
                    <a:pt x="9299" y="26"/>
                    <a:pt x="9274" y="1"/>
                    <a:pt x="9233" y="1"/>
                  </a:cubicBezTo>
                  <a:close/>
                </a:path>
              </a:pathLst>
            </a:custGeom>
            <a:solidFill>
              <a:srgbClr val="8236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2" name="Google Shape;14042;p87"/>
            <p:cNvSpPr/>
            <p:nvPr/>
          </p:nvSpPr>
          <p:spPr>
            <a:xfrm>
              <a:off x="1611170" y="3133076"/>
              <a:ext cx="117149" cy="367743"/>
            </a:xfrm>
            <a:custGeom>
              <a:avLst/>
              <a:gdLst/>
              <a:ahLst/>
              <a:cxnLst/>
              <a:rect l="l" t="t" r="r" b="b"/>
              <a:pathLst>
                <a:path w="6233" h="19566" extrusionOk="0">
                  <a:moveTo>
                    <a:pt x="3974" y="0"/>
                  </a:moveTo>
                  <a:cubicBezTo>
                    <a:pt x="3907" y="0"/>
                    <a:pt x="3835" y="14"/>
                    <a:pt x="3760" y="41"/>
                  </a:cubicBezTo>
                  <a:cubicBezTo>
                    <a:pt x="1153" y="969"/>
                    <a:pt x="0" y="19365"/>
                    <a:pt x="0" y="19365"/>
                  </a:cubicBezTo>
                  <a:cubicBezTo>
                    <a:pt x="426" y="19365"/>
                    <a:pt x="827" y="19465"/>
                    <a:pt x="1153" y="19565"/>
                  </a:cubicBezTo>
                  <a:cubicBezTo>
                    <a:pt x="3976" y="15112"/>
                    <a:pt x="6232" y="0"/>
                    <a:pt x="3974" y="0"/>
                  </a:cubicBezTo>
                  <a:close/>
                </a:path>
              </a:pathLst>
            </a:custGeom>
            <a:solidFill>
              <a:srgbClr val="F9D0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3" name="Google Shape;14043;p87"/>
            <p:cNvSpPr/>
            <p:nvPr/>
          </p:nvSpPr>
          <p:spPr>
            <a:xfrm>
              <a:off x="1386351" y="3140782"/>
              <a:ext cx="130606" cy="365676"/>
            </a:xfrm>
            <a:custGeom>
              <a:avLst/>
              <a:gdLst/>
              <a:ahLst/>
              <a:cxnLst/>
              <a:rect l="l" t="t" r="r" b="b"/>
              <a:pathLst>
                <a:path w="6949" h="19456" extrusionOk="0">
                  <a:moveTo>
                    <a:pt x="2273" y="1"/>
                  </a:moveTo>
                  <a:cubicBezTo>
                    <a:pt x="0" y="1"/>
                    <a:pt x="2741" y="14987"/>
                    <a:pt x="5696" y="19456"/>
                  </a:cubicBezTo>
                  <a:cubicBezTo>
                    <a:pt x="6122" y="19356"/>
                    <a:pt x="6523" y="19255"/>
                    <a:pt x="6949" y="19155"/>
                  </a:cubicBezTo>
                  <a:cubicBezTo>
                    <a:pt x="6748" y="17576"/>
                    <a:pt x="4969" y="884"/>
                    <a:pt x="2463" y="32"/>
                  </a:cubicBezTo>
                  <a:cubicBezTo>
                    <a:pt x="2396" y="11"/>
                    <a:pt x="2332" y="1"/>
                    <a:pt x="2273" y="1"/>
                  </a:cubicBezTo>
                  <a:close/>
                </a:path>
              </a:pathLst>
            </a:custGeom>
            <a:solidFill>
              <a:srgbClr val="F9D0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4" name="Google Shape;14044;p87"/>
            <p:cNvSpPr/>
            <p:nvPr/>
          </p:nvSpPr>
          <p:spPr>
            <a:xfrm>
              <a:off x="1587618" y="3013214"/>
              <a:ext cx="207234" cy="499364"/>
            </a:xfrm>
            <a:custGeom>
              <a:avLst/>
              <a:gdLst/>
              <a:ahLst/>
              <a:cxnLst/>
              <a:rect l="l" t="t" r="r" b="b"/>
              <a:pathLst>
                <a:path w="11026" h="26569" extrusionOk="0">
                  <a:moveTo>
                    <a:pt x="6080" y="1"/>
                  </a:moveTo>
                  <a:cubicBezTo>
                    <a:pt x="5940" y="1"/>
                    <a:pt x="5793" y="18"/>
                    <a:pt x="5639" y="52"/>
                  </a:cubicBezTo>
                  <a:cubicBezTo>
                    <a:pt x="201" y="1406"/>
                    <a:pt x="0" y="25516"/>
                    <a:pt x="0" y="25516"/>
                  </a:cubicBezTo>
                  <a:cubicBezTo>
                    <a:pt x="426" y="25616"/>
                    <a:pt x="827" y="25616"/>
                    <a:pt x="1253" y="25742"/>
                  </a:cubicBezTo>
                  <a:cubicBezTo>
                    <a:pt x="1253" y="25742"/>
                    <a:pt x="2406" y="7346"/>
                    <a:pt x="5013" y="6418"/>
                  </a:cubicBezTo>
                  <a:cubicBezTo>
                    <a:pt x="5088" y="6391"/>
                    <a:pt x="5160" y="6377"/>
                    <a:pt x="5227" y="6377"/>
                  </a:cubicBezTo>
                  <a:cubicBezTo>
                    <a:pt x="7485" y="6377"/>
                    <a:pt x="5229" y="21489"/>
                    <a:pt x="2406" y="25942"/>
                  </a:cubicBezTo>
                  <a:cubicBezTo>
                    <a:pt x="3033" y="26143"/>
                    <a:pt x="3434" y="26368"/>
                    <a:pt x="3960" y="26569"/>
                  </a:cubicBezTo>
                  <a:cubicBezTo>
                    <a:pt x="8322" y="20891"/>
                    <a:pt x="11026" y="1"/>
                    <a:pt x="6080" y="1"/>
                  </a:cubicBezTo>
                  <a:close/>
                </a:path>
              </a:pathLst>
            </a:custGeom>
            <a:solidFill>
              <a:srgbClr val="AB61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5" name="Google Shape;14045;p87"/>
            <p:cNvSpPr/>
            <p:nvPr/>
          </p:nvSpPr>
          <p:spPr>
            <a:xfrm>
              <a:off x="1316223" y="3022819"/>
              <a:ext cx="224281" cy="497767"/>
            </a:xfrm>
            <a:custGeom>
              <a:avLst/>
              <a:gdLst/>
              <a:ahLst/>
              <a:cxnLst/>
              <a:rect l="l" t="t" r="r" b="b"/>
              <a:pathLst>
                <a:path w="11933" h="26484" extrusionOk="0">
                  <a:moveTo>
                    <a:pt x="4943" y="0"/>
                  </a:moveTo>
                  <a:cubicBezTo>
                    <a:pt x="1" y="0"/>
                    <a:pt x="3380" y="20864"/>
                    <a:pt x="7973" y="26484"/>
                  </a:cubicBezTo>
                  <a:cubicBezTo>
                    <a:pt x="8474" y="26158"/>
                    <a:pt x="8900" y="25957"/>
                    <a:pt x="9427" y="25732"/>
                  </a:cubicBezTo>
                  <a:cubicBezTo>
                    <a:pt x="6472" y="21263"/>
                    <a:pt x="3731" y="6277"/>
                    <a:pt x="6004" y="6277"/>
                  </a:cubicBezTo>
                  <a:cubicBezTo>
                    <a:pt x="6063" y="6277"/>
                    <a:pt x="6127" y="6287"/>
                    <a:pt x="6194" y="6308"/>
                  </a:cubicBezTo>
                  <a:cubicBezTo>
                    <a:pt x="8700" y="7160"/>
                    <a:pt x="10479" y="23852"/>
                    <a:pt x="10680" y="25431"/>
                  </a:cubicBezTo>
                  <a:cubicBezTo>
                    <a:pt x="10981" y="25331"/>
                    <a:pt x="11407" y="25231"/>
                    <a:pt x="11933" y="25105"/>
                  </a:cubicBezTo>
                  <a:cubicBezTo>
                    <a:pt x="11833" y="23125"/>
                    <a:pt x="10580" y="1095"/>
                    <a:pt x="5341" y="43"/>
                  </a:cubicBezTo>
                  <a:cubicBezTo>
                    <a:pt x="5203" y="14"/>
                    <a:pt x="5070" y="0"/>
                    <a:pt x="4943" y="0"/>
                  </a:cubicBezTo>
                  <a:close/>
                </a:path>
              </a:pathLst>
            </a:custGeom>
            <a:solidFill>
              <a:srgbClr val="AB61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6" name="Google Shape;14046;p87"/>
            <p:cNvSpPr/>
            <p:nvPr/>
          </p:nvSpPr>
          <p:spPr>
            <a:xfrm>
              <a:off x="1793472" y="4269201"/>
              <a:ext cx="90028" cy="82228"/>
            </a:xfrm>
            <a:custGeom>
              <a:avLst/>
              <a:gdLst/>
              <a:ahLst/>
              <a:cxnLst/>
              <a:rect l="l" t="t" r="r" b="b"/>
              <a:pathLst>
                <a:path w="4790" h="4375" extrusionOk="0">
                  <a:moveTo>
                    <a:pt x="3289" y="1"/>
                  </a:moveTo>
                  <a:cubicBezTo>
                    <a:pt x="2511" y="1"/>
                    <a:pt x="1757" y="1124"/>
                    <a:pt x="1680" y="1201"/>
                  </a:cubicBezTo>
                  <a:cubicBezTo>
                    <a:pt x="1" y="2153"/>
                    <a:pt x="853" y="3281"/>
                    <a:pt x="226" y="4133"/>
                  </a:cubicBezTo>
                  <a:cubicBezTo>
                    <a:pt x="601" y="4300"/>
                    <a:pt x="960" y="4374"/>
                    <a:pt x="1297" y="4374"/>
                  </a:cubicBezTo>
                  <a:cubicBezTo>
                    <a:pt x="3485" y="4374"/>
                    <a:pt x="4789" y="1264"/>
                    <a:pt x="3986" y="374"/>
                  </a:cubicBezTo>
                  <a:cubicBezTo>
                    <a:pt x="3763" y="105"/>
                    <a:pt x="3525" y="1"/>
                    <a:pt x="3289" y="1"/>
                  </a:cubicBezTo>
                  <a:close/>
                </a:path>
              </a:pathLst>
            </a:custGeom>
            <a:solidFill>
              <a:srgbClr val="A568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7" name="Google Shape;14047;p87"/>
            <p:cNvSpPr/>
            <p:nvPr/>
          </p:nvSpPr>
          <p:spPr>
            <a:xfrm>
              <a:off x="1116534" y="3661921"/>
              <a:ext cx="924225" cy="938058"/>
            </a:xfrm>
            <a:custGeom>
              <a:avLst/>
              <a:gdLst/>
              <a:ahLst/>
              <a:cxnLst/>
              <a:rect l="l" t="t" r="r" b="b"/>
              <a:pathLst>
                <a:path w="49174" h="49910" extrusionOk="0">
                  <a:moveTo>
                    <a:pt x="44487" y="1"/>
                  </a:moveTo>
                  <a:cubicBezTo>
                    <a:pt x="42808" y="1"/>
                    <a:pt x="42507" y="1880"/>
                    <a:pt x="42507" y="1880"/>
                  </a:cubicBezTo>
                  <a:cubicBezTo>
                    <a:pt x="42507" y="1880"/>
                    <a:pt x="42022" y="1294"/>
                    <a:pt x="41481" y="1294"/>
                  </a:cubicBezTo>
                  <a:cubicBezTo>
                    <a:pt x="41263" y="1294"/>
                    <a:pt x="41036" y="1389"/>
                    <a:pt x="40828" y="1655"/>
                  </a:cubicBezTo>
                  <a:cubicBezTo>
                    <a:pt x="40101" y="2607"/>
                    <a:pt x="40828" y="3760"/>
                    <a:pt x="40828" y="3760"/>
                  </a:cubicBezTo>
                  <a:cubicBezTo>
                    <a:pt x="37494" y="10226"/>
                    <a:pt x="32682" y="12632"/>
                    <a:pt x="32682" y="12632"/>
                  </a:cubicBezTo>
                  <a:lnTo>
                    <a:pt x="32582" y="12733"/>
                  </a:lnTo>
                  <a:cubicBezTo>
                    <a:pt x="31855" y="11905"/>
                    <a:pt x="31329" y="11479"/>
                    <a:pt x="31229" y="11479"/>
                  </a:cubicBezTo>
                  <a:cubicBezTo>
                    <a:pt x="29249" y="12206"/>
                    <a:pt x="26517" y="12632"/>
                    <a:pt x="23083" y="12632"/>
                  </a:cubicBezTo>
                  <a:cubicBezTo>
                    <a:pt x="21204" y="12532"/>
                    <a:pt x="19524" y="12407"/>
                    <a:pt x="18171" y="12106"/>
                  </a:cubicBezTo>
                  <a:cubicBezTo>
                    <a:pt x="18171" y="12106"/>
                    <a:pt x="17645" y="12632"/>
                    <a:pt x="16918" y="13560"/>
                  </a:cubicBezTo>
                  <a:lnTo>
                    <a:pt x="16918" y="13459"/>
                  </a:lnTo>
                  <a:cubicBezTo>
                    <a:pt x="16918" y="13459"/>
                    <a:pt x="11579" y="12206"/>
                    <a:pt x="8046" y="5214"/>
                  </a:cubicBezTo>
                  <a:cubicBezTo>
                    <a:pt x="8046" y="5214"/>
                    <a:pt x="8672" y="4061"/>
                    <a:pt x="7945" y="3234"/>
                  </a:cubicBezTo>
                  <a:cubicBezTo>
                    <a:pt x="7715" y="3004"/>
                    <a:pt x="7495" y="2920"/>
                    <a:pt x="7295" y="2920"/>
                  </a:cubicBezTo>
                  <a:cubicBezTo>
                    <a:pt x="6754" y="2920"/>
                    <a:pt x="6366" y="3534"/>
                    <a:pt x="6366" y="3534"/>
                  </a:cubicBezTo>
                  <a:cubicBezTo>
                    <a:pt x="6366" y="3534"/>
                    <a:pt x="5987" y="1862"/>
                    <a:pt x="4471" y="1862"/>
                  </a:cubicBezTo>
                  <a:cubicBezTo>
                    <a:pt x="4380" y="1862"/>
                    <a:pt x="4285" y="1868"/>
                    <a:pt x="4186" y="1880"/>
                  </a:cubicBezTo>
                  <a:cubicBezTo>
                    <a:pt x="1880" y="1981"/>
                    <a:pt x="0" y="11479"/>
                    <a:pt x="13885" y="18171"/>
                  </a:cubicBezTo>
                  <a:cubicBezTo>
                    <a:pt x="13058" y="19926"/>
                    <a:pt x="12331" y="22031"/>
                    <a:pt x="11905" y="24312"/>
                  </a:cubicBezTo>
                  <a:cubicBezTo>
                    <a:pt x="11078" y="29951"/>
                    <a:pt x="11705" y="37169"/>
                    <a:pt x="18697" y="39876"/>
                  </a:cubicBezTo>
                  <a:cubicBezTo>
                    <a:pt x="18898" y="41354"/>
                    <a:pt x="19324" y="44688"/>
                    <a:pt x="19950" y="46467"/>
                  </a:cubicBezTo>
                  <a:cubicBezTo>
                    <a:pt x="19950" y="46467"/>
                    <a:pt x="19143" y="46411"/>
                    <a:pt x="18017" y="46411"/>
                  </a:cubicBezTo>
                  <a:cubicBezTo>
                    <a:pt x="15685" y="46411"/>
                    <a:pt x="11989" y="46651"/>
                    <a:pt x="11279" y="48121"/>
                  </a:cubicBezTo>
                  <a:cubicBezTo>
                    <a:pt x="11178" y="48447"/>
                    <a:pt x="11379" y="49074"/>
                    <a:pt x="11705" y="49174"/>
                  </a:cubicBezTo>
                  <a:cubicBezTo>
                    <a:pt x="11705" y="49274"/>
                    <a:pt x="11705" y="49500"/>
                    <a:pt x="11805" y="49600"/>
                  </a:cubicBezTo>
                  <a:cubicBezTo>
                    <a:pt x="11905" y="49901"/>
                    <a:pt x="13058" y="49901"/>
                    <a:pt x="13158" y="49901"/>
                  </a:cubicBezTo>
                  <a:lnTo>
                    <a:pt x="13259" y="49901"/>
                  </a:lnTo>
                  <a:cubicBezTo>
                    <a:pt x="13474" y="49907"/>
                    <a:pt x="13700" y="49910"/>
                    <a:pt x="13934" y="49910"/>
                  </a:cubicBezTo>
                  <a:cubicBezTo>
                    <a:pt x="17459" y="49910"/>
                    <a:pt x="22858" y="49223"/>
                    <a:pt x="22858" y="48447"/>
                  </a:cubicBezTo>
                  <a:cubicBezTo>
                    <a:pt x="22983" y="46567"/>
                    <a:pt x="22858" y="43008"/>
                    <a:pt x="23810" y="41028"/>
                  </a:cubicBezTo>
                  <a:lnTo>
                    <a:pt x="26617" y="41028"/>
                  </a:lnTo>
                  <a:cubicBezTo>
                    <a:pt x="27143" y="41028"/>
                    <a:pt x="27569" y="41028"/>
                    <a:pt x="28096" y="40928"/>
                  </a:cubicBezTo>
                  <a:lnTo>
                    <a:pt x="28096" y="41028"/>
                  </a:lnTo>
                  <a:cubicBezTo>
                    <a:pt x="28823" y="42908"/>
                    <a:pt x="29249" y="46041"/>
                    <a:pt x="29349" y="48447"/>
                  </a:cubicBezTo>
                  <a:cubicBezTo>
                    <a:pt x="29443" y="49223"/>
                    <a:pt x="34870" y="49910"/>
                    <a:pt x="38377" y="49910"/>
                  </a:cubicBezTo>
                  <a:cubicBezTo>
                    <a:pt x="38610" y="49910"/>
                    <a:pt x="38834" y="49907"/>
                    <a:pt x="39048" y="49901"/>
                  </a:cubicBezTo>
                  <a:lnTo>
                    <a:pt x="39148" y="49800"/>
                  </a:lnTo>
                  <a:cubicBezTo>
                    <a:pt x="39274" y="49800"/>
                    <a:pt x="40402" y="49800"/>
                    <a:pt x="40527" y="49500"/>
                  </a:cubicBezTo>
                  <a:cubicBezTo>
                    <a:pt x="40627" y="49374"/>
                    <a:pt x="40627" y="49274"/>
                    <a:pt x="40627" y="49174"/>
                  </a:cubicBezTo>
                  <a:cubicBezTo>
                    <a:pt x="40928" y="49074"/>
                    <a:pt x="41153" y="48347"/>
                    <a:pt x="41028" y="48121"/>
                  </a:cubicBezTo>
                  <a:cubicBezTo>
                    <a:pt x="40335" y="46651"/>
                    <a:pt x="36644" y="46411"/>
                    <a:pt x="34314" y="46411"/>
                  </a:cubicBezTo>
                  <a:cubicBezTo>
                    <a:pt x="33189" y="46411"/>
                    <a:pt x="32382" y="46467"/>
                    <a:pt x="32382" y="46467"/>
                  </a:cubicBezTo>
                  <a:cubicBezTo>
                    <a:pt x="32582" y="44061"/>
                    <a:pt x="32682" y="40402"/>
                    <a:pt x="32682" y="39675"/>
                  </a:cubicBezTo>
                  <a:cubicBezTo>
                    <a:pt x="34261" y="38848"/>
                    <a:pt x="35389" y="37695"/>
                    <a:pt x="36241" y="36442"/>
                  </a:cubicBezTo>
                  <a:cubicBezTo>
                    <a:pt x="36868" y="35590"/>
                    <a:pt x="37394" y="34562"/>
                    <a:pt x="37695" y="33510"/>
                  </a:cubicBezTo>
                  <a:cubicBezTo>
                    <a:pt x="39374" y="28597"/>
                    <a:pt x="38221" y="22758"/>
                    <a:pt x="37494" y="20878"/>
                  </a:cubicBezTo>
                  <a:cubicBezTo>
                    <a:pt x="36868" y="19098"/>
                    <a:pt x="36141" y="17645"/>
                    <a:pt x="35389" y="16492"/>
                  </a:cubicBezTo>
                  <a:cubicBezTo>
                    <a:pt x="49174" y="6893"/>
                    <a:pt x="46893" y="1"/>
                    <a:pt x="44487" y="1"/>
                  </a:cubicBezTo>
                  <a:close/>
                </a:path>
              </a:pathLst>
            </a:custGeom>
            <a:solidFill>
              <a:srgbClr val="AB61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8" name="Google Shape;14048;p87"/>
            <p:cNvSpPr/>
            <p:nvPr/>
          </p:nvSpPr>
          <p:spPr>
            <a:xfrm>
              <a:off x="1442513" y="3877680"/>
              <a:ext cx="270874" cy="50897"/>
            </a:xfrm>
            <a:custGeom>
              <a:avLst/>
              <a:gdLst/>
              <a:ahLst/>
              <a:cxnLst/>
              <a:rect l="l" t="t" r="r" b="b"/>
              <a:pathLst>
                <a:path w="14412" h="2708" extrusionOk="0">
                  <a:moveTo>
                    <a:pt x="13886" y="0"/>
                  </a:moveTo>
                  <a:cubicBezTo>
                    <a:pt x="12006" y="727"/>
                    <a:pt x="9600" y="1153"/>
                    <a:pt x="6467" y="1153"/>
                  </a:cubicBezTo>
                  <a:lnTo>
                    <a:pt x="5740" y="1153"/>
                  </a:lnTo>
                  <a:cubicBezTo>
                    <a:pt x="3861" y="1053"/>
                    <a:pt x="2181" y="928"/>
                    <a:pt x="828" y="627"/>
                  </a:cubicBezTo>
                  <a:cubicBezTo>
                    <a:pt x="828" y="627"/>
                    <a:pt x="502" y="928"/>
                    <a:pt x="1" y="1554"/>
                  </a:cubicBezTo>
                  <a:cubicBezTo>
                    <a:pt x="2081" y="2306"/>
                    <a:pt x="4161" y="2707"/>
                    <a:pt x="6267" y="2707"/>
                  </a:cubicBezTo>
                  <a:cubicBezTo>
                    <a:pt x="9074" y="2707"/>
                    <a:pt x="11906" y="1980"/>
                    <a:pt x="14412" y="426"/>
                  </a:cubicBezTo>
                  <a:cubicBezTo>
                    <a:pt x="14086" y="101"/>
                    <a:pt x="13986" y="0"/>
                    <a:pt x="13886" y="0"/>
                  </a:cubicBezTo>
                  <a:close/>
                </a:path>
              </a:pathLst>
            </a:custGeom>
            <a:solidFill>
              <a:srgbClr val="AE6A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9" name="Google Shape;14049;p87"/>
            <p:cNvSpPr/>
            <p:nvPr/>
          </p:nvSpPr>
          <p:spPr>
            <a:xfrm>
              <a:off x="1318629" y="3485276"/>
              <a:ext cx="510171" cy="422023"/>
            </a:xfrm>
            <a:custGeom>
              <a:avLst/>
              <a:gdLst/>
              <a:ahLst/>
              <a:cxnLst/>
              <a:rect l="l" t="t" r="r" b="b"/>
              <a:pathLst>
                <a:path w="27144" h="22454" extrusionOk="0">
                  <a:moveTo>
                    <a:pt x="14311" y="0"/>
                  </a:moveTo>
                  <a:cubicBezTo>
                    <a:pt x="13785" y="0"/>
                    <a:pt x="13259" y="0"/>
                    <a:pt x="12632" y="100"/>
                  </a:cubicBezTo>
                  <a:lnTo>
                    <a:pt x="11805" y="100"/>
                  </a:lnTo>
                  <a:cubicBezTo>
                    <a:pt x="11279" y="201"/>
                    <a:pt x="10853" y="301"/>
                    <a:pt x="10552" y="401"/>
                  </a:cubicBezTo>
                  <a:cubicBezTo>
                    <a:pt x="10126" y="501"/>
                    <a:pt x="9725" y="627"/>
                    <a:pt x="9299" y="727"/>
                  </a:cubicBezTo>
                  <a:cubicBezTo>
                    <a:pt x="8772" y="927"/>
                    <a:pt x="8346" y="1128"/>
                    <a:pt x="7845" y="1454"/>
                  </a:cubicBezTo>
                  <a:cubicBezTo>
                    <a:pt x="3459" y="3960"/>
                    <a:pt x="3133" y="9399"/>
                    <a:pt x="3133" y="9399"/>
                  </a:cubicBezTo>
                  <a:cubicBezTo>
                    <a:pt x="1253" y="12732"/>
                    <a:pt x="0" y="19925"/>
                    <a:pt x="8045" y="21930"/>
                  </a:cubicBezTo>
                  <a:cubicBezTo>
                    <a:pt x="9299" y="22231"/>
                    <a:pt x="10652" y="22431"/>
                    <a:pt x="12431" y="22431"/>
                  </a:cubicBezTo>
                  <a:cubicBezTo>
                    <a:pt x="12797" y="22446"/>
                    <a:pt x="13153" y="22453"/>
                    <a:pt x="13499" y="22453"/>
                  </a:cubicBezTo>
                  <a:cubicBezTo>
                    <a:pt x="16118" y="22453"/>
                    <a:pt x="18178" y="22046"/>
                    <a:pt x="19750" y="21404"/>
                  </a:cubicBezTo>
                  <a:cubicBezTo>
                    <a:pt x="27143" y="18572"/>
                    <a:pt x="24762" y="10752"/>
                    <a:pt x="23384" y="8973"/>
                  </a:cubicBezTo>
                  <a:cubicBezTo>
                    <a:pt x="23384" y="8973"/>
                    <a:pt x="22883" y="3333"/>
                    <a:pt x="18271" y="1028"/>
                  </a:cubicBezTo>
                  <a:cubicBezTo>
                    <a:pt x="17745" y="827"/>
                    <a:pt x="17344" y="627"/>
                    <a:pt x="16717" y="401"/>
                  </a:cubicBezTo>
                  <a:cubicBezTo>
                    <a:pt x="16391" y="301"/>
                    <a:pt x="15990" y="201"/>
                    <a:pt x="15564" y="201"/>
                  </a:cubicBezTo>
                  <a:cubicBezTo>
                    <a:pt x="15138" y="100"/>
                    <a:pt x="14737" y="100"/>
                    <a:pt x="14311" y="0"/>
                  </a:cubicBezTo>
                  <a:close/>
                </a:path>
              </a:pathLst>
            </a:custGeom>
            <a:solidFill>
              <a:srgbClr val="AB61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0" name="Google Shape;14050;p87"/>
            <p:cNvSpPr/>
            <p:nvPr/>
          </p:nvSpPr>
          <p:spPr>
            <a:xfrm>
              <a:off x="1357724" y="4572531"/>
              <a:ext cx="35353" cy="27328"/>
            </a:xfrm>
            <a:custGeom>
              <a:avLst/>
              <a:gdLst/>
              <a:ahLst/>
              <a:cxnLst/>
              <a:rect l="l" t="t" r="r" b="b"/>
              <a:pathLst>
                <a:path w="1881" h="1454" extrusionOk="0">
                  <a:moveTo>
                    <a:pt x="953" y="0"/>
                  </a:moveTo>
                  <a:cubicBezTo>
                    <a:pt x="853" y="100"/>
                    <a:pt x="752" y="201"/>
                    <a:pt x="527" y="201"/>
                  </a:cubicBezTo>
                  <a:cubicBezTo>
                    <a:pt x="427" y="301"/>
                    <a:pt x="427" y="301"/>
                    <a:pt x="326" y="426"/>
                  </a:cubicBezTo>
                  <a:cubicBezTo>
                    <a:pt x="326" y="426"/>
                    <a:pt x="226" y="526"/>
                    <a:pt x="226" y="627"/>
                  </a:cubicBezTo>
                  <a:cubicBezTo>
                    <a:pt x="126" y="727"/>
                    <a:pt x="1" y="927"/>
                    <a:pt x="1" y="1053"/>
                  </a:cubicBezTo>
                  <a:cubicBezTo>
                    <a:pt x="1" y="1253"/>
                    <a:pt x="126" y="1353"/>
                    <a:pt x="226" y="1353"/>
                  </a:cubicBezTo>
                  <a:cubicBezTo>
                    <a:pt x="226" y="1454"/>
                    <a:pt x="326" y="1454"/>
                    <a:pt x="326" y="1454"/>
                  </a:cubicBezTo>
                  <a:lnTo>
                    <a:pt x="427" y="1454"/>
                  </a:lnTo>
                  <a:lnTo>
                    <a:pt x="427" y="1353"/>
                  </a:lnTo>
                  <a:cubicBezTo>
                    <a:pt x="427" y="1353"/>
                    <a:pt x="326" y="1353"/>
                    <a:pt x="326" y="1253"/>
                  </a:cubicBezTo>
                  <a:lnTo>
                    <a:pt x="326" y="1053"/>
                  </a:lnTo>
                  <a:cubicBezTo>
                    <a:pt x="427" y="1053"/>
                    <a:pt x="427" y="1053"/>
                    <a:pt x="427" y="927"/>
                  </a:cubicBezTo>
                  <a:cubicBezTo>
                    <a:pt x="427" y="927"/>
                    <a:pt x="427" y="827"/>
                    <a:pt x="527" y="827"/>
                  </a:cubicBezTo>
                  <a:cubicBezTo>
                    <a:pt x="527" y="827"/>
                    <a:pt x="527" y="727"/>
                    <a:pt x="627" y="727"/>
                  </a:cubicBezTo>
                  <a:cubicBezTo>
                    <a:pt x="627" y="627"/>
                    <a:pt x="752" y="627"/>
                    <a:pt x="752" y="627"/>
                  </a:cubicBezTo>
                  <a:cubicBezTo>
                    <a:pt x="853" y="526"/>
                    <a:pt x="953" y="426"/>
                    <a:pt x="1153" y="426"/>
                  </a:cubicBezTo>
                  <a:cubicBezTo>
                    <a:pt x="1254" y="301"/>
                    <a:pt x="1379" y="301"/>
                    <a:pt x="1479" y="201"/>
                  </a:cubicBezTo>
                  <a:lnTo>
                    <a:pt x="1680" y="201"/>
                  </a:lnTo>
                  <a:lnTo>
                    <a:pt x="1780" y="100"/>
                  </a:lnTo>
                  <a:lnTo>
                    <a:pt x="1880" y="100"/>
                  </a:lnTo>
                  <a:lnTo>
                    <a:pt x="1780" y="0"/>
                  </a:lnTo>
                  <a:close/>
                </a:path>
              </a:pathLst>
            </a:custGeom>
            <a:solidFill>
              <a:srgbClr val="8344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1" name="Google Shape;14051;p87"/>
            <p:cNvSpPr/>
            <p:nvPr/>
          </p:nvSpPr>
          <p:spPr>
            <a:xfrm>
              <a:off x="1336523" y="4582418"/>
              <a:ext cx="19" cy="7556"/>
            </a:xfrm>
            <a:custGeom>
              <a:avLst/>
              <a:gdLst/>
              <a:ahLst/>
              <a:cxnLst/>
              <a:rect l="l" t="t" r="r" b="b"/>
              <a:pathLst>
                <a:path w="1" h="402" extrusionOk="0">
                  <a:moveTo>
                    <a:pt x="1" y="101"/>
                  </a:moveTo>
                  <a:lnTo>
                    <a:pt x="1" y="0"/>
                  </a:lnTo>
                  <a:lnTo>
                    <a:pt x="1" y="0"/>
                  </a:lnTo>
                  <a:lnTo>
                    <a:pt x="1" y="101"/>
                  </a:lnTo>
                  <a:lnTo>
                    <a:pt x="1" y="101"/>
                  </a:lnTo>
                  <a:lnTo>
                    <a:pt x="1" y="201"/>
                  </a:lnTo>
                  <a:lnTo>
                    <a:pt x="1" y="301"/>
                  </a:lnTo>
                  <a:lnTo>
                    <a:pt x="1" y="401"/>
                  </a:lnTo>
                  <a:lnTo>
                    <a:pt x="1" y="301"/>
                  </a:lnTo>
                  <a:lnTo>
                    <a:pt x="1" y="301"/>
                  </a:lnTo>
                  <a:close/>
                </a:path>
              </a:pathLst>
            </a:custGeom>
            <a:solidFill>
              <a:srgbClr val="8344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2" name="Google Shape;14052;p87"/>
            <p:cNvSpPr/>
            <p:nvPr/>
          </p:nvSpPr>
          <p:spPr>
            <a:xfrm>
              <a:off x="1334173" y="4558867"/>
              <a:ext cx="35353" cy="27328"/>
            </a:xfrm>
            <a:custGeom>
              <a:avLst/>
              <a:gdLst/>
              <a:ahLst/>
              <a:cxnLst/>
              <a:rect l="l" t="t" r="r" b="b"/>
              <a:pathLst>
                <a:path w="1881" h="1454" extrusionOk="0">
                  <a:moveTo>
                    <a:pt x="1880" y="0"/>
                  </a:moveTo>
                  <a:cubicBezTo>
                    <a:pt x="1479" y="0"/>
                    <a:pt x="1053" y="100"/>
                    <a:pt x="627" y="301"/>
                  </a:cubicBezTo>
                  <a:cubicBezTo>
                    <a:pt x="426" y="401"/>
                    <a:pt x="326" y="627"/>
                    <a:pt x="226" y="827"/>
                  </a:cubicBezTo>
                  <a:cubicBezTo>
                    <a:pt x="126" y="928"/>
                    <a:pt x="0" y="1253"/>
                    <a:pt x="0" y="1454"/>
                  </a:cubicBezTo>
                  <a:lnTo>
                    <a:pt x="226" y="1454"/>
                  </a:lnTo>
                  <a:cubicBezTo>
                    <a:pt x="326" y="1153"/>
                    <a:pt x="627" y="827"/>
                    <a:pt x="853" y="627"/>
                  </a:cubicBezTo>
                  <a:cubicBezTo>
                    <a:pt x="1153" y="401"/>
                    <a:pt x="1579" y="301"/>
                    <a:pt x="1880" y="100"/>
                  </a:cubicBezTo>
                  <a:lnTo>
                    <a:pt x="1880" y="0"/>
                  </a:lnTo>
                  <a:close/>
                </a:path>
              </a:pathLst>
            </a:custGeom>
            <a:solidFill>
              <a:srgbClr val="8344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3" name="Google Shape;14053;p87"/>
            <p:cNvSpPr/>
            <p:nvPr/>
          </p:nvSpPr>
          <p:spPr>
            <a:xfrm>
              <a:off x="1363852" y="4596083"/>
              <a:ext cx="19" cy="8025"/>
            </a:xfrm>
            <a:custGeom>
              <a:avLst/>
              <a:gdLst/>
              <a:ahLst/>
              <a:cxnLst/>
              <a:rect l="l" t="t" r="r" b="b"/>
              <a:pathLst>
                <a:path w="1" h="427" extrusionOk="0">
                  <a:moveTo>
                    <a:pt x="0" y="201"/>
                  </a:moveTo>
                  <a:lnTo>
                    <a:pt x="0" y="301"/>
                  </a:lnTo>
                  <a:lnTo>
                    <a:pt x="0" y="426"/>
                  </a:lnTo>
                  <a:lnTo>
                    <a:pt x="0" y="301"/>
                  </a:lnTo>
                  <a:lnTo>
                    <a:pt x="0" y="201"/>
                  </a:lnTo>
                  <a:lnTo>
                    <a:pt x="0" y="100"/>
                  </a:lnTo>
                  <a:lnTo>
                    <a:pt x="0" y="0"/>
                  </a:lnTo>
                  <a:lnTo>
                    <a:pt x="0" y="0"/>
                  </a:lnTo>
                  <a:lnTo>
                    <a:pt x="0" y="0"/>
                  </a:lnTo>
                  <a:lnTo>
                    <a:pt x="0" y="100"/>
                  </a:lnTo>
                  <a:close/>
                </a:path>
              </a:pathLst>
            </a:custGeom>
            <a:solidFill>
              <a:srgbClr val="8344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4" name="Google Shape;14054;p87"/>
            <p:cNvSpPr/>
            <p:nvPr/>
          </p:nvSpPr>
          <p:spPr>
            <a:xfrm>
              <a:off x="1823151" y="4572531"/>
              <a:ext cx="33474" cy="27328"/>
            </a:xfrm>
            <a:custGeom>
              <a:avLst/>
              <a:gdLst/>
              <a:ahLst/>
              <a:cxnLst/>
              <a:rect l="l" t="t" r="r" b="b"/>
              <a:pathLst>
                <a:path w="1781" h="1454" extrusionOk="0">
                  <a:moveTo>
                    <a:pt x="1" y="0"/>
                  </a:moveTo>
                  <a:lnTo>
                    <a:pt x="101" y="100"/>
                  </a:lnTo>
                  <a:lnTo>
                    <a:pt x="201" y="100"/>
                  </a:lnTo>
                  <a:cubicBezTo>
                    <a:pt x="201" y="201"/>
                    <a:pt x="301" y="201"/>
                    <a:pt x="427" y="201"/>
                  </a:cubicBezTo>
                  <a:cubicBezTo>
                    <a:pt x="527" y="301"/>
                    <a:pt x="627" y="301"/>
                    <a:pt x="727" y="426"/>
                  </a:cubicBezTo>
                  <a:cubicBezTo>
                    <a:pt x="828" y="426"/>
                    <a:pt x="928" y="526"/>
                    <a:pt x="1053" y="526"/>
                  </a:cubicBezTo>
                  <a:cubicBezTo>
                    <a:pt x="1254" y="727"/>
                    <a:pt x="1454" y="827"/>
                    <a:pt x="1454" y="1053"/>
                  </a:cubicBezTo>
                  <a:cubicBezTo>
                    <a:pt x="1554" y="1153"/>
                    <a:pt x="1554" y="1153"/>
                    <a:pt x="1554" y="1253"/>
                  </a:cubicBezTo>
                  <a:lnTo>
                    <a:pt x="1554" y="1353"/>
                  </a:lnTo>
                  <a:lnTo>
                    <a:pt x="1554" y="1454"/>
                  </a:lnTo>
                  <a:lnTo>
                    <a:pt x="1680" y="1353"/>
                  </a:lnTo>
                  <a:lnTo>
                    <a:pt x="1780" y="1253"/>
                  </a:lnTo>
                  <a:lnTo>
                    <a:pt x="1780" y="927"/>
                  </a:lnTo>
                  <a:cubicBezTo>
                    <a:pt x="1780" y="827"/>
                    <a:pt x="1780" y="627"/>
                    <a:pt x="1680" y="526"/>
                  </a:cubicBezTo>
                  <a:cubicBezTo>
                    <a:pt x="1554" y="426"/>
                    <a:pt x="1454" y="301"/>
                    <a:pt x="1254" y="201"/>
                  </a:cubicBezTo>
                  <a:cubicBezTo>
                    <a:pt x="1153" y="100"/>
                    <a:pt x="1053" y="100"/>
                    <a:pt x="828" y="0"/>
                  </a:cubicBezTo>
                  <a:close/>
                </a:path>
              </a:pathLst>
            </a:custGeom>
            <a:solidFill>
              <a:srgbClr val="8344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5" name="Google Shape;14055;p87"/>
            <p:cNvSpPr/>
            <p:nvPr/>
          </p:nvSpPr>
          <p:spPr>
            <a:xfrm>
              <a:off x="1846703" y="4558867"/>
              <a:ext cx="35353" cy="33455"/>
            </a:xfrm>
            <a:custGeom>
              <a:avLst/>
              <a:gdLst/>
              <a:ahLst/>
              <a:cxnLst/>
              <a:rect l="l" t="t" r="r" b="b"/>
              <a:pathLst>
                <a:path w="1881" h="1780" extrusionOk="0">
                  <a:moveTo>
                    <a:pt x="1" y="0"/>
                  </a:moveTo>
                  <a:lnTo>
                    <a:pt x="1" y="100"/>
                  </a:lnTo>
                  <a:lnTo>
                    <a:pt x="101" y="201"/>
                  </a:lnTo>
                  <a:cubicBezTo>
                    <a:pt x="101" y="201"/>
                    <a:pt x="201" y="201"/>
                    <a:pt x="301" y="301"/>
                  </a:cubicBezTo>
                  <a:cubicBezTo>
                    <a:pt x="527" y="401"/>
                    <a:pt x="828" y="527"/>
                    <a:pt x="1053" y="727"/>
                  </a:cubicBezTo>
                  <a:cubicBezTo>
                    <a:pt x="1354" y="928"/>
                    <a:pt x="1454" y="1153"/>
                    <a:pt x="1555" y="1354"/>
                  </a:cubicBezTo>
                  <a:lnTo>
                    <a:pt x="1555" y="1454"/>
                  </a:lnTo>
                  <a:cubicBezTo>
                    <a:pt x="1680" y="1454"/>
                    <a:pt x="1680" y="1554"/>
                    <a:pt x="1680" y="1554"/>
                  </a:cubicBezTo>
                  <a:lnTo>
                    <a:pt x="1680" y="1654"/>
                  </a:lnTo>
                  <a:lnTo>
                    <a:pt x="1680" y="1780"/>
                  </a:lnTo>
                  <a:cubicBezTo>
                    <a:pt x="1780" y="1780"/>
                    <a:pt x="1780" y="1780"/>
                    <a:pt x="1780" y="1654"/>
                  </a:cubicBezTo>
                  <a:cubicBezTo>
                    <a:pt x="1780" y="1654"/>
                    <a:pt x="1880" y="1654"/>
                    <a:pt x="1880" y="1554"/>
                  </a:cubicBezTo>
                  <a:lnTo>
                    <a:pt x="1880" y="1454"/>
                  </a:lnTo>
                  <a:lnTo>
                    <a:pt x="1880" y="1253"/>
                  </a:lnTo>
                  <a:cubicBezTo>
                    <a:pt x="1880" y="1028"/>
                    <a:pt x="1780" y="928"/>
                    <a:pt x="1680" y="727"/>
                  </a:cubicBezTo>
                  <a:cubicBezTo>
                    <a:pt x="1555" y="627"/>
                    <a:pt x="1454" y="527"/>
                    <a:pt x="1354" y="401"/>
                  </a:cubicBezTo>
                  <a:cubicBezTo>
                    <a:pt x="1053" y="201"/>
                    <a:pt x="728" y="100"/>
                    <a:pt x="427" y="0"/>
                  </a:cubicBezTo>
                  <a:close/>
                </a:path>
              </a:pathLst>
            </a:custGeom>
            <a:solidFill>
              <a:srgbClr val="8344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6" name="Google Shape;14056;p87"/>
            <p:cNvSpPr/>
            <p:nvPr/>
          </p:nvSpPr>
          <p:spPr>
            <a:xfrm>
              <a:off x="1479729" y="3683123"/>
              <a:ext cx="27347" cy="27817"/>
            </a:xfrm>
            <a:custGeom>
              <a:avLst/>
              <a:gdLst/>
              <a:ahLst/>
              <a:cxnLst/>
              <a:rect l="l" t="t" r="r" b="b"/>
              <a:pathLst>
                <a:path w="1455" h="1480" extrusionOk="0">
                  <a:moveTo>
                    <a:pt x="728" y="0"/>
                  </a:moveTo>
                  <a:cubicBezTo>
                    <a:pt x="302" y="0"/>
                    <a:pt x="1" y="326"/>
                    <a:pt x="1" y="752"/>
                  </a:cubicBezTo>
                  <a:cubicBezTo>
                    <a:pt x="1" y="1153"/>
                    <a:pt x="302" y="1479"/>
                    <a:pt x="728" y="1479"/>
                  </a:cubicBezTo>
                  <a:cubicBezTo>
                    <a:pt x="1154" y="1479"/>
                    <a:pt x="1454" y="1153"/>
                    <a:pt x="1454" y="752"/>
                  </a:cubicBezTo>
                  <a:cubicBezTo>
                    <a:pt x="1454" y="326"/>
                    <a:pt x="1154" y="0"/>
                    <a:pt x="72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7" name="Google Shape;14057;p87"/>
            <p:cNvSpPr/>
            <p:nvPr/>
          </p:nvSpPr>
          <p:spPr>
            <a:xfrm>
              <a:off x="1621057" y="3683123"/>
              <a:ext cx="27347" cy="27817"/>
            </a:xfrm>
            <a:custGeom>
              <a:avLst/>
              <a:gdLst/>
              <a:ahLst/>
              <a:cxnLst/>
              <a:rect l="l" t="t" r="r" b="b"/>
              <a:pathLst>
                <a:path w="1455" h="1480" extrusionOk="0">
                  <a:moveTo>
                    <a:pt x="727" y="0"/>
                  </a:moveTo>
                  <a:cubicBezTo>
                    <a:pt x="301" y="0"/>
                    <a:pt x="1" y="326"/>
                    <a:pt x="1" y="752"/>
                  </a:cubicBezTo>
                  <a:cubicBezTo>
                    <a:pt x="1" y="1153"/>
                    <a:pt x="301" y="1479"/>
                    <a:pt x="727" y="1479"/>
                  </a:cubicBezTo>
                  <a:cubicBezTo>
                    <a:pt x="1154" y="1479"/>
                    <a:pt x="1454" y="1153"/>
                    <a:pt x="1454" y="752"/>
                  </a:cubicBezTo>
                  <a:cubicBezTo>
                    <a:pt x="1454" y="326"/>
                    <a:pt x="1154" y="0"/>
                    <a:pt x="72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8" name="Google Shape;14058;p87"/>
            <p:cNvSpPr/>
            <p:nvPr/>
          </p:nvSpPr>
          <p:spPr>
            <a:xfrm>
              <a:off x="1467963" y="3629911"/>
              <a:ext cx="35335" cy="27178"/>
            </a:xfrm>
            <a:custGeom>
              <a:avLst/>
              <a:gdLst/>
              <a:ahLst/>
              <a:cxnLst/>
              <a:rect l="l" t="t" r="r" b="b"/>
              <a:pathLst>
                <a:path w="1880" h="1446" extrusionOk="0">
                  <a:moveTo>
                    <a:pt x="1257" y="0"/>
                  </a:moveTo>
                  <a:cubicBezTo>
                    <a:pt x="1005" y="0"/>
                    <a:pt x="707" y="145"/>
                    <a:pt x="527" y="325"/>
                  </a:cubicBezTo>
                  <a:cubicBezTo>
                    <a:pt x="100" y="751"/>
                    <a:pt x="0" y="1177"/>
                    <a:pt x="201" y="1378"/>
                  </a:cubicBezTo>
                  <a:cubicBezTo>
                    <a:pt x="225" y="1426"/>
                    <a:pt x="268" y="1445"/>
                    <a:pt x="323" y="1445"/>
                  </a:cubicBezTo>
                  <a:cubicBezTo>
                    <a:pt x="499" y="1445"/>
                    <a:pt x="799" y="1253"/>
                    <a:pt x="1028" y="1177"/>
                  </a:cubicBezTo>
                  <a:cubicBezTo>
                    <a:pt x="1354" y="952"/>
                    <a:pt x="1880" y="751"/>
                    <a:pt x="1654" y="225"/>
                  </a:cubicBezTo>
                  <a:cubicBezTo>
                    <a:pt x="1574" y="65"/>
                    <a:pt x="1426" y="0"/>
                    <a:pt x="1257" y="0"/>
                  </a:cubicBezTo>
                  <a:close/>
                </a:path>
              </a:pathLst>
            </a:custGeom>
            <a:solidFill>
              <a:srgbClr val="8C4B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9" name="Google Shape;14059;p87"/>
            <p:cNvSpPr/>
            <p:nvPr/>
          </p:nvSpPr>
          <p:spPr>
            <a:xfrm>
              <a:off x="1624835" y="3625945"/>
              <a:ext cx="35335" cy="26651"/>
            </a:xfrm>
            <a:custGeom>
              <a:avLst/>
              <a:gdLst/>
              <a:ahLst/>
              <a:cxnLst/>
              <a:rect l="l" t="t" r="r" b="b"/>
              <a:pathLst>
                <a:path w="1880" h="1418" extrusionOk="0">
                  <a:moveTo>
                    <a:pt x="646" y="0"/>
                  </a:moveTo>
                  <a:cubicBezTo>
                    <a:pt x="488" y="0"/>
                    <a:pt x="366" y="67"/>
                    <a:pt x="326" y="235"/>
                  </a:cubicBezTo>
                  <a:cubicBezTo>
                    <a:pt x="0" y="762"/>
                    <a:pt x="526" y="962"/>
                    <a:pt x="827" y="1163"/>
                  </a:cubicBezTo>
                  <a:cubicBezTo>
                    <a:pt x="1120" y="1249"/>
                    <a:pt x="1365" y="1418"/>
                    <a:pt x="1555" y="1418"/>
                  </a:cubicBezTo>
                  <a:cubicBezTo>
                    <a:pt x="1642" y="1418"/>
                    <a:pt x="1717" y="1382"/>
                    <a:pt x="1780" y="1288"/>
                  </a:cubicBezTo>
                  <a:cubicBezTo>
                    <a:pt x="1880" y="1063"/>
                    <a:pt x="1780" y="762"/>
                    <a:pt x="1454" y="336"/>
                  </a:cubicBezTo>
                  <a:cubicBezTo>
                    <a:pt x="1212" y="154"/>
                    <a:pt x="888" y="0"/>
                    <a:pt x="646" y="0"/>
                  </a:cubicBezTo>
                  <a:close/>
                </a:path>
              </a:pathLst>
            </a:custGeom>
            <a:solidFill>
              <a:srgbClr val="8C4B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0" name="Google Shape;14060;p87"/>
            <p:cNvSpPr/>
            <p:nvPr/>
          </p:nvSpPr>
          <p:spPr>
            <a:xfrm>
              <a:off x="1562169" y="3720809"/>
              <a:ext cx="7556" cy="47119"/>
            </a:xfrm>
            <a:custGeom>
              <a:avLst/>
              <a:gdLst/>
              <a:ahLst/>
              <a:cxnLst/>
              <a:rect l="l" t="t" r="r" b="b"/>
              <a:pathLst>
                <a:path w="402" h="2507" extrusionOk="0">
                  <a:moveTo>
                    <a:pt x="201" y="0"/>
                  </a:moveTo>
                  <a:cubicBezTo>
                    <a:pt x="101" y="0"/>
                    <a:pt x="1" y="101"/>
                    <a:pt x="1" y="201"/>
                  </a:cubicBezTo>
                  <a:lnTo>
                    <a:pt x="1" y="2281"/>
                  </a:lnTo>
                  <a:cubicBezTo>
                    <a:pt x="1" y="2381"/>
                    <a:pt x="101" y="2507"/>
                    <a:pt x="201" y="2507"/>
                  </a:cubicBezTo>
                  <a:cubicBezTo>
                    <a:pt x="302" y="2507"/>
                    <a:pt x="402" y="2381"/>
                    <a:pt x="402" y="2281"/>
                  </a:cubicBezTo>
                  <a:lnTo>
                    <a:pt x="402" y="201"/>
                  </a:lnTo>
                  <a:cubicBezTo>
                    <a:pt x="402" y="101"/>
                    <a:pt x="302" y="0"/>
                    <a:pt x="201" y="0"/>
                  </a:cubicBezTo>
                  <a:close/>
                </a:path>
              </a:pathLst>
            </a:custGeom>
            <a:solidFill>
              <a:srgbClr val="844B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1" name="Google Shape;14061;p87"/>
            <p:cNvSpPr/>
            <p:nvPr/>
          </p:nvSpPr>
          <p:spPr>
            <a:xfrm>
              <a:off x="1505179" y="3734473"/>
              <a:ext cx="123427" cy="35353"/>
            </a:xfrm>
            <a:custGeom>
              <a:avLst/>
              <a:gdLst/>
              <a:ahLst/>
              <a:cxnLst/>
              <a:rect l="l" t="t" r="r" b="b"/>
              <a:pathLst>
                <a:path w="6567" h="1881" extrusionOk="0">
                  <a:moveTo>
                    <a:pt x="6466" y="0"/>
                  </a:moveTo>
                  <a:cubicBezTo>
                    <a:pt x="6366" y="0"/>
                    <a:pt x="6266" y="0"/>
                    <a:pt x="6266" y="101"/>
                  </a:cubicBezTo>
                  <a:cubicBezTo>
                    <a:pt x="6266" y="101"/>
                    <a:pt x="6166" y="101"/>
                    <a:pt x="6065" y="301"/>
                  </a:cubicBezTo>
                  <a:cubicBezTo>
                    <a:pt x="5940" y="401"/>
                    <a:pt x="5740" y="527"/>
                    <a:pt x="5439" y="727"/>
                  </a:cubicBezTo>
                  <a:cubicBezTo>
                    <a:pt x="5113" y="827"/>
                    <a:pt x="4812" y="928"/>
                    <a:pt x="4486" y="1028"/>
                  </a:cubicBezTo>
                  <a:cubicBezTo>
                    <a:pt x="4286" y="1153"/>
                    <a:pt x="4060" y="1153"/>
                    <a:pt x="3860" y="1153"/>
                  </a:cubicBezTo>
                  <a:cubicBezTo>
                    <a:pt x="3760" y="1253"/>
                    <a:pt x="3659" y="1253"/>
                    <a:pt x="3559" y="1253"/>
                  </a:cubicBezTo>
                  <a:lnTo>
                    <a:pt x="2607" y="1253"/>
                  </a:lnTo>
                  <a:cubicBezTo>
                    <a:pt x="2506" y="1253"/>
                    <a:pt x="2306" y="1153"/>
                    <a:pt x="2080" y="1153"/>
                  </a:cubicBezTo>
                  <a:cubicBezTo>
                    <a:pt x="1880" y="1153"/>
                    <a:pt x="1679" y="1028"/>
                    <a:pt x="1554" y="1028"/>
                  </a:cubicBezTo>
                  <a:cubicBezTo>
                    <a:pt x="1354" y="928"/>
                    <a:pt x="1253" y="827"/>
                    <a:pt x="1053" y="827"/>
                  </a:cubicBezTo>
                  <a:cubicBezTo>
                    <a:pt x="827" y="627"/>
                    <a:pt x="627" y="527"/>
                    <a:pt x="426" y="401"/>
                  </a:cubicBezTo>
                  <a:cubicBezTo>
                    <a:pt x="426" y="301"/>
                    <a:pt x="301" y="301"/>
                    <a:pt x="301" y="301"/>
                  </a:cubicBezTo>
                  <a:lnTo>
                    <a:pt x="201" y="201"/>
                  </a:lnTo>
                  <a:cubicBezTo>
                    <a:pt x="201" y="201"/>
                    <a:pt x="156" y="156"/>
                    <a:pt x="97" y="156"/>
                  </a:cubicBezTo>
                  <a:cubicBezTo>
                    <a:pt x="67" y="156"/>
                    <a:pt x="34" y="167"/>
                    <a:pt x="0" y="201"/>
                  </a:cubicBezTo>
                  <a:lnTo>
                    <a:pt x="0" y="401"/>
                  </a:lnTo>
                  <a:lnTo>
                    <a:pt x="0" y="527"/>
                  </a:lnTo>
                  <a:cubicBezTo>
                    <a:pt x="100" y="527"/>
                    <a:pt x="100" y="627"/>
                    <a:pt x="201" y="627"/>
                  </a:cubicBezTo>
                  <a:cubicBezTo>
                    <a:pt x="301" y="827"/>
                    <a:pt x="527" y="1028"/>
                    <a:pt x="827" y="1253"/>
                  </a:cubicBezTo>
                  <a:cubicBezTo>
                    <a:pt x="928" y="1354"/>
                    <a:pt x="1153" y="1454"/>
                    <a:pt x="1354" y="1454"/>
                  </a:cubicBezTo>
                  <a:cubicBezTo>
                    <a:pt x="1554" y="1554"/>
                    <a:pt x="1679" y="1654"/>
                    <a:pt x="1980" y="1654"/>
                  </a:cubicBezTo>
                  <a:cubicBezTo>
                    <a:pt x="2181" y="1780"/>
                    <a:pt x="2406" y="1780"/>
                    <a:pt x="2607" y="1880"/>
                  </a:cubicBezTo>
                  <a:lnTo>
                    <a:pt x="3334" y="1880"/>
                  </a:lnTo>
                  <a:cubicBezTo>
                    <a:pt x="3559" y="1880"/>
                    <a:pt x="3760" y="1880"/>
                    <a:pt x="3960" y="1780"/>
                  </a:cubicBezTo>
                  <a:cubicBezTo>
                    <a:pt x="4186" y="1780"/>
                    <a:pt x="4386" y="1654"/>
                    <a:pt x="4587" y="1654"/>
                  </a:cubicBezTo>
                  <a:cubicBezTo>
                    <a:pt x="5013" y="1454"/>
                    <a:pt x="5439" y="1253"/>
                    <a:pt x="5740" y="1153"/>
                  </a:cubicBezTo>
                  <a:lnTo>
                    <a:pt x="6366" y="527"/>
                  </a:lnTo>
                  <a:cubicBezTo>
                    <a:pt x="6466" y="401"/>
                    <a:pt x="6466" y="301"/>
                    <a:pt x="6466" y="301"/>
                  </a:cubicBezTo>
                  <a:cubicBezTo>
                    <a:pt x="6567" y="201"/>
                    <a:pt x="6567" y="101"/>
                    <a:pt x="6466" y="0"/>
                  </a:cubicBezTo>
                  <a:close/>
                </a:path>
              </a:pathLst>
            </a:custGeom>
            <a:solidFill>
              <a:srgbClr val="2A01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2" name="Google Shape;14062;p87"/>
            <p:cNvSpPr/>
            <p:nvPr/>
          </p:nvSpPr>
          <p:spPr>
            <a:xfrm>
              <a:off x="1393061" y="3712802"/>
              <a:ext cx="106004" cy="106004"/>
            </a:xfrm>
            <a:custGeom>
              <a:avLst/>
              <a:gdLst/>
              <a:ahLst/>
              <a:cxnLst/>
              <a:rect l="l" t="t" r="r" b="b"/>
              <a:pathLst>
                <a:path w="5640" h="5640" extrusionOk="0">
                  <a:moveTo>
                    <a:pt x="2832" y="0"/>
                  </a:moveTo>
                  <a:cubicBezTo>
                    <a:pt x="1253" y="0"/>
                    <a:pt x="0" y="1254"/>
                    <a:pt x="0" y="2807"/>
                  </a:cubicBezTo>
                  <a:cubicBezTo>
                    <a:pt x="0" y="4386"/>
                    <a:pt x="1253" y="5640"/>
                    <a:pt x="2832" y="5640"/>
                  </a:cubicBezTo>
                  <a:cubicBezTo>
                    <a:pt x="4386" y="5640"/>
                    <a:pt x="5639" y="4386"/>
                    <a:pt x="5639" y="2807"/>
                  </a:cubicBezTo>
                  <a:cubicBezTo>
                    <a:pt x="5639" y="1254"/>
                    <a:pt x="4386" y="0"/>
                    <a:pt x="283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3" name="Google Shape;14063;p87"/>
            <p:cNvSpPr/>
            <p:nvPr/>
          </p:nvSpPr>
          <p:spPr>
            <a:xfrm>
              <a:off x="1650266" y="3710922"/>
              <a:ext cx="106004" cy="106004"/>
            </a:xfrm>
            <a:custGeom>
              <a:avLst/>
              <a:gdLst/>
              <a:ahLst/>
              <a:cxnLst/>
              <a:rect l="l" t="t" r="r" b="b"/>
              <a:pathLst>
                <a:path w="5640" h="5640" extrusionOk="0">
                  <a:moveTo>
                    <a:pt x="2833" y="0"/>
                  </a:moveTo>
                  <a:cubicBezTo>
                    <a:pt x="1254" y="0"/>
                    <a:pt x="1" y="1253"/>
                    <a:pt x="1" y="2807"/>
                  </a:cubicBezTo>
                  <a:cubicBezTo>
                    <a:pt x="1" y="4386"/>
                    <a:pt x="1254" y="5639"/>
                    <a:pt x="2833" y="5639"/>
                  </a:cubicBezTo>
                  <a:cubicBezTo>
                    <a:pt x="4387" y="5639"/>
                    <a:pt x="5640" y="4386"/>
                    <a:pt x="5640" y="2807"/>
                  </a:cubicBezTo>
                  <a:cubicBezTo>
                    <a:pt x="5640" y="1253"/>
                    <a:pt x="4387" y="0"/>
                    <a:pt x="28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4" name="Google Shape;14064;p87"/>
            <p:cNvSpPr/>
            <p:nvPr/>
          </p:nvSpPr>
          <p:spPr>
            <a:xfrm>
              <a:off x="1451949" y="3950233"/>
              <a:ext cx="267096" cy="373081"/>
            </a:xfrm>
            <a:custGeom>
              <a:avLst/>
              <a:gdLst/>
              <a:ahLst/>
              <a:cxnLst/>
              <a:rect l="l" t="t" r="r" b="b"/>
              <a:pathLst>
                <a:path w="14211" h="19850" extrusionOk="0">
                  <a:moveTo>
                    <a:pt x="7118" y="0"/>
                  </a:moveTo>
                  <a:cubicBezTo>
                    <a:pt x="3133" y="0"/>
                    <a:pt x="0" y="4486"/>
                    <a:pt x="0" y="9925"/>
                  </a:cubicBezTo>
                  <a:cubicBezTo>
                    <a:pt x="0" y="15464"/>
                    <a:pt x="3133" y="19850"/>
                    <a:pt x="7118" y="19850"/>
                  </a:cubicBezTo>
                  <a:cubicBezTo>
                    <a:pt x="11078" y="19850"/>
                    <a:pt x="14211" y="15364"/>
                    <a:pt x="14211" y="9925"/>
                  </a:cubicBezTo>
                  <a:cubicBezTo>
                    <a:pt x="14211" y="4486"/>
                    <a:pt x="10978" y="0"/>
                    <a:pt x="7118" y="0"/>
                  </a:cubicBezTo>
                  <a:close/>
                </a:path>
              </a:pathLst>
            </a:custGeom>
            <a:solidFill>
              <a:srgbClr val="F9D0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5" name="Google Shape;14065;p87"/>
            <p:cNvSpPr/>
            <p:nvPr/>
          </p:nvSpPr>
          <p:spPr>
            <a:xfrm>
              <a:off x="1195195" y="3737086"/>
              <a:ext cx="42890" cy="44826"/>
            </a:xfrm>
            <a:custGeom>
              <a:avLst/>
              <a:gdLst/>
              <a:ahLst/>
              <a:cxnLst/>
              <a:rect l="l" t="t" r="r" b="b"/>
              <a:pathLst>
                <a:path w="2282" h="2385" extrusionOk="0">
                  <a:moveTo>
                    <a:pt x="839" y="0"/>
                  </a:moveTo>
                  <a:cubicBezTo>
                    <a:pt x="725" y="0"/>
                    <a:pt x="611" y="20"/>
                    <a:pt x="502" y="62"/>
                  </a:cubicBezTo>
                  <a:cubicBezTo>
                    <a:pt x="101" y="388"/>
                    <a:pt x="1" y="1014"/>
                    <a:pt x="302" y="1641"/>
                  </a:cubicBezTo>
                  <a:cubicBezTo>
                    <a:pt x="541" y="2101"/>
                    <a:pt x="942" y="2385"/>
                    <a:pt x="1297" y="2385"/>
                  </a:cubicBezTo>
                  <a:cubicBezTo>
                    <a:pt x="1426" y="2385"/>
                    <a:pt x="1548" y="2347"/>
                    <a:pt x="1655" y="2267"/>
                  </a:cubicBezTo>
                  <a:cubicBezTo>
                    <a:pt x="2181" y="2042"/>
                    <a:pt x="2282" y="1315"/>
                    <a:pt x="1981" y="789"/>
                  </a:cubicBezTo>
                  <a:cubicBezTo>
                    <a:pt x="1723" y="292"/>
                    <a:pt x="1276" y="0"/>
                    <a:pt x="839" y="0"/>
                  </a:cubicBezTo>
                  <a:close/>
                </a:path>
              </a:pathLst>
            </a:custGeom>
            <a:solidFill>
              <a:srgbClr val="F9D0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6" name="Google Shape;14066;p87"/>
            <p:cNvSpPr/>
            <p:nvPr/>
          </p:nvSpPr>
          <p:spPr>
            <a:xfrm>
              <a:off x="1244196" y="3732594"/>
              <a:ext cx="15562" cy="21201"/>
            </a:xfrm>
            <a:custGeom>
              <a:avLst/>
              <a:gdLst/>
              <a:ahLst/>
              <a:cxnLst/>
              <a:rect l="l" t="t" r="r" b="b"/>
              <a:pathLst>
                <a:path w="828" h="1128" extrusionOk="0">
                  <a:moveTo>
                    <a:pt x="401" y="0"/>
                  </a:moveTo>
                  <a:cubicBezTo>
                    <a:pt x="101" y="0"/>
                    <a:pt x="0" y="201"/>
                    <a:pt x="0" y="501"/>
                  </a:cubicBezTo>
                  <a:cubicBezTo>
                    <a:pt x="0" y="827"/>
                    <a:pt x="101" y="1128"/>
                    <a:pt x="401" y="1128"/>
                  </a:cubicBezTo>
                  <a:cubicBezTo>
                    <a:pt x="627" y="1128"/>
                    <a:pt x="827" y="827"/>
                    <a:pt x="827" y="501"/>
                  </a:cubicBezTo>
                  <a:cubicBezTo>
                    <a:pt x="827" y="201"/>
                    <a:pt x="627" y="0"/>
                    <a:pt x="401" y="0"/>
                  </a:cubicBezTo>
                  <a:close/>
                </a:path>
              </a:pathLst>
            </a:custGeom>
            <a:solidFill>
              <a:srgbClr val="F9D0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7" name="Google Shape;14067;p87"/>
            <p:cNvSpPr/>
            <p:nvPr/>
          </p:nvSpPr>
          <p:spPr>
            <a:xfrm>
              <a:off x="1206980" y="3713986"/>
              <a:ext cx="15562" cy="16258"/>
            </a:xfrm>
            <a:custGeom>
              <a:avLst/>
              <a:gdLst/>
              <a:ahLst/>
              <a:cxnLst/>
              <a:rect l="l" t="t" r="r" b="b"/>
              <a:pathLst>
                <a:path w="828" h="865" extrusionOk="0">
                  <a:moveTo>
                    <a:pt x="450" y="0"/>
                  </a:moveTo>
                  <a:cubicBezTo>
                    <a:pt x="401" y="0"/>
                    <a:pt x="351" y="13"/>
                    <a:pt x="301" y="38"/>
                  </a:cubicBezTo>
                  <a:cubicBezTo>
                    <a:pt x="101" y="38"/>
                    <a:pt x="0" y="238"/>
                    <a:pt x="101" y="564"/>
                  </a:cubicBezTo>
                  <a:cubicBezTo>
                    <a:pt x="101" y="764"/>
                    <a:pt x="301" y="865"/>
                    <a:pt x="502" y="865"/>
                  </a:cubicBezTo>
                  <a:cubicBezTo>
                    <a:pt x="727" y="764"/>
                    <a:pt x="828" y="564"/>
                    <a:pt x="727" y="363"/>
                  </a:cubicBezTo>
                  <a:cubicBezTo>
                    <a:pt x="727" y="118"/>
                    <a:pt x="599" y="0"/>
                    <a:pt x="450" y="0"/>
                  </a:cubicBezTo>
                  <a:close/>
                </a:path>
              </a:pathLst>
            </a:custGeom>
            <a:solidFill>
              <a:srgbClr val="F9D0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8" name="Google Shape;14068;p87"/>
            <p:cNvSpPr/>
            <p:nvPr/>
          </p:nvSpPr>
          <p:spPr>
            <a:xfrm>
              <a:off x="1175422" y="3734473"/>
              <a:ext cx="15562" cy="16070"/>
            </a:xfrm>
            <a:custGeom>
              <a:avLst/>
              <a:gdLst/>
              <a:ahLst/>
              <a:cxnLst/>
              <a:rect l="l" t="t" r="r" b="b"/>
              <a:pathLst>
                <a:path w="828" h="855" extrusionOk="0">
                  <a:moveTo>
                    <a:pt x="301" y="0"/>
                  </a:moveTo>
                  <a:cubicBezTo>
                    <a:pt x="100" y="101"/>
                    <a:pt x="0" y="301"/>
                    <a:pt x="0" y="527"/>
                  </a:cubicBezTo>
                  <a:cubicBezTo>
                    <a:pt x="82" y="690"/>
                    <a:pt x="231" y="854"/>
                    <a:pt x="405" y="854"/>
                  </a:cubicBezTo>
                  <a:cubicBezTo>
                    <a:pt x="445" y="854"/>
                    <a:pt x="485" y="846"/>
                    <a:pt x="527" y="827"/>
                  </a:cubicBezTo>
                  <a:cubicBezTo>
                    <a:pt x="727" y="827"/>
                    <a:pt x="827" y="627"/>
                    <a:pt x="727" y="301"/>
                  </a:cubicBezTo>
                  <a:cubicBezTo>
                    <a:pt x="727" y="101"/>
                    <a:pt x="527" y="0"/>
                    <a:pt x="301" y="0"/>
                  </a:cubicBezTo>
                  <a:close/>
                </a:path>
              </a:pathLst>
            </a:custGeom>
            <a:solidFill>
              <a:srgbClr val="F9D0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9" name="Google Shape;14069;p87"/>
            <p:cNvSpPr/>
            <p:nvPr/>
          </p:nvSpPr>
          <p:spPr>
            <a:xfrm>
              <a:off x="1187188" y="3716561"/>
              <a:ext cx="15562" cy="16765"/>
            </a:xfrm>
            <a:custGeom>
              <a:avLst/>
              <a:gdLst/>
              <a:ahLst/>
              <a:cxnLst/>
              <a:rect l="l" t="t" r="r" b="b"/>
              <a:pathLst>
                <a:path w="828" h="892" extrusionOk="0">
                  <a:moveTo>
                    <a:pt x="201" y="1"/>
                  </a:moveTo>
                  <a:cubicBezTo>
                    <a:pt x="101" y="101"/>
                    <a:pt x="1" y="327"/>
                    <a:pt x="101" y="627"/>
                  </a:cubicBezTo>
                  <a:cubicBezTo>
                    <a:pt x="101" y="794"/>
                    <a:pt x="278" y="892"/>
                    <a:pt x="411" y="892"/>
                  </a:cubicBezTo>
                  <a:cubicBezTo>
                    <a:pt x="459" y="892"/>
                    <a:pt x="501" y="879"/>
                    <a:pt x="527" y="853"/>
                  </a:cubicBezTo>
                  <a:cubicBezTo>
                    <a:pt x="728" y="853"/>
                    <a:pt x="828" y="527"/>
                    <a:pt x="728" y="327"/>
                  </a:cubicBezTo>
                  <a:cubicBezTo>
                    <a:pt x="627" y="101"/>
                    <a:pt x="427" y="1"/>
                    <a:pt x="201" y="1"/>
                  </a:cubicBezTo>
                  <a:close/>
                </a:path>
              </a:pathLst>
            </a:custGeom>
            <a:solidFill>
              <a:srgbClr val="F9D0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0" name="Google Shape;14070;p87"/>
            <p:cNvSpPr/>
            <p:nvPr/>
          </p:nvSpPr>
          <p:spPr>
            <a:xfrm>
              <a:off x="1909369" y="3706618"/>
              <a:ext cx="45240" cy="44582"/>
            </a:xfrm>
            <a:custGeom>
              <a:avLst/>
              <a:gdLst/>
              <a:ahLst/>
              <a:cxnLst/>
              <a:rect l="l" t="t" r="r" b="b"/>
              <a:pathLst>
                <a:path w="2407" h="2372" extrusionOk="0">
                  <a:moveTo>
                    <a:pt x="1340" y="1"/>
                  </a:moveTo>
                  <a:cubicBezTo>
                    <a:pt x="939" y="1"/>
                    <a:pt x="546" y="298"/>
                    <a:pt x="326" y="755"/>
                  </a:cubicBezTo>
                  <a:cubicBezTo>
                    <a:pt x="0" y="1382"/>
                    <a:pt x="100" y="2009"/>
                    <a:pt x="627" y="2309"/>
                  </a:cubicBezTo>
                  <a:cubicBezTo>
                    <a:pt x="738" y="2352"/>
                    <a:pt x="855" y="2372"/>
                    <a:pt x="972" y="2372"/>
                  </a:cubicBezTo>
                  <a:cubicBezTo>
                    <a:pt x="1406" y="2372"/>
                    <a:pt x="1849" y="2097"/>
                    <a:pt x="2105" y="1683"/>
                  </a:cubicBezTo>
                  <a:cubicBezTo>
                    <a:pt x="2406" y="1056"/>
                    <a:pt x="2306" y="329"/>
                    <a:pt x="1780" y="129"/>
                  </a:cubicBezTo>
                  <a:cubicBezTo>
                    <a:pt x="1638" y="41"/>
                    <a:pt x="1488" y="1"/>
                    <a:pt x="1340" y="1"/>
                  </a:cubicBezTo>
                  <a:close/>
                </a:path>
              </a:pathLst>
            </a:custGeom>
            <a:solidFill>
              <a:srgbClr val="F9D0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1" name="Google Shape;14071;p87"/>
            <p:cNvSpPr/>
            <p:nvPr/>
          </p:nvSpPr>
          <p:spPr>
            <a:xfrm>
              <a:off x="1887697" y="3701016"/>
              <a:ext cx="17912" cy="21689"/>
            </a:xfrm>
            <a:custGeom>
              <a:avLst/>
              <a:gdLst/>
              <a:ahLst/>
              <a:cxnLst/>
              <a:rect l="l" t="t" r="r" b="b"/>
              <a:pathLst>
                <a:path w="953" h="1154" extrusionOk="0">
                  <a:moveTo>
                    <a:pt x="527" y="1"/>
                  </a:moveTo>
                  <a:cubicBezTo>
                    <a:pt x="226" y="1"/>
                    <a:pt x="0" y="302"/>
                    <a:pt x="0" y="627"/>
                  </a:cubicBezTo>
                  <a:cubicBezTo>
                    <a:pt x="0" y="928"/>
                    <a:pt x="226" y="1154"/>
                    <a:pt x="527" y="1154"/>
                  </a:cubicBezTo>
                  <a:cubicBezTo>
                    <a:pt x="752" y="1154"/>
                    <a:pt x="953" y="928"/>
                    <a:pt x="953" y="627"/>
                  </a:cubicBezTo>
                  <a:cubicBezTo>
                    <a:pt x="953" y="302"/>
                    <a:pt x="752" y="1"/>
                    <a:pt x="527" y="1"/>
                  </a:cubicBezTo>
                  <a:close/>
                </a:path>
              </a:pathLst>
            </a:custGeom>
            <a:solidFill>
              <a:srgbClr val="F9D0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2" name="Google Shape;14072;p87"/>
            <p:cNvSpPr/>
            <p:nvPr/>
          </p:nvSpPr>
          <p:spPr>
            <a:xfrm>
              <a:off x="1925383" y="3682653"/>
              <a:ext cx="15562" cy="17009"/>
            </a:xfrm>
            <a:custGeom>
              <a:avLst/>
              <a:gdLst/>
              <a:ahLst/>
              <a:cxnLst/>
              <a:rect l="l" t="t" r="r" b="b"/>
              <a:pathLst>
                <a:path w="828" h="905" extrusionOk="0">
                  <a:moveTo>
                    <a:pt x="443" y="1"/>
                  </a:moveTo>
                  <a:cubicBezTo>
                    <a:pt x="336" y="1"/>
                    <a:pt x="184" y="185"/>
                    <a:pt x="100" y="351"/>
                  </a:cubicBezTo>
                  <a:cubicBezTo>
                    <a:pt x="0" y="552"/>
                    <a:pt x="100" y="878"/>
                    <a:pt x="301" y="878"/>
                  </a:cubicBezTo>
                  <a:cubicBezTo>
                    <a:pt x="337" y="896"/>
                    <a:pt x="375" y="904"/>
                    <a:pt x="412" y="904"/>
                  </a:cubicBezTo>
                  <a:cubicBezTo>
                    <a:pt x="579" y="904"/>
                    <a:pt x="745" y="736"/>
                    <a:pt x="827" y="552"/>
                  </a:cubicBezTo>
                  <a:cubicBezTo>
                    <a:pt x="827" y="351"/>
                    <a:pt x="727" y="151"/>
                    <a:pt x="501" y="25"/>
                  </a:cubicBezTo>
                  <a:cubicBezTo>
                    <a:pt x="484" y="8"/>
                    <a:pt x="465" y="1"/>
                    <a:pt x="443" y="1"/>
                  </a:cubicBezTo>
                  <a:close/>
                </a:path>
              </a:pathLst>
            </a:custGeom>
            <a:solidFill>
              <a:srgbClr val="F9D0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3" name="Google Shape;14073;p87"/>
            <p:cNvSpPr/>
            <p:nvPr/>
          </p:nvSpPr>
          <p:spPr>
            <a:xfrm>
              <a:off x="1540497" y="3698028"/>
              <a:ext cx="47138" cy="30335"/>
            </a:xfrm>
            <a:custGeom>
              <a:avLst/>
              <a:gdLst/>
              <a:ahLst/>
              <a:cxnLst/>
              <a:rect l="l" t="t" r="r" b="b"/>
              <a:pathLst>
                <a:path w="2508" h="1614" extrusionOk="0">
                  <a:moveTo>
                    <a:pt x="1278" y="0"/>
                  </a:moveTo>
                  <a:cubicBezTo>
                    <a:pt x="710" y="0"/>
                    <a:pt x="151" y="101"/>
                    <a:pt x="101" y="360"/>
                  </a:cubicBezTo>
                  <a:cubicBezTo>
                    <a:pt x="1" y="786"/>
                    <a:pt x="928" y="1613"/>
                    <a:pt x="1354" y="1613"/>
                  </a:cubicBezTo>
                  <a:cubicBezTo>
                    <a:pt x="1780" y="1613"/>
                    <a:pt x="2507" y="586"/>
                    <a:pt x="2507" y="260"/>
                  </a:cubicBezTo>
                  <a:cubicBezTo>
                    <a:pt x="2456" y="107"/>
                    <a:pt x="1863" y="0"/>
                    <a:pt x="1278" y="0"/>
                  </a:cubicBezTo>
                  <a:close/>
                </a:path>
              </a:pathLst>
            </a:custGeom>
            <a:solidFill>
              <a:srgbClr val="B846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4" name="Google Shape;14074;p87"/>
            <p:cNvSpPr/>
            <p:nvPr/>
          </p:nvSpPr>
          <p:spPr>
            <a:xfrm>
              <a:off x="1061424" y="4037860"/>
              <a:ext cx="204452" cy="198795"/>
            </a:xfrm>
            <a:custGeom>
              <a:avLst/>
              <a:gdLst/>
              <a:ahLst/>
              <a:cxnLst/>
              <a:rect l="l" t="t" r="r" b="b"/>
              <a:pathLst>
                <a:path w="10878" h="10577" extrusionOk="0">
                  <a:moveTo>
                    <a:pt x="5865" y="2857"/>
                  </a:moveTo>
                  <a:lnTo>
                    <a:pt x="5865" y="2857"/>
                  </a:lnTo>
                  <a:cubicBezTo>
                    <a:pt x="6266" y="3483"/>
                    <a:pt x="6692" y="4311"/>
                    <a:pt x="6792" y="5163"/>
                  </a:cubicBezTo>
                  <a:cubicBezTo>
                    <a:pt x="6892" y="5463"/>
                    <a:pt x="6892" y="5689"/>
                    <a:pt x="6892" y="5789"/>
                  </a:cubicBezTo>
                  <a:cubicBezTo>
                    <a:pt x="6592" y="5263"/>
                    <a:pt x="6065" y="4210"/>
                    <a:pt x="5965" y="3383"/>
                  </a:cubicBezTo>
                  <a:cubicBezTo>
                    <a:pt x="5865" y="3283"/>
                    <a:pt x="5865" y="3057"/>
                    <a:pt x="5865" y="2857"/>
                  </a:cubicBezTo>
                  <a:close/>
                  <a:moveTo>
                    <a:pt x="2932" y="4210"/>
                  </a:moveTo>
                  <a:cubicBezTo>
                    <a:pt x="3033" y="4210"/>
                    <a:pt x="3133" y="4311"/>
                    <a:pt x="3233" y="4311"/>
                  </a:cubicBezTo>
                  <a:cubicBezTo>
                    <a:pt x="4712" y="5463"/>
                    <a:pt x="5338" y="6416"/>
                    <a:pt x="5439" y="6717"/>
                  </a:cubicBezTo>
                  <a:cubicBezTo>
                    <a:pt x="5013" y="6516"/>
                    <a:pt x="3759" y="5363"/>
                    <a:pt x="2932" y="4210"/>
                  </a:cubicBezTo>
                  <a:close/>
                  <a:moveTo>
                    <a:pt x="6369" y="650"/>
                  </a:moveTo>
                  <a:cubicBezTo>
                    <a:pt x="6604" y="650"/>
                    <a:pt x="6965" y="991"/>
                    <a:pt x="7419" y="1704"/>
                  </a:cubicBezTo>
                  <a:cubicBezTo>
                    <a:pt x="8371" y="3584"/>
                    <a:pt x="8246" y="5062"/>
                    <a:pt x="8045" y="6416"/>
                  </a:cubicBezTo>
                  <a:cubicBezTo>
                    <a:pt x="8045" y="7143"/>
                    <a:pt x="7945" y="7869"/>
                    <a:pt x="8145" y="8496"/>
                  </a:cubicBezTo>
                  <a:cubicBezTo>
                    <a:pt x="8371" y="9022"/>
                    <a:pt x="8672" y="9448"/>
                    <a:pt x="8998" y="9749"/>
                  </a:cubicBezTo>
                  <a:cubicBezTo>
                    <a:pt x="7519" y="9549"/>
                    <a:pt x="5338" y="8822"/>
                    <a:pt x="3133" y="6942"/>
                  </a:cubicBezTo>
                  <a:cubicBezTo>
                    <a:pt x="1153" y="5263"/>
                    <a:pt x="952" y="4210"/>
                    <a:pt x="1153" y="4010"/>
                  </a:cubicBezTo>
                  <a:cubicBezTo>
                    <a:pt x="1253" y="3910"/>
                    <a:pt x="1479" y="3809"/>
                    <a:pt x="1780" y="3809"/>
                  </a:cubicBezTo>
                  <a:lnTo>
                    <a:pt x="1980" y="3809"/>
                  </a:lnTo>
                  <a:cubicBezTo>
                    <a:pt x="2932" y="5363"/>
                    <a:pt x="4912" y="7443"/>
                    <a:pt x="5639" y="7443"/>
                  </a:cubicBezTo>
                  <a:cubicBezTo>
                    <a:pt x="5865" y="7343"/>
                    <a:pt x="6065" y="7243"/>
                    <a:pt x="6065" y="7042"/>
                  </a:cubicBezTo>
                  <a:cubicBezTo>
                    <a:pt x="6266" y="6416"/>
                    <a:pt x="5238" y="5062"/>
                    <a:pt x="3559" y="3910"/>
                  </a:cubicBezTo>
                  <a:cubicBezTo>
                    <a:pt x="3133" y="3584"/>
                    <a:pt x="2732" y="3383"/>
                    <a:pt x="2406" y="3283"/>
                  </a:cubicBezTo>
                  <a:cubicBezTo>
                    <a:pt x="2306" y="3057"/>
                    <a:pt x="2206" y="2957"/>
                    <a:pt x="2206" y="2857"/>
                  </a:cubicBezTo>
                  <a:cubicBezTo>
                    <a:pt x="1980" y="2331"/>
                    <a:pt x="1780" y="1704"/>
                    <a:pt x="1980" y="1303"/>
                  </a:cubicBezTo>
                  <a:cubicBezTo>
                    <a:pt x="2267" y="1016"/>
                    <a:pt x="2599" y="922"/>
                    <a:pt x="2916" y="922"/>
                  </a:cubicBezTo>
                  <a:cubicBezTo>
                    <a:pt x="3069" y="922"/>
                    <a:pt x="3219" y="944"/>
                    <a:pt x="3358" y="977"/>
                  </a:cubicBezTo>
                  <a:cubicBezTo>
                    <a:pt x="3860" y="1077"/>
                    <a:pt x="4612" y="1504"/>
                    <a:pt x="5113" y="2030"/>
                  </a:cubicBezTo>
                  <a:cubicBezTo>
                    <a:pt x="5113" y="2556"/>
                    <a:pt x="5238" y="2957"/>
                    <a:pt x="5338" y="3584"/>
                  </a:cubicBezTo>
                  <a:cubicBezTo>
                    <a:pt x="5439" y="4110"/>
                    <a:pt x="5739" y="4837"/>
                    <a:pt x="6065" y="5564"/>
                  </a:cubicBezTo>
                  <a:cubicBezTo>
                    <a:pt x="6692" y="6817"/>
                    <a:pt x="6993" y="6817"/>
                    <a:pt x="7218" y="6817"/>
                  </a:cubicBezTo>
                  <a:cubicBezTo>
                    <a:pt x="7619" y="6717"/>
                    <a:pt x="7619" y="6190"/>
                    <a:pt x="7419" y="5062"/>
                  </a:cubicBezTo>
                  <a:cubicBezTo>
                    <a:pt x="7218" y="3809"/>
                    <a:pt x="6592" y="2656"/>
                    <a:pt x="5739" y="1804"/>
                  </a:cubicBezTo>
                  <a:cubicBezTo>
                    <a:pt x="5865" y="1077"/>
                    <a:pt x="6065" y="676"/>
                    <a:pt x="6266" y="676"/>
                  </a:cubicBezTo>
                  <a:cubicBezTo>
                    <a:pt x="6297" y="659"/>
                    <a:pt x="6331" y="650"/>
                    <a:pt x="6369" y="650"/>
                  </a:cubicBezTo>
                  <a:close/>
                  <a:moveTo>
                    <a:pt x="6325" y="1"/>
                  </a:moveTo>
                  <a:cubicBezTo>
                    <a:pt x="6219" y="1"/>
                    <a:pt x="6131" y="22"/>
                    <a:pt x="6065" y="50"/>
                  </a:cubicBezTo>
                  <a:cubicBezTo>
                    <a:pt x="5639" y="150"/>
                    <a:pt x="5338" y="676"/>
                    <a:pt x="5238" y="1303"/>
                  </a:cubicBezTo>
                  <a:cubicBezTo>
                    <a:pt x="4612" y="777"/>
                    <a:pt x="4085" y="451"/>
                    <a:pt x="3459" y="351"/>
                  </a:cubicBezTo>
                  <a:cubicBezTo>
                    <a:pt x="3240" y="299"/>
                    <a:pt x="3037" y="274"/>
                    <a:pt x="2848" y="274"/>
                  </a:cubicBezTo>
                  <a:cubicBezTo>
                    <a:pt x="2300" y="274"/>
                    <a:pt x="1877" y="485"/>
                    <a:pt x="1579" y="877"/>
                  </a:cubicBezTo>
                  <a:cubicBezTo>
                    <a:pt x="1153" y="1403"/>
                    <a:pt x="1153" y="2230"/>
                    <a:pt x="1579" y="3183"/>
                  </a:cubicBezTo>
                  <a:cubicBezTo>
                    <a:pt x="1253" y="3183"/>
                    <a:pt x="952" y="3283"/>
                    <a:pt x="727" y="3584"/>
                  </a:cubicBezTo>
                  <a:cubicBezTo>
                    <a:pt x="426" y="4010"/>
                    <a:pt x="0" y="5163"/>
                    <a:pt x="2732" y="7343"/>
                  </a:cubicBezTo>
                  <a:cubicBezTo>
                    <a:pt x="6366" y="10476"/>
                    <a:pt x="9925" y="10576"/>
                    <a:pt x="10551" y="10576"/>
                  </a:cubicBezTo>
                  <a:cubicBezTo>
                    <a:pt x="10752" y="10576"/>
                    <a:pt x="10877" y="10476"/>
                    <a:pt x="10877" y="10275"/>
                  </a:cubicBezTo>
                  <a:cubicBezTo>
                    <a:pt x="10877" y="10175"/>
                    <a:pt x="10752" y="10075"/>
                    <a:pt x="10652" y="9950"/>
                  </a:cubicBezTo>
                  <a:cubicBezTo>
                    <a:pt x="10652" y="9950"/>
                    <a:pt x="9198" y="9649"/>
                    <a:pt x="8772" y="8296"/>
                  </a:cubicBezTo>
                  <a:cubicBezTo>
                    <a:pt x="8572" y="7769"/>
                    <a:pt x="8672" y="7143"/>
                    <a:pt x="8672" y="6416"/>
                  </a:cubicBezTo>
                  <a:cubicBezTo>
                    <a:pt x="8872" y="5062"/>
                    <a:pt x="8998" y="3383"/>
                    <a:pt x="7945" y="1504"/>
                  </a:cubicBezTo>
                  <a:cubicBezTo>
                    <a:pt x="7300" y="272"/>
                    <a:pt x="6700" y="1"/>
                    <a:pt x="632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075" name="Google Shape;14075;p87"/>
          <p:cNvGrpSpPr/>
          <p:nvPr/>
        </p:nvGrpSpPr>
        <p:grpSpPr>
          <a:xfrm>
            <a:off x="6509540" y="757646"/>
            <a:ext cx="820983" cy="781852"/>
            <a:chOff x="6542750" y="1157100"/>
            <a:chExt cx="637508" cy="607122"/>
          </a:xfrm>
        </p:grpSpPr>
        <p:sp>
          <p:nvSpPr>
            <p:cNvPr id="14076" name="Google Shape;14076;p87"/>
            <p:cNvSpPr/>
            <p:nvPr/>
          </p:nvSpPr>
          <p:spPr>
            <a:xfrm>
              <a:off x="6781892" y="1588101"/>
              <a:ext cx="48948" cy="156697"/>
            </a:xfrm>
            <a:custGeom>
              <a:avLst/>
              <a:gdLst/>
              <a:ahLst/>
              <a:cxnLst/>
              <a:rect l="l" t="t" r="r" b="b"/>
              <a:pathLst>
                <a:path w="1580" h="5058" extrusionOk="0">
                  <a:moveTo>
                    <a:pt x="1347" y="1"/>
                  </a:moveTo>
                  <a:cubicBezTo>
                    <a:pt x="1310" y="1"/>
                    <a:pt x="1254" y="45"/>
                    <a:pt x="1254" y="45"/>
                  </a:cubicBezTo>
                  <a:lnTo>
                    <a:pt x="1254" y="672"/>
                  </a:lnTo>
                  <a:cubicBezTo>
                    <a:pt x="1254" y="772"/>
                    <a:pt x="1154" y="973"/>
                    <a:pt x="1154" y="1198"/>
                  </a:cubicBezTo>
                  <a:lnTo>
                    <a:pt x="1154" y="1825"/>
                  </a:lnTo>
                  <a:cubicBezTo>
                    <a:pt x="1154" y="2226"/>
                    <a:pt x="1154" y="2652"/>
                    <a:pt x="1254" y="2978"/>
                  </a:cubicBezTo>
                  <a:lnTo>
                    <a:pt x="1254" y="3479"/>
                  </a:lnTo>
                  <a:cubicBezTo>
                    <a:pt x="1053" y="3604"/>
                    <a:pt x="853" y="3704"/>
                    <a:pt x="753" y="3805"/>
                  </a:cubicBezTo>
                  <a:cubicBezTo>
                    <a:pt x="527" y="3905"/>
                    <a:pt x="327" y="4005"/>
                    <a:pt x="126" y="4105"/>
                  </a:cubicBezTo>
                  <a:cubicBezTo>
                    <a:pt x="1" y="4105"/>
                    <a:pt x="1" y="4231"/>
                    <a:pt x="1" y="4231"/>
                  </a:cubicBezTo>
                  <a:cubicBezTo>
                    <a:pt x="1" y="4331"/>
                    <a:pt x="126" y="4331"/>
                    <a:pt x="226" y="4331"/>
                  </a:cubicBezTo>
                  <a:cubicBezTo>
                    <a:pt x="327" y="4331"/>
                    <a:pt x="527" y="4231"/>
                    <a:pt x="753" y="4231"/>
                  </a:cubicBezTo>
                  <a:lnTo>
                    <a:pt x="627" y="4331"/>
                  </a:lnTo>
                  <a:lnTo>
                    <a:pt x="527" y="4431"/>
                  </a:lnTo>
                  <a:cubicBezTo>
                    <a:pt x="427" y="4531"/>
                    <a:pt x="427" y="4632"/>
                    <a:pt x="427" y="4632"/>
                  </a:cubicBezTo>
                  <a:lnTo>
                    <a:pt x="427" y="4732"/>
                  </a:lnTo>
                  <a:cubicBezTo>
                    <a:pt x="427" y="4795"/>
                    <a:pt x="452" y="4826"/>
                    <a:pt x="490" y="4826"/>
                  </a:cubicBezTo>
                  <a:cubicBezTo>
                    <a:pt x="527" y="4826"/>
                    <a:pt x="577" y="4795"/>
                    <a:pt x="627" y="4732"/>
                  </a:cubicBezTo>
                  <a:lnTo>
                    <a:pt x="753" y="4632"/>
                  </a:lnTo>
                  <a:cubicBezTo>
                    <a:pt x="853" y="4632"/>
                    <a:pt x="853" y="4632"/>
                    <a:pt x="953" y="4531"/>
                  </a:cubicBezTo>
                  <a:cubicBezTo>
                    <a:pt x="953" y="4431"/>
                    <a:pt x="1053" y="4431"/>
                    <a:pt x="1154" y="4331"/>
                  </a:cubicBezTo>
                  <a:lnTo>
                    <a:pt x="1154" y="4958"/>
                  </a:lnTo>
                  <a:cubicBezTo>
                    <a:pt x="1154" y="4958"/>
                    <a:pt x="1154" y="5058"/>
                    <a:pt x="1254" y="5058"/>
                  </a:cubicBezTo>
                  <a:cubicBezTo>
                    <a:pt x="1254" y="5058"/>
                    <a:pt x="1379" y="5058"/>
                    <a:pt x="1379" y="4958"/>
                  </a:cubicBezTo>
                  <a:cubicBezTo>
                    <a:pt x="1480" y="4531"/>
                    <a:pt x="1580" y="4105"/>
                    <a:pt x="1580" y="3704"/>
                  </a:cubicBezTo>
                  <a:lnTo>
                    <a:pt x="1580" y="3604"/>
                  </a:lnTo>
                  <a:lnTo>
                    <a:pt x="1480" y="3479"/>
                  </a:lnTo>
                  <a:cubicBezTo>
                    <a:pt x="1480" y="3479"/>
                    <a:pt x="1580" y="3278"/>
                    <a:pt x="1580" y="2978"/>
                  </a:cubicBezTo>
                  <a:lnTo>
                    <a:pt x="1580" y="1825"/>
                  </a:lnTo>
                  <a:lnTo>
                    <a:pt x="1580" y="1198"/>
                  </a:lnTo>
                  <a:lnTo>
                    <a:pt x="1580" y="672"/>
                  </a:lnTo>
                  <a:cubicBezTo>
                    <a:pt x="1580" y="246"/>
                    <a:pt x="1480" y="45"/>
                    <a:pt x="1480" y="45"/>
                  </a:cubicBezTo>
                  <a:lnTo>
                    <a:pt x="1379" y="45"/>
                  </a:lnTo>
                  <a:cubicBezTo>
                    <a:pt x="1379" y="12"/>
                    <a:pt x="1365" y="1"/>
                    <a:pt x="13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7" name="Google Shape;14077;p87"/>
            <p:cNvSpPr/>
            <p:nvPr/>
          </p:nvSpPr>
          <p:spPr>
            <a:xfrm>
              <a:off x="6607190" y="1157100"/>
              <a:ext cx="573068" cy="475109"/>
            </a:xfrm>
            <a:custGeom>
              <a:avLst/>
              <a:gdLst/>
              <a:ahLst/>
              <a:cxnLst/>
              <a:rect l="l" t="t" r="r" b="b"/>
              <a:pathLst>
                <a:path w="18498" h="15336" extrusionOk="0">
                  <a:moveTo>
                    <a:pt x="6838" y="0"/>
                  </a:moveTo>
                  <a:cubicBezTo>
                    <a:pt x="5916" y="0"/>
                    <a:pt x="4928" y="269"/>
                    <a:pt x="3885" y="900"/>
                  </a:cubicBezTo>
                  <a:cubicBezTo>
                    <a:pt x="627" y="2779"/>
                    <a:pt x="1" y="7692"/>
                    <a:pt x="1580" y="10925"/>
                  </a:cubicBezTo>
                  <a:cubicBezTo>
                    <a:pt x="2752" y="13637"/>
                    <a:pt x="6122" y="15335"/>
                    <a:pt x="10047" y="15335"/>
                  </a:cubicBezTo>
                  <a:cubicBezTo>
                    <a:pt x="10655" y="15335"/>
                    <a:pt x="11277" y="15294"/>
                    <a:pt x="11906" y="15210"/>
                  </a:cubicBezTo>
                  <a:cubicBezTo>
                    <a:pt x="16517" y="14484"/>
                    <a:pt x="18497" y="10824"/>
                    <a:pt x="18397" y="9997"/>
                  </a:cubicBezTo>
                  <a:cubicBezTo>
                    <a:pt x="18397" y="9997"/>
                    <a:pt x="14938" y="9471"/>
                    <a:pt x="13911" y="6539"/>
                  </a:cubicBezTo>
                  <a:cubicBezTo>
                    <a:pt x="12918" y="3898"/>
                    <a:pt x="10353" y="0"/>
                    <a:pt x="683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8" name="Google Shape;14078;p87"/>
            <p:cNvSpPr/>
            <p:nvPr/>
          </p:nvSpPr>
          <p:spPr>
            <a:xfrm>
              <a:off x="6542750" y="1294437"/>
              <a:ext cx="122712" cy="49072"/>
            </a:xfrm>
            <a:custGeom>
              <a:avLst/>
              <a:gdLst/>
              <a:ahLst/>
              <a:cxnLst/>
              <a:rect l="l" t="t" r="r" b="b"/>
              <a:pathLst>
                <a:path w="3961" h="1584" extrusionOk="0">
                  <a:moveTo>
                    <a:pt x="1830" y="0"/>
                  </a:moveTo>
                  <a:cubicBezTo>
                    <a:pt x="890" y="0"/>
                    <a:pt x="1" y="25"/>
                    <a:pt x="1" y="25"/>
                  </a:cubicBezTo>
                  <a:cubicBezTo>
                    <a:pt x="1" y="25"/>
                    <a:pt x="2607" y="1579"/>
                    <a:pt x="3334" y="1579"/>
                  </a:cubicBezTo>
                  <a:cubicBezTo>
                    <a:pt x="3353" y="1582"/>
                    <a:pt x="3372" y="1584"/>
                    <a:pt x="3391" y="1584"/>
                  </a:cubicBezTo>
                  <a:cubicBezTo>
                    <a:pt x="3960" y="1584"/>
                    <a:pt x="3960" y="126"/>
                    <a:pt x="3960" y="126"/>
                  </a:cubicBezTo>
                  <a:cubicBezTo>
                    <a:pt x="3760" y="25"/>
                    <a:pt x="2770" y="0"/>
                    <a:pt x="18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9" name="Google Shape;14079;p87"/>
            <p:cNvSpPr/>
            <p:nvPr/>
          </p:nvSpPr>
          <p:spPr>
            <a:xfrm>
              <a:off x="6691830" y="1268816"/>
              <a:ext cx="31878" cy="32622"/>
            </a:xfrm>
            <a:custGeom>
              <a:avLst/>
              <a:gdLst/>
              <a:ahLst/>
              <a:cxnLst/>
              <a:rect l="l" t="t" r="r" b="b"/>
              <a:pathLst>
                <a:path w="1029" h="1053" extrusionOk="0">
                  <a:moveTo>
                    <a:pt x="527" y="0"/>
                  </a:moveTo>
                  <a:cubicBezTo>
                    <a:pt x="201" y="0"/>
                    <a:pt x="1" y="226"/>
                    <a:pt x="1" y="527"/>
                  </a:cubicBezTo>
                  <a:cubicBezTo>
                    <a:pt x="1" y="852"/>
                    <a:pt x="201" y="1053"/>
                    <a:pt x="527" y="1053"/>
                  </a:cubicBezTo>
                  <a:cubicBezTo>
                    <a:pt x="828" y="1053"/>
                    <a:pt x="1028" y="852"/>
                    <a:pt x="1028" y="527"/>
                  </a:cubicBezTo>
                  <a:cubicBezTo>
                    <a:pt x="1028" y="226"/>
                    <a:pt x="828" y="0"/>
                    <a:pt x="52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0" name="Google Shape;14080;p87"/>
            <p:cNvSpPr/>
            <p:nvPr/>
          </p:nvSpPr>
          <p:spPr>
            <a:xfrm>
              <a:off x="6678632" y="1314605"/>
              <a:ext cx="107191" cy="103318"/>
            </a:xfrm>
            <a:custGeom>
              <a:avLst/>
              <a:gdLst/>
              <a:ahLst/>
              <a:cxnLst/>
              <a:rect l="l" t="t" r="r" b="b"/>
              <a:pathLst>
                <a:path w="3460" h="3335" extrusionOk="0">
                  <a:moveTo>
                    <a:pt x="1680" y="1"/>
                  </a:moveTo>
                  <a:cubicBezTo>
                    <a:pt x="727" y="1"/>
                    <a:pt x="1" y="728"/>
                    <a:pt x="1" y="1655"/>
                  </a:cubicBezTo>
                  <a:cubicBezTo>
                    <a:pt x="1" y="2608"/>
                    <a:pt x="727" y="3334"/>
                    <a:pt x="1680" y="3334"/>
                  </a:cubicBezTo>
                  <a:cubicBezTo>
                    <a:pt x="2607" y="3334"/>
                    <a:pt x="3459" y="2608"/>
                    <a:pt x="3459" y="1655"/>
                  </a:cubicBezTo>
                  <a:cubicBezTo>
                    <a:pt x="3459" y="728"/>
                    <a:pt x="2607" y="1"/>
                    <a:pt x="168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1" name="Google Shape;14081;p87"/>
            <p:cNvSpPr/>
            <p:nvPr/>
          </p:nvSpPr>
          <p:spPr>
            <a:xfrm>
              <a:off x="6818232" y="1319965"/>
              <a:ext cx="309986" cy="185818"/>
            </a:xfrm>
            <a:custGeom>
              <a:avLst/>
              <a:gdLst/>
              <a:ahLst/>
              <a:cxnLst/>
              <a:rect l="l" t="t" r="r" b="b"/>
              <a:pathLst>
                <a:path w="10006" h="5998" extrusionOk="0">
                  <a:moveTo>
                    <a:pt x="3313" y="0"/>
                  </a:moveTo>
                  <a:cubicBezTo>
                    <a:pt x="2027" y="0"/>
                    <a:pt x="976" y="815"/>
                    <a:pt x="708" y="1808"/>
                  </a:cubicBezTo>
                  <a:cubicBezTo>
                    <a:pt x="0" y="4247"/>
                    <a:pt x="1975" y="5997"/>
                    <a:pt x="4391" y="5997"/>
                  </a:cubicBezTo>
                  <a:cubicBezTo>
                    <a:pt x="4458" y="5997"/>
                    <a:pt x="4525" y="5996"/>
                    <a:pt x="4592" y="5993"/>
                  </a:cubicBezTo>
                  <a:cubicBezTo>
                    <a:pt x="7926" y="5768"/>
                    <a:pt x="10006" y="3487"/>
                    <a:pt x="10006" y="3487"/>
                  </a:cubicBezTo>
                  <a:cubicBezTo>
                    <a:pt x="10006" y="3487"/>
                    <a:pt x="8026" y="2961"/>
                    <a:pt x="5720" y="981"/>
                  </a:cubicBezTo>
                  <a:cubicBezTo>
                    <a:pt x="4911" y="284"/>
                    <a:pt x="4071" y="0"/>
                    <a:pt x="33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2" name="Google Shape;14082;p87"/>
            <p:cNvSpPr/>
            <p:nvPr/>
          </p:nvSpPr>
          <p:spPr>
            <a:xfrm>
              <a:off x="6908480" y="1608889"/>
              <a:ext cx="52046" cy="155334"/>
            </a:xfrm>
            <a:custGeom>
              <a:avLst/>
              <a:gdLst/>
              <a:ahLst/>
              <a:cxnLst/>
              <a:rect l="l" t="t" r="r" b="b"/>
              <a:pathLst>
                <a:path w="1680" h="5014" extrusionOk="0">
                  <a:moveTo>
                    <a:pt x="1153" y="1"/>
                  </a:moveTo>
                  <a:cubicBezTo>
                    <a:pt x="1053" y="1"/>
                    <a:pt x="1053" y="101"/>
                    <a:pt x="1053" y="101"/>
                  </a:cubicBezTo>
                  <a:lnTo>
                    <a:pt x="1053" y="627"/>
                  </a:lnTo>
                  <a:lnTo>
                    <a:pt x="1053" y="1254"/>
                  </a:lnTo>
                  <a:lnTo>
                    <a:pt x="1053" y="1881"/>
                  </a:lnTo>
                  <a:cubicBezTo>
                    <a:pt x="1153" y="2307"/>
                    <a:pt x="1153" y="2708"/>
                    <a:pt x="1253" y="3033"/>
                  </a:cubicBezTo>
                  <a:cubicBezTo>
                    <a:pt x="1253" y="3334"/>
                    <a:pt x="1353" y="3560"/>
                    <a:pt x="1353" y="3560"/>
                  </a:cubicBezTo>
                  <a:cubicBezTo>
                    <a:pt x="1153" y="3660"/>
                    <a:pt x="927" y="3660"/>
                    <a:pt x="727" y="3760"/>
                  </a:cubicBezTo>
                  <a:cubicBezTo>
                    <a:pt x="526" y="3860"/>
                    <a:pt x="301" y="3961"/>
                    <a:pt x="100" y="4061"/>
                  </a:cubicBezTo>
                  <a:lnTo>
                    <a:pt x="0" y="4186"/>
                  </a:lnTo>
                  <a:cubicBezTo>
                    <a:pt x="0" y="4287"/>
                    <a:pt x="100" y="4287"/>
                    <a:pt x="201" y="4287"/>
                  </a:cubicBezTo>
                  <a:cubicBezTo>
                    <a:pt x="301" y="4287"/>
                    <a:pt x="526" y="4186"/>
                    <a:pt x="727" y="4186"/>
                  </a:cubicBezTo>
                  <a:cubicBezTo>
                    <a:pt x="627" y="4186"/>
                    <a:pt x="627" y="4287"/>
                    <a:pt x="526" y="4287"/>
                  </a:cubicBezTo>
                  <a:cubicBezTo>
                    <a:pt x="526" y="4387"/>
                    <a:pt x="426" y="4487"/>
                    <a:pt x="426" y="4487"/>
                  </a:cubicBezTo>
                  <a:cubicBezTo>
                    <a:pt x="301" y="4587"/>
                    <a:pt x="301" y="4688"/>
                    <a:pt x="301" y="4688"/>
                  </a:cubicBezTo>
                  <a:lnTo>
                    <a:pt x="201" y="4813"/>
                  </a:lnTo>
                  <a:cubicBezTo>
                    <a:pt x="301" y="4913"/>
                    <a:pt x="301" y="4913"/>
                    <a:pt x="426" y="4913"/>
                  </a:cubicBezTo>
                  <a:cubicBezTo>
                    <a:pt x="426" y="4913"/>
                    <a:pt x="526" y="4813"/>
                    <a:pt x="627" y="4813"/>
                  </a:cubicBezTo>
                  <a:cubicBezTo>
                    <a:pt x="727" y="4688"/>
                    <a:pt x="727" y="4688"/>
                    <a:pt x="827" y="4587"/>
                  </a:cubicBezTo>
                  <a:cubicBezTo>
                    <a:pt x="927" y="4587"/>
                    <a:pt x="927" y="4487"/>
                    <a:pt x="1053" y="4387"/>
                  </a:cubicBezTo>
                  <a:lnTo>
                    <a:pt x="1153" y="4387"/>
                  </a:lnTo>
                  <a:cubicBezTo>
                    <a:pt x="1053" y="4487"/>
                    <a:pt x="1053" y="4688"/>
                    <a:pt x="1053" y="4913"/>
                  </a:cubicBezTo>
                  <a:lnTo>
                    <a:pt x="1053" y="5013"/>
                  </a:lnTo>
                  <a:lnTo>
                    <a:pt x="1253" y="5013"/>
                  </a:lnTo>
                  <a:cubicBezTo>
                    <a:pt x="1454" y="4587"/>
                    <a:pt x="1554" y="4186"/>
                    <a:pt x="1679" y="3760"/>
                  </a:cubicBezTo>
                  <a:lnTo>
                    <a:pt x="1679" y="3660"/>
                  </a:lnTo>
                  <a:cubicBezTo>
                    <a:pt x="1679" y="3560"/>
                    <a:pt x="1554" y="3560"/>
                    <a:pt x="1554" y="3560"/>
                  </a:cubicBezTo>
                  <a:lnTo>
                    <a:pt x="1554" y="3033"/>
                  </a:lnTo>
                  <a:cubicBezTo>
                    <a:pt x="1554" y="2607"/>
                    <a:pt x="1554" y="2181"/>
                    <a:pt x="1454" y="1780"/>
                  </a:cubicBezTo>
                  <a:lnTo>
                    <a:pt x="1454" y="1154"/>
                  </a:lnTo>
                  <a:cubicBezTo>
                    <a:pt x="1353" y="928"/>
                    <a:pt x="1353" y="828"/>
                    <a:pt x="1353" y="627"/>
                  </a:cubicBezTo>
                  <a:cubicBezTo>
                    <a:pt x="1253" y="302"/>
                    <a:pt x="1253" y="101"/>
                    <a:pt x="1253" y="101"/>
                  </a:cubicBezTo>
                  <a:lnTo>
                    <a:pt x="115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083" name="Google Shape;14083;p87">
            <a:hlinkClick r:id="" action="ppaction://noaction"/>
          </p:cNvPr>
          <p:cNvSpPr txBox="1"/>
          <p:nvPr/>
        </p:nvSpPr>
        <p:spPr>
          <a:xfrm>
            <a:off x="8584800" y="821500"/>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A</a:t>
            </a:r>
            <a:endParaRPr sz="1200" b="1">
              <a:solidFill>
                <a:schemeClr val="lt1"/>
              </a:solidFill>
              <a:latin typeface="Pangolin"/>
              <a:ea typeface="Pangolin"/>
              <a:cs typeface="Pangolin"/>
              <a:sym typeface="Pangolin"/>
            </a:endParaRPr>
          </a:p>
        </p:txBody>
      </p:sp>
      <p:sp>
        <p:nvSpPr>
          <p:cNvPr id="14084" name="Google Shape;14084;p87">
            <a:hlinkClick r:id="rId3" action="ppaction://hlinksldjump"/>
          </p:cNvPr>
          <p:cNvSpPr txBox="1"/>
          <p:nvPr/>
        </p:nvSpPr>
        <p:spPr>
          <a:xfrm>
            <a:off x="8584800" y="1495394"/>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B</a:t>
            </a:r>
            <a:endParaRPr sz="1200" b="1">
              <a:solidFill>
                <a:schemeClr val="lt1"/>
              </a:solidFill>
              <a:latin typeface="Pangolin"/>
              <a:ea typeface="Pangolin"/>
              <a:cs typeface="Pangolin"/>
              <a:sym typeface="Pangolin"/>
            </a:endParaRPr>
          </a:p>
        </p:txBody>
      </p:sp>
      <p:sp>
        <p:nvSpPr>
          <p:cNvPr id="14085" name="Google Shape;14085;p87">
            <a:hlinkClick r:id="" action="ppaction://noaction"/>
          </p:cNvPr>
          <p:cNvSpPr txBox="1"/>
          <p:nvPr/>
        </p:nvSpPr>
        <p:spPr>
          <a:xfrm>
            <a:off x="8584800" y="2170478"/>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C</a:t>
            </a:r>
            <a:endParaRPr sz="1200" b="1">
              <a:solidFill>
                <a:schemeClr val="lt1"/>
              </a:solidFill>
              <a:latin typeface="Pangolin"/>
              <a:ea typeface="Pangolin"/>
              <a:cs typeface="Pangolin"/>
              <a:sym typeface="Pangolin"/>
            </a:endParaRPr>
          </a:p>
        </p:txBody>
      </p:sp>
      <p:sp>
        <p:nvSpPr>
          <p:cNvPr id="14086" name="Google Shape;14086;p87">
            <a:hlinkClick r:id="" action="ppaction://noaction"/>
          </p:cNvPr>
          <p:cNvSpPr txBox="1"/>
          <p:nvPr/>
        </p:nvSpPr>
        <p:spPr>
          <a:xfrm>
            <a:off x="8584800" y="3521838"/>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E</a:t>
            </a:r>
            <a:endParaRPr sz="1200" b="1">
              <a:solidFill>
                <a:schemeClr val="lt1"/>
              </a:solidFill>
              <a:latin typeface="Pangolin"/>
              <a:ea typeface="Pangolin"/>
              <a:cs typeface="Pangolin"/>
              <a:sym typeface="Pangolin"/>
            </a:endParaRPr>
          </a:p>
        </p:txBody>
      </p:sp>
      <p:sp>
        <p:nvSpPr>
          <p:cNvPr id="14087" name="Google Shape;14087;p87">
            <a:hlinkClick r:id="" action="ppaction://noaction"/>
          </p:cNvPr>
          <p:cNvSpPr txBox="1"/>
          <p:nvPr/>
        </p:nvSpPr>
        <p:spPr>
          <a:xfrm>
            <a:off x="8584800" y="4195731"/>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F</a:t>
            </a:r>
            <a:endParaRPr sz="1200" b="1">
              <a:solidFill>
                <a:schemeClr val="lt1"/>
              </a:solidFill>
              <a:latin typeface="Pangolin"/>
              <a:ea typeface="Pangolin"/>
              <a:cs typeface="Pangolin"/>
              <a:sym typeface="Pangolin"/>
            </a:endParaRPr>
          </a:p>
        </p:txBody>
      </p:sp>
      <p:sp>
        <p:nvSpPr>
          <p:cNvPr id="14088" name="Google Shape;14088;p87">
            <a:hlinkClick r:id="" action="ppaction://noaction"/>
          </p:cNvPr>
          <p:cNvSpPr txBox="1"/>
          <p:nvPr/>
        </p:nvSpPr>
        <p:spPr>
          <a:xfrm>
            <a:off x="8584800" y="2844372"/>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D</a:t>
            </a:r>
            <a:endParaRPr sz="1200" b="1">
              <a:solidFill>
                <a:schemeClr val="lt1"/>
              </a:solidFill>
              <a:latin typeface="Pangolin"/>
              <a:ea typeface="Pangolin"/>
              <a:cs typeface="Pangolin"/>
              <a:sym typeface="Pangolin"/>
            </a:endParaRPr>
          </a:p>
        </p:txBody>
      </p:sp>
      <p:sp>
        <p:nvSpPr>
          <p:cNvPr id="14089" name="Google Shape;14089;p87"/>
          <p:cNvSpPr/>
          <p:nvPr/>
        </p:nvSpPr>
        <p:spPr>
          <a:xfrm>
            <a:off x="7123684" y="123504"/>
            <a:ext cx="172446" cy="240184"/>
          </a:xfrm>
          <a:custGeom>
            <a:avLst/>
            <a:gdLst/>
            <a:ahLst/>
            <a:cxnLst/>
            <a:rect l="l" t="t" r="r" b="b"/>
            <a:pathLst>
              <a:path w="5528" h="6887" extrusionOk="0">
                <a:moveTo>
                  <a:pt x="837" y="0"/>
                </a:moveTo>
                <a:cubicBezTo>
                  <a:pt x="731" y="0"/>
                  <a:pt x="640" y="39"/>
                  <a:pt x="566" y="123"/>
                </a:cubicBezTo>
                <a:cubicBezTo>
                  <a:pt x="134" y="749"/>
                  <a:pt x="0" y="1181"/>
                  <a:pt x="373" y="1732"/>
                </a:cubicBezTo>
                <a:cubicBezTo>
                  <a:pt x="745" y="2239"/>
                  <a:pt x="2801" y="3535"/>
                  <a:pt x="4410" y="6708"/>
                </a:cubicBezTo>
                <a:lnTo>
                  <a:pt x="4410" y="6887"/>
                </a:lnTo>
                <a:cubicBezTo>
                  <a:pt x="4783" y="6827"/>
                  <a:pt x="5155" y="6768"/>
                  <a:pt x="5527" y="6768"/>
                </a:cubicBezTo>
                <a:cubicBezTo>
                  <a:pt x="5468" y="6202"/>
                  <a:pt x="5095" y="4220"/>
                  <a:pt x="3606" y="2537"/>
                </a:cubicBezTo>
                <a:cubicBezTo>
                  <a:pt x="2553" y="1269"/>
                  <a:pt x="1446" y="0"/>
                  <a:pt x="8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0" name="Google Shape;14090;p87"/>
          <p:cNvSpPr/>
          <p:nvPr/>
        </p:nvSpPr>
        <p:spPr>
          <a:xfrm>
            <a:off x="7028883" y="358045"/>
            <a:ext cx="536336" cy="301181"/>
          </a:xfrm>
          <a:custGeom>
            <a:avLst/>
            <a:gdLst/>
            <a:ahLst/>
            <a:cxnLst/>
            <a:rect l="l" t="t" r="r" b="b"/>
            <a:pathLst>
              <a:path w="17193" h="8636" extrusionOk="0">
                <a:moveTo>
                  <a:pt x="9745" y="0"/>
                </a:moveTo>
                <a:cubicBezTo>
                  <a:pt x="9362" y="0"/>
                  <a:pt x="8967" y="14"/>
                  <a:pt x="8566" y="43"/>
                </a:cubicBezTo>
                <a:cubicBezTo>
                  <a:pt x="8194" y="43"/>
                  <a:pt x="7822" y="102"/>
                  <a:pt x="7449" y="162"/>
                </a:cubicBezTo>
                <a:cubicBezTo>
                  <a:pt x="5155" y="415"/>
                  <a:pt x="2861" y="1160"/>
                  <a:pt x="1803" y="2516"/>
                </a:cubicBezTo>
                <a:cubicBezTo>
                  <a:pt x="0" y="4944"/>
                  <a:pt x="1118" y="7059"/>
                  <a:pt x="1803" y="7730"/>
                </a:cubicBezTo>
                <a:cubicBezTo>
                  <a:pt x="1862" y="7864"/>
                  <a:pt x="1922" y="7864"/>
                  <a:pt x="1997" y="7923"/>
                </a:cubicBezTo>
                <a:cubicBezTo>
                  <a:pt x="2687" y="8345"/>
                  <a:pt x="5509" y="8635"/>
                  <a:pt x="8413" y="8635"/>
                </a:cubicBezTo>
                <a:cubicBezTo>
                  <a:pt x="11462" y="8635"/>
                  <a:pt x="14602" y="8315"/>
                  <a:pt x="15464" y="7491"/>
                </a:cubicBezTo>
                <a:cubicBezTo>
                  <a:pt x="17192" y="5808"/>
                  <a:pt x="16641" y="1711"/>
                  <a:pt x="13170" y="475"/>
                </a:cubicBezTo>
                <a:cubicBezTo>
                  <a:pt x="12386" y="182"/>
                  <a:pt x="11144" y="0"/>
                  <a:pt x="97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1" name="Google Shape;14091;p87"/>
          <p:cNvSpPr/>
          <p:nvPr/>
        </p:nvSpPr>
        <p:spPr>
          <a:xfrm>
            <a:off x="4633668" y="123504"/>
            <a:ext cx="172446" cy="240184"/>
          </a:xfrm>
          <a:custGeom>
            <a:avLst/>
            <a:gdLst/>
            <a:ahLst/>
            <a:cxnLst/>
            <a:rect l="l" t="t" r="r" b="b"/>
            <a:pathLst>
              <a:path w="5528" h="6887" extrusionOk="0">
                <a:moveTo>
                  <a:pt x="836" y="0"/>
                </a:moveTo>
                <a:cubicBezTo>
                  <a:pt x="730" y="0"/>
                  <a:pt x="640" y="39"/>
                  <a:pt x="566" y="123"/>
                </a:cubicBezTo>
                <a:cubicBezTo>
                  <a:pt x="60" y="749"/>
                  <a:pt x="0" y="1181"/>
                  <a:pt x="373" y="1732"/>
                </a:cubicBezTo>
                <a:cubicBezTo>
                  <a:pt x="745" y="2239"/>
                  <a:pt x="2801" y="3535"/>
                  <a:pt x="4410" y="6708"/>
                </a:cubicBezTo>
                <a:lnTo>
                  <a:pt x="4410" y="6887"/>
                </a:lnTo>
                <a:cubicBezTo>
                  <a:pt x="4782" y="6827"/>
                  <a:pt x="5155" y="6768"/>
                  <a:pt x="5527" y="6768"/>
                </a:cubicBezTo>
                <a:cubicBezTo>
                  <a:pt x="5468" y="6202"/>
                  <a:pt x="5095" y="4220"/>
                  <a:pt x="3605" y="2537"/>
                </a:cubicBezTo>
                <a:cubicBezTo>
                  <a:pt x="2540" y="1269"/>
                  <a:pt x="1443" y="0"/>
                  <a:pt x="8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2" name="Google Shape;14092;p87"/>
          <p:cNvSpPr/>
          <p:nvPr/>
        </p:nvSpPr>
        <p:spPr>
          <a:xfrm>
            <a:off x="4538866" y="358045"/>
            <a:ext cx="536304" cy="301181"/>
          </a:xfrm>
          <a:custGeom>
            <a:avLst/>
            <a:gdLst/>
            <a:ahLst/>
            <a:cxnLst/>
            <a:rect l="l" t="t" r="r" b="b"/>
            <a:pathLst>
              <a:path w="17192" h="8636" extrusionOk="0">
                <a:moveTo>
                  <a:pt x="9744" y="0"/>
                </a:moveTo>
                <a:cubicBezTo>
                  <a:pt x="9362" y="0"/>
                  <a:pt x="8967" y="14"/>
                  <a:pt x="8566" y="43"/>
                </a:cubicBezTo>
                <a:cubicBezTo>
                  <a:pt x="8194" y="43"/>
                  <a:pt x="7821" y="102"/>
                  <a:pt x="7449" y="162"/>
                </a:cubicBezTo>
                <a:cubicBezTo>
                  <a:pt x="5155" y="415"/>
                  <a:pt x="2861" y="1160"/>
                  <a:pt x="1803" y="2516"/>
                </a:cubicBezTo>
                <a:cubicBezTo>
                  <a:pt x="0" y="4944"/>
                  <a:pt x="1118" y="7059"/>
                  <a:pt x="1803" y="7730"/>
                </a:cubicBezTo>
                <a:cubicBezTo>
                  <a:pt x="1862" y="7864"/>
                  <a:pt x="1922" y="7864"/>
                  <a:pt x="1982" y="7923"/>
                </a:cubicBezTo>
                <a:cubicBezTo>
                  <a:pt x="2679" y="8345"/>
                  <a:pt x="5505" y="8635"/>
                  <a:pt x="8409" y="8635"/>
                </a:cubicBezTo>
                <a:cubicBezTo>
                  <a:pt x="11458" y="8635"/>
                  <a:pt x="14594" y="8315"/>
                  <a:pt x="15449" y="7491"/>
                </a:cubicBezTo>
                <a:cubicBezTo>
                  <a:pt x="17192" y="5808"/>
                  <a:pt x="16566" y="1711"/>
                  <a:pt x="13095" y="475"/>
                </a:cubicBezTo>
                <a:cubicBezTo>
                  <a:pt x="12370" y="182"/>
                  <a:pt x="11140" y="0"/>
                  <a:pt x="97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3" name="Google Shape;14093;p87"/>
          <p:cNvSpPr/>
          <p:nvPr/>
        </p:nvSpPr>
        <p:spPr>
          <a:xfrm>
            <a:off x="5257318" y="123504"/>
            <a:ext cx="172446" cy="240184"/>
          </a:xfrm>
          <a:custGeom>
            <a:avLst/>
            <a:gdLst/>
            <a:ahLst/>
            <a:cxnLst/>
            <a:rect l="l" t="t" r="r" b="b"/>
            <a:pathLst>
              <a:path w="5528" h="6887" extrusionOk="0">
                <a:moveTo>
                  <a:pt x="828" y="0"/>
                </a:moveTo>
                <a:cubicBezTo>
                  <a:pt x="720" y="0"/>
                  <a:pt x="627" y="39"/>
                  <a:pt x="552" y="123"/>
                </a:cubicBezTo>
                <a:cubicBezTo>
                  <a:pt x="60" y="749"/>
                  <a:pt x="1" y="1181"/>
                  <a:pt x="373" y="1732"/>
                </a:cubicBezTo>
                <a:cubicBezTo>
                  <a:pt x="746" y="2239"/>
                  <a:pt x="2787" y="3535"/>
                  <a:pt x="4410" y="6708"/>
                </a:cubicBezTo>
                <a:lnTo>
                  <a:pt x="4410" y="6887"/>
                </a:lnTo>
                <a:cubicBezTo>
                  <a:pt x="4783" y="6827"/>
                  <a:pt x="5155" y="6768"/>
                  <a:pt x="5528" y="6768"/>
                </a:cubicBezTo>
                <a:cubicBezTo>
                  <a:pt x="5453" y="6202"/>
                  <a:pt x="5081" y="4220"/>
                  <a:pt x="3591" y="2537"/>
                </a:cubicBezTo>
                <a:cubicBezTo>
                  <a:pt x="2539" y="1269"/>
                  <a:pt x="1443" y="0"/>
                  <a:pt x="8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4" name="Google Shape;14094;p87"/>
          <p:cNvSpPr/>
          <p:nvPr/>
        </p:nvSpPr>
        <p:spPr>
          <a:xfrm>
            <a:off x="5162517" y="358045"/>
            <a:ext cx="536336" cy="301181"/>
          </a:xfrm>
          <a:custGeom>
            <a:avLst/>
            <a:gdLst/>
            <a:ahLst/>
            <a:cxnLst/>
            <a:rect l="l" t="t" r="r" b="b"/>
            <a:pathLst>
              <a:path w="17193" h="8636" extrusionOk="0">
                <a:moveTo>
                  <a:pt x="9743" y="0"/>
                </a:moveTo>
                <a:cubicBezTo>
                  <a:pt x="9362" y="0"/>
                  <a:pt x="8967" y="14"/>
                  <a:pt x="8567" y="43"/>
                </a:cubicBezTo>
                <a:cubicBezTo>
                  <a:pt x="8194" y="43"/>
                  <a:pt x="7822" y="102"/>
                  <a:pt x="7449" y="162"/>
                </a:cubicBezTo>
                <a:cubicBezTo>
                  <a:pt x="5140" y="415"/>
                  <a:pt x="2846" y="1160"/>
                  <a:pt x="1788" y="2516"/>
                </a:cubicBezTo>
                <a:cubicBezTo>
                  <a:pt x="1" y="4944"/>
                  <a:pt x="1118" y="7059"/>
                  <a:pt x="1788" y="7730"/>
                </a:cubicBezTo>
                <a:cubicBezTo>
                  <a:pt x="1863" y="7864"/>
                  <a:pt x="1922" y="7864"/>
                  <a:pt x="1982" y="7923"/>
                </a:cubicBezTo>
                <a:cubicBezTo>
                  <a:pt x="2680" y="8345"/>
                  <a:pt x="5505" y="8635"/>
                  <a:pt x="8410" y="8635"/>
                </a:cubicBezTo>
                <a:cubicBezTo>
                  <a:pt x="11459" y="8635"/>
                  <a:pt x="14595" y="8315"/>
                  <a:pt x="15449" y="7491"/>
                </a:cubicBezTo>
                <a:cubicBezTo>
                  <a:pt x="17192" y="5808"/>
                  <a:pt x="16567" y="1711"/>
                  <a:pt x="13096" y="475"/>
                </a:cubicBezTo>
                <a:cubicBezTo>
                  <a:pt x="12359" y="182"/>
                  <a:pt x="11136" y="0"/>
                  <a:pt x="97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5" name="Google Shape;14095;p87"/>
          <p:cNvSpPr/>
          <p:nvPr/>
        </p:nvSpPr>
        <p:spPr>
          <a:xfrm>
            <a:off x="5880532" y="123504"/>
            <a:ext cx="172446" cy="240184"/>
          </a:xfrm>
          <a:custGeom>
            <a:avLst/>
            <a:gdLst/>
            <a:ahLst/>
            <a:cxnLst/>
            <a:rect l="l" t="t" r="r" b="b"/>
            <a:pathLst>
              <a:path w="5528" h="6887" extrusionOk="0">
                <a:moveTo>
                  <a:pt x="837" y="0"/>
                </a:moveTo>
                <a:cubicBezTo>
                  <a:pt x="731" y="0"/>
                  <a:pt x="640" y="39"/>
                  <a:pt x="567" y="123"/>
                </a:cubicBezTo>
                <a:cubicBezTo>
                  <a:pt x="135" y="749"/>
                  <a:pt x="0" y="1181"/>
                  <a:pt x="373" y="1732"/>
                </a:cubicBezTo>
                <a:cubicBezTo>
                  <a:pt x="745" y="2239"/>
                  <a:pt x="2801" y="3535"/>
                  <a:pt x="4410" y="6708"/>
                </a:cubicBezTo>
                <a:lnTo>
                  <a:pt x="4410" y="6887"/>
                </a:lnTo>
                <a:cubicBezTo>
                  <a:pt x="4783" y="6827"/>
                  <a:pt x="5155" y="6768"/>
                  <a:pt x="5527" y="6768"/>
                </a:cubicBezTo>
                <a:cubicBezTo>
                  <a:pt x="5468" y="6202"/>
                  <a:pt x="5095" y="4220"/>
                  <a:pt x="3606" y="2537"/>
                </a:cubicBezTo>
                <a:cubicBezTo>
                  <a:pt x="2553" y="1269"/>
                  <a:pt x="1447" y="0"/>
                  <a:pt x="8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6" name="Google Shape;14096;p87"/>
          <p:cNvSpPr/>
          <p:nvPr/>
        </p:nvSpPr>
        <p:spPr>
          <a:xfrm>
            <a:off x="5785731" y="358045"/>
            <a:ext cx="536336" cy="301181"/>
          </a:xfrm>
          <a:custGeom>
            <a:avLst/>
            <a:gdLst/>
            <a:ahLst/>
            <a:cxnLst/>
            <a:rect l="l" t="t" r="r" b="b"/>
            <a:pathLst>
              <a:path w="17193" h="8636" extrusionOk="0">
                <a:moveTo>
                  <a:pt x="9745" y="0"/>
                </a:moveTo>
                <a:cubicBezTo>
                  <a:pt x="9362" y="0"/>
                  <a:pt x="8967" y="14"/>
                  <a:pt x="8566" y="43"/>
                </a:cubicBezTo>
                <a:cubicBezTo>
                  <a:pt x="8194" y="43"/>
                  <a:pt x="7822" y="102"/>
                  <a:pt x="7449" y="162"/>
                </a:cubicBezTo>
                <a:cubicBezTo>
                  <a:pt x="5155" y="415"/>
                  <a:pt x="2861" y="1160"/>
                  <a:pt x="1803" y="2516"/>
                </a:cubicBezTo>
                <a:cubicBezTo>
                  <a:pt x="0" y="4944"/>
                  <a:pt x="1118" y="7059"/>
                  <a:pt x="1803" y="7730"/>
                </a:cubicBezTo>
                <a:cubicBezTo>
                  <a:pt x="1863" y="7864"/>
                  <a:pt x="1922" y="7864"/>
                  <a:pt x="1997" y="7923"/>
                </a:cubicBezTo>
                <a:cubicBezTo>
                  <a:pt x="2687" y="8345"/>
                  <a:pt x="5509" y="8635"/>
                  <a:pt x="8413" y="8635"/>
                </a:cubicBezTo>
                <a:cubicBezTo>
                  <a:pt x="11462" y="8635"/>
                  <a:pt x="14602" y="8315"/>
                  <a:pt x="15464" y="7491"/>
                </a:cubicBezTo>
                <a:cubicBezTo>
                  <a:pt x="17192" y="5808"/>
                  <a:pt x="16581" y="1711"/>
                  <a:pt x="13170" y="475"/>
                </a:cubicBezTo>
                <a:cubicBezTo>
                  <a:pt x="12386" y="182"/>
                  <a:pt x="11144" y="0"/>
                  <a:pt x="97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7" name="Google Shape;14097;p87"/>
          <p:cNvSpPr/>
          <p:nvPr/>
        </p:nvSpPr>
        <p:spPr>
          <a:xfrm>
            <a:off x="6507926" y="123504"/>
            <a:ext cx="172446" cy="240184"/>
          </a:xfrm>
          <a:custGeom>
            <a:avLst/>
            <a:gdLst/>
            <a:ahLst/>
            <a:cxnLst/>
            <a:rect l="l" t="t" r="r" b="b"/>
            <a:pathLst>
              <a:path w="5528" h="6887" extrusionOk="0">
                <a:moveTo>
                  <a:pt x="837" y="0"/>
                </a:moveTo>
                <a:cubicBezTo>
                  <a:pt x="731" y="0"/>
                  <a:pt x="639" y="39"/>
                  <a:pt x="566" y="123"/>
                </a:cubicBezTo>
                <a:cubicBezTo>
                  <a:pt x="134" y="749"/>
                  <a:pt x="0" y="1181"/>
                  <a:pt x="373" y="1732"/>
                </a:cubicBezTo>
                <a:cubicBezTo>
                  <a:pt x="745" y="2239"/>
                  <a:pt x="2801" y="3535"/>
                  <a:pt x="4410" y="6708"/>
                </a:cubicBezTo>
                <a:lnTo>
                  <a:pt x="4410" y="6887"/>
                </a:lnTo>
                <a:cubicBezTo>
                  <a:pt x="4782" y="6827"/>
                  <a:pt x="5155" y="6768"/>
                  <a:pt x="5527" y="6768"/>
                </a:cubicBezTo>
                <a:cubicBezTo>
                  <a:pt x="5468" y="6202"/>
                  <a:pt x="5095" y="4220"/>
                  <a:pt x="3605" y="2537"/>
                </a:cubicBezTo>
                <a:cubicBezTo>
                  <a:pt x="2553" y="1269"/>
                  <a:pt x="1446" y="0"/>
                  <a:pt x="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8" name="Google Shape;14098;p87"/>
          <p:cNvSpPr/>
          <p:nvPr/>
        </p:nvSpPr>
        <p:spPr>
          <a:xfrm>
            <a:off x="6413124" y="358045"/>
            <a:ext cx="536304" cy="301181"/>
          </a:xfrm>
          <a:custGeom>
            <a:avLst/>
            <a:gdLst/>
            <a:ahLst/>
            <a:cxnLst/>
            <a:rect l="l" t="t" r="r" b="b"/>
            <a:pathLst>
              <a:path w="17192" h="8636" extrusionOk="0">
                <a:moveTo>
                  <a:pt x="9745" y="0"/>
                </a:moveTo>
                <a:cubicBezTo>
                  <a:pt x="9362" y="0"/>
                  <a:pt x="8967" y="14"/>
                  <a:pt x="8566" y="43"/>
                </a:cubicBezTo>
                <a:cubicBezTo>
                  <a:pt x="8194" y="43"/>
                  <a:pt x="7821" y="102"/>
                  <a:pt x="7449" y="162"/>
                </a:cubicBezTo>
                <a:cubicBezTo>
                  <a:pt x="5155" y="415"/>
                  <a:pt x="2860" y="1160"/>
                  <a:pt x="1803" y="2516"/>
                </a:cubicBezTo>
                <a:cubicBezTo>
                  <a:pt x="0" y="4944"/>
                  <a:pt x="1117" y="7059"/>
                  <a:pt x="1803" y="7730"/>
                </a:cubicBezTo>
                <a:cubicBezTo>
                  <a:pt x="1862" y="7864"/>
                  <a:pt x="1996" y="7864"/>
                  <a:pt x="2056" y="7923"/>
                </a:cubicBezTo>
                <a:cubicBezTo>
                  <a:pt x="2717" y="8345"/>
                  <a:pt x="5524" y="8635"/>
                  <a:pt x="8421" y="8635"/>
                </a:cubicBezTo>
                <a:cubicBezTo>
                  <a:pt x="11461" y="8635"/>
                  <a:pt x="14602" y="8315"/>
                  <a:pt x="15464" y="7491"/>
                </a:cubicBezTo>
                <a:cubicBezTo>
                  <a:pt x="17192" y="5808"/>
                  <a:pt x="16641" y="1711"/>
                  <a:pt x="13169" y="475"/>
                </a:cubicBezTo>
                <a:cubicBezTo>
                  <a:pt x="12386" y="182"/>
                  <a:pt x="11144" y="0"/>
                  <a:pt x="97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9" name="Google Shape;14099;p87"/>
          <p:cNvSpPr/>
          <p:nvPr/>
        </p:nvSpPr>
        <p:spPr>
          <a:xfrm>
            <a:off x="7751078" y="123504"/>
            <a:ext cx="172446" cy="240184"/>
          </a:xfrm>
          <a:custGeom>
            <a:avLst/>
            <a:gdLst/>
            <a:ahLst/>
            <a:cxnLst/>
            <a:rect l="l" t="t" r="r" b="b"/>
            <a:pathLst>
              <a:path w="5528" h="6887" extrusionOk="0">
                <a:moveTo>
                  <a:pt x="837" y="0"/>
                </a:moveTo>
                <a:cubicBezTo>
                  <a:pt x="731" y="0"/>
                  <a:pt x="639" y="39"/>
                  <a:pt x="566" y="123"/>
                </a:cubicBezTo>
                <a:cubicBezTo>
                  <a:pt x="134" y="749"/>
                  <a:pt x="0" y="1181"/>
                  <a:pt x="373" y="1732"/>
                </a:cubicBezTo>
                <a:cubicBezTo>
                  <a:pt x="745" y="2239"/>
                  <a:pt x="2801" y="3535"/>
                  <a:pt x="4410" y="6708"/>
                </a:cubicBezTo>
                <a:lnTo>
                  <a:pt x="4410" y="6887"/>
                </a:lnTo>
                <a:cubicBezTo>
                  <a:pt x="4782" y="6827"/>
                  <a:pt x="5155" y="6768"/>
                  <a:pt x="5527" y="6768"/>
                </a:cubicBezTo>
                <a:cubicBezTo>
                  <a:pt x="5467" y="6202"/>
                  <a:pt x="5155" y="4220"/>
                  <a:pt x="3605" y="2537"/>
                </a:cubicBezTo>
                <a:cubicBezTo>
                  <a:pt x="2553" y="1269"/>
                  <a:pt x="1446" y="0"/>
                  <a:pt x="8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0" name="Google Shape;14100;p87"/>
          <p:cNvSpPr/>
          <p:nvPr/>
        </p:nvSpPr>
        <p:spPr>
          <a:xfrm>
            <a:off x="7656245" y="358045"/>
            <a:ext cx="536336" cy="301181"/>
          </a:xfrm>
          <a:custGeom>
            <a:avLst/>
            <a:gdLst/>
            <a:ahLst/>
            <a:cxnLst/>
            <a:rect l="l" t="t" r="r" b="b"/>
            <a:pathLst>
              <a:path w="17193" h="8636" extrusionOk="0">
                <a:moveTo>
                  <a:pt x="9746" y="0"/>
                </a:moveTo>
                <a:cubicBezTo>
                  <a:pt x="9363" y="0"/>
                  <a:pt x="8968" y="14"/>
                  <a:pt x="8567" y="43"/>
                </a:cubicBezTo>
                <a:cubicBezTo>
                  <a:pt x="8195" y="43"/>
                  <a:pt x="7822" y="102"/>
                  <a:pt x="7450" y="162"/>
                </a:cubicBezTo>
                <a:cubicBezTo>
                  <a:pt x="5156" y="415"/>
                  <a:pt x="2861" y="1160"/>
                  <a:pt x="1804" y="2516"/>
                </a:cubicBezTo>
                <a:cubicBezTo>
                  <a:pt x="1" y="4944"/>
                  <a:pt x="1118" y="7059"/>
                  <a:pt x="1804" y="7730"/>
                </a:cubicBezTo>
                <a:cubicBezTo>
                  <a:pt x="1863" y="7864"/>
                  <a:pt x="1997" y="7864"/>
                  <a:pt x="2057" y="7923"/>
                </a:cubicBezTo>
                <a:cubicBezTo>
                  <a:pt x="2718" y="8345"/>
                  <a:pt x="5525" y="8635"/>
                  <a:pt x="8422" y="8635"/>
                </a:cubicBezTo>
                <a:cubicBezTo>
                  <a:pt x="11462" y="8635"/>
                  <a:pt x="14603" y="8315"/>
                  <a:pt x="15465" y="7491"/>
                </a:cubicBezTo>
                <a:cubicBezTo>
                  <a:pt x="17193" y="5808"/>
                  <a:pt x="16642" y="1711"/>
                  <a:pt x="13170" y="475"/>
                </a:cubicBezTo>
                <a:cubicBezTo>
                  <a:pt x="12387" y="182"/>
                  <a:pt x="11145" y="0"/>
                  <a:pt x="97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1" name="Google Shape;14101;p87"/>
          <p:cNvSpPr/>
          <p:nvPr/>
        </p:nvSpPr>
        <p:spPr>
          <a:xfrm>
            <a:off x="3378880" y="119354"/>
            <a:ext cx="172446" cy="238127"/>
          </a:xfrm>
          <a:custGeom>
            <a:avLst/>
            <a:gdLst/>
            <a:ahLst/>
            <a:cxnLst/>
            <a:rect l="l" t="t" r="r" b="b"/>
            <a:pathLst>
              <a:path w="5528" h="6828" extrusionOk="0">
                <a:moveTo>
                  <a:pt x="874" y="0"/>
                </a:moveTo>
                <a:cubicBezTo>
                  <a:pt x="775" y="0"/>
                  <a:pt x="691" y="39"/>
                  <a:pt x="627" y="123"/>
                </a:cubicBezTo>
                <a:cubicBezTo>
                  <a:pt x="120" y="674"/>
                  <a:pt x="1" y="1166"/>
                  <a:pt x="373" y="1673"/>
                </a:cubicBezTo>
                <a:cubicBezTo>
                  <a:pt x="805" y="2164"/>
                  <a:pt x="2802" y="3475"/>
                  <a:pt x="4411" y="6693"/>
                </a:cubicBezTo>
                <a:lnTo>
                  <a:pt x="4411"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2" name="Google Shape;14102;p87"/>
          <p:cNvSpPr/>
          <p:nvPr/>
        </p:nvSpPr>
        <p:spPr>
          <a:xfrm>
            <a:off x="3284079" y="353616"/>
            <a:ext cx="536336" cy="299611"/>
          </a:xfrm>
          <a:custGeom>
            <a:avLst/>
            <a:gdLst/>
            <a:ahLst/>
            <a:cxnLst/>
            <a:rect l="l" t="t" r="r" b="b"/>
            <a:pathLst>
              <a:path w="17193" h="8591" extrusionOk="0">
                <a:moveTo>
                  <a:pt x="9659" y="1"/>
                </a:moveTo>
                <a:cubicBezTo>
                  <a:pt x="9303" y="1"/>
                  <a:pt x="8937" y="12"/>
                  <a:pt x="8567" y="36"/>
                </a:cubicBezTo>
                <a:cubicBezTo>
                  <a:pt x="8194" y="36"/>
                  <a:pt x="7822" y="110"/>
                  <a:pt x="7450" y="110"/>
                </a:cubicBezTo>
                <a:cubicBezTo>
                  <a:pt x="5155" y="408"/>
                  <a:pt x="2861" y="1093"/>
                  <a:pt x="1803" y="2523"/>
                </a:cubicBezTo>
                <a:cubicBezTo>
                  <a:pt x="1" y="4952"/>
                  <a:pt x="1118" y="7052"/>
                  <a:pt x="1803" y="7738"/>
                </a:cubicBezTo>
                <a:cubicBezTo>
                  <a:pt x="1863" y="7797"/>
                  <a:pt x="1982" y="7857"/>
                  <a:pt x="2042" y="7931"/>
                </a:cubicBezTo>
                <a:cubicBezTo>
                  <a:pt x="2728" y="8317"/>
                  <a:pt x="5458" y="8590"/>
                  <a:pt x="8306" y="8590"/>
                </a:cubicBezTo>
                <a:cubicBezTo>
                  <a:pt x="11393" y="8590"/>
                  <a:pt x="14617" y="8269"/>
                  <a:pt x="15524" y="7425"/>
                </a:cubicBezTo>
                <a:cubicBezTo>
                  <a:pt x="17193" y="5756"/>
                  <a:pt x="16641" y="1719"/>
                  <a:pt x="13155" y="482"/>
                </a:cubicBezTo>
                <a:cubicBezTo>
                  <a:pt x="12368" y="184"/>
                  <a:pt x="11093" y="1"/>
                  <a:pt x="96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3" name="Google Shape;14103;p87"/>
          <p:cNvSpPr/>
          <p:nvPr/>
        </p:nvSpPr>
        <p:spPr>
          <a:xfrm>
            <a:off x="888864" y="119354"/>
            <a:ext cx="172446" cy="238127"/>
          </a:xfrm>
          <a:custGeom>
            <a:avLst/>
            <a:gdLst/>
            <a:ahLst/>
            <a:cxnLst/>
            <a:rect l="l" t="t" r="r" b="b"/>
            <a:pathLst>
              <a:path w="5528" h="6828" extrusionOk="0">
                <a:moveTo>
                  <a:pt x="828" y="0"/>
                </a:moveTo>
                <a:cubicBezTo>
                  <a:pt x="721" y="0"/>
                  <a:pt x="628" y="39"/>
                  <a:pt x="552" y="123"/>
                </a:cubicBezTo>
                <a:cubicBezTo>
                  <a:pt x="120" y="674"/>
                  <a:pt x="1" y="1166"/>
                  <a:pt x="373" y="1673"/>
                </a:cubicBezTo>
                <a:cubicBezTo>
                  <a:pt x="746" y="2164"/>
                  <a:pt x="2787" y="3475"/>
                  <a:pt x="4410" y="6693"/>
                </a:cubicBezTo>
                <a:lnTo>
                  <a:pt x="4410" y="6827"/>
                </a:lnTo>
                <a:cubicBezTo>
                  <a:pt x="4783" y="6827"/>
                  <a:pt x="5155" y="6753"/>
                  <a:pt x="5528" y="6753"/>
                </a:cubicBezTo>
                <a:cubicBezTo>
                  <a:pt x="5453" y="6142"/>
                  <a:pt x="5081" y="4220"/>
                  <a:pt x="3591" y="2477"/>
                </a:cubicBezTo>
                <a:cubicBezTo>
                  <a:pt x="2539" y="1260"/>
                  <a:pt x="1444" y="0"/>
                  <a:pt x="8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4" name="Google Shape;14104;p87"/>
          <p:cNvSpPr/>
          <p:nvPr/>
        </p:nvSpPr>
        <p:spPr>
          <a:xfrm>
            <a:off x="794063" y="353616"/>
            <a:ext cx="536336" cy="299611"/>
          </a:xfrm>
          <a:custGeom>
            <a:avLst/>
            <a:gdLst/>
            <a:ahLst/>
            <a:cxnLst/>
            <a:rect l="l" t="t" r="r" b="b"/>
            <a:pathLst>
              <a:path w="17193" h="8591" extrusionOk="0">
                <a:moveTo>
                  <a:pt x="9658" y="1"/>
                </a:moveTo>
                <a:cubicBezTo>
                  <a:pt x="9302" y="1"/>
                  <a:pt x="8937" y="12"/>
                  <a:pt x="8567" y="36"/>
                </a:cubicBezTo>
                <a:cubicBezTo>
                  <a:pt x="8194" y="36"/>
                  <a:pt x="7822" y="110"/>
                  <a:pt x="7449" y="110"/>
                </a:cubicBezTo>
                <a:cubicBezTo>
                  <a:pt x="5140" y="408"/>
                  <a:pt x="2846" y="1093"/>
                  <a:pt x="1788" y="2523"/>
                </a:cubicBezTo>
                <a:cubicBezTo>
                  <a:pt x="1" y="4952"/>
                  <a:pt x="1118" y="7052"/>
                  <a:pt x="1788" y="7738"/>
                </a:cubicBezTo>
                <a:cubicBezTo>
                  <a:pt x="1863" y="7797"/>
                  <a:pt x="1922" y="7857"/>
                  <a:pt x="2042" y="7931"/>
                </a:cubicBezTo>
                <a:cubicBezTo>
                  <a:pt x="2699" y="8317"/>
                  <a:pt x="5429" y="8590"/>
                  <a:pt x="8274" y="8590"/>
                </a:cubicBezTo>
                <a:cubicBezTo>
                  <a:pt x="11359" y="8590"/>
                  <a:pt x="14582" y="8269"/>
                  <a:pt x="15449" y="7425"/>
                </a:cubicBezTo>
                <a:cubicBezTo>
                  <a:pt x="17192" y="5756"/>
                  <a:pt x="16626" y="1719"/>
                  <a:pt x="13155" y="482"/>
                </a:cubicBezTo>
                <a:cubicBezTo>
                  <a:pt x="12356" y="184"/>
                  <a:pt x="11088" y="1"/>
                  <a:pt x="96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5" name="Google Shape;14105;p87"/>
          <p:cNvSpPr/>
          <p:nvPr/>
        </p:nvSpPr>
        <p:spPr>
          <a:xfrm>
            <a:off x="1512078" y="119354"/>
            <a:ext cx="172446" cy="238127"/>
          </a:xfrm>
          <a:custGeom>
            <a:avLst/>
            <a:gdLst/>
            <a:ahLst/>
            <a:cxnLst/>
            <a:rect l="l" t="t" r="r" b="b"/>
            <a:pathLst>
              <a:path w="5528" h="6828" extrusionOk="0">
                <a:moveTo>
                  <a:pt x="838" y="0"/>
                </a:moveTo>
                <a:cubicBezTo>
                  <a:pt x="731" y="0"/>
                  <a:pt x="640" y="39"/>
                  <a:pt x="567" y="123"/>
                </a:cubicBezTo>
                <a:cubicBezTo>
                  <a:pt x="134" y="674"/>
                  <a:pt x="0" y="1166"/>
                  <a:pt x="373" y="1673"/>
                </a:cubicBezTo>
                <a:cubicBezTo>
                  <a:pt x="745" y="2164"/>
                  <a:pt x="2801" y="3475"/>
                  <a:pt x="4410" y="6693"/>
                </a:cubicBezTo>
                <a:lnTo>
                  <a:pt x="4410" y="6827"/>
                </a:lnTo>
                <a:cubicBezTo>
                  <a:pt x="4783" y="6827"/>
                  <a:pt x="5155" y="6753"/>
                  <a:pt x="5527" y="6753"/>
                </a:cubicBezTo>
                <a:cubicBezTo>
                  <a:pt x="5468" y="6142"/>
                  <a:pt x="5155" y="4220"/>
                  <a:pt x="3606" y="2477"/>
                </a:cubicBezTo>
                <a:cubicBezTo>
                  <a:pt x="2554" y="1260"/>
                  <a:pt x="1447" y="0"/>
                  <a:pt x="8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6" name="Google Shape;14106;p87"/>
          <p:cNvSpPr/>
          <p:nvPr/>
        </p:nvSpPr>
        <p:spPr>
          <a:xfrm>
            <a:off x="1417276" y="353616"/>
            <a:ext cx="536336" cy="299611"/>
          </a:xfrm>
          <a:custGeom>
            <a:avLst/>
            <a:gdLst/>
            <a:ahLst/>
            <a:cxnLst/>
            <a:rect l="l" t="t" r="r" b="b"/>
            <a:pathLst>
              <a:path w="17193" h="8591" extrusionOk="0">
                <a:moveTo>
                  <a:pt x="9659" y="1"/>
                </a:moveTo>
                <a:cubicBezTo>
                  <a:pt x="9303" y="1"/>
                  <a:pt x="8937" y="12"/>
                  <a:pt x="8566" y="36"/>
                </a:cubicBezTo>
                <a:cubicBezTo>
                  <a:pt x="8194" y="36"/>
                  <a:pt x="7822" y="110"/>
                  <a:pt x="7449" y="110"/>
                </a:cubicBezTo>
                <a:cubicBezTo>
                  <a:pt x="5155" y="408"/>
                  <a:pt x="2861" y="1093"/>
                  <a:pt x="1803" y="2523"/>
                </a:cubicBezTo>
                <a:cubicBezTo>
                  <a:pt x="0" y="4952"/>
                  <a:pt x="1118" y="7052"/>
                  <a:pt x="1803" y="7738"/>
                </a:cubicBezTo>
                <a:cubicBezTo>
                  <a:pt x="1863" y="7797"/>
                  <a:pt x="1997" y="7857"/>
                  <a:pt x="2056" y="7931"/>
                </a:cubicBezTo>
                <a:cubicBezTo>
                  <a:pt x="2707" y="8317"/>
                  <a:pt x="5432" y="8590"/>
                  <a:pt x="8278" y="8590"/>
                </a:cubicBezTo>
                <a:cubicBezTo>
                  <a:pt x="11362" y="8590"/>
                  <a:pt x="14588" y="8269"/>
                  <a:pt x="15464" y="7425"/>
                </a:cubicBezTo>
                <a:cubicBezTo>
                  <a:pt x="17192" y="5756"/>
                  <a:pt x="16641" y="1719"/>
                  <a:pt x="13170" y="482"/>
                </a:cubicBezTo>
                <a:cubicBezTo>
                  <a:pt x="12370" y="184"/>
                  <a:pt x="11093" y="1"/>
                  <a:pt x="96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7" name="Google Shape;14107;p87"/>
          <p:cNvSpPr/>
          <p:nvPr/>
        </p:nvSpPr>
        <p:spPr>
          <a:xfrm>
            <a:off x="2135728" y="119354"/>
            <a:ext cx="172446" cy="238127"/>
          </a:xfrm>
          <a:custGeom>
            <a:avLst/>
            <a:gdLst/>
            <a:ahLst/>
            <a:cxnLst/>
            <a:rect l="l" t="t" r="r" b="b"/>
            <a:pathLst>
              <a:path w="5528" h="6828" extrusionOk="0">
                <a:moveTo>
                  <a:pt x="838" y="0"/>
                </a:moveTo>
                <a:cubicBezTo>
                  <a:pt x="732" y="0"/>
                  <a:pt x="640" y="39"/>
                  <a:pt x="567" y="123"/>
                </a:cubicBezTo>
                <a:cubicBezTo>
                  <a:pt x="120" y="674"/>
                  <a:pt x="1" y="1166"/>
                  <a:pt x="373" y="1673"/>
                </a:cubicBezTo>
                <a:cubicBezTo>
                  <a:pt x="805" y="2164"/>
                  <a:pt x="2802" y="3475"/>
                  <a:pt x="4411" y="6693"/>
                </a:cubicBezTo>
                <a:lnTo>
                  <a:pt x="4411" y="6827"/>
                </a:lnTo>
                <a:cubicBezTo>
                  <a:pt x="4783" y="6827"/>
                  <a:pt x="5155" y="6753"/>
                  <a:pt x="5528" y="6753"/>
                </a:cubicBezTo>
                <a:cubicBezTo>
                  <a:pt x="5468" y="6142"/>
                  <a:pt x="5155" y="4220"/>
                  <a:pt x="3606" y="2477"/>
                </a:cubicBezTo>
                <a:cubicBezTo>
                  <a:pt x="2541" y="1260"/>
                  <a:pt x="1444" y="0"/>
                  <a:pt x="83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8" name="Google Shape;14108;p87"/>
          <p:cNvSpPr/>
          <p:nvPr/>
        </p:nvSpPr>
        <p:spPr>
          <a:xfrm>
            <a:off x="2040927" y="353616"/>
            <a:ext cx="536336" cy="299611"/>
          </a:xfrm>
          <a:custGeom>
            <a:avLst/>
            <a:gdLst/>
            <a:ahLst/>
            <a:cxnLst/>
            <a:rect l="l" t="t" r="r" b="b"/>
            <a:pathLst>
              <a:path w="17193" h="8591" extrusionOk="0">
                <a:moveTo>
                  <a:pt x="9659" y="1"/>
                </a:moveTo>
                <a:cubicBezTo>
                  <a:pt x="9303" y="1"/>
                  <a:pt x="8937" y="12"/>
                  <a:pt x="8567" y="36"/>
                </a:cubicBezTo>
                <a:cubicBezTo>
                  <a:pt x="8194" y="36"/>
                  <a:pt x="7822" y="110"/>
                  <a:pt x="7450" y="110"/>
                </a:cubicBezTo>
                <a:cubicBezTo>
                  <a:pt x="5155" y="408"/>
                  <a:pt x="2861" y="1093"/>
                  <a:pt x="1803" y="2523"/>
                </a:cubicBezTo>
                <a:cubicBezTo>
                  <a:pt x="1" y="4952"/>
                  <a:pt x="1118" y="7052"/>
                  <a:pt x="1803" y="7738"/>
                </a:cubicBezTo>
                <a:cubicBezTo>
                  <a:pt x="1863" y="7797"/>
                  <a:pt x="1982" y="7857"/>
                  <a:pt x="2042" y="7931"/>
                </a:cubicBezTo>
                <a:cubicBezTo>
                  <a:pt x="2699" y="8317"/>
                  <a:pt x="5429" y="8590"/>
                  <a:pt x="8283" y="8590"/>
                </a:cubicBezTo>
                <a:cubicBezTo>
                  <a:pt x="11377" y="8590"/>
                  <a:pt x="14617" y="8269"/>
                  <a:pt x="15524" y="7425"/>
                </a:cubicBezTo>
                <a:cubicBezTo>
                  <a:pt x="17193" y="5756"/>
                  <a:pt x="16641" y="1719"/>
                  <a:pt x="13155" y="482"/>
                </a:cubicBezTo>
                <a:cubicBezTo>
                  <a:pt x="12368" y="184"/>
                  <a:pt x="11093" y="1"/>
                  <a:pt x="96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9" name="Google Shape;14109;p87"/>
          <p:cNvSpPr/>
          <p:nvPr/>
        </p:nvSpPr>
        <p:spPr>
          <a:xfrm>
            <a:off x="2763122" y="119354"/>
            <a:ext cx="172446" cy="238127"/>
          </a:xfrm>
          <a:custGeom>
            <a:avLst/>
            <a:gdLst/>
            <a:ahLst/>
            <a:cxnLst/>
            <a:rect l="l" t="t" r="r" b="b"/>
            <a:pathLst>
              <a:path w="5528" h="6828" extrusionOk="0">
                <a:moveTo>
                  <a:pt x="874" y="0"/>
                </a:moveTo>
                <a:cubicBezTo>
                  <a:pt x="774" y="0"/>
                  <a:pt x="691" y="39"/>
                  <a:pt x="626" y="123"/>
                </a:cubicBezTo>
                <a:cubicBezTo>
                  <a:pt x="120" y="674"/>
                  <a:pt x="1" y="1166"/>
                  <a:pt x="373" y="1673"/>
                </a:cubicBezTo>
                <a:cubicBezTo>
                  <a:pt x="805" y="2164"/>
                  <a:pt x="2861" y="3475"/>
                  <a:pt x="4410" y="6693"/>
                </a:cubicBezTo>
                <a:lnTo>
                  <a:pt x="4410"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0" name="Google Shape;14110;p87"/>
          <p:cNvSpPr/>
          <p:nvPr/>
        </p:nvSpPr>
        <p:spPr>
          <a:xfrm>
            <a:off x="2668321" y="353616"/>
            <a:ext cx="536336" cy="299611"/>
          </a:xfrm>
          <a:custGeom>
            <a:avLst/>
            <a:gdLst/>
            <a:ahLst/>
            <a:cxnLst/>
            <a:rect l="l" t="t" r="r" b="b"/>
            <a:pathLst>
              <a:path w="17193" h="8591" extrusionOk="0">
                <a:moveTo>
                  <a:pt x="9659" y="1"/>
                </a:moveTo>
                <a:cubicBezTo>
                  <a:pt x="9303" y="1"/>
                  <a:pt x="8937" y="12"/>
                  <a:pt x="8567" y="36"/>
                </a:cubicBezTo>
                <a:cubicBezTo>
                  <a:pt x="8194" y="36"/>
                  <a:pt x="7822" y="110"/>
                  <a:pt x="7449" y="110"/>
                </a:cubicBezTo>
                <a:cubicBezTo>
                  <a:pt x="5155" y="408"/>
                  <a:pt x="2861" y="1093"/>
                  <a:pt x="1803" y="2523"/>
                </a:cubicBezTo>
                <a:cubicBezTo>
                  <a:pt x="1" y="4952"/>
                  <a:pt x="1118" y="7052"/>
                  <a:pt x="1803" y="7738"/>
                </a:cubicBezTo>
                <a:cubicBezTo>
                  <a:pt x="1863" y="7797"/>
                  <a:pt x="1982" y="7857"/>
                  <a:pt x="2041" y="7931"/>
                </a:cubicBezTo>
                <a:cubicBezTo>
                  <a:pt x="2728" y="8317"/>
                  <a:pt x="5458" y="8590"/>
                  <a:pt x="8306" y="8590"/>
                </a:cubicBezTo>
                <a:cubicBezTo>
                  <a:pt x="11393" y="8590"/>
                  <a:pt x="14617" y="8269"/>
                  <a:pt x="15524" y="7425"/>
                </a:cubicBezTo>
                <a:cubicBezTo>
                  <a:pt x="17192" y="5756"/>
                  <a:pt x="16641" y="1719"/>
                  <a:pt x="13155" y="482"/>
                </a:cubicBezTo>
                <a:cubicBezTo>
                  <a:pt x="12367" y="184"/>
                  <a:pt x="11092" y="1"/>
                  <a:pt x="96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1" name="Google Shape;14111;p87"/>
          <p:cNvSpPr/>
          <p:nvPr/>
        </p:nvSpPr>
        <p:spPr>
          <a:xfrm>
            <a:off x="4006274" y="119354"/>
            <a:ext cx="172446" cy="238127"/>
          </a:xfrm>
          <a:custGeom>
            <a:avLst/>
            <a:gdLst/>
            <a:ahLst/>
            <a:cxnLst/>
            <a:rect l="l" t="t" r="r" b="b"/>
            <a:pathLst>
              <a:path w="5528" h="6828" extrusionOk="0">
                <a:moveTo>
                  <a:pt x="874" y="0"/>
                </a:moveTo>
                <a:cubicBezTo>
                  <a:pt x="774" y="0"/>
                  <a:pt x="691" y="39"/>
                  <a:pt x="626" y="123"/>
                </a:cubicBezTo>
                <a:cubicBezTo>
                  <a:pt x="120" y="674"/>
                  <a:pt x="1" y="1166"/>
                  <a:pt x="373" y="1673"/>
                </a:cubicBezTo>
                <a:cubicBezTo>
                  <a:pt x="805" y="2164"/>
                  <a:pt x="2861" y="3475"/>
                  <a:pt x="4410" y="6693"/>
                </a:cubicBezTo>
                <a:lnTo>
                  <a:pt x="4410"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2" name="Google Shape;14112;p87"/>
          <p:cNvSpPr/>
          <p:nvPr/>
        </p:nvSpPr>
        <p:spPr>
          <a:xfrm>
            <a:off x="3911473" y="353616"/>
            <a:ext cx="536336" cy="299611"/>
          </a:xfrm>
          <a:custGeom>
            <a:avLst/>
            <a:gdLst/>
            <a:ahLst/>
            <a:cxnLst/>
            <a:rect l="l" t="t" r="r" b="b"/>
            <a:pathLst>
              <a:path w="17193" h="8591" extrusionOk="0">
                <a:moveTo>
                  <a:pt x="9659" y="1"/>
                </a:moveTo>
                <a:cubicBezTo>
                  <a:pt x="9303" y="1"/>
                  <a:pt x="8937" y="12"/>
                  <a:pt x="8567" y="36"/>
                </a:cubicBezTo>
                <a:cubicBezTo>
                  <a:pt x="8194" y="36"/>
                  <a:pt x="7822" y="110"/>
                  <a:pt x="7449" y="110"/>
                </a:cubicBezTo>
                <a:cubicBezTo>
                  <a:pt x="5155" y="408"/>
                  <a:pt x="2861" y="1093"/>
                  <a:pt x="1803" y="2523"/>
                </a:cubicBezTo>
                <a:cubicBezTo>
                  <a:pt x="0" y="4952"/>
                  <a:pt x="1177" y="7052"/>
                  <a:pt x="1803" y="7738"/>
                </a:cubicBezTo>
                <a:cubicBezTo>
                  <a:pt x="1922" y="7797"/>
                  <a:pt x="1982" y="7857"/>
                  <a:pt x="2041" y="7931"/>
                </a:cubicBezTo>
                <a:cubicBezTo>
                  <a:pt x="2728" y="8317"/>
                  <a:pt x="5472" y="8590"/>
                  <a:pt x="8327" y="8590"/>
                </a:cubicBezTo>
                <a:cubicBezTo>
                  <a:pt x="11422" y="8590"/>
                  <a:pt x="14648" y="8269"/>
                  <a:pt x="15524" y="7425"/>
                </a:cubicBezTo>
                <a:cubicBezTo>
                  <a:pt x="17192" y="5756"/>
                  <a:pt x="16641" y="1719"/>
                  <a:pt x="13155" y="482"/>
                </a:cubicBezTo>
                <a:cubicBezTo>
                  <a:pt x="12367" y="184"/>
                  <a:pt x="11092" y="1"/>
                  <a:pt x="96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3" name="Google Shape;14113;p87">
            <a:hlinkClick r:id="rId4" action="ppaction://hlinksldjump"/>
          </p:cNvPr>
          <p:cNvSpPr txBox="1"/>
          <p:nvPr/>
        </p:nvSpPr>
        <p:spPr>
          <a:xfrm>
            <a:off x="7907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Sep</a:t>
            </a:r>
            <a:endParaRPr sz="1300">
              <a:solidFill>
                <a:schemeClr val="lt1"/>
              </a:solidFill>
              <a:latin typeface="Pangolin"/>
              <a:ea typeface="Pangolin"/>
              <a:cs typeface="Pangolin"/>
              <a:sym typeface="Pangolin"/>
            </a:endParaRPr>
          </a:p>
        </p:txBody>
      </p:sp>
      <p:sp>
        <p:nvSpPr>
          <p:cNvPr id="14114" name="Google Shape;14114;p87"/>
          <p:cNvSpPr txBox="1"/>
          <p:nvPr/>
        </p:nvSpPr>
        <p:spPr>
          <a:xfrm>
            <a:off x="1412281"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Oct</a:t>
            </a:r>
            <a:endParaRPr sz="1300">
              <a:solidFill>
                <a:schemeClr val="lt1"/>
              </a:solidFill>
              <a:latin typeface="Pangolin"/>
              <a:ea typeface="Pangolin"/>
              <a:cs typeface="Pangolin"/>
              <a:sym typeface="Pangolin"/>
            </a:endParaRPr>
          </a:p>
        </p:txBody>
      </p:sp>
      <p:sp>
        <p:nvSpPr>
          <p:cNvPr id="14115" name="Google Shape;14115;p87"/>
          <p:cNvSpPr txBox="1"/>
          <p:nvPr/>
        </p:nvSpPr>
        <p:spPr>
          <a:xfrm>
            <a:off x="1988006"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Pangolin"/>
                <a:ea typeface="Pangolin"/>
                <a:cs typeface="Pangolin"/>
                <a:sym typeface="Pangolin"/>
              </a:rPr>
              <a:t>Nov</a:t>
            </a:r>
            <a:endParaRPr sz="1300">
              <a:solidFill>
                <a:schemeClr val="dk2"/>
              </a:solidFill>
              <a:latin typeface="Pangolin"/>
              <a:ea typeface="Pangolin"/>
              <a:cs typeface="Pangolin"/>
              <a:sym typeface="Pangolin"/>
            </a:endParaRPr>
          </a:p>
        </p:txBody>
      </p:sp>
      <p:sp>
        <p:nvSpPr>
          <p:cNvPr id="14116" name="Google Shape;14116;p87"/>
          <p:cNvSpPr txBox="1"/>
          <p:nvPr/>
        </p:nvSpPr>
        <p:spPr>
          <a:xfrm>
            <a:off x="26576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Dec</a:t>
            </a:r>
            <a:endParaRPr sz="1300">
              <a:solidFill>
                <a:schemeClr val="lt1"/>
              </a:solidFill>
              <a:latin typeface="Pangolin"/>
              <a:ea typeface="Pangolin"/>
              <a:cs typeface="Pangolin"/>
              <a:sym typeface="Pangolin"/>
            </a:endParaRPr>
          </a:p>
        </p:txBody>
      </p:sp>
      <p:sp>
        <p:nvSpPr>
          <p:cNvPr id="14117" name="Google Shape;14117;p87"/>
          <p:cNvSpPr txBox="1"/>
          <p:nvPr/>
        </p:nvSpPr>
        <p:spPr>
          <a:xfrm>
            <a:off x="323340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Jan</a:t>
            </a:r>
            <a:endParaRPr sz="1300">
              <a:solidFill>
                <a:schemeClr val="lt1"/>
              </a:solidFill>
              <a:latin typeface="Pangolin"/>
              <a:ea typeface="Pangolin"/>
              <a:cs typeface="Pangolin"/>
              <a:sym typeface="Pangolin"/>
            </a:endParaRPr>
          </a:p>
        </p:txBody>
      </p:sp>
      <p:sp>
        <p:nvSpPr>
          <p:cNvPr id="14118" name="Google Shape;14118;p87"/>
          <p:cNvSpPr txBox="1"/>
          <p:nvPr/>
        </p:nvSpPr>
        <p:spPr>
          <a:xfrm>
            <a:off x="3869194"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Pangolin"/>
                <a:ea typeface="Pangolin"/>
                <a:cs typeface="Pangolin"/>
                <a:sym typeface="Pangolin"/>
              </a:rPr>
              <a:t>Feb</a:t>
            </a:r>
            <a:endParaRPr sz="1300">
              <a:solidFill>
                <a:schemeClr val="dk2"/>
              </a:solidFill>
              <a:latin typeface="Pangolin"/>
              <a:ea typeface="Pangolin"/>
              <a:cs typeface="Pangolin"/>
              <a:sym typeface="Pangolin"/>
            </a:endParaRPr>
          </a:p>
        </p:txBody>
      </p:sp>
      <p:sp>
        <p:nvSpPr>
          <p:cNvPr id="14119" name="Google Shape;14119;p87"/>
          <p:cNvSpPr txBox="1"/>
          <p:nvPr/>
        </p:nvSpPr>
        <p:spPr>
          <a:xfrm>
            <a:off x="449070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Mar</a:t>
            </a:r>
            <a:endParaRPr sz="1300">
              <a:solidFill>
                <a:schemeClr val="lt1"/>
              </a:solidFill>
              <a:latin typeface="Pangolin"/>
              <a:ea typeface="Pangolin"/>
              <a:cs typeface="Pangolin"/>
              <a:sym typeface="Pangolin"/>
            </a:endParaRPr>
          </a:p>
        </p:txBody>
      </p:sp>
      <p:sp>
        <p:nvSpPr>
          <p:cNvPr id="14120" name="Google Shape;14120;p87"/>
          <p:cNvSpPr txBox="1"/>
          <p:nvPr/>
        </p:nvSpPr>
        <p:spPr>
          <a:xfrm>
            <a:off x="511935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Apr</a:t>
            </a:r>
            <a:endParaRPr sz="1300">
              <a:solidFill>
                <a:schemeClr val="lt1"/>
              </a:solidFill>
              <a:latin typeface="Pangolin"/>
              <a:ea typeface="Pangolin"/>
              <a:cs typeface="Pangolin"/>
              <a:sym typeface="Pangolin"/>
            </a:endParaRPr>
          </a:p>
        </p:txBody>
      </p:sp>
      <p:sp>
        <p:nvSpPr>
          <p:cNvPr id="14121" name="Google Shape;14121;p87"/>
          <p:cNvSpPr txBox="1"/>
          <p:nvPr/>
        </p:nvSpPr>
        <p:spPr>
          <a:xfrm>
            <a:off x="5740856"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Pangolin"/>
                <a:ea typeface="Pangolin"/>
                <a:cs typeface="Pangolin"/>
                <a:sym typeface="Pangolin"/>
              </a:rPr>
              <a:t>May</a:t>
            </a:r>
            <a:endParaRPr sz="1300">
              <a:solidFill>
                <a:schemeClr val="dk2"/>
              </a:solidFill>
              <a:latin typeface="Pangolin"/>
              <a:ea typeface="Pangolin"/>
              <a:cs typeface="Pangolin"/>
              <a:sym typeface="Pangolin"/>
            </a:endParaRPr>
          </a:p>
        </p:txBody>
      </p:sp>
      <p:sp>
        <p:nvSpPr>
          <p:cNvPr id="14122" name="Google Shape;14122;p87"/>
          <p:cNvSpPr txBox="1"/>
          <p:nvPr/>
        </p:nvSpPr>
        <p:spPr>
          <a:xfrm>
            <a:off x="6367125"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Jun</a:t>
            </a:r>
            <a:endParaRPr sz="1300">
              <a:solidFill>
                <a:schemeClr val="lt1"/>
              </a:solidFill>
              <a:latin typeface="Pangolin"/>
              <a:ea typeface="Pangolin"/>
              <a:cs typeface="Pangolin"/>
              <a:sym typeface="Pangolin"/>
            </a:endParaRPr>
          </a:p>
        </p:txBody>
      </p:sp>
      <p:sp>
        <p:nvSpPr>
          <p:cNvPr id="14123" name="Google Shape;14123;p87"/>
          <p:cNvSpPr txBox="1"/>
          <p:nvPr/>
        </p:nvSpPr>
        <p:spPr>
          <a:xfrm>
            <a:off x="6981488"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Jul</a:t>
            </a:r>
            <a:endParaRPr sz="1300">
              <a:solidFill>
                <a:schemeClr val="lt1"/>
              </a:solidFill>
              <a:latin typeface="Pangolin"/>
              <a:ea typeface="Pangolin"/>
              <a:cs typeface="Pangolin"/>
              <a:sym typeface="Pangolin"/>
            </a:endParaRPr>
          </a:p>
        </p:txBody>
      </p:sp>
      <p:sp>
        <p:nvSpPr>
          <p:cNvPr id="14124" name="Google Shape;14124;p87"/>
          <p:cNvSpPr txBox="1"/>
          <p:nvPr/>
        </p:nvSpPr>
        <p:spPr>
          <a:xfrm>
            <a:off x="7605375"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Pangolin"/>
                <a:ea typeface="Pangolin"/>
                <a:cs typeface="Pangolin"/>
                <a:sym typeface="Pangolin"/>
              </a:rPr>
              <a:t>Aug</a:t>
            </a:r>
            <a:endParaRPr sz="1300">
              <a:solidFill>
                <a:schemeClr val="dk2"/>
              </a:solidFill>
              <a:latin typeface="Pangolin"/>
              <a:ea typeface="Pangolin"/>
              <a:cs typeface="Pangolin"/>
              <a:sym typeface="Pangolin"/>
            </a:endParaRPr>
          </a:p>
        </p:txBody>
      </p:sp>
      <p:sp>
        <p:nvSpPr>
          <p:cNvPr id="14125" name="Google Shape;14125;p87">
            <a:hlinkClick r:id="rId5" action="ppaction://hlinksldjump"/>
          </p:cNvPr>
          <p:cNvSpPr/>
          <p:nvPr/>
        </p:nvSpPr>
        <p:spPr>
          <a:xfrm>
            <a:off x="1466950" y="333030"/>
            <a:ext cx="428700" cy="3090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6" name="Google Shape;14126;p87">
            <a:hlinkClick r:id="rId5" action="ppaction://hlinksldjump"/>
          </p:cNvPr>
          <p:cNvSpPr/>
          <p:nvPr/>
        </p:nvSpPr>
        <p:spPr>
          <a:xfrm>
            <a:off x="14652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7" name="Google Shape;14127;p87">
            <a:hlinkClick r:id="rId6" action="ppaction://hlinksldjump"/>
          </p:cNvPr>
          <p:cNvSpPr/>
          <p:nvPr/>
        </p:nvSpPr>
        <p:spPr>
          <a:xfrm>
            <a:off x="20748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8" name="Google Shape;14128;p87">
            <a:hlinkClick r:id="rId7" action="ppaction://hlinksldjump"/>
          </p:cNvPr>
          <p:cNvSpPr/>
          <p:nvPr/>
        </p:nvSpPr>
        <p:spPr>
          <a:xfrm>
            <a:off x="27225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9" name="Google Shape;14129;p87">
            <a:hlinkClick r:id="rId3" action="ppaction://hlinksldjump"/>
          </p:cNvPr>
          <p:cNvSpPr/>
          <p:nvPr/>
        </p:nvSpPr>
        <p:spPr>
          <a:xfrm>
            <a:off x="33321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0" name="Google Shape;14130;p87">
            <a:hlinkClick r:id="" action="ppaction://noaction"/>
          </p:cNvPr>
          <p:cNvSpPr/>
          <p:nvPr/>
        </p:nvSpPr>
        <p:spPr>
          <a:xfrm>
            <a:off x="39607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1" name="Google Shape;14131;p87">
            <a:hlinkClick r:id="" action="ppaction://noaction"/>
          </p:cNvPr>
          <p:cNvSpPr/>
          <p:nvPr/>
        </p:nvSpPr>
        <p:spPr>
          <a:xfrm>
            <a:off x="45703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2" name="Google Shape;14132;p87">
            <a:hlinkClick r:id="" action="ppaction://noaction"/>
          </p:cNvPr>
          <p:cNvSpPr/>
          <p:nvPr/>
        </p:nvSpPr>
        <p:spPr>
          <a:xfrm>
            <a:off x="52180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3" name="Google Shape;14133;p87">
            <a:hlinkClick r:id="" action="ppaction://noaction"/>
          </p:cNvPr>
          <p:cNvSpPr/>
          <p:nvPr/>
        </p:nvSpPr>
        <p:spPr>
          <a:xfrm>
            <a:off x="58276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4" name="Google Shape;14134;p87">
            <a:hlinkClick r:id="" action="ppaction://noaction"/>
          </p:cNvPr>
          <p:cNvSpPr/>
          <p:nvPr/>
        </p:nvSpPr>
        <p:spPr>
          <a:xfrm>
            <a:off x="64753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5" name="Google Shape;14135;p87">
            <a:hlinkClick r:id="rId8" action="ppaction://hlinksldjump"/>
          </p:cNvPr>
          <p:cNvSpPr/>
          <p:nvPr/>
        </p:nvSpPr>
        <p:spPr>
          <a:xfrm>
            <a:off x="70849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6" name="Google Shape;14136;p87">
            <a:hlinkClick r:id="" action="ppaction://noaction"/>
          </p:cNvPr>
          <p:cNvSpPr/>
          <p:nvPr/>
        </p:nvSpPr>
        <p:spPr>
          <a:xfrm>
            <a:off x="76945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7" name="Google Shape;14137;p87">
            <a:hlinkClick r:id="rId4" action="ppaction://hlinksldjump"/>
          </p:cNvPr>
          <p:cNvSpPr/>
          <p:nvPr/>
        </p:nvSpPr>
        <p:spPr>
          <a:xfrm>
            <a:off x="8365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8" name="Google Shape;14138;p87"/>
          <p:cNvSpPr/>
          <p:nvPr/>
        </p:nvSpPr>
        <p:spPr>
          <a:xfrm flipH="1">
            <a:off x="1121437" y="2786780"/>
            <a:ext cx="239887" cy="233249"/>
          </a:xfrm>
          <a:custGeom>
            <a:avLst/>
            <a:gdLst/>
            <a:ahLst/>
            <a:cxnLst/>
            <a:rect l="l" t="t" r="r" b="b"/>
            <a:pathLst>
              <a:path w="10878" h="10577" extrusionOk="0">
                <a:moveTo>
                  <a:pt x="5865" y="2857"/>
                </a:moveTo>
                <a:lnTo>
                  <a:pt x="5865" y="2857"/>
                </a:lnTo>
                <a:cubicBezTo>
                  <a:pt x="6266" y="3483"/>
                  <a:pt x="6692" y="4311"/>
                  <a:pt x="6792" y="5163"/>
                </a:cubicBezTo>
                <a:cubicBezTo>
                  <a:pt x="6892" y="5463"/>
                  <a:pt x="6892" y="5689"/>
                  <a:pt x="6892" y="5789"/>
                </a:cubicBezTo>
                <a:cubicBezTo>
                  <a:pt x="6592" y="5263"/>
                  <a:pt x="6065" y="4210"/>
                  <a:pt x="5965" y="3383"/>
                </a:cubicBezTo>
                <a:cubicBezTo>
                  <a:pt x="5865" y="3283"/>
                  <a:pt x="5865" y="3057"/>
                  <a:pt x="5865" y="2857"/>
                </a:cubicBezTo>
                <a:close/>
                <a:moveTo>
                  <a:pt x="2932" y="4210"/>
                </a:moveTo>
                <a:cubicBezTo>
                  <a:pt x="3033" y="4210"/>
                  <a:pt x="3133" y="4311"/>
                  <a:pt x="3233" y="4311"/>
                </a:cubicBezTo>
                <a:cubicBezTo>
                  <a:pt x="4712" y="5463"/>
                  <a:pt x="5338" y="6416"/>
                  <a:pt x="5439" y="6717"/>
                </a:cubicBezTo>
                <a:cubicBezTo>
                  <a:pt x="5013" y="6516"/>
                  <a:pt x="3759" y="5363"/>
                  <a:pt x="2932" y="4210"/>
                </a:cubicBezTo>
                <a:close/>
                <a:moveTo>
                  <a:pt x="6369" y="650"/>
                </a:moveTo>
                <a:cubicBezTo>
                  <a:pt x="6604" y="650"/>
                  <a:pt x="6965" y="991"/>
                  <a:pt x="7419" y="1704"/>
                </a:cubicBezTo>
                <a:cubicBezTo>
                  <a:pt x="8371" y="3584"/>
                  <a:pt x="8246" y="5062"/>
                  <a:pt x="8045" y="6416"/>
                </a:cubicBezTo>
                <a:cubicBezTo>
                  <a:pt x="8045" y="7143"/>
                  <a:pt x="7945" y="7869"/>
                  <a:pt x="8145" y="8496"/>
                </a:cubicBezTo>
                <a:cubicBezTo>
                  <a:pt x="8371" y="9022"/>
                  <a:pt x="8672" y="9448"/>
                  <a:pt x="8998" y="9749"/>
                </a:cubicBezTo>
                <a:cubicBezTo>
                  <a:pt x="7519" y="9549"/>
                  <a:pt x="5338" y="8822"/>
                  <a:pt x="3133" y="6942"/>
                </a:cubicBezTo>
                <a:cubicBezTo>
                  <a:pt x="1153" y="5263"/>
                  <a:pt x="952" y="4210"/>
                  <a:pt x="1153" y="4010"/>
                </a:cubicBezTo>
                <a:cubicBezTo>
                  <a:pt x="1253" y="3910"/>
                  <a:pt x="1479" y="3809"/>
                  <a:pt x="1780" y="3809"/>
                </a:cubicBezTo>
                <a:lnTo>
                  <a:pt x="1980" y="3809"/>
                </a:lnTo>
                <a:cubicBezTo>
                  <a:pt x="2932" y="5363"/>
                  <a:pt x="4912" y="7443"/>
                  <a:pt x="5639" y="7443"/>
                </a:cubicBezTo>
                <a:cubicBezTo>
                  <a:pt x="5865" y="7343"/>
                  <a:pt x="6065" y="7243"/>
                  <a:pt x="6065" y="7042"/>
                </a:cubicBezTo>
                <a:cubicBezTo>
                  <a:pt x="6266" y="6416"/>
                  <a:pt x="5238" y="5062"/>
                  <a:pt x="3559" y="3910"/>
                </a:cubicBezTo>
                <a:cubicBezTo>
                  <a:pt x="3133" y="3584"/>
                  <a:pt x="2732" y="3383"/>
                  <a:pt x="2406" y="3283"/>
                </a:cubicBezTo>
                <a:cubicBezTo>
                  <a:pt x="2306" y="3057"/>
                  <a:pt x="2206" y="2957"/>
                  <a:pt x="2206" y="2857"/>
                </a:cubicBezTo>
                <a:cubicBezTo>
                  <a:pt x="1980" y="2331"/>
                  <a:pt x="1780" y="1704"/>
                  <a:pt x="1980" y="1303"/>
                </a:cubicBezTo>
                <a:cubicBezTo>
                  <a:pt x="2267" y="1016"/>
                  <a:pt x="2599" y="922"/>
                  <a:pt x="2916" y="922"/>
                </a:cubicBezTo>
                <a:cubicBezTo>
                  <a:pt x="3069" y="922"/>
                  <a:pt x="3219" y="944"/>
                  <a:pt x="3358" y="977"/>
                </a:cubicBezTo>
                <a:cubicBezTo>
                  <a:pt x="3860" y="1077"/>
                  <a:pt x="4612" y="1504"/>
                  <a:pt x="5113" y="2030"/>
                </a:cubicBezTo>
                <a:cubicBezTo>
                  <a:pt x="5113" y="2556"/>
                  <a:pt x="5238" y="2957"/>
                  <a:pt x="5338" y="3584"/>
                </a:cubicBezTo>
                <a:cubicBezTo>
                  <a:pt x="5439" y="4110"/>
                  <a:pt x="5739" y="4837"/>
                  <a:pt x="6065" y="5564"/>
                </a:cubicBezTo>
                <a:cubicBezTo>
                  <a:pt x="6692" y="6817"/>
                  <a:pt x="6993" y="6817"/>
                  <a:pt x="7218" y="6817"/>
                </a:cubicBezTo>
                <a:cubicBezTo>
                  <a:pt x="7619" y="6717"/>
                  <a:pt x="7619" y="6190"/>
                  <a:pt x="7419" y="5062"/>
                </a:cubicBezTo>
                <a:cubicBezTo>
                  <a:pt x="7218" y="3809"/>
                  <a:pt x="6592" y="2656"/>
                  <a:pt x="5739" y="1804"/>
                </a:cubicBezTo>
                <a:cubicBezTo>
                  <a:pt x="5865" y="1077"/>
                  <a:pt x="6065" y="676"/>
                  <a:pt x="6266" y="676"/>
                </a:cubicBezTo>
                <a:cubicBezTo>
                  <a:pt x="6297" y="659"/>
                  <a:pt x="6331" y="650"/>
                  <a:pt x="6369" y="650"/>
                </a:cubicBezTo>
                <a:close/>
                <a:moveTo>
                  <a:pt x="6325" y="1"/>
                </a:moveTo>
                <a:cubicBezTo>
                  <a:pt x="6219" y="1"/>
                  <a:pt x="6131" y="22"/>
                  <a:pt x="6065" y="50"/>
                </a:cubicBezTo>
                <a:cubicBezTo>
                  <a:pt x="5639" y="150"/>
                  <a:pt x="5338" y="676"/>
                  <a:pt x="5238" y="1303"/>
                </a:cubicBezTo>
                <a:cubicBezTo>
                  <a:pt x="4612" y="777"/>
                  <a:pt x="4085" y="451"/>
                  <a:pt x="3459" y="351"/>
                </a:cubicBezTo>
                <a:cubicBezTo>
                  <a:pt x="3240" y="299"/>
                  <a:pt x="3037" y="274"/>
                  <a:pt x="2848" y="274"/>
                </a:cubicBezTo>
                <a:cubicBezTo>
                  <a:pt x="2300" y="274"/>
                  <a:pt x="1877" y="485"/>
                  <a:pt x="1579" y="877"/>
                </a:cubicBezTo>
                <a:cubicBezTo>
                  <a:pt x="1153" y="1403"/>
                  <a:pt x="1153" y="2230"/>
                  <a:pt x="1579" y="3183"/>
                </a:cubicBezTo>
                <a:cubicBezTo>
                  <a:pt x="1253" y="3183"/>
                  <a:pt x="952" y="3283"/>
                  <a:pt x="727" y="3584"/>
                </a:cubicBezTo>
                <a:cubicBezTo>
                  <a:pt x="426" y="4010"/>
                  <a:pt x="0" y="5163"/>
                  <a:pt x="2732" y="7343"/>
                </a:cubicBezTo>
                <a:cubicBezTo>
                  <a:pt x="6366" y="10476"/>
                  <a:pt x="9925" y="10576"/>
                  <a:pt x="10551" y="10576"/>
                </a:cubicBezTo>
                <a:cubicBezTo>
                  <a:pt x="10752" y="10576"/>
                  <a:pt x="10877" y="10476"/>
                  <a:pt x="10877" y="10275"/>
                </a:cubicBezTo>
                <a:cubicBezTo>
                  <a:pt x="10877" y="10175"/>
                  <a:pt x="10752" y="10075"/>
                  <a:pt x="10652" y="9950"/>
                </a:cubicBezTo>
                <a:cubicBezTo>
                  <a:pt x="10652" y="9950"/>
                  <a:pt x="9198" y="9649"/>
                  <a:pt x="8772" y="8296"/>
                </a:cubicBezTo>
                <a:cubicBezTo>
                  <a:pt x="8572" y="7769"/>
                  <a:pt x="8672" y="7143"/>
                  <a:pt x="8672" y="6416"/>
                </a:cubicBezTo>
                <a:cubicBezTo>
                  <a:pt x="8872" y="5062"/>
                  <a:pt x="8998" y="3383"/>
                  <a:pt x="7945" y="1504"/>
                </a:cubicBezTo>
                <a:cubicBezTo>
                  <a:pt x="7300" y="272"/>
                  <a:pt x="6700" y="1"/>
                  <a:pt x="632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TextBox 7">
            <a:extLst>
              <a:ext uri="{FF2B5EF4-FFF2-40B4-BE49-F238E27FC236}">
                <a16:creationId xmlns:a16="http://schemas.microsoft.com/office/drawing/2014/main" xmlns="" id="{94018955-03E1-7C41-B35C-6A3ADCF3CB2C}"/>
              </a:ext>
            </a:extLst>
          </p:cNvPr>
          <p:cNvSpPr txBox="1"/>
          <p:nvPr/>
        </p:nvSpPr>
        <p:spPr>
          <a:xfrm>
            <a:off x="2341675" y="1646551"/>
            <a:ext cx="4500320" cy="1477328"/>
          </a:xfrm>
          <a:prstGeom prst="rect">
            <a:avLst/>
          </a:prstGeom>
          <a:noFill/>
        </p:spPr>
        <p:txBody>
          <a:bodyPr wrap="square" rtlCol="0">
            <a:spAutoFit/>
          </a:bodyPr>
          <a:lstStyle/>
          <a:p>
            <a:pPr algn="ctr"/>
            <a:r>
              <a:rPr lang="x-none" sz="4500" b="1" i="1" dirty="0">
                <a:solidFill>
                  <a:srgbClr val="FFFFFF"/>
                </a:solidFill>
                <a:latin typeface="Times New Roman" panose="02020603050405020304" pitchFamily="18" charset="0"/>
                <a:cs typeface="Times New Roman" panose="02020603050405020304" pitchFamily="18" charset="0"/>
              </a:rPr>
              <a:t>Chúc các em một ngày tốt lành!</a:t>
            </a:r>
          </a:p>
        </p:txBody>
      </p:sp>
      <p:sp>
        <p:nvSpPr>
          <p:cNvPr id="2" name="Title 1"/>
          <p:cNvSpPr>
            <a:spLocks noGrp="1"/>
          </p:cNvSpPr>
          <p:nvPr>
            <p:ph type="title"/>
          </p:nvPr>
        </p:nvSpPr>
        <p:spPr/>
        <p:txBody>
          <a:bodyPr/>
          <a:lstStyle/>
          <a:p>
            <a:endParaRPr lang="en-US"/>
          </a:p>
        </p:txBody>
      </p:sp>
    </p:spTree>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845"/>
        <p:cNvGrpSpPr/>
        <p:nvPr/>
      </p:nvGrpSpPr>
      <p:grpSpPr>
        <a:xfrm>
          <a:off x="0" y="0"/>
          <a:ext cx="0" cy="0"/>
          <a:chOff x="0" y="0"/>
          <a:chExt cx="0" cy="0"/>
        </a:xfrm>
      </p:grpSpPr>
      <p:sp>
        <p:nvSpPr>
          <p:cNvPr id="5848" name="Google Shape;5848;p38"/>
          <p:cNvSpPr/>
          <p:nvPr/>
        </p:nvSpPr>
        <p:spPr>
          <a:xfrm>
            <a:off x="1685047" y="812490"/>
            <a:ext cx="6001887" cy="1466600"/>
          </a:xfrm>
          <a:custGeom>
            <a:avLst/>
            <a:gdLst/>
            <a:ahLst/>
            <a:cxnLst/>
            <a:rect l="l" t="t" r="r" b="b"/>
            <a:pathLst>
              <a:path w="67400" h="75139" extrusionOk="0">
                <a:moveTo>
                  <a:pt x="16043" y="1"/>
                </a:moveTo>
                <a:cubicBezTo>
                  <a:pt x="3288" y="1"/>
                  <a:pt x="2743" y="11440"/>
                  <a:pt x="2198" y="14258"/>
                </a:cubicBezTo>
                <a:cubicBezTo>
                  <a:pt x="1" y="25604"/>
                  <a:pt x="1" y="45722"/>
                  <a:pt x="2198" y="61369"/>
                </a:cubicBezTo>
                <a:cubicBezTo>
                  <a:pt x="3833" y="73110"/>
                  <a:pt x="7590" y="75138"/>
                  <a:pt x="11271" y="75138"/>
                </a:cubicBezTo>
                <a:lnTo>
                  <a:pt x="52128" y="75138"/>
                </a:lnTo>
                <a:cubicBezTo>
                  <a:pt x="58946" y="75138"/>
                  <a:pt x="63868" y="70536"/>
                  <a:pt x="64507" y="64901"/>
                </a:cubicBezTo>
                <a:cubicBezTo>
                  <a:pt x="67399" y="39448"/>
                  <a:pt x="65746" y="23012"/>
                  <a:pt x="64507" y="9243"/>
                </a:cubicBezTo>
                <a:cubicBezTo>
                  <a:pt x="64037" y="4152"/>
                  <a:pt x="59416" y="1"/>
                  <a:pt x="532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8" name="Google Shape;6048;p38">
            <a:hlinkClick r:id="" action="ppaction://noaction"/>
          </p:cNvPr>
          <p:cNvSpPr txBox="1"/>
          <p:nvPr/>
        </p:nvSpPr>
        <p:spPr>
          <a:xfrm>
            <a:off x="8584800" y="821500"/>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A</a:t>
            </a:r>
            <a:endParaRPr sz="1200" b="1">
              <a:solidFill>
                <a:schemeClr val="lt1"/>
              </a:solidFill>
              <a:latin typeface="Pangolin"/>
              <a:ea typeface="Pangolin"/>
              <a:cs typeface="Pangolin"/>
              <a:sym typeface="Pangolin"/>
            </a:endParaRPr>
          </a:p>
        </p:txBody>
      </p:sp>
      <p:sp>
        <p:nvSpPr>
          <p:cNvPr id="6049" name="Google Shape;6049;p38">
            <a:hlinkClick r:id="rId3" action="ppaction://hlinksldjump"/>
          </p:cNvPr>
          <p:cNvSpPr txBox="1"/>
          <p:nvPr/>
        </p:nvSpPr>
        <p:spPr>
          <a:xfrm>
            <a:off x="8584800" y="1495394"/>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B</a:t>
            </a:r>
            <a:endParaRPr sz="1200" b="1">
              <a:solidFill>
                <a:schemeClr val="lt1"/>
              </a:solidFill>
              <a:latin typeface="Pangolin"/>
              <a:ea typeface="Pangolin"/>
              <a:cs typeface="Pangolin"/>
              <a:sym typeface="Pangolin"/>
            </a:endParaRPr>
          </a:p>
        </p:txBody>
      </p:sp>
      <p:sp>
        <p:nvSpPr>
          <p:cNvPr id="6050" name="Google Shape;6050;p38">
            <a:hlinkClick r:id="" action="ppaction://noaction"/>
          </p:cNvPr>
          <p:cNvSpPr txBox="1"/>
          <p:nvPr/>
        </p:nvSpPr>
        <p:spPr>
          <a:xfrm>
            <a:off x="8584800" y="2170478"/>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C</a:t>
            </a:r>
            <a:endParaRPr sz="1200" b="1">
              <a:solidFill>
                <a:schemeClr val="lt1"/>
              </a:solidFill>
              <a:latin typeface="Pangolin"/>
              <a:ea typeface="Pangolin"/>
              <a:cs typeface="Pangolin"/>
              <a:sym typeface="Pangolin"/>
            </a:endParaRPr>
          </a:p>
        </p:txBody>
      </p:sp>
      <p:sp>
        <p:nvSpPr>
          <p:cNvPr id="6051" name="Google Shape;6051;p38">
            <a:hlinkClick r:id="" action="ppaction://noaction"/>
          </p:cNvPr>
          <p:cNvSpPr txBox="1"/>
          <p:nvPr/>
        </p:nvSpPr>
        <p:spPr>
          <a:xfrm>
            <a:off x="8584800" y="3521838"/>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E</a:t>
            </a:r>
            <a:endParaRPr sz="1200" b="1">
              <a:solidFill>
                <a:schemeClr val="lt1"/>
              </a:solidFill>
              <a:latin typeface="Pangolin"/>
              <a:ea typeface="Pangolin"/>
              <a:cs typeface="Pangolin"/>
              <a:sym typeface="Pangolin"/>
            </a:endParaRPr>
          </a:p>
        </p:txBody>
      </p:sp>
      <p:sp>
        <p:nvSpPr>
          <p:cNvPr id="6052" name="Google Shape;6052;p38">
            <a:hlinkClick r:id="" action="ppaction://noaction"/>
          </p:cNvPr>
          <p:cNvSpPr txBox="1"/>
          <p:nvPr/>
        </p:nvSpPr>
        <p:spPr>
          <a:xfrm>
            <a:off x="8584800" y="4195731"/>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F</a:t>
            </a:r>
            <a:endParaRPr sz="1200" b="1">
              <a:solidFill>
                <a:schemeClr val="lt1"/>
              </a:solidFill>
              <a:latin typeface="Pangolin"/>
              <a:ea typeface="Pangolin"/>
              <a:cs typeface="Pangolin"/>
              <a:sym typeface="Pangolin"/>
            </a:endParaRPr>
          </a:p>
        </p:txBody>
      </p:sp>
      <p:sp>
        <p:nvSpPr>
          <p:cNvPr id="6053" name="Google Shape;6053;p38">
            <a:hlinkClick r:id="" action="ppaction://noaction"/>
          </p:cNvPr>
          <p:cNvSpPr txBox="1"/>
          <p:nvPr/>
        </p:nvSpPr>
        <p:spPr>
          <a:xfrm>
            <a:off x="8584800" y="2844372"/>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D</a:t>
            </a:r>
            <a:endParaRPr sz="1200" b="1">
              <a:solidFill>
                <a:schemeClr val="lt1"/>
              </a:solidFill>
              <a:latin typeface="Pangolin"/>
              <a:ea typeface="Pangolin"/>
              <a:cs typeface="Pangolin"/>
              <a:sym typeface="Pangolin"/>
            </a:endParaRPr>
          </a:p>
        </p:txBody>
      </p:sp>
      <p:sp>
        <p:nvSpPr>
          <p:cNvPr id="6054" name="Google Shape;6054;p38">
            <a:hlinkClick r:id="rId4" action="ppaction://hlinksldjump"/>
          </p:cNvPr>
          <p:cNvSpPr/>
          <p:nvPr/>
        </p:nvSpPr>
        <p:spPr>
          <a:xfrm>
            <a:off x="855627" y="38592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055" name="Google Shape;6055;p38"/>
          <p:cNvGrpSpPr/>
          <p:nvPr/>
        </p:nvGrpSpPr>
        <p:grpSpPr>
          <a:xfrm>
            <a:off x="790775" y="119354"/>
            <a:ext cx="7447900" cy="745438"/>
            <a:chOff x="790775" y="119354"/>
            <a:chExt cx="7447900" cy="745438"/>
          </a:xfrm>
        </p:grpSpPr>
        <p:grpSp>
          <p:nvGrpSpPr>
            <p:cNvPr id="6056" name="Google Shape;6056;p38"/>
            <p:cNvGrpSpPr/>
            <p:nvPr/>
          </p:nvGrpSpPr>
          <p:grpSpPr>
            <a:xfrm>
              <a:off x="790775" y="119354"/>
              <a:ext cx="551700" cy="745438"/>
              <a:chOff x="790775" y="119354"/>
              <a:chExt cx="551700" cy="745438"/>
            </a:xfrm>
          </p:grpSpPr>
          <p:sp>
            <p:nvSpPr>
              <p:cNvPr id="6057" name="Google Shape;6057;p38"/>
              <p:cNvSpPr/>
              <p:nvPr/>
            </p:nvSpPr>
            <p:spPr>
              <a:xfrm>
                <a:off x="888864" y="119354"/>
                <a:ext cx="172446" cy="238127"/>
              </a:xfrm>
              <a:custGeom>
                <a:avLst/>
                <a:gdLst/>
                <a:ahLst/>
                <a:cxnLst/>
                <a:rect l="l" t="t" r="r" b="b"/>
                <a:pathLst>
                  <a:path w="5528" h="6828" extrusionOk="0">
                    <a:moveTo>
                      <a:pt x="828" y="0"/>
                    </a:moveTo>
                    <a:cubicBezTo>
                      <a:pt x="721" y="0"/>
                      <a:pt x="628" y="39"/>
                      <a:pt x="552" y="123"/>
                    </a:cubicBezTo>
                    <a:cubicBezTo>
                      <a:pt x="120" y="674"/>
                      <a:pt x="1" y="1166"/>
                      <a:pt x="373" y="1673"/>
                    </a:cubicBezTo>
                    <a:cubicBezTo>
                      <a:pt x="746" y="2164"/>
                      <a:pt x="2787" y="3475"/>
                      <a:pt x="4410" y="6693"/>
                    </a:cubicBezTo>
                    <a:lnTo>
                      <a:pt x="4410" y="6827"/>
                    </a:lnTo>
                    <a:cubicBezTo>
                      <a:pt x="4783" y="6827"/>
                      <a:pt x="5155" y="6753"/>
                      <a:pt x="5528" y="6753"/>
                    </a:cubicBezTo>
                    <a:cubicBezTo>
                      <a:pt x="5453" y="6142"/>
                      <a:pt x="5081" y="4220"/>
                      <a:pt x="3591" y="2477"/>
                    </a:cubicBezTo>
                    <a:cubicBezTo>
                      <a:pt x="2539" y="1260"/>
                      <a:pt x="1444" y="0"/>
                      <a:pt x="8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8" name="Google Shape;6058;p38"/>
              <p:cNvSpPr/>
              <p:nvPr/>
            </p:nvSpPr>
            <p:spPr>
              <a:xfrm>
                <a:off x="794063" y="353616"/>
                <a:ext cx="536336" cy="299611"/>
              </a:xfrm>
              <a:custGeom>
                <a:avLst/>
                <a:gdLst/>
                <a:ahLst/>
                <a:cxnLst/>
                <a:rect l="l" t="t" r="r" b="b"/>
                <a:pathLst>
                  <a:path w="17193" h="8591" extrusionOk="0">
                    <a:moveTo>
                      <a:pt x="9658" y="1"/>
                    </a:moveTo>
                    <a:cubicBezTo>
                      <a:pt x="9302" y="1"/>
                      <a:pt x="8937" y="12"/>
                      <a:pt x="8567" y="36"/>
                    </a:cubicBezTo>
                    <a:cubicBezTo>
                      <a:pt x="8194" y="36"/>
                      <a:pt x="7822" y="110"/>
                      <a:pt x="7449" y="110"/>
                    </a:cubicBezTo>
                    <a:cubicBezTo>
                      <a:pt x="5140" y="408"/>
                      <a:pt x="2846" y="1093"/>
                      <a:pt x="1788" y="2523"/>
                    </a:cubicBezTo>
                    <a:cubicBezTo>
                      <a:pt x="1" y="4952"/>
                      <a:pt x="1118" y="7052"/>
                      <a:pt x="1788" y="7738"/>
                    </a:cubicBezTo>
                    <a:cubicBezTo>
                      <a:pt x="1863" y="7797"/>
                      <a:pt x="1922" y="7857"/>
                      <a:pt x="2042" y="7931"/>
                    </a:cubicBezTo>
                    <a:cubicBezTo>
                      <a:pt x="2699" y="8317"/>
                      <a:pt x="5429" y="8590"/>
                      <a:pt x="8274" y="8590"/>
                    </a:cubicBezTo>
                    <a:cubicBezTo>
                      <a:pt x="11359" y="8590"/>
                      <a:pt x="14582" y="8269"/>
                      <a:pt x="15449" y="7425"/>
                    </a:cubicBezTo>
                    <a:cubicBezTo>
                      <a:pt x="17192" y="5756"/>
                      <a:pt x="16626" y="1719"/>
                      <a:pt x="13155" y="482"/>
                    </a:cubicBezTo>
                    <a:cubicBezTo>
                      <a:pt x="12356" y="184"/>
                      <a:pt x="11088" y="1"/>
                      <a:pt x="96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9" name="Google Shape;6059;p38"/>
              <p:cNvSpPr txBox="1"/>
              <p:nvPr/>
            </p:nvSpPr>
            <p:spPr>
              <a:xfrm>
                <a:off x="7907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Sep</a:t>
                </a:r>
                <a:endParaRPr sz="1300">
                  <a:solidFill>
                    <a:schemeClr val="lt1"/>
                  </a:solidFill>
                  <a:latin typeface="Pangolin"/>
                  <a:ea typeface="Pangolin"/>
                  <a:cs typeface="Pangolin"/>
                  <a:sym typeface="Pangolin"/>
                </a:endParaRPr>
              </a:p>
            </p:txBody>
          </p:sp>
          <p:grpSp>
            <p:nvGrpSpPr>
              <p:cNvPr id="6060" name="Google Shape;6060;p38"/>
              <p:cNvGrpSpPr/>
              <p:nvPr/>
            </p:nvGrpSpPr>
            <p:grpSpPr>
              <a:xfrm>
                <a:off x="844850" y="596800"/>
                <a:ext cx="456034" cy="267991"/>
                <a:chOff x="-1126825" y="596800"/>
                <a:chExt cx="456034" cy="267991"/>
              </a:xfrm>
            </p:grpSpPr>
            <p:sp>
              <p:nvSpPr>
                <p:cNvPr id="6061" name="Google Shape;6061;p38"/>
                <p:cNvSpPr/>
                <p:nvPr/>
              </p:nvSpPr>
              <p:spPr>
                <a:xfrm>
                  <a:off x="-1126825" y="596800"/>
                  <a:ext cx="456034" cy="267991"/>
                </a:xfrm>
                <a:custGeom>
                  <a:avLst/>
                  <a:gdLst/>
                  <a:ahLst/>
                  <a:cxnLst/>
                  <a:rect l="l" t="t" r="r" b="b"/>
                  <a:pathLst>
                    <a:path w="14620" h="10580" extrusionOk="0">
                      <a:moveTo>
                        <a:pt x="13662" y="1"/>
                      </a:moveTo>
                      <a:lnTo>
                        <a:pt x="13662" y="1"/>
                      </a:lnTo>
                      <a:cubicBezTo>
                        <a:pt x="12786" y="845"/>
                        <a:pt x="9560" y="1166"/>
                        <a:pt x="6476" y="1166"/>
                      </a:cubicBezTo>
                      <a:cubicBezTo>
                        <a:pt x="3630" y="1166"/>
                        <a:pt x="905" y="893"/>
                        <a:pt x="254" y="507"/>
                      </a:cubicBezTo>
                      <a:cubicBezTo>
                        <a:pt x="195" y="433"/>
                        <a:pt x="61" y="373"/>
                        <a:pt x="1" y="314"/>
                      </a:cubicBezTo>
                      <a:lnTo>
                        <a:pt x="1" y="314"/>
                      </a:lnTo>
                      <a:lnTo>
                        <a:pt x="746" y="1058"/>
                      </a:lnTo>
                      <a:cubicBezTo>
                        <a:pt x="61" y="4976"/>
                        <a:pt x="3100" y="10250"/>
                        <a:pt x="6020" y="10563"/>
                      </a:cubicBezTo>
                      <a:cubicBezTo>
                        <a:pt x="6137" y="10574"/>
                        <a:pt x="6254" y="10580"/>
                        <a:pt x="6371" y="10580"/>
                      </a:cubicBezTo>
                      <a:cubicBezTo>
                        <a:pt x="10757" y="10580"/>
                        <a:pt x="14620" y="2845"/>
                        <a:pt x="1366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2" name="Google Shape;6062;p38"/>
                <p:cNvSpPr/>
                <p:nvPr/>
              </p:nvSpPr>
              <p:spPr>
                <a:xfrm>
                  <a:off x="-1014138" y="741047"/>
                  <a:ext cx="19091" cy="37964"/>
                </a:xfrm>
                <a:custGeom>
                  <a:avLst/>
                  <a:gdLst/>
                  <a:ahLst/>
                  <a:cxnLst/>
                  <a:rect l="l" t="t" r="r" b="b"/>
                  <a:pathLst>
                    <a:path w="612" h="1217" extrusionOk="0">
                      <a:moveTo>
                        <a:pt x="341" y="0"/>
                      </a:moveTo>
                      <a:cubicBezTo>
                        <a:pt x="301" y="0"/>
                        <a:pt x="264" y="15"/>
                        <a:pt x="239" y="40"/>
                      </a:cubicBezTo>
                      <a:cubicBezTo>
                        <a:pt x="180" y="159"/>
                        <a:pt x="120" y="218"/>
                        <a:pt x="120" y="278"/>
                      </a:cubicBezTo>
                      <a:cubicBezTo>
                        <a:pt x="61" y="412"/>
                        <a:pt x="61" y="472"/>
                        <a:pt x="1" y="591"/>
                      </a:cubicBezTo>
                      <a:cubicBezTo>
                        <a:pt x="1" y="784"/>
                        <a:pt x="61" y="963"/>
                        <a:pt x="180" y="1157"/>
                      </a:cubicBezTo>
                      <a:lnTo>
                        <a:pt x="239" y="1217"/>
                      </a:lnTo>
                      <a:cubicBezTo>
                        <a:pt x="299" y="1217"/>
                        <a:pt x="433" y="1217"/>
                        <a:pt x="493" y="1157"/>
                      </a:cubicBezTo>
                      <a:cubicBezTo>
                        <a:pt x="552" y="963"/>
                        <a:pt x="612" y="784"/>
                        <a:pt x="612" y="650"/>
                      </a:cubicBezTo>
                      <a:lnTo>
                        <a:pt x="612" y="412"/>
                      </a:lnTo>
                      <a:cubicBezTo>
                        <a:pt x="612" y="278"/>
                        <a:pt x="612" y="218"/>
                        <a:pt x="552" y="99"/>
                      </a:cubicBezTo>
                      <a:lnTo>
                        <a:pt x="493" y="99"/>
                      </a:lnTo>
                      <a:cubicBezTo>
                        <a:pt x="458" y="29"/>
                        <a:pt x="397" y="0"/>
                        <a:pt x="341"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3" name="Google Shape;6063;p38"/>
                <p:cNvSpPr/>
                <p:nvPr/>
              </p:nvSpPr>
              <p:spPr>
                <a:xfrm>
                  <a:off x="-960202" y="696438"/>
                  <a:ext cx="17688" cy="37496"/>
                </a:xfrm>
                <a:custGeom>
                  <a:avLst/>
                  <a:gdLst/>
                  <a:ahLst/>
                  <a:cxnLst/>
                  <a:rect l="l" t="t" r="r" b="b"/>
                  <a:pathLst>
                    <a:path w="567" h="1202" extrusionOk="0">
                      <a:moveTo>
                        <a:pt x="276" y="0"/>
                      </a:moveTo>
                      <a:cubicBezTo>
                        <a:pt x="224" y="0"/>
                        <a:pt x="169" y="29"/>
                        <a:pt x="134" y="99"/>
                      </a:cubicBezTo>
                      <a:cubicBezTo>
                        <a:pt x="60" y="159"/>
                        <a:pt x="60" y="293"/>
                        <a:pt x="0" y="352"/>
                      </a:cubicBezTo>
                      <a:lnTo>
                        <a:pt x="0" y="591"/>
                      </a:lnTo>
                      <a:cubicBezTo>
                        <a:pt x="0" y="784"/>
                        <a:pt x="0" y="963"/>
                        <a:pt x="134" y="1157"/>
                      </a:cubicBezTo>
                      <a:lnTo>
                        <a:pt x="194" y="1157"/>
                      </a:lnTo>
                      <a:cubicBezTo>
                        <a:pt x="224" y="1187"/>
                        <a:pt x="268" y="1201"/>
                        <a:pt x="313" y="1201"/>
                      </a:cubicBezTo>
                      <a:cubicBezTo>
                        <a:pt x="358" y="1201"/>
                        <a:pt x="402" y="1187"/>
                        <a:pt x="432" y="1157"/>
                      </a:cubicBezTo>
                      <a:cubicBezTo>
                        <a:pt x="566" y="963"/>
                        <a:pt x="566" y="784"/>
                        <a:pt x="566" y="591"/>
                      </a:cubicBezTo>
                      <a:lnTo>
                        <a:pt x="566" y="352"/>
                      </a:lnTo>
                      <a:cubicBezTo>
                        <a:pt x="507" y="218"/>
                        <a:pt x="507" y="159"/>
                        <a:pt x="432" y="99"/>
                      </a:cubicBezTo>
                      <a:lnTo>
                        <a:pt x="373" y="39"/>
                      </a:lnTo>
                      <a:cubicBezTo>
                        <a:pt x="348" y="15"/>
                        <a:pt x="313" y="0"/>
                        <a:pt x="276" y="0"/>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4" name="Google Shape;6064;p38"/>
                <p:cNvSpPr/>
                <p:nvPr/>
              </p:nvSpPr>
              <p:spPr>
                <a:xfrm>
                  <a:off x="-963945" y="802844"/>
                  <a:ext cx="19559" cy="31944"/>
                </a:xfrm>
                <a:custGeom>
                  <a:avLst/>
                  <a:gdLst/>
                  <a:ahLst/>
                  <a:cxnLst/>
                  <a:rect l="l" t="t" r="r" b="b"/>
                  <a:pathLst>
                    <a:path w="627" h="1024" extrusionOk="0">
                      <a:moveTo>
                        <a:pt x="335" y="1"/>
                      </a:moveTo>
                      <a:cubicBezTo>
                        <a:pt x="288" y="1"/>
                        <a:pt x="235" y="15"/>
                        <a:pt x="180" y="40"/>
                      </a:cubicBezTo>
                      <a:cubicBezTo>
                        <a:pt x="120" y="100"/>
                        <a:pt x="120" y="159"/>
                        <a:pt x="60" y="293"/>
                      </a:cubicBezTo>
                      <a:cubicBezTo>
                        <a:pt x="1" y="353"/>
                        <a:pt x="1" y="412"/>
                        <a:pt x="1" y="472"/>
                      </a:cubicBezTo>
                      <a:cubicBezTo>
                        <a:pt x="1" y="666"/>
                        <a:pt x="60" y="844"/>
                        <a:pt x="180" y="979"/>
                      </a:cubicBezTo>
                      <a:cubicBezTo>
                        <a:pt x="217" y="1008"/>
                        <a:pt x="265" y="1023"/>
                        <a:pt x="312" y="1023"/>
                      </a:cubicBezTo>
                      <a:cubicBezTo>
                        <a:pt x="358" y="1023"/>
                        <a:pt x="403" y="1008"/>
                        <a:pt x="433" y="979"/>
                      </a:cubicBezTo>
                      <a:cubicBezTo>
                        <a:pt x="552" y="785"/>
                        <a:pt x="627" y="666"/>
                        <a:pt x="627" y="532"/>
                      </a:cubicBezTo>
                      <a:cubicBezTo>
                        <a:pt x="627" y="472"/>
                        <a:pt x="627" y="412"/>
                        <a:pt x="552" y="353"/>
                      </a:cubicBezTo>
                      <a:cubicBezTo>
                        <a:pt x="552" y="293"/>
                        <a:pt x="552" y="159"/>
                        <a:pt x="493" y="100"/>
                      </a:cubicBezTo>
                      <a:cubicBezTo>
                        <a:pt x="458" y="30"/>
                        <a:pt x="402" y="1"/>
                        <a:pt x="33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5" name="Google Shape;6065;p38"/>
                <p:cNvSpPr/>
                <p:nvPr/>
              </p:nvSpPr>
              <p:spPr>
                <a:xfrm>
                  <a:off x="-911881" y="749688"/>
                  <a:ext cx="17688" cy="48851"/>
                </a:xfrm>
                <a:custGeom>
                  <a:avLst/>
                  <a:gdLst/>
                  <a:ahLst/>
                  <a:cxnLst/>
                  <a:rect l="l" t="t" r="r" b="b"/>
                  <a:pathLst>
                    <a:path w="567" h="1566" extrusionOk="0">
                      <a:moveTo>
                        <a:pt x="373" y="1"/>
                      </a:moveTo>
                      <a:cubicBezTo>
                        <a:pt x="313" y="1"/>
                        <a:pt x="194" y="1"/>
                        <a:pt x="135" y="75"/>
                      </a:cubicBezTo>
                      <a:cubicBezTo>
                        <a:pt x="75" y="195"/>
                        <a:pt x="75" y="314"/>
                        <a:pt x="0" y="448"/>
                      </a:cubicBezTo>
                      <a:lnTo>
                        <a:pt x="0" y="746"/>
                      </a:lnTo>
                      <a:cubicBezTo>
                        <a:pt x="0" y="999"/>
                        <a:pt x="0" y="1252"/>
                        <a:pt x="135" y="1491"/>
                      </a:cubicBezTo>
                      <a:cubicBezTo>
                        <a:pt x="194" y="1491"/>
                        <a:pt x="194" y="1491"/>
                        <a:pt x="194" y="1565"/>
                      </a:cubicBezTo>
                      <a:cubicBezTo>
                        <a:pt x="313" y="1565"/>
                        <a:pt x="373" y="1565"/>
                        <a:pt x="447" y="1431"/>
                      </a:cubicBezTo>
                      <a:cubicBezTo>
                        <a:pt x="567" y="1252"/>
                        <a:pt x="567" y="999"/>
                        <a:pt x="567" y="746"/>
                      </a:cubicBezTo>
                      <a:lnTo>
                        <a:pt x="567" y="448"/>
                      </a:lnTo>
                      <a:cubicBezTo>
                        <a:pt x="507" y="314"/>
                        <a:pt x="507" y="195"/>
                        <a:pt x="447" y="75"/>
                      </a:cubicBezTo>
                      <a:cubicBezTo>
                        <a:pt x="447" y="75"/>
                        <a:pt x="373" y="75"/>
                        <a:pt x="37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6" name="Google Shape;6066;p38"/>
                <p:cNvSpPr/>
                <p:nvPr/>
              </p:nvSpPr>
              <p:spPr>
                <a:xfrm>
                  <a:off x="-863092" y="690417"/>
                  <a:ext cx="19091" cy="39805"/>
                </a:xfrm>
                <a:custGeom>
                  <a:avLst/>
                  <a:gdLst/>
                  <a:ahLst/>
                  <a:cxnLst/>
                  <a:rect l="l" t="t" r="r" b="b"/>
                  <a:pathLst>
                    <a:path w="612" h="1276" extrusionOk="0">
                      <a:moveTo>
                        <a:pt x="303" y="1"/>
                      </a:moveTo>
                      <a:cubicBezTo>
                        <a:pt x="251" y="1"/>
                        <a:pt x="215" y="33"/>
                        <a:pt x="179" y="113"/>
                      </a:cubicBezTo>
                      <a:cubicBezTo>
                        <a:pt x="120" y="173"/>
                        <a:pt x="60" y="292"/>
                        <a:pt x="60" y="352"/>
                      </a:cubicBezTo>
                      <a:cubicBezTo>
                        <a:pt x="1" y="411"/>
                        <a:pt x="1" y="545"/>
                        <a:pt x="1" y="605"/>
                      </a:cubicBezTo>
                      <a:cubicBezTo>
                        <a:pt x="1" y="784"/>
                        <a:pt x="1" y="977"/>
                        <a:pt x="60" y="1156"/>
                      </a:cubicBezTo>
                      <a:lnTo>
                        <a:pt x="120" y="1231"/>
                      </a:lnTo>
                      <a:cubicBezTo>
                        <a:pt x="150" y="1260"/>
                        <a:pt x="194" y="1275"/>
                        <a:pt x="241" y="1275"/>
                      </a:cubicBezTo>
                      <a:cubicBezTo>
                        <a:pt x="287" y="1275"/>
                        <a:pt x="336" y="1260"/>
                        <a:pt x="373" y="1231"/>
                      </a:cubicBezTo>
                      <a:cubicBezTo>
                        <a:pt x="492" y="1037"/>
                        <a:pt x="552" y="858"/>
                        <a:pt x="552" y="664"/>
                      </a:cubicBezTo>
                      <a:cubicBezTo>
                        <a:pt x="611" y="545"/>
                        <a:pt x="611" y="486"/>
                        <a:pt x="552" y="352"/>
                      </a:cubicBezTo>
                      <a:cubicBezTo>
                        <a:pt x="552" y="292"/>
                        <a:pt x="492" y="173"/>
                        <a:pt x="433" y="113"/>
                      </a:cubicBezTo>
                      <a:lnTo>
                        <a:pt x="433" y="39"/>
                      </a:lnTo>
                      <a:cubicBezTo>
                        <a:pt x="379" y="15"/>
                        <a:pt x="337" y="1"/>
                        <a:pt x="303"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7" name="Google Shape;6067;p38"/>
                <p:cNvSpPr/>
                <p:nvPr/>
              </p:nvSpPr>
              <p:spPr>
                <a:xfrm>
                  <a:off x="-791531" y="672543"/>
                  <a:ext cx="19091" cy="40023"/>
                </a:xfrm>
                <a:custGeom>
                  <a:avLst/>
                  <a:gdLst/>
                  <a:ahLst/>
                  <a:cxnLst/>
                  <a:rect l="l" t="t" r="r" b="b"/>
                  <a:pathLst>
                    <a:path w="612" h="1283" extrusionOk="0">
                      <a:moveTo>
                        <a:pt x="314" y="1"/>
                      </a:moveTo>
                      <a:cubicBezTo>
                        <a:pt x="180" y="1"/>
                        <a:pt x="120" y="61"/>
                        <a:pt x="60" y="120"/>
                      </a:cubicBezTo>
                      <a:cubicBezTo>
                        <a:pt x="1" y="239"/>
                        <a:pt x="1" y="314"/>
                        <a:pt x="1" y="433"/>
                      </a:cubicBezTo>
                      <a:lnTo>
                        <a:pt x="1" y="686"/>
                      </a:lnTo>
                      <a:cubicBezTo>
                        <a:pt x="60" y="865"/>
                        <a:pt x="60" y="984"/>
                        <a:pt x="180" y="1178"/>
                      </a:cubicBezTo>
                      <a:lnTo>
                        <a:pt x="180" y="1237"/>
                      </a:lnTo>
                      <a:lnTo>
                        <a:pt x="239" y="1237"/>
                      </a:lnTo>
                      <a:cubicBezTo>
                        <a:pt x="277" y="1267"/>
                        <a:pt x="325" y="1282"/>
                        <a:pt x="364" y="1282"/>
                      </a:cubicBezTo>
                      <a:cubicBezTo>
                        <a:pt x="403" y="1282"/>
                        <a:pt x="433" y="1267"/>
                        <a:pt x="433" y="1237"/>
                      </a:cubicBezTo>
                      <a:cubicBezTo>
                        <a:pt x="612" y="1059"/>
                        <a:pt x="612" y="805"/>
                        <a:pt x="612" y="612"/>
                      </a:cubicBezTo>
                      <a:cubicBezTo>
                        <a:pt x="612" y="493"/>
                        <a:pt x="552" y="433"/>
                        <a:pt x="552" y="314"/>
                      </a:cubicBezTo>
                      <a:cubicBezTo>
                        <a:pt x="493" y="239"/>
                        <a:pt x="433" y="120"/>
                        <a:pt x="373" y="61"/>
                      </a:cubicBezTo>
                      <a:lnTo>
                        <a:pt x="314" y="1"/>
                      </a:ln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8" name="Google Shape;6068;p38"/>
                <p:cNvSpPr/>
                <p:nvPr/>
              </p:nvSpPr>
              <p:spPr>
                <a:xfrm>
                  <a:off x="-844032" y="770308"/>
                  <a:ext cx="19559" cy="39836"/>
                </a:xfrm>
                <a:custGeom>
                  <a:avLst/>
                  <a:gdLst/>
                  <a:ahLst/>
                  <a:cxnLst/>
                  <a:rect l="l" t="t" r="r" b="b"/>
                  <a:pathLst>
                    <a:path w="627" h="1277" extrusionOk="0">
                      <a:moveTo>
                        <a:pt x="345" y="1"/>
                      </a:moveTo>
                      <a:cubicBezTo>
                        <a:pt x="318" y="1"/>
                        <a:pt x="289" y="8"/>
                        <a:pt x="254" y="25"/>
                      </a:cubicBezTo>
                      <a:cubicBezTo>
                        <a:pt x="194" y="159"/>
                        <a:pt x="135" y="219"/>
                        <a:pt x="60" y="338"/>
                      </a:cubicBezTo>
                      <a:cubicBezTo>
                        <a:pt x="60" y="398"/>
                        <a:pt x="0" y="532"/>
                        <a:pt x="0" y="651"/>
                      </a:cubicBezTo>
                      <a:cubicBezTo>
                        <a:pt x="0" y="830"/>
                        <a:pt x="60" y="1023"/>
                        <a:pt x="194" y="1202"/>
                      </a:cubicBezTo>
                      <a:lnTo>
                        <a:pt x="254" y="1277"/>
                      </a:lnTo>
                      <a:cubicBezTo>
                        <a:pt x="313" y="1277"/>
                        <a:pt x="433" y="1277"/>
                        <a:pt x="507" y="1202"/>
                      </a:cubicBezTo>
                      <a:lnTo>
                        <a:pt x="507" y="1143"/>
                      </a:lnTo>
                      <a:cubicBezTo>
                        <a:pt x="567" y="964"/>
                        <a:pt x="626" y="830"/>
                        <a:pt x="626" y="651"/>
                      </a:cubicBezTo>
                      <a:lnTo>
                        <a:pt x="626" y="398"/>
                      </a:lnTo>
                      <a:cubicBezTo>
                        <a:pt x="626" y="338"/>
                        <a:pt x="626" y="219"/>
                        <a:pt x="567" y="159"/>
                      </a:cubicBezTo>
                      <a:lnTo>
                        <a:pt x="507" y="85"/>
                      </a:lnTo>
                      <a:cubicBezTo>
                        <a:pt x="454" y="43"/>
                        <a:pt x="409" y="1"/>
                        <a:pt x="345"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9" name="Google Shape;6069;p38"/>
                <p:cNvSpPr/>
                <p:nvPr/>
              </p:nvSpPr>
              <p:spPr>
                <a:xfrm>
                  <a:off x="-907701" y="687566"/>
                  <a:ext cx="19091" cy="25018"/>
                </a:xfrm>
                <a:custGeom>
                  <a:avLst/>
                  <a:gdLst/>
                  <a:ahLst/>
                  <a:cxnLst/>
                  <a:rect l="l" t="t" r="r" b="b"/>
                  <a:pathLst>
                    <a:path w="612" h="802" extrusionOk="0">
                      <a:moveTo>
                        <a:pt x="239" y="1"/>
                      </a:moveTo>
                      <a:cubicBezTo>
                        <a:pt x="120" y="75"/>
                        <a:pt x="120" y="135"/>
                        <a:pt x="60" y="195"/>
                      </a:cubicBezTo>
                      <a:cubicBezTo>
                        <a:pt x="60" y="254"/>
                        <a:pt x="60" y="314"/>
                        <a:pt x="1" y="373"/>
                      </a:cubicBezTo>
                      <a:cubicBezTo>
                        <a:pt x="1" y="507"/>
                        <a:pt x="60" y="627"/>
                        <a:pt x="179" y="746"/>
                      </a:cubicBezTo>
                      <a:cubicBezTo>
                        <a:pt x="209" y="783"/>
                        <a:pt x="257" y="802"/>
                        <a:pt x="313" y="802"/>
                      </a:cubicBezTo>
                      <a:cubicBezTo>
                        <a:pt x="369" y="802"/>
                        <a:pt x="433" y="783"/>
                        <a:pt x="492" y="746"/>
                      </a:cubicBezTo>
                      <a:lnTo>
                        <a:pt x="492" y="686"/>
                      </a:lnTo>
                      <a:cubicBezTo>
                        <a:pt x="611" y="627"/>
                        <a:pt x="611" y="507"/>
                        <a:pt x="611" y="448"/>
                      </a:cubicBezTo>
                      <a:lnTo>
                        <a:pt x="611" y="254"/>
                      </a:lnTo>
                      <a:cubicBezTo>
                        <a:pt x="552" y="195"/>
                        <a:pt x="552" y="135"/>
                        <a:pt x="492" y="75"/>
                      </a:cubicBezTo>
                      <a:cubicBezTo>
                        <a:pt x="433" y="1"/>
                        <a:pt x="313" y="1"/>
                        <a:pt x="239"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0" name="Google Shape;6070;p38"/>
                <p:cNvSpPr/>
                <p:nvPr/>
              </p:nvSpPr>
              <p:spPr>
                <a:xfrm>
                  <a:off x="-1018318" y="685133"/>
                  <a:ext cx="19559" cy="20495"/>
                </a:xfrm>
                <a:custGeom>
                  <a:avLst/>
                  <a:gdLst/>
                  <a:ahLst/>
                  <a:cxnLst/>
                  <a:rect l="l" t="t" r="r" b="b"/>
                  <a:pathLst>
                    <a:path w="627" h="657" extrusionOk="0">
                      <a:moveTo>
                        <a:pt x="314" y="1"/>
                      </a:moveTo>
                      <a:cubicBezTo>
                        <a:pt x="269" y="1"/>
                        <a:pt x="224" y="15"/>
                        <a:pt x="195" y="45"/>
                      </a:cubicBezTo>
                      <a:cubicBezTo>
                        <a:pt x="135" y="105"/>
                        <a:pt x="60" y="164"/>
                        <a:pt x="60" y="239"/>
                      </a:cubicBezTo>
                      <a:cubicBezTo>
                        <a:pt x="1" y="299"/>
                        <a:pt x="1" y="299"/>
                        <a:pt x="1" y="358"/>
                      </a:cubicBezTo>
                      <a:cubicBezTo>
                        <a:pt x="60" y="418"/>
                        <a:pt x="60" y="537"/>
                        <a:pt x="195" y="611"/>
                      </a:cubicBezTo>
                      <a:cubicBezTo>
                        <a:pt x="254" y="641"/>
                        <a:pt x="314" y="656"/>
                        <a:pt x="368" y="656"/>
                      </a:cubicBezTo>
                      <a:cubicBezTo>
                        <a:pt x="422" y="656"/>
                        <a:pt x="470" y="641"/>
                        <a:pt x="507" y="611"/>
                      </a:cubicBezTo>
                      <a:cubicBezTo>
                        <a:pt x="627" y="477"/>
                        <a:pt x="627" y="418"/>
                        <a:pt x="627" y="299"/>
                      </a:cubicBezTo>
                      <a:cubicBezTo>
                        <a:pt x="627" y="299"/>
                        <a:pt x="627" y="239"/>
                        <a:pt x="567" y="164"/>
                      </a:cubicBezTo>
                      <a:cubicBezTo>
                        <a:pt x="567" y="105"/>
                        <a:pt x="507" y="105"/>
                        <a:pt x="433" y="45"/>
                      </a:cubicBezTo>
                      <a:cubicBezTo>
                        <a:pt x="403" y="15"/>
                        <a:pt x="358" y="1"/>
                        <a:pt x="314" y="1"/>
                      </a:cubicBezTo>
                      <a:close/>
                    </a:path>
                  </a:pathLst>
                </a:custGeom>
                <a:solidFill>
                  <a:srgbClr val="92321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071" name="Google Shape;6071;p38"/>
            <p:cNvGrpSpPr/>
            <p:nvPr/>
          </p:nvGrpSpPr>
          <p:grpSpPr>
            <a:xfrm>
              <a:off x="790775" y="119354"/>
              <a:ext cx="7447900" cy="539872"/>
              <a:chOff x="790775" y="119354"/>
              <a:chExt cx="7447900" cy="539872"/>
            </a:xfrm>
          </p:grpSpPr>
          <p:sp>
            <p:nvSpPr>
              <p:cNvPr id="6072" name="Google Shape;6072;p38"/>
              <p:cNvSpPr/>
              <p:nvPr/>
            </p:nvSpPr>
            <p:spPr>
              <a:xfrm>
                <a:off x="7123684" y="123504"/>
                <a:ext cx="172446" cy="240184"/>
              </a:xfrm>
              <a:custGeom>
                <a:avLst/>
                <a:gdLst/>
                <a:ahLst/>
                <a:cxnLst/>
                <a:rect l="l" t="t" r="r" b="b"/>
                <a:pathLst>
                  <a:path w="5528" h="6887" extrusionOk="0">
                    <a:moveTo>
                      <a:pt x="837" y="0"/>
                    </a:moveTo>
                    <a:cubicBezTo>
                      <a:pt x="731" y="0"/>
                      <a:pt x="640" y="39"/>
                      <a:pt x="566" y="123"/>
                    </a:cubicBezTo>
                    <a:cubicBezTo>
                      <a:pt x="134" y="749"/>
                      <a:pt x="0" y="1181"/>
                      <a:pt x="373" y="1732"/>
                    </a:cubicBezTo>
                    <a:cubicBezTo>
                      <a:pt x="745" y="2239"/>
                      <a:pt x="2801" y="3535"/>
                      <a:pt x="4410" y="6708"/>
                    </a:cubicBezTo>
                    <a:lnTo>
                      <a:pt x="4410" y="6887"/>
                    </a:lnTo>
                    <a:cubicBezTo>
                      <a:pt x="4783" y="6827"/>
                      <a:pt x="5155" y="6768"/>
                      <a:pt x="5527" y="6768"/>
                    </a:cubicBezTo>
                    <a:cubicBezTo>
                      <a:pt x="5468" y="6202"/>
                      <a:pt x="5095" y="4220"/>
                      <a:pt x="3606" y="2537"/>
                    </a:cubicBezTo>
                    <a:cubicBezTo>
                      <a:pt x="2553" y="1269"/>
                      <a:pt x="1446" y="0"/>
                      <a:pt x="8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3" name="Google Shape;6073;p38"/>
              <p:cNvSpPr/>
              <p:nvPr/>
            </p:nvSpPr>
            <p:spPr>
              <a:xfrm>
                <a:off x="7028883" y="358045"/>
                <a:ext cx="536336" cy="301181"/>
              </a:xfrm>
              <a:custGeom>
                <a:avLst/>
                <a:gdLst/>
                <a:ahLst/>
                <a:cxnLst/>
                <a:rect l="l" t="t" r="r" b="b"/>
                <a:pathLst>
                  <a:path w="17193" h="8636" extrusionOk="0">
                    <a:moveTo>
                      <a:pt x="9745" y="0"/>
                    </a:moveTo>
                    <a:cubicBezTo>
                      <a:pt x="9362" y="0"/>
                      <a:pt x="8967" y="14"/>
                      <a:pt x="8566" y="43"/>
                    </a:cubicBezTo>
                    <a:cubicBezTo>
                      <a:pt x="8194" y="43"/>
                      <a:pt x="7822" y="102"/>
                      <a:pt x="7449" y="162"/>
                    </a:cubicBezTo>
                    <a:cubicBezTo>
                      <a:pt x="5155" y="415"/>
                      <a:pt x="2861" y="1160"/>
                      <a:pt x="1803" y="2516"/>
                    </a:cubicBezTo>
                    <a:cubicBezTo>
                      <a:pt x="0" y="4944"/>
                      <a:pt x="1118" y="7059"/>
                      <a:pt x="1803" y="7730"/>
                    </a:cubicBezTo>
                    <a:cubicBezTo>
                      <a:pt x="1862" y="7864"/>
                      <a:pt x="1922" y="7864"/>
                      <a:pt x="1997" y="7923"/>
                    </a:cubicBezTo>
                    <a:cubicBezTo>
                      <a:pt x="2687" y="8345"/>
                      <a:pt x="5509" y="8635"/>
                      <a:pt x="8413" y="8635"/>
                    </a:cubicBezTo>
                    <a:cubicBezTo>
                      <a:pt x="11462" y="8635"/>
                      <a:pt x="14602" y="8315"/>
                      <a:pt x="15464" y="7491"/>
                    </a:cubicBezTo>
                    <a:cubicBezTo>
                      <a:pt x="17192" y="5808"/>
                      <a:pt x="16641" y="1711"/>
                      <a:pt x="13170" y="475"/>
                    </a:cubicBezTo>
                    <a:cubicBezTo>
                      <a:pt x="12386" y="182"/>
                      <a:pt x="11144" y="0"/>
                      <a:pt x="97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4" name="Google Shape;6074;p38"/>
              <p:cNvSpPr/>
              <p:nvPr/>
            </p:nvSpPr>
            <p:spPr>
              <a:xfrm>
                <a:off x="4633668" y="123504"/>
                <a:ext cx="172446" cy="240184"/>
              </a:xfrm>
              <a:custGeom>
                <a:avLst/>
                <a:gdLst/>
                <a:ahLst/>
                <a:cxnLst/>
                <a:rect l="l" t="t" r="r" b="b"/>
                <a:pathLst>
                  <a:path w="5528" h="6887" extrusionOk="0">
                    <a:moveTo>
                      <a:pt x="836" y="0"/>
                    </a:moveTo>
                    <a:cubicBezTo>
                      <a:pt x="730" y="0"/>
                      <a:pt x="640" y="39"/>
                      <a:pt x="566" y="123"/>
                    </a:cubicBezTo>
                    <a:cubicBezTo>
                      <a:pt x="60" y="749"/>
                      <a:pt x="0" y="1181"/>
                      <a:pt x="373" y="1732"/>
                    </a:cubicBezTo>
                    <a:cubicBezTo>
                      <a:pt x="745" y="2239"/>
                      <a:pt x="2801" y="3535"/>
                      <a:pt x="4410" y="6708"/>
                    </a:cubicBezTo>
                    <a:lnTo>
                      <a:pt x="4410" y="6887"/>
                    </a:lnTo>
                    <a:cubicBezTo>
                      <a:pt x="4782" y="6827"/>
                      <a:pt x="5155" y="6768"/>
                      <a:pt x="5527" y="6768"/>
                    </a:cubicBezTo>
                    <a:cubicBezTo>
                      <a:pt x="5468" y="6202"/>
                      <a:pt x="5095" y="4220"/>
                      <a:pt x="3605" y="2537"/>
                    </a:cubicBezTo>
                    <a:cubicBezTo>
                      <a:pt x="2540" y="1269"/>
                      <a:pt x="1443" y="0"/>
                      <a:pt x="8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5" name="Google Shape;6075;p38"/>
              <p:cNvSpPr/>
              <p:nvPr/>
            </p:nvSpPr>
            <p:spPr>
              <a:xfrm>
                <a:off x="4538866" y="358045"/>
                <a:ext cx="536304" cy="301181"/>
              </a:xfrm>
              <a:custGeom>
                <a:avLst/>
                <a:gdLst/>
                <a:ahLst/>
                <a:cxnLst/>
                <a:rect l="l" t="t" r="r" b="b"/>
                <a:pathLst>
                  <a:path w="17192" h="8636" extrusionOk="0">
                    <a:moveTo>
                      <a:pt x="9744" y="0"/>
                    </a:moveTo>
                    <a:cubicBezTo>
                      <a:pt x="9362" y="0"/>
                      <a:pt x="8967" y="14"/>
                      <a:pt x="8566" y="43"/>
                    </a:cubicBezTo>
                    <a:cubicBezTo>
                      <a:pt x="8194" y="43"/>
                      <a:pt x="7821" y="102"/>
                      <a:pt x="7449" y="162"/>
                    </a:cubicBezTo>
                    <a:cubicBezTo>
                      <a:pt x="5155" y="415"/>
                      <a:pt x="2861" y="1160"/>
                      <a:pt x="1803" y="2516"/>
                    </a:cubicBezTo>
                    <a:cubicBezTo>
                      <a:pt x="0" y="4944"/>
                      <a:pt x="1118" y="7059"/>
                      <a:pt x="1803" y="7730"/>
                    </a:cubicBezTo>
                    <a:cubicBezTo>
                      <a:pt x="1862" y="7864"/>
                      <a:pt x="1922" y="7864"/>
                      <a:pt x="1982" y="7923"/>
                    </a:cubicBezTo>
                    <a:cubicBezTo>
                      <a:pt x="2679" y="8345"/>
                      <a:pt x="5505" y="8635"/>
                      <a:pt x="8409" y="8635"/>
                    </a:cubicBezTo>
                    <a:cubicBezTo>
                      <a:pt x="11458" y="8635"/>
                      <a:pt x="14594" y="8315"/>
                      <a:pt x="15449" y="7491"/>
                    </a:cubicBezTo>
                    <a:cubicBezTo>
                      <a:pt x="17192" y="5808"/>
                      <a:pt x="16566" y="1711"/>
                      <a:pt x="13095" y="475"/>
                    </a:cubicBezTo>
                    <a:cubicBezTo>
                      <a:pt x="12370" y="182"/>
                      <a:pt x="11140" y="0"/>
                      <a:pt x="97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6" name="Google Shape;6076;p38"/>
              <p:cNvSpPr/>
              <p:nvPr/>
            </p:nvSpPr>
            <p:spPr>
              <a:xfrm>
                <a:off x="5257318" y="123504"/>
                <a:ext cx="172446" cy="240184"/>
              </a:xfrm>
              <a:custGeom>
                <a:avLst/>
                <a:gdLst/>
                <a:ahLst/>
                <a:cxnLst/>
                <a:rect l="l" t="t" r="r" b="b"/>
                <a:pathLst>
                  <a:path w="5528" h="6887" extrusionOk="0">
                    <a:moveTo>
                      <a:pt x="828" y="0"/>
                    </a:moveTo>
                    <a:cubicBezTo>
                      <a:pt x="720" y="0"/>
                      <a:pt x="627" y="39"/>
                      <a:pt x="552" y="123"/>
                    </a:cubicBezTo>
                    <a:cubicBezTo>
                      <a:pt x="60" y="749"/>
                      <a:pt x="1" y="1181"/>
                      <a:pt x="373" y="1732"/>
                    </a:cubicBezTo>
                    <a:cubicBezTo>
                      <a:pt x="746" y="2239"/>
                      <a:pt x="2787" y="3535"/>
                      <a:pt x="4410" y="6708"/>
                    </a:cubicBezTo>
                    <a:lnTo>
                      <a:pt x="4410" y="6887"/>
                    </a:lnTo>
                    <a:cubicBezTo>
                      <a:pt x="4783" y="6827"/>
                      <a:pt x="5155" y="6768"/>
                      <a:pt x="5528" y="6768"/>
                    </a:cubicBezTo>
                    <a:cubicBezTo>
                      <a:pt x="5453" y="6202"/>
                      <a:pt x="5081" y="4220"/>
                      <a:pt x="3591" y="2537"/>
                    </a:cubicBezTo>
                    <a:cubicBezTo>
                      <a:pt x="2539" y="1269"/>
                      <a:pt x="1443" y="0"/>
                      <a:pt x="8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7" name="Google Shape;6077;p38"/>
              <p:cNvSpPr/>
              <p:nvPr/>
            </p:nvSpPr>
            <p:spPr>
              <a:xfrm>
                <a:off x="5162517" y="358045"/>
                <a:ext cx="536336" cy="301181"/>
              </a:xfrm>
              <a:custGeom>
                <a:avLst/>
                <a:gdLst/>
                <a:ahLst/>
                <a:cxnLst/>
                <a:rect l="l" t="t" r="r" b="b"/>
                <a:pathLst>
                  <a:path w="17193" h="8636" extrusionOk="0">
                    <a:moveTo>
                      <a:pt x="9743" y="0"/>
                    </a:moveTo>
                    <a:cubicBezTo>
                      <a:pt x="9362" y="0"/>
                      <a:pt x="8967" y="14"/>
                      <a:pt x="8567" y="43"/>
                    </a:cubicBezTo>
                    <a:cubicBezTo>
                      <a:pt x="8194" y="43"/>
                      <a:pt x="7822" y="102"/>
                      <a:pt x="7449" y="162"/>
                    </a:cubicBezTo>
                    <a:cubicBezTo>
                      <a:pt x="5140" y="415"/>
                      <a:pt x="2846" y="1160"/>
                      <a:pt x="1788" y="2516"/>
                    </a:cubicBezTo>
                    <a:cubicBezTo>
                      <a:pt x="1" y="4944"/>
                      <a:pt x="1118" y="7059"/>
                      <a:pt x="1788" y="7730"/>
                    </a:cubicBezTo>
                    <a:cubicBezTo>
                      <a:pt x="1863" y="7864"/>
                      <a:pt x="1922" y="7864"/>
                      <a:pt x="1982" y="7923"/>
                    </a:cubicBezTo>
                    <a:cubicBezTo>
                      <a:pt x="2680" y="8345"/>
                      <a:pt x="5505" y="8635"/>
                      <a:pt x="8410" y="8635"/>
                    </a:cubicBezTo>
                    <a:cubicBezTo>
                      <a:pt x="11459" y="8635"/>
                      <a:pt x="14595" y="8315"/>
                      <a:pt x="15449" y="7491"/>
                    </a:cubicBezTo>
                    <a:cubicBezTo>
                      <a:pt x="17192" y="5808"/>
                      <a:pt x="16567" y="1711"/>
                      <a:pt x="13096" y="475"/>
                    </a:cubicBezTo>
                    <a:cubicBezTo>
                      <a:pt x="12359" y="182"/>
                      <a:pt x="11136" y="0"/>
                      <a:pt x="97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8" name="Google Shape;6078;p38"/>
              <p:cNvSpPr/>
              <p:nvPr/>
            </p:nvSpPr>
            <p:spPr>
              <a:xfrm>
                <a:off x="5880532" y="123504"/>
                <a:ext cx="172446" cy="240184"/>
              </a:xfrm>
              <a:custGeom>
                <a:avLst/>
                <a:gdLst/>
                <a:ahLst/>
                <a:cxnLst/>
                <a:rect l="l" t="t" r="r" b="b"/>
                <a:pathLst>
                  <a:path w="5528" h="6887" extrusionOk="0">
                    <a:moveTo>
                      <a:pt x="837" y="0"/>
                    </a:moveTo>
                    <a:cubicBezTo>
                      <a:pt x="731" y="0"/>
                      <a:pt x="640" y="39"/>
                      <a:pt x="567" y="123"/>
                    </a:cubicBezTo>
                    <a:cubicBezTo>
                      <a:pt x="135" y="749"/>
                      <a:pt x="0" y="1181"/>
                      <a:pt x="373" y="1732"/>
                    </a:cubicBezTo>
                    <a:cubicBezTo>
                      <a:pt x="745" y="2239"/>
                      <a:pt x="2801" y="3535"/>
                      <a:pt x="4410" y="6708"/>
                    </a:cubicBezTo>
                    <a:lnTo>
                      <a:pt x="4410" y="6887"/>
                    </a:lnTo>
                    <a:cubicBezTo>
                      <a:pt x="4783" y="6827"/>
                      <a:pt x="5155" y="6768"/>
                      <a:pt x="5527" y="6768"/>
                    </a:cubicBezTo>
                    <a:cubicBezTo>
                      <a:pt x="5468" y="6202"/>
                      <a:pt x="5095" y="4220"/>
                      <a:pt x="3606" y="2537"/>
                    </a:cubicBezTo>
                    <a:cubicBezTo>
                      <a:pt x="2553" y="1269"/>
                      <a:pt x="1447" y="0"/>
                      <a:pt x="8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9" name="Google Shape;6079;p38"/>
              <p:cNvSpPr/>
              <p:nvPr/>
            </p:nvSpPr>
            <p:spPr>
              <a:xfrm>
                <a:off x="5785731" y="358045"/>
                <a:ext cx="536336" cy="301181"/>
              </a:xfrm>
              <a:custGeom>
                <a:avLst/>
                <a:gdLst/>
                <a:ahLst/>
                <a:cxnLst/>
                <a:rect l="l" t="t" r="r" b="b"/>
                <a:pathLst>
                  <a:path w="17193" h="8636" extrusionOk="0">
                    <a:moveTo>
                      <a:pt x="9745" y="0"/>
                    </a:moveTo>
                    <a:cubicBezTo>
                      <a:pt x="9362" y="0"/>
                      <a:pt x="8967" y="14"/>
                      <a:pt x="8566" y="43"/>
                    </a:cubicBezTo>
                    <a:cubicBezTo>
                      <a:pt x="8194" y="43"/>
                      <a:pt x="7822" y="102"/>
                      <a:pt x="7449" y="162"/>
                    </a:cubicBezTo>
                    <a:cubicBezTo>
                      <a:pt x="5155" y="415"/>
                      <a:pt x="2861" y="1160"/>
                      <a:pt x="1803" y="2516"/>
                    </a:cubicBezTo>
                    <a:cubicBezTo>
                      <a:pt x="0" y="4944"/>
                      <a:pt x="1118" y="7059"/>
                      <a:pt x="1803" y="7730"/>
                    </a:cubicBezTo>
                    <a:cubicBezTo>
                      <a:pt x="1863" y="7864"/>
                      <a:pt x="1922" y="7864"/>
                      <a:pt x="1997" y="7923"/>
                    </a:cubicBezTo>
                    <a:cubicBezTo>
                      <a:pt x="2687" y="8345"/>
                      <a:pt x="5509" y="8635"/>
                      <a:pt x="8413" y="8635"/>
                    </a:cubicBezTo>
                    <a:cubicBezTo>
                      <a:pt x="11462" y="8635"/>
                      <a:pt x="14602" y="8315"/>
                      <a:pt x="15464" y="7491"/>
                    </a:cubicBezTo>
                    <a:cubicBezTo>
                      <a:pt x="17192" y="5808"/>
                      <a:pt x="16581" y="1711"/>
                      <a:pt x="13170" y="475"/>
                    </a:cubicBezTo>
                    <a:cubicBezTo>
                      <a:pt x="12386" y="182"/>
                      <a:pt x="11144" y="0"/>
                      <a:pt x="97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0" name="Google Shape;6080;p38"/>
              <p:cNvSpPr/>
              <p:nvPr/>
            </p:nvSpPr>
            <p:spPr>
              <a:xfrm>
                <a:off x="6507926" y="123504"/>
                <a:ext cx="172446" cy="240184"/>
              </a:xfrm>
              <a:custGeom>
                <a:avLst/>
                <a:gdLst/>
                <a:ahLst/>
                <a:cxnLst/>
                <a:rect l="l" t="t" r="r" b="b"/>
                <a:pathLst>
                  <a:path w="5528" h="6887" extrusionOk="0">
                    <a:moveTo>
                      <a:pt x="837" y="0"/>
                    </a:moveTo>
                    <a:cubicBezTo>
                      <a:pt x="731" y="0"/>
                      <a:pt x="639" y="39"/>
                      <a:pt x="566" y="123"/>
                    </a:cubicBezTo>
                    <a:cubicBezTo>
                      <a:pt x="134" y="749"/>
                      <a:pt x="0" y="1181"/>
                      <a:pt x="373" y="1732"/>
                    </a:cubicBezTo>
                    <a:cubicBezTo>
                      <a:pt x="745" y="2239"/>
                      <a:pt x="2801" y="3535"/>
                      <a:pt x="4410" y="6708"/>
                    </a:cubicBezTo>
                    <a:lnTo>
                      <a:pt x="4410" y="6887"/>
                    </a:lnTo>
                    <a:cubicBezTo>
                      <a:pt x="4782" y="6827"/>
                      <a:pt x="5155" y="6768"/>
                      <a:pt x="5527" y="6768"/>
                    </a:cubicBezTo>
                    <a:cubicBezTo>
                      <a:pt x="5468" y="6202"/>
                      <a:pt x="5095" y="4220"/>
                      <a:pt x="3605" y="2537"/>
                    </a:cubicBezTo>
                    <a:cubicBezTo>
                      <a:pt x="2553" y="1269"/>
                      <a:pt x="1446" y="0"/>
                      <a:pt x="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1" name="Google Shape;6081;p38"/>
              <p:cNvSpPr/>
              <p:nvPr/>
            </p:nvSpPr>
            <p:spPr>
              <a:xfrm>
                <a:off x="6413124" y="358045"/>
                <a:ext cx="536304" cy="301181"/>
              </a:xfrm>
              <a:custGeom>
                <a:avLst/>
                <a:gdLst/>
                <a:ahLst/>
                <a:cxnLst/>
                <a:rect l="l" t="t" r="r" b="b"/>
                <a:pathLst>
                  <a:path w="17192" h="8636" extrusionOk="0">
                    <a:moveTo>
                      <a:pt x="9745" y="0"/>
                    </a:moveTo>
                    <a:cubicBezTo>
                      <a:pt x="9362" y="0"/>
                      <a:pt x="8967" y="14"/>
                      <a:pt x="8566" y="43"/>
                    </a:cubicBezTo>
                    <a:cubicBezTo>
                      <a:pt x="8194" y="43"/>
                      <a:pt x="7821" y="102"/>
                      <a:pt x="7449" y="162"/>
                    </a:cubicBezTo>
                    <a:cubicBezTo>
                      <a:pt x="5155" y="415"/>
                      <a:pt x="2860" y="1160"/>
                      <a:pt x="1803" y="2516"/>
                    </a:cubicBezTo>
                    <a:cubicBezTo>
                      <a:pt x="0" y="4944"/>
                      <a:pt x="1117" y="7059"/>
                      <a:pt x="1803" y="7730"/>
                    </a:cubicBezTo>
                    <a:cubicBezTo>
                      <a:pt x="1862" y="7864"/>
                      <a:pt x="1996" y="7864"/>
                      <a:pt x="2056" y="7923"/>
                    </a:cubicBezTo>
                    <a:cubicBezTo>
                      <a:pt x="2717" y="8345"/>
                      <a:pt x="5524" y="8635"/>
                      <a:pt x="8421" y="8635"/>
                    </a:cubicBezTo>
                    <a:cubicBezTo>
                      <a:pt x="11461" y="8635"/>
                      <a:pt x="14602" y="8315"/>
                      <a:pt x="15464" y="7491"/>
                    </a:cubicBezTo>
                    <a:cubicBezTo>
                      <a:pt x="17192" y="5808"/>
                      <a:pt x="16641" y="1711"/>
                      <a:pt x="13169" y="475"/>
                    </a:cubicBezTo>
                    <a:cubicBezTo>
                      <a:pt x="12386" y="182"/>
                      <a:pt x="11144" y="0"/>
                      <a:pt x="97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2" name="Google Shape;6082;p38"/>
              <p:cNvSpPr/>
              <p:nvPr/>
            </p:nvSpPr>
            <p:spPr>
              <a:xfrm>
                <a:off x="7751078" y="123504"/>
                <a:ext cx="172446" cy="240184"/>
              </a:xfrm>
              <a:custGeom>
                <a:avLst/>
                <a:gdLst/>
                <a:ahLst/>
                <a:cxnLst/>
                <a:rect l="l" t="t" r="r" b="b"/>
                <a:pathLst>
                  <a:path w="5528" h="6887" extrusionOk="0">
                    <a:moveTo>
                      <a:pt x="837" y="0"/>
                    </a:moveTo>
                    <a:cubicBezTo>
                      <a:pt x="731" y="0"/>
                      <a:pt x="639" y="39"/>
                      <a:pt x="566" y="123"/>
                    </a:cubicBezTo>
                    <a:cubicBezTo>
                      <a:pt x="134" y="749"/>
                      <a:pt x="0" y="1181"/>
                      <a:pt x="373" y="1732"/>
                    </a:cubicBezTo>
                    <a:cubicBezTo>
                      <a:pt x="745" y="2239"/>
                      <a:pt x="2801" y="3535"/>
                      <a:pt x="4410" y="6708"/>
                    </a:cubicBezTo>
                    <a:lnTo>
                      <a:pt x="4410" y="6887"/>
                    </a:lnTo>
                    <a:cubicBezTo>
                      <a:pt x="4782" y="6827"/>
                      <a:pt x="5155" y="6768"/>
                      <a:pt x="5527" y="6768"/>
                    </a:cubicBezTo>
                    <a:cubicBezTo>
                      <a:pt x="5467" y="6202"/>
                      <a:pt x="5155" y="4220"/>
                      <a:pt x="3605" y="2537"/>
                    </a:cubicBezTo>
                    <a:cubicBezTo>
                      <a:pt x="2553" y="1269"/>
                      <a:pt x="1446" y="0"/>
                      <a:pt x="8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3" name="Google Shape;6083;p38"/>
              <p:cNvSpPr/>
              <p:nvPr/>
            </p:nvSpPr>
            <p:spPr>
              <a:xfrm>
                <a:off x="7656245" y="358045"/>
                <a:ext cx="536336" cy="301181"/>
              </a:xfrm>
              <a:custGeom>
                <a:avLst/>
                <a:gdLst/>
                <a:ahLst/>
                <a:cxnLst/>
                <a:rect l="l" t="t" r="r" b="b"/>
                <a:pathLst>
                  <a:path w="17193" h="8636" extrusionOk="0">
                    <a:moveTo>
                      <a:pt x="9746" y="0"/>
                    </a:moveTo>
                    <a:cubicBezTo>
                      <a:pt x="9363" y="0"/>
                      <a:pt x="8968" y="14"/>
                      <a:pt x="8567" y="43"/>
                    </a:cubicBezTo>
                    <a:cubicBezTo>
                      <a:pt x="8195" y="43"/>
                      <a:pt x="7822" y="102"/>
                      <a:pt x="7450" y="162"/>
                    </a:cubicBezTo>
                    <a:cubicBezTo>
                      <a:pt x="5156" y="415"/>
                      <a:pt x="2861" y="1160"/>
                      <a:pt x="1804" y="2516"/>
                    </a:cubicBezTo>
                    <a:cubicBezTo>
                      <a:pt x="1" y="4944"/>
                      <a:pt x="1118" y="7059"/>
                      <a:pt x="1804" y="7730"/>
                    </a:cubicBezTo>
                    <a:cubicBezTo>
                      <a:pt x="1863" y="7864"/>
                      <a:pt x="1997" y="7864"/>
                      <a:pt x="2057" y="7923"/>
                    </a:cubicBezTo>
                    <a:cubicBezTo>
                      <a:pt x="2718" y="8345"/>
                      <a:pt x="5525" y="8635"/>
                      <a:pt x="8422" y="8635"/>
                    </a:cubicBezTo>
                    <a:cubicBezTo>
                      <a:pt x="11462" y="8635"/>
                      <a:pt x="14603" y="8315"/>
                      <a:pt x="15465" y="7491"/>
                    </a:cubicBezTo>
                    <a:cubicBezTo>
                      <a:pt x="17193" y="5808"/>
                      <a:pt x="16642" y="1711"/>
                      <a:pt x="13170" y="475"/>
                    </a:cubicBezTo>
                    <a:cubicBezTo>
                      <a:pt x="12387" y="182"/>
                      <a:pt x="11145" y="0"/>
                      <a:pt x="97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4" name="Google Shape;6084;p38"/>
              <p:cNvSpPr/>
              <p:nvPr/>
            </p:nvSpPr>
            <p:spPr>
              <a:xfrm>
                <a:off x="3378880" y="119354"/>
                <a:ext cx="172446" cy="238127"/>
              </a:xfrm>
              <a:custGeom>
                <a:avLst/>
                <a:gdLst/>
                <a:ahLst/>
                <a:cxnLst/>
                <a:rect l="l" t="t" r="r" b="b"/>
                <a:pathLst>
                  <a:path w="5528" h="6828" extrusionOk="0">
                    <a:moveTo>
                      <a:pt x="874" y="0"/>
                    </a:moveTo>
                    <a:cubicBezTo>
                      <a:pt x="775" y="0"/>
                      <a:pt x="691" y="39"/>
                      <a:pt x="627" y="123"/>
                    </a:cubicBezTo>
                    <a:cubicBezTo>
                      <a:pt x="120" y="674"/>
                      <a:pt x="1" y="1166"/>
                      <a:pt x="373" y="1673"/>
                    </a:cubicBezTo>
                    <a:cubicBezTo>
                      <a:pt x="805" y="2164"/>
                      <a:pt x="2802" y="3475"/>
                      <a:pt x="4411" y="6693"/>
                    </a:cubicBezTo>
                    <a:lnTo>
                      <a:pt x="4411"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5" name="Google Shape;6085;p38"/>
              <p:cNvSpPr/>
              <p:nvPr/>
            </p:nvSpPr>
            <p:spPr>
              <a:xfrm>
                <a:off x="3284079" y="353616"/>
                <a:ext cx="536336" cy="299611"/>
              </a:xfrm>
              <a:custGeom>
                <a:avLst/>
                <a:gdLst/>
                <a:ahLst/>
                <a:cxnLst/>
                <a:rect l="l" t="t" r="r" b="b"/>
                <a:pathLst>
                  <a:path w="17193" h="8591" extrusionOk="0">
                    <a:moveTo>
                      <a:pt x="9659" y="1"/>
                    </a:moveTo>
                    <a:cubicBezTo>
                      <a:pt x="9303" y="1"/>
                      <a:pt x="8937" y="12"/>
                      <a:pt x="8567" y="36"/>
                    </a:cubicBezTo>
                    <a:cubicBezTo>
                      <a:pt x="8194" y="36"/>
                      <a:pt x="7822" y="110"/>
                      <a:pt x="7450" y="110"/>
                    </a:cubicBezTo>
                    <a:cubicBezTo>
                      <a:pt x="5155" y="408"/>
                      <a:pt x="2861" y="1093"/>
                      <a:pt x="1803" y="2523"/>
                    </a:cubicBezTo>
                    <a:cubicBezTo>
                      <a:pt x="1" y="4952"/>
                      <a:pt x="1118" y="7052"/>
                      <a:pt x="1803" y="7738"/>
                    </a:cubicBezTo>
                    <a:cubicBezTo>
                      <a:pt x="1863" y="7797"/>
                      <a:pt x="1982" y="7857"/>
                      <a:pt x="2042" y="7931"/>
                    </a:cubicBezTo>
                    <a:cubicBezTo>
                      <a:pt x="2728" y="8317"/>
                      <a:pt x="5458" y="8590"/>
                      <a:pt x="8306" y="8590"/>
                    </a:cubicBezTo>
                    <a:cubicBezTo>
                      <a:pt x="11393" y="8590"/>
                      <a:pt x="14617" y="8269"/>
                      <a:pt x="15524" y="7425"/>
                    </a:cubicBezTo>
                    <a:cubicBezTo>
                      <a:pt x="17193" y="5756"/>
                      <a:pt x="16641" y="1719"/>
                      <a:pt x="13155" y="482"/>
                    </a:cubicBezTo>
                    <a:cubicBezTo>
                      <a:pt x="12368" y="184"/>
                      <a:pt x="11093" y="1"/>
                      <a:pt x="96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6" name="Google Shape;6086;p38"/>
              <p:cNvSpPr/>
              <p:nvPr/>
            </p:nvSpPr>
            <p:spPr>
              <a:xfrm>
                <a:off x="888864" y="119354"/>
                <a:ext cx="172446" cy="238127"/>
              </a:xfrm>
              <a:custGeom>
                <a:avLst/>
                <a:gdLst/>
                <a:ahLst/>
                <a:cxnLst/>
                <a:rect l="l" t="t" r="r" b="b"/>
                <a:pathLst>
                  <a:path w="5528" h="6828" extrusionOk="0">
                    <a:moveTo>
                      <a:pt x="828" y="0"/>
                    </a:moveTo>
                    <a:cubicBezTo>
                      <a:pt x="721" y="0"/>
                      <a:pt x="628" y="39"/>
                      <a:pt x="552" y="123"/>
                    </a:cubicBezTo>
                    <a:cubicBezTo>
                      <a:pt x="120" y="674"/>
                      <a:pt x="1" y="1166"/>
                      <a:pt x="373" y="1673"/>
                    </a:cubicBezTo>
                    <a:cubicBezTo>
                      <a:pt x="746" y="2164"/>
                      <a:pt x="2787" y="3475"/>
                      <a:pt x="4410" y="6693"/>
                    </a:cubicBezTo>
                    <a:lnTo>
                      <a:pt x="4410" y="6827"/>
                    </a:lnTo>
                    <a:cubicBezTo>
                      <a:pt x="4783" y="6827"/>
                      <a:pt x="5155" y="6753"/>
                      <a:pt x="5528" y="6753"/>
                    </a:cubicBezTo>
                    <a:cubicBezTo>
                      <a:pt x="5453" y="6142"/>
                      <a:pt x="5081" y="4220"/>
                      <a:pt x="3591" y="2477"/>
                    </a:cubicBezTo>
                    <a:cubicBezTo>
                      <a:pt x="2539" y="1260"/>
                      <a:pt x="1444" y="0"/>
                      <a:pt x="8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7" name="Google Shape;6087;p38"/>
              <p:cNvSpPr/>
              <p:nvPr/>
            </p:nvSpPr>
            <p:spPr>
              <a:xfrm>
                <a:off x="794063" y="353616"/>
                <a:ext cx="536336" cy="299611"/>
              </a:xfrm>
              <a:custGeom>
                <a:avLst/>
                <a:gdLst/>
                <a:ahLst/>
                <a:cxnLst/>
                <a:rect l="l" t="t" r="r" b="b"/>
                <a:pathLst>
                  <a:path w="17193" h="8591" extrusionOk="0">
                    <a:moveTo>
                      <a:pt x="9658" y="1"/>
                    </a:moveTo>
                    <a:cubicBezTo>
                      <a:pt x="9302" y="1"/>
                      <a:pt x="8937" y="12"/>
                      <a:pt x="8567" y="36"/>
                    </a:cubicBezTo>
                    <a:cubicBezTo>
                      <a:pt x="8194" y="36"/>
                      <a:pt x="7822" y="110"/>
                      <a:pt x="7449" y="110"/>
                    </a:cubicBezTo>
                    <a:cubicBezTo>
                      <a:pt x="5140" y="408"/>
                      <a:pt x="2846" y="1093"/>
                      <a:pt x="1788" y="2523"/>
                    </a:cubicBezTo>
                    <a:cubicBezTo>
                      <a:pt x="1" y="4952"/>
                      <a:pt x="1118" y="7052"/>
                      <a:pt x="1788" y="7738"/>
                    </a:cubicBezTo>
                    <a:cubicBezTo>
                      <a:pt x="1863" y="7797"/>
                      <a:pt x="1922" y="7857"/>
                      <a:pt x="2042" y="7931"/>
                    </a:cubicBezTo>
                    <a:cubicBezTo>
                      <a:pt x="2699" y="8317"/>
                      <a:pt x="5429" y="8590"/>
                      <a:pt x="8274" y="8590"/>
                    </a:cubicBezTo>
                    <a:cubicBezTo>
                      <a:pt x="11359" y="8590"/>
                      <a:pt x="14582" y="8269"/>
                      <a:pt x="15449" y="7425"/>
                    </a:cubicBezTo>
                    <a:cubicBezTo>
                      <a:pt x="17192" y="5756"/>
                      <a:pt x="16626" y="1719"/>
                      <a:pt x="13155" y="482"/>
                    </a:cubicBezTo>
                    <a:cubicBezTo>
                      <a:pt x="12356" y="184"/>
                      <a:pt x="11088" y="1"/>
                      <a:pt x="96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8" name="Google Shape;6088;p38"/>
              <p:cNvSpPr/>
              <p:nvPr/>
            </p:nvSpPr>
            <p:spPr>
              <a:xfrm>
                <a:off x="1512078" y="119354"/>
                <a:ext cx="172446" cy="238127"/>
              </a:xfrm>
              <a:custGeom>
                <a:avLst/>
                <a:gdLst/>
                <a:ahLst/>
                <a:cxnLst/>
                <a:rect l="l" t="t" r="r" b="b"/>
                <a:pathLst>
                  <a:path w="5528" h="6828" extrusionOk="0">
                    <a:moveTo>
                      <a:pt x="838" y="0"/>
                    </a:moveTo>
                    <a:cubicBezTo>
                      <a:pt x="731" y="0"/>
                      <a:pt x="640" y="39"/>
                      <a:pt x="567" y="123"/>
                    </a:cubicBezTo>
                    <a:cubicBezTo>
                      <a:pt x="134" y="674"/>
                      <a:pt x="0" y="1166"/>
                      <a:pt x="373" y="1673"/>
                    </a:cubicBezTo>
                    <a:cubicBezTo>
                      <a:pt x="745" y="2164"/>
                      <a:pt x="2801" y="3475"/>
                      <a:pt x="4410" y="6693"/>
                    </a:cubicBezTo>
                    <a:lnTo>
                      <a:pt x="4410" y="6827"/>
                    </a:lnTo>
                    <a:cubicBezTo>
                      <a:pt x="4783" y="6827"/>
                      <a:pt x="5155" y="6753"/>
                      <a:pt x="5527" y="6753"/>
                    </a:cubicBezTo>
                    <a:cubicBezTo>
                      <a:pt x="5468" y="6142"/>
                      <a:pt x="5155" y="4220"/>
                      <a:pt x="3606" y="2477"/>
                    </a:cubicBezTo>
                    <a:cubicBezTo>
                      <a:pt x="2554" y="1260"/>
                      <a:pt x="1447" y="0"/>
                      <a:pt x="8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9" name="Google Shape;6089;p38"/>
              <p:cNvSpPr/>
              <p:nvPr/>
            </p:nvSpPr>
            <p:spPr>
              <a:xfrm>
                <a:off x="1417276" y="353616"/>
                <a:ext cx="536336" cy="299611"/>
              </a:xfrm>
              <a:custGeom>
                <a:avLst/>
                <a:gdLst/>
                <a:ahLst/>
                <a:cxnLst/>
                <a:rect l="l" t="t" r="r" b="b"/>
                <a:pathLst>
                  <a:path w="17193" h="8591" extrusionOk="0">
                    <a:moveTo>
                      <a:pt x="9659" y="1"/>
                    </a:moveTo>
                    <a:cubicBezTo>
                      <a:pt x="9303" y="1"/>
                      <a:pt x="8937" y="12"/>
                      <a:pt x="8566" y="36"/>
                    </a:cubicBezTo>
                    <a:cubicBezTo>
                      <a:pt x="8194" y="36"/>
                      <a:pt x="7822" y="110"/>
                      <a:pt x="7449" y="110"/>
                    </a:cubicBezTo>
                    <a:cubicBezTo>
                      <a:pt x="5155" y="408"/>
                      <a:pt x="2861" y="1093"/>
                      <a:pt x="1803" y="2523"/>
                    </a:cubicBezTo>
                    <a:cubicBezTo>
                      <a:pt x="0" y="4952"/>
                      <a:pt x="1118" y="7052"/>
                      <a:pt x="1803" y="7738"/>
                    </a:cubicBezTo>
                    <a:cubicBezTo>
                      <a:pt x="1863" y="7797"/>
                      <a:pt x="1997" y="7857"/>
                      <a:pt x="2056" y="7931"/>
                    </a:cubicBezTo>
                    <a:cubicBezTo>
                      <a:pt x="2707" y="8317"/>
                      <a:pt x="5432" y="8590"/>
                      <a:pt x="8278" y="8590"/>
                    </a:cubicBezTo>
                    <a:cubicBezTo>
                      <a:pt x="11362" y="8590"/>
                      <a:pt x="14588" y="8269"/>
                      <a:pt x="15464" y="7425"/>
                    </a:cubicBezTo>
                    <a:cubicBezTo>
                      <a:pt x="17192" y="5756"/>
                      <a:pt x="16641" y="1719"/>
                      <a:pt x="13170" y="482"/>
                    </a:cubicBezTo>
                    <a:cubicBezTo>
                      <a:pt x="12370" y="184"/>
                      <a:pt x="11093" y="1"/>
                      <a:pt x="96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0" name="Google Shape;6090;p38"/>
              <p:cNvSpPr/>
              <p:nvPr/>
            </p:nvSpPr>
            <p:spPr>
              <a:xfrm>
                <a:off x="2135728" y="119354"/>
                <a:ext cx="172446" cy="238127"/>
              </a:xfrm>
              <a:custGeom>
                <a:avLst/>
                <a:gdLst/>
                <a:ahLst/>
                <a:cxnLst/>
                <a:rect l="l" t="t" r="r" b="b"/>
                <a:pathLst>
                  <a:path w="5528" h="6828" extrusionOk="0">
                    <a:moveTo>
                      <a:pt x="838" y="0"/>
                    </a:moveTo>
                    <a:cubicBezTo>
                      <a:pt x="732" y="0"/>
                      <a:pt x="640" y="39"/>
                      <a:pt x="567" y="123"/>
                    </a:cubicBezTo>
                    <a:cubicBezTo>
                      <a:pt x="120" y="674"/>
                      <a:pt x="1" y="1166"/>
                      <a:pt x="373" y="1673"/>
                    </a:cubicBezTo>
                    <a:cubicBezTo>
                      <a:pt x="805" y="2164"/>
                      <a:pt x="2802" y="3475"/>
                      <a:pt x="4411" y="6693"/>
                    </a:cubicBezTo>
                    <a:lnTo>
                      <a:pt x="4411" y="6827"/>
                    </a:lnTo>
                    <a:cubicBezTo>
                      <a:pt x="4783" y="6827"/>
                      <a:pt x="5155" y="6753"/>
                      <a:pt x="5528" y="6753"/>
                    </a:cubicBezTo>
                    <a:cubicBezTo>
                      <a:pt x="5468" y="6142"/>
                      <a:pt x="5155" y="4220"/>
                      <a:pt x="3606" y="2477"/>
                    </a:cubicBezTo>
                    <a:cubicBezTo>
                      <a:pt x="2541" y="1260"/>
                      <a:pt x="1444" y="0"/>
                      <a:pt x="83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1" name="Google Shape;6091;p38"/>
              <p:cNvSpPr/>
              <p:nvPr/>
            </p:nvSpPr>
            <p:spPr>
              <a:xfrm>
                <a:off x="2040927" y="353616"/>
                <a:ext cx="536336" cy="299611"/>
              </a:xfrm>
              <a:custGeom>
                <a:avLst/>
                <a:gdLst/>
                <a:ahLst/>
                <a:cxnLst/>
                <a:rect l="l" t="t" r="r" b="b"/>
                <a:pathLst>
                  <a:path w="17193" h="8591" extrusionOk="0">
                    <a:moveTo>
                      <a:pt x="9659" y="1"/>
                    </a:moveTo>
                    <a:cubicBezTo>
                      <a:pt x="9303" y="1"/>
                      <a:pt x="8937" y="12"/>
                      <a:pt x="8567" y="36"/>
                    </a:cubicBezTo>
                    <a:cubicBezTo>
                      <a:pt x="8194" y="36"/>
                      <a:pt x="7822" y="110"/>
                      <a:pt x="7450" y="110"/>
                    </a:cubicBezTo>
                    <a:cubicBezTo>
                      <a:pt x="5155" y="408"/>
                      <a:pt x="2861" y="1093"/>
                      <a:pt x="1803" y="2523"/>
                    </a:cubicBezTo>
                    <a:cubicBezTo>
                      <a:pt x="1" y="4952"/>
                      <a:pt x="1118" y="7052"/>
                      <a:pt x="1803" y="7738"/>
                    </a:cubicBezTo>
                    <a:cubicBezTo>
                      <a:pt x="1863" y="7797"/>
                      <a:pt x="1982" y="7857"/>
                      <a:pt x="2042" y="7931"/>
                    </a:cubicBezTo>
                    <a:cubicBezTo>
                      <a:pt x="2699" y="8317"/>
                      <a:pt x="5429" y="8590"/>
                      <a:pt x="8283" y="8590"/>
                    </a:cubicBezTo>
                    <a:cubicBezTo>
                      <a:pt x="11377" y="8590"/>
                      <a:pt x="14617" y="8269"/>
                      <a:pt x="15524" y="7425"/>
                    </a:cubicBezTo>
                    <a:cubicBezTo>
                      <a:pt x="17193" y="5756"/>
                      <a:pt x="16641" y="1719"/>
                      <a:pt x="13155" y="482"/>
                    </a:cubicBezTo>
                    <a:cubicBezTo>
                      <a:pt x="12368" y="184"/>
                      <a:pt x="11093" y="1"/>
                      <a:pt x="96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2" name="Google Shape;6092;p38"/>
              <p:cNvSpPr/>
              <p:nvPr/>
            </p:nvSpPr>
            <p:spPr>
              <a:xfrm>
                <a:off x="2763122" y="119354"/>
                <a:ext cx="172446" cy="238127"/>
              </a:xfrm>
              <a:custGeom>
                <a:avLst/>
                <a:gdLst/>
                <a:ahLst/>
                <a:cxnLst/>
                <a:rect l="l" t="t" r="r" b="b"/>
                <a:pathLst>
                  <a:path w="5528" h="6828" extrusionOk="0">
                    <a:moveTo>
                      <a:pt x="874" y="0"/>
                    </a:moveTo>
                    <a:cubicBezTo>
                      <a:pt x="774" y="0"/>
                      <a:pt x="691" y="39"/>
                      <a:pt x="626" y="123"/>
                    </a:cubicBezTo>
                    <a:cubicBezTo>
                      <a:pt x="120" y="674"/>
                      <a:pt x="1" y="1166"/>
                      <a:pt x="373" y="1673"/>
                    </a:cubicBezTo>
                    <a:cubicBezTo>
                      <a:pt x="805" y="2164"/>
                      <a:pt x="2861" y="3475"/>
                      <a:pt x="4410" y="6693"/>
                    </a:cubicBezTo>
                    <a:lnTo>
                      <a:pt x="4410"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3" name="Google Shape;6093;p38"/>
              <p:cNvSpPr/>
              <p:nvPr/>
            </p:nvSpPr>
            <p:spPr>
              <a:xfrm>
                <a:off x="2668321" y="353616"/>
                <a:ext cx="536336" cy="299611"/>
              </a:xfrm>
              <a:custGeom>
                <a:avLst/>
                <a:gdLst/>
                <a:ahLst/>
                <a:cxnLst/>
                <a:rect l="l" t="t" r="r" b="b"/>
                <a:pathLst>
                  <a:path w="17193" h="8591" extrusionOk="0">
                    <a:moveTo>
                      <a:pt x="9659" y="1"/>
                    </a:moveTo>
                    <a:cubicBezTo>
                      <a:pt x="9303" y="1"/>
                      <a:pt x="8937" y="12"/>
                      <a:pt x="8567" y="36"/>
                    </a:cubicBezTo>
                    <a:cubicBezTo>
                      <a:pt x="8194" y="36"/>
                      <a:pt x="7822" y="110"/>
                      <a:pt x="7449" y="110"/>
                    </a:cubicBezTo>
                    <a:cubicBezTo>
                      <a:pt x="5155" y="408"/>
                      <a:pt x="2861" y="1093"/>
                      <a:pt x="1803" y="2523"/>
                    </a:cubicBezTo>
                    <a:cubicBezTo>
                      <a:pt x="1" y="4952"/>
                      <a:pt x="1118" y="7052"/>
                      <a:pt x="1803" y="7738"/>
                    </a:cubicBezTo>
                    <a:cubicBezTo>
                      <a:pt x="1863" y="7797"/>
                      <a:pt x="1982" y="7857"/>
                      <a:pt x="2041" y="7931"/>
                    </a:cubicBezTo>
                    <a:cubicBezTo>
                      <a:pt x="2728" y="8317"/>
                      <a:pt x="5458" y="8590"/>
                      <a:pt x="8306" y="8590"/>
                    </a:cubicBezTo>
                    <a:cubicBezTo>
                      <a:pt x="11393" y="8590"/>
                      <a:pt x="14617" y="8269"/>
                      <a:pt x="15524" y="7425"/>
                    </a:cubicBezTo>
                    <a:cubicBezTo>
                      <a:pt x="17192" y="5756"/>
                      <a:pt x="16641" y="1719"/>
                      <a:pt x="13155" y="482"/>
                    </a:cubicBezTo>
                    <a:cubicBezTo>
                      <a:pt x="12367" y="184"/>
                      <a:pt x="11092" y="1"/>
                      <a:pt x="96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4" name="Google Shape;6094;p38"/>
              <p:cNvSpPr/>
              <p:nvPr/>
            </p:nvSpPr>
            <p:spPr>
              <a:xfrm>
                <a:off x="4006274" y="119354"/>
                <a:ext cx="172446" cy="238127"/>
              </a:xfrm>
              <a:custGeom>
                <a:avLst/>
                <a:gdLst/>
                <a:ahLst/>
                <a:cxnLst/>
                <a:rect l="l" t="t" r="r" b="b"/>
                <a:pathLst>
                  <a:path w="5528" h="6828" extrusionOk="0">
                    <a:moveTo>
                      <a:pt x="874" y="0"/>
                    </a:moveTo>
                    <a:cubicBezTo>
                      <a:pt x="774" y="0"/>
                      <a:pt x="691" y="39"/>
                      <a:pt x="626" y="123"/>
                    </a:cubicBezTo>
                    <a:cubicBezTo>
                      <a:pt x="120" y="674"/>
                      <a:pt x="1" y="1166"/>
                      <a:pt x="373" y="1673"/>
                    </a:cubicBezTo>
                    <a:cubicBezTo>
                      <a:pt x="805" y="2164"/>
                      <a:pt x="2861" y="3475"/>
                      <a:pt x="4410" y="6693"/>
                    </a:cubicBezTo>
                    <a:lnTo>
                      <a:pt x="4410"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5" name="Google Shape;6095;p38"/>
              <p:cNvSpPr/>
              <p:nvPr/>
            </p:nvSpPr>
            <p:spPr>
              <a:xfrm>
                <a:off x="3911473" y="353616"/>
                <a:ext cx="536336" cy="299611"/>
              </a:xfrm>
              <a:custGeom>
                <a:avLst/>
                <a:gdLst/>
                <a:ahLst/>
                <a:cxnLst/>
                <a:rect l="l" t="t" r="r" b="b"/>
                <a:pathLst>
                  <a:path w="17193" h="8591" extrusionOk="0">
                    <a:moveTo>
                      <a:pt x="9659" y="1"/>
                    </a:moveTo>
                    <a:cubicBezTo>
                      <a:pt x="9303" y="1"/>
                      <a:pt x="8937" y="12"/>
                      <a:pt x="8567" y="36"/>
                    </a:cubicBezTo>
                    <a:cubicBezTo>
                      <a:pt x="8194" y="36"/>
                      <a:pt x="7822" y="110"/>
                      <a:pt x="7449" y="110"/>
                    </a:cubicBezTo>
                    <a:cubicBezTo>
                      <a:pt x="5155" y="408"/>
                      <a:pt x="2861" y="1093"/>
                      <a:pt x="1803" y="2523"/>
                    </a:cubicBezTo>
                    <a:cubicBezTo>
                      <a:pt x="0" y="4952"/>
                      <a:pt x="1177" y="7052"/>
                      <a:pt x="1803" y="7738"/>
                    </a:cubicBezTo>
                    <a:cubicBezTo>
                      <a:pt x="1922" y="7797"/>
                      <a:pt x="1982" y="7857"/>
                      <a:pt x="2041" y="7931"/>
                    </a:cubicBezTo>
                    <a:cubicBezTo>
                      <a:pt x="2728" y="8317"/>
                      <a:pt x="5472" y="8590"/>
                      <a:pt x="8327" y="8590"/>
                    </a:cubicBezTo>
                    <a:cubicBezTo>
                      <a:pt x="11422" y="8590"/>
                      <a:pt x="14648" y="8269"/>
                      <a:pt x="15524" y="7425"/>
                    </a:cubicBezTo>
                    <a:cubicBezTo>
                      <a:pt x="17192" y="5756"/>
                      <a:pt x="16641" y="1719"/>
                      <a:pt x="13155" y="482"/>
                    </a:cubicBezTo>
                    <a:cubicBezTo>
                      <a:pt x="12367" y="184"/>
                      <a:pt x="11092" y="1"/>
                      <a:pt x="96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6" name="Google Shape;6096;p38">
                <a:hlinkClick r:id="rId4" action="ppaction://hlinksldjump"/>
              </p:cNvPr>
              <p:cNvSpPr txBox="1"/>
              <p:nvPr/>
            </p:nvSpPr>
            <p:spPr>
              <a:xfrm>
                <a:off x="7907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Sep</a:t>
                </a:r>
                <a:endParaRPr sz="1300">
                  <a:solidFill>
                    <a:schemeClr val="lt1"/>
                  </a:solidFill>
                  <a:latin typeface="Pangolin"/>
                  <a:ea typeface="Pangolin"/>
                  <a:cs typeface="Pangolin"/>
                  <a:sym typeface="Pangolin"/>
                </a:endParaRPr>
              </a:p>
            </p:txBody>
          </p:sp>
          <p:sp>
            <p:nvSpPr>
              <p:cNvPr id="6097" name="Google Shape;6097;p38"/>
              <p:cNvSpPr txBox="1"/>
              <p:nvPr/>
            </p:nvSpPr>
            <p:spPr>
              <a:xfrm>
                <a:off x="1412281"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Oct</a:t>
                </a:r>
                <a:endParaRPr sz="1300">
                  <a:solidFill>
                    <a:schemeClr val="lt1"/>
                  </a:solidFill>
                  <a:latin typeface="Pangolin"/>
                  <a:ea typeface="Pangolin"/>
                  <a:cs typeface="Pangolin"/>
                  <a:sym typeface="Pangolin"/>
                </a:endParaRPr>
              </a:p>
            </p:txBody>
          </p:sp>
          <p:sp>
            <p:nvSpPr>
              <p:cNvPr id="6098" name="Google Shape;6098;p38"/>
              <p:cNvSpPr txBox="1"/>
              <p:nvPr/>
            </p:nvSpPr>
            <p:spPr>
              <a:xfrm>
                <a:off x="1988006"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Pangolin"/>
                    <a:ea typeface="Pangolin"/>
                    <a:cs typeface="Pangolin"/>
                    <a:sym typeface="Pangolin"/>
                  </a:rPr>
                  <a:t>Nov</a:t>
                </a:r>
                <a:endParaRPr sz="1300">
                  <a:solidFill>
                    <a:schemeClr val="dk2"/>
                  </a:solidFill>
                  <a:latin typeface="Pangolin"/>
                  <a:ea typeface="Pangolin"/>
                  <a:cs typeface="Pangolin"/>
                  <a:sym typeface="Pangolin"/>
                </a:endParaRPr>
              </a:p>
            </p:txBody>
          </p:sp>
          <p:sp>
            <p:nvSpPr>
              <p:cNvPr id="6099" name="Google Shape;6099;p38"/>
              <p:cNvSpPr txBox="1"/>
              <p:nvPr/>
            </p:nvSpPr>
            <p:spPr>
              <a:xfrm>
                <a:off x="26576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Dec</a:t>
                </a:r>
                <a:endParaRPr sz="1300">
                  <a:solidFill>
                    <a:schemeClr val="lt1"/>
                  </a:solidFill>
                  <a:latin typeface="Pangolin"/>
                  <a:ea typeface="Pangolin"/>
                  <a:cs typeface="Pangolin"/>
                  <a:sym typeface="Pangolin"/>
                </a:endParaRPr>
              </a:p>
            </p:txBody>
          </p:sp>
          <p:sp>
            <p:nvSpPr>
              <p:cNvPr id="6100" name="Google Shape;6100;p38"/>
              <p:cNvSpPr txBox="1"/>
              <p:nvPr/>
            </p:nvSpPr>
            <p:spPr>
              <a:xfrm>
                <a:off x="323340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Jan</a:t>
                </a:r>
                <a:endParaRPr sz="1300">
                  <a:solidFill>
                    <a:schemeClr val="lt1"/>
                  </a:solidFill>
                  <a:latin typeface="Pangolin"/>
                  <a:ea typeface="Pangolin"/>
                  <a:cs typeface="Pangolin"/>
                  <a:sym typeface="Pangolin"/>
                </a:endParaRPr>
              </a:p>
            </p:txBody>
          </p:sp>
          <p:sp>
            <p:nvSpPr>
              <p:cNvPr id="6101" name="Google Shape;6101;p38"/>
              <p:cNvSpPr txBox="1"/>
              <p:nvPr/>
            </p:nvSpPr>
            <p:spPr>
              <a:xfrm>
                <a:off x="3869194"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Pangolin"/>
                    <a:ea typeface="Pangolin"/>
                    <a:cs typeface="Pangolin"/>
                    <a:sym typeface="Pangolin"/>
                  </a:rPr>
                  <a:t>Feb</a:t>
                </a:r>
                <a:endParaRPr sz="1300">
                  <a:solidFill>
                    <a:schemeClr val="dk2"/>
                  </a:solidFill>
                  <a:latin typeface="Pangolin"/>
                  <a:ea typeface="Pangolin"/>
                  <a:cs typeface="Pangolin"/>
                  <a:sym typeface="Pangolin"/>
                </a:endParaRPr>
              </a:p>
            </p:txBody>
          </p:sp>
          <p:sp>
            <p:nvSpPr>
              <p:cNvPr id="6102" name="Google Shape;6102;p38"/>
              <p:cNvSpPr txBox="1"/>
              <p:nvPr/>
            </p:nvSpPr>
            <p:spPr>
              <a:xfrm>
                <a:off x="449070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Mar</a:t>
                </a:r>
                <a:endParaRPr sz="1300">
                  <a:solidFill>
                    <a:schemeClr val="lt1"/>
                  </a:solidFill>
                  <a:latin typeface="Pangolin"/>
                  <a:ea typeface="Pangolin"/>
                  <a:cs typeface="Pangolin"/>
                  <a:sym typeface="Pangolin"/>
                </a:endParaRPr>
              </a:p>
            </p:txBody>
          </p:sp>
          <p:sp>
            <p:nvSpPr>
              <p:cNvPr id="6103" name="Google Shape;6103;p38"/>
              <p:cNvSpPr txBox="1"/>
              <p:nvPr/>
            </p:nvSpPr>
            <p:spPr>
              <a:xfrm>
                <a:off x="511935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Apr</a:t>
                </a:r>
                <a:endParaRPr sz="1300">
                  <a:solidFill>
                    <a:schemeClr val="lt1"/>
                  </a:solidFill>
                  <a:latin typeface="Pangolin"/>
                  <a:ea typeface="Pangolin"/>
                  <a:cs typeface="Pangolin"/>
                  <a:sym typeface="Pangolin"/>
                </a:endParaRPr>
              </a:p>
            </p:txBody>
          </p:sp>
          <p:sp>
            <p:nvSpPr>
              <p:cNvPr id="6104" name="Google Shape;6104;p38"/>
              <p:cNvSpPr txBox="1"/>
              <p:nvPr/>
            </p:nvSpPr>
            <p:spPr>
              <a:xfrm>
                <a:off x="5740856"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Pangolin"/>
                    <a:ea typeface="Pangolin"/>
                    <a:cs typeface="Pangolin"/>
                    <a:sym typeface="Pangolin"/>
                  </a:rPr>
                  <a:t>May</a:t>
                </a:r>
                <a:endParaRPr sz="1300">
                  <a:solidFill>
                    <a:schemeClr val="dk2"/>
                  </a:solidFill>
                  <a:latin typeface="Pangolin"/>
                  <a:ea typeface="Pangolin"/>
                  <a:cs typeface="Pangolin"/>
                  <a:sym typeface="Pangolin"/>
                </a:endParaRPr>
              </a:p>
            </p:txBody>
          </p:sp>
          <p:sp>
            <p:nvSpPr>
              <p:cNvPr id="6105" name="Google Shape;6105;p38"/>
              <p:cNvSpPr txBox="1"/>
              <p:nvPr/>
            </p:nvSpPr>
            <p:spPr>
              <a:xfrm>
                <a:off x="6367125"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Jun</a:t>
                </a:r>
                <a:endParaRPr sz="1300">
                  <a:solidFill>
                    <a:schemeClr val="lt1"/>
                  </a:solidFill>
                  <a:latin typeface="Pangolin"/>
                  <a:ea typeface="Pangolin"/>
                  <a:cs typeface="Pangolin"/>
                  <a:sym typeface="Pangolin"/>
                </a:endParaRPr>
              </a:p>
            </p:txBody>
          </p:sp>
          <p:sp>
            <p:nvSpPr>
              <p:cNvPr id="6106" name="Google Shape;6106;p38"/>
              <p:cNvSpPr txBox="1"/>
              <p:nvPr/>
            </p:nvSpPr>
            <p:spPr>
              <a:xfrm>
                <a:off x="6981488"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Jul</a:t>
                </a:r>
                <a:endParaRPr sz="1300">
                  <a:solidFill>
                    <a:schemeClr val="lt1"/>
                  </a:solidFill>
                  <a:latin typeface="Pangolin"/>
                  <a:ea typeface="Pangolin"/>
                  <a:cs typeface="Pangolin"/>
                  <a:sym typeface="Pangolin"/>
                </a:endParaRPr>
              </a:p>
            </p:txBody>
          </p:sp>
          <p:sp>
            <p:nvSpPr>
              <p:cNvPr id="6107" name="Google Shape;6107;p38"/>
              <p:cNvSpPr txBox="1"/>
              <p:nvPr/>
            </p:nvSpPr>
            <p:spPr>
              <a:xfrm>
                <a:off x="7605375"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Pangolin"/>
                    <a:ea typeface="Pangolin"/>
                    <a:cs typeface="Pangolin"/>
                    <a:sym typeface="Pangolin"/>
                  </a:rPr>
                  <a:t>Aug</a:t>
                </a:r>
                <a:endParaRPr sz="1300">
                  <a:solidFill>
                    <a:schemeClr val="dk2"/>
                  </a:solidFill>
                  <a:latin typeface="Pangolin"/>
                  <a:ea typeface="Pangolin"/>
                  <a:cs typeface="Pangolin"/>
                  <a:sym typeface="Pangolin"/>
                </a:endParaRPr>
              </a:p>
            </p:txBody>
          </p:sp>
          <p:sp>
            <p:nvSpPr>
              <p:cNvPr id="6108" name="Google Shape;6108;p38">
                <a:hlinkClick r:id="rId5" action="ppaction://hlinksldjump"/>
              </p:cNvPr>
              <p:cNvSpPr/>
              <p:nvPr/>
            </p:nvSpPr>
            <p:spPr>
              <a:xfrm>
                <a:off x="1466950" y="333030"/>
                <a:ext cx="428700" cy="3090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109" name="Google Shape;6109;p38">
            <a:hlinkClick r:id="rId5" action="ppaction://hlinksldjump"/>
          </p:cNvPr>
          <p:cNvSpPr/>
          <p:nvPr/>
        </p:nvSpPr>
        <p:spPr>
          <a:xfrm>
            <a:off x="14652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0" name="Google Shape;6110;p38">
            <a:hlinkClick r:id="rId6" action="ppaction://hlinksldjump"/>
          </p:cNvPr>
          <p:cNvSpPr/>
          <p:nvPr/>
        </p:nvSpPr>
        <p:spPr>
          <a:xfrm>
            <a:off x="20748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1" name="Google Shape;6111;p38">
            <a:hlinkClick r:id="rId7" action="ppaction://hlinksldjump"/>
          </p:cNvPr>
          <p:cNvSpPr/>
          <p:nvPr/>
        </p:nvSpPr>
        <p:spPr>
          <a:xfrm>
            <a:off x="27225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2" name="Google Shape;6112;p38">
            <a:hlinkClick r:id="rId3" action="ppaction://hlinksldjump"/>
          </p:cNvPr>
          <p:cNvSpPr/>
          <p:nvPr/>
        </p:nvSpPr>
        <p:spPr>
          <a:xfrm>
            <a:off x="33321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3" name="Google Shape;6113;p38">
            <a:hlinkClick r:id="" action="ppaction://noaction"/>
          </p:cNvPr>
          <p:cNvSpPr/>
          <p:nvPr/>
        </p:nvSpPr>
        <p:spPr>
          <a:xfrm>
            <a:off x="39607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4" name="Google Shape;6114;p38">
            <a:hlinkClick r:id="" action="ppaction://noaction"/>
          </p:cNvPr>
          <p:cNvSpPr/>
          <p:nvPr/>
        </p:nvSpPr>
        <p:spPr>
          <a:xfrm>
            <a:off x="45703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5" name="Google Shape;6115;p38">
            <a:hlinkClick r:id="" action="ppaction://noaction"/>
          </p:cNvPr>
          <p:cNvSpPr/>
          <p:nvPr/>
        </p:nvSpPr>
        <p:spPr>
          <a:xfrm>
            <a:off x="52180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6" name="Google Shape;6116;p38">
            <a:hlinkClick r:id="" action="ppaction://noaction"/>
          </p:cNvPr>
          <p:cNvSpPr/>
          <p:nvPr/>
        </p:nvSpPr>
        <p:spPr>
          <a:xfrm>
            <a:off x="58276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7" name="Google Shape;6117;p38">
            <a:hlinkClick r:id="" action="ppaction://noaction"/>
          </p:cNvPr>
          <p:cNvSpPr/>
          <p:nvPr/>
        </p:nvSpPr>
        <p:spPr>
          <a:xfrm>
            <a:off x="64753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8" name="Google Shape;6118;p38">
            <a:hlinkClick r:id="rId8" action="ppaction://hlinksldjump"/>
          </p:cNvPr>
          <p:cNvSpPr/>
          <p:nvPr/>
        </p:nvSpPr>
        <p:spPr>
          <a:xfrm>
            <a:off x="70849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9" name="Google Shape;6119;p38">
            <a:hlinkClick r:id="" action="ppaction://noaction"/>
          </p:cNvPr>
          <p:cNvSpPr/>
          <p:nvPr/>
        </p:nvSpPr>
        <p:spPr>
          <a:xfrm>
            <a:off x="76945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0" name="Google Shape;6120;p38">
            <a:hlinkClick r:id="rId4" action="ppaction://hlinksldjump"/>
          </p:cNvPr>
          <p:cNvSpPr/>
          <p:nvPr/>
        </p:nvSpPr>
        <p:spPr>
          <a:xfrm>
            <a:off x="8365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Rectangle 280">
            <a:extLst>
              <a:ext uri="{FF2B5EF4-FFF2-40B4-BE49-F238E27FC236}">
                <a16:creationId xmlns:a16="http://schemas.microsoft.com/office/drawing/2014/main" xmlns="" id="{10643910-3B49-B44B-98F9-D9506E5C7F36}"/>
              </a:ext>
            </a:extLst>
          </p:cNvPr>
          <p:cNvSpPr/>
          <p:nvPr/>
        </p:nvSpPr>
        <p:spPr>
          <a:xfrm>
            <a:off x="2040927" y="798539"/>
            <a:ext cx="5207016" cy="1384995"/>
          </a:xfrm>
          <a:prstGeom prst="rect">
            <a:avLst/>
          </a:prstGeom>
        </p:spPr>
        <p:txBody>
          <a:bodyPr wrap="square">
            <a:spAutoFit/>
          </a:bodyPr>
          <a:lstStyle/>
          <a:p>
            <a:pPr algn="ctr"/>
            <a:r>
              <a:rPr lang="x-none" sz="2800" dirty="0">
                <a:solidFill>
                  <a:schemeClr val="bg1">
                    <a:lumMod val="90000"/>
                  </a:schemeClr>
                </a:solidFill>
                <a:latin typeface="Times New Roman" panose="02020603050405020304" pitchFamily="18" charset="0"/>
                <a:cs typeface="Times New Roman" panose="02020603050405020304" pitchFamily="18" charset="0"/>
              </a:rPr>
              <a:t>Áo chàm đưa buổi phân li</a:t>
            </a:r>
          </a:p>
          <a:p>
            <a:pPr algn="ctr"/>
            <a:r>
              <a:rPr lang="x-none" sz="2800" dirty="0">
                <a:solidFill>
                  <a:schemeClr val="bg1">
                    <a:lumMod val="90000"/>
                  </a:schemeClr>
                </a:solidFill>
                <a:latin typeface="Times New Roman" panose="02020603050405020304" pitchFamily="18" charset="0"/>
                <a:cs typeface="Times New Roman" panose="02020603050405020304" pitchFamily="18" charset="0"/>
              </a:rPr>
              <a:t>Cầm tay nhau biết nói gì hôm nay</a:t>
            </a:r>
          </a:p>
          <a:p>
            <a:pPr algn="r"/>
            <a:r>
              <a:rPr lang="x-none" sz="2800" dirty="0">
                <a:solidFill>
                  <a:schemeClr val="bg1">
                    <a:lumMod val="90000"/>
                  </a:schemeClr>
                </a:solidFill>
                <a:latin typeface="Times New Roman" panose="02020603050405020304" pitchFamily="18" charset="0"/>
                <a:cs typeface="Times New Roman" panose="02020603050405020304" pitchFamily="18" charset="0"/>
              </a:rPr>
              <a:t>(Việt Bắc – Tố Hữu)</a:t>
            </a:r>
          </a:p>
        </p:txBody>
      </p:sp>
      <p:pic>
        <p:nvPicPr>
          <p:cNvPr id="1026" name="Picture 2" descr="Trang phục truyền thống của đồng bào dân tộc Nùng">
            <a:extLst>
              <a:ext uri="{FF2B5EF4-FFF2-40B4-BE49-F238E27FC236}">
                <a16:creationId xmlns:a16="http://schemas.microsoft.com/office/drawing/2014/main" xmlns="" id="{84AAE694-949D-7640-8B3F-E6D88F33FA9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38616" y="2385155"/>
            <a:ext cx="4000500" cy="24003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81">
                                            <p:txEl>
                                              <p:pRg st="0" end="0"/>
                                            </p:txEl>
                                          </p:spTgt>
                                        </p:tgtEl>
                                        <p:attrNameLst>
                                          <p:attrName>style.visibility</p:attrName>
                                        </p:attrNameLst>
                                      </p:cBhvr>
                                      <p:to>
                                        <p:strVal val="visible"/>
                                      </p:to>
                                    </p:set>
                                    <p:animEffect transition="in" filter="barn(inVertical)">
                                      <p:cBhvr>
                                        <p:cTn id="7" dur="500"/>
                                        <p:tgtEl>
                                          <p:spTgt spid="28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81">
                                            <p:txEl>
                                              <p:pRg st="1" end="1"/>
                                            </p:txEl>
                                          </p:spTgt>
                                        </p:tgtEl>
                                        <p:attrNameLst>
                                          <p:attrName>style.visibility</p:attrName>
                                        </p:attrNameLst>
                                      </p:cBhvr>
                                      <p:to>
                                        <p:strVal val="visible"/>
                                      </p:to>
                                    </p:set>
                                    <p:animEffect transition="in" filter="barn(inVertical)">
                                      <p:cBhvr>
                                        <p:cTn id="12" dur="500"/>
                                        <p:tgtEl>
                                          <p:spTgt spid="28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81">
                                            <p:txEl>
                                              <p:pRg st="2" end="2"/>
                                            </p:txEl>
                                          </p:spTgt>
                                        </p:tgtEl>
                                        <p:attrNameLst>
                                          <p:attrName>style.visibility</p:attrName>
                                        </p:attrNameLst>
                                      </p:cBhvr>
                                      <p:to>
                                        <p:strVal val="visible"/>
                                      </p:to>
                                    </p:set>
                                    <p:animEffect transition="in" filter="barn(inVertical)">
                                      <p:cBhvr>
                                        <p:cTn id="17" dur="500"/>
                                        <p:tgtEl>
                                          <p:spTgt spid="28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67"/>
        <p:cNvGrpSpPr/>
        <p:nvPr/>
      </p:nvGrpSpPr>
      <p:grpSpPr>
        <a:xfrm>
          <a:off x="0" y="0"/>
          <a:ext cx="0" cy="0"/>
          <a:chOff x="0" y="0"/>
          <a:chExt cx="0" cy="0"/>
        </a:xfrm>
      </p:grpSpPr>
      <p:grpSp>
        <p:nvGrpSpPr>
          <p:cNvPr id="6282" name="Google Shape;6282;p40"/>
          <p:cNvGrpSpPr/>
          <p:nvPr/>
        </p:nvGrpSpPr>
        <p:grpSpPr>
          <a:xfrm>
            <a:off x="1433850" y="4173454"/>
            <a:ext cx="7108179" cy="494540"/>
            <a:chOff x="1433850" y="4306804"/>
            <a:chExt cx="7108179" cy="494540"/>
          </a:xfrm>
        </p:grpSpPr>
        <p:sp>
          <p:nvSpPr>
            <p:cNvPr id="6283" name="Google Shape;6283;p40"/>
            <p:cNvSpPr/>
            <p:nvPr/>
          </p:nvSpPr>
          <p:spPr>
            <a:xfrm>
              <a:off x="1433850" y="4346350"/>
              <a:ext cx="733100" cy="369825"/>
            </a:xfrm>
            <a:custGeom>
              <a:avLst/>
              <a:gdLst/>
              <a:ahLst/>
              <a:cxnLst/>
              <a:rect l="l" t="t" r="r" b="b"/>
              <a:pathLst>
                <a:path w="29324" h="14793" extrusionOk="0">
                  <a:moveTo>
                    <a:pt x="65" y="1"/>
                  </a:moveTo>
                  <a:cubicBezTo>
                    <a:pt x="22" y="1"/>
                    <a:pt x="0" y="17"/>
                    <a:pt x="0" y="54"/>
                  </a:cubicBezTo>
                  <a:cubicBezTo>
                    <a:pt x="0" y="1207"/>
                    <a:pt x="627" y="7899"/>
                    <a:pt x="3133" y="9979"/>
                  </a:cubicBezTo>
                  <a:cubicBezTo>
                    <a:pt x="4073" y="10729"/>
                    <a:pt x="5378" y="10965"/>
                    <a:pt x="6750" y="10965"/>
                  </a:cubicBezTo>
                  <a:cubicBezTo>
                    <a:pt x="9059" y="10965"/>
                    <a:pt x="11560" y="10299"/>
                    <a:pt x="12836" y="10299"/>
                  </a:cubicBezTo>
                  <a:cubicBezTo>
                    <a:pt x="12906" y="10299"/>
                    <a:pt x="12971" y="10301"/>
                    <a:pt x="13033" y="10305"/>
                  </a:cubicBezTo>
                  <a:cubicBezTo>
                    <a:pt x="14913" y="10405"/>
                    <a:pt x="16166" y="13438"/>
                    <a:pt x="18797" y="14465"/>
                  </a:cubicBezTo>
                  <a:cubicBezTo>
                    <a:pt x="19361" y="14693"/>
                    <a:pt x="20085" y="14793"/>
                    <a:pt x="20893" y="14793"/>
                  </a:cubicBezTo>
                  <a:cubicBezTo>
                    <a:pt x="23822" y="14793"/>
                    <a:pt x="27851" y="13481"/>
                    <a:pt x="29324" y="12185"/>
                  </a:cubicBezTo>
                  <a:cubicBezTo>
                    <a:pt x="29324" y="12185"/>
                    <a:pt x="28597" y="7172"/>
                    <a:pt x="26191" y="5919"/>
                  </a:cubicBezTo>
                  <a:cubicBezTo>
                    <a:pt x="25465" y="5585"/>
                    <a:pt x="24757" y="5470"/>
                    <a:pt x="24096" y="5470"/>
                  </a:cubicBezTo>
                  <a:cubicBezTo>
                    <a:pt x="22626" y="5470"/>
                    <a:pt x="21382" y="6039"/>
                    <a:pt x="20658" y="6039"/>
                  </a:cubicBezTo>
                  <a:cubicBezTo>
                    <a:pt x="20584" y="6039"/>
                    <a:pt x="20515" y="6033"/>
                    <a:pt x="20452" y="6019"/>
                  </a:cubicBezTo>
                  <a:cubicBezTo>
                    <a:pt x="19524" y="5919"/>
                    <a:pt x="19098" y="4866"/>
                    <a:pt x="16592" y="2786"/>
                  </a:cubicBezTo>
                  <a:cubicBezTo>
                    <a:pt x="15289" y="1683"/>
                    <a:pt x="13409" y="1420"/>
                    <a:pt x="11451" y="1420"/>
                  </a:cubicBezTo>
                  <a:cubicBezTo>
                    <a:pt x="9663" y="1420"/>
                    <a:pt x="7810" y="1640"/>
                    <a:pt x="6271" y="1640"/>
                  </a:cubicBezTo>
                  <a:cubicBezTo>
                    <a:pt x="6124" y="1640"/>
                    <a:pt x="5980" y="1638"/>
                    <a:pt x="5840" y="1633"/>
                  </a:cubicBezTo>
                  <a:cubicBezTo>
                    <a:pt x="2904" y="1633"/>
                    <a:pt x="485" y="1"/>
                    <a:pt x="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4" name="Google Shape;6284;p40"/>
            <p:cNvSpPr/>
            <p:nvPr/>
          </p:nvSpPr>
          <p:spPr>
            <a:xfrm>
              <a:off x="1467675" y="4392175"/>
              <a:ext cx="835250" cy="275250"/>
            </a:xfrm>
            <a:custGeom>
              <a:avLst/>
              <a:gdLst/>
              <a:ahLst/>
              <a:cxnLst/>
              <a:rect l="l" t="t" r="r" b="b"/>
              <a:pathLst>
                <a:path w="33410" h="11010" extrusionOk="0">
                  <a:moveTo>
                    <a:pt x="101" y="1"/>
                  </a:moveTo>
                  <a:cubicBezTo>
                    <a:pt x="1" y="101"/>
                    <a:pt x="1" y="201"/>
                    <a:pt x="1" y="327"/>
                  </a:cubicBezTo>
                  <a:cubicBezTo>
                    <a:pt x="402" y="1053"/>
                    <a:pt x="928" y="1580"/>
                    <a:pt x="1454" y="2081"/>
                  </a:cubicBezTo>
                  <a:cubicBezTo>
                    <a:pt x="2081" y="2607"/>
                    <a:pt x="2707" y="3033"/>
                    <a:pt x="3434" y="3459"/>
                  </a:cubicBezTo>
                  <a:cubicBezTo>
                    <a:pt x="4061" y="3760"/>
                    <a:pt x="4788" y="3961"/>
                    <a:pt x="5540" y="4186"/>
                  </a:cubicBezTo>
                  <a:cubicBezTo>
                    <a:pt x="6367" y="4387"/>
                    <a:pt x="7093" y="4387"/>
                    <a:pt x="7820" y="4487"/>
                  </a:cubicBezTo>
                  <a:cubicBezTo>
                    <a:pt x="9299" y="4713"/>
                    <a:pt x="10853" y="4813"/>
                    <a:pt x="12307" y="5013"/>
                  </a:cubicBezTo>
                  <a:cubicBezTo>
                    <a:pt x="13058" y="5114"/>
                    <a:pt x="13685" y="5339"/>
                    <a:pt x="14412" y="5540"/>
                  </a:cubicBezTo>
                  <a:cubicBezTo>
                    <a:pt x="15038" y="5840"/>
                    <a:pt x="15665" y="6166"/>
                    <a:pt x="16191" y="6693"/>
                  </a:cubicBezTo>
                  <a:lnTo>
                    <a:pt x="16918" y="7419"/>
                  </a:lnTo>
                  <a:cubicBezTo>
                    <a:pt x="17219" y="7720"/>
                    <a:pt x="17545" y="7946"/>
                    <a:pt x="17845" y="8146"/>
                  </a:cubicBezTo>
                  <a:cubicBezTo>
                    <a:pt x="18472" y="8673"/>
                    <a:pt x="19099" y="9099"/>
                    <a:pt x="19825" y="9399"/>
                  </a:cubicBezTo>
                  <a:cubicBezTo>
                    <a:pt x="21204" y="10126"/>
                    <a:pt x="22657" y="10552"/>
                    <a:pt x="24211" y="10753"/>
                  </a:cubicBezTo>
                  <a:cubicBezTo>
                    <a:pt x="25211" y="10926"/>
                    <a:pt x="26211" y="11010"/>
                    <a:pt x="27207" y="11010"/>
                  </a:cubicBezTo>
                  <a:cubicBezTo>
                    <a:pt x="29233" y="11010"/>
                    <a:pt x="31243" y="10664"/>
                    <a:pt x="33209" y="10026"/>
                  </a:cubicBezTo>
                  <a:cubicBezTo>
                    <a:pt x="33309" y="10026"/>
                    <a:pt x="33409" y="9926"/>
                    <a:pt x="33309" y="9825"/>
                  </a:cubicBezTo>
                  <a:cubicBezTo>
                    <a:pt x="33309" y="9725"/>
                    <a:pt x="33209" y="9600"/>
                    <a:pt x="33109" y="9600"/>
                  </a:cubicBezTo>
                  <a:cubicBezTo>
                    <a:pt x="31630" y="10026"/>
                    <a:pt x="30176" y="10226"/>
                    <a:pt x="28723" y="10352"/>
                  </a:cubicBezTo>
                  <a:cubicBezTo>
                    <a:pt x="27244" y="10352"/>
                    <a:pt x="25790" y="10352"/>
                    <a:pt x="24337" y="10026"/>
                  </a:cubicBezTo>
                  <a:cubicBezTo>
                    <a:pt x="22858" y="9825"/>
                    <a:pt x="21505" y="9399"/>
                    <a:pt x="20151" y="8673"/>
                  </a:cubicBezTo>
                  <a:cubicBezTo>
                    <a:pt x="19525" y="8347"/>
                    <a:pt x="18898" y="7946"/>
                    <a:pt x="18372" y="7520"/>
                  </a:cubicBezTo>
                  <a:cubicBezTo>
                    <a:pt x="18071" y="7319"/>
                    <a:pt x="17745" y="7094"/>
                    <a:pt x="17545" y="6793"/>
                  </a:cubicBezTo>
                  <a:lnTo>
                    <a:pt x="16693" y="6066"/>
                  </a:lnTo>
                  <a:cubicBezTo>
                    <a:pt x="16066" y="5540"/>
                    <a:pt x="15439" y="5114"/>
                    <a:pt x="14612" y="4813"/>
                  </a:cubicBezTo>
                  <a:cubicBezTo>
                    <a:pt x="13885" y="4487"/>
                    <a:pt x="13159" y="4387"/>
                    <a:pt x="12432" y="4186"/>
                  </a:cubicBezTo>
                  <a:cubicBezTo>
                    <a:pt x="10853" y="3961"/>
                    <a:pt x="9399" y="3961"/>
                    <a:pt x="7921" y="3760"/>
                  </a:cubicBezTo>
                  <a:cubicBezTo>
                    <a:pt x="7194" y="3760"/>
                    <a:pt x="6467" y="3660"/>
                    <a:pt x="5740" y="3560"/>
                  </a:cubicBezTo>
                  <a:cubicBezTo>
                    <a:pt x="5013" y="3334"/>
                    <a:pt x="4286" y="3134"/>
                    <a:pt x="3660" y="2833"/>
                  </a:cubicBezTo>
                  <a:cubicBezTo>
                    <a:pt x="3033" y="2607"/>
                    <a:pt x="2407" y="2206"/>
                    <a:pt x="1780" y="1780"/>
                  </a:cubicBezTo>
                  <a:cubicBezTo>
                    <a:pt x="1254" y="1254"/>
                    <a:pt x="728" y="728"/>
                    <a:pt x="402" y="101"/>
                  </a:cubicBezTo>
                  <a:cubicBezTo>
                    <a:pt x="301" y="1"/>
                    <a:pt x="201" y="1"/>
                    <a:pt x="101" y="1"/>
                  </a:cubicBezTo>
                  <a:close/>
                </a:path>
              </a:pathLst>
            </a:custGeom>
            <a:solidFill>
              <a:srgbClr val="4927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5" name="Google Shape;6285;p40"/>
            <p:cNvSpPr/>
            <p:nvPr/>
          </p:nvSpPr>
          <p:spPr>
            <a:xfrm flipH="1">
              <a:off x="6864811" y="4514772"/>
              <a:ext cx="142842" cy="210379"/>
            </a:xfrm>
            <a:custGeom>
              <a:avLst/>
              <a:gdLst/>
              <a:ahLst/>
              <a:cxnLst/>
              <a:rect l="l" t="t" r="r" b="b"/>
              <a:pathLst>
                <a:path w="4579" h="6744" extrusionOk="0">
                  <a:moveTo>
                    <a:pt x="735" y="0"/>
                  </a:moveTo>
                  <a:cubicBezTo>
                    <a:pt x="384" y="0"/>
                    <a:pt x="1" y="307"/>
                    <a:pt x="150" y="737"/>
                  </a:cubicBezTo>
                  <a:cubicBezTo>
                    <a:pt x="1089" y="2972"/>
                    <a:pt x="1893" y="5459"/>
                    <a:pt x="4128" y="6696"/>
                  </a:cubicBezTo>
                  <a:cubicBezTo>
                    <a:pt x="4171" y="6729"/>
                    <a:pt x="4214" y="6743"/>
                    <a:pt x="4254" y="6743"/>
                  </a:cubicBezTo>
                  <a:cubicBezTo>
                    <a:pt x="4449" y="6743"/>
                    <a:pt x="4579" y="6402"/>
                    <a:pt x="4381" y="6204"/>
                  </a:cubicBezTo>
                  <a:cubicBezTo>
                    <a:pt x="2638" y="4774"/>
                    <a:pt x="1893" y="2540"/>
                    <a:pt x="1208" y="364"/>
                  </a:cubicBezTo>
                  <a:cubicBezTo>
                    <a:pt x="1141" y="109"/>
                    <a:pt x="944" y="0"/>
                    <a:pt x="7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6" name="Google Shape;6286;p40"/>
            <p:cNvSpPr/>
            <p:nvPr/>
          </p:nvSpPr>
          <p:spPr>
            <a:xfrm flipH="1">
              <a:off x="6858104" y="4550084"/>
              <a:ext cx="52938" cy="128960"/>
            </a:xfrm>
            <a:custGeom>
              <a:avLst/>
              <a:gdLst/>
              <a:ahLst/>
              <a:cxnLst/>
              <a:rect l="l" t="t" r="r" b="b"/>
              <a:pathLst>
                <a:path w="1697" h="4134" extrusionOk="0">
                  <a:moveTo>
                    <a:pt x="502" y="1"/>
                  </a:moveTo>
                  <a:cubicBezTo>
                    <a:pt x="258" y="1"/>
                    <a:pt x="1" y="172"/>
                    <a:pt x="33" y="469"/>
                  </a:cubicBezTo>
                  <a:cubicBezTo>
                    <a:pt x="227" y="1661"/>
                    <a:pt x="480" y="3016"/>
                    <a:pt x="1225" y="4015"/>
                  </a:cubicBezTo>
                  <a:cubicBezTo>
                    <a:pt x="1284" y="4098"/>
                    <a:pt x="1358" y="4133"/>
                    <a:pt x="1428" y="4133"/>
                  </a:cubicBezTo>
                  <a:cubicBezTo>
                    <a:pt x="1570" y="4133"/>
                    <a:pt x="1697" y="3990"/>
                    <a:pt x="1657" y="3821"/>
                  </a:cubicBezTo>
                  <a:cubicBezTo>
                    <a:pt x="1344" y="2644"/>
                    <a:pt x="971" y="1586"/>
                    <a:pt x="912" y="409"/>
                  </a:cubicBezTo>
                  <a:cubicBezTo>
                    <a:pt x="912" y="127"/>
                    <a:pt x="712" y="1"/>
                    <a:pt x="50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7" name="Google Shape;6287;p40"/>
            <p:cNvSpPr/>
            <p:nvPr/>
          </p:nvSpPr>
          <p:spPr>
            <a:xfrm flipH="1">
              <a:off x="6812154" y="4545967"/>
              <a:ext cx="37465" cy="96549"/>
            </a:xfrm>
            <a:custGeom>
              <a:avLst/>
              <a:gdLst/>
              <a:ahLst/>
              <a:cxnLst/>
              <a:rect l="l" t="t" r="r" b="b"/>
              <a:pathLst>
                <a:path w="1201" h="3095" extrusionOk="0">
                  <a:moveTo>
                    <a:pt x="639" y="0"/>
                  </a:moveTo>
                  <a:cubicBezTo>
                    <a:pt x="477" y="0"/>
                    <a:pt x="327" y="88"/>
                    <a:pt x="298" y="303"/>
                  </a:cubicBezTo>
                  <a:cubicBezTo>
                    <a:pt x="179" y="1167"/>
                    <a:pt x="1" y="2091"/>
                    <a:pt x="239" y="3029"/>
                  </a:cubicBezTo>
                  <a:cubicBezTo>
                    <a:pt x="262" y="3075"/>
                    <a:pt x="304" y="3094"/>
                    <a:pt x="351" y="3094"/>
                  </a:cubicBezTo>
                  <a:cubicBezTo>
                    <a:pt x="427" y="3094"/>
                    <a:pt x="515" y="3043"/>
                    <a:pt x="552" y="2970"/>
                  </a:cubicBezTo>
                  <a:cubicBezTo>
                    <a:pt x="671" y="2165"/>
                    <a:pt x="671" y="1286"/>
                    <a:pt x="1043" y="541"/>
                  </a:cubicBezTo>
                  <a:cubicBezTo>
                    <a:pt x="1201" y="236"/>
                    <a:pt x="904" y="0"/>
                    <a:pt x="6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288" name="Google Shape;6288;p40"/>
            <p:cNvGrpSpPr/>
            <p:nvPr/>
          </p:nvGrpSpPr>
          <p:grpSpPr>
            <a:xfrm flipH="1">
              <a:off x="7953192" y="4306804"/>
              <a:ext cx="588837" cy="445995"/>
              <a:chOff x="2592579" y="4448479"/>
              <a:chExt cx="588837" cy="445995"/>
            </a:xfrm>
          </p:grpSpPr>
          <p:sp>
            <p:nvSpPr>
              <p:cNvPr id="6289" name="Google Shape;6289;p40"/>
              <p:cNvSpPr/>
              <p:nvPr/>
            </p:nvSpPr>
            <p:spPr>
              <a:xfrm>
                <a:off x="2592579" y="4448479"/>
                <a:ext cx="501928" cy="359710"/>
              </a:xfrm>
              <a:custGeom>
                <a:avLst/>
                <a:gdLst/>
                <a:ahLst/>
                <a:cxnLst/>
                <a:rect l="l" t="t" r="r" b="b"/>
                <a:pathLst>
                  <a:path w="16090" h="11531" extrusionOk="0">
                    <a:moveTo>
                      <a:pt x="5661" y="0"/>
                    </a:moveTo>
                    <a:cubicBezTo>
                      <a:pt x="3173" y="60"/>
                      <a:pt x="3233" y="1862"/>
                      <a:pt x="2429" y="1862"/>
                    </a:cubicBezTo>
                    <a:cubicBezTo>
                      <a:pt x="2059" y="1862"/>
                      <a:pt x="1636" y="1755"/>
                      <a:pt x="1262" y="1755"/>
                    </a:cubicBezTo>
                    <a:cubicBezTo>
                      <a:pt x="822" y="1755"/>
                      <a:pt x="450" y="1903"/>
                      <a:pt x="313" y="2548"/>
                    </a:cubicBezTo>
                    <a:cubicBezTo>
                      <a:pt x="0" y="3784"/>
                      <a:pt x="4231" y="6391"/>
                      <a:pt x="5900" y="6570"/>
                    </a:cubicBezTo>
                    <a:cubicBezTo>
                      <a:pt x="5900" y="6570"/>
                      <a:pt x="5155" y="7687"/>
                      <a:pt x="6466" y="9177"/>
                    </a:cubicBezTo>
                    <a:cubicBezTo>
                      <a:pt x="7018" y="9811"/>
                      <a:pt x="7629" y="9951"/>
                      <a:pt x="8225" y="9951"/>
                    </a:cubicBezTo>
                    <a:cubicBezTo>
                      <a:pt x="8696" y="9951"/>
                      <a:pt x="9158" y="9864"/>
                      <a:pt x="9573" y="9864"/>
                    </a:cubicBezTo>
                    <a:cubicBezTo>
                      <a:pt x="9866" y="9864"/>
                      <a:pt x="10135" y="9907"/>
                      <a:pt x="10369" y="10056"/>
                    </a:cubicBezTo>
                    <a:cubicBezTo>
                      <a:pt x="11113" y="10511"/>
                      <a:pt x="13101" y="11531"/>
                      <a:pt x="14397" y="11531"/>
                    </a:cubicBezTo>
                    <a:cubicBezTo>
                      <a:pt x="14839" y="11531"/>
                      <a:pt x="15200" y="11413"/>
                      <a:pt x="15404" y="11114"/>
                    </a:cubicBezTo>
                    <a:cubicBezTo>
                      <a:pt x="16090" y="10115"/>
                      <a:pt x="13542" y="2920"/>
                      <a:pt x="11307" y="2175"/>
                    </a:cubicBezTo>
                    <a:cubicBezTo>
                      <a:pt x="10571" y="1930"/>
                      <a:pt x="10084" y="1859"/>
                      <a:pt x="9739" y="1859"/>
                    </a:cubicBezTo>
                    <a:cubicBezTo>
                      <a:pt x="9270" y="1859"/>
                      <a:pt x="9065" y="1990"/>
                      <a:pt x="8854" y="1990"/>
                    </a:cubicBezTo>
                    <a:cubicBezTo>
                      <a:pt x="8751" y="1990"/>
                      <a:pt x="8646" y="1958"/>
                      <a:pt x="8507" y="1862"/>
                    </a:cubicBezTo>
                    <a:cubicBezTo>
                      <a:pt x="7821" y="1430"/>
                      <a:pt x="8075" y="0"/>
                      <a:pt x="566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0" name="Google Shape;6290;p40"/>
              <p:cNvSpPr/>
              <p:nvPr/>
            </p:nvSpPr>
            <p:spPr>
              <a:xfrm>
                <a:off x="2676213" y="4539537"/>
                <a:ext cx="505203" cy="354937"/>
              </a:xfrm>
              <a:custGeom>
                <a:avLst/>
                <a:gdLst/>
                <a:ahLst/>
                <a:cxnLst/>
                <a:rect l="l" t="t" r="r" b="b"/>
                <a:pathLst>
                  <a:path w="16195" h="11378" extrusionOk="0">
                    <a:moveTo>
                      <a:pt x="120" y="1"/>
                    </a:moveTo>
                    <a:cubicBezTo>
                      <a:pt x="60" y="1"/>
                      <a:pt x="1" y="1"/>
                      <a:pt x="1" y="61"/>
                    </a:cubicBezTo>
                    <a:cubicBezTo>
                      <a:pt x="1" y="120"/>
                      <a:pt x="1" y="180"/>
                      <a:pt x="60" y="180"/>
                    </a:cubicBezTo>
                    <a:cubicBezTo>
                      <a:pt x="865" y="373"/>
                      <a:pt x="1669" y="612"/>
                      <a:pt x="2414" y="925"/>
                    </a:cubicBezTo>
                    <a:cubicBezTo>
                      <a:pt x="3219" y="1237"/>
                      <a:pt x="3964" y="1550"/>
                      <a:pt x="4649" y="1923"/>
                    </a:cubicBezTo>
                    <a:lnTo>
                      <a:pt x="5766" y="2474"/>
                    </a:lnTo>
                    <a:cubicBezTo>
                      <a:pt x="6079" y="2727"/>
                      <a:pt x="6451" y="2906"/>
                      <a:pt x="6824" y="3159"/>
                    </a:cubicBezTo>
                    <a:cubicBezTo>
                      <a:pt x="7137" y="3412"/>
                      <a:pt x="7450" y="3651"/>
                      <a:pt x="7748" y="3904"/>
                    </a:cubicBezTo>
                    <a:cubicBezTo>
                      <a:pt x="7941" y="4023"/>
                      <a:pt x="8060" y="4157"/>
                      <a:pt x="8254" y="4277"/>
                    </a:cubicBezTo>
                    <a:cubicBezTo>
                      <a:pt x="8373" y="4470"/>
                      <a:pt x="8492" y="4589"/>
                      <a:pt x="8686" y="4709"/>
                    </a:cubicBezTo>
                    <a:cubicBezTo>
                      <a:pt x="9863" y="5885"/>
                      <a:pt x="10980" y="7077"/>
                      <a:pt x="12157" y="8254"/>
                    </a:cubicBezTo>
                    <a:cubicBezTo>
                      <a:pt x="12783" y="8805"/>
                      <a:pt x="13334" y="9431"/>
                      <a:pt x="13960" y="9982"/>
                    </a:cubicBezTo>
                    <a:cubicBezTo>
                      <a:pt x="14273" y="10236"/>
                      <a:pt x="14585" y="10548"/>
                      <a:pt x="14958" y="10802"/>
                    </a:cubicBezTo>
                    <a:cubicBezTo>
                      <a:pt x="15271" y="10980"/>
                      <a:pt x="15643" y="11234"/>
                      <a:pt x="16075" y="11353"/>
                    </a:cubicBezTo>
                    <a:cubicBezTo>
                      <a:pt x="16093" y="11370"/>
                      <a:pt x="16110" y="11378"/>
                      <a:pt x="16126" y="11378"/>
                    </a:cubicBezTo>
                    <a:cubicBezTo>
                      <a:pt x="16165" y="11378"/>
                      <a:pt x="16194" y="11335"/>
                      <a:pt x="16194" y="11293"/>
                    </a:cubicBezTo>
                    <a:cubicBezTo>
                      <a:pt x="16194" y="11293"/>
                      <a:pt x="16194" y="11234"/>
                      <a:pt x="16135" y="11174"/>
                    </a:cubicBezTo>
                    <a:cubicBezTo>
                      <a:pt x="15762" y="11040"/>
                      <a:pt x="15450" y="10802"/>
                      <a:pt x="15077" y="10548"/>
                    </a:cubicBezTo>
                    <a:cubicBezTo>
                      <a:pt x="14764" y="10295"/>
                      <a:pt x="14451" y="10057"/>
                      <a:pt x="14213" y="9744"/>
                    </a:cubicBezTo>
                    <a:cubicBezTo>
                      <a:pt x="13587" y="9178"/>
                      <a:pt x="13036" y="8567"/>
                      <a:pt x="12410" y="8001"/>
                    </a:cubicBezTo>
                    <a:cubicBezTo>
                      <a:pt x="11293" y="6764"/>
                      <a:pt x="10176" y="5588"/>
                      <a:pt x="8999" y="4396"/>
                    </a:cubicBezTo>
                    <a:cubicBezTo>
                      <a:pt x="8805" y="4277"/>
                      <a:pt x="8686" y="4157"/>
                      <a:pt x="8492" y="3964"/>
                    </a:cubicBezTo>
                    <a:cubicBezTo>
                      <a:pt x="8373" y="3845"/>
                      <a:pt x="8194" y="3725"/>
                      <a:pt x="8060" y="3591"/>
                    </a:cubicBezTo>
                    <a:cubicBezTo>
                      <a:pt x="7688" y="3278"/>
                      <a:pt x="7375" y="3040"/>
                      <a:pt x="7003" y="2787"/>
                    </a:cubicBezTo>
                    <a:cubicBezTo>
                      <a:pt x="6705" y="2534"/>
                      <a:pt x="6332" y="2355"/>
                      <a:pt x="5960" y="2161"/>
                    </a:cubicBezTo>
                    <a:cubicBezTo>
                      <a:pt x="5587" y="1923"/>
                      <a:pt x="5215" y="1729"/>
                      <a:pt x="4842" y="1550"/>
                    </a:cubicBezTo>
                    <a:cubicBezTo>
                      <a:pt x="3353" y="865"/>
                      <a:pt x="1729" y="299"/>
                      <a:pt x="120"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1" name="Google Shape;6291;p40"/>
              <p:cNvSpPr/>
              <p:nvPr/>
            </p:nvSpPr>
            <p:spPr>
              <a:xfrm>
                <a:off x="2712930" y="4490748"/>
                <a:ext cx="112021" cy="122253"/>
              </a:xfrm>
              <a:custGeom>
                <a:avLst/>
                <a:gdLst/>
                <a:ahLst/>
                <a:cxnLst/>
                <a:rect l="l" t="t" r="r" b="b"/>
                <a:pathLst>
                  <a:path w="3591" h="3919" extrusionOk="0">
                    <a:moveTo>
                      <a:pt x="865" y="1"/>
                    </a:moveTo>
                    <a:cubicBezTo>
                      <a:pt x="805" y="1"/>
                      <a:pt x="746" y="75"/>
                      <a:pt x="805" y="135"/>
                    </a:cubicBezTo>
                    <a:cubicBezTo>
                      <a:pt x="865" y="448"/>
                      <a:pt x="1058" y="746"/>
                      <a:pt x="1178" y="1058"/>
                    </a:cubicBezTo>
                    <a:cubicBezTo>
                      <a:pt x="1356" y="1371"/>
                      <a:pt x="1550" y="1625"/>
                      <a:pt x="1803" y="1863"/>
                    </a:cubicBezTo>
                    <a:cubicBezTo>
                      <a:pt x="2081" y="2285"/>
                      <a:pt x="2426" y="2633"/>
                      <a:pt x="2812" y="2962"/>
                    </a:cubicBezTo>
                    <a:lnTo>
                      <a:pt x="2812" y="2962"/>
                    </a:lnTo>
                    <a:cubicBezTo>
                      <a:pt x="1833" y="3064"/>
                      <a:pt x="904" y="3309"/>
                      <a:pt x="60" y="3725"/>
                    </a:cubicBezTo>
                    <a:cubicBezTo>
                      <a:pt x="1" y="3725"/>
                      <a:pt x="1" y="3800"/>
                      <a:pt x="1" y="3859"/>
                    </a:cubicBezTo>
                    <a:cubicBezTo>
                      <a:pt x="1" y="3859"/>
                      <a:pt x="60" y="3919"/>
                      <a:pt x="120" y="3919"/>
                    </a:cubicBezTo>
                    <a:cubicBezTo>
                      <a:pt x="1178" y="3606"/>
                      <a:pt x="2235" y="3353"/>
                      <a:pt x="3353" y="3293"/>
                    </a:cubicBezTo>
                    <a:cubicBezTo>
                      <a:pt x="3412" y="3293"/>
                      <a:pt x="3472" y="3293"/>
                      <a:pt x="3472" y="3233"/>
                    </a:cubicBezTo>
                    <a:cubicBezTo>
                      <a:pt x="3591" y="3174"/>
                      <a:pt x="3591" y="3055"/>
                      <a:pt x="3472" y="2921"/>
                    </a:cubicBezTo>
                    <a:cubicBezTo>
                      <a:pt x="2980" y="2548"/>
                      <a:pt x="2474" y="2116"/>
                      <a:pt x="2042" y="1625"/>
                    </a:cubicBezTo>
                    <a:cubicBezTo>
                      <a:pt x="1863" y="1371"/>
                      <a:pt x="1669" y="1118"/>
                      <a:pt x="1490" y="880"/>
                    </a:cubicBezTo>
                    <a:cubicBezTo>
                      <a:pt x="1297" y="626"/>
                      <a:pt x="1118" y="373"/>
                      <a:pt x="984" y="75"/>
                    </a:cubicBezTo>
                    <a:cubicBezTo>
                      <a:pt x="924" y="1"/>
                      <a:pt x="924" y="1"/>
                      <a:pt x="865" y="1"/>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2" name="Google Shape;6292;p40"/>
              <p:cNvSpPr/>
              <p:nvPr/>
            </p:nvSpPr>
            <p:spPr>
              <a:xfrm>
                <a:off x="2799839" y="4529804"/>
                <a:ext cx="118073" cy="137570"/>
              </a:xfrm>
              <a:custGeom>
                <a:avLst/>
                <a:gdLst/>
                <a:ahLst/>
                <a:cxnLst/>
                <a:rect l="l" t="t" r="r" b="b"/>
                <a:pathLst>
                  <a:path w="3785" h="4410" extrusionOk="0">
                    <a:moveTo>
                      <a:pt x="999" y="0"/>
                    </a:moveTo>
                    <a:cubicBezTo>
                      <a:pt x="939" y="0"/>
                      <a:pt x="939" y="60"/>
                      <a:pt x="939" y="119"/>
                    </a:cubicBezTo>
                    <a:cubicBezTo>
                      <a:pt x="1118" y="864"/>
                      <a:pt x="1490" y="1549"/>
                      <a:pt x="1922" y="2175"/>
                    </a:cubicBezTo>
                    <a:cubicBezTo>
                      <a:pt x="2228" y="2593"/>
                      <a:pt x="2555" y="3018"/>
                      <a:pt x="2907" y="3421"/>
                    </a:cubicBezTo>
                    <a:lnTo>
                      <a:pt x="2907" y="3421"/>
                    </a:lnTo>
                    <a:cubicBezTo>
                      <a:pt x="2830" y="3415"/>
                      <a:pt x="2750" y="3412"/>
                      <a:pt x="2667" y="3412"/>
                    </a:cubicBezTo>
                    <a:cubicBezTo>
                      <a:pt x="2580" y="3394"/>
                      <a:pt x="2491" y="3387"/>
                      <a:pt x="2402" y="3387"/>
                    </a:cubicBezTo>
                    <a:cubicBezTo>
                      <a:pt x="2186" y="3387"/>
                      <a:pt x="1965" y="3429"/>
                      <a:pt x="1744" y="3471"/>
                    </a:cubicBezTo>
                    <a:cubicBezTo>
                      <a:pt x="1118" y="3665"/>
                      <a:pt x="626" y="3903"/>
                      <a:pt x="60" y="4216"/>
                    </a:cubicBezTo>
                    <a:cubicBezTo>
                      <a:pt x="60" y="4216"/>
                      <a:pt x="1" y="4276"/>
                      <a:pt x="60" y="4335"/>
                    </a:cubicBezTo>
                    <a:cubicBezTo>
                      <a:pt x="60" y="4410"/>
                      <a:pt x="135" y="4410"/>
                      <a:pt x="194" y="4410"/>
                    </a:cubicBezTo>
                    <a:cubicBezTo>
                      <a:pt x="745" y="4157"/>
                      <a:pt x="1252" y="3963"/>
                      <a:pt x="1863" y="3844"/>
                    </a:cubicBezTo>
                    <a:cubicBezTo>
                      <a:pt x="2029" y="3804"/>
                      <a:pt x="2207" y="3785"/>
                      <a:pt x="2389" y="3785"/>
                    </a:cubicBezTo>
                    <a:cubicBezTo>
                      <a:pt x="2760" y="3785"/>
                      <a:pt x="3147" y="3867"/>
                      <a:pt x="3487" y="4037"/>
                    </a:cubicBezTo>
                    <a:cubicBezTo>
                      <a:pt x="3546" y="4037"/>
                      <a:pt x="3606" y="4037"/>
                      <a:pt x="3665" y="3963"/>
                    </a:cubicBezTo>
                    <a:cubicBezTo>
                      <a:pt x="3785" y="3903"/>
                      <a:pt x="3785" y="3784"/>
                      <a:pt x="3725" y="3665"/>
                    </a:cubicBezTo>
                    <a:cubicBezTo>
                      <a:pt x="3233" y="3099"/>
                      <a:pt x="2742" y="2548"/>
                      <a:pt x="2295" y="1981"/>
                    </a:cubicBezTo>
                    <a:cubicBezTo>
                      <a:pt x="1803" y="1356"/>
                      <a:pt x="1431" y="745"/>
                      <a:pt x="1118" y="60"/>
                    </a:cubicBezTo>
                    <a:cubicBezTo>
                      <a:pt x="1118" y="0"/>
                      <a:pt x="1058" y="0"/>
                      <a:pt x="999"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3" name="Google Shape;6293;p40"/>
              <p:cNvSpPr/>
              <p:nvPr/>
            </p:nvSpPr>
            <p:spPr>
              <a:xfrm>
                <a:off x="2856083" y="4546993"/>
                <a:ext cx="149206" cy="187763"/>
              </a:xfrm>
              <a:custGeom>
                <a:avLst/>
                <a:gdLst/>
                <a:ahLst/>
                <a:cxnLst/>
                <a:rect l="l" t="t" r="r" b="b"/>
                <a:pathLst>
                  <a:path w="4783" h="6019" extrusionOk="0">
                    <a:moveTo>
                      <a:pt x="2116" y="0"/>
                    </a:moveTo>
                    <a:cubicBezTo>
                      <a:pt x="2056" y="0"/>
                      <a:pt x="1982" y="60"/>
                      <a:pt x="1982" y="134"/>
                    </a:cubicBezTo>
                    <a:cubicBezTo>
                      <a:pt x="2116" y="1177"/>
                      <a:pt x="2354" y="2175"/>
                      <a:pt x="2801" y="3173"/>
                    </a:cubicBezTo>
                    <a:cubicBezTo>
                      <a:pt x="2980" y="3665"/>
                      <a:pt x="3233" y="4157"/>
                      <a:pt x="3471" y="4604"/>
                    </a:cubicBezTo>
                    <a:cubicBezTo>
                      <a:pt x="3627" y="4907"/>
                      <a:pt x="3806" y="5187"/>
                      <a:pt x="3994" y="5459"/>
                    </a:cubicBezTo>
                    <a:lnTo>
                      <a:pt x="3994" y="5459"/>
                    </a:lnTo>
                    <a:cubicBezTo>
                      <a:pt x="3820" y="5417"/>
                      <a:pt x="3645" y="5376"/>
                      <a:pt x="3471" y="5349"/>
                    </a:cubicBezTo>
                    <a:cubicBezTo>
                      <a:pt x="3099" y="5274"/>
                      <a:pt x="2726" y="5274"/>
                      <a:pt x="2354" y="5274"/>
                    </a:cubicBezTo>
                    <a:cubicBezTo>
                      <a:pt x="1982" y="5274"/>
                      <a:pt x="1609" y="5274"/>
                      <a:pt x="1177" y="5349"/>
                    </a:cubicBezTo>
                    <a:cubicBezTo>
                      <a:pt x="805" y="5408"/>
                      <a:pt x="432" y="5468"/>
                      <a:pt x="119" y="5587"/>
                    </a:cubicBezTo>
                    <a:cubicBezTo>
                      <a:pt x="60" y="5587"/>
                      <a:pt x="0" y="5646"/>
                      <a:pt x="60" y="5721"/>
                    </a:cubicBezTo>
                    <a:cubicBezTo>
                      <a:pt x="60" y="5781"/>
                      <a:pt x="119" y="5781"/>
                      <a:pt x="119" y="5781"/>
                    </a:cubicBezTo>
                    <a:cubicBezTo>
                      <a:pt x="492" y="5721"/>
                      <a:pt x="864" y="5646"/>
                      <a:pt x="1237" y="5646"/>
                    </a:cubicBezTo>
                    <a:cubicBezTo>
                      <a:pt x="1423" y="5617"/>
                      <a:pt x="1609" y="5602"/>
                      <a:pt x="1795" y="5602"/>
                    </a:cubicBezTo>
                    <a:cubicBezTo>
                      <a:pt x="1982" y="5602"/>
                      <a:pt x="2168" y="5617"/>
                      <a:pt x="2354" y="5646"/>
                    </a:cubicBezTo>
                    <a:cubicBezTo>
                      <a:pt x="2726" y="5646"/>
                      <a:pt x="3039" y="5721"/>
                      <a:pt x="3412" y="5781"/>
                    </a:cubicBezTo>
                    <a:cubicBezTo>
                      <a:pt x="3784" y="5840"/>
                      <a:pt x="4157" y="5900"/>
                      <a:pt x="4469" y="6019"/>
                    </a:cubicBezTo>
                    <a:cubicBezTo>
                      <a:pt x="4529" y="6019"/>
                      <a:pt x="4589" y="6019"/>
                      <a:pt x="4663" y="5959"/>
                    </a:cubicBezTo>
                    <a:cubicBezTo>
                      <a:pt x="4782" y="5900"/>
                      <a:pt x="4782" y="5781"/>
                      <a:pt x="4723" y="5721"/>
                    </a:cubicBezTo>
                    <a:cubicBezTo>
                      <a:pt x="4410" y="5274"/>
                      <a:pt x="4097" y="4842"/>
                      <a:pt x="3844" y="4410"/>
                    </a:cubicBezTo>
                    <a:cubicBezTo>
                      <a:pt x="3605" y="3978"/>
                      <a:pt x="3352" y="3486"/>
                      <a:pt x="3173" y="3039"/>
                    </a:cubicBezTo>
                    <a:cubicBezTo>
                      <a:pt x="2726" y="2056"/>
                      <a:pt x="2428" y="1058"/>
                      <a:pt x="2175" y="60"/>
                    </a:cubicBezTo>
                    <a:cubicBezTo>
                      <a:pt x="2175" y="0"/>
                      <a:pt x="2175" y="0"/>
                      <a:pt x="2116" y="0"/>
                    </a:cubicBezTo>
                    <a:close/>
                  </a:path>
                </a:pathLst>
              </a:custGeom>
              <a:solidFill>
                <a:srgbClr val="52231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294" name="Google Shape;6294;p40"/>
            <p:cNvSpPr/>
            <p:nvPr/>
          </p:nvSpPr>
          <p:spPr>
            <a:xfrm>
              <a:off x="3156579" y="4550072"/>
              <a:ext cx="142842" cy="210379"/>
            </a:xfrm>
            <a:custGeom>
              <a:avLst/>
              <a:gdLst/>
              <a:ahLst/>
              <a:cxnLst/>
              <a:rect l="l" t="t" r="r" b="b"/>
              <a:pathLst>
                <a:path w="4579" h="6744" extrusionOk="0">
                  <a:moveTo>
                    <a:pt x="735" y="0"/>
                  </a:moveTo>
                  <a:cubicBezTo>
                    <a:pt x="384" y="0"/>
                    <a:pt x="1" y="307"/>
                    <a:pt x="150" y="737"/>
                  </a:cubicBezTo>
                  <a:cubicBezTo>
                    <a:pt x="1089" y="2972"/>
                    <a:pt x="1893" y="5459"/>
                    <a:pt x="4128" y="6696"/>
                  </a:cubicBezTo>
                  <a:cubicBezTo>
                    <a:pt x="4171" y="6729"/>
                    <a:pt x="4214" y="6743"/>
                    <a:pt x="4254" y="6743"/>
                  </a:cubicBezTo>
                  <a:cubicBezTo>
                    <a:pt x="4449" y="6743"/>
                    <a:pt x="4579" y="6402"/>
                    <a:pt x="4381" y="6204"/>
                  </a:cubicBezTo>
                  <a:cubicBezTo>
                    <a:pt x="2638" y="4774"/>
                    <a:pt x="1893" y="2540"/>
                    <a:pt x="1208" y="364"/>
                  </a:cubicBezTo>
                  <a:cubicBezTo>
                    <a:pt x="1141" y="109"/>
                    <a:pt x="944" y="0"/>
                    <a:pt x="7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5" name="Google Shape;6295;p40"/>
            <p:cNvSpPr/>
            <p:nvPr/>
          </p:nvSpPr>
          <p:spPr>
            <a:xfrm>
              <a:off x="3253190" y="4585384"/>
              <a:ext cx="52938" cy="128960"/>
            </a:xfrm>
            <a:custGeom>
              <a:avLst/>
              <a:gdLst/>
              <a:ahLst/>
              <a:cxnLst/>
              <a:rect l="l" t="t" r="r" b="b"/>
              <a:pathLst>
                <a:path w="1697" h="4134" extrusionOk="0">
                  <a:moveTo>
                    <a:pt x="502" y="1"/>
                  </a:moveTo>
                  <a:cubicBezTo>
                    <a:pt x="258" y="1"/>
                    <a:pt x="1" y="172"/>
                    <a:pt x="33" y="469"/>
                  </a:cubicBezTo>
                  <a:cubicBezTo>
                    <a:pt x="227" y="1661"/>
                    <a:pt x="480" y="3016"/>
                    <a:pt x="1225" y="4015"/>
                  </a:cubicBezTo>
                  <a:cubicBezTo>
                    <a:pt x="1284" y="4098"/>
                    <a:pt x="1358" y="4133"/>
                    <a:pt x="1428" y="4133"/>
                  </a:cubicBezTo>
                  <a:cubicBezTo>
                    <a:pt x="1570" y="4133"/>
                    <a:pt x="1697" y="3990"/>
                    <a:pt x="1657" y="3821"/>
                  </a:cubicBezTo>
                  <a:cubicBezTo>
                    <a:pt x="1344" y="2644"/>
                    <a:pt x="971" y="1586"/>
                    <a:pt x="912" y="409"/>
                  </a:cubicBezTo>
                  <a:cubicBezTo>
                    <a:pt x="912" y="127"/>
                    <a:pt x="712" y="1"/>
                    <a:pt x="5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6" name="Google Shape;6296;p40"/>
            <p:cNvSpPr/>
            <p:nvPr/>
          </p:nvSpPr>
          <p:spPr>
            <a:xfrm>
              <a:off x="3314613" y="4581267"/>
              <a:ext cx="37465" cy="96549"/>
            </a:xfrm>
            <a:custGeom>
              <a:avLst/>
              <a:gdLst/>
              <a:ahLst/>
              <a:cxnLst/>
              <a:rect l="l" t="t" r="r" b="b"/>
              <a:pathLst>
                <a:path w="1201" h="3095" extrusionOk="0">
                  <a:moveTo>
                    <a:pt x="639" y="0"/>
                  </a:moveTo>
                  <a:cubicBezTo>
                    <a:pt x="477" y="0"/>
                    <a:pt x="327" y="88"/>
                    <a:pt x="298" y="303"/>
                  </a:cubicBezTo>
                  <a:cubicBezTo>
                    <a:pt x="179" y="1167"/>
                    <a:pt x="1" y="2091"/>
                    <a:pt x="239" y="3029"/>
                  </a:cubicBezTo>
                  <a:cubicBezTo>
                    <a:pt x="262" y="3075"/>
                    <a:pt x="304" y="3094"/>
                    <a:pt x="351" y="3094"/>
                  </a:cubicBezTo>
                  <a:cubicBezTo>
                    <a:pt x="427" y="3094"/>
                    <a:pt x="515" y="3043"/>
                    <a:pt x="552" y="2970"/>
                  </a:cubicBezTo>
                  <a:cubicBezTo>
                    <a:pt x="671" y="2165"/>
                    <a:pt x="671" y="1286"/>
                    <a:pt x="1043" y="541"/>
                  </a:cubicBezTo>
                  <a:cubicBezTo>
                    <a:pt x="1201" y="236"/>
                    <a:pt x="904" y="0"/>
                    <a:pt x="6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7" name="Google Shape;6297;p40"/>
            <p:cNvSpPr/>
            <p:nvPr/>
          </p:nvSpPr>
          <p:spPr>
            <a:xfrm flipH="1">
              <a:off x="5688572" y="4647631"/>
              <a:ext cx="104378" cy="153713"/>
            </a:xfrm>
            <a:custGeom>
              <a:avLst/>
              <a:gdLst/>
              <a:ahLst/>
              <a:cxnLst/>
              <a:rect l="l" t="t" r="r" b="b"/>
              <a:pathLst>
                <a:path w="4579" h="6744" extrusionOk="0">
                  <a:moveTo>
                    <a:pt x="735" y="0"/>
                  </a:moveTo>
                  <a:cubicBezTo>
                    <a:pt x="384" y="0"/>
                    <a:pt x="1" y="307"/>
                    <a:pt x="150" y="737"/>
                  </a:cubicBezTo>
                  <a:cubicBezTo>
                    <a:pt x="1089" y="2972"/>
                    <a:pt x="1893" y="5459"/>
                    <a:pt x="4128" y="6696"/>
                  </a:cubicBezTo>
                  <a:cubicBezTo>
                    <a:pt x="4171" y="6729"/>
                    <a:pt x="4214" y="6743"/>
                    <a:pt x="4254" y="6743"/>
                  </a:cubicBezTo>
                  <a:cubicBezTo>
                    <a:pt x="4449" y="6743"/>
                    <a:pt x="4579" y="6402"/>
                    <a:pt x="4381" y="6204"/>
                  </a:cubicBezTo>
                  <a:cubicBezTo>
                    <a:pt x="2638" y="4774"/>
                    <a:pt x="1893" y="2540"/>
                    <a:pt x="1208" y="364"/>
                  </a:cubicBezTo>
                  <a:cubicBezTo>
                    <a:pt x="1141" y="109"/>
                    <a:pt x="944" y="0"/>
                    <a:pt x="7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8" name="Google Shape;6298;p40"/>
            <p:cNvSpPr/>
            <p:nvPr/>
          </p:nvSpPr>
          <p:spPr>
            <a:xfrm flipH="1">
              <a:off x="5683674" y="4673433"/>
              <a:ext cx="38683" cy="94224"/>
            </a:xfrm>
            <a:custGeom>
              <a:avLst/>
              <a:gdLst/>
              <a:ahLst/>
              <a:cxnLst/>
              <a:rect l="l" t="t" r="r" b="b"/>
              <a:pathLst>
                <a:path w="1697" h="4134" extrusionOk="0">
                  <a:moveTo>
                    <a:pt x="502" y="1"/>
                  </a:moveTo>
                  <a:cubicBezTo>
                    <a:pt x="258" y="1"/>
                    <a:pt x="1" y="172"/>
                    <a:pt x="33" y="469"/>
                  </a:cubicBezTo>
                  <a:cubicBezTo>
                    <a:pt x="227" y="1661"/>
                    <a:pt x="480" y="3016"/>
                    <a:pt x="1225" y="4015"/>
                  </a:cubicBezTo>
                  <a:cubicBezTo>
                    <a:pt x="1284" y="4098"/>
                    <a:pt x="1358" y="4133"/>
                    <a:pt x="1428" y="4133"/>
                  </a:cubicBezTo>
                  <a:cubicBezTo>
                    <a:pt x="1570" y="4133"/>
                    <a:pt x="1697" y="3990"/>
                    <a:pt x="1657" y="3821"/>
                  </a:cubicBezTo>
                  <a:cubicBezTo>
                    <a:pt x="1344" y="2644"/>
                    <a:pt x="971" y="1586"/>
                    <a:pt x="912" y="409"/>
                  </a:cubicBezTo>
                  <a:cubicBezTo>
                    <a:pt x="912" y="127"/>
                    <a:pt x="712" y="1"/>
                    <a:pt x="5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9" name="Google Shape;6299;p40"/>
            <p:cNvSpPr/>
            <p:nvPr/>
          </p:nvSpPr>
          <p:spPr>
            <a:xfrm flipH="1">
              <a:off x="5650099" y="4670424"/>
              <a:ext cx="27377" cy="70543"/>
            </a:xfrm>
            <a:custGeom>
              <a:avLst/>
              <a:gdLst/>
              <a:ahLst/>
              <a:cxnLst/>
              <a:rect l="l" t="t" r="r" b="b"/>
              <a:pathLst>
                <a:path w="1201" h="3095" extrusionOk="0">
                  <a:moveTo>
                    <a:pt x="639" y="0"/>
                  </a:moveTo>
                  <a:cubicBezTo>
                    <a:pt x="477" y="0"/>
                    <a:pt x="327" y="88"/>
                    <a:pt x="298" y="303"/>
                  </a:cubicBezTo>
                  <a:cubicBezTo>
                    <a:pt x="179" y="1167"/>
                    <a:pt x="1" y="2091"/>
                    <a:pt x="239" y="3029"/>
                  </a:cubicBezTo>
                  <a:cubicBezTo>
                    <a:pt x="262" y="3075"/>
                    <a:pt x="304" y="3094"/>
                    <a:pt x="351" y="3094"/>
                  </a:cubicBezTo>
                  <a:cubicBezTo>
                    <a:pt x="427" y="3094"/>
                    <a:pt x="515" y="3043"/>
                    <a:pt x="552" y="2970"/>
                  </a:cubicBezTo>
                  <a:cubicBezTo>
                    <a:pt x="671" y="2165"/>
                    <a:pt x="671" y="1286"/>
                    <a:pt x="1043" y="541"/>
                  </a:cubicBezTo>
                  <a:cubicBezTo>
                    <a:pt x="1201" y="236"/>
                    <a:pt x="904" y="0"/>
                    <a:pt x="6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0" name="Google Shape;6300;p40"/>
            <p:cNvSpPr/>
            <p:nvPr/>
          </p:nvSpPr>
          <p:spPr>
            <a:xfrm>
              <a:off x="4410612" y="4505019"/>
              <a:ext cx="104378" cy="153713"/>
            </a:xfrm>
            <a:custGeom>
              <a:avLst/>
              <a:gdLst/>
              <a:ahLst/>
              <a:cxnLst/>
              <a:rect l="l" t="t" r="r" b="b"/>
              <a:pathLst>
                <a:path w="4579" h="6744" extrusionOk="0">
                  <a:moveTo>
                    <a:pt x="735" y="0"/>
                  </a:moveTo>
                  <a:cubicBezTo>
                    <a:pt x="384" y="0"/>
                    <a:pt x="1" y="307"/>
                    <a:pt x="150" y="737"/>
                  </a:cubicBezTo>
                  <a:cubicBezTo>
                    <a:pt x="1089" y="2972"/>
                    <a:pt x="1893" y="5459"/>
                    <a:pt x="4128" y="6696"/>
                  </a:cubicBezTo>
                  <a:cubicBezTo>
                    <a:pt x="4171" y="6729"/>
                    <a:pt x="4214" y="6743"/>
                    <a:pt x="4254" y="6743"/>
                  </a:cubicBezTo>
                  <a:cubicBezTo>
                    <a:pt x="4449" y="6743"/>
                    <a:pt x="4579" y="6402"/>
                    <a:pt x="4381" y="6204"/>
                  </a:cubicBezTo>
                  <a:cubicBezTo>
                    <a:pt x="2638" y="4774"/>
                    <a:pt x="1893" y="2540"/>
                    <a:pt x="1208" y="364"/>
                  </a:cubicBezTo>
                  <a:cubicBezTo>
                    <a:pt x="1141" y="109"/>
                    <a:pt x="944" y="0"/>
                    <a:pt x="73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1" name="Google Shape;6301;p40"/>
            <p:cNvSpPr/>
            <p:nvPr/>
          </p:nvSpPr>
          <p:spPr>
            <a:xfrm>
              <a:off x="4481205" y="4530821"/>
              <a:ext cx="38683" cy="94224"/>
            </a:xfrm>
            <a:custGeom>
              <a:avLst/>
              <a:gdLst/>
              <a:ahLst/>
              <a:cxnLst/>
              <a:rect l="l" t="t" r="r" b="b"/>
              <a:pathLst>
                <a:path w="1697" h="4134" extrusionOk="0">
                  <a:moveTo>
                    <a:pt x="502" y="1"/>
                  </a:moveTo>
                  <a:cubicBezTo>
                    <a:pt x="258" y="1"/>
                    <a:pt x="1" y="172"/>
                    <a:pt x="33" y="469"/>
                  </a:cubicBezTo>
                  <a:cubicBezTo>
                    <a:pt x="227" y="1661"/>
                    <a:pt x="480" y="3016"/>
                    <a:pt x="1225" y="4015"/>
                  </a:cubicBezTo>
                  <a:cubicBezTo>
                    <a:pt x="1284" y="4098"/>
                    <a:pt x="1358" y="4133"/>
                    <a:pt x="1428" y="4133"/>
                  </a:cubicBezTo>
                  <a:cubicBezTo>
                    <a:pt x="1570" y="4133"/>
                    <a:pt x="1697" y="3990"/>
                    <a:pt x="1657" y="3821"/>
                  </a:cubicBezTo>
                  <a:cubicBezTo>
                    <a:pt x="1344" y="2644"/>
                    <a:pt x="971" y="1586"/>
                    <a:pt x="912" y="409"/>
                  </a:cubicBezTo>
                  <a:cubicBezTo>
                    <a:pt x="912" y="127"/>
                    <a:pt x="712" y="1"/>
                    <a:pt x="50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2" name="Google Shape;6302;p40"/>
            <p:cNvSpPr/>
            <p:nvPr/>
          </p:nvSpPr>
          <p:spPr>
            <a:xfrm>
              <a:off x="4526086" y="4527812"/>
              <a:ext cx="27377" cy="70543"/>
            </a:xfrm>
            <a:custGeom>
              <a:avLst/>
              <a:gdLst/>
              <a:ahLst/>
              <a:cxnLst/>
              <a:rect l="l" t="t" r="r" b="b"/>
              <a:pathLst>
                <a:path w="1201" h="3095" extrusionOk="0">
                  <a:moveTo>
                    <a:pt x="639" y="0"/>
                  </a:moveTo>
                  <a:cubicBezTo>
                    <a:pt x="477" y="0"/>
                    <a:pt x="327" y="88"/>
                    <a:pt x="298" y="303"/>
                  </a:cubicBezTo>
                  <a:cubicBezTo>
                    <a:pt x="179" y="1167"/>
                    <a:pt x="1" y="2091"/>
                    <a:pt x="239" y="3029"/>
                  </a:cubicBezTo>
                  <a:cubicBezTo>
                    <a:pt x="262" y="3075"/>
                    <a:pt x="304" y="3094"/>
                    <a:pt x="351" y="3094"/>
                  </a:cubicBezTo>
                  <a:cubicBezTo>
                    <a:pt x="427" y="3094"/>
                    <a:pt x="515" y="3043"/>
                    <a:pt x="552" y="2970"/>
                  </a:cubicBezTo>
                  <a:cubicBezTo>
                    <a:pt x="671" y="2165"/>
                    <a:pt x="671" y="1286"/>
                    <a:pt x="1043" y="541"/>
                  </a:cubicBezTo>
                  <a:cubicBezTo>
                    <a:pt x="1201" y="236"/>
                    <a:pt x="904" y="0"/>
                    <a:pt x="63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303" name="Google Shape;6303;p40">
            <a:hlinkClick r:id="rId3" action="ppaction://hlinksldjump"/>
          </p:cNvPr>
          <p:cNvSpPr/>
          <p:nvPr/>
        </p:nvSpPr>
        <p:spPr>
          <a:xfrm>
            <a:off x="8178650" y="814575"/>
            <a:ext cx="314400" cy="266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9" name="Google Shape;6309;p40">
            <a:hlinkClick r:id="" action="ppaction://noaction"/>
          </p:cNvPr>
          <p:cNvSpPr txBox="1"/>
          <p:nvPr/>
        </p:nvSpPr>
        <p:spPr>
          <a:xfrm>
            <a:off x="8584800" y="821500"/>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A</a:t>
            </a:r>
            <a:endParaRPr sz="1200" b="1">
              <a:solidFill>
                <a:schemeClr val="lt1"/>
              </a:solidFill>
              <a:latin typeface="Pangolin"/>
              <a:ea typeface="Pangolin"/>
              <a:cs typeface="Pangolin"/>
              <a:sym typeface="Pangolin"/>
            </a:endParaRPr>
          </a:p>
        </p:txBody>
      </p:sp>
      <p:sp>
        <p:nvSpPr>
          <p:cNvPr id="6310" name="Google Shape;6310;p40">
            <a:hlinkClick r:id="rId4" action="ppaction://hlinksldjump"/>
          </p:cNvPr>
          <p:cNvSpPr txBox="1"/>
          <p:nvPr/>
        </p:nvSpPr>
        <p:spPr>
          <a:xfrm>
            <a:off x="8584800" y="1495394"/>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B</a:t>
            </a:r>
            <a:endParaRPr sz="1200" b="1">
              <a:solidFill>
                <a:schemeClr val="lt1"/>
              </a:solidFill>
              <a:latin typeface="Pangolin"/>
              <a:ea typeface="Pangolin"/>
              <a:cs typeface="Pangolin"/>
              <a:sym typeface="Pangolin"/>
            </a:endParaRPr>
          </a:p>
        </p:txBody>
      </p:sp>
      <p:sp>
        <p:nvSpPr>
          <p:cNvPr id="6311" name="Google Shape;6311;p40">
            <a:hlinkClick r:id="" action="ppaction://noaction"/>
          </p:cNvPr>
          <p:cNvSpPr txBox="1"/>
          <p:nvPr/>
        </p:nvSpPr>
        <p:spPr>
          <a:xfrm>
            <a:off x="8584800" y="2170478"/>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C</a:t>
            </a:r>
            <a:endParaRPr sz="1200" b="1">
              <a:solidFill>
                <a:schemeClr val="lt1"/>
              </a:solidFill>
              <a:latin typeface="Pangolin"/>
              <a:ea typeface="Pangolin"/>
              <a:cs typeface="Pangolin"/>
              <a:sym typeface="Pangolin"/>
            </a:endParaRPr>
          </a:p>
        </p:txBody>
      </p:sp>
      <p:sp>
        <p:nvSpPr>
          <p:cNvPr id="6312" name="Google Shape;6312;p40">
            <a:hlinkClick r:id="" action="ppaction://noaction"/>
          </p:cNvPr>
          <p:cNvSpPr txBox="1"/>
          <p:nvPr/>
        </p:nvSpPr>
        <p:spPr>
          <a:xfrm>
            <a:off x="8584800" y="3521838"/>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E</a:t>
            </a:r>
            <a:endParaRPr sz="1200" b="1">
              <a:solidFill>
                <a:schemeClr val="lt1"/>
              </a:solidFill>
              <a:latin typeface="Pangolin"/>
              <a:ea typeface="Pangolin"/>
              <a:cs typeface="Pangolin"/>
              <a:sym typeface="Pangolin"/>
            </a:endParaRPr>
          </a:p>
        </p:txBody>
      </p:sp>
      <p:sp>
        <p:nvSpPr>
          <p:cNvPr id="6313" name="Google Shape;6313;p40">
            <a:hlinkClick r:id="" action="ppaction://noaction"/>
          </p:cNvPr>
          <p:cNvSpPr txBox="1"/>
          <p:nvPr/>
        </p:nvSpPr>
        <p:spPr>
          <a:xfrm>
            <a:off x="8584800" y="4195731"/>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F</a:t>
            </a:r>
            <a:endParaRPr sz="1200" b="1">
              <a:solidFill>
                <a:schemeClr val="lt1"/>
              </a:solidFill>
              <a:latin typeface="Pangolin"/>
              <a:ea typeface="Pangolin"/>
              <a:cs typeface="Pangolin"/>
              <a:sym typeface="Pangolin"/>
            </a:endParaRPr>
          </a:p>
        </p:txBody>
      </p:sp>
      <p:sp>
        <p:nvSpPr>
          <p:cNvPr id="6314" name="Google Shape;6314;p40">
            <a:hlinkClick r:id="" action="ppaction://noaction"/>
          </p:cNvPr>
          <p:cNvSpPr txBox="1"/>
          <p:nvPr/>
        </p:nvSpPr>
        <p:spPr>
          <a:xfrm>
            <a:off x="8584800" y="2844372"/>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D</a:t>
            </a:r>
            <a:endParaRPr sz="1200" b="1">
              <a:solidFill>
                <a:schemeClr val="lt1"/>
              </a:solidFill>
              <a:latin typeface="Pangolin"/>
              <a:ea typeface="Pangolin"/>
              <a:cs typeface="Pangolin"/>
              <a:sym typeface="Pangolin"/>
            </a:endParaRPr>
          </a:p>
        </p:txBody>
      </p:sp>
      <p:sp>
        <p:nvSpPr>
          <p:cNvPr id="6315" name="Google Shape;6315;p40">
            <a:hlinkClick r:id="rId5" action="ppaction://hlinksldjump"/>
          </p:cNvPr>
          <p:cNvSpPr/>
          <p:nvPr/>
        </p:nvSpPr>
        <p:spPr>
          <a:xfrm>
            <a:off x="855627" y="38592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16" name="Google Shape;6316;p40"/>
          <p:cNvGrpSpPr/>
          <p:nvPr/>
        </p:nvGrpSpPr>
        <p:grpSpPr>
          <a:xfrm>
            <a:off x="790775" y="119354"/>
            <a:ext cx="7447900" cy="745438"/>
            <a:chOff x="790775" y="119354"/>
            <a:chExt cx="7447900" cy="745438"/>
          </a:xfrm>
        </p:grpSpPr>
        <p:grpSp>
          <p:nvGrpSpPr>
            <p:cNvPr id="6317" name="Google Shape;6317;p40"/>
            <p:cNvGrpSpPr/>
            <p:nvPr/>
          </p:nvGrpSpPr>
          <p:grpSpPr>
            <a:xfrm>
              <a:off x="790775" y="119354"/>
              <a:ext cx="551700" cy="745438"/>
              <a:chOff x="790775" y="119354"/>
              <a:chExt cx="551700" cy="745438"/>
            </a:xfrm>
          </p:grpSpPr>
          <p:sp>
            <p:nvSpPr>
              <p:cNvPr id="6318" name="Google Shape;6318;p40"/>
              <p:cNvSpPr/>
              <p:nvPr/>
            </p:nvSpPr>
            <p:spPr>
              <a:xfrm>
                <a:off x="888864" y="119354"/>
                <a:ext cx="172446" cy="238127"/>
              </a:xfrm>
              <a:custGeom>
                <a:avLst/>
                <a:gdLst/>
                <a:ahLst/>
                <a:cxnLst/>
                <a:rect l="l" t="t" r="r" b="b"/>
                <a:pathLst>
                  <a:path w="5528" h="6828" extrusionOk="0">
                    <a:moveTo>
                      <a:pt x="828" y="0"/>
                    </a:moveTo>
                    <a:cubicBezTo>
                      <a:pt x="721" y="0"/>
                      <a:pt x="628" y="39"/>
                      <a:pt x="552" y="123"/>
                    </a:cubicBezTo>
                    <a:cubicBezTo>
                      <a:pt x="120" y="674"/>
                      <a:pt x="1" y="1166"/>
                      <a:pt x="373" y="1673"/>
                    </a:cubicBezTo>
                    <a:cubicBezTo>
                      <a:pt x="746" y="2164"/>
                      <a:pt x="2787" y="3475"/>
                      <a:pt x="4410" y="6693"/>
                    </a:cubicBezTo>
                    <a:lnTo>
                      <a:pt x="4410" y="6827"/>
                    </a:lnTo>
                    <a:cubicBezTo>
                      <a:pt x="4783" y="6827"/>
                      <a:pt x="5155" y="6753"/>
                      <a:pt x="5528" y="6753"/>
                    </a:cubicBezTo>
                    <a:cubicBezTo>
                      <a:pt x="5453" y="6142"/>
                      <a:pt x="5081" y="4220"/>
                      <a:pt x="3591" y="2477"/>
                    </a:cubicBezTo>
                    <a:cubicBezTo>
                      <a:pt x="2539" y="1260"/>
                      <a:pt x="1444" y="0"/>
                      <a:pt x="8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9" name="Google Shape;6319;p40"/>
              <p:cNvSpPr/>
              <p:nvPr/>
            </p:nvSpPr>
            <p:spPr>
              <a:xfrm>
                <a:off x="794063" y="353616"/>
                <a:ext cx="536336" cy="299611"/>
              </a:xfrm>
              <a:custGeom>
                <a:avLst/>
                <a:gdLst/>
                <a:ahLst/>
                <a:cxnLst/>
                <a:rect l="l" t="t" r="r" b="b"/>
                <a:pathLst>
                  <a:path w="17193" h="8591" extrusionOk="0">
                    <a:moveTo>
                      <a:pt x="9658" y="1"/>
                    </a:moveTo>
                    <a:cubicBezTo>
                      <a:pt x="9302" y="1"/>
                      <a:pt x="8937" y="12"/>
                      <a:pt x="8567" y="36"/>
                    </a:cubicBezTo>
                    <a:cubicBezTo>
                      <a:pt x="8194" y="36"/>
                      <a:pt x="7822" y="110"/>
                      <a:pt x="7449" y="110"/>
                    </a:cubicBezTo>
                    <a:cubicBezTo>
                      <a:pt x="5140" y="408"/>
                      <a:pt x="2846" y="1093"/>
                      <a:pt x="1788" y="2523"/>
                    </a:cubicBezTo>
                    <a:cubicBezTo>
                      <a:pt x="1" y="4952"/>
                      <a:pt x="1118" y="7052"/>
                      <a:pt x="1788" y="7738"/>
                    </a:cubicBezTo>
                    <a:cubicBezTo>
                      <a:pt x="1863" y="7797"/>
                      <a:pt x="1922" y="7857"/>
                      <a:pt x="2042" y="7931"/>
                    </a:cubicBezTo>
                    <a:cubicBezTo>
                      <a:pt x="2699" y="8317"/>
                      <a:pt x="5429" y="8590"/>
                      <a:pt x="8274" y="8590"/>
                    </a:cubicBezTo>
                    <a:cubicBezTo>
                      <a:pt x="11359" y="8590"/>
                      <a:pt x="14582" y="8269"/>
                      <a:pt x="15449" y="7425"/>
                    </a:cubicBezTo>
                    <a:cubicBezTo>
                      <a:pt x="17192" y="5756"/>
                      <a:pt x="16626" y="1719"/>
                      <a:pt x="13155" y="482"/>
                    </a:cubicBezTo>
                    <a:cubicBezTo>
                      <a:pt x="12356" y="184"/>
                      <a:pt x="11088" y="1"/>
                      <a:pt x="96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0" name="Google Shape;6320;p40"/>
              <p:cNvSpPr txBox="1"/>
              <p:nvPr/>
            </p:nvSpPr>
            <p:spPr>
              <a:xfrm>
                <a:off x="7907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Sep</a:t>
                </a:r>
                <a:endParaRPr sz="1300">
                  <a:solidFill>
                    <a:schemeClr val="lt1"/>
                  </a:solidFill>
                  <a:latin typeface="Pangolin"/>
                  <a:ea typeface="Pangolin"/>
                  <a:cs typeface="Pangolin"/>
                  <a:sym typeface="Pangolin"/>
                </a:endParaRPr>
              </a:p>
            </p:txBody>
          </p:sp>
          <p:grpSp>
            <p:nvGrpSpPr>
              <p:cNvPr id="6321" name="Google Shape;6321;p40"/>
              <p:cNvGrpSpPr/>
              <p:nvPr/>
            </p:nvGrpSpPr>
            <p:grpSpPr>
              <a:xfrm>
                <a:off x="844850" y="596800"/>
                <a:ext cx="456034" cy="267991"/>
                <a:chOff x="-1126825" y="596800"/>
                <a:chExt cx="456034" cy="267991"/>
              </a:xfrm>
            </p:grpSpPr>
            <p:sp>
              <p:nvSpPr>
                <p:cNvPr id="6322" name="Google Shape;6322;p40"/>
                <p:cNvSpPr/>
                <p:nvPr/>
              </p:nvSpPr>
              <p:spPr>
                <a:xfrm>
                  <a:off x="-1126825" y="596800"/>
                  <a:ext cx="456034" cy="267991"/>
                </a:xfrm>
                <a:custGeom>
                  <a:avLst/>
                  <a:gdLst/>
                  <a:ahLst/>
                  <a:cxnLst/>
                  <a:rect l="l" t="t" r="r" b="b"/>
                  <a:pathLst>
                    <a:path w="14620" h="10580" extrusionOk="0">
                      <a:moveTo>
                        <a:pt x="13662" y="1"/>
                      </a:moveTo>
                      <a:lnTo>
                        <a:pt x="13662" y="1"/>
                      </a:lnTo>
                      <a:cubicBezTo>
                        <a:pt x="12786" y="845"/>
                        <a:pt x="9560" y="1166"/>
                        <a:pt x="6476" y="1166"/>
                      </a:cubicBezTo>
                      <a:cubicBezTo>
                        <a:pt x="3630" y="1166"/>
                        <a:pt x="905" y="893"/>
                        <a:pt x="254" y="507"/>
                      </a:cubicBezTo>
                      <a:cubicBezTo>
                        <a:pt x="195" y="433"/>
                        <a:pt x="61" y="373"/>
                        <a:pt x="1" y="314"/>
                      </a:cubicBezTo>
                      <a:lnTo>
                        <a:pt x="1" y="314"/>
                      </a:lnTo>
                      <a:lnTo>
                        <a:pt x="746" y="1058"/>
                      </a:lnTo>
                      <a:cubicBezTo>
                        <a:pt x="61" y="4976"/>
                        <a:pt x="3100" y="10250"/>
                        <a:pt x="6020" y="10563"/>
                      </a:cubicBezTo>
                      <a:cubicBezTo>
                        <a:pt x="6137" y="10574"/>
                        <a:pt x="6254" y="10580"/>
                        <a:pt x="6371" y="10580"/>
                      </a:cubicBezTo>
                      <a:cubicBezTo>
                        <a:pt x="10757" y="10580"/>
                        <a:pt x="14620" y="2845"/>
                        <a:pt x="1366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3" name="Google Shape;6323;p40"/>
                <p:cNvSpPr/>
                <p:nvPr/>
              </p:nvSpPr>
              <p:spPr>
                <a:xfrm>
                  <a:off x="-1014138" y="741047"/>
                  <a:ext cx="19091" cy="37964"/>
                </a:xfrm>
                <a:custGeom>
                  <a:avLst/>
                  <a:gdLst/>
                  <a:ahLst/>
                  <a:cxnLst/>
                  <a:rect l="l" t="t" r="r" b="b"/>
                  <a:pathLst>
                    <a:path w="612" h="1217" extrusionOk="0">
                      <a:moveTo>
                        <a:pt x="341" y="0"/>
                      </a:moveTo>
                      <a:cubicBezTo>
                        <a:pt x="301" y="0"/>
                        <a:pt x="264" y="15"/>
                        <a:pt x="239" y="40"/>
                      </a:cubicBezTo>
                      <a:cubicBezTo>
                        <a:pt x="180" y="159"/>
                        <a:pt x="120" y="218"/>
                        <a:pt x="120" y="278"/>
                      </a:cubicBezTo>
                      <a:cubicBezTo>
                        <a:pt x="61" y="412"/>
                        <a:pt x="61" y="472"/>
                        <a:pt x="1" y="591"/>
                      </a:cubicBezTo>
                      <a:cubicBezTo>
                        <a:pt x="1" y="784"/>
                        <a:pt x="61" y="963"/>
                        <a:pt x="180" y="1157"/>
                      </a:cubicBezTo>
                      <a:lnTo>
                        <a:pt x="239" y="1217"/>
                      </a:lnTo>
                      <a:cubicBezTo>
                        <a:pt x="299" y="1217"/>
                        <a:pt x="433" y="1217"/>
                        <a:pt x="493" y="1157"/>
                      </a:cubicBezTo>
                      <a:cubicBezTo>
                        <a:pt x="552" y="963"/>
                        <a:pt x="612" y="784"/>
                        <a:pt x="612" y="650"/>
                      </a:cubicBezTo>
                      <a:lnTo>
                        <a:pt x="612" y="412"/>
                      </a:lnTo>
                      <a:cubicBezTo>
                        <a:pt x="612" y="278"/>
                        <a:pt x="612" y="218"/>
                        <a:pt x="552" y="99"/>
                      </a:cubicBezTo>
                      <a:lnTo>
                        <a:pt x="493" y="99"/>
                      </a:lnTo>
                      <a:cubicBezTo>
                        <a:pt x="458" y="29"/>
                        <a:pt x="397" y="0"/>
                        <a:pt x="3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4" name="Google Shape;6324;p40"/>
                <p:cNvSpPr/>
                <p:nvPr/>
              </p:nvSpPr>
              <p:spPr>
                <a:xfrm>
                  <a:off x="-960202" y="696438"/>
                  <a:ext cx="17688" cy="37496"/>
                </a:xfrm>
                <a:custGeom>
                  <a:avLst/>
                  <a:gdLst/>
                  <a:ahLst/>
                  <a:cxnLst/>
                  <a:rect l="l" t="t" r="r" b="b"/>
                  <a:pathLst>
                    <a:path w="567" h="1202" extrusionOk="0">
                      <a:moveTo>
                        <a:pt x="276" y="0"/>
                      </a:moveTo>
                      <a:cubicBezTo>
                        <a:pt x="224" y="0"/>
                        <a:pt x="169" y="29"/>
                        <a:pt x="134" y="99"/>
                      </a:cubicBezTo>
                      <a:cubicBezTo>
                        <a:pt x="60" y="159"/>
                        <a:pt x="60" y="293"/>
                        <a:pt x="0" y="352"/>
                      </a:cubicBezTo>
                      <a:lnTo>
                        <a:pt x="0" y="591"/>
                      </a:lnTo>
                      <a:cubicBezTo>
                        <a:pt x="0" y="784"/>
                        <a:pt x="0" y="963"/>
                        <a:pt x="134" y="1157"/>
                      </a:cubicBezTo>
                      <a:lnTo>
                        <a:pt x="194" y="1157"/>
                      </a:lnTo>
                      <a:cubicBezTo>
                        <a:pt x="224" y="1187"/>
                        <a:pt x="268" y="1201"/>
                        <a:pt x="313" y="1201"/>
                      </a:cubicBezTo>
                      <a:cubicBezTo>
                        <a:pt x="358" y="1201"/>
                        <a:pt x="402" y="1187"/>
                        <a:pt x="432" y="1157"/>
                      </a:cubicBezTo>
                      <a:cubicBezTo>
                        <a:pt x="566" y="963"/>
                        <a:pt x="566" y="784"/>
                        <a:pt x="566" y="591"/>
                      </a:cubicBezTo>
                      <a:lnTo>
                        <a:pt x="566" y="352"/>
                      </a:lnTo>
                      <a:cubicBezTo>
                        <a:pt x="507" y="218"/>
                        <a:pt x="507" y="159"/>
                        <a:pt x="432" y="99"/>
                      </a:cubicBezTo>
                      <a:lnTo>
                        <a:pt x="373" y="39"/>
                      </a:lnTo>
                      <a:cubicBezTo>
                        <a:pt x="348" y="15"/>
                        <a:pt x="313"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5" name="Google Shape;6325;p40"/>
                <p:cNvSpPr/>
                <p:nvPr/>
              </p:nvSpPr>
              <p:spPr>
                <a:xfrm>
                  <a:off x="-963945" y="802844"/>
                  <a:ext cx="19559" cy="31944"/>
                </a:xfrm>
                <a:custGeom>
                  <a:avLst/>
                  <a:gdLst/>
                  <a:ahLst/>
                  <a:cxnLst/>
                  <a:rect l="l" t="t" r="r" b="b"/>
                  <a:pathLst>
                    <a:path w="627" h="1024" extrusionOk="0">
                      <a:moveTo>
                        <a:pt x="335" y="1"/>
                      </a:moveTo>
                      <a:cubicBezTo>
                        <a:pt x="288" y="1"/>
                        <a:pt x="235" y="15"/>
                        <a:pt x="180" y="40"/>
                      </a:cubicBezTo>
                      <a:cubicBezTo>
                        <a:pt x="120" y="100"/>
                        <a:pt x="120" y="159"/>
                        <a:pt x="60" y="293"/>
                      </a:cubicBezTo>
                      <a:cubicBezTo>
                        <a:pt x="1" y="353"/>
                        <a:pt x="1" y="412"/>
                        <a:pt x="1" y="472"/>
                      </a:cubicBezTo>
                      <a:cubicBezTo>
                        <a:pt x="1" y="666"/>
                        <a:pt x="60" y="844"/>
                        <a:pt x="180" y="979"/>
                      </a:cubicBezTo>
                      <a:cubicBezTo>
                        <a:pt x="217" y="1008"/>
                        <a:pt x="265" y="1023"/>
                        <a:pt x="312" y="1023"/>
                      </a:cubicBezTo>
                      <a:cubicBezTo>
                        <a:pt x="358" y="1023"/>
                        <a:pt x="403" y="1008"/>
                        <a:pt x="433" y="979"/>
                      </a:cubicBezTo>
                      <a:cubicBezTo>
                        <a:pt x="552" y="785"/>
                        <a:pt x="627" y="666"/>
                        <a:pt x="627" y="532"/>
                      </a:cubicBezTo>
                      <a:cubicBezTo>
                        <a:pt x="627" y="472"/>
                        <a:pt x="627" y="412"/>
                        <a:pt x="552" y="353"/>
                      </a:cubicBezTo>
                      <a:cubicBezTo>
                        <a:pt x="552" y="293"/>
                        <a:pt x="552" y="159"/>
                        <a:pt x="493" y="100"/>
                      </a:cubicBezTo>
                      <a:cubicBezTo>
                        <a:pt x="458" y="30"/>
                        <a:pt x="402" y="1"/>
                        <a:pt x="3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6" name="Google Shape;6326;p40"/>
                <p:cNvSpPr/>
                <p:nvPr/>
              </p:nvSpPr>
              <p:spPr>
                <a:xfrm>
                  <a:off x="-911881" y="749688"/>
                  <a:ext cx="17688" cy="48851"/>
                </a:xfrm>
                <a:custGeom>
                  <a:avLst/>
                  <a:gdLst/>
                  <a:ahLst/>
                  <a:cxnLst/>
                  <a:rect l="l" t="t" r="r" b="b"/>
                  <a:pathLst>
                    <a:path w="567" h="1566" extrusionOk="0">
                      <a:moveTo>
                        <a:pt x="373" y="1"/>
                      </a:moveTo>
                      <a:cubicBezTo>
                        <a:pt x="313" y="1"/>
                        <a:pt x="194" y="1"/>
                        <a:pt x="135" y="75"/>
                      </a:cubicBezTo>
                      <a:cubicBezTo>
                        <a:pt x="75" y="195"/>
                        <a:pt x="75" y="314"/>
                        <a:pt x="0" y="448"/>
                      </a:cubicBezTo>
                      <a:lnTo>
                        <a:pt x="0" y="746"/>
                      </a:lnTo>
                      <a:cubicBezTo>
                        <a:pt x="0" y="999"/>
                        <a:pt x="0" y="1252"/>
                        <a:pt x="135" y="1491"/>
                      </a:cubicBezTo>
                      <a:cubicBezTo>
                        <a:pt x="194" y="1491"/>
                        <a:pt x="194" y="1491"/>
                        <a:pt x="194" y="1565"/>
                      </a:cubicBezTo>
                      <a:cubicBezTo>
                        <a:pt x="313" y="1565"/>
                        <a:pt x="373" y="1565"/>
                        <a:pt x="447" y="1431"/>
                      </a:cubicBezTo>
                      <a:cubicBezTo>
                        <a:pt x="567" y="1252"/>
                        <a:pt x="567" y="999"/>
                        <a:pt x="567" y="746"/>
                      </a:cubicBezTo>
                      <a:lnTo>
                        <a:pt x="567" y="448"/>
                      </a:lnTo>
                      <a:cubicBezTo>
                        <a:pt x="507" y="314"/>
                        <a:pt x="507" y="195"/>
                        <a:pt x="447" y="75"/>
                      </a:cubicBezTo>
                      <a:cubicBezTo>
                        <a:pt x="447" y="75"/>
                        <a:pt x="373" y="75"/>
                        <a:pt x="3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7" name="Google Shape;6327;p40"/>
                <p:cNvSpPr/>
                <p:nvPr/>
              </p:nvSpPr>
              <p:spPr>
                <a:xfrm>
                  <a:off x="-863092" y="690417"/>
                  <a:ext cx="19091" cy="39805"/>
                </a:xfrm>
                <a:custGeom>
                  <a:avLst/>
                  <a:gdLst/>
                  <a:ahLst/>
                  <a:cxnLst/>
                  <a:rect l="l" t="t" r="r" b="b"/>
                  <a:pathLst>
                    <a:path w="612" h="1276" extrusionOk="0">
                      <a:moveTo>
                        <a:pt x="303" y="1"/>
                      </a:moveTo>
                      <a:cubicBezTo>
                        <a:pt x="251" y="1"/>
                        <a:pt x="215" y="33"/>
                        <a:pt x="179" y="113"/>
                      </a:cubicBezTo>
                      <a:cubicBezTo>
                        <a:pt x="120" y="173"/>
                        <a:pt x="60" y="292"/>
                        <a:pt x="60" y="352"/>
                      </a:cubicBezTo>
                      <a:cubicBezTo>
                        <a:pt x="1" y="411"/>
                        <a:pt x="1" y="545"/>
                        <a:pt x="1" y="605"/>
                      </a:cubicBezTo>
                      <a:cubicBezTo>
                        <a:pt x="1" y="784"/>
                        <a:pt x="1" y="977"/>
                        <a:pt x="60" y="1156"/>
                      </a:cubicBezTo>
                      <a:lnTo>
                        <a:pt x="120" y="1231"/>
                      </a:lnTo>
                      <a:cubicBezTo>
                        <a:pt x="150" y="1260"/>
                        <a:pt x="194" y="1275"/>
                        <a:pt x="241" y="1275"/>
                      </a:cubicBezTo>
                      <a:cubicBezTo>
                        <a:pt x="287" y="1275"/>
                        <a:pt x="336" y="1260"/>
                        <a:pt x="373" y="1231"/>
                      </a:cubicBezTo>
                      <a:cubicBezTo>
                        <a:pt x="492" y="1037"/>
                        <a:pt x="552" y="858"/>
                        <a:pt x="552" y="664"/>
                      </a:cubicBezTo>
                      <a:cubicBezTo>
                        <a:pt x="611" y="545"/>
                        <a:pt x="611" y="486"/>
                        <a:pt x="552" y="352"/>
                      </a:cubicBezTo>
                      <a:cubicBezTo>
                        <a:pt x="552" y="292"/>
                        <a:pt x="492" y="173"/>
                        <a:pt x="433" y="113"/>
                      </a:cubicBezTo>
                      <a:lnTo>
                        <a:pt x="433" y="39"/>
                      </a:lnTo>
                      <a:cubicBezTo>
                        <a:pt x="379" y="15"/>
                        <a:pt x="337" y="1"/>
                        <a:pt x="3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8" name="Google Shape;6328;p40"/>
                <p:cNvSpPr/>
                <p:nvPr/>
              </p:nvSpPr>
              <p:spPr>
                <a:xfrm>
                  <a:off x="-791531" y="672543"/>
                  <a:ext cx="19091" cy="40023"/>
                </a:xfrm>
                <a:custGeom>
                  <a:avLst/>
                  <a:gdLst/>
                  <a:ahLst/>
                  <a:cxnLst/>
                  <a:rect l="l" t="t" r="r" b="b"/>
                  <a:pathLst>
                    <a:path w="612" h="1283" extrusionOk="0">
                      <a:moveTo>
                        <a:pt x="314" y="1"/>
                      </a:moveTo>
                      <a:cubicBezTo>
                        <a:pt x="180" y="1"/>
                        <a:pt x="120" y="61"/>
                        <a:pt x="60" y="120"/>
                      </a:cubicBezTo>
                      <a:cubicBezTo>
                        <a:pt x="1" y="239"/>
                        <a:pt x="1" y="314"/>
                        <a:pt x="1" y="433"/>
                      </a:cubicBezTo>
                      <a:lnTo>
                        <a:pt x="1" y="686"/>
                      </a:lnTo>
                      <a:cubicBezTo>
                        <a:pt x="60" y="865"/>
                        <a:pt x="60" y="984"/>
                        <a:pt x="180" y="1178"/>
                      </a:cubicBezTo>
                      <a:lnTo>
                        <a:pt x="180" y="1237"/>
                      </a:lnTo>
                      <a:lnTo>
                        <a:pt x="239" y="1237"/>
                      </a:lnTo>
                      <a:cubicBezTo>
                        <a:pt x="277" y="1267"/>
                        <a:pt x="325" y="1282"/>
                        <a:pt x="364" y="1282"/>
                      </a:cubicBezTo>
                      <a:cubicBezTo>
                        <a:pt x="403" y="1282"/>
                        <a:pt x="433" y="1267"/>
                        <a:pt x="433" y="1237"/>
                      </a:cubicBezTo>
                      <a:cubicBezTo>
                        <a:pt x="612" y="1059"/>
                        <a:pt x="612" y="805"/>
                        <a:pt x="612" y="612"/>
                      </a:cubicBezTo>
                      <a:cubicBezTo>
                        <a:pt x="612" y="493"/>
                        <a:pt x="552" y="433"/>
                        <a:pt x="552" y="314"/>
                      </a:cubicBezTo>
                      <a:cubicBezTo>
                        <a:pt x="493" y="239"/>
                        <a:pt x="433" y="120"/>
                        <a:pt x="373" y="61"/>
                      </a:cubicBezTo>
                      <a:lnTo>
                        <a:pt x="3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9" name="Google Shape;6329;p40"/>
                <p:cNvSpPr/>
                <p:nvPr/>
              </p:nvSpPr>
              <p:spPr>
                <a:xfrm>
                  <a:off x="-844032" y="770308"/>
                  <a:ext cx="19559" cy="39836"/>
                </a:xfrm>
                <a:custGeom>
                  <a:avLst/>
                  <a:gdLst/>
                  <a:ahLst/>
                  <a:cxnLst/>
                  <a:rect l="l" t="t" r="r" b="b"/>
                  <a:pathLst>
                    <a:path w="627" h="1277" extrusionOk="0">
                      <a:moveTo>
                        <a:pt x="345" y="1"/>
                      </a:moveTo>
                      <a:cubicBezTo>
                        <a:pt x="318" y="1"/>
                        <a:pt x="289" y="8"/>
                        <a:pt x="254" y="25"/>
                      </a:cubicBezTo>
                      <a:cubicBezTo>
                        <a:pt x="194" y="159"/>
                        <a:pt x="135" y="219"/>
                        <a:pt x="60" y="338"/>
                      </a:cubicBezTo>
                      <a:cubicBezTo>
                        <a:pt x="60" y="398"/>
                        <a:pt x="0" y="532"/>
                        <a:pt x="0" y="651"/>
                      </a:cubicBezTo>
                      <a:cubicBezTo>
                        <a:pt x="0" y="830"/>
                        <a:pt x="60" y="1023"/>
                        <a:pt x="194" y="1202"/>
                      </a:cubicBezTo>
                      <a:lnTo>
                        <a:pt x="254" y="1277"/>
                      </a:lnTo>
                      <a:cubicBezTo>
                        <a:pt x="313" y="1277"/>
                        <a:pt x="433" y="1277"/>
                        <a:pt x="507" y="1202"/>
                      </a:cubicBezTo>
                      <a:lnTo>
                        <a:pt x="507" y="1143"/>
                      </a:lnTo>
                      <a:cubicBezTo>
                        <a:pt x="567" y="964"/>
                        <a:pt x="626" y="830"/>
                        <a:pt x="626" y="651"/>
                      </a:cubicBezTo>
                      <a:lnTo>
                        <a:pt x="626" y="398"/>
                      </a:lnTo>
                      <a:cubicBezTo>
                        <a:pt x="626" y="338"/>
                        <a:pt x="626" y="219"/>
                        <a:pt x="567" y="159"/>
                      </a:cubicBezTo>
                      <a:lnTo>
                        <a:pt x="507" y="85"/>
                      </a:lnTo>
                      <a:cubicBezTo>
                        <a:pt x="454" y="43"/>
                        <a:pt x="409" y="1"/>
                        <a:pt x="3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0" name="Google Shape;6330;p40"/>
                <p:cNvSpPr/>
                <p:nvPr/>
              </p:nvSpPr>
              <p:spPr>
                <a:xfrm>
                  <a:off x="-907701" y="687566"/>
                  <a:ext cx="19091" cy="25018"/>
                </a:xfrm>
                <a:custGeom>
                  <a:avLst/>
                  <a:gdLst/>
                  <a:ahLst/>
                  <a:cxnLst/>
                  <a:rect l="l" t="t" r="r" b="b"/>
                  <a:pathLst>
                    <a:path w="612" h="802" extrusionOk="0">
                      <a:moveTo>
                        <a:pt x="239" y="1"/>
                      </a:moveTo>
                      <a:cubicBezTo>
                        <a:pt x="120" y="75"/>
                        <a:pt x="120" y="135"/>
                        <a:pt x="60" y="195"/>
                      </a:cubicBezTo>
                      <a:cubicBezTo>
                        <a:pt x="60" y="254"/>
                        <a:pt x="60" y="314"/>
                        <a:pt x="1" y="373"/>
                      </a:cubicBezTo>
                      <a:cubicBezTo>
                        <a:pt x="1" y="507"/>
                        <a:pt x="60" y="627"/>
                        <a:pt x="179" y="746"/>
                      </a:cubicBezTo>
                      <a:cubicBezTo>
                        <a:pt x="209" y="783"/>
                        <a:pt x="257" y="802"/>
                        <a:pt x="313" y="802"/>
                      </a:cubicBezTo>
                      <a:cubicBezTo>
                        <a:pt x="369" y="802"/>
                        <a:pt x="433" y="783"/>
                        <a:pt x="492" y="746"/>
                      </a:cubicBezTo>
                      <a:lnTo>
                        <a:pt x="492" y="686"/>
                      </a:lnTo>
                      <a:cubicBezTo>
                        <a:pt x="611" y="627"/>
                        <a:pt x="611" y="507"/>
                        <a:pt x="611" y="448"/>
                      </a:cubicBezTo>
                      <a:lnTo>
                        <a:pt x="611" y="254"/>
                      </a:lnTo>
                      <a:cubicBezTo>
                        <a:pt x="552" y="195"/>
                        <a:pt x="552" y="135"/>
                        <a:pt x="492" y="75"/>
                      </a:cubicBezTo>
                      <a:cubicBezTo>
                        <a:pt x="433" y="1"/>
                        <a:pt x="313" y="1"/>
                        <a:pt x="2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1" name="Google Shape;6331;p40"/>
                <p:cNvSpPr/>
                <p:nvPr/>
              </p:nvSpPr>
              <p:spPr>
                <a:xfrm>
                  <a:off x="-1018318" y="685133"/>
                  <a:ext cx="19559" cy="20495"/>
                </a:xfrm>
                <a:custGeom>
                  <a:avLst/>
                  <a:gdLst/>
                  <a:ahLst/>
                  <a:cxnLst/>
                  <a:rect l="l" t="t" r="r" b="b"/>
                  <a:pathLst>
                    <a:path w="627" h="657" extrusionOk="0">
                      <a:moveTo>
                        <a:pt x="314" y="1"/>
                      </a:moveTo>
                      <a:cubicBezTo>
                        <a:pt x="269" y="1"/>
                        <a:pt x="224" y="15"/>
                        <a:pt x="195" y="45"/>
                      </a:cubicBezTo>
                      <a:cubicBezTo>
                        <a:pt x="135" y="105"/>
                        <a:pt x="60" y="164"/>
                        <a:pt x="60" y="239"/>
                      </a:cubicBezTo>
                      <a:cubicBezTo>
                        <a:pt x="1" y="299"/>
                        <a:pt x="1" y="299"/>
                        <a:pt x="1" y="358"/>
                      </a:cubicBezTo>
                      <a:cubicBezTo>
                        <a:pt x="60" y="418"/>
                        <a:pt x="60" y="537"/>
                        <a:pt x="195" y="611"/>
                      </a:cubicBezTo>
                      <a:cubicBezTo>
                        <a:pt x="254" y="641"/>
                        <a:pt x="314" y="656"/>
                        <a:pt x="368" y="656"/>
                      </a:cubicBezTo>
                      <a:cubicBezTo>
                        <a:pt x="422" y="656"/>
                        <a:pt x="470" y="641"/>
                        <a:pt x="507" y="611"/>
                      </a:cubicBezTo>
                      <a:cubicBezTo>
                        <a:pt x="627" y="477"/>
                        <a:pt x="627" y="418"/>
                        <a:pt x="627" y="299"/>
                      </a:cubicBezTo>
                      <a:cubicBezTo>
                        <a:pt x="627" y="299"/>
                        <a:pt x="627" y="239"/>
                        <a:pt x="567" y="164"/>
                      </a:cubicBezTo>
                      <a:cubicBezTo>
                        <a:pt x="567" y="105"/>
                        <a:pt x="507" y="105"/>
                        <a:pt x="433" y="45"/>
                      </a:cubicBezTo>
                      <a:cubicBezTo>
                        <a:pt x="403" y="15"/>
                        <a:pt x="358" y="1"/>
                        <a:pt x="3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332" name="Google Shape;6332;p40"/>
            <p:cNvGrpSpPr/>
            <p:nvPr/>
          </p:nvGrpSpPr>
          <p:grpSpPr>
            <a:xfrm>
              <a:off x="790775" y="119354"/>
              <a:ext cx="7447900" cy="539872"/>
              <a:chOff x="790775" y="119354"/>
              <a:chExt cx="7447900" cy="539872"/>
            </a:xfrm>
          </p:grpSpPr>
          <p:sp>
            <p:nvSpPr>
              <p:cNvPr id="6333" name="Google Shape;6333;p40"/>
              <p:cNvSpPr/>
              <p:nvPr/>
            </p:nvSpPr>
            <p:spPr>
              <a:xfrm>
                <a:off x="7123684" y="123504"/>
                <a:ext cx="172446" cy="240184"/>
              </a:xfrm>
              <a:custGeom>
                <a:avLst/>
                <a:gdLst/>
                <a:ahLst/>
                <a:cxnLst/>
                <a:rect l="l" t="t" r="r" b="b"/>
                <a:pathLst>
                  <a:path w="5528" h="6887" extrusionOk="0">
                    <a:moveTo>
                      <a:pt x="837" y="0"/>
                    </a:moveTo>
                    <a:cubicBezTo>
                      <a:pt x="731" y="0"/>
                      <a:pt x="640" y="39"/>
                      <a:pt x="566" y="123"/>
                    </a:cubicBezTo>
                    <a:cubicBezTo>
                      <a:pt x="134" y="749"/>
                      <a:pt x="0" y="1181"/>
                      <a:pt x="373" y="1732"/>
                    </a:cubicBezTo>
                    <a:cubicBezTo>
                      <a:pt x="745" y="2239"/>
                      <a:pt x="2801" y="3535"/>
                      <a:pt x="4410" y="6708"/>
                    </a:cubicBezTo>
                    <a:lnTo>
                      <a:pt x="4410" y="6887"/>
                    </a:lnTo>
                    <a:cubicBezTo>
                      <a:pt x="4783" y="6827"/>
                      <a:pt x="5155" y="6768"/>
                      <a:pt x="5527" y="6768"/>
                    </a:cubicBezTo>
                    <a:cubicBezTo>
                      <a:pt x="5468" y="6202"/>
                      <a:pt x="5095" y="4220"/>
                      <a:pt x="3606" y="2537"/>
                    </a:cubicBezTo>
                    <a:cubicBezTo>
                      <a:pt x="2553" y="1269"/>
                      <a:pt x="1446" y="0"/>
                      <a:pt x="8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4" name="Google Shape;6334;p40"/>
              <p:cNvSpPr/>
              <p:nvPr/>
            </p:nvSpPr>
            <p:spPr>
              <a:xfrm>
                <a:off x="7028883" y="358045"/>
                <a:ext cx="536336" cy="301181"/>
              </a:xfrm>
              <a:custGeom>
                <a:avLst/>
                <a:gdLst/>
                <a:ahLst/>
                <a:cxnLst/>
                <a:rect l="l" t="t" r="r" b="b"/>
                <a:pathLst>
                  <a:path w="17193" h="8636" extrusionOk="0">
                    <a:moveTo>
                      <a:pt x="9745" y="0"/>
                    </a:moveTo>
                    <a:cubicBezTo>
                      <a:pt x="9362" y="0"/>
                      <a:pt x="8967" y="14"/>
                      <a:pt x="8566" y="43"/>
                    </a:cubicBezTo>
                    <a:cubicBezTo>
                      <a:pt x="8194" y="43"/>
                      <a:pt x="7822" y="102"/>
                      <a:pt x="7449" y="162"/>
                    </a:cubicBezTo>
                    <a:cubicBezTo>
                      <a:pt x="5155" y="415"/>
                      <a:pt x="2861" y="1160"/>
                      <a:pt x="1803" y="2516"/>
                    </a:cubicBezTo>
                    <a:cubicBezTo>
                      <a:pt x="0" y="4944"/>
                      <a:pt x="1118" y="7059"/>
                      <a:pt x="1803" y="7730"/>
                    </a:cubicBezTo>
                    <a:cubicBezTo>
                      <a:pt x="1862" y="7864"/>
                      <a:pt x="1922" y="7864"/>
                      <a:pt x="1997" y="7923"/>
                    </a:cubicBezTo>
                    <a:cubicBezTo>
                      <a:pt x="2687" y="8345"/>
                      <a:pt x="5509" y="8635"/>
                      <a:pt x="8413" y="8635"/>
                    </a:cubicBezTo>
                    <a:cubicBezTo>
                      <a:pt x="11462" y="8635"/>
                      <a:pt x="14602" y="8315"/>
                      <a:pt x="15464" y="7491"/>
                    </a:cubicBezTo>
                    <a:cubicBezTo>
                      <a:pt x="17192" y="5808"/>
                      <a:pt x="16641" y="1711"/>
                      <a:pt x="13170" y="475"/>
                    </a:cubicBezTo>
                    <a:cubicBezTo>
                      <a:pt x="12386" y="182"/>
                      <a:pt x="11144" y="0"/>
                      <a:pt x="97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5" name="Google Shape;6335;p40"/>
              <p:cNvSpPr/>
              <p:nvPr/>
            </p:nvSpPr>
            <p:spPr>
              <a:xfrm>
                <a:off x="4633668" y="123504"/>
                <a:ext cx="172446" cy="240184"/>
              </a:xfrm>
              <a:custGeom>
                <a:avLst/>
                <a:gdLst/>
                <a:ahLst/>
                <a:cxnLst/>
                <a:rect l="l" t="t" r="r" b="b"/>
                <a:pathLst>
                  <a:path w="5528" h="6887" extrusionOk="0">
                    <a:moveTo>
                      <a:pt x="836" y="0"/>
                    </a:moveTo>
                    <a:cubicBezTo>
                      <a:pt x="730" y="0"/>
                      <a:pt x="640" y="39"/>
                      <a:pt x="566" y="123"/>
                    </a:cubicBezTo>
                    <a:cubicBezTo>
                      <a:pt x="60" y="749"/>
                      <a:pt x="0" y="1181"/>
                      <a:pt x="373" y="1732"/>
                    </a:cubicBezTo>
                    <a:cubicBezTo>
                      <a:pt x="745" y="2239"/>
                      <a:pt x="2801" y="3535"/>
                      <a:pt x="4410" y="6708"/>
                    </a:cubicBezTo>
                    <a:lnTo>
                      <a:pt x="4410" y="6887"/>
                    </a:lnTo>
                    <a:cubicBezTo>
                      <a:pt x="4782" y="6827"/>
                      <a:pt x="5155" y="6768"/>
                      <a:pt x="5527" y="6768"/>
                    </a:cubicBezTo>
                    <a:cubicBezTo>
                      <a:pt x="5468" y="6202"/>
                      <a:pt x="5095" y="4220"/>
                      <a:pt x="3605" y="2537"/>
                    </a:cubicBezTo>
                    <a:cubicBezTo>
                      <a:pt x="2540" y="1269"/>
                      <a:pt x="1443" y="0"/>
                      <a:pt x="8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6" name="Google Shape;6336;p40"/>
              <p:cNvSpPr/>
              <p:nvPr/>
            </p:nvSpPr>
            <p:spPr>
              <a:xfrm>
                <a:off x="4538866" y="358045"/>
                <a:ext cx="536304" cy="301181"/>
              </a:xfrm>
              <a:custGeom>
                <a:avLst/>
                <a:gdLst/>
                <a:ahLst/>
                <a:cxnLst/>
                <a:rect l="l" t="t" r="r" b="b"/>
                <a:pathLst>
                  <a:path w="17192" h="8636" extrusionOk="0">
                    <a:moveTo>
                      <a:pt x="9744" y="0"/>
                    </a:moveTo>
                    <a:cubicBezTo>
                      <a:pt x="9362" y="0"/>
                      <a:pt x="8967" y="14"/>
                      <a:pt x="8566" y="43"/>
                    </a:cubicBezTo>
                    <a:cubicBezTo>
                      <a:pt x="8194" y="43"/>
                      <a:pt x="7821" y="102"/>
                      <a:pt x="7449" y="162"/>
                    </a:cubicBezTo>
                    <a:cubicBezTo>
                      <a:pt x="5155" y="415"/>
                      <a:pt x="2861" y="1160"/>
                      <a:pt x="1803" y="2516"/>
                    </a:cubicBezTo>
                    <a:cubicBezTo>
                      <a:pt x="0" y="4944"/>
                      <a:pt x="1118" y="7059"/>
                      <a:pt x="1803" y="7730"/>
                    </a:cubicBezTo>
                    <a:cubicBezTo>
                      <a:pt x="1862" y="7864"/>
                      <a:pt x="1922" y="7864"/>
                      <a:pt x="1982" y="7923"/>
                    </a:cubicBezTo>
                    <a:cubicBezTo>
                      <a:pt x="2679" y="8345"/>
                      <a:pt x="5505" y="8635"/>
                      <a:pt x="8409" y="8635"/>
                    </a:cubicBezTo>
                    <a:cubicBezTo>
                      <a:pt x="11458" y="8635"/>
                      <a:pt x="14594" y="8315"/>
                      <a:pt x="15449" y="7491"/>
                    </a:cubicBezTo>
                    <a:cubicBezTo>
                      <a:pt x="17192" y="5808"/>
                      <a:pt x="16566" y="1711"/>
                      <a:pt x="13095" y="475"/>
                    </a:cubicBezTo>
                    <a:cubicBezTo>
                      <a:pt x="12370" y="182"/>
                      <a:pt x="11140" y="0"/>
                      <a:pt x="97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7" name="Google Shape;6337;p40"/>
              <p:cNvSpPr/>
              <p:nvPr/>
            </p:nvSpPr>
            <p:spPr>
              <a:xfrm>
                <a:off x="5257318" y="123504"/>
                <a:ext cx="172446" cy="240184"/>
              </a:xfrm>
              <a:custGeom>
                <a:avLst/>
                <a:gdLst/>
                <a:ahLst/>
                <a:cxnLst/>
                <a:rect l="l" t="t" r="r" b="b"/>
                <a:pathLst>
                  <a:path w="5528" h="6887" extrusionOk="0">
                    <a:moveTo>
                      <a:pt x="828" y="0"/>
                    </a:moveTo>
                    <a:cubicBezTo>
                      <a:pt x="720" y="0"/>
                      <a:pt x="627" y="39"/>
                      <a:pt x="552" y="123"/>
                    </a:cubicBezTo>
                    <a:cubicBezTo>
                      <a:pt x="60" y="749"/>
                      <a:pt x="1" y="1181"/>
                      <a:pt x="373" y="1732"/>
                    </a:cubicBezTo>
                    <a:cubicBezTo>
                      <a:pt x="746" y="2239"/>
                      <a:pt x="2787" y="3535"/>
                      <a:pt x="4410" y="6708"/>
                    </a:cubicBezTo>
                    <a:lnTo>
                      <a:pt x="4410" y="6887"/>
                    </a:lnTo>
                    <a:cubicBezTo>
                      <a:pt x="4783" y="6827"/>
                      <a:pt x="5155" y="6768"/>
                      <a:pt x="5528" y="6768"/>
                    </a:cubicBezTo>
                    <a:cubicBezTo>
                      <a:pt x="5453" y="6202"/>
                      <a:pt x="5081" y="4220"/>
                      <a:pt x="3591" y="2537"/>
                    </a:cubicBezTo>
                    <a:cubicBezTo>
                      <a:pt x="2539" y="1269"/>
                      <a:pt x="1443" y="0"/>
                      <a:pt x="8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8" name="Google Shape;6338;p40"/>
              <p:cNvSpPr/>
              <p:nvPr/>
            </p:nvSpPr>
            <p:spPr>
              <a:xfrm>
                <a:off x="5162517" y="358045"/>
                <a:ext cx="536336" cy="301181"/>
              </a:xfrm>
              <a:custGeom>
                <a:avLst/>
                <a:gdLst/>
                <a:ahLst/>
                <a:cxnLst/>
                <a:rect l="l" t="t" r="r" b="b"/>
                <a:pathLst>
                  <a:path w="17193" h="8636" extrusionOk="0">
                    <a:moveTo>
                      <a:pt x="9743" y="0"/>
                    </a:moveTo>
                    <a:cubicBezTo>
                      <a:pt x="9362" y="0"/>
                      <a:pt x="8967" y="14"/>
                      <a:pt x="8567" y="43"/>
                    </a:cubicBezTo>
                    <a:cubicBezTo>
                      <a:pt x="8194" y="43"/>
                      <a:pt x="7822" y="102"/>
                      <a:pt x="7449" y="162"/>
                    </a:cubicBezTo>
                    <a:cubicBezTo>
                      <a:pt x="5140" y="415"/>
                      <a:pt x="2846" y="1160"/>
                      <a:pt x="1788" y="2516"/>
                    </a:cubicBezTo>
                    <a:cubicBezTo>
                      <a:pt x="1" y="4944"/>
                      <a:pt x="1118" y="7059"/>
                      <a:pt x="1788" y="7730"/>
                    </a:cubicBezTo>
                    <a:cubicBezTo>
                      <a:pt x="1863" y="7864"/>
                      <a:pt x="1922" y="7864"/>
                      <a:pt x="1982" y="7923"/>
                    </a:cubicBezTo>
                    <a:cubicBezTo>
                      <a:pt x="2680" y="8345"/>
                      <a:pt x="5505" y="8635"/>
                      <a:pt x="8410" y="8635"/>
                    </a:cubicBezTo>
                    <a:cubicBezTo>
                      <a:pt x="11459" y="8635"/>
                      <a:pt x="14595" y="8315"/>
                      <a:pt x="15449" y="7491"/>
                    </a:cubicBezTo>
                    <a:cubicBezTo>
                      <a:pt x="17192" y="5808"/>
                      <a:pt x="16567" y="1711"/>
                      <a:pt x="13096" y="475"/>
                    </a:cubicBezTo>
                    <a:cubicBezTo>
                      <a:pt x="12359" y="182"/>
                      <a:pt x="11136" y="0"/>
                      <a:pt x="97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9" name="Google Shape;6339;p40"/>
              <p:cNvSpPr/>
              <p:nvPr/>
            </p:nvSpPr>
            <p:spPr>
              <a:xfrm>
                <a:off x="5880532" y="123504"/>
                <a:ext cx="172446" cy="240184"/>
              </a:xfrm>
              <a:custGeom>
                <a:avLst/>
                <a:gdLst/>
                <a:ahLst/>
                <a:cxnLst/>
                <a:rect l="l" t="t" r="r" b="b"/>
                <a:pathLst>
                  <a:path w="5528" h="6887" extrusionOk="0">
                    <a:moveTo>
                      <a:pt x="837" y="0"/>
                    </a:moveTo>
                    <a:cubicBezTo>
                      <a:pt x="731" y="0"/>
                      <a:pt x="640" y="39"/>
                      <a:pt x="567" y="123"/>
                    </a:cubicBezTo>
                    <a:cubicBezTo>
                      <a:pt x="135" y="749"/>
                      <a:pt x="0" y="1181"/>
                      <a:pt x="373" y="1732"/>
                    </a:cubicBezTo>
                    <a:cubicBezTo>
                      <a:pt x="745" y="2239"/>
                      <a:pt x="2801" y="3535"/>
                      <a:pt x="4410" y="6708"/>
                    </a:cubicBezTo>
                    <a:lnTo>
                      <a:pt x="4410" y="6887"/>
                    </a:lnTo>
                    <a:cubicBezTo>
                      <a:pt x="4783" y="6827"/>
                      <a:pt x="5155" y="6768"/>
                      <a:pt x="5527" y="6768"/>
                    </a:cubicBezTo>
                    <a:cubicBezTo>
                      <a:pt x="5468" y="6202"/>
                      <a:pt x="5095" y="4220"/>
                      <a:pt x="3606" y="2537"/>
                    </a:cubicBezTo>
                    <a:cubicBezTo>
                      <a:pt x="2553" y="1269"/>
                      <a:pt x="1447" y="0"/>
                      <a:pt x="8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0" name="Google Shape;6340;p40"/>
              <p:cNvSpPr/>
              <p:nvPr/>
            </p:nvSpPr>
            <p:spPr>
              <a:xfrm>
                <a:off x="5785731" y="358045"/>
                <a:ext cx="536336" cy="301181"/>
              </a:xfrm>
              <a:custGeom>
                <a:avLst/>
                <a:gdLst/>
                <a:ahLst/>
                <a:cxnLst/>
                <a:rect l="l" t="t" r="r" b="b"/>
                <a:pathLst>
                  <a:path w="17193" h="8636" extrusionOk="0">
                    <a:moveTo>
                      <a:pt x="9745" y="0"/>
                    </a:moveTo>
                    <a:cubicBezTo>
                      <a:pt x="9362" y="0"/>
                      <a:pt x="8967" y="14"/>
                      <a:pt x="8566" y="43"/>
                    </a:cubicBezTo>
                    <a:cubicBezTo>
                      <a:pt x="8194" y="43"/>
                      <a:pt x="7822" y="102"/>
                      <a:pt x="7449" y="162"/>
                    </a:cubicBezTo>
                    <a:cubicBezTo>
                      <a:pt x="5155" y="415"/>
                      <a:pt x="2861" y="1160"/>
                      <a:pt x="1803" y="2516"/>
                    </a:cubicBezTo>
                    <a:cubicBezTo>
                      <a:pt x="0" y="4944"/>
                      <a:pt x="1118" y="7059"/>
                      <a:pt x="1803" y="7730"/>
                    </a:cubicBezTo>
                    <a:cubicBezTo>
                      <a:pt x="1863" y="7864"/>
                      <a:pt x="1922" y="7864"/>
                      <a:pt x="1997" y="7923"/>
                    </a:cubicBezTo>
                    <a:cubicBezTo>
                      <a:pt x="2687" y="8345"/>
                      <a:pt x="5509" y="8635"/>
                      <a:pt x="8413" y="8635"/>
                    </a:cubicBezTo>
                    <a:cubicBezTo>
                      <a:pt x="11462" y="8635"/>
                      <a:pt x="14602" y="8315"/>
                      <a:pt x="15464" y="7491"/>
                    </a:cubicBezTo>
                    <a:cubicBezTo>
                      <a:pt x="17192" y="5808"/>
                      <a:pt x="16581" y="1711"/>
                      <a:pt x="13170" y="475"/>
                    </a:cubicBezTo>
                    <a:cubicBezTo>
                      <a:pt x="12386" y="182"/>
                      <a:pt x="11144" y="0"/>
                      <a:pt x="97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1" name="Google Shape;6341;p40"/>
              <p:cNvSpPr/>
              <p:nvPr/>
            </p:nvSpPr>
            <p:spPr>
              <a:xfrm>
                <a:off x="6507926" y="123504"/>
                <a:ext cx="172446" cy="240184"/>
              </a:xfrm>
              <a:custGeom>
                <a:avLst/>
                <a:gdLst/>
                <a:ahLst/>
                <a:cxnLst/>
                <a:rect l="l" t="t" r="r" b="b"/>
                <a:pathLst>
                  <a:path w="5528" h="6887" extrusionOk="0">
                    <a:moveTo>
                      <a:pt x="837" y="0"/>
                    </a:moveTo>
                    <a:cubicBezTo>
                      <a:pt x="731" y="0"/>
                      <a:pt x="639" y="39"/>
                      <a:pt x="566" y="123"/>
                    </a:cubicBezTo>
                    <a:cubicBezTo>
                      <a:pt x="134" y="749"/>
                      <a:pt x="0" y="1181"/>
                      <a:pt x="373" y="1732"/>
                    </a:cubicBezTo>
                    <a:cubicBezTo>
                      <a:pt x="745" y="2239"/>
                      <a:pt x="2801" y="3535"/>
                      <a:pt x="4410" y="6708"/>
                    </a:cubicBezTo>
                    <a:lnTo>
                      <a:pt x="4410" y="6887"/>
                    </a:lnTo>
                    <a:cubicBezTo>
                      <a:pt x="4782" y="6827"/>
                      <a:pt x="5155" y="6768"/>
                      <a:pt x="5527" y="6768"/>
                    </a:cubicBezTo>
                    <a:cubicBezTo>
                      <a:pt x="5468" y="6202"/>
                      <a:pt x="5095" y="4220"/>
                      <a:pt x="3605" y="2537"/>
                    </a:cubicBezTo>
                    <a:cubicBezTo>
                      <a:pt x="2553" y="1269"/>
                      <a:pt x="1446" y="0"/>
                      <a:pt x="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2" name="Google Shape;6342;p40"/>
              <p:cNvSpPr/>
              <p:nvPr/>
            </p:nvSpPr>
            <p:spPr>
              <a:xfrm>
                <a:off x="6413124" y="358045"/>
                <a:ext cx="536304" cy="301181"/>
              </a:xfrm>
              <a:custGeom>
                <a:avLst/>
                <a:gdLst/>
                <a:ahLst/>
                <a:cxnLst/>
                <a:rect l="l" t="t" r="r" b="b"/>
                <a:pathLst>
                  <a:path w="17192" h="8636" extrusionOk="0">
                    <a:moveTo>
                      <a:pt x="9745" y="0"/>
                    </a:moveTo>
                    <a:cubicBezTo>
                      <a:pt x="9362" y="0"/>
                      <a:pt x="8967" y="14"/>
                      <a:pt x="8566" y="43"/>
                    </a:cubicBezTo>
                    <a:cubicBezTo>
                      <a:pt x="8194" y="43"/>
                      <a:pt x="7821" y="102"/>
                      <a:pt x="7449" y="162"/>
                    </a:cubicBezTo>
                    <a:cubicBezTo>
                      <a:pt x="5155" y="415"/>
                      <a:pt x="2860" y="1160"/>
                      <a:pt x="1803" y="2516"/>
                    </a:cubicBezTo>
                    <a:cubicBezTo>
                      <a:pt x="0" y="4944"/>
                      <a:pt x="1117" y="7059"/>
                      <a:pt x="1803" y="7730"/>
                    </a:cubicBezTo>
                    <a:cubicBezTo>
                      <a:pt x="1862" y="7864"/>
                      <a:pt x="1996" y="7864"/>
                      <a:pt x="2056" y="7923"/>
                    </a:cubicBezTo>
                    <a:cubicBezTo>
                      <a:pt x="2717" y="8345"/>
                      <a:pt x="5524" y="8635"/>
                      <a:pt x="8421" y="8635"/>
                    </a:cubicBezTo>
                    <a:cubicBezTo>
                      <a:pt x="11461" y="8635"/>
                      <a:pt x="14602" y="8315"/>
                      <a:pt x="15464" y="7491"/>
                    </a:cubicBezTo>
                    <a:cubicBezTo>
                      <a:pt x="17192" y="5808"/>
                      <a:pt x="16641" y="1711"/>
                      <a:pt x="13169" y="475"/>
                    </a:cubicBezTo>
                    <a:cubicBezTo>
                      <a:pt x="12386" y="182"/>
                      <a:pt x="11144" y="0"/>
                      <a:pt x="97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3" name="Google Shape;6343;p40"/>
              <p:cNvSpPr/>
              <p:nvPr/>
            </p:nvSpPr>
            <p:spPr>
              <a:xfrm>
                <a:off x="7751078" y="123504"/>
                <a:ext cx="172446" cy="240184"/>
              </a:xfrm>
              <a:custGeom>
                <a:avLst/>
                <a:gdLst/>
                <a:ahLst/>
                <a:cxnLst/>
                <a:rect l="l" t="t" r="r" b="b"/>
                <a:pathLst>
                  <a:path w="5528" h="6887" extrusionOk="0">
                    <a:moveTo>
                      <a:pt x="837" y="0"/>
                    </a:moveTo>
                    <a:cubicBezTo>
                      <a:pt x="731" y="0"/>
                      <a:pt x="639" y="39"/>
                      <a:pt x="566" y="123"/>
                    </a:cubicBezTo>
                    <a:cubicBezTo>
                      <a:pt x="134" y="749"/>
                      <a:pt x="0" y="1181"/>
                      <a:pt x="373" y="1732"/>
                    </a:cubicBezTo>
                    <a:cubicBezTo>
                      <a:pt x="745" y="2239"/>
                      <a:pt x="2801" y="3535"/>
                      <a:pt x="4410" y="6708"/>
                    </a:cubicBezTo>
                    <a:lnTo>
                      <a:pt x="4410" y="6887"/>
                    </a:lnTo>
                    <a:cubicBezTo>
                      <a:pt x="4782" y="6827"/>
                      <a:pt x="5155" y="6768"/>
                      <a:pt x="5527" y="6768"/>
                    </a:cubicBezTo>
                    <a:cubicBezTo>
                      <a:pt x="5467" y="6202"/>
                      <a:pt x="5155" y="4220"/>
                      <a:pt x="3605" y="2537"/>
                    </a:cubicBezTo>
                    <a:cubicBezTo>
                      <a:pt x="2553" y="1269"/>
                      <a:pt x="1446" y="0"/>
                      <a:pt x="8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4" name="Google Shape;6344;p40"/>
              <p:cNvSpPr/>
              <p:nvPr/>
            </p:nvSpPr>
            <p:spPr>
              <a:xfrm>
                <a:off x="7656245" y="358045"/>
                <a:ext cx="536336" cy="301181"/>
              </a:xfrm>
              <a:custGeom>
                <a:avLst/>
                <a:gdLst/>
                <a:ahLst/>
                <a:cxnLst/>
                <a:rect l="l" t="t" r="r" b="b"/>
                <a:pathLst>
                  <a:path w="17193" h="8636" extrusionOk="0">
                    <a:moveTo>
                      <a:pt x="9746" y="0"/>
                    </a:moveTo>
                    <a:cubicBezTo>
                      <a:pt x="9363" y="0"/>
                      <a:pt x="8968" y="14"/>
                      <a:pt x="8567" y="43"/>
                    </a:cubicBezTo>
                    <a:cubicBezTo>
                      <a:pt x="8195" y="43"/>
                      <a:pt x="7822" y="102"/>
                      <a:pt x="7450" y="162"/>
                    </a:cubicBezTo>
                    <a:cubicBezTo>
                      <a:pt x="5156" y="415"/>
                      <a:pt x="2861" y="1160"/>
                      <a:pt x="1804" y="2516"/>
                    </a:cubicBezTo>
                    <a:cubicBezTo>
                      <a:pt x="1" y="4944"/>
                      <a:pt x="1118" y="7059"/>
                      <a:pt x="1804" y="7730"/>
                    </a:cubicBezTo>
                    <a:cubicBezTo>
                      <a:pt x="1863" y="7864"/>
                      <a:pt x="1997" y="7864"/>
                      <a:pt x="2057" y="7923"/>
                    </a:cubicBezTo>
                    <a:cubicBezTo>
                      <a:pt x="2718" y="8345"/>
                      <a:pt x="5525" y="8635"/>
                      <a:pt x="8422" y="8635"/>
                    </a:cubicBezTo>
                    <a:cubicBezTo>
                      <a:pt x="11462" y="8635"/>
                      <a:pt x="14603" y="8315"/>
                      <a:pt x="15465" y="7491"/>
                    </a:cubicBezTo>
                    <a:cubicBezTo>
                      <a:pt x="17193" y="5808"/>
                      <a:pt x="16642" y="1711"/>
                      <a:pt x="13170" y="475"/>
                    </a:cubicBezTo>
                    <a:cubicBezTo>
                      <a:pt x="12387" y="182"/>
                      <a:pt x="11145" y="0"/>
                      <a:pt x="97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5" name="Google Shape;6345;p40"/>
              <p:cNvSpPr/>
              <p:nvPr/>
            </p:nvSpPr>
            <p:spPr>
              <a:xfrm>
                <a:off x="3378880" y="119354"/>
                <a:ext cx="172446" cy="238127"/>
              </a:xfrm>
              <a:custGeom>
                <a:avLst/>
                <a:gdLst/>
                <a:ahLst/>
                <a:cxnLst/>
                <a:rect l="l" t="t" r="r" b="b"/>
                <a:pathLst>
                  <a:path w="5528" h="6828" extrusionOk="0">
                    <a:moveTo>
                      <a:pt x="874" y="0"/>
                    </a:moveTo>
                    <a:cubicBezTo>
                      <a:pt x="775" y="0"/>
                      <a:pt x="691" y="39"/>
                      <a:pt x="627" y="123"/>
                    </a:cubicBezTo>
                    <a:cubicBezTo>
                      <a:pt x="120" y="674"/>
                      <a:pt x="1" y="1166"/>
                      <a:pt x="373" y="1673"/>
                    </a:cubicBezTo>
                    <a:cubicBezTo>
                      <a:pt x="805" y="2164"/>
                      <a:pt x="2802" y="3475"/>
                      <a:pt x="4411" y="6693"/>
                    </a:cubicBezTo>
                    <a:lnTo>
                      <a:pt x="4411"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6" name="Google Shape;6346;p40"/>
              <p:cNvSpPr/>
              <p:nvPr/>
            </p:nvSpPr>
            <p:spPr>
              <a:xfrm>
                <a:off x="3284079" y="353616"/>
                <a:ext cx="536336" cy="299611"/>
              </a:xfrm>
              <a:custGeom>
                <a:avLst/>
                <a:gdLst/>
                <a:ahLst/>
                <a:cxnLst/>
                <a:rect l="l" t="t" r="r" b="b"/>
                <a:pathLst>
                  <a:path w="17193" h="8591" extrusionOk="0">
                    <a:moveTo>
                      <a:pt x="9659" y="1"/>
                    </a:moveTo>
                    <a:cubicBezTo>
                      <a:pt x="9303" y="1"/>
                      <a:pt x="8937" y="12"/>
                      <a:pt x="8567" y="36"/>
                    </a:cubicBezTo>
                    <a:cubicBezTo>
                      <a:pt x="8194" y="36"/>
                      <a:pt x="7822" y="110"/>
                      <a:pt x="7450" y="110"/>
                    </a:cubicBezTo>
                    <a:cubicBezTo>
                      <a:pt x="5155" y="408"/>
                      <a:pt x="2861" y="1093"/>
                      <a:pt x="1803" y="2523"/>
                    </a:cubicBezTo>
                    <a:cubicBezTo>
                      <a:pt x="1" y="4952"/>
                      <a:pt x="1118" y="7052"/>
                      <a:pt x="1803" y="7738"/>
                    </a:cubicBezTo>
                    <a:cubicBezTo>
                      <a:pt x="1863" y="7797"/>
                      <a:pt x="1982" y="7857"/>
                      <a:pt x="2042" y="7931"/>
                    </a:cubicBezTo>
                    <a:cubicBezTo>
                      <a:pt x="2728" y="8317"/>
                      <a:pt x="5458" y="8590"/>
                      <a:pt x="8306" y="8590"/>
                    </a:cubicBezTo>
                    <a:cubicBezTo>
                      <a:pt x="11393" y="8590"/>
                      <a:pt x="14617" y="8269"/>
                      <a:pt x="15524" y="7425"/>
                    </a:cubicBezTo>
                    <a:cubicBezTo>
                      <a:pt x="17193" y="5756"/>
                      <a:pt x="16641" y="1719"/>
                      <a:pt x="13155" y="482"/>
                    </a:cubicBezTo>
                    <a:cubicBezTo>
                      <a:pt x="12368" y="184"/>
                      <a:pt x="11093" y="1"/>
                      <a:pt x="96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7" name="Google Shape;6347;p40"/>
              <p:cNvSpPr/>
              <p:nvPr/>
            </p:nvSpPr>
            <p:spPr>
              <a:xfrm>
                <a:off x="888864" y="119354"/>
                <a:ext cx="172446" cy="238127"/>
              </a:xfrm>
              <a:custGeom>
                <a:avLst/>
                <a:gdLst/>
                <a:ahLst/>
                <a:cxnLst/>
                <a:rect l="l" t="t" r="r" b="b"/>
                <a:pathLst>
                  <a:path w="5528" h="6828" extrusionOk="0">
                    <a:moveTo>
                      <a:pt x="828" y="0"/>
                    </a:moveTo>
                    <a:cubicBezTo>
                      <a:pt x="721" y="0"/>
                      <a:pt x="628" y="39"/>
                      <a:pt x="552" y="123"/>
                    </a:cubicBezTo>
                    <a:cubicBezTo>
                      <a:pt x="120" y="674"/>
                      <a:pt x="1" y="1166"/>
                      <a:pt x="373" y="1673"/>
                    </a:cubicBezTo>
                    <a:cubicBezTo>
                      <a:pt x="746" y="2164"/>
                      <a:pt x="2787" y="3475"/>
                      <a:pt x="4410" y="6693"/>
                    </a:cubicBezTo>
                    <a:lnTo>
                      <a:pt x="4410" y="6827"/>
                    </a:lnTo>
                    <a:cubicBezTo>
                      <a:pt x="4783" y="6827"/>
                      <a:pt x="5155" y="6753"/>
                      <a:pt x="5528" y="6753"/>
                    </a:cubicBezTo>
                    <a:cubicBezTo>
                      <a:pt x="5453" y="6142"/>
                      <a:pt x="5081" y="4220"/>
                      <a:pt x="3591" y="2477"/>
                    </a:cubicBezTo>
                    <a:cubicBezTo>
                      <a:pt x="2539" y="1260"/>
                      <a:pt x="1444" y="0"/>
                      <a:pt x="8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8" name="Google Shape;6348;p40"/>
              <p:cNvSpPr/>
              <p:nvPr/>
            </p:nvSpPr>
            <p:spPr>
              <a:xfrm>
                <a:off x="794063" y="353616"/>
                <a:ext cx="536336" cy="299611"/>
              </a:xfrm>
              <a:custGeom>
                <a:avLst/>
                <a:gdLst/>
                <a:ahLst/>
                <a:cxnLst/>
                <a:rect l="l" t="t" r="r" b="b"/>
                <a:pathLst>
                  <a:path w="17193" h="8591" extrusionOk="0">
                    <a:moveTo>
                      <a:pt x="9658" y="1"/>
                    </a:moveTo>
                    <a:cubicBezTo>
                      <a:pt x="9302" y="1"/>
                      <a:pt x="8937" y="12"/>
                      <a:pt x="8567" y="36"/>
                    </a:cubicBezTo>
                    <a:cubicBezTo>
                      <a:pt x="8194" y="36"/>
                      <a:pt x="7822" y="110"/>
                      <a:pt x="7449" y="110"/>
                    </a:cubicBezTo>
                    <a:cubicBezTo>
                      <a:pt x="5140" y="408"/>
                      <a:pt x="2846" y="1093"/>
                      <a:pt x="1788" y="2523"/>
                    </a:cubicBezTo>
                    <a:cubicBezTo>
                      <a:pt x="1" y="4952"/>
                      <a:pt x="1118" y="7052"/>
                      <a:pt x="1788" y="7738"/>
                    </a:cubicBezTo>
                    <a:cubicBezTo>
                      <a:pt x="1863" y="7797"/>
                      <a:pt x="1922" y="7857"/>
                      <a:pt x="2042" y="7931"/>
                    </a:cubicBezTo>
                    <a:cubicBezTo>
                      <a:pt x="2699" y="8317"/>
                      <a:pt x="5429" y="8590"/>
                      <a:pt x="8274" y="8590"/>
                    </a:cubicBezTo>
                    <a:cubicBezTo>
                      <a:pt x="11359" y="8590"/>
                      <a:pt x="14582" y="8269"/>
                      <a:pt x="15449" y="7425"/>
                    </a:cubicBezTo>
                    <a:cubicBezTo>
                      <a:pt x="17192" y="5756"/>
                      <a:pt x="16626" y="1719"/>
                      <a:pt x="13155" y="482"/>
                    </a:cubicBezTo>
                    <a:cubicBezTo>
                      <a:pt x="12356" y="184"/>
                      <a:pt x="11088" y="1"/>
                      <a:pt x="96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9" name="Google Shape;6349;p40"/>
              <p:cNvSpPr/>
              <p:nvPr/>
            </p:nvSpPr>
            <p:spPr>
              <a:xfrm>
                <a:off x="1512078" y="119354"/>
                <a:ext cx="172446" cy="238127"/>
              </a:xfrm>
              <a:custGeom>
                <a:avLst/>
                <a:gdLst/>
                <a:ahLst/>
                <a:cxnLst/>
                <a:rect l="l" t="t" r="r" b="b"/>
                <a:pathLst>
                  <a:path w="5528" h="6828" extrusionOk="0">
                    <a:moveTo>
                      <a:pt x="838" y="0"/>
                    </a:moveTo>
                    <a:cubicBezTo>
                      <a:pt x="731" y="0"/>
                      <a:pt x="640" y="39"/>
                      <a:pt x="567" y="123"/>
                    </a:cubicBezTo>
                    <a:cubicBezTo>
                      <a:pt x="134" y="674"/>
                      <a:pt x="0" y="1166"/>
                      <a:pt x="373" y="1673"/>
                    </a:cubicBezTo>
                    <a:cubicBezTo>
                      <a:pt x="745" y="2164"/>
                      <a:pt x="2801" y="3475"/>
                      <a:pt x="4410" y="6693"/>
                    </a:cubicBezTo>
                    <a:lnTo>
                      <a:pt x="4410" y="6827"/>
                    </a:lnTo>
                    <a:cubicBezTo>
                      <a:pt x="4783" y="6827"/>
                      <a:pt x="5155" y="6753"/>
                      <a:pt x="5527" y="6753"/>
                    </a:cubicBezTo>
                    <a:cubicBezTo>
                      <a:pt x="5468" y="6142"/>
                      <a:pt x="5155" y="4220"/>
                      <a:pt x="3606" y="2477"/>
                    </a:cubicBezTo>
                    <a:cubicBezTo>
                      <a:pt x="2554" y="1260"/>
                      <a:pt x="1447" y="0"/>
                      <a:pt x="8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0" name="Google Shape;6350;p40"/>
              <p:cNvSpPr/>
              <p:nvPr/>
            </p:nvSpPr>
            <p:spPr>
              <a:xfrm>
                <a:off x="1417276" y="353616"/>
                <a:ext cx="536336" cy="299611"/>
              </a:xfrm>
              <a:custGeom>
                <a:avLst/>
                <a:gdLst/>
                <a:ahLst/>
                <a:cxnLst/>
                <a:rect l="l" t="t" r="r" b="b"/>
                <a:pathLst>
                  <a:path w="17193" h="8591" extrusionOk="0">
                    <a:moveTo>
                      <a:pt x="9659" y="1"/>
                    </a:moveTo>
                    <a:cubicBezTo>
                      <a:pt x="9303" y="1"/>
                      <a:pt x="8937" y="12"/>
                      <a:pt x="8566" y="36"/>
                    </a:cubicBezTo>
                    <a:cubicBezTo>
                      <a:pt x="8194" y="36"/>
                      <a:pt x="7822" y="110"/>
                      <a:pt x="7449" y="110"/>
                    </a:cubicBezTo>
                    <a:cubicBezTo>
                      <a:pt x="5155" y="408"/>
                      <a:pt x="2861" y="1093"/>
                      <a:pt x="1803" y="2523"/>
                    </a:cubicBezTo>
                    <a:cubicBezTo>
                      <a:pt x="0" y="4952"/>
                      <a:pt x="1118" y="7052"/>
                      <a:pt x="1803" y="7738"/>
                    </a:cubicBezTo>
                    <a:cubicBezTo>
                      <a:pt x="1863" y="7797"/>
                      <a:pt x="1997" y="7857"/>
                      <a:pt x="2056" y="7931"/>
                    </a:cubicBezTo>
                    <a:cubicBezTo>
                      <a:pt x="2707" y="8317"/>
                      <a:pt x="5432" y="8590"/>
                      <a:pt x="8278" y="8590"/>
                    </a:cubicBezTo>
                    <a:cubicBezTo>
                      <a:pt x="11362" y="8590"/>
                      <a:pt x="14588" y="8269"/>
                      <a:pt x="15464" y="7425"/>
                    </a:cubicBezTo>
                    <a:cubicBezTo>
                      <a:pt x="17192" y="5756"/>
                      <a:pt x="16641" y="1719"/>
                      <a:pt x="13170" y="482"/>
                    </a:cubicBezTo>
                    <a:cubicBezTo>
                      <a:pt x="12370" y="184"/>
                      <a:pt x="11093" y="1"/>
                      <a:pt x="96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1" name="Google Shape;6351;p40"/>
              <p:cNvSpPr/>
              <p:nvPr/>
            </p:nvSpPr>
            <p:spPr>
              <a:xfrm>
                <a:off x="2135728" y="119354"/>
                <a:ext cx="172446" cy="238127"/>
              </a:xfrm>
              <a:custGeom>
                <a:avLst/>
                <a:gdLst/>
                <a:ahLst/>
                <a:cxnLst/>
                <a:rect l="l" t="t" r="r" b="b"/>
                <a:pathLst>
                  <a:path w="5528" h="6828" extrusionOk="0">
                    <a:moveTo>
                      <a:pt x="838" y="0"/>
                    </a:moveTo>
                    <a:cubicBezTo>
                      <a:pt x="732" y="0"/>
                      <a:pt x="640" y="39"/>
                      <a:pt x="567" y="123"/>
                    </a:cubicBezTo>
                    <a:cubicBezTo>
                      <a:pt x="120" y="674"/>
                      <a:pt x="1" y="1166"/>
                      <a:pt x="373" y="1673"/>
                    </a:cubicBezTo>
                    <a:cubicBezTo>
                      <a:pt x="805" y="2164"/>
                      <a:pt x="2802" y="3475"/>
                      <a:pt x="4411" y="6693"/>
                    </a:cubicBezTo>
                    <a:lnTo>
                      <a:pt x="4411" y="6827"/>
                    </a:lnTo>
                    <a:cubicBezTo>
                      <a:pt x="4783" y="6827"/>
                      <a:pt x="5155" y="6753"/>
                      <a:pt x="5528" y="6753"/>
                    </a:cubicBezTo>
                    <a:cubicBezTo>
                      <a:pt x="5468" y="6142"/>
                      <a:pt x="5155" y="4220"/>
                      <a:pt x="3606" y="2477"/>
                    </a:cubicBezTo>
                    <a:cubicBezTo>
                      <a:pt x="2541" y="1260"/>
                      <a:pt x="1444" y="0"/>
                      <a:pt x="83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2" name="Google Shape;6352;p40"/>
              <p:cNvSpPr/>
              <p:nvPr/>
            </p:nvSpPr>
            <p:spPr>
              <a:xfrm>
                <a:off x="2040927" y="353616"/>
                <a:ext cx="536336" cy="299611"/>
              </a:xfrm>
              <a:custGeom>
                <a:avLst/>
                <a:gdLst/>
                <a:ahLst/>
                <a:cxnLst/>
                <a:rect l="l" t="t" r="r" b="b"/>
                <a:pathLst>
                  <a:path w="17193" h="8591" extrusionOk="0">
                    <a:moveTo>
                      <a:pt x="9659" y="1"/>
                    </a:moveTo>
                    <a:cubicBezTo>
                      <a:pt x="9303" y="1"/>
                      <a:pt x="8937" y="12"/>
                      <a:pt x="8567" y="36"/>
                    </a:cubicBezTo>
                    <a:cubicBezTo>
                      <a:pt x="8194" y="36"/>
                      <a:pt x="7822" y="110"/>
                      <a:pt x="7450" y="110"/>
                    </a:cubicBezTo>
                    <a:cubicBezTo>
                      <a:pt x="5155" y="408"/>
                      <a:pt x="2861" y="1093"/>
                      <a:pt x="1803" y="2523"/>
                    </a:cubicBezTo>
                    <a:cubicBezTo>
                      <a:pt x="1" y="4952"/>
                      <a:pt x="1118" y="7052"/>
                      <a:pt x="1803" y="7738"/>
                    </a:cubicBezTo>
                    <a:cubicBezTo>
                      <a:pt x="1863" y="7797"/>
                      <a:pt x="1982" y="7857"/>
                      <a:pt x="2042" y="7931"/>
                    </a:cubicBezTo>
                    <a:cubicBezTo>
                      <a:pt x="2699" y="8317"/>
                      <a:pt x="5429" y="8590"/>
                      <a:pt x="8283" y="8590"/>
                    </a:cubicBezTo>
                    <a:cubicBezTo>
                      <a:pt x="11377" y="8590"/>
                      <a:pt x="14617" y="8269"/>
                      <a:pt x="15524" y="7425"/>
                    </a:cubicBezTo>
                    <a:cubicBezTo>
                      <a:pt x="17193" y="5756"/>
                      <a:pt x="16641" y="1719"/>
                      <a:pt x="13155" y="482"/>
                    </a:cubicBezTo>
                    <a:cubicBezTo>
                      <a:pt x="12368" y="184"/>
                      <a:pt x="11093" y="1"/>
                      <a:pt x="96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3" name="Google Shape;6353;p40"/>
              <p:cNvSpPr/>
              <p:nvPr/>
            </p:nvSpPr>
            <p:spPr>
              <a:xfrm>
                <a:off x="2763122" y="119354"/>
                <a:ext cx="172446" cy="238127"/>
              </a:xfrm>
              <a:custGeom>
                <a:avLst/>
                <a:gdLst/>
                <a:ahLst/>
                <a:cxnLst/>
                <a:rect l="l" t="t" r="r" b="b"/>
                <a:pathLst>
                  <a:path w="5528" h="6828" extrusionOk="0">
                    <a:moveTo>
                      <a:pt x="874" y="0"/>
                    </a:moveTo>
                    <a:cubicBezTo>
                      <a:pt x="774" y="0"/>
                      <a:pt x="691" y="39"/>
                      <a:pt x="626" y="123"/>
                    </a:cubicBezTo>
                    <a:cubicBezTo>
                      <a:pt x="120" y="674"/>
                      <a:pt x="1" y="1166"/>
                      <a:pt x="373" y="1673"/>
                    </a:cubicBezTo>
                    <a:cubicBezTo>
                      <a:pt x="805" y="2164"/>
                      <a:pt x="2861" y="3475"/>
                      <a:pt x="4410" y="6693"/>
                    </a:cubicBezTo>
                    <a:lnTo>
                      <a:pt x="4410"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4" name="Google Shape;6354;p40"/>
              <p:cNvSpPr/>
              <p:nvPr/>
            </p:nvSpPr>
            <p:spPr>
              <a:xfrm>
                <a:off x="2668321" y="353616"/>
                <a:ext cx="536336" cy="299611"/>
              </a:xfrm>
              <a:custGeom>
                <a:avLst/>
                <a:gdLst/>
                <a:ahLst/>
                <a:cxnLst/>
                <a:rect l="l" t="t" r="r" b="b"/>
                <a:pathLst>
                  <a:path w="17193" h="8591" extrusionOk="0">
                    <a:moveTo>
                      <a:pt x="9659" y="1"/>
                    </a:moveTo>
                    <a:cubicBezTo>
                      <a:pt x="9303" y="1"/>
                      <a:pt x="8937" y="12"/>
                      <a:pt x="8567" y="36"/>
                    </a:cubicBezTo>
                    <a:cubicBezTo>
                      <a:pt x="8194" y="36"/>
                      <a:pt x="7822" y="110"/>
                      <a:pt x="7449" y="110"/>
                    </a:cubicBezTo>
                    <a:cubicBezTo>
                      <a:pt x="5155" y="408"/>
                      <a:pt x="2861" y="1093"/>
                      <a:pt x="1803" y="2523"/>
                    </a:cubicBezTo>
                    <a:cubicBezTo>
                      <a:pt x="1" y="4952"/>
                      <a:pt x="1118" y="7052"/>
                      <a:pt x="1803" y="7738"/>
                    </a:cubicBezTo>
                    <a:cubicBezTo>
                      <a:pt x="1863" y="7797"/>
                      <a:pt x="1982" y="7857"/>
                      <a:pt x="2041" y="7931"/>
                    </a:cubicBezTo>
                    <a:cubicBezTo>
                      <a:pt x="2728" y="8317"/>
                      <a:pt x="5458" y="8590"/>
                      <a:pt x="8306" y="8590"/>
                    </a:cubicBezTo>
                    <a:cubicBezTo>
                      <a:pt x="11393" y="8590"/>
                      <a:pt x="14617" y="8269"/>
                      <a:pt x="15524" y="7425"/>
                    </a:cubicBezTo>
                    <a:cubicBezTo>
                      <a:pt x="17192" y="5756"/>
                      <a:pt x="16641" y="1719"/>
                      <a:pt x="13155" y="482"/>
                    </a:cubicBezTo>
                    <a:cubicBezTo>
                      <a:pt x="12367" y="184"/>
                      <a:pt x="11092" y="1"/>
                      <a:pt x="96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5" name="Google Shape;6355;p40"/>
              <p:cNvSpPr/>
              <p:nvPr/>
            </p:nvSpPr>
            <p:spPr>
              <a:xfrm>
                <a:off x="4006274" y="119354"/>
                <a:ext cx="172446" cy="238127"/>
              </a:xfrm>
              <a:custGeom>
                <a:avLst/>
                <a:gdLst/>
                <a:ahLst/>
                <a:cxnLst/>
                <a:rect l="l" t="t" r="r" b="b"/>
                <a:pathLst>
                  <a:path w="5528" h="6828" extrusionOk="0">
                    <a:moveTo>
                      <a:pt x="874" y="0"/>
                    </a:moveTo>
                    <a:cubicBezTo>
                      <a:pt x="774" y="0"/>
                      <a:pt x="691" y="39"/>
                      <a:pt x="626" y="123"/>
                    </a:cubicBezTo>
                    <a:cubicBezTo>
                      <a:pt x="120" y="674"/>
                      <a:pt x="1" y="1166"/>
                      <a:pt x="373" y="1673"/>
                    </a:cubicBezTo>
                    <a:cubicBezTo>
                      <a:pt x="805" y="2164"/>
                      <a:pt x="2861" y="3475"/>
                      <a:pt x="4410" y="6693"/>
                    </a:cubicBezTo>
                    <a:lnTo>
                      <a:pt x="4410"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6" name="Google Shape;6356;p40"/>
              <p:cNvSpPr/>
              <p:nvPr/>
            </p:nvSpPr>
            <p:spPr>
              <a:xfrm>
                <a:off x="3911473" y="353616"/>
                <a:ext cx="536336" cy="299611"/>
              </a:xfrm>
              <a:custGeom>
                <a:avLst/>
                <a:gdLst/>
                <a:ahLst/>
                <a:cxnLst/>
                <a:rect l="l" t="t" r="r" b="b"/>
                <a:pathLst>
                  <a:path w="17193" h="8591" extrusionOk="0">
                    <a:moveTo>
                      <a:pt x="9659" y="1"/>
                    </a:moveTo>
                    <a:cubicBezTo>
                      <a:pt x="9303" y="1"/>
                      <a:pt x="8937" y="12"/>
                      <a:pt x="8567" y="36"/>
                    </a:cubicBezTo>
                    <a:cubicBezTo>
                      <a:pt x="8194" y="36"/>
                      <a:pt x="7822" y="110"/>
                      <a:pt x="7449" y="110"/>
                    </a:cubicBezTo>
                    <a:cubicBezTo>
                      <a:pt x="5155" y="408"/>
                      <a:pt x="2861" y="1093"/>
                      <a:pt x="1803" y="2523"/>
                    </a:cubicBezTo>
                    <a:cubicBezTo>
                      <a:pt x="0" y="4952"/>
                      <a:pt x="1177" y="7052"/>
                      <a:pt x="1803" y="7738"/>
                    </a:cubicBezTo>
                    <a:cubicBezTo>
                      <a:pt x="1922" y="7797"/>
                      <a:pt x="1982" y="7857"/>
                      <a:pt x="2041" y="7931"/>
                    </a:cubicBezTo>
                    <a:cubicBezTo>
                      <a:pt x="2728" y="8317"/>
                      <a:pt x="5472" y="8590"/>
                      <a:pt x="8327" y="8590"/>
                    </a:cubicBezTo>
                    <a:cubicBezTo>
                      <a:pt x="11422" y="8590"/>
                      <a:pt x="14648" y="8269"/>
                      <a:pt x="15524" y="7425"/>
                    </a:cubicBezTo>
                    <a:cubicBezTo>
                      <a:pt x="17192" y="5756"/>
                      <a:pt x="16641" y="1719"/>
                      <a:pt x="13155" y="482"/>
                    </a:cubicBezTo>
                    <a:cubicBezTo>
                      <a:pt x="12367" y="184"/>
                      <a:pt x="11092" y="1"/>
                      <a:pt x="96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7" name="Google Shape;6357;p40">
                <a:hlinkClick r:id="rId5" action="ppaction://hlinksldjump"/>
              </p:cNvPr>
              <p:cNvSpPr txBox="1"/>
              <p:nvPr/>
            </p:nvSpPr>
            <p:spPr>
              <a:xfrm>
                <a:off x="7907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Sep</a:t>
                </a:r>
                <a:endParaRPr sz="1300">
                  <a:solidFill>
                    <a:schemeClr val="lt1"/>
                  </a:solidFill>
                  <a:latin typeface="Pangolin"/>
                  <a:ea typeface="Pangolin"/>
                  <a:cs typeface="Pangolin"/>
                  <a:sym typeface="Pangolin"/>
                </a:endParaRPr>
              </a:p>
            </p:txBody>
          </p:sp>
          <p:sp>
            <p:nvSpPr>
              <p:cNvPr id="6358" name="Google Shape;6358;p40"/>
              <p:cNvSpPr txBox="1"/>
              <p:nvPr/>
            </p:nvSpPr>
            <p:spPr>
              <a:xfrm>
                <a:off x="1412281"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Oct</a:t>
                </a:r>
                <a:endParaRPr sz="1300">
                  <a:solidFill>
                    <a:schemeClr val="lt1"/>
                  </a:solidFill>
                  <a:latin typeface="Pangolin"/>
                  <a:ea typeface="Pangolin"/>
                  <a:cs typeface="Pangolin"/>
                  <a:sym typeface="Pangolin"/>
                </a:endParaRPr>
              </a:p>
            </p:txBody>
          </p:sp>
          <p:sp>
            <p:nvSpPr>
              <p:cNvPr id="6359" name="Google Shape;6359;p40"/>
              <p:cNvSpPr txBox="1"/>
              <p:nvPr/>
            </p:nvSpPr>
            <p:spPr>
              <a:xfrm>
                <a:off x="1988006"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Pangolin"/>
                    <a:ea typeface="Pangolin"/>
                    <a:cs typeface="Pangolin"/>
                    <a:sym typeface="Pangolin"/>
                  </a:rPr>
                  <a:t>Nov</a:t>
                </a:r>
                <a:endParaRPr sz="1300">
                  <a:solidFill>
                    <a:schemeClr val="dk2"/>
                  </a:solidFill>
                  <a:latin typeface="Pangolin"/>
                  <a:ea typeface="Pangolin"/>
                  <a:cs typeface="Pangolin"/>
                  <a:sym typeface="Pangolin"/>
                </a:endParaRPr>
              </a:p>
            </p:txBody>
          </p:sp>
          <p:sp>
            <p:nvSpPr>
              <p:cNvPr id="6360" name="Google Shape;6360;p40"/>
              <p:cNvSpPr txBox="1"/>
              <p:nvPr/>
            </p:nvSpPr>
            <p:spPr>
              <a:xfrm>
                <a:off x="26576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Dec</a:t>
                </a:r>
                <a:endParaRPr sz="1300">
                  <a:solidFill>
                    <a:schemeClr val="lt1"/>
                  </a:solidFill>
                  <a:latin typeface="Pangolin"/>
                  <a:ea typeface="Pangolin"/>
                  <a:cs typeface="Pangolin"/>
                  <a:sym typeface="Pangolin"/>
                </a:endParaRPr>
              </a:p>
            </p:txBody>
          </p:sp>
          <p:sp>
            <p:nvSpPr>
              <p:cNvPr id="6361" name="Google Shape;6361;p40"/>
              <p:cNvSpPr txBox="1"/>
              <p:nvPr/>
            </p:nvSpPr>
            <p:spPr>
              <a:xfrm>
                <a:off x="323340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Jan</a:t>
                </a:r>
                <a:endParaRPr sz="1300">
                  <a:solidFill>
                    <a:schemeClr val="lt1"/>
                  </a:solidFill>
                  <a:latin typeface="Pangolin"/>
                  <a:ea typeface="Pangolin"/>
                  <a:cs typeface="Pangolin"/>
                  <a:sym typeface="Pangolin"/>
                </a:endParaRPr>
              </a:p>
            </p:txBody>
          </p:sp>
          <p:sp>
            <p:nvSpPr>
              <p:cNvPr id="6362" name="Google Shape;6362;p40"/>
              <p:cNvSpPr txBox="1"/>
              <p:nvPr/>
            </p:nvSpPr>
            <p:spPr>
              <a:xfrm>
                <a:off x="3869194"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Pangolin"/>
                    <a:ea typeface="Pangolin"/>
                    <a:cs typeface="Pangolin"/>
                    <a:sym typeface="Pangolin"/>
                  </a:rPr>
                  <a:t>Feb</a:t>
                </a:r>
                <a:endParaRPr sz="1300">
                  <a:solidFill>
                    <a:schemeClr val="dk2"/>
                  </a:solidFill>
                  <a:latin typeface="Pangolin"/>
                  <a:ea typeface="Pangolin"/>
                  <a:cs typeface="Pangolin"/>
                  <a:sym typeface="Pangolin"/>
                </a:endParaRPr>
              </a:p>
            </p:txBody>
          </p:sp>
          <p:sp>
            <p:nvSpPr>
              <p:cNvPr id="6363" name="Google Shape;6363;p40"/>
              <p:cNvSpPr txBox="1"/>
              <p:nvPr/>
            </p:nvSpPr>
            <p:spPr>
              <a:xfrm>
                <a:off x="449070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Mar</a:t>
                </a:r>
                <a:endParaRPr sz="1300">
                  <a:solidFill>
                    <a:schemeClr val="lt1"/>
                  </a:solidFill>
                  <a:latin typeface="Pangolin"/>
                  <a:ea typeface="Pangolin"/>
                  <a:cs typeface="Pangolin"/>
                  <a:sym typeface="Pangolin"/>
                </a:endParaRPr>
              </a:p>
            </p:txBody>
          </p:sp>
          <p:sp>
            <p:nvSpPr>
              <p:cNvPr id="6364" name="Google Shape;6364;p40"/>
              <p:cNvSpPr txBox="1"/>
              <p:nvPr/>
            </p:nvSpPr>
            <p:spPr>
              <a:xfrm>
                <a:off x="511935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Apr</a:t>
                </a:r>
                <a:endParaRPr sz="1300">
                  <a:solidFill>
                    <a:schemeClr val="lt1"/>
                  </a:solidFill>
                  <a:latin typeface="Pangolin"/>
                  <a:ea typeface="Pangolin"/>
                  <a:cs typeface="Pangolin"/>
                  <a:sym typeface="Pangolin"/>
                </a:endParaRPr>
              </a:p>
            </p:txBody>
          </p:sp>
          <p:sp>
            <p:nvSpPr>
              <p:cNvPr id="6365" name="Google Shape;6365;p40"/>
              <p:cNvSpPr txBox="1"/>
              <p:nvPr/>
            </p:nvSpPr>
            <p:spPr>
              <a:xfrm>
                <a:off x="5740856"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Pangolin"/>
                    <a:ea typeface="Pangolin"/>
                    <a:cs typeface="Pangolin"/>
                    <a:sym typeface="Pangolin"/>
                  </a:rPr>
                  <a:t>May</a:t>
                </a:r>
                <a:endParaRPr sz="1300">
                  <a:solidFill>
                    <a:schemeClr val="dk2"/>
                  </a:solidFill>
                  <a:latin typeface="Pangolin"/>
                  <a:ea typeface="Pangolin"/>
                  <a:cs typeface="Pangolin"/>
                  <a:sym typeface="Pangolin"/>
                </a:endParaRPr>
              </a:p>
            </p:txBody>
          </p:sp>
          <p:sp>
            <p:nvSpPr>
              <p:cNvPr id="6366" name="Google Shape;6366;p40"/>
              <p:cNvSpPr txBox="1"/>
              <p:nvPr/>
            </p:nvSpPr>
            <p:spPr>
              <a:xfrm>
                <a:off x="6367125"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Jun</a:t>
                </a:r>
                <a:endParaRPr sz="1300">
                  <a:solidFill>
                    <a:schemeClr val="lt1"/>
                  </a:solidFill>
                  <a:latin typeface="Pangolin"/>
                  <a:ea typeface="Pangolin"/>
                  <a:cs typeface="Pangolin"/>
                  <a:sym typeface="Pangolin"/>
                </a:endParaRPr>
              </a:p>
            </p:txBody>
          </p:sp>
          <p:sp>
            <p:nvSpPr>
              <p:cNvPr id="6367" name="Google Shape;6367;p40"/>
              <p:cNvSpPr txBox="1"/>
              <p:nvPr/>
            </p:nvSpPr>
            <p:spPr>
              <a:xfrm>
                <a:off x="6981488"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Jul</a:t>
                </a:r>
                <a:endParaRPr sz="1300">
                  <a:solidFill>
                    <a:schemeClr val="lt1"/>
                  </a:solidFill>
                  <a:latin typeface="Pangolin"/>
                  <a:ea typeface="Pangolin"/>
                  <a:cs typeface="Pangolin"/>
                  <a:sym typeface="Pangolin"/>
                </a:endParaRPr>
              </a:p>
            </p:txBody>
          </p:sp>
          <p:sp>
            <p:nvSpPr>
              <p:cNvPr id="6368" name="Google Shape;6368;p40"/>
              <p:cNvSpPr txBox="1"/>
              <p:nvPr/>
            </p:nvSpPr>
            <p:spPr>
              <a:xfrm>
                <a:off x="7605375"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Pangolin"/>
                    <a:ea typeface="Pangolin"/>
                    <a:cs typeface="Pangolin"/>
                    <a:sym typeface="Pangolin"/>
                  </a:rPr>
                  <a:t>Aug</a:t>
                </a:r>
                <a:endParaRPr sz="1300">
                  <a:solidFill>
                    <a:schemeClr val="dk2"/>
                  </a:solidFill>
                  <a:latin typeface="Pangolin"/>
                  <a:ea typeface="Pangolin"/>
                  <a:cs typeface="Pangolin"/>
                  <a:sym typeface="Pangolin"/>
                </a:endParaRPr>
              </a:p>
            </p:txBody>
          </p:sp>
          <p:sp>
            <p:nvSpPr>
              <p:cNvPr id="6369" name="Google Shape;6369;p40">
                <a:hlinkClick r:id="rId6" action="ppaction://hlinksldjump"/>
              </p:cNvPr>
              <p:cNvSpPr/>
              <p:nvPr/>
            </p:nvSpPr>
            <p:spPr>
              <a:xfrm>
                <a:off x="1466950" y="333030"/>
                <a:ext cx="428700" cy="3090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370" name="Google Shape;6370;p40">
            <a:hlinkClick r:id="rId6" action="ppaction://hlinksldjump"/>
          </p:cNvPr>
          <p:cNvSpPr/>
          <p:nvPr/>
        </p:nvSpPr>
        <p:spPr>
          <a:xfrm>
            <a:off x="14652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1" name="Google Shape;6371;p40">
            <a:hlinkClick r:id="rId7" action="ppaction://hlinksldjump"/>
          </p:cNvPr>
          <p:cNvSpPr/>
          <p:nvPr/>
        </p:nvSpPr>
        <p:spPr>
          <a:xfrm>
            <a:off x="20748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2" name="Google Shape;6372;p40">
            <a:hlinkClick r:id="rId8" action="ppaction://hlinksldjump"/>
          </p:cNvPr>
          <p:cNvSpPr/>
          <p:nvPr/>
        </p:nvSpPr>
        <p:spPr>
          <a:xfrm>
            <a:off x="27225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3" name="Google Shape;6373;p40">
            <a:hlinkClick r:id="rId4" action="ppaction://hlinksldjump"/>
          </p:cNvPr>
          <p:cNvSpPr/>
          <p:nvPr/>
        </p:nvSpPr>
        <p:spPr>
          <a:xfrm>
            <a:off x="33321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4" name="Google Shape;6374;p40">
            <a:hlinkClick r:id="" action="ppaction://noaction"/>
          </p:cNvPr>
          <p:cNvSpPr/>
          <p:nvPr/>
        </p:nvSpPr>
        <p:spPr>
          <a:xfrm>
            <a:off x="39607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5" name="Google Shape;6375;p40">
            <a:hlinkClick r:id="" action="ppaction://noaction"/>
          </p:cNvPr>
          <p:cNvSpPr/>
          <p:nvPr/>
        </p:nvSpPr>
        <p:spPr>
          <a:xfrm>
            <a:off x="45703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6" name="Google Shape;6376;p40">
            <a:hlinkClick r:id="" action="ppaction://noaction"/>
          </p:cNvPr>
          <p:cNvSpPr/>
          <p:nvPr/>
        </p:nvSpPr>
        <p:spPr>
          <a:xfrm>
            <a:off x="52180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7" name="Google Shape;6377;p40">
            <a:hlinkClick r:id="" action="ppaction://noaction"/>
          </p:cNvPr>
          <p:cNvSpPr/>
          <p:nvPr/>
        </p:nvSpPr>
        <p:spPr>
          <a:xfrm>
            <a:off x="58276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8" name="Google Shape;6378;p40">
            <a:hlinkClick r:id="" action="ppaction://noaction"/>
          </p:cNvPr>
          <p:cNvSpPr/>
          <p:nvPr/>
        </p:nvSpPr>
        <p:spPr>
          <a:xfrm>
            <a:off x="64753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9" name="Google Shape;6379;p40">
            <a:hlinkClick r:id="rId9" action="ppaction://hlinksldjump"/>
          </p:cNvPr>
          <p:cNvSpPr/>
          <p:nvPr/>
        </p:nvSpPr>
        <p:spPr>
          <a:xfrm>
            <a:off x="70849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0" name="Google Shape;6380;p40">
            <a:hlinkClick r:id="" action="ppaction://noaction"/>
          </p:cNvPr>
          <p:cNvSpPr/>
          <p:nvPr/>
        </p:nvSpPr>
        <p:spPr>
          <a:xfrm>
            <a:off x="76945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1" name="Google Shape;6381;p40">
            <a:hlinkClick r:id="rId5" action="ppaction://hlinksldjump"/>
          </p:cNvPr>
          <p:cNvSpPr/>
          <p:nvPr/>
        </p:nvSpPr>
        <p:spPr>
          <a:xfrm>
            <a:off x="8365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Rectangle 3">
            <a:extLst>
              <a:ext uri="{FF2B5EF4-FFF2-40B4-BE49-F238E27FC236}">
                <a16:creationId xmlns:a16="http://schemas.microsoft.com/office/drawing/2014/main" xmlns="" id="{C72400B4-97A6-7341-9D3A-B6ED015E58E6}"/>
              </a:ext>
            </a:extLst>
          </p:cNvPr>
          <p:cNvSpPr/>
          <p:nvPr/>
        </p:nvSpPr>
        <p:spPr>
          <a:xfrm>
            <a:off x="1135527" y="678495"/>
            <a:ext cx="6932801" cy="2530180"/>
          </a:xfrm>
          <a:prstGeom prst="rect">
            <a:avLst/>
          </a:prstGeom>
        </p:spPr>
        <p:txBody>
          <a:bodyPr wrap="square">
            <a:spAutoFit/>
          </a:bodyPr>
          <a:lstStyle/>
          <a:p>
            <a:pPr marL="457200" indent="-457200" algn="just">
              <a:lnSpc>
                <a:spcPct val="115000"/>
              </a:lnSpc>
              <a:buFontTx/>
              <a:buChar char="-"/>
            </a:pPr>
            <a:r>
              <a:rPr lang="vi-VN" sz="2800" dirty="0">
                <a:latin typeface="Times New Roman" panose="02020603050405020304" pitchFamily="18" charset="0"/>
                <a:ea typeface="Calibri" panose="020F0502020204030204" pitchFamily="34" charset="0"/>
              </a:rPr>
              <a:t>Áo chàm: trang phục đặc trưng của đồng bào dân tộc thiểu số ở Việt Bắc </a:t>
            </a:r>
          </a:p>
          <a:p>
            <a:pPr algn="just">
              <a:lnSpc>
                <a:spcPct val="115000"/>
              </a:lnSpc>
            </a:pPr>
            <a:r>
              <a:rPr lang="vi-VN" sz="2800" dirty="0">
                <a:latin typeface="Times New Roman" panose="02020603050405020304" pitchFamily="18" charset="0"/>
                <a:ea typeface="Calibri" panose="020F0502020204030204" pitchFamily="34" charset="0"/>
                <a:sym typeface="Symbol" pitchFamily="2" charset="2"/>
              </a:rPr>
              <a:t></a:t>
            </a:r>
            <a:r>
              <a:rPr lang="vi-VN" sz="2800" dirty="0">
                <a:latin typeface="Times New Roman" panose="02020603050405020304" pitchFamily="18" charset="0"/>
                <a:ea typeface="Calibri" panose="020F0502020204030204" pitchFamily="34" charset="0"/>
              </a:rPr>
              <a:t> dùng để chỉ đồng bào Việt Bắc </a:t>
            </a:r>
          </a:p>
          <a:p>
            <a:pPr algn="just">
              <a:lnSpc>
                <a:spcPct val="115000"/>
              </a:lnSpc>
            </a:pPr>
            <a:r>
              <a:rPr lang="vi-VN" sz="2800" dirty="0">
                <a:latin typeface="Times New Roman" panose="02020603050405020304" pitchFamily="18" charset="0"/>
                <a:ea typeface="Calibri" panose="020F0502020204030204" pitchFamily="34" charset="0"/>
                <a:sym typeface="Symbol" pitchFamily="2" charset="2"/>
              </a:rPr>
              <a:t></a:t>
            </a:r>
            <a:r>
              <a:rPr lang="vi-VN" sz="2800" dirty="0">
                <a:latin typeface="Times New Roman" panose="02020603050405020304" pitchFamily="18" charset="0"/>
                <a:ea typeface="Calibri" panose="020F0502020204030204" pitchFamily="34" charset="0"/>
              </a:rPr>
              <a:t> cho thấy tình cảm gần gũi, thân thương giữa cán bộ kháng chiến với người dân Việt Bắc. </a:t>
            </a:r>
            <a:endParaRPr lang="x-none" sz="2800" dirty="0">
              <a:latin typeface="Times New Roman" panose="02020603050405020304" pitchFamily="18" charset="0"/>
              <a:ea typeface="Calibri" panose="020F0502020204030204" pitchFamily="34" charset="0"/>
            </a:endParaRPr>
          </a:p>
        </p:txBody>
      </p:sp>
      <p:sp>
        <p:nvSpPr>
          <p:cNvPr id="7" name="Rectangle 6">
            <a:extLst>
              <a:ext uri="{FF2B5EF4-FFF2-40B4-BE49-F238E27FC236}">
                <a16:creationId xmlns:a16="http://schemas.microsoft.com/office/drawing/2014/main" xmlns="" id="{79D78DD0-4AD6-4342-BE40-8A15CA76296D}"/>
              </a:ext>
            </a:extLst>
          </p:cNvPr>
          <p:cNvSpPr/>
          <p:nvPr/>
        </p:nvSpPr>
        <p:spPr>
          <a:xfrm>
            <a:off x="1189689" y="3185650"/>
            <a:ext cx="2813591" cy="548099"/>
          </a:xfrm>
          <a:prstGeom prst="rect">
            <a:avLst/>
          </a:prstGeom>
        </p:spPr>
        <p:txBody>
          <a:bodyPr wrap="none">
            <a:spAutoFit/>
          </a:bodyPr>
          <a:lstStyle/>
          <a:p>
            <a:pPr algn="just">
              <a:lnSpc>
                <a:spcPct val="115000"/>
              </a:lnSpc>
              <a:spcBef>
                <a:spcPts val="600"/>
              </a:spcBef>
              <a:spcAft>
                <a:spcPts val="600"/>
              </a:spcAft>
            </a:pPr>
            <a:r>
              <a:rPr lang="vi-VN" sz="2800" b="1" dirty="0">
                <a:latin typeface="Times New Roman" panose="02020603050405020304" pitchFamily="18" charset="0"/>
                <a:ea typeface="Calibri" panose="020F0502020204030204" pitchFamily="34" charset="0"/>
              </a:rPr>
              <a:t>- Sơ đồ hoán dụ: </a:t>
            </a:r>
            <a:endParaRPr lang="x-none" sz="2800" b="1" dirty="0">
              <a:latin typeface="Times New Roman" panose="02020603050405020304" pitchFamily="18" charset="0"/>
              <a:ea typeface="Calibri" panose="020F0502020204030204" pitchFamily="34" charset="0"/>
            </a:endParaRPr>
          </a:p>
        </p:txBody>
      </p:sp>
      <p:sp>
        <p:nvSpPr>
          <p:cNvPr id="8" name="Rectangle 7">
            <a:extLst>
              <a:ext uri="{FF2B5EF4-FFF2-40B4-BE49-F238E27FC236}">
                <a16:creationId xmlns:a16="http://schemas.microsoft.com/office/drawing/2014/main" xmlns="" id="{0BC5F007-0D75-DD42-BBFA-A2A2685084F0}"/>
              </a:ext>
            </a:extLst>
          </p:cNvPr>
          <p:cNvSpPr/>
          <p:nvPr/>
        </p:nvSpPr>
        <p:spPr>
          <a:xfrm>
            <a:off x="4369906" y="3859827"/>
            <a:ext cx="2645276" cy="523220"/>
          </a:xfrm>
          <a:prstGeom prst="rect">
            <a:avLst/>
          </a:prstGeom>
        </p:spPr>
        <p:txBody>
          <a:bodyPr wrap="none">
            <a:spAutoFit/>
          </a:bodyPr>
          <a:lstStyle/>
          <a:p>
            <a:r>
              <a:rPr lang="vi-VN" sz="2800" dirty="0">
                <a:latin typeface="Times New Roman" panose="02020603050405020304" pitchFamily="18" charset="0"/>
                <a:ea typeface="Calibri" panose="020F0502020204030204" pitchFamily="34" charset="0"/>
              </a:rPr>
              <a:t>Quan hệ gần gũi</a:t>
            </a:r>
            <a:r>
              <a:rPr lang="x-none" sz="2800" dirty="0"/>
              <a:t> </a:t>
            </a:r>
          </a:p>
        </p:txBody>
      </p:sp>
      <p:sp>
        <p:nvSpPr>
          <p:cNvPr id="124" name="Rectangle 123">
            <a:extLst>
              <a:ext uri="{FF2B5EF4-FFF2-40B4-BE49-F238E27FC236}">
                <a16:creationId xmlns:a16="http://schemas.microsoft.com/office/drawing/2014/main" xmlns="" id="{39E240FB-089E-9D40-9808-AC2F30931CA8}"/>
              </a:ext>
            </a:extLst>
          </p:cNvPr>
          <p:cNvSpPr/>
          <p:nvPr/>
        </p:nvSpPr>
        <p:spPr>
          <a:xfrm>
            <a:off x="3925554" y="3389463"/>
            <a:ext cx="444352" cy="523220"/>
          </a:xfrm>
          <a:prstGeom prst="rect">
            <a:avLst/>
          </a:prstGeom>
        </p:spPr>
        <p:txBody>
          <a:bodyPr wrap="none">
            <a:spAutoFit/>
          </a:bodyPr>
          <a:lstStyle/>
          <a:p>
            <a:r>
              <a:rPr lang="vi-VN" sz="2800" b="1" dirty="0">
                <a:latin typeface="Times New Roman" panose="02020603050405020304" pitchFamily="18" charset="0"/>
                <a:ea typeface="Calibri" panose="020F0502020204030204" pitchFamily="34" charset="0"/>
              </a:rPr>
              <a:t>A</a:t>
            </a:r>
            <a:endParaRPr lang="x-none" sz="2800" b="1" dirty="0"/>
          </a:p>
        </p:txBody>
      </p:sp>
      <p:sp>
        <p:nvSpPr>
          <p:cNvPr id="125" name="Rectangle 124">
            <a:extLst>
              <a:ext uri="{FF2B5EF4-FFF2-40B4-BE49-F238E27FC236}">
                <a16:creationId xmlns:a16="http://schemas.microsoft.com/office/drawing/2014/main" xmlns="" id="{DA7DAA4C-FEA4-F044-8169-1EB57A05ED89}"/>
              </a:ext>
            </a:extLst>
          </p:cNvPr>
          <p:cNvSpPr/>
          <p:nvPr/>
        </p:nvSpPr>
        <p:spPr>
          <a:xfrm>
            <a:off x="6864811" y="3394037"/>
            <a:ext cx="423514" cy="523220"/>
          </a:xfrm>
          <a:prstGeom prst="rect">
            <a:avLst/>
          </a:prstGeom>
        </p:spPr>
        <p:txBody>
          <a:bodyPr wrap="none">
            <a:spAutoFit/>
          </a:bodyPr>
          <a:lstStyle/>
          <a:p>
            <a:r>
              <a:rPr lang="vi-VN" sz="2800" b="1" dirty="0">
                <a:latin typeface="Times New Roman" panose="02020603050405020304" pitchFamily="18" charset="0"/>
              </a:rPr>
              <a:t>B</a:t>
            </a:r>
            <a:endParaRPr lang="x-none" sz="2800" b="1" dirty="0"/>
          </a:p>
        </p:txBody>
      </p:sp>
      <p:cxnSp>
        <p:nvCxnSpPr>
          <p:cNvPr id="10" name="Straight Arrow Connector 9">
            <a:extLst>
              <a:ext uri="{FF2B5EF4-FFF2-40B4-BE49-F238E27FC236}">
                <a16:creationId xmlns:a16="http://schemas.microsoft.com/office/drawing/2014/main" xmlns="" id="{AE4C4D0F-8EFC-574E-A42E-D7D7F86CD529}"/>
              </a:ext>
            </a:extLst>
          </p:cNvPr>
          <p:cNvCxnSpPr>
            <a:stCxn id="124" idx="3"/>
            <a:endCxn id="125" idx="1"/>
          </p:cNvCxnSpPr>
          <p:nvPr/>
        </p:nvCxnSpPr>
        <p:spPr>
          <a:xfrm>
            <a:off x="4369906" y="3651073"/>
            <a:ext cx="2494905" cy="457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arn(inVertical)">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arn(inVertical)">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24"/>
                                        </p:tgtEl>
                                        <p:attrNameLst>
                                          <p:attrName>style.visibility</p:attrName>
                                        </p:attrNameLst>
                                      </p:cBhvr>
                                      <p:to>
                                        <p:strVal val="visible"/>
                                      </p:to>
                                    </p:set>
                                    <p:animEffect transition="in" filter="barn(inVertical)">
                                      <p:cBhvr>
                                        <p:cTn id="27" dur="500"/>
                                        <p:tgtEl>
                                          <p:spTgt spid="124"/>
                                        </p:tgtEl>
                                      </p:cBhvr>
                                    </p:animEffect>
                                  </p:childTnLst>
                                </p:cTn>
                              </p:par>
                              <p:par>
                                <p:cTn id="28" presetID="16" presetClass="entr" presetSubtype="21" fill="hold"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barn(inVertical)">
                                      <p:cBhvr>
                                        <p:cTn id="30" dur="500"/>
                                        <p:tgtEl>
                                          <p:spTgt spid="10"/>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125"/>
                                        </p:tgtEl>
                                        <p:attrNameLst>
                                          <p:attrName>style.visibility</p:attrName>
                                        </p:attrNameLst>
                                      </p:cBhvr>
                                      <p:to>
                                        <p:strVal val="visible"/>
                                      </p:to>
                                    </p:set>
                                    <p:animEffect transition="in" filter="barn(inVertical)">
                                      <p:cBhvr>
                                        <p:cTn id="33" dur="500"/>
                                        <p:tgtEl>
                                          <p:spTgt spid="125"/>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barn(inVertical)">
                                      <p:cBhvr>
                                        <p:cTn id="3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24" grpId="0"/>
      <p:bldP spid="12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679"/>
        <p:cNvGrpSpPr/>
        <p:nvPr/>
      </p:nvGrpSpPr>
      <p:grpSpPr>
        <a:xfrm>
          <a:off x="0" y="0"/>
          <a:ext cx="0" cy="0"/>
          <a:chOff x="0" y="0"/>
          <a:chExt cx="0" cy="0"/>
        </a:xfrm>
      </p:grpSpPr>
      <p:sp>
        <p:nvSpPr>
          <p:cNvPr id="5680" name="Google Shape;5680;p37"/>
          <p:cNvSpPr/>
          <p:nvPr/>
        </p:nvSpPr>
        <p:spPr>
          <a:xfrm>
            <a:off x="4476188" y="2030540"/>
            <a:ext cx="3609793" cy="1723484"/>
          </a:xfrm>
          <a:custGeom>
            <a:avLst/>
            <a:gdLst/>
            <a:ahLst/>
            <a:cxnLst/>
            <a:rect l="l" t="t" r="r" b="b"/>
            <a:pathLst>
              <a:path w="70490" h="16353" extrusionOk="0">
                <a:moveTo>
                  <a:pt x="35416" y="0"/>
                </a:moveTo>
                <a:cubicBezTo>
                  <a:pt x="19347" y="0"/>
                  <a:pt x="3163" y="265"/>
                  <a:pt x="1803" y="909"/>
                </a:cubicBezTo>
                <a:cubicBezTo>
                  <a:pt x="487" y="1510"/>
                  <a:pt x="0" y="14646"/>
                  <a:pt x="2032" y="15476"/>
                </a:cubicBezTo>
                <a:cubicBezTo>
                  <a:pt x="3166" y="15914"/>
                  <a:pt x="21489" y="16353"/>
                  <a:pt x="38708" y="16353"/>
                </a:cubicBezTo>
                <a:cubicBezTo>
                  <a:pt x="54098" y="16353"/>
                  <a:pt x="68606" y="16003"/>
                  <a:pt x="69173" y="14990"/>
                </a:cubicBezTo>
                <a:cubicBezTo>
                  <a:pt x="70489" y="12958"/>
                  <a:pt x="70232" y="1510"/>
                  <a:pt x="68343" y="680"/>
                </a:cubicBezTo>
                <a:cubicBezTo>
                  <a:pt x="67441" y="265"/>
                  <a:pt x="51486" y="0"/>
                  <a:pt x="354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681" name="Google Shape;5681;p37"/>
          <p:cNvSpPr txBox="1">
            <a:spLocks noGrp="1"/>
          </p:cNvSpPr>
          <p:nvPr>
            <p:ph type="subTitle" idx="1"/>
          </p:nvPr>
        </p:nvSpPr>
        <p:spPr>
          <a:xfrm>
            <a:off x="4666634" y="2030532"/>
            <a:ext cx="3228900" cy="1723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4500" b="1" dirty="0">
                <a:solidFill>
                  <a:schemeClr val="lt1"/>
                </a:solidFill>
                <a:latin typeface="Times New Roman" panose="02020603050405020304" pitchFamily="18" charset="0"/>
                <a:cs typeface="Times New Roman" panose="02020603050405020304" pitchFamily="18" charset="0"/>
              </a:rPr>
              <a:t>Nhận biết</a:t>
            </a:r>
          </a:p>
          <a:p>
            <a:pPr marL="0" lvl="0" indent="0" algn="ctr" rtl="0">
              <a:spcBef>
                <a:spcPts val="0"/>
              </a:spcBef>
              <a:spcAft>
                <a:spcPts val="0"/>
              </a:spcAft>
              <a:buNone/>
            </a:pPr>
            <a:r>
              <a:rPr lang="vi-VN" sz="4500" b="1" dirty="0">
                <a:solidFill>
                  <a:schemeClr val="lt1"/>
                </a:solidFill>
                <a:latin typeface="Times New Roman" panose="02020603050405020304" pitchFamily="18" charset="0"/>
                <a:cs typeface="Times New Roman" panose="02020603050405020304" pitchFamily="18" charset="0"/>
              </a:rPr>
              <a:t>hoán dụ</a:t>
            </a:r>
            <a:endParaRPr sz="4500" b="1" dirty="0">
              <a:solidFill>
                <a:schemeClr val="lt1"/>
              </a:solidFill>
              <a:latin typeface="Times New Roman" panose="02020603050405020304" pitchFamily="18" charset="0"/>
              <a:cs typeface="Times New Roman" panose="02020603050405020304" pitchFamily="18" charset="0"/>
            </a:endParaRPr>
          </a:p>
        </p:txBody>
      </p:sp>
      <p:sp>
        <p:nvSpPr>
          <p:cNvPr id="5682" name="Google Shape;5682;p37"/>
          <p:cNvSpPr/>
          <p:nvPr/>
        </p:nvSpPr>
        <p:spPr>
          <a:xfrm>
            <a:off x="5785731" y="1163199"/>
            <a:ext cx="781130" cy="572723"/>
          </a:xfrm>
          <a:custGeom>
            <a:avLst/>
            <a:gdLst/>
            <a:ahLst/>
            <a:cxnLst/>
            <a:rect l="l" t="t" r="r" b="b"/>
            <a:pathLst>
              <a:path w="70490" h="16353" extrusionOk="0">
                <a:moveTo>
                  <a:pt x="35416" y="0"/>
                </a:moveTo>
                <a:cubicBezTo>
                  <a:pt x="19347" y="0"/>
                  <a:pt x="3163" y="265"/>
                  <a:pt x="1803" y="909"/>
                </a:cubicBezTo>
                <a:cubicBezTo>
                  <a:pt x="487" y="1510"/>
                  <a:pt x="0" y="14646"/>
                  <a:pt x="2032" y="15476"/>
                </a:cubicBezTo>
                <a:cubicBezTo>
                  <a:pt x="3166" y="15914"/>
                  <a:pt x="21489" y="16353"/>
                  <a:pt x="38708" y="16353"/>
                </a:cubicBezTo>
                <a:cubicBezTo>
                  <a:pt x="54098" y="16353"/>
                  <a:pt x="68606" y="16003"/>
                  <a:pt x="69173" y="14990"/>
                </a:cubicBezTo>
                <a:cubicBezTo>
                  <a:pt x="70489" y="12958"/>
                  <a:pt x="70232" y="1510"/>
                  <a:pt x="68343" y="680"/>
                </a:cubicBezTo>
                <a:cubicBezTo>
                  <a:pt x="67441" y="265"/>
                  <a:pt x="51486" y="0"/>
                  <a:pt x="354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683" name="Google Shape;5683;p37"/>
          <p:cNvSpPr txBox="1">
            <a:spLocks noGrp="1"/>
          </p:cNvSpPr>
          <p:nvPr>
            <p:ph type="title"/>
          </p:nvPr>
        </p:nvSpPr>
        <p:spPr>
          <a:xfrm>
            <a:off x="5900876" y="967650"/>
            <a:ext cx="571183" cy="7683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b="1" dirty="0">
                <a:solidFill>
                  <a:schemeClr val="lt1"/>
                </a:solidFill>
                <a:latin typeface="Times New Roman" panose="02020603050405020304" pitchFamily="18" charset="0"/>
                <a:cs typeface="Times New Roman" panose="02020603050405020304" pitchFamily="18" charset="0"/>
              </a:rPr>
              <a:t>01</a:t>
            </a:r>
            <a:endParaRPr b="1" dirty="0">
              <a:solidFill>
                <a:schemeClr val="lt1"/>
              </a:solidFill>
              <a:latin typeface="Times New Roman" panose="02020603050405020304" pitchFamily="18" charset="0"/>
              <a:cs typeface="Times New Roman" panose="02020603050405020304" pitchFamily="18" charset="0"/>
            </a:endParaRPr>
          </a:p>
        </p:txBody>
      </p:sp>
      <p:grpSp>
        <p:nvGrpSpPr>
          <p:cNvPr id="5686" name="Google Shape;5686;p37"/>
          <p:cNvGrpSpPr/>
          <p:nvPr/>
        </p:nvGrpSpPr>
        <p:grpSpPr>
          <a:xfrm>
            <a:off x="1490727" y="1716524"/>
            <a:ext cx="2360204" cy="2313610"/>
            <a:chOff x="1227800" y="1266325"/>
            <a:chExt cx="2971800" cy="2971500"/>
          </a:xfrm>
        </p:grpSpPr>
        <p:pic>
          <p:nvPicPr>
            <p:cNvPr id="5687" name="Google Shape;5687;p37"/>
            <p:cNvPicPr preferRelativeResize="0"/>
            <p:nvPr/>
          </p:nvPicPr>
          <p:blipFill rotWithShape="1">
            <a:blip r:embed="rId3">
              <a:alphaModFix/>
            </a:blip>
            <a:srcRect l="15915" r="27825"/>
            <a:stretch/>
          </p:blipFill>
          <p:spPr>
            <a:xfrm>
              <a:off x="1227800" y="1266325"/>
              <a:ext cx="2971800" cy="2971500"/>
            </a:xfrm>
            <a:prstGeom prst="ellipse">
              <a:avLst/>
            </a:prstGeom>
            <a:noFill/>
            <a:ln>
              <a:noFill/>
            </a:ln>
          </p:spPr>
        </p:pic>
        <p:pic>
          <p:nvPicPr>
            <p:cNvPr id="5688" name="Google Shape;5688;p37"/>
            <p:cNvPicPr preferRelativeResize="0"/>
            <p:nvPr/>
          </p:nvPicPr>
          <p:blipFill rotWithShape="1">
            <a:blip r:embed="rId4">
              <a:alphaModFix amt="41000"/>
            </a:blip>
            <a:srcRect l="15915" r="27825"/>
            <a:stretch/>
          </p:blipFill>
          <p:spPr>
            <a:xfrm>
              <a:off x="1227800" y="1266325"/>
              <a:ext cx="2971800" cy="2971500"/>
            </a:xfrm>
            <a:prstGeom prst="ellipse">
              <a:avLst/>
            </a:prstGeom>
            <a:noFill/>
            <a:ln>
              <a:noFill/>
            </a:ln>
          </p:spPr>
        </p:pic>
      </p:grpSp>
      <p:grpSp>
        <p:nvGrpSpPr>
          <p:cNvPr id="5709" name="Google Shape;5709;p37"/>
          <p:cNvGrpSpPr/>
          <p:nvPr/>
        </p:nvGrpSpPr>
        <p:grpSpPr>
          <a:xfrm>
            <a:off x="7844223" y="952465"/>
            <a:ext cx="597346" cy="677510"/>
            <a:chOff x="7844223" y="952465"/>
            <a:chExt cx="597346" cy="677510"/>
          </a:xfrm>
        </p:grpSpPr>
        <p:sp>
          <p:nvSpPr>
            <p:cNvPr id="5710" name="Google Shape;5710;p37"/>
            <p:cNvSpPr/>
            <p:nvPr/>
          </p:nvSpPr>
          <p:spPr>
            <a:xfrm rot="8772017" flipH="1">
              <a:off x="7871567" y="1238099"/>
              <a:ext cx="542658" cy="263179"/>
            </a:xfrm>
            <a:custGeom>
              <a:avLst/>
              <a:gdLst/>
              <a:ahLst/>
              <a:cxnLst/>
              <a:rect l="l" t="t" r="r" b="b"/>
              <a:pathLst>
                <a:path w="21706" h="10527" extrusionOk="0">
                  <a:moveTo>
                    <a:pt x="840" y="1"/>
                  </a:moveTo>
                  <a:cubicBezTo>
                    <a:pt x="721" y="1"/>
                    <a:pt x="615" y="26"/>
                    <a:pt x="502" y="76"/>
                  </a:cubicBezTo>
                  <a:lnTo>
                    <a:pt x="201" y="76"/>
                  </a:lnTo>
                  <a:cubicBezTo>
                    <a:pt x="101" y="76"/>
                    <a:pt x="101" y="76"/>
                    <a:pt x="1" y="201"/>
                  </a:cubicBezTo>
                  <a:cubicBezTo>
                    <a:pt x="1" y="301"/>
                    <a:pt x="101" y="402"/>
                    <a:pt x="201" y="502"/>
                  </a:cubicBezTo>
                  <a:lnTo>
                    <a:pt x="502" y="502"/>
                  </a:lnTo>
                  <a:cubicBezTo>
                    <a:pt x="627" y="502"/>
                    <a:pt x="928" y="602"/>
                    <a:pt x="1254" y="602"/>
                  </a:cubicBezTo>
                  <a:cubicBezTo>
                    <a:pt x="1555" y="702"/>
                    <a:pt x="1881" y="828"/>
                    <a:pt x="2382" y="928"/>
                  </a:cubicBezTo>
                  <a:cubicBezTo>
                    <a:pt x="2808" y="1028"/>
                    <a:pt x="3234" y="1128"/>
                    <a:pt x="3860" y="1229"/>
                  </a:cubicBezTo>
                  <a:cubicBezTo>
                    <a:pt x="4061" y="1329"/>
                    <a:pt x="4387" y="1329"/>
                    <a:pt x="4688" y="1454"/>
                  </a:cubicBezTo>
                  <a:cubicBezTo>
                    <a:pt x="4888" y="1554"/>
                    <a:pt x="5214" y="1554"/>
                    <a:pt x="5515" y="1655"/>
                  </a:cubicBezTo>
                  <a:cubicBezTo>
                    <a:pt x="6141" y="1855"/>
                    <a:pt x="6768" y="1955"/>
                    <a:pt x="7520" y="2281"/>
                  </a:cubicBezTo>
                  <a:cubicBezTo>
                    <a:pt x="8146" y="2482"/>
                    <a:pt x="8773" y="2707"/>
                    <a:pt x="9500" y="3008"/>
                  </a:cubicBezTo>
                  <a:cubicBezTo>
                    <a:pt x="10126" y="3209"/>
                    <a:pt x="10853" y="3635"/>
                    <a:pt x="11480" y="3835"/>
                  </a:cubicBezTo>
                  <a:cubicBezTo>
                    <a:pt x="12206" y="4261"/>
                    <a:pt x="12833" y="4587"/>
                    <a:pt x="13460" y="4888"/>
                  </a:cubicBezTo>
                  <a:cubicBezTo>
                    <a:pt x="14186" y="5214"/>
                    <a:pt x="14713" y="5615"/>
                    <a:pt x="15339" y="5940"/>
                  </a:cubicBezTo>
                  <a:cubicBezTo>
                    <a:pt x="15966" y="6341"/>
                    <a:pt x="16492" y="6767"/>
                    <a:pt x="17018" y="7093"/>
                  </a:cubicBezTo>
                  <a:cubicBezTo>
                    <a:pt x="17219" y="7294"/>
                    <a:pt x="17545" y="7494"/>
                    <a:pt x="17745" y="7720"/>
                  </a:cubicBezTo>
                  <a:cubicBezTo>
                    <a:pt x="17946" y="7920"/>
                    <a:pt x="18171" y="8021"/>
                    <a:pt x="18372" y="8221"/>
                  </a:cubicBezTo>
                  <a:cubicBezTo>
                    <a:pt x="18898" y="8547"/>
                    <a:pt x="19299" y="8848"/>
                    <a:pt x="19625" y="9174"/>
                  </a:cubicBezTo>
                  <a:cubicBezTo>
                    <a:pt x="19926" y="9474"/>
                    <a:pt x="20252" y="9700"/>
                    <a:pt x="20552" y="9900"/>
                  </a:cubicBezTo>
                  <a:cubicBezTo>
                    <a:pt x="21079" y="10326"/>
                    <a:pt x="21404" y="10527"/>
                    <a:pt x="21404" y="10527"/>
                  </a:cubicBezTo>
                  <a:lnTo>
                    <a:pt x="21605" y="10527"/>
                  </a:lnTo>
                  <a:cubicBezTo>
                    <a:pt x="21705" y="10427"/>
                    <a:pt x="21705" y="10326"/>
                    <a:pt x="21605" y="10226"/>
                  </a:cubicBezTo>
                  <a:cubicBezTo>
                    <a:pt x="21605" y="10226"/>
                    <a:pt x="21404" y="9900"/>
                    <a:pt x="20878" y="9474"/>
                  </a:cubicBezTo>
                  <a:lnTo>
                    <a:pt x="20051" y="8647"/>
                  </a:lnTo>
                  <a:cubicBezTo>
                    <a:pt x="19625" y="8346"/>
                    <a:pt x="19199" y="8021"/>
                    <a:pt x="18798" y="7720"/>
                  </a:cubicBezTo>
                  <a:cubicBezTo>
                    <a:pt x="18372" y="7394"/>
                    <a:pt x="17846" y="6968"/>
                    <a:pt x="17319" y="6667"/>
                  </a:cubicBezTo>
                  <a:cubicBezTo>
                    <a:pt x="16793" y="6341"/>
                    <a:pt x="16166" y="5940"/>
                    <a:pt x="15540" y="5615"/>
                  </a:cubicBezTo>
                  <a:cubicBezTo>
                    <a:pt x="15038" y="5214"/>
                    <a:pt x="14412" y="4788"/>
                    <a:pt x="13785" y="4462"/>
                  </a:cubicBezTo>
                  <a:cubicBezTo>
                    <a:pt x="13159" y="4061"/>
                    <a:pt x="12407" y="3635"/>
                    <a:pt x="11780" y="3334"/>
                  </a:cubicBezTo>
                  <a:cubicBezTo>
                    <a:pt x="11480" y="3108"/>
                    <a:pt x="11053" y="3008"/>
                    <a:pt x="10753" y="2808"/>
                  </a:cubicBezTo>
                  <a:cubicBezTo>
                    <a:pt x="10427" y="2707"/>
                    <a:pt x="10126" y="2482"/>
                    <a:pt x="9700" y="2381"/>
                  </a:cubicBezTo>
                  <a:cubicBezTo>
                    <a:pt x="9074" y="2081"/>
                    <a:pt x="8347" y="1755"/>
                    <a:pt x="7720" y="1554"/>
                  </a:cubicBezTo>
                  <a:cubicBezTo>
                    <a:pt x="7094" y="1329"/>
                    <a:pt x="6367" y="1128"/>
                    <a:pt x="5740" y="928"/>
                  </a:cubicBezTo>
                  <a:cubicBezTo>
                    <a:pt x="5114" y="702"/>
                    <a:pt x="4587" y="502"/>
                    <a:pt x="3961" y="402"/>
                  </a:cubicBezTo>
                  <a:cubicBezTo>
                    <a:pt x="3434" y="301"/>
                    <a:pt x="2908" y="201"/>
                    <a:pt x="2507" y="201"/>
                  </a:cubicBezTo>
                  <a:cubicBezTo>
                    <a:pt x="1981" y="76"/>
                    <a:pt x="1555" y="76"/>
                    <a:pt x="1254" y="76"/>
                  </a:cubicBezTo>
                  <a:cubicBezTo>
                    <a:pt x="1091" y="26"/>
                    <a:pt x="959" y="1"/>
                    <a:pt x="840" y="1"/>
                  </a:cubicBezTo>
                  <a:close/>
                </a:path>
              </a:pathLst>
            </a:custGeom>
            <a:solidFill>
              <a:srgbClr val="651D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11" name="Google Shape;5711;p37"/>
            <p:cNvSpPr/>
            <p:nvPr/>
          </p:nvSpPr>
          <p:spPr>
            <a:xfrm rot="8772017" flipH="1">
              <a:off x="8221985" y="981517"/>
              <a:ext cx="147327" cy="141127"/>
            </a:xfrm>
            <a:custGeom>
              <a:avLst/>
              <a:gdLst/>
              <a:ahLst/>
              <a:cxnLst/>
              <a:rect l="l" t="t" r="r" b="b"/>
              <a:pathLst>
                <a:path w="5893" h="5645" extrusionOk="0">
                  <a:moveTo>
                    <a:pt x="627" y="1"/>
                  </a:moveTo>
                  <a:lnTo>
                    <a:pt x="627" y="1"/>
                  </a:lnTo>
                  <a:cubicBezTo>
                    <a:pt x="0" y="828"/>
                    <a:pt x="2506" y="5214"/>
                    <a:pt x="4587" y="5640"/>
                  </a:cubicBezTo>
                  <a:cubicBezTo>
                    <a:pt x="4605" y="5643"/>
                    <a:pt x="4624" y="5644"/>
                    <a:pt x="4644" y="5644"/>
                  </a:cubicBezTo>
                  <a:cubicBezTo>
                    <a:pt x="5255" y="5644"/>
                    <a:pt x="5893" y="4104"/>
                    <a:pt x="4386" y="2281"/>
                  </a:cubicBezTo>
                  <a:cubicBezTo>
                    <a:pt x="2607" y="301"/>
                    <a:pt x="627" y="1"/>
                    <a:pt x="62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12" name="Google Shape;5712;p37"/>
            <p:cNvSpPr/>
            <p:nvPr/>
          </p:nvSpPr>
          <p:spPr>
            <a:xfrm rot="8772017" flipH="1">
              <a:off x="8177086" y="1108946"/>
              <a:ext cx="68326" cy="125327"/>
            </a:xfrm>
            <a:custGeom>
              <a:avLst/>
              <a:gdLst/>
              <a:ahLst/>
              <a:cxnLst/>
              <a:rect l="l" t="t" r="r" b="b"/>
              <a:pathLst>
                <a:path w="2733" h="5013" extrusionOk="0">
                  <a:moveTo>
                    <a:pt x="1379" y="0"/>
                  </a:moveTo>
                  <a:lnTo>
                    <a:pt x="1379" y="0"/>
                  </a:lnTo>
                  <a:cubicBezTo>
                    <a:pt x="0" y="1253"/>
                    <a:pt x="126" y="4912"/>
                    <a:pt x="1680" y="5013"/>
                  </a:cubicBezTo>
                  <a:cubicBezTo>
                    <a:pt x="2306" y="5013"/>
                    <a:pt x="2732" y="3760"/>
                    <a:pt x="2507" y="2707"/>
                  </a:cubicBezTo>
                  <a:cubicBezTo>
                    <a:pt x="2206" y="1354"/>
                    <a:pt x="1379" y="0"/>
                    <a:pt x="13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13" name="Google Shape;5713;p37"/>
            <p:cNvSpPr/>
            <p:nvPr/>
          </p:nvSpPr>
          <p:spPr>
            <a:xfrm rot="8772017" flipH="1">
              <a:off x="8130347" y="1227404"/>
              <a:ext cx="72301" cy="130552"/>
            </a:xfrm>
            <a:custGeom>
              <a:avLst/>
              <a:gdLst/>
              <a:ahLst/>
              <a:cxnLst/>
              <a:rect l="l" t="t" r="r" b="b"/>
              <a:pathLst>
                <a:path w="2892" h="5222" extrusionOk="0">
                  <a:moveTo>
                    <a:pt x="1128" y="0"/>
                  </a:moveTo>
                  <a:lnTo>
                    <a:pt x="1128" y="0"/>
                  </a:lnTo>
                  <a:cubicBezTo>
                    <a:pt x="1" y="1654"/>
                    <a:pt x="201" y="5213"/>
                    <a:pt x="1755" y="5213"/>
                  </a:cubicBezTo>
                  <a:cubicBezTo>
                    <a:pt x="1796" y="5219"/>
                    <a:pt x="1836" y="5222"/>
                    <a:pt x="1876" y="5222"/>
                  </a:cubicBezTo>
                  <a:cubicBezTo>
                    <a:pt x="2549" y="5222"/>
                    <a:pt x="2891" y="4418"/>
                    <a:pt x="2607" y="3233"/>
                  </a:cubicBezTo>
                  <a:cubicBezTo>
                    <a:pt x="2382" y="1554"/>
                    <a:pt x="1129" y="0"/>
                    <a:pt x="112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14" name="Google Shape;5714;p37"/>
            <p:cNvSpPr/>
            <p:nvPr/>
          </p:nvSpPr>
          <p:spPr>
            <a:xfrm rot="8772017" flipH="1">
              <a:off x="8061409" y="1340078"/>
              <a:ext cx="80476" cy="127927"/>
            </a:xfrm>
            <a:custGeom>
              <a:avLst/>
              <a:gdLst/>
              <a:ahLst/>
              <a:cxnLst/>
              <a:rect l="l" t="t" r="r" b="b"/>
              <a:pathLst>
                <a:path w="3219" h="5117" extrusionOk="0">
                  <a:moveTo>
                    <a:pt x="813" y="1"/>
                  </a:moveTo>
                  <a:lnTo>
                    <a:pt x="813" y="1"/>
                  </a:lnTo>
                  <a:cubicBezTo>
                    <a:pt x="0" y="1749"/>
                    <a:pt x="687" y="5117"/>
                    <a:pt x="2208" y="5117"/>
                  </a:cubicBezTo>
                  <a:cubicBezTo>
                    <a:pt x="2236" y="5117"/>
                    <a:pt x="2263" y="5116"/>
                    <a:pt x="2291" y="5114"/>
                  </a:cubicBezTo>
                  <a:cubicBezTo>
                    <a:pt x="2918" y="5013"/>
                    <a:pt x="3219" y="4086"/>
                    <a:pt x="2793" y="2933"/>
                  </a:cubicBezTo>
                  <a:cubicBezTo>
                    <a:pt x="2291" y="1354"/>
                    <a:pt x="813" y="1"/>
                    <a:pt x="81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15" name="Google Shape;5715;p37"/>
            <p:cNvSpPr/>
            <p:nvPr/>
          </p:nvSpPr>
          <p:spPr>
            <a:xfrm rot="8772017" flipH="1">
              <a:off x="8143916" y="1421003"/>
              <a:ext cx="136002" cy="57376"/>
            </a:xfrm>
            <a:custGeom>
              <a:avLst/>
              <a:gdLst/>
              <a:ahLst/>
              <a:cxnLst/>
              <a:rect l="l" t="t" r="r" b="b"/>
              <a:pathLst>
                <a:path w="5440" h="2295" extrusionOk="0">
                  <a:moveTo>
                    <a:pt x="3753" y="0"/>
                  </a:moveTo>
                  <a:cubicBezTo>
                    <a:pt x="2516" y="0"/>
                    <a:pt x="814" y="708"/>
                    <a:pt x="0" y="1734"/>
                  </a:cubicBezTo>
                  <a:cubicBezTo>
                    <a:pt x="0" y="1734"/>
                    <a:pt x="1375" y="2295"/>
                    <a:pt x="2847" y="2295"/>
                  </a:cubicBezTo>
                  <a:cubicBezTo>
                    <a:pt x="3051" y="2295"/>
                    <a:pt x="3256" y="2284"/>
                    <a:pt x="3459" y="2260"/>
                  </a:cubicBezTo>
                  <a:cubicBezTo>
                    <a:pt x="4712" y="2034"/>
                    <a:pt x="5439" y="1408"/>
                    <a:pt x="5138" y="681"/>
                  </a:cubicBezTo>
                  <a:cubicBezTo>
                    <a:pt x="4954" y="207"/>
                    <a:pt x="4421" y="0"/>
                    <a:pt x="37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16" name="Google Shape;5716;p37"/>
            <p:cNvSpPr/>
            <p:nvPr/>
          </p:nvSpPr>
          <p:spPr>
            <a:xfrm rot="8772017" flipH="1">
              <a:off x="8211417" y="1292165"/>
              <a:ext cx="135352" cy="55101"/>
            </a:xfrm>
            <a:custGeom>
              <a:avLst/>
              <a:gdLst/>
              <a:ahLst/>
              <a:cxnLst/>
              <a:rect l="l" t="t" r="r" b="b"/>
              <a:pathLst>
                <a:path w="5414" h="2204" extrusionOk="0">
                  <a:moveTo>
                    <a:pt x="3443" y="0"/>
                  </a:moveTo>
                  <a:cubicBezTo>
                    <a:pt x="2254" y="0"/>
                    <a:pt x="781" y="530"/>
                    <a:pt x="0" y="1369"/>
                  </a:cubicBezTo>
                  <a:cubicBezTo>
                    <a:pt x="0" y="1369"/>
                    <a:pt x="1579" y="2204"/>
                    <a:pt x="3090" y="2204"/>
                  </a:cubicBezTo>
                  <a:cubicBezTo>
                    <a:pt x="3171" y="2204"/>
                    <a:pt x="3253" y="2201"/>
                    <a:pt x="3334" y="2196"/>
                  </a:cubicBezTo>
                  <a:cubicBezTo>
                    <a:pt x="4687" y="2196"/>
                    <a:pt x="5414" y="1569"/>
                    <a:pt x="5213" y="943"/>
                  </a:cubicBezTo>
                  <a:cubicBezTo>
                    <a:pt x="5033" y="285"/>
                    <a:pt x="4314" y="0"/>
                    <a:pt x="344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17" name="Google Shape;5717;p37"/>
            <p:cNvSpPr/>
            <p:nvPr/>
          </p:nvSpPr>
          <p:spPr>
            <a:xfrm rot="8772017" flipH="1">
              <a:off x="8255142" y="1159674"/>
              <a:ext cx="132852" cy="57251"/>
            </a:xfrm>
            <a:custGeom>
              <a:avLst/>
              <a:gdLst/>
              <a:ahLst/>
              <a:cxnLst/>
              <a:rect l="l" t="t" r="r" b="b"/>
              <a:pathLst>
                <a:path w="5314" h="2290" extrusionOk="0">
                  <a:moveTo>
                    <a:pt x="2731" y="0"/>
                  </a:moveTo>
                  <a:cubicBezTo>
                    <a:pt x="1675" y="0"/>
                    <a:pt x="569" y="296"/>
                    <a:pt x="0" y="921"/>
                  </a:cubicBezTo>
                  <a:cubicBezTo>
                    <a:pt x="0" y="921"/>
                    <a:pt x="1755" y="1949"/>
                    <a:pt x="3008" y="2275"/>
                  </a:cubicBezTo>
                  <a:cubicBezTo>
                    <a:pt x="3110" y="2284"/>
                    <a:pt x="3215" y="2289"/>
                    <a:pt x="3319" y="2289"/>
                  </a:cubicBezTo>
                  <a:cubicBezTo>
                    <a:pt x="4292" y="2289"/>
                    <a:pt x="5314" y="1878"/>
                    <a:pt x="5314" y="1222"/>
                  </a:cubicBezTo>
                  <a:cubicBezTo>
                    <a:pt x="5204" y="428"/>
                    <a:pt x="4003" y="0"/>
                    <a:pt x="273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grpSp>
        <p:nvGrpSpPr>
          <p:cNvPr id="5718" name="Google Shape;5718;p37"/>
          <p:cNvGrpSpPr/>
          <p:nvPr/>
        </p:nvGrpSpPr>
        <p:grpSpPr>
          <a:xfrm>
            <a:off x="924248" y="1512502"/>
            <a:ext cx="3294707" cy="2692640"/>
            <a:chOff x="924248" y="1512502"/>
            <a:chExt cx="3294707" cy="2692640"/>
          </a:xfrm>
        </p:grpSpPr>
        <p:grpSp>
          <p:nvGrpSpPr>
            <p:cNvPr id="5719" name="Google Shape;5719;p37"/>
            <p:cNvGrpSpPr/>
            <p:nvPr/>
          </p:nvGrpSpPr>
          <p:grpSpPr>
            <a:xfrm>
              <a:off x="1033129" y="1512502"/>
              <a:ext cx="3185826" cy="2692640"/>
              <a:chOff x="1033129" y="1512502"/>
              <a:chExt cx="3185826" cy="2692640"/>
            </a:xfrm>
          </p:grpSpPr>
          <p:grpSp>
            <p:nvGrpSpPr>
              <p:cNvPr id="5720" name="Google Shape;5720;p37"/>
              <p:cNvGrpSpPr/>
              <p:nvPr/>
            </p:nvGrpSpPr>
            <p:grpSpPr>
              <a:xfrm>
                <a:off x="1033129" y="1512502"/>
                <a:ext cx="3185826" cy="2664502"/>
                <a:chOff x="1109267" y="1569575"/>
                <a:chExt cx="3091234" cy="2585390"/>
              </a:xfrm>
            </p:grpSpPr>
            <p:sp>
              <p:nvSpPr>
                <p:cNvPr id="5721" name="Google Shape;5721;p37"/>
                <p:cNvSpPr/>
                <p:nvPr/>
              </p:nvSpPr>
              <p:spPr>
                <a:xfrm>
                  <a:off x="2164886" y="1569575"/>
                  <a:ext cx="840487" cy="299678"/>
                </a:xfrm>
                <a:custGeom>
                  <a:avLst/>
                  <a:gdLst/>
                  <a:ahLst/>
                  <a:cxnLst/>
                  <a:rect l="l" t="t" r="r" b="b"/>
                  <a:pathLst>
                    <a:path w="20352" h="7257" extrusionOk="0">
                      <a:moveTo>
                        <a:pt x="11706" y="1"/>
                      </a:moveTo>
                      <a:cubicBezTo>
                        <a:pt x="10768" y="1"/>
                        <a:pt x="9703" y="102"/>
                        <a:pt x="8447" y="366"/>
                      </a:cubicBezTo>
                      <a:cubicBezTo>
                        <a:pt x="1780" y="1820"/>
                        <a:pt x="1" y="5579"/>
                        <a:pt x="1" y="5579"/>
                      </a:cubicBezTo>
                      <a:cubicBezTo>
                        <a:pt x="1" y="5579"/>
                        <a:pt x="3494" y="7256"/>
                        <a:pt x="8599" y="7256"/>
                      </a:cubicBezTo>
                      <a:cubicBezTo>
                        <a:pt x="9610" y="7256"/>
                        <a:pt x="10683" y="7190"/>
                        <a:pt x="11805" y="7033"/>
                      </a:cubicBezTo>
                      <a:cubicBezTo>
                        <a:pt x="19951" y="5905"/>
                        <a:pt x="20352" y="1093"/>
                        <a:pt x="20352" y="1093"/>
                      </a:cubicBezTo>
                      <a:lnTo>
                        <a:pt x="20352" y="1093"/>
                      </a:lnTo>
                      <a:cubicBezTo>
                        <a:pt x="19995" y="1129"/>
                        <a:pt x="19657" y="1144"/>
                        <a:pt x="19333" y="1144"/>
                      </a:cubicBezTo>
                      <a:cubicBezTo>
                        <a:pt x="16581" y="1144"/>
                        <a:pt x="14854" y="1"/>
                        <a:pt x="1170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22" name="Google Shape;5722;p37"/>
                <p:cNvSpPr/>
                <p:nvPr/>
              </p:nvSpPr>
              <p:spPr>
                <a:xfrm>
                  <a:off x="1892692" y="1621156"/>
                  <a:ext cx="1100248" cy="399281"/>
                </a:xfrm>
                <a:custGeom>
                  <a:avLst/>
                  <a:gdLst/>
                  <a:ahLst/>
                  <a:cxnLst/>
                  <a:rect l="l" t="t" r="r" b="b"/>
                  <a:pathLst>
                    <a:path w="26642" h="9669" extrusionOk="0">
                      <a:moveTo>
                        <a:pt x="26612" y="0"/>
                      </a:moveTo>
                      <a:cubicBezTo>
                        <a:pt x="26597" y="0"/>
                        <a:pt x="26575" y="11"/>
                        <a:pt x="26542" y="45"/>
                      </a:cubicBezTo>
                      <a:lnTo>
                        <a:pt x="26216" y="45"/>
                      </a:lnTo>
                      <a:cubicBezTo>
                        <a:pt x="26116" y="145"/>
                        <a:pt x="26015" y="145"/>
                        <a:pt x="25915" y="145"/>
                      </a:cubicBezTo>
                      <a:cubicBezTo>
                        <a:pt x="25690" y="145"/>
                        <a:pt x="25589" y="270"/>
                        <a:pt x="25389" y="270"/>
                      </a:cubicBezTo>
                      <a:cubicBezTo>
                        <a:pt x="25163" y="270"/>
                        <a:pt x="24963" y="370"/>
                        <a:pt x="24762" y="370"/>
                      </a:cubicBezTo>
                      <a:lnTo>
                        <a:pt x="23910" y="370"/>
                      </a:lnTo>
                      <a:cubicBezTo>
                        <a:pt x="23409" y="471"/>
                        <a:pt x="22782" y="471"/>
                        <a:pt x="22156" y="471"/>
                      </a:cubicBezTo>
                      <a:cubicBezTo>
                        <a:pt x="20677" y="471"/>
                        <a:pt x="19123" y="471"/>
                        <a:pt x="17444" y="671"/>
                      </a:cubicBezTo>
                      <a:cubicBezTo>
                        <a:pt x="16617" y="671"/>
                        <a:pt x="15664" y="771"/>
                        <a:pt x="14837" y="997"/>
                      </a:cubicBezTo>
                      <a:cubicBezTo>
                        <a:pt x="14311" y="1097"/>
                        <a:pt x="13885" y="1198"/>
                        <a:pt x="13484" y="1198"/>
                      </a:cubicBezTo>
                      <a:cubicBezTo>
                        <a:pt x="12958" y="1298"/>
                        <a:pt x="12532" y="1398"/>
                        <a:pt x="12131" y="1624"/>
                      </a:cubicBezTo>
                      <a:cubicBezTo>
                        <a:pt x="11705" y="1724"/>
                        <a:pt x="11178" y="1824"/>
                        <a:pt x="10752" y="2025"/>
                      </a:cubicBezTo>
                      <a:cubicBezTo>
                        <a:pt x="10351" y="2150"/>
                        <a:pt x="9925" y="2350"/>
                        <a:pt x="9499" y="2551"/>
                      </a:cubicBezTo>
                      <a:cubicBezTo>
                        <a:pt x="9098" y="2651"/>
                        <a:pt x="8672" y="2877"/>
                        <a:pt x="8246" y="3077"/>
                      </a:cubicBezTo>
                      <a:cubicBezTo>
                        <a:pt x="7845" y="3278"/>
                        <a:pt x="7519" y="3503"/>
                        <a:pt x="7118" y="3704"/>
                      </a:cubicBezTo>
                      <a:cubicBezTo>
                        <a:pt x="6692" y="3904"/>
                        <a:pt x="6366" y="4130"/>
                        <a:pt x="5965" y="4330"/>
                      </a:cubicBezTo>
                      <a:cubicBezTo>
                        <a:pt x="5639" y="4531"/>
                        <a:pt x="5339" y="4756"/>
                        <a:pt x="5013" y="4957"/>
                      </a:cubicBezTo>
                      <a:cubicBezTo>
                        <a:pt x="4286" y="5383"/>
                        <a:pt x="3659" y="5784"/>
                        <a:pt x="3133" y="6310"/>
                      </a:cubicBezTo>
                      <a:cubicBezTo>
                        <a:pt x="2607" y="6736"/>
                        <a:pt x="2206" y="7163"/>
                        <a:pt x="1780" y="7564"/>
                      </a:cubicBezTo>
                      <a:cubicBezTo>
                        <a:pt x="1354" y="7889"/>
                        <a:pt x="1053" y="8290"/>
                        <a:pt x="727" y="8616"/>
                      </a:cubicBezTo>
                      <a:cubicBezTo>
                        <a:pt x="326" y="9243"/>
                        <a:pt x="0" y="9543"/>
                        <a:pt x="0" y="9543"/>
                      </a:cubicBezTo>
                      <a:lnTo>
                        <a:pt x="0" y="9669"/>
                      </a:lnTo>
                      <a:lnTo>
                        <a:pt x="226" y="9669"/>
                      </a:lnTo>
                      <a:cubicBezTo>
                        <a:pt x="226" y="9669"/>
                        <a:pt x="426" y="9343"/>
                        <a:pt x="1053" y="8817"/>
                      </a:cubicBezTo>
                      <a:cubicBezTo>
                        <a:pt x="1253" y="8516"/>
                        <a:pt x="1679" y="8190"/>
                        <a:pt x="2105" y="7889"/>
                      </a:cubicBezTo>
                      <a:cubicBezTo>
                        <a:pt x="2306" y="7664"/>
                        <a:pt x="2506" y="7463"/>
                        <a:pt x="2732" y="7263"/>
                      </a:cubicBezTo>
                      <a:cubicBezTo>
                        <a:pt x="3033" y="7037"/>
                        <a:pt x="3233" y="6937"/>
                        <a:pt x="3559" y="6736"/>
                      </a:cubicBezTo>
                      <a:cubicBezTo>
                        <a:pt x="4085" y="6310"/>
                        <a:pt x="4712" y="5909"/>
                        <a:pt x="5339" y="5483"/>
                      </a:cubicBezTo>
                      <a:cubicBezTo>
                        <a:pt x="5639" y="5283"/>
                        <a:pt x="5965" y="5157"/>
                        <a:pt x="6366" y="4957"/>
                      </a:cubicBezTo>
                      <a:cubicBezTo>
                        <a:pt x="6692" y="4756"/>
                        <a:pt x="7118" y="4531"/>
                        <a:pt x="7419" y="4330"/>
                      </a:cubicBezTo>
                      <a:cubicBezTo>
                        <a:pt x="7845" y="4130"/>
                        <a:pt x="8246" y="4030"/>
                        <a:pt x="8572" y="3804"/>
                      </a:cubicBezTo>
                      <a:cubicBezTo>
                        <a:pt x="8998" y="3604"/>
                        <a:pt x="9399" y="3403"/>
                        <a:pt x="9825" y="3278"/>
                      </a:cubicBezTo>
                      <a:cubicBezTo>
                        <a:pt x="10251" y="3077"/>
                        <a:pt x="10652" y="2977"/>
                        <a:pt x="11078" y="2777"/>
                      </a:cubicBezTo>
                      <a:cubicBezTo>
                        <a:pt x="11504" y="2651"/>
                        <a:pt x="11905" y="2551"/>
                        <a:pt x="12331" y="2350"/>
                      </a:cubicBezTo>
                      <a:cubicBezTo>
                        <a:pt x="12757" y="2250"/>
                        <a:pt x="13158" y="2150"/>
                        <a:pt x="13584" y="2025"/>
                      </a:cubicBezTo>
                      <a:cubicBezTo>
                        <a:pt x="14111" y="1924"/>
                        <a:pt x="14512" y="1824"/>
                        <a:pt x="14938" y="1724"/>
                      </a:cubicBezTo>
                      <a:cubicBezTo>
                        <a:pt x="15364" y="1724"/>
                        <a:pt x="15765" y="1624"/>
                        <a:pt x="16191" y="1523"/>
                      </a:cubicBezTo>
                      <a:cubicBezTo>
                        <a:pt x="16617" y="1523"/>
                        <a:pt x="17018" y="1398"/>
                        <a:pt x="17444" y="1398"/>
                      </a:cubicBezTo>
                      <a:cubicBezTo>
                        <a:pt x="19223" y="1198"/>
                        <a:pt x="20777" y="1097"/>
                        <a:pt x="22156" y="997"/>
                      </a:cubicBezTo>
                      <a:cubicBezTo>
                        <a:pt x="22782" y="997"/>
                        <a:pt x="23409" y="897"/>
                        <a:pt x="24035" y="771"/>
                      </a:cubicBezTo>
                      <a:cubicBezTo>
                        <a:pt x="24236" y="771"/>
                        <a:pt x="24537" y="671"/>
                        <a:pt x="24762" y="671"/>
                      </a:cubicBezTo>
                      <a:cubicBezTo>
                        <a:pt x="24963" y="671"/>
                        <a:pt x="25163" y="571"/>
                        <a:pt x="25389" y="571"/>
                      </a:cubicBezTo>
                      <a:cubicBezTo>
                        <a:pt x="25589" y="471"/>
                        <a:pt x="25790" y="471"/>
                        <a:pt x="25915" y="370"/>
                      </a:cubicBezTo>
                      <a:cubicBezTo>
                        <a:pt x="26116" y="370"/>
                        <a:pt x="26216" y="270"/>
                        <a:pt x="26316" y="270"/>
                      </a:cubicBezTo>
                      <a:cubicBezTo>
                        <a:pt x="26542" y="145"/>
                        <a:pt x="26642" y="145"/>
                        <a:pt x="26642" y="145"/>
                      </a:cubicBezTo>
                      <a:lnTo>
                        <a:pt x="26642" y="45"/>
                      </a:lnTo>
                      <a:cubicBezTo>
                        <a:pt x="26642" y="45"/>
                        <a:pt x="26642" y="0"/>
                        <a:pt x="26612" y="0"/>
                      </a:cubicBezTo>
                      <a:close/>
                    </a:path>
                  </a:pathLst>
                </a:custGeom>
                <a:solidFill>
                  <a:srgbClr val="482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23" name="Google Shape;5723;p37"/>
                <p:cNvSpPr/>
                <p:nvPr/>
              </p:nvSpPr>
              <p:spPr>
                <a:xfrm>
                  <a:off x="2320166" y="1618843"/>
                  <a:ext cx="141816" cy="111827"/>
                </a:xfrm>
                <a:custGeom>
                  <a:avLst/>
                  <a:gdLst/>
                  <a:ahLst/>
                  <a:cxnLst/>
                  <a:rect l="l" t="t" r="r" b="b"/>
                  <a:pathLst>
                    <a:path w="3434" h="2708" extrusionOk="0">
                      <a:moveTo>
                        <a:pt x="3434" y="0"/>
                      </a:moveTo>
                      <a:cubicBezTo>
                        <a:pt x="3434" y="0"/>
                        <a:pt x="3133" y="101"/>
                        <a:pt x="2807" y="326"/>
                      </a:cubicBezTo>
                      <a:cubicBezTo>
                        <a:pt x="2406" y="527"/>
                        <a:pt x="1980" y="827"/>
                        <a:pt x="1554" y="1153"/>
                      </a:cubicBezTo>
                      <a:cubicBezTo>
                        <a:pt x="1153" y="1454"/>
                        <a:pt x="727" y="1780"/>
                        <a:pt x="401" y="2081"/>
                      </a:cubicBezTo>
                      <a:cubicBezTo>
                        <a:pt x="100" y="2406"/>
                        <a:pt x="0" y="2607"/>
                        <a:pt x="0" y="2607"/>
                      </a:cubicBezTo>
                      <a:lnTo>
                        <a:pt x="0" y="2707"/>
                      </a:lnTo>
                      <a:cubicBezTo>
                        <a:pt x="0" y="2707"/>
                        <a:pt x="201" y="2507"/>
                        <a:pt x="526" y="2306"/>
                      </a:cubicBezTo>
                      <a:cubicBezTo>
                        <a:pt x="927" y="2081"/>
                        <a:pt x="1354" y="1780"/>
                        <a:pt x="1780" y="1454"/>
                      </a:cubicBezTo>
                      <a:cubicBezTo>
                        <a:pt x="2181" y="1153"/>
                        <a:pt x="2607" y="827"/>
                        <a:pt x="2907" y="527"/>
                      </a:cubicBezTo>
                      <a:cubicBezTo>
                        <a:pt x="3233" y="326"/>
                        <a:pt x="3434" y="101"/>
                        <a:pt x="3434" y="101"/>
                      </a:cubicBezTo>
                      <a:lnTo>
                        <a:pt x="3434" y="0"/>
                      </a:lnTo>
                      <a:close/>
                    </a:path>
                  </a:pathLst>
                </a:custGeom>
                <a:solidFill>
                  <a:srgbClr val="482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24" name="Google Shape;5724;p37"/>
                <p:cNvSpPr/>
                <p:nvPr/>
              </p:nvSpPr>
              <p:spPr>
                <a:xfrm>
                  <a:off x="2362579" y="1709906"/>
                  <a:ext cx="328150" cy="81805"/>
                </a:xfrm>
                <a:custGeom>
                  <a:avLst/>
                  <a:gdLst/>
                  <a:ahLst/>
                  <a:cxnLst/>
                  <a:rect l="l" t="t" r="r" b="b"/>
                  <a:pathLst>
                    <a:path w="7946" h="1981" extrusionOk="0">
                      <a:moveTo>
                        <a:pt x="1" y="1"/>
                      </a:moveTo>
                      <a:lnTo>
                        <a:pt x="1" y="101"/>
                      </a:lnTo>
                      <a:cubicBezTo>
                        <a:pt x="1" y="101"/>
                        <a:pt x="226" y="101"/>
                        <a:pt x="427" y="201"/>
                      </a:cubicBezTo>
                      <a:cubicBezTo>
                        <a:pt x="627" y="201"/>
                        <a:pt x="953" y="201"/>
                        <a:pt x="1254" y="302"/>
                      </a:cubicBezTo>
                      <a:cubicBezTo>
                        <a:pt x="1479" y="302"/>
                        <a:pt x="1680" y="402"/>
                        <a:pt x="1880" y="402"/>
                      </a:cubicBezTo>
                      <a:cubicBezTo>
                        <a:pt x="2106" y="402"/>
                        <a:pt x="2306" y="502"/>
                        <a:pt x="2507" y="502"/>
                      </a:cubicBezTo>
                      <a:cubicBezTo>
                        <a:pt x="3033" y="628"/>
                        <a:pt x="3459" y="728"/>
                        <a:pt x="3986" y="928"/>
                      </a:cubicBezTo>
                      <a:cubicBezTo>
                        <a:pt x="4512" y="1029"/>
                        <a:pt x="4913" y="1129"/>
                        <a:pt x="5439" y="1254"/>
                      </a:cubicBezTo>
                      <a:cubicBezTo>
                        <a:pt x="5865" y="1354"/>
                        <a:pt x="6266" y="1555"/>
                        <a:pt x="6692" y="1655"/>
                      </a:cubicBezTo>
                      <a:cubicBezTo>
                        <a:pt x="7018" y="1755"/>
                        <a:pt x="7319" y="1755"/>
                        <a:pt x="7520" y="1881"/>
                      </a:cubicBezTo>
                      <a:cubicBezTo>
                        <a:pt x="7745" y="1881"/>
                        <a:pt x="7946" y="1981"/>
                        <a:pt x="7946" y="1981"/>
                      </a:cubicBezTo>
                      <a:lnTo>
                        <a:pt x="7946" y="1881"/>
                      </a:lnTo>
                      <a:cubicBezTo>
                        <a:pt x="7946" y="1881"/>
                        <a:pt x="7520" y="1655"/>
                        <a:pt x="6793" y="1354"/>
                      </a:cubicBezTo>
                      <a:cubicBezTo>
                        <a:pt x="6392" y="1254"/>
                        <a:pt x="5966" y="1029"/>
                        <a:pt x="5540" y="928"/>
                      </a:cubicBezTo>
                      <a:cubicBezTo>
                        <a:pt x="5139" y="728"/>
                        <a:pt x="4612" y="628"/>
                        <a:pt x="4086" y="502"/>
                      </a:cubicBezTo>
                      <a:cubicBezTo>
                        <a:pt x="3560" y="402"/>
                        <a:pt x="3134" y="302"/>
                        <a:pt x="2632" y="201"/>
                      </a:cubicBezTo>
                      <a:cubicBezTo>
                        <a:pt x="2206" y="101"/>
                        <a:pt x="1680" y="101"/>
                        <a:pt x="1379" y="1"/>
                      </a:cubicBezTo>
                      <a:close/>
                    </a:path>
                  </a:pathLst>
                </a:custGeom>
                <a:solidFill>
                  <a:srgbClr val="482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25" name="Google Shape;5725;p37"/>
                <p:cNvSpPr/>
                <p:nvPr/>
              </p:nvSpPr>
              <p:spPr>
                <a:xfrm>
                  <a:off x="2527152" y="1597121"/>
                  <a:ext cx="129426" cy="77635"/>
                </a:xfrm>
                <a:custGeom>
                  <a:avLst/>
                  <a:gdLst/>
                  <a:ahLst/>
                  <a:cxnLst/>
                  <a:rect l="l" t="t" r="r" b="b"/>
                  <a:pathLst>
                    <a:path w="3134" h="1880" extrusionOk="0">
                      <a:moveTo>
                        <a:pt x="3134" y="0"/>
                      </a:moveTo>
                      <a:cubicBezTo>
                        <a:pt x="3133" y="0"/>
                        <a:pt x="2908" y="100"/>
                        <a:pt x="2607" y="226"/>
                      </a:cubicBezTo>
                      <a:cubicBezTo>
                        <a:pt x="2281" y="426"/>
                        <a:pt x="1981" y="727"/>
                        <a:pt x="1555" y="952"/>
                      </a:cubicBezTo>
                      <a:cubicBezTo>
                        <a:pt x="1154" y="1153"/>
                        <a:pt x="828" y="1353"/>
                        <a:pt x="527" y="1579"/>
                      </a:cubicBezTo>
                      <a:cubicBezTo>
                        <a:pt x="301" y="1679"/>
                        <a:pt x="201" y="1679"/>
                        <a:pt x="101" y="1780"/>
                      </a:cubicBezTo>
                      <a:lnTo>
                        <a:pt x="1" y="1780"/>
                      </a:lnTo>
                      <a:lnTo>
                        <a:pt x="1" y="1880"/>
                      </a:lnTo>
                      <a:lnTo>
                        <a:pt x="201" y="1880"/>
                      </a:lnTo>
                      <a:cubicBezTo>
                        <a:pt x="301" y="1880"/>
                        <a:pt x="402" y="1880"/>
                        <a:pt x="627" y="1780"/>
                      </a:cubicBezTo>
                      <a:cubicBezTo>
                        <a:pt x="828" y="1780"/>
                        <a:pt x="928" y="1679"/>
                        <a:pt x="1154" y="1579"/>
                      </a:cubicBezTo>
                      <a:cubicBezTo>
                        <a:pt x="1354" y="1479"/>
                        <a:pt x="1555" y="1353"/>
                        <a:pt x="1780" y="1253"/>
                      </a:cubicBezTo>
                      <a:cubicBezTo>
                        <a:pt x="2181" y="1053"/>
                        <a:pt x="2507" y="727"/>
                        <a:pt x="2808" y="426"/>
                      </a:cubicBezTo>
                      <a:cubicBezTo>
                        <a:pt x="3033" y="226"/>
                        <a:pt x="3133" y="0"/>
                        <a:pt x="3134" y="0"/>
                      </a:cubicBezTo>
                      <a:close/>
                    </a:path>
                  </a:pathLst>
                </a:custGeom>
                <a:solidFill>
                  <a:srgbClr val="482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26" name="Google Shape;5726;p37"/>
                <p:cNvSpPr/>
                <p:nvPr/>
              </p:nvSpPr>
              <p:spPr>
                <a:xfrm>
                  <a:off x="2600662" y="1662330"/>
                  <a:ext cx="237048" cy="55913"/>
                </a:xfrm>
                <a:custGeom>
                  <a:avLst/>
                  <a:gdLst/>
                  <a:ahLst/>
                  <a:cxnLst/>
                  <a:rect l="l" t="t" r="r" b="b"/>
                  <a:pathLst>
                    <a:path w="5740" h="1354" extrusionOk="0">
                      <a:moveTo>
                        <a:pt x="0" y="0"/>
                      </a:moveTo>
                      <a:lnTo>
                        <a:pt x="0" y="100"/>
                      </a:lnTo>
                      <a:cubicBezTo>
                        <a:pt x="0" y="100"/>
                        <a:pt x="100" y="100"/>
                        <a:pt x="301" y="201"/>
                      </a:cubicBezTo>
                      <a:cubicBezTo>
                        <a:pt x="401" y="201"/>
                        <a:pt x="627" y="201"/>
                        <a:pt x="927" y="301"/>
                      </a:cubicBezTo>
                      <a:cubicBezTo>
                        <a:pt x="1454" y="401"/>
                        <a:pt x="2080" y="627"/>
                        <a:pt x="2807" y="827"/>
                      </a:cubicBezTo>
                      <a:cubicBezTo>
                        <a:pt x="3534" y="927"/>
                        <a:pt x="4261" y="1153"/>
                        <a:pt x="4787" y="1253"/>
                      </a:cubicBezTo>
                      <a:cubicBezTo>
                        <a:pt x="5313" y="1353"/>
                        <a:pt x="5639" y="1353"/>
                        <a:pt x="5639" y="1353"/>
                      </a:cubicBezTo>
                      <a:lnTo>
                        <a:pt x="5740" y="1353"/>
                      </a:lnTo>
                      <a:cubicBezTo>
                        <a:pt x="5740" y="1353"/>
                        <a:pt x="5313" y="1153"/>
                        <a:pt x="4787" y="927"/>
                      </a:cubicBezTo>
                      <a:cubicBezTo>
                        <a:pt x="4386" y="827"/>
                        <a:pt x="3634" y="526"/>
                        <a:pt x="2907" y="401"/>
                      </a:cubicBezTo>
                      <a:cubicBezTo>
                        <a:pt x="2181" y="201"/>
                        <a:pt x="1454" y="100"/>
                        <a:pt x="927" y="100"/>
                      </a:cubicBezTo>
                      <a:cubicBezTo>
                        <a:pt x="401" y="0"/>
                        <a:pt x="0" y="0"/>
                        <a:pt x="0" y="0"/>
                      </a:cubicBezTo>
                      <a:close/>
                    </a:path>
                  </a:pathLst>
                </a:custGeom>
                <a:solidFill>
                  <a:srgbClr val="482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27" name="Google Shape;5727;p37"/>
                <p:cNvSpPr/>
                <p:nvPr/>
              </p:nvSpPr>
              <p:spPr>
                <a:xfrm>
                  <a:off x="1556898" y="2149110"/>
                  <a:ext cx="154700" cy="202552"/>
                </a:xfrm>
                <a:custGeom>
                  <a:avLst/>
                  <a:gdLst/>
                  <a:ahLst/>
                  <a:cxnLst/>
                  <a:rect l="l" t="t" r="r" b="b"/>
                  <a:pathLst>
                    <a:path w="3746" h="4905" extrusionOk="0">
                      <a:moveTo>
                        <a:pt x="1578" y="1"/>
                      </a:moveTo>
                      <a:cubicBezTo>
                        <a:pt x="780" y="1"/>
                        <a:pt x="1" y="4203"/>
                        <a:pt x="412" y="4905"/>
                      </a:cubicBezTo>
                      <a:cubicBezTo>
                        <a:pt x="412" y="4905"/>
                        <a:pt x="3745" y="519"/>
                        <a:pt x="1665" y="18"/>
                      </a:cubicBezTo>
                      <a:cubicBezTo>
                        <a:pt x="1636" y="6"/>
                        <a:pt x="1607" y="1"/>
                        <a:pt x="157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28" name="Google Shape;5728;p37"/>
                <p:cNvSpPr/>
                <p:nvPr/>
              </p:nvSpPr>
              <p:spPr>
                <a:xfrm>
                  <a:off x="1673234" y="2408833"/>
                  <a:ext cx="129426" cy="115709"/>
                </a:xfrm>
                <a:custGeom>
                  <a:avLst/>
                  <a:gdLst/>
                  <a:ahLst/>
                  <a:cxnLst/>
                  <a:rect l="l" t="t" r="r" b="b"/>
                  <a:pathLst>
                    <a:path w="3134" h="2802" extrusionOk="0">
                      <a:moveTo>
                        <a:pt x="3020" y="0"/>
                      </a:moveTo>
                      <a:cubicBezTo>
                        <a:pt x="2498" y="0"/>
                        <a:pt x="353" y="1526"/>
                        <a:pt x="1" y="2801"/>
                      </a:cubicBezTo>
                      <a:cubicBezTo>
                        <a:pt x="1" y="2801"/>
                        <a:pt x="3134" y="2601"/>
                        <a:pt x="3134" y="95"/>
                      </a:cubicBezTo>
                      <a:cubicBezTo>
                        <a:pt x="3134" y="30"/>
                        <a:pt x="3093" y="0"/>
                        <a:pt x="3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29" name="Google Shape;5729;p37"/>
                <p:cNvSpPr/>
                <p:nvPr/>
              </p:nvSpPr>
              <p:spPr>
                <a:xfrm>
                  <a:off x="1371223" y="2341930"/>
                  <a:ext cx="95067" cy="186736"/>
                </a:xfrm>
                <a:custGeom>
                  <a:avLst/>
                  <a:gdLst/>
                  <a:ahLst/>
                  <a:cxnLst/>
                  <a:rect l="l" t="t" r="r" b="b"/>
                  <a:pathLst>
                    <a:path w="2302" h="4522" extrusionOk="0">
                      <a:moveTo>
                        <a:pt x="622" y="0"/>
                      </a:moveTo>
                      <a:cubicBezTo>
                        <a:pt x="80" y="0"/>
                        <a:pt x="0" y="3244"/>
                        <a:pt x="1775" y="4522"/>
                      </a:cubicBezTo>
                      <a:cubicBezTo>
                        <a:pt x="1775" y="4522"/>
                        <a:pt x="2301" y="1188"/>
                        <a:pt x="722" y="35"/>
                      </a:cubicBezTo>
                      <a:cubicBezTo>
                        <a:pt x="687" y="12"/>
                        <a:pt x="654" y="0"/>
                        <a:pt x="6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30" name="Google Shape;5730;p37"/>
                <p:cNvSpPr/>
                <p:nvPr/>
              </p:nvSpPr>
              <p:spPr>
                <a:xfrm>
                  <a:off x="1625618" y="2860426"/>
                  <a:ext cx="121167" cy="129873"/>
                </a:xfrm>
                <a:custGeom>
                  <a:avLst/>
                  <a:gdLst/>
                  <a:ahLst/>
                  <a:cxnLst/>
                  <a:rect l="l" t="t" r="r" b="b"/>
                  <a:pathLst>
                    <a:path w="2934" h="3145" extrusionOk="0">
                      <a:moveTo>
                        <a:pt x="2313" y="1"/>
                      </a:moveTo>
                      <a:cubicBezTo>
                        <a:pt x="1494" y="1"/>
                        <a:pt x="701" y="2445"/>
                        <a:pt x="1" y="3145"/>
                      </a:cubicBezTo>
                      <a:cubicBezTo>
                        <a:pt x="1" y="3145"/>
                        <a:pt x="1780" y="2844"/>
                        <a:pt x="2307" y="1791"/>
                      </a:cubicBezTo>
                      <a:cubicBezTo>
                        <a:pt x="2933" y="638"/>
                        <a:pt x="2608" y="112"/>
                        <a:pt x="2407" y="12"/>
                      </a:cubicBezTo>
                      <a:cubicBezTo>
                        <a:pt x="2376" y="4"/>
                        <a:pt x="2344" y="1"/>
                        <a:pt x="23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31" name="Google Shape;5731;p37"/>
                <p:cNvSpPr/>
                <p:nvPr/>
              </p:nvSpPr>
              <p:spPr>
                <a:xfrm>
                  <a:off x="1289618" y="2706467"/>
                  <a:ext cx="99031" cy="154443"/>
                </a:xfrm>
                <a:custGeom>
                  <a:avLst/>
                  <a:gdLst/>
                  <a:ahLst/>
                  <a:cxnLst/>
                  <a:rect l="l" t="t" r="r" b="b"/>
                  <a:pathLst>
                    <a:path w="2398" h="3740" extrusionOk="0">
                      <a:moveTo>
                        <a:pt x="641" y="1"/>
                      </a:moveTo>
                      <a:cubicBezTo>
                        <a:pt x="68" y="1"/>
                        <a:pt x="0" y="2779"/>
                        <a:pt x="1144" y="3740"/>
                      </a:cubicBezTo>
                      <a:cubicBezTo>
                        <a:pt x="1144" y="3740"/>
                        <a:pt x="2398" y="1660"/>
                        <a:pt x="819" y="81"/>
                      </a:cubicBezTo>
                      <a:cubicBezTo>
                        <a:pt x="755" y="26"/>
                        <a:pt x="696" y="1"/>
                        <a:pt x="6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32" name="Google Shape;5732;p37"/>
                <p:cNvSpPr/>
                <p:nvPr/>
              </p:nvSpPr>
              <p:spPr>
                <a:xfrm>
                  <a:off x="1109267" y="3224448"/>
                  <a:ext cx="199466" cy="138627"/>
                </a:xfrm>
                <a:custGeom>
                  <a:avLst/>
                  <a:gdLst/>
                  <a:ahLst/>
                  <a:cxnLst/>
                  <a:rect l="l" t="t" r="r" b="b"/>
                  <a:pathLst>
                    <a:path w="3961" h="2753" extrusionOk="0">
                      <a:moveTo>
                        <a:pt x="1295" y="0"/>
                      </a:moveTo>
                      <a:cubicBezTo>
                        <a:pt x="1186" y="0"/>
                        <a:pt x="1072" y="7"/>
                        <a:pt x="953" y="21"/>
                      </a:cubicBezTo>
                      <a:cubicBezTo>
                        <a:pt x="1" y="121"/>
                        <a:pt x="2607" y="2527"/>
                        <a:pt x="3961" y="2753"/>
                      </a:cubicBezTo>
                      <a:cubicBezTo>
                        <a:pt x="3961" y="2753"/>
                        <a:pt x="3506" y="0"/>
                        <a:pt x="12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33" name="Google Shape;5733;p37"/>
                <p:cNvSpPr/>
                <p:nvPr/>
              </p:nvSpPr>
              <p:spPr>
                <a:xfrm>
                  <a:off x="1671459" y="3201010"/>
                  <a:ext cx="112288" cy="177569"/>
                </a:xfrm>
                <a:custGeom>
                  <a:avLst/>
                  <a:gdLst/>
                  <a:ahLst/>
                  <a:cxnLst/>
                  <a:rect l="l" t="t" r="r" b="b"/>
                  <a:pathLst>
                    <a:path w="2719" h="4300" extrusionOk="0">
                      <a:moveTo>
                        <a:pt x="1147" y="1"/>
                      </a:moveTo>
                      <a:cubicBezTo>
                        <a:pt x="632" y="1"/>
                        <a:pt x="1" y="3453"/>
                        <a:pt x="570" y="4296"/>
                      </a:cubicBezTo>
                      <a:cubicBezTo>
                        <a:pt x="572" y="4298"/>
                        <a:pt x="576" y="4300"/>
                        <a:pt x="580" y="4300"/>
                      </a:cubicBezTo>
                      <a:cubicBezTo>
                        <a:pt x="761" y="4300"/>
                        <a:pt x="2718" y="2169"/>
                        <a:pt x="1297" y="111"/>
                      </a:cubicBezTo>
                      <a:cubicBezTo>
                        <a:pt x="1249" y="35"/>
                        <a:pt x="1199" y="1"/>
                        <a:pt x="11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34" name="Google Shape;5734;p37"/>
                <p:cNvSpPr/>
                <p:nvPr/>
              </p:nvSpPr>
              <p:spPr>
                <a:xfrm>
                  <a:off x="1436226" y="2299889"/>
                  <a:ext cx="400586" cy="1491452"/>
                </a:xfrm>
                <a:custGeom>
                  <a:avLst/>
                  <a:gdLst/>
                  <a:ahLst/>
                  <a:cxnLst/>
                  <a:rect l="l" t="t" r="r" b="b"/>
                  <a:pathLst>
                    <a:path w="9700" h="36117" extrusionOk="0">
                      <a:moveTo>
                        <a:pt x="3960" y="1"/>
                      </a:moveTo>
                      <a:cubicBezTo>
                        <a:pt x="3860" y="1"/>
                        <a:pt x="3760" y="1"/>
                        <a:pt x="3635" y="126"/>
                      </a:cubicBezTo>
                      <a:cubicBezTo>
                        <a:pt x="3635" y="126"/>
                        <a:pt x="3635" y="226"/>
                        <a:pt x="3434" y="527"/>
                      </a:cubicBezTo>
                      <a:cubicBezTo>
                        <a:pt x="3334" y="753"/>
                        <a:pt x="3133" y="1154"/>
                        <a:pt x="2808" y="1580"/>
                      </a:cubicBezTo>
                      <a:cubicBezTo>
                        <a:pt x="2607" y="2106"/>
                        <a:pt x="2381" y="2632"/>
                        <a:pt x="2081" y="3359"/>
                      </a:cubicBezTo>
                      <a:cubicBezTo>
                        <a:pt x="1755" y="4086"/>
                        <a:pt x="1454" y="4813"/>
                        <a:pt x="1254" y="5765"/>
                      </a:cubicBezTo>
                      <a:cubicBezTo>
                        <a:pt x="928" y="6592"/>
                        <a:pt x="727" y="7520"/>
                        <a:pt x="502" y="8572"/>
                      </a:cubicBezTo>
                      <a:cubicBezTo>
                        <a:pt x="401" y="9625"/>
                        <a:pt x="201" y="10778"/>
                        <a:pt x="201" y="11906"/>
                      </a:cubicBezTo>
                      <a:cubicBezTo>
                        <a:pt x="101" y="13058"/>
                        <a:pt x="0" y="14211"/>
                        <a:pt x="101" y="15364"/>
                      </a:cubicBezTo>
                      <a:lnTo>
                        <a:pt x="101" y="16292"/>
                      </a:lnTo>
                      <a:lnTo>
                        <a:pt x="101" y="17244"/>
                      </a:lnTo>
                      <a:cubicBezTo>
                        <a:pt x="201" y="17871"/>
                        <a:pt x="201" y="18397"/>
                        <a:pt x="301" y="19023"/>
                      </a:cubicBezTo>
                      <a:cubicBezTo>
                        <a:pt x="401" y="19650"/>
                        <a:pt x="502" y="20277"/>
                        <a:pt x="627" y="20903"/>
                      </a:cubicBezTo>
                      <a:cubicBezTo>
                        <a:pt x="828" y="21429"/>
                        <a:pt x="928" y="22056"/>
                        <a:pt x="1028" y="22683"/>
                      </a:cubicBezTo>
                      <a:cubicBezTo>
                        <a:pt x="1254" y="23184"/>
                        <a:pt x="1354" y="23810"/>
                        <a:pt x="1554" y="24337"/>
                      </a:cubicBezTo>
                      <a:cubicBezTo>
                        <a:pt x="1655" y="24663"/>
                        <a:pt x="1755" y="24863"/>
                        <a:pt x="1880" y="25189"/>
                      </a:cubicBezTo>
                      <a:cubicBezTo>
                        <a:pt x="1980" y="25490"/>
                        <a:pt x="2081" y="25690"/>
                        <a:pt x="2181" y="26016"/>
                      </a:cubicBezTo>
                      <a:cubicBezTo>
                        <a:pt x="2607" y="27069"/>
                        <a:pt x="3133" y="28096"/>
                        <a:pt x="3635" y="28948"/>
                      </a:cubicBezTo>
                      <a:cubicBezTo>
                        <a:pt x="3860" y="29450"/>
                        <a:pt x="4161" y="29876"/>
                        <a:pt x="4386" y="30302"/>
                      </a:cubicBezTo>
                      <a:cubicBezTo>
                        <a:pt x="4687" y="30703"/>
                        <a:pt x="4888" y="31129"/>
                        <a:pt x="5214" y="31555"/>
                      </a:cubicBezTo>
                      <a:cubicBezTo>
                        <a:pt x="5740" y="32282"/>
                        <a:pt x="6266" y="32908"/>
                        <a:pt x="6767" y="33535"/>
                      </a:cubicBezTo>
                      <a:cubicBezTo>
                        <a:pt x="7194" y="34061"/>
                        <a:pt x="7720" y="34462"/>
                        <a:pt x="8021" y="34888"/>
                      </a:cubicBezTo>
                      <a:cubicBezTo>
                        <a:pt x="8447" y="35314"/>
                        <a:pt x="8772" y="35515"/>
                        <a:pt x="8973" y="35715"/>
                      </a:cubicBezTo>
                      <a:lnTo>
                        <a:pt x="9274" y="36041"/>
                      </a:lnTo>
                      <a:cubicBezTo>
                        <a:pt x="9336" y="36091"/>
                        <a:pt x="9393" y="36116"/>
                        <a:pt x="9446" y="36116"/>
                      </a:cubicBezTo>
                      <a:cubicBezTo>
                        <a:pt x="9499" y="36116"/>
                        <a:pt x="9549" y="36091"/>
                        <a:pt x="9600" y="36041"/>
                      </a:cubicBezTo>
                      <a:cubicBezTo>
                        <a:pt x="9700" y="35941"/>
                        <a:pt x="9700" y="35841"/>
                        <a:pt x="9600" y="35715"/>
                      </a:cubicBezTo>
                      <a:cubicBezTo>
                        <a:pt x="9600" y="35715"/>
                        <a:pt x="9173" y="35314"/>
                        <a:pt x="8447" y="34462"/>
                      </a:cubicBezTo>
                      <a:cubicBezTo>
                        <a:pt x="8146" y="34061"/>
                        <a:pt x="7720" y="33635"/>
                        <a:pt x="7294" y="33008"/>
                      </a:cubicBezTo>
                      <a:cubicBezTo>
                        <a:pt x="6893" y="32482"/>
                        <a:pt x="6366" y="31755"/>
                        <a:pt x="5840" y="31028"/>
                      </a:cubicBezTo>
                      <a:cubicBezTo>
                        <a:pt x="5314" y="30302"/>
                        <a:pt x="4787" y="29450"/>
                        <a:pt x="4386" y="28622"/>
                      </a:cubicBezTo>
                      <a:cubicBezTo>
                        <a:pt x="3860" y="27695"/>
                        <a:pt x="3334" y="26743"/>
                        <a:pt x="2908" y="25690"/>
                      </a:cubicBezTo>
                      <a:cubicBezTo>
                        <a:pt x="2808" y="25490"/>
                        <a:pt x="2707" y="25189"/>
                        <a:pt x="2607" y="24863"/>
                      </a:cubicBezTo>
                      <a:cubicBezTo>
                        <a:pt x="2507" y="24663"/>
                        <a:pt x="2381" y="24337"/>
                        <a:pt x="2281" y="24136"/>
                      </a:cubicBezTo>
                      <a:cubicBezTo>
                        <a:pt x="2081" y="23610"/>
                        <a:pt x="1880" y="22983"/>
                        <a:pt x="1755" y="22457"/>
                      </a:cubicBezTo>
                      <a:cubicBezTo>
                        <a:pt x="1554" y="21830"/>
                        <a:pt x="1454" y="21304"/>
                        <a:pt x="1254" y="20678"/>
                      </a:cubicBezTo>
                      <a:cubicBezTo>
                        <a:pt x="1128" y="20176"/>
                        <a:pt x="1028" y="19550"/>
                        <a:pt x="928" y="18923"/>
                      </a:cubicBezTo>
                      <a:cubicBezTo>
                        <a:pt x="828" y="18397"/>
                        <a:pt x="727" y="17770"/>
                        <a:pt x="727" y="17144"/>
                      </a:cubicBezTo>
                      <a:cubicBezTo>
                        <a:pt x="627" y="16918"/>
                        <a:pt x="627" y="16617"/>
                        <a:pt x="627" y="16292"/>
                      </a:cubicBezTo>
                      <a:cubicBezTo>
                        <a:pt x="627" y="15991"/>
                        <a:pt x="627" y="15665"/>
                        <a:pt x="502" y="15364"/>
                      </a:cubicBezTo>
                      <a:cubicBezTo>
                        <a:pt x="502" y="14211"/>
                        <a:pt x="502" y="13058"/>
                        <a:pt x="627" y="11906"/>
                      </a:cubicBezTo>
                      <a:cubicBezTo>
                        <a:pt x="727" y="10778"/>
                        <a:pt x="828" y="9725"/>
                        <a:pt x="1128" y="8672"/>
                      </a:cubicBezTo>
                      <a:cubicBezTo>
                        <a:pt x="1354" y="7745"/>
                        <a:pt x="1554" y="6793"/>
                        <a:pt x="1880" y="5865"/>
                      </a:cubicBezTo>
                      <a:cubicBezTo>
                        <a:pt x="2081" y="5013"/>
                        <a:pt x="2381" y="4286"/>
                        <a:pt x="2607" y="3560"/>
                      </a:cubicBezTo>
                      <a:cubicBezTo>
                        <a:pt x="2908" y="2933"/>
                        <a:pt x="3133" y="2307"/>
                        <a:pt x="3334" y="1780"/>
                      </a:cubicBezTo>
                      <a:cubicBezTo>
                        <a:pt x="3534" y="1379"/>
                        <a:pt x="3760" y="953"/>
                        <a:pt x="3860" y="753"/>
                      </a:cubicBezTo>
                      <a:cubicBezTo>
                        <a:pt x="3960" y="427"/>
                        <a:pt x="4061" y="327"/>
                        <a:pt x="4061" y="327"/>
                      </a:cubicBezTo>
                      <a:cubicBezTo>
                        <a:pt x="4061" y="226"/>
                        <a:pt x="4061" y="126"/>
                        <a:pt x="3960" y="1"/>
                      </a:cubicBezTo>
                      <a:close/>
                    </a:path>
                  </a:pathLst>
                </a:custGeom>
                <a:solidFill>
                  <a:srgbClr val="482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35" name="Google Shape;5735;p37"/>
                <p:cNvSpPr/>
                <p:nvPr/>
              </p:nvSpPr>
              <p:spPr>
                <a:xfrm>
                  <a:off x="1444485" y="2468591"/>
                  <a:ext cx="302298" cy="358152"/>
                </a:xfrm>
                <a:custGeom>
                  <a:avLst/>
                  <a:gdLst/>
                  <a:ahLst/>
                  <a:cxnLst/>
                  <a:rect l="l" t="t" r="r" b="b"/>
                  <a:pathLst>
                    <a:path w="7320" h="8673" extrusionOk="0">
                      <a:moveTo>
                        <a:pt x="7194" y="1"/>
                      </a:moveTo>
                      <a:cubicBezTo>
                        <a:pt x="7194" y="1"/>
                        <a:pt x="7094" y="1"/>
                        <a:pt x="6793" y="201"/>
                      </a:cubicBezTo>
                      <a:cubicBezTo>
                        <a:pt x="6693" y="302"/>
                        <a:pt x="6467" y="427"/>
                        <a:pt x="6367" y="527"/>
                      </a:cubicBezTo>
                      <a:cubicBezTo>
                        <a:pt x="6166" y="628"/>
                        <a:pt x="5941" y="828"/>
                        <a:pt x="5740" y="928"/>
                      </a:cubicBezTo>
                      <a:cubicBezTo>
                        <a:pt x="5540" y="1154"/>
                        <a:pt x="5314" y="1354"/>
                        <a:pt x="5114" y="1555"/>
                      </a:cubicBezTo>
                      <a:cubicBezTo>
                        <a:pt x="4913" y="1780"/>
                        <a:pt x="4688" y="1981"/>
                        <a:pt x="4387" y="2181"/>
                      </a:cubicBezTo>
                      <a:cubicBezTo>
                        <a:pt x="4186" y="2507"/>
                        <a:pt x="3961" y="2708"/>
                        <a:pt x="3760" y="3034"/>
                      </a:cubicBezTo>
                      <a:lnTo>
                        <a:pt x="3034" y="3760"/>
                      </a:lnTo>
                      <a:cubicBezTo>
                        <a:pt x="2808" y="4061"/>
                        <a:pt x="2608" y="4287"/>
                        <a:pt x="2407" y="4587"/>
                      </a:cubicBezTo>
                      <a:cubicBezTo>
                        <a:pt x="2181" y="4913"/>
                        <a:pt x="1981" y="5114"/>
                        <a:pt x="1780" y="5440"/>
                      </a:cubicBezTo>
                      <a:cubicBezTo>
                        <a:pt x="1354" y="5941"/>
                        <a:pt x="1054" y="6467"/>
                        <a:pt x="828" y="6993"/>
                      </a:cubicBezTo>
                      <a:cubicBezTo>
                        <a:pt x="527" y="7420"/>
                        <a:pt x="302" y="7821"/>
                        <a:pt x="201" y="8146"/>
                      </a:cubicBezTo>
                      <a:cubicBezTo>
                        <a:pt x="101" y="8447"/>
                        <a:pt x="1" y="8572"/>
                        <a:pt x="1" y="8572"/>
                      </a:cubicBezTo>
                      <a:lnTo>
                        <a:pt x="1" y="8673"/>
                      </a:lnTo>
                      <a:lnTo>
                        <a:pt x="101" y="8673"/>
                      </a:lnTo>
                      <a:cubicBezTo>
                        <a:pt x="101" y="8673"/>
                        <a:pt x="201" y="8447"/>
                        <a:pt x="302" y="8247"/>
                      </a:cubicBezTo>
                      <a:cubicBezTo>
                        <a:pt x="527" y="7946"/>
                        <a:pt x="728" y="7620"/>
                        <a:pt x="1054" y="7094"/>
                      </a:cubicBezTo>
                      <a:cubicBezTo>
                        <a:pt x="1254" y="6893"/>
                        <a:pt x="1354" y="6693"/>
                        <a:pt x="1555" y="6467"/>
                      </a:cubicBezTo>
                      <a:cubicBezTo>
                        <a:pt x="1680" y="6166"/>
                        <a:pt x="1881" y="5941"/>
                        <a:pt x="2081" y="5640"/>
                      </a:cubicBezTo>
                      <a:cubicBezTo>
                        <a:pt x="2507" y="5114"/>
                        <a:pt x="2933" y="4587"/>
                        <a:pt x="3334" y="3961"/>
                      </a:cubicBezTo>
                      <a:cubicBezTo>
                        <a:pt x="3560" y="3760"/>
                        <a:pt x="3760" y="3435"/>
                        <a:pt x="3961" y="3134"/>
                      </a:cubicBezTo>
                      <a:cubicBezTo>
                        <a:pt x="4186" y="2933"/>
                        <a:pt x="4387" y="2608"/>
                        <a:pt x="4688" y="2407"/>
                      </a:cubicBezTo>
                      <a:cubicBezTo>
                        <a:pt x="5114" y="1981"/>
                        <a:pt x="5540" y="1555"/>
                        <a:pt x="5941" y="1254"/>
                      </a:cubicBezTo>
                      <a:cubicBezTo>
                        <a:pt x="6166" y="1054"/>
                        <a:pt x="6367" y="828"/>
                        <a:pt x="6467" y="728"/>
                      </a:cubicBezTo>
                      <a:cubicBezTo>
                        <a:pt x="6693" y="628"/>
                        <a:pt x="6793" y="427"/>
                        <a:pt x="6893" y="427"/>
                      </a:cubicBezTo>
                      <a:cubicBezTo>
                        <a:pt x="7094" y="201"/>
                        <a:pt x="7319" y="1"/>
                        <a:pt x="7319" y="1"/>
                      </a:cubicBezTo>
                      <a:close/>
                    </a:path>
                  </a:pathLst>
                </a:custGeom>
                <a:solidFill>
                  <a:srgbClr val="482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36" name="Google Shape;5736;p37"/>
                <p:cNvSpPr/>
                <p:nvPr/>
              </p:nvSpPr>
              <p:spPr>
                <a:xfrm>
                  <a:off x="1492102" y="2934391"/>
                  <a:ext cx="202936" cy="297076"/>
                </a:xfrm>
                <a:custGeom>
                  <a:avLst/>
                  <a:gdLst/>
                  <a:ahLst/>
                  <a:cxnLst/>
                  <a:rect l="l" t="t" r="r" b="b"/>
                  <a:pathLst>
                    <a:path w="4914" h="7194" extrusionOk="0">
                      <a:moveTo>
                        <a:pt x="4788" y="0"/>
                      </a:moveTo>
                      <a:cubicBezTo>
                        <a:pt x="4788" y="0"/>
                        <a:pt x="4688" y="100"/>
                        <a:pt x="4487" y="201"/>
                      </a:cubicBezTo>
                      <a:cubicBezTo>
                        <a:pt x="4287" y="301"/>
                        <a:pt x="3961" y="527"/>
                        <a:pt x="3660" y="727"/>
                      </a:cubicBezTo>
                      <a:cubicBezTo>
                        <a:pt x="3434" y="827"/>
                        <a:pt x="3234" y="1053"/>
                        <a:pt x="3134" y="1153"/>
                      </a:cubicBezTo>
                      <a:cubicBezTo>
                        <a:pt x="2908" y="1354"/>
                        <a:pt x="2708" y="1554"/>
                        <a:pt x="2607" y="1780"/>
                      </a:cubicBezTo>
                      <a:cubicBezTo>
                        <a:pt x="2181" y="2080"/>
                        <a:pt x="1881" y="2607"/>
                        <a:pt x="1555" y="3033"/>
                      </a:cubicBezTo>
                      <a:cubicBezTo>
                        <a:pt x="1354" y="3233"/>
                        <a:pt x="1154" y="3434"/>
                        <a:pt x="1028" y="3659"/>
                      </a:cubicBezTo>
                      <a:cubicBezTo>
                        <a:pt x="828" y="3960"/>
                        <a:pt x="728" y="4186"/>
                        <a:pt x="627" y="4386"/>
                      </a:cubicBezTo>
                      <a:cubicBezTo>
                        <a:pt x="527" y="4687"/>
                        <a:pt x="402" y="4913"/>
                        <a:pt x="302" y="5113"/>
                      </a:cubicBezTo>
                      <a:cubicBezTo>
                        <a:pt x="302" y="5314"/>
                        <a:pt x="201" y="5539"/>
                        <a:pt x="201" y="5740"/>
                      </a:cubicBezTo>
                      <a:cubicBezTo>
                        <a:pt x="101" y="5940"/>
                        <a:pt x="101" y="6166"/>
                        <a:pt x="101" y="6366"/>
                      </a:cubicBezTo>
                      <a:cubicBezTo>
                        <a:pt x="1" y="6466"/>
                        <a:pt x="1" y="6692"/>
                        <a:pt x="1" y="6792"/>
                      </a:cubicBezTo>
                      <a:lnTo>
                        <a:pt x="1" y="7193"/>
                      </a:lnTo>
                      <a:lnTo>
                        <a:pt x="101" y="7193"/>
                      </a:lnTo>
                      <a:cubicBezTo>
                        <a:pt x="101" y="7193"/>
                        <a:pt x="101" y="7093"/>
                        <a:pt x="201" y="6792"/>
                      </a:cubicBezTo>
                      <a:cubicBezTo>
                        <a:pt x="201" y="6692"/>
                        <a:pt x="201" y="6567"/>
                        <a:pt x="302" y="6366"/>
                      </a:cubicBezTo>
                      <a:cubicBezTo>
                        <a:pt x="302" y="6266"/>
                        <a:pt x="402" y="6065"/>
                        <a:pt x="402" y="5840"/>
                      </a:cubicBezTo>
                      <a:cubicBezTo>
                        <a:pt x="527" y="5639"/>
                        <a:pt x="627" y="5439"/>
                        <a:pt x="728" y="5213"/>
                      </a:cubicBezTo>
                      <a:cubicBezTo>
                        <a:pt x="728" y="5013"/>
                        <a:pt x="828" y="4812"/>
                        <a:pt x="1028" y="4587"/>
                      </a:cubicBezTo>
                      <a:cubicBezTo>
                        <a:pt x="1154" y="4386"/>
                        <a:pt x="1254" y="4186"/>
                        <a:pt x="1354" y="3860"/>
                      </a:cubicBezTo>
                      <a:cubicBezTo>
                        <a:pt x="1455" y="3659"/>
                        <a:pt x="1655" y="3434"/>
                        <a:pt x="1780" y="3233"/>
                      </a:cubicBezTo>
                      <a:cubicBezTo>
                        <a:pt x="1881" y="2933"/>
                        <a:pt x="2081" y="2707"/>
                        <a:pt x="2282" y="2507"/>
                      </a:cubicBezTo>
                      <a:cubicBezTo>
                        <a:pt x="2407" y="2306"/>
                        <a:pt x="2607" y="2080"/>
                        <a:pt x="2808" y="1980"/>
                      </a:cubicBezTo>
                      <a:cubicBezTo>
                        <a:pt x="3033" y="1780"/>
                        <a:pt x="3134" y="1554"/>
                        <a:pt x="3334" y="1454"/>
                      </a:cubicBezTo>
                      <a:cubicBezTo>
                        <a:pt x="3535" y="1253"/>
                        <a:pt x="3660" y="1153"/>
                        <a:pt x="3861" y="1053"/>
                      </a:cubicBezTo>
                      <a:cubicBezTo>
                        <a:pt x="4487" y="426"/>
                        <a:pt x="4913" y="100"/>
                        <a:pt x="4913" y="100"/>
                      </a:cubicBezTo>
                      <a:lnTo>
                        <a:pt x="4913" y="0"/>
                      </a:lnTo>
                      <a:close/>
                    </a:path>
                  </a:pathLst>
                </a:custGeom>
                <a:solidFill>
                  <a:srgbClr val="482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37" name="Google Shape;5737;p37"/>
                <p:cNvSpPr/>
                <p:nvPr/>
              </p:nvSpPr>
              <p:spPr>
                <a:xfrm>
                  <a:off x="1327529" y="2809134"/>
                  <a:ext cx="207066" cy="513379"/>
                </a:xfrm>
                <a:custGeom>
                  <a:avLst/>
                  <a:gdLst/>
                  <a:ahLst/>
                  <a:cxnLst/>
                  <a:rect l="l" t="t" r="r" b="b"/>
                  <a:pathLst>
                    <a:path w="5014" h="12432" extrusionOk="0">
                      <a:moveTo>
                        <a:pt x="1" y="1"/>
                      </a:moveTo>
                      <a:lnTo>
                        <a:pt x="1" y="101"/>
                      </a:lnTo>
                      <a:lnTo>
                        <a:pt x="1" y="627"/>
                      </a:lnTo>
                      <a:cubicBezTo>
                        <a:pt x="1" y="1053"/>
                        <a:pt x="126" y="1580"/>
                        <a:pt x="226" y="2206"/>
                      </a:cubicBezTo>
                      <a:cubicBezTo>
                        <a:pt x="327" y="2507"/>
                        <a:pt x="427" y="2833"/>
                        <a:pt x="527" y="3133"/>
                      </a:cubicBezTo>
                      <a:cubicBezTo>
                        <a:pt x="527" y="3560"/>
                        <a:pt x="627" y="3860"/>
                        <a:pt x="853" y="4286"/>
                      </a:cubicBezTo>
                      <a:cubicBezTo>
                        <a:pt x="953" y="4587"/>
                        <a:pt x="1054" y="5013"/>
                        <a:pt x="1154" y="5439"/>
                      </a:cubicBezTo>
                      <a:cubicBezTo>
                        <a:pt x="1254" y="5840"/>
                        <a:pt x="1379" y="6266"/>
                        <a:pt x="1580" y="6692"/>
                      </a:cubicBezTo>
                      <a:cubicBezTo>
                        <a:pt x="1680" y="6993"/>
                        <a:pt x="1780" y="7419"/>
                        <a:pt x="2006" y="7845"/>
                      </a:cubicBezTo>
                      <a:cubicBezTo>
                        <a:pt x="2106" y="8246"/>
                        <a:pt x="2307" y="8572"/>
                        <a:pt x="2407" y="8973"/>
                      </a:cubicBezTo>
                      <a:cubicBezTo>
                        <a:pt x="2632" y="9299"/>
                        <a:pt x="2833" y="9600"/>
                        <a:pt x="3033" y="9926"/>
                      </a:cubicBezTo>
                      <a:cubicBezTo>
                        <a:pt x="3134" y="10226"/>
                        <a:pt x="3359" y="10552"/>
                        <a:pt x="3560" y="10853"/>
                      </a:cubicBezTo>
                      <a:cubicBezTo>
                        <a:pt x="3760" y="11078"/>
                        <a:pt x="3986" y="11279"/>
                        <a:pt x="4086" y="11479"/>
                      </a:cubicBezTo>
                      <a:cubicBezTo>
                        <a:pt x="4287" y="11705"/>
                        <a:pt x="4387" y="11905"/>
                        <a:pt x="4612" y="12006"/>
                      </a:cubicBezTo>
                      <a:lnTo>
                        <a:pt x="5013" y="12432"/>
                      </a:lnTo>
                      <a:lnTo>
                        <a:pt x="5013" y="12332"/>
                      </a:lnTo>
                      <a:cubicBezTo>
                        <a:pt x="5013" y="12332"/>
                        <a:pt x="4913" y="12106"/>
                        <a:pt x="4713" y="11905"/>
                      </a:cubicBezTo>
                      <a:cubicBezTo>
                        <a:pt x="4612" y="11705"/>
                        <a:pt x="4387" y="11605"/>
                        <a:pt x="4287" y="11379"/>
                      </a:cubicBezTo>
                      <a:cubicBezTo>
                        <a:pt x="4186" y="11179"/>
                        <a:pt x="3986" y="10978"/>
                        <a:pt x="3760" y="10652"/>
                      </a:cubicBezTo>
                      <a:cubicBezTo>
                        <a:pt x="3660" y="10352"/>
                        <a:pt x="3460" y="10126"/>
                        <a:pt x="3359" y="9825"/>
                      </a:cubicBezTo>
                      <a:cubicBezTo>
                        <a:pt x="3134" y="9499"/>
                        <a:pt x="2933" y="9098"/>
                        <a:pt x="2833" y="8773"/>
                      </a:cubicBezTo>
                      <a:cubicBezTo>
                        <a:pt x="2632" y="8472"/>
                        <a:pt x="2507" y="8046"/>
                        <a:pt x="2307" y="7720"/>
                      </a:cubicBezTo>
                      <a:cubicBezTo>
                        <a:pt x="2206" y="7319"/>
                        <a:pt x="2006" y="6893"/>
                        <a:pt x="1881" y="6592"/>
                      </a:cubicBezTo>
                      <a:cubicBezTo>
                        <a:pt x="1680" y="6166"/>
                        <a:pt x="1580" y="5740"/>
                        <a:pt x="1480" y="5339"/>
                      </a:cubicBezTo>
                      <a:cubicBezTo>
                        <a:pt x="1254" y="4913"/>
                        <a:pt x="1154" y="4587"/>
                        <a:pt x="1054" y="4186"/>
                      </a:cubicBezTo>
                      <a:cubicBezTo>
                        <a:pt x="953" y="3760"/>
                        <a:pt x="953" y="3459"/>
                        <a:pt x="853" y="3133"/>
                      </a:cubicBezTo>
                      <a:cubicBezTo>
                        <a:pt x="753" y="2707"/>
                        <a:pt x="627" y="2407"/>
                        <a:pt x="627" y="2081"/>
                      </a:cubicBezTo>
                      <a:cubicBezTo>
                        <a:pt x="527" y="1780"/>
                        <a:pt x="427" y="1454"/>
                        <a:pt x="427" y="1254"/>
                      </a:cubicBezTo>
                      <a:cubicBezTo>
                        <a:pt x="327" y="1053"/>
                        <a:pt x="226" y="828"/>
                        <a:pt x="226" y="627"/>
                      </a:cubicBezTo>
                      <a:cubicBezTo>
                        <a:pt x="126" y="326"/>
                        <a:pt x="126" y="101"/>
                        <a:pt x="126" y="101"/>
                      </a:cubicBezTo>
                      <a:lnTo>
                        <a:pt x="1" y="1"/>
                      </a:lnTo>
                      <a:close/>
                    </a:path>
                  </a:pathLst>
                </a:custGeom>
                <a:solidFill>
                  <a:srgbClr val="482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38" name="Google Shape;5738;p37"/>
                <p:cNvSpPr/>
                <p:nvPr/>
              </p:nvSpPr>
              <p:spPr>
                <a:xfrm>
                  <a:off x="1237500" y="3288356"/>
                  <a:ext cx="435771" cy="318839"/>
                </a:xfrm>
                <a:custGeom>
                  <a:avLst/>
                  <a:gdLst/>
                  <a:ahLst/>
                  <a:cxnLst/>
                  <a:rect l="l" t="t" r="r" b="b"/>
                  <a:pathLst>
                    <a:path w="10552" h="7721" extrusionOk="0">
                      <a:moveTo>
                        <a:pt x="0" y="1"/>
                      </a:moveTo>
                      <a:lnTo>
                        <a:pt x="0" y="101"/>
                      </a:lnTo>
                      <a:cubicBezTo>
                        <a:pt x="0" y="101"/>
                        <a:pt x="101" y="301"/>
                        <a:pt x="201" y="627"/>
                      </a:cubicBezTo>
                      <a:cubicBezTo>
                        <a:pt x="301" y="728"/>
                        <a:pt x="527" y="928"/>
                        <a:pt x="627" y="1129"/>
                      </a:cubicBezTo>
                      <a:cubicBezTo>
                        <a:pt x="727" y="1354"/>
                        <a:pt x="928" y="1555"/>
                        <a:pt x="1153" y="1755"/>
                      </a:cubicBezTo>
                      <a:cubicBezTo>
                        <a:pt x="1354" y="2081"/>
                        <a:pt x="1554" y="2281"/>
                        <a:pt x="1780" y="2607"/>
                      </a:cubicBezTo>
                      <a:cubicBezTo>
                        <a:pt x="2081" y="2808"/>
                        <a:pt x="2406" y="3134"/>
                        <a:pt x="2607" y="3334"/>
                      </a:cubicBezTo>
                      <a:cubicBezTo>
                        <a:pt x="2933" y="3635"/>
                        <a:pt x="3234" y="3860"/>
                        <a:pt x="3559" y="4161"/>
                      </a:cubicBezTo>
                      <a:cubicBezTo>
                        <a:pt x="3860" y="4387"/>
                        <a:pt x="4186" y="4687"/>
                        <a:pt x="4487" y="4888"/>
                      </a:cubicBezTo>
                      <a:lnTo>
                        <a:pt x="5013" y="5314"/>
                      </a:lnTo>
                      <a:cubicBezTo>
                        <a:pt x="5213" y="5414"/>
                        <a:pt x="5314" y="5515"/>
                        <a:pt x="5539" y="5640"/>
                      </a:cubicBezTo>
                      <a:cubicBezTo>
                        <a:pt x="5840" y="5941"/>
                        <a:pt x="6266" y="6141"/>
                        <a:pt x="6567" y="6266"/>
                      </a:cubicBezTo>
                      <a:cubicBezTo>
                        <a:pt x="6893" y="6467"/>
                        <a:pt x="7319" y="6667"/>
                        <a:pt x="7620" y="6768"/>
                      </a:cubicBezTo>
                      <a:cubicBezTo>
                        <a:pt x="7720" y="6893"/>
                        <a:pt x="7945" y="6893"/>
                        <a:pt x="8046" y="6993"/>
                      </a:cubicBezTo>
                      <a:cubicBezTo>
                        <a:pt x="8246" y="7093"/>
                        <a:pt x="8346" y="7093"/>
                        <a:pt x="8572" y="7194"/>
                      </a:cubicBezTo>
                      <a:cubicBezTo>
                        <a:pt x="8873" y="7294"/>
                        <a:pt x="9073" y="7394"/>
                        <a:pt x="9299" y="7394"/>
                      </a:cubicBezTo>
                      <a:cubicBezTo>
                        <a:pt x="9599" y="7520"/>
                        <a:pt x="9825" y="7520"/>
                        <a:pt x="10026" y="7620"/>
                      </a:cubicBezTo>
                      <a:cubicBezTo>
                        <a:pt x="10326" y="7620"/>
                        <a:pt x="10552" y="7720"/>
                        <a:pt x="10552" y="7720"/>
                      </a:cubicBezTo>
                      <a:lnTo>
                        <a:pt x="10552" y="7620"/>
                      </a:lnTo>
                      <a:cubicBezTo>
                        <a:pt x="10552" y="7620"/>
                        <a:pt x="10326" y="7520"/>
                        <a:pt x="10026" y="7394"/>
                      </a:cubicBezTo>
                      <a:cubicBezTo>
                        <a:pt x="9825" y="7394"/>
                        <a:pt x="9599" y="7294"/>
                        <a:pt x="9399" y="7194"/>
                      </a:cubicBezTo>
                      <a:cubicBezTo>
                        <a:pt x="9198" y="7093"/>
                        <a:pt x="8873" y="6993"/>
                        <a:pt x="8672" y="6893"/>
                      </a:cubicBezTo>
                      <a:cubicBezTo>
                        <a:pt x="8447" y="6768"/>
                        <a:pt x="8346" y="6768"/>
                        <a:pt x="8246" y="6667"/>
                      </a:cubicBezTo>
                      <a:cubicBezTo>
                        <a:pt x="8046" y="6567"/>
                        <a:pt x="7945" y="6567"/>
                        <a:pt x="7720" y="6467"/>
                      </a:cubicBezTo>
                      <a:cubicBezTo>
                        <a:pt x="7419" y="6266"/>
                        <a:pt x="7093" y="6141"/>
                        <a:pt x="6792" y="5941"/>
                      </a:cubicBezTo>
                      <a:cubicBezTo>
                        <a:pt x="6467" y="5740"/>
                        <a:pt x="6066" y="5515"/>
                        <a:pt x="5740" y="5314"/>
                      </a:cubicBezTo>
                      <a:cubicBezTo>
                        <a:pt x="5539" y="5214"/>
                        <a:pt x="5439" y="5114"/>
                        <a:pt x="5213" y="5013"/>
                      </a:cubicBezTo>
                      <a:lnTo>
                        <a:pt x="4687" y="4687"/>
                      </a:lnTo>
                      <a:cubicBezTo>
                        <a:pt x="4386" y="4487"/>
                        <a:pt x="4061" y="4161"/>
                        <a:pt x="3760" y="3961"/>
                      </a:cubicBezTo>
                      <a:cubicBezTo>
                        <a:pt x="3434" y="3635"/>
                        <a:pt x="3133" y="3434"/>
                        <a:pt x="2807" y="3134"/>
                      </a:cubicBezTo>
                      <a:cubicBezTo>
                        <a:pt x="2607" y="2808"/>
                        <a:pt x="2306" y="2607"/>
                        <a:pt x="2081" y="2281"/>
                      </a:cubicBezTo>
                      <a:cubicBezTo>
                        <a:pt x="1880" y="2081"/>
                        <a:pt x="1554" y="1880"/>
                        <a:pt x="1454" y="1555"/>
                      </a:cubicBezTo>
                      <a:cubicBezTo>
                        <a:pt x="1153" y="1354"/>
                        <a:pt x="1053" y="1129"/>
                        <a:pt x="828" y="928"/>
                      </a:cubicBezTo>
                      <a:cubicBezTo>
                        <a:pt x="727" y="728"/>
                        <a:pt x="527" y="627"/>
                        <a:pt x="426" y="502"/>
                      </a:cubicBezTo>
                      <a:cubicBezTo>
                        <a:pt x="201" y="201"/>
                        <a:pt x="0" y="1"/>
                        <a:pt x="0" y="1"/>
                      </a:cubicBezTo>
                      <a:close/>
                    </a:path>
                  </a:pathLst>
                </a:custGeom>
                <a:solidFill>
                  <a:srgbClr val="482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39" name="Google Shape;5739;p37"/>
                <p:cNvSpPr/>
                <p:nvPr/>
              </p:nvSpPr>
              <p:spPr>
                <a:xfrm>
                  <a:off x="1673234" y="3266633"/>
                  <a:ext cx="47657" cy="370540"/>
                </a:xfrm>
                <a:custGeom>
                  <a:avLst/>
                  <a:gdLst/>
                  <a:ahLst/>
                  <a:cxnLst/>
                  <a:rect l="l" t="t" r="r" b="b"/>
                  <a:pathLst>
                    <a:path w="1154" h="8973" extrusionOk="0">
                      <a:moveTo>
                        <a:pt x="1028" y="0"/>
                      </a:moveTo>
                      <a:cubicBezTo>
                        <a:pt x="1028" y="0"/>
                        <a:pt x="1028" y="201"/>
                        <a:pt x="928" y="401"/>
                      </a:cubicBezTo>
                      <a:cubicBezTo>
                        <a:pt x="828" y="627"/>
                        <a:pt x="728" y="928"/>
                        <a:pt x="627" y="1354"/>
                      </a:cubicBezTo>
                      <a:cubicBezTo>
                        <a:pt x="527" y="1780"/>
                        <a:pt x="402" y="2281"/>
                        <a:pt x="302" y="2807"/>
                      </a:cubicBezTo>
                      <a:cubicBezTo>
                        <a:pt x="201" y="3334"/>
                        <a:pt x="201" y="3960"/>
                        <a:pt x="101" y="4487"/>
                      </a:cubicBezTo>
                      <a:cubicBezTo>
                        <a:pt x="101" y="5113"/>
                        <a:pt x="1" y="5640"/>
                        <a:pt x="101" y="6166"/>
                      </a:cubicBezTo>
                      <a:lnTo>
                        <a:pt x="101" y="6993"/>
                      </a:lnTo>
                      <a:cubicBezTo>
                        <a:pt x="201" y="7193"/>
                        <a:pt x="201" y="7419"/>
                        <a:pt x="302" y="7619"/>
                      </a:cubicBezTo>
                      <a:cubicBezTo>
                        <a:pt x="302" y="7820"/>
                        <a:pt x="402" y="8046"/>
                        <a:pt x="402" y="8246"/>
                      </a:cubicBezTo>
                      <a:cubicBezTo>
                        <a:pt x="527" y="8346"/>
                        <a:pt x="527" y="8547"/>
                        <a:pt x="627" y="8672"/>
                      </a:cubicBezTo>
                      <a:cubicBezTo>
                        <a:pt x="627" y="8873"/>
                        <a:pt x="728" y="8973"/>
                        <a:pt x="728" y="8973"/>
                      </a:cubicBezTo>
                      <a:lnTo>
                        <a:pt x="828" y="8973"/>
                      </a:lnTo>
                      <a:cubicBezTo>
                        <a:pt x="828" y="8973"/>
                        <a:pt x="728" y="8873"/>
                        <a:pt x="728" y="8547"/>
                      </a:cubicBezTo>
                      <a:cubicBezTo>
                        <a:pt x="627" y="8346"/>
                        <a:pt x="627" y="8046"/>
                        <a:pt x="527" y="7619"/>
                      </a:cubicBezTo>
                      <a:lnTo>
                        <a:pt x="527" y="6893"/>
                      </a:lnTo>
                      <a:lnTo>
                        <a:pt x="527" y="6166"/>
                      </a:lnTo>
                      <a:cubicBezTo>
                        <a:pt x="402" y="5940"/>
                        <a:pt x="527" y="5640"/>
                        <a:pt x="402" y="5314"/>
                      </a:cubicBezTo>
                      <a:lnTo>
                        <a:pt x="402" y="4487"/>
                      </a:lnTo>
                      <a:cubicBezTo>
                        <a:pt x="402" y="3960"/>
                        <a:pt x="527" y="3334"/>
                        <a:pt x="627" y="2908"/>
                      </a:cubicBezTo>
                      <a:cubicBezTo>
                        <a:pt x="728" y="2406"/>
                        <a:pt x="828" y="1880"/>
                        <a:pt x="928" y="1454"/>
                      </a:cubicBezTo>
                      <a:cubicBezTo>
                        <a:pt x="1028" y="627"/>
                        <a:pt x="1154" y="101"/>
                        <a:pt x="1154" y="101"/>
                      </a:cubicBezTo>
                      <a:lnTo>
                        <a:pt x="1154" y="0"/>
                      </a:lnTo>
                      <a:close/>
                    </a:path>
                  </a:pathLst>
                </a:custGeom>
                <a:solidFill>
                  <a:srgbClr val="482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40" name="Google Shape;5740;p37"/>
                <p:cNvSpPr/>
                <p:nvPr/>
              </p:nvSpPr>
              <p:spPr>
                <a:xfrm>
                  <a:off x="1892692" y="3748952"/>
                  <a:ext cx="1134401" cy="406012"/>
                </a:xfrm>
                <a:custGeom>
                  <a:avLst/>
                  <a:gdLst/>
                  <a:ahLst/>
                  <a:cxnLst/>
                  <a:rect l="l" t="t" r="r" b="b"/>
                  <a:pathLst>
                    <a:path w="27469" h="9832" extrusionOk="0">
                      <a:moveTo>
                        <a:pt x="0" y="1"/>
                      </a:moveTo>
                      <a:cubicBezTo>
                        <a:pt x="0" y="1"/>
                        <a:pt x="4712" y="9299"/>
                        <a:pt x="17644" y="9825"/>
                      </a:cubicBezTo>
                      <a:cubicBezTo>
                        <a:pt x="17794" y="9830"/>
                        <a:pt x="17942" y="9832"/>
                        <a:pt x="18088" y="9832"/>
                      </a:cubicBezTo>
                      <a:cubicBezTo>
                        <a:pt x="24475" y="9832"/>
                        <a:pt x="27469" y="5640"/>
                        <a:pt x="27469" y="5640"/>
                      </a:cubicBezTo>
                      <a:cubicBezTo>
                        <a:pt x="27469" y="5640"/>
                        <a:pt x="25389" y="4512"/>
                        <a:pt x="23183" y="3359"/>
                      </a:cubicBezTo>
                      <a:cubicBezTo>
                        <a:pt x="21677" y="2632"/>
                        <a:pt x="20912" y="2359"/>
                        <a:pt x="19311" y="2359"/>
                      </a:cubicBezTo>
                      <a:cubicBezTo>
                        <a:pt x="18595" y="2359"/>
                        <a:pt x="17710" y="2414"/>
                        <a:pt x="16517" y="2507"/>
                      </a:cubicBezTo>
                      <a:cubicBezTo>
                        <a:pt x="16044" y="2547"/>
                        <a:pt x="15514" y="2566"/>
                        <a:pt x="14940" y="2566"/>
                      </a:cubicBezTo>
                      <a:cubicBezTo>
                        <a:pt x="10795" y="2566"/>
                        <a:pt x="4315" y="1564"/>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41" name="Google Shape;5741;p37"/>
                <p:cNvSpPr/>
                <p:nvPr/>
              </p:nvSpPr>
              <p:spPr>
                <a:xfrm>
                  <a:off x="1927877" y="3780008"/>
                  <a:ext cx="1242064" cy="264784"/>
                </a:xfrm>
                <a:custGeom>
                  <a:avLst/>
                  <a:gdLst/>
                  <a:ahLst/>
                  <a:cxnLst/>
                  <a:rect l="l" t="t" r="r" b="b"/>
                  <a:pathLst>
                    <a:path w="30076" h="6412" extrusionOk="0">
                      <a:moveTo>
                        <a:pt x="0" y="1"/>
                      </a:moveTo>
                      <a:lnTo>
                        <a:pt x="0" y="101"/>
                      </a:lnTo>
                      <a:cubicBezTo>
                        <a:pt x="0" y="101"/>
                        <a:pt x="301" y="402"/>
                        <a:pt x="1028" y="928"/>
                      </a:cubicBezTo>
                      <a:cubicBezTo>
                        <a:pt x="1454" y="1128"/>
                        <a:pt x="1880" y="1454"/>
                        <a:pt x="2381" y="1755"/>
                      </a:cubicBezTo>
                      <a:cubicBezTo>
                        <a:pt x="2908" y="2181"/>
                        <a:pt x="3434" y="2507"/>
                        <a:pt x="4161" y="2808"/>
                      </a:cubicBezTo>
                      <a:cubicBezTo>
                        <a:pt x="4487" y="3008"/>
                        <a:pt x="4787" y="3234"/>
                        <a:pt x="5213" y="3334"/>
                      </a:cubicBezTo>
                      <a:cubicBezTo>
                        <a:pt x="5514" y="3534"/>
                        <a:pt x="5940" y="3760"/>
                        <a:pt x="6366" y="3860"/>
                      </a:cubicBezTo>
                      <a:cubicBezTo>
                        <a:pt x="7093" y="4261"/>
                        <a:pt x="8020" y="4587"/>
                        <a:pt x="8873" y="4888"/>
                      </a:cubicBezTo>
                      <a:cubicBezTo>
                        <a:pt x="9274" y="5013"/>
                        <a:pt x="9800" y="5214"/>
                        <a:pt x="10226" y="5314"/>
                      </a:cubicBezTo>
                      <a:cubicBezTo>
                        <a:pt x="10752" y="5414"/>
                        <a:pt x="11153" y="5514"/>
                        <a:pt x="11680" y="5740"/>
                      </a:cubicBezTo>
                      <a:cubicBezTo>
                        <a:pt x="12206" y="5740"/>
                        <a:pt x="12632" y="5840"/>
                        <a:pt x="13158" y="5940"/>
                      </a:cubicBezTo>
                      <a:cubicBezTo>
                        <a:pt x="13660" y="6041"/>
                        <a:pt x="14186" y="6141"/>
                        <a:pt x="14612" y="6141"/>
                      </a:cubicBezTo>
                      <a:cubicBezTo>
                        <a:pt x="15138" y="6266"/>
                        <a:pt x="15665" y="6266"/>
                        <a:pt x="16166" y="6366"/>
                      </a:cubicBezTo>
                      <a:lnTo>
                        <a:pt x="17645" y="6366"/>
                      </a:lnTo>
                      <a:cubicBezTo>
                        <a:pt x="17987" y="6400"/>
                        <a:pt x="18321" y="6411"/>
                        <a:pt x="18649" y="6411"/>
                      </a:cubicBezTo>
                      <a:cubicBezTo>
                        <a:pt x="19304" y="6411"/>
                        <a:pt x="19934" y="6366"/>
                        <a:pt x="20552" y="6366"/>
                      </a:cubicBezTo>
                      <a:cubicBezTo>
                        <a:pt x="21078" y="6266"/>
                        <a:pt x="21504" y="6266"/>
                        <a:pt x="21930" y="6266"/>
                      </a:cubicBezTo>
                      <a:cubicBezTo>
                        <a:pt x="22432" y="6141"/>
                        <a:pt x="22858" y="6041"/>
                        <a:pt x="23284" y="6041"/>
                      </a:cubicBezTo>
                      <a:cubicBezTo>
                        <a:pt x="23685" y="5940"/>
                        <a:pt x="24111" y="5840"/>
                        <a:pt x="24537" y="5740"/>
                      </a:cubicBezTo>
                      <a:cubicBezTo>
                        <a:pt x="24938" y="5640"/>
                        <a:pt x="25264" y="5514"/>
                        <a:pt x="25690" y="5414"/>
                      </a:cubicBezTo>
                      <a:cubicBezTo>
                        <a:pt x="26416" y="5214"/>
                        <a:pt x="27043" y="5013"/>
                        <a:pt x="27569" y="4687"/>
                      </a:cubicBezTo>
                      <a:cubicBezTo>
                        <a:pt x="28196" y="4487"/>
                        <a:pt x="28597" y="4161"/>
                        <a:pt x="29023" y="3960"/>
                      </a:cubicBezTo>
                      <a:cubicBezTo>
                        <a:pt x="29324" y="3635"/>
                        <a:pt x="29650" y="3434"/>
                        <a:pt x="29750" y="3334"/>
                      </a:cubicBezTo>
                      <a:cubicBezTo>
                        <a:pt x="29850" y="3234"/>
                        <a:pt x="29950" y="3133"/>
                        <a:pt x="29950" y="3133"/>
                      </a:cubicBezTo>
                      <a:lnTo>
                        <a:pt x="30076" y="3008"/>
                      </a:lnTo>
                      <a:lnTo>
                        <a:pt x="30076" y="2908"/>
                      </a:lnTo>
                      <a:lnTo>
                        <a:pt x="29950" y="2908"/>
                      </a:lnTo>
                      <a:cubicBezTo>
                        <a:pt x="29950" y="2908"/>
                        <a:pt x="29850" y="2908"/>
                        <a:pt x="29850" y="3008"/>
                      </a:cubicBezTo>
                      <a:cubicBezTo>
                        <a:pt x="29850" y="3008"/>
                        <a:pt x="29750" y="3008"/>
                        <a:pt x="29650" y="3133"/>
                      </a:cubicBezTo>
                      <a:cubicBezTo>
                        <a:pt x="29449" y="3334"/>
                        <a:pt x="29224" y="3434"/>
                        <a:pt x="28823" y="3635"/>
                      </a:cubicBezTo>
                      <a:cubicBezTo>
                        <a:pt x="28497" y="3860"/>
                        <a:pt x="27970" y="4161"/>
                        <a:pt x="27444" y="4387"/>
                      </a:cubicBezTo>
                      <a:cubicBezTo>
                        <a:pt x="26818" y="4587"/>
                        <a:pt x="26191" y="4687"/>
                        <a:pt x="25464" y="4888"/>
                      </a:cubicBezTo>
                      <a:cubicBezTo>
                        <a:pt x="25163" y="5013"/>
                        <a:pt x="24737" y="5113"/>
                        <a:pt x="24437" y="5214"/>
                      </a:cubicBezTo>
                      <a:cubicBezTo>
                        <a:pt x="24010" y="5214"/>
                        <a:pt x="23584" y="5314"/>
                        <a:pt x="23183" y="5414"/>
                      </a:cubicBezTo>
                      <a:cubicBezTo>
                        <a:pt x="22757" y="5414"/>
                        <a:pt x="22331" y="5414"/>
                        <a:pt x="21930" y="5514"/>
                      </a:cubicBezTo>
                      <a:cubicBezTo>
                        <a:pt x="21404" y="5514"/>
                        <a:pt x="20978" y="5514"/>
                        <a:pt x="20552" y="5640"/>
                      </a:cubicBezTo>
                      <a:lnTo>
                        <a:pt x="17645" y="5640"/>
                      </a:lnTo>
                      <a:cubicBezTo>
                        <a:pt x="17419" y="5640"/>
                        <a:pt x="17218" y="5640"/>
                        <a:pt x="16918" y="5514"/>
                      </a:cubicBezTo>
                      <a:lnTo>
                        <a:pt x="16166" y="5514"/>
                      </a:lnTo>
                      <a:cubicBezTo>
                        <a:pt x="15765" y="5514"/>
                        <a:pt x="15238" y="5414"/>
                        <a:pt x="14712" y="5414"/>
                      </a:cubicBezTo>
                      <a:cubicBezTo>
                        <a:pt x="14286" y="5314"/>
                        <a:pt x="13785" y="5214"/>
                        <a:pt x="13259" y="5214"/>
                      </a:cubicBezTo>
                      <a:cubicBezTo>
                        <a:pt x="12832" y="5113"/>
                        <a:pt x="12306" y="5013"/>
                        <a:pt x="11905" y="4888"/>
                      </a:cubicBezTo>
                      <a:cubicBezTo>
                        <a:pt x="11379" y="4788"/>
                        <a:pt x="10953" y="4687"/>
                        <a:pt x="10426" y="4587"/>
                      </a:cubicBezTo>
                      <a:cubicBezTo>
                        <a:pt x="10025" y="4487"/>
                        <a:pt x="9599" y="4261"/>
                        <a:pt x="9073" y="4161"/>
                      </a:cubicBezTo>
                      <a:cubicBezTo>
                        <a:pt x="8246" y="3860"/>
                        <a:pt x="7394" y="3635"/>
                        <a:pt x="6567" y="3334"/>
                      </a:cubicBezTo>
                      <a:cubicBezTo>
                        <a:pt x="6141" y="3133"/>
                        <a:pt x="5840" y="3008"/>
                        <a:pt x="5414" y="2808"/>
                      </a:cubicBezTo>
                      <a:cubicBezTo>
                        <a:pt x="5113" y="2707"/>
                        <a:pt x="4687" y="2507"/>
                        <a:pt x="4386" y="2381"/>
                      </a:cubicBezTo>
                      <a:cubicBezTo>
                        <a:pt x="4060" y="2181"/>
                        <a:pt x="3760" y="2081"/>
                        <a:pt x="3434" y="1880"/>
                      </a:cubicBezTo>
                      <a:cubicBezTo>
                        <a:pt x="3133" y="1755"/>
                        <a:pt x="2807" y="1655"/>
                        <a:pt x="2607" y="1454"/>
                      </a:cubicBezTo>
                      <a:cubicBezTo>
                        <a:pt x="2081" y="1128"/>
                        <a:pt x="1554" y="928"/>
                        <a:pt x="1253" y="727"/>
                      </a:cubicBezTo>
                      <a:cubicBezTo>
                        <a:pt x="401" y="301"/>
                        <a:pt x="101" y="1"/>
                        <a:pt x="101" y="1"/>
                      </a:cubicBezTo>
                      <a:close/>
                    </a:path>
                  </a:pathLst>
                </a:custGeom>
                <a:solidFill>
                  <a:srgbClr val="2E1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42" name="Google Shape;5742;p37"/>
                <p:cNvSpPr/>
                <p:nvPr/>
              </p:nvSpPr>
              <p:spPr>
                <a:xfrm>
                  <a:off x="2190780" y="3826592"/>
                  <a:ext cx="340539" cy="226255"/>
                </a:xfrm>
                <a:custGeom>
                  <a:avLst/>
                  <a:gdLst/>
                  <a:ahLst/>
                  <a:cxnLst/>
                  <a:rect l="l" t="t" r="r" b="b"/>
                  <a:pathLst>
                    <a:path w="8246" h="5479" extrusionOk="0">
                      <a:moveTo>
                        <a:pt x="527" y="0"/>
                      </a:moveTo>
                      <a:lnTo>
                        <a:pt x="401" y="126"/>
                      </a:lnTo>
                      <a:cubicBezTo>
                        <a:pt x="928" y="627"/>
                        <a:pt x="1454" y="1153"/>
                        <a:pt x="1980" y="1680"/>
                      </a:cubicBezTo>
                      <a:cubicBezTo>
                        <a:pt x="2507" y="2206"/>
                        <a:pt x="3033" y="2632"/>
                        <a:pt x="3659" y="3133"/>
                      </a:cubicBezTo>
                      <a:cubicBezTo>
                        <a:pt x="3960" y="3359"/>
                        <a:pt x="4286" y="3559"/>
                        <a:pt x="4587" y="3760"/>
                      </a:cubicBezTo>
                      <a:cubicBezTo>
                        <a:pt x="4913" y="3885"/>
                        <a:pt x="5213" y="4086"/>
                        <a:pt x="5539" y="4286"/>
                      </a:cubicBezTo>
                      <a:cubicBezTo>
                        <a:pt x="5620" y="4367"/>
                        <a:pt x="5766" y="4464"/>
                        <a:pt x="5925" y="4499"/>
                      </a:cubicBezTo>
                      <a:lnTo>
                        <a:pt x="5925" y="4499"/>
                      </a:lnTo>
                      <a:lnTo>
                        <a:pt x="5840" y="4512"/>
                      </a:lnTo>
                      <a:cubicBezTo>
                        <a:pt x="5539" y="4612"/>
                        <a:pt x="5213" y="4612"/>
                        <a:pt x="4913" y="4712"/>
                      </a:cubicBezTo>
                      <a:cubicBezTo>
                        <a:pt x="4587" y="4712"/>
                        <a:pt x="4286" y="4812"/>
                        <a:pt x="3960" y="4812"/>
                      </a:cubicBezTo>
                      <a:cubicBezTo>
                        <a:pt x="3334" y="4913"/>
                        <a:pt x="2607" y="4913"/>
                        <a:pt x="1980" y="5013"/>
                      </a:cubicBezTo>
                      <a:lnTo>
                        <a:pt x="1028" y="5013"/>
                      </a:lnTo>
                      <a:cubicBezTo>
                        <a:pt x="727" y="5013"/>
                        <a:pt x="401" y="5013"/>
                        <a:pt x="101" y="5138"/>
                      </a:cubicBezTo>
                      <a:lnTo>
                        <a:pt x="0" y="5138"/>
                      </a:lnTo>
                      <a:cubicBezTo>
                        <a:pt x="0" y="5238"/>
                        <a:pt x="101" y="5238"/>
                        <a:pt x="101" y="5238"/>
                      </a:cubicBezTo>
                      <a:cubicBezTo>
                        <a:pt x="1018" y="5385"/>
                        <a:pt x="1989" y="5478"/>
                        <a:pt x="2935" y="5478"/>
                      </a:cubicBezTo>
                      <a:cubicBezTo>
                        <a:pt x="3281" y="5478"/>
                        <a:pt x="3624" y="5466"/>
                        <a:pt x="3960" y="5439"/>
                      </a:cubicBezTo>
                      <a:cubicBezTo>
                        <a:pt x="4587" y="5439"/>
                        <a:pt x="5213" y="5439"/>
                        <a:pt x="5940" y="5339"/>
                      </a:cubicBezTo>
                      <a:cubicBezTo>
                        <a:pt x="6266" y="5238"/>
                        <a:pt x="6567" y="5238"/>
                        <a:pt x="6893" y="5138"/>
                      </a:cubicBezTo>
                      <a:cubicBezTo>
                        <a:pt x="7193" y="5138"/>
                        <a:pt x="7519" y="5013"/>
                        <a:pt x="7820" y="5013"/>
                      </a:cubicBezTo>
                      <a:cubicBezTo>
                        <a:pt x="8045" y="4913"/>
                        <a:pt x="8146" y="4812"/>
                        <a:pt x="8146" y="4712"/>
                      </a:cubicBezTo>
                      <a:cubicBezTo>
                        <a:pt x="8246" y="4386"/>
                        <a:pt x="8045" y="4186"/>
                        <a:pt x="7820" y="4186"/>
                      </a:cubicBezTo>
                      <a:lnTo>
                        <a:pt x="7294" y="4086"/>
                      </a:lnTo>
                      <a:cubicBezTo>
                        <a:pt x="7093" y="4086"/>
                        <a:pt x="6993" y="3985"/>
                        <a:pt x="6792" y="3985"/>
                      </a:cubicBezTo>
                      <a:cubicBezTo>
                        <a:pt x="6667" y="3885"/>
                        <a:pt x="6466" y="3885"/>
                        <a:pt x="6366" y="3760"/>
                      </a:cubicBezTo>
                      <a:cubicBezTo>
                        <a:pt x="6166" y="3660"/>
                        <a:pt x="6040" y="3660"/>
                        <a:pt x="5840" y="3559"/>
                      </a:cubicBezTo>
                      <a:cubicBezTo>
                        <a:pt x="5539" y="3459"/>
                        <a:pt x="5213" y="3259"/>
                        <a:pt x="4913" y="3033"/>
                      </a:cubicBezTo>
                      <a:cubicBezTo>
                        <a:pt x="4687" y="2933"/>
                        <a:pt x="4386" y="2732"/>
                        <a:pt x="4060" y="2507"/>
                      </a:cubicBezTo>
                      <a:cubicBezTo>
                        <a:pt x="3760" y="2306"/>
                        <a:pt x="3434" y="2106"/>
                        <a:pt x="3133" y="1880"/>
                      </a:cubicBezTo>
                      <a:cubicBezTo>
                        <a:pt x="2908" y="1680"/>
                        <a:pt x="2607" y="1479"/>
                        <a:pt x="2281" y="1253"/>
                      </a:cubicBezTo>
                      <a:cubicBezTo>
                        <a:pt x="1654" y="852"/>
                        <a:pt x="1153" y="426"/>
                        <a:pt x="627" y="0"/>
                      </a:cubicBezTo>
                      <a:close/>
                    </a:path>
                  </a:pathLst>
                </a:custGeom>
                <a:solidFill>
                  <a:srgbClr val="2E1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43" name="Google Shape;5743;p37"/>
                <p:cNvSpPr/>
                <p:nvPr/>
              </p:nvSpPr>
              <p:spPr>
                <a:xfrm>
                  <a:off x="2561305" y="3848315"/>
                  <a:ext cx="254682" cy="302279"/>
                </a:xfrm>
                <a:custGeom>
                  <a:avLst/>
                  <a:gdLst/>
                  <a:ahLst/>
                  <a:cxnLst/>
                  <a:rect l="l" t="t" r="r" b="b"/>
                  <a:pathLst>
                    <a:path w="6167" h="7320" extrusionOk="0">
                      <a:moveTo>
                        <a:pt x="201" y="1"/>
                      </a:moveTo>
                      <a:lnTo>
                        <a:pt x="201" y="101"/>
                      </a:lnTo>
                      <a:cubicBezTo>
                        <a:pt x="527" y="727"/>
                        <a:pt x="828" y="1154"/>
                        <a:pt x="1254" y="1680"/>
                      </a:cubicBezTo>
                      <a:cubicBezTo>
                        <a:pt x="1354" y="1880"/>
                        <a:pt x="1580" y="2106"/>
                        <a:pt x="1780" y="2306"/>
                      </a:cubicBezTo>
                      <a:cubicBezTo>
                        <a:pt x="1981" y="2507"/>
                        <a:pt x="2206" y="2733"/>
                        <a:pt x="2507" y="2933"/>
                      </a:cubicBezTo>
                      <a:cubicBezTo>
                        <a:pt x="2708" y="3134"/>
                        <a:pt x="2933" y="3234"/>
                        <a:pt x="3134" y="3459"/>
                      </a:cubicBezTo>
                      <a:cubicBezTo>
                        <a:pt x="3234" y="3560"/>
                        <a:pt x="3459" y="3660"/>
                        <a:pt x="3560" y="3660"/>
                      </a:cubicBezTo>
                      <a:cubicBezTo>
                        <a:pt x="3660" y="3760"/>
                        <a:pt x="3760" y="3860"/>
                        <a:pt x="3961" y="3986"/>
                      </a:cubicBezTo>
                      <a:cubicBezTo>
                        <a:pt x="4186" y="4086"/>
                        <a:pt x="4487" y="4286"/>
                        <a:pt x="4713" y="4387"/>
                      </a:cubicBezTo>
                      <a:cubicBezTo>
                        <a:pt x="4752" y="4400"/>
                        <a:pt x="4792" y="4414"/>
                        <a:pt x="4833" y="4427"/>
                      </a:cubicBezTo>
                      <a:lnTo>
                        <a:pt x="4833" y="4427"/>
                      </a:lnTo>
                      <a:cubicBezTo>
                        <a:pt x="4613" y="4591"/>
                        <a:pt x="4396" y="4756"/>
                        <a:pt x="4186" y="4913"/>
                      </a:cubicBezTo>
                      <a:cubicBezTo>
                        <a:pt x="3961" y="5113"/>
                        <a:pt x="3760" y="5339"/>
                        <a:pt x="3560" y="5439"/>
                      </a:cubicBezTo>
                      <a:cubicBezTo>
                        <a:pt x="3334" y="5540"/>
                        <a:pt x="3134" y="5740"/>
                        <a:pt x="2933" y="5865"/>
                      </a:cubicBezTo>
                      <a:cubicBezTo>
                        <a:pt x="2708" y="6066"/>
                        <a:pt x="2507" y="6166"/>
                        <a:pt x="2206" y="6266"/>
                      </a:cubicBezTo>
                      <a:lnTo>
                        <a:pt x="1880" y="6492"/>
                      </a:lnTo>
                      <a:cubicBezTo>
                        <a:pt x="1780" y="6592"/>
                        <a:pt x="1680" y="6592"/>
                        <a:pt x="1580" y="6692"/>
                      </a:cubicBezTo>
                      <a:cubicBezTo>
                        <a:pt x="1454" y="6793"/>
                        <a:pt x="1354" y="6793"/>
                        <a:pt x="1154" y="6893"/>
                      </a:cubicBezTo>
                      <a:cubicBezTo>
                        <a:pt x="1053" y="6893"/>
                        <a:pt x="953" y="6993"/>
                        <a:pt x="828" y="6993"/>
                      </a:cubicBezTo>
                      <a:cubicBezTo>
                        <a:pt x="728" y="6993"/>
                        <a:pt x="527" y="7119"/>
                        <a:pt x="427" y="7119"/>
                      </a:cubicBezTo>
                      <a:lnTo>
                        <a:pt x="101" y="7219"/>
                      </a:lnTo>
                      <a:lnTo>
                        <a:pt x="1" y="7219"/>
                      </a:lnTo>
                      <a:lnTo>
                        <a:pt x="1" y="7319"/>
                      </a:lnTo>
                      <a:lnTo>
                        <a:pt x="953" y="7319"/>
                      </a:lnTo>
                      <a:cubicBezTo>
                        <a:pt x="1053" y="7319"/>
                        <a:pt x="1154" y="7219"/>
                        <a:pt x="1354" y="7219"/>
                      </a:cubicBezTo>
                      <a:cubicBezTo>
                        <a:pt x="1454" y="7219"/>
                        <a:pt x="1580" y="7219"/>
                        <a:pt x="1680" y="7119"/>
                      </a:cubicBezTo>
                      <a:cubicBezTo>
                        <a:pt x="1981" y="6993"/>
                        <a:pt x="2206" y="6893"/>
                        <a:pt x="2507" y="6793"/>
                      </a:cubicBezTo>
                      <a:cubicBezTo>
                        <a:pt x="2708" y="6692"/>
                        <a:pt x="3033" y="6592"/>
                        <a:pt x="3234" y="6492"/>
                      </a:cubicBezTo>
                      <a:cubicBezTo>
                        <a:pt x="3760" y="6166"/>
                        <a:pt x="4186" y="5966"/>
                        <a:pt x="4713" y="5640"/>
                      </a:cubicBezTo>
                      <a:cubicBezTo>
                        <a:pt x="5114" y="5339"/>
                        <a:pt x="5540" y="4913"/>
                        <a:pt x="5966" y="4612"/>
                      </a:cubicBezTo>
                      <a:cubicBezTo>
                        <a:pt x="6066" y="4612"/>
                        <a:pt x="6066" y="4487"/>
                        <a:pt x="6166" y="4387"/>
                      </a:cubicBezTo>
                      <a:cubicBezTo>
                        <a:pt x="6166" y="4186"/>
                        <a:pt x="6066" y="3986"/>
                        <a:pt x="5840" y="3860"/>
                      </a:cubicBezTo>
                      <a:cubicBezTo>
                        <a:pt x="5640" y="3760"/>
                        <a:pt x="5339" y="3760"/>
                        <a:pt x="5114" y="3560"/>
                      </a:cubicBezTo>
                      <a:cubicBezTo>
                        <a:pt x="4813" y="3459"/>
                        <a:pt x="4587" y="3359"/>
                        <a:pt x="4286" y="3234"/>
                      </a:cubicBezTo>
                      <a:cubicBezTo>
                        <a:pt x="4186" y="3134"/>
                        <a:pt x="4086" y="3134"/>
                        <a:pt x="3961" y="3033"/>
                      </a:cubicBezTo>
                      <a:cubicBezTo>
                        <a:pt x="3860" y="2933"/>
                        <a:pt x="3760" y="2933"/>
                        <a:pt x="3560" y="2833"/>
                      </a:cubicBezTo>
                      <a:cubicBezTo>
                        <a:pt x="3334" y="2733"/>
                        <a:pt x="3134" y="2507"/>
                        <a:pt x="2933" y="2306"/>
                      </a:cubicBezTo>
                      <a:cubicBezTo>
                        <a:pt x="2708" y="2206"/>
                        <a:pt x="2407" y="1981"/>
                        <a:pt x="2206" y="1780"/>
                      </a:cubicBezTo>
                      <a:cubicBezTo>
                        <a:pt x="1981" y="1680"/>
                        <a:pt x="1780" y="1479"/>
                        <a:pt x="1580" y="1254"/>
                      </a:cubicBezTo>
                      <a:cubicBezTo>
                        <a:pt x="1154" y="953"/>
                        <a:pt x="728" y="527"/>
                        <a:pt x="327" y="101"/>
                      </a:cubicBezTo>
                      <a:lnTo>
                        <a:pt x="201" y="1"/>
                      </a:lnTo>
                      <a:close/>
                    </a:path>
                  </a:pathLst>
                </a:custGeom>
                <a:solidFill>
                  <a:srgbClr val="2E19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44" name="Google Shape;5744;p37"/>
                <p:cNvSpPr/>
                <p:nvPr/>
              </p:nvSpPr>
              <p:spPr>
                <a:xfrm>
                  <a:off x="3626379" y="3209064"/>
                  <a:ext cx="120011" cy="169392"/>
                </a:xfrm>
                <a:custGeom>
                  <a:avLst/>
                  <a:gdLst/>
                  <a:ahLst/>
                  <a:cxnLst/>
                  <a:rect l="l" t="t" r="r" b="b"/>
                  <a:pathLst>
                    <a:path w="2906" h="4102" extrusionOk="0">
                      <a:moveTo>
                        <a:pt x="1411" y="0"/>
                      </a:moveTo>
                      <a:cubicBezTo>
                        <a:pt x="1388" y="0"/>
                        <a:pt x="1368" y="13"/>
                        <a:pt x="1354" y="41"/>
                      </a:cubicBezTo>
                      <a:cubicBezTo>
                        <a:pt x="0" y="2221"/>
                        <a:pt x="2507" y="4101"/>
                        <a:pt x="2507" y="4101"/>
                      </a:cubicBezTo>
                      <a:cubicBezTo>
                        <a:pt x="2905" y="2741"/>
                        <a:pt x="1747" y="0"/>
                        <a:pt x="141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45" name="Google Shape;5745;p37"/>
                <p:cNvSpPr/>
                <p:nvPr/>
              </p:nvSpPr>
              <p:spPr>
                <a:xfrm>
                  <a:off x="3912160" y="2199906"/>
                  <a:ext cx="119969" cy="169351"/>
                </a:xfrm>
                <a:custGeom>
                  <a:avLst/>
                  <a:gdLst/>
                  <a:ahLst/>
                  <a:cxnLst/>
                  <a:rect l="l" t="t" r="r" b="b"/>
                  <a:pathLst>
                    <a:path w="2905" h="4101" extrusionOk="0">
                      <a:moveTo>
                        <a:pt x="1378" y="0"/>
                      </a:moveTo>
                      <a:cubicBezTo>
                        <a:pt x="983" y="0"/>
                        <a:pt x="0" y="2741"/>
                        <a:pt x="399" y="4101"/>
                      </a:cubicBezTo>
                      <a:cubicBezTo>
                        <a:pt x="399" y="4101"/>
                        <a:pt x="2905" y="2121"/>
                        <a:pt x="1451" y="41"/>
                      </a:cubicBezTo>
                      <a:cubicBezTo>
                        <a:pt x="1430" y="13"/>
                        <a:pt x="1406" y="0"/>
                        <a:pt x="137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46" name="Google Shape;5746;p37"/>
                <p:cNvSpPr/>
                <p:nvPr/>
              </p:nvSpPr>
              <p:spPr>
                <a:xfrm>
                  <a:off x="3578762" y="2546231"/>
                  <a:ext cx="129426" cy="121160"/>
                </a:xfrm>
                <a:custGeom>
                  <a:avLst/>
                  <a:gdLst/>
                  <a:ahLst/>
                  <a:cxnLst/>
                  <a:rect l="l" t="t" r="r" b="b"/>
                  <a:pathLst>
                    <a:path w="3134" h="2934" extrusionOk="0">
                      <a:moveTo>
                        <a:pt x="853" y="1"/>
                      </a:moveTo>
                      <a:cubicBezTo>
                        <a:pt x="0" y="1"/>
                        <a:pt x="953" y="2933"/>
                        <a:pt x="3133" y="2933"/>
                      </a:cubicBezTo>
                      <a:cubicBezTo>
                        <a:pt x="3133" y="2933"/>
                        <a:pt x="2833" y="1"/>
                        <a:pt x="8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47" name="Google Shape;5747;p37"/>
                <p:cNvSpPr/>
                <p:nvPr/>
              </p:nvSpPr>
              <p:spPr>
                <a:xfrm>
                  <a:off x="4026225" y="2851423"/>
                  <a:ext cx="174275" cy="177362"/>
                </a:xfrm>
                <a:custGeom>
                  <a:avLst/>
                  <a:gdLst/>
                  <a:ahLst/>
                  <a:cxnLst/>
                  <a:rect l="l" t="t" r="r" b="b"/>
                  <a:pathLst>
                    <a:path w="4220" h="4295" extrusionOk="0">
                      <a:moveTo>
                        <a:pt x="3195" y="0"/>
                      </a:moveTo>
                      <a:cubicBezTo>
                        <a:pt x="2421" y="0"/>
                        <a:pt x="1" y="3826"/>
                        <a:pt x="569" y="4190"/>
                      </a:cubicBezTo>
                      <a:cubicBezTo>
                        <a:pt x="652" y="4261"/>
                        <a:pt x="765" y="4295"/>
                        <a:pt x="898" y="4295"/>
                      </a:cubicBezTo>
                      <a:cubicBezTo>
                        <a:pt x="1935" y="4295"/>
                        <a:pt x="4220" y="2261"/>
                        <a:pt x="3376" y="130"/>
                      </a:cubicBezTo>
                      <a:cubicBezTo>
                        <a:pt x="3336" y="41"/>
                        <a:pt x="3274" y="0"/>
                        <a:pt x="31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48" name="Google Shape;5748;p37"/>
                <p:cNvSpPr/>
                <p:nvPr/>
              </p:nvSpPr>
              <p:spPr>
                <a:xfrm>
                  <a:off x="3379789" y="1896572"/>
                  <a:ext cx="213962" cy="172696"/>
                </a:xfrm>
                <a:custGeom>
                  <a:avLst/>
                  <a:gdLst/>
                  <a:ahLst/>
                  <a:cxnLst/>
                  <a:rect l="l" t="t" r="r" b="b"/>
                  <a:pathLst>
                    <a:path w="5181" h="4182" extrusionOk="0">
                      <a:moveTo>
                        <a:pt x="474" y="0"/>
                      </a:moveTo>
                      <a:cubicBezTo>
                        <a:pt x="188" y="0"/>
                        <a:pt x="0" y="74"/>
                        <a:pt x="31" y="268"/>
                      </a:cubicBezTo>
                      <a:cubicBezTo>
                        <a:pt x="307" y="2193"/>
                        <a:pt x="4711" y="4181"/>
                        <a:pt x="5136" y="4181"/>
                      </a:cubicBezTo>
                      <a:cubicBezTo>
                        <a:pt x="5176" y="4181"/>
                        <a:pt x="5181" y="4164"/>
                        <a:pt x="5144" y="4128"/>
                      </a:cubicBezTo>
                      <a:cubicBezTo>
                        <a:pt x="3565" y="2373"/>
                        <a:pt x="3365" y="1220"/>
                        <a:pt x="2538" y="594"/>
                      </a:cubicBezTo>
                      <a:cubicBezTo>
                        <a:pt x="2243" y="369"/>
                        <a:pt x="1112" y="0"/>
                        <a:pt x="47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49" name="Google Shape;5749;p37"/>
                <p:cNvSpPr/>
                <p:nvPr/>
              </p:nvSpPr>
              <p:spPr>
                <a:xfrm>
                  <a:off x="3562202" y="2261605"/>
                  <a:ext cx="169031" cy="69541"/>
                </a:xfrm>
                <a:custGeom>
                  <a:avLst/>
                  <a:gdLst/>
                  <a:ahLst/>
                  <a:cxnLst/>
                  <a:rect l="l" t="t" r="r" b="b"/>
                  <a:pathLst>
                    <a:path w="4093" h="1684" extrusionOk="0">
                      <a:moveTo>
                        <a:pt x="1554" y="0"/>
                      </a:moveTo>
                      <a:cubicBezTo>
                        <a:pt x="301" y="0"/>
                        <a:pt x="0" y="426"/>
                        <a:pt x="0" y="627"/>
                      </a:cubicBezTo>
                      <a:cubicBezTo>
                        <a:pt x="201" y="1254"/>
                        <a:pt x="2181" y="1153"/>
                        <a:pt x="3760" y="1680"/>
                      </a:cubicBezTo>
                      <a:cubicBezTo>
                        <a:pt x="3771" y="1682"/>
                        <a:pt x="3781" y="1684"/>
                        <a:pt x="3789" y="1684"/>
                      </a:cubicBezTo>
                      <a:cubicBezTo>
                        <a:pt x="4092" y="1684"/>
                        <a:pt x="2871" y="0"/>
                        <a:pt x="15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50" name="Google Shape;5750;p37"/>
                <p:cNvSpPr/>
                <p:nvPr/>
              </p:nvSpPr>
              <p:spPr>
                <a:xfrm>
                  <a:off x="3683411" y="2032112"/>
                  <a:ext cx="128270" cy="199496"/>
                </a:xfrm>
                <a:custGeom>
                  <a:avLst/>
                  <a:gdLst/>
                  <a:ahLst/>
                  <a:cxnLst/>
                  <a:rect l="l" t="t" r="r" b="b"/>
                  <a:pathLst>
                    <a:path w="3106" h="4831" extrusionOk="0">
                      <a:moveTo>
                        <a:pt x="412" y="1"/>
                      </a:moveTo>
                      <a:cubicBezTo>
                        <a:pt x="0" y="1"/>
                        <a:pt x="216" y="1409"/>
                        <a:pt x="499" y="1999"/>
                      </a:cubicBezTo>
                      <a:cubicBezTo>
                        <a:pt x="1025" y="3051"/>
                        <a:pt x="2479" y="4204"/>
                        <a:pt x="2604" y="4831"/>
                      </a:cubicBezTo>
                      <a:cubicBezTo>
                        <a:pt x="2604" y="4831"/>
                        <a:pt x="3106" y="1171"/>
                        <a:pt x="499" y="19"/>
                      </a:cubicBezTo>
                      <a:cubicBezTo>
                        <a:pt x="468" y="7"/>
                        <a:pt x="439" y="1"/>
                        <a:pt x="41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51" name="Google Shape;5751;p37"/>
                <p:cNvSpPr/>
                <p:nvPr/>
              </p:nvSpPr>
              <p:spPr>
                <a:xfrm>
                  <a:off x="3480432" y="1964797"/>
                  <a:ext cx="460632" cy="1844111"/>
                </a:xfrm>
                <a:custGeom>
                  <a:avLst/>
                  <a:gdLst/>
                  <a:ahLst/>
                  <a:cxnLst/>
                  <a:rect l="l" t="t" r="r" b="b"/>
                  <a:pathLst>
                    <a:path w="11154" h="44657" extrusionOk="0">
                      <a:moveTo>
                        <a:pt x="163" y="1"/>
                      </a:moveTo>
                      <a:cubicBezTo>
                        <a:pt x="126" y="1"/>
                        <a:pt x="101" y="32"/>
                        <a:pt x="101" y="95"/>
                      </a:cubicBezTo>
                      <a:cubicBezTo>
                        <a:pt x="1" y="195"/>
                        <a:pt x="1" y="195"/>
                        <a:pt x="101" y="295"/>
                      </a:cubicBezTo>
                      <a:cubicBezTo>
                        <a:pt x="101" y="295"/>
                        <a:pt x="201" y="395"/>
                        <a:pt x="502" y="721"/>
                      </a:cubicBezTo>
                      <a:cubicBezTo>
                        <a:pt x="727" y="922"/>
                        <a:pt x="1128" y="1348"/>
                        <a:pt x="1554" y="1849"/>
                      </a:cubicBezTo>
                      <a:cubicBezTo>
                        <a:pt x="1755" y="2075"/>
                        <a:pt x="2081" y="2275"/>
                        <a:pt x="2381" y="2601"/>
                      </a:cubicBezTo>
                      <a:cubicBezTo>
                        <a:pt x="2607" y="2902"/>
                        <a:pt x="2908" y="3328"/>
                        <a:pt x="3234" y="3629"/>
                      </a:cubicBezTo>
                      <a:cubicBezTo>
                        <a:pt x="3534" y="3954"/>
                        <a:pt x="3860" y="4355"/>
                        <a:pt x="4161" y="4781"/>
                      </a:cubicBezTo>
                      <a:cubicBezTo>
                        <a:pt x="4487" y="5207"/>
                        <a:pt x="4787" y="5734"/>
                        <a:pt x="5113" y="6135"/>
                      </a:cubicBezTo>
                      <a:cubicBezTo>
                        <a:pt x="5414" y="6661"/>
                        <a:pt x="5840" y="7087"/>
                        <a:pt x="6141" y="7613"/>
                      </a:cubicBezTo>
                      <a:cubicBezTo>
                        <a:pt x="6467" y="8115"/>
                        <a:pt x="6893" y="8641"/>
                        <a:pt x="7194" y="9268"/>
                      </a:cubicBezTo>
                      <a:cubicBezTo>
                        <a:pt x="7820" y="10421"/>
                        <a:pt x="8346" y="11774"/>
                        <a:pt x="8873" y="13127"/>
                      </a:cubicBezTo>
                      <a:cubicBezTo>
                        <a:pt x="9274" y="14506"/>
                        <a:pt x="9600" y="15959"/>
                        <a:pt x="10026" y="17413"/>
                      </a:cubicBezTo>
                      <a:cubicBezTo>
                        <a:pt x="10427" y="18892"/>
                        <a:pt x="10527" y="20446"/>
                        <a:pt x="10527" y="22025"/>
                      </a:cubicBezTo>
                      <a:lnTo>
                        <a:pt x="10527" y="23152"/>
                      </a:lnTo>
                      <a:lnTo>
                        <a:pt x="10427" y="24305"/>
                      </a:lnTo>
                      <a:cubicBezTo>
                        <a:pt x="10427" y="25157"/>
                        <a:pt x="10326" y="25884"/>
                        <a:pt x="10226" y="26611"/>
                      </a:cubicBezTo>
                      <a:cubicBezTo>
                        <a:pt x="10126" y="28165"/>
                        <a:pt x="9700" y="29543"/>
                        <a:pt x="9399" y="30997"/>
                      </a:cubicBezTo>
                      <a:cubicBezTo>
                        <a:pt x="9274" y="31298"/>
                        <a:pt x="9173" y="31724"/>
                        <a:pt x="9073" y="32050"/>
                      </a:cubicBezTo>
                      <a:cubicBezTo>
                        <a:pt x="8973" y="32350"/>
                        <a:pt x="8973" y="32777"/>
                        <a:pt x="8873" y="33077"/>
                      </a:cubicBezTo>
                      <a:cubicBezTo>
                        <a:pt x="8647" y="33704"/>
                        <a:pt x="8346" y="34330"/>
                        <a:pt x="8146" y="34957"/>
                      </a:cubicBezTo>
                      <a:cubicBezTo>
                        <a:pt x="7920" y="35283"/>
                        <a:pt x="7820" y="35584"/>
                        <a:pt x="7720" y="35909"/>
                      </a:cubicBezTo>
                      <a:cubicBezTo>
                        <a:pt x="7519" y="36210"/>
                        <a:pt x="7394" y="36436"/>
                        <a:pt x="7194" y="36736"/>
                      </a:cubicBezTo>
                      <a:cubicBezTo>
                        <a:pt x="6993" y="37263"/>
                        <a:pt x="6667" y="37789"/>
                        <a:pt x="6366" y="38315"/>
                      </a:cubicBezTo>
                      <a:cubicBezTo>
                        <a:pt x="6041" y="38817"/>
                        <a:pt x="5740" y="39243"/>
                        <a:pt x="5414" y="39669"/>
                      </a:cubicBezTo>
                      <a:cubicBezTo>
                        <a:pt x="5113" y="40070"/>
                        <a:pt x="4787" y="40496"/>
                        <a:pt x="4587" y="40922"/>
                      </a:cubicBezTo>
                      <a:cubicBezTo>
                        <a:pt x="3960" y="41649"/>
                        <a:pt x="3434" y="42275"/>
                        <a:pt x="3008" y="42802"/>
                      </a:cubicBezTo>
                      <a:cubicBezTo>
                        <a:pt x="2607" y="43328"/>
                        <a:pt x="2181" y="43729"/>
                        <a:pt x="1980" y="43955"/>
                      </a:cubicBezTo>
                      <a:lnTo>
                        <a:pt x="1554" y="44356"/>
                      </a:lnTo>
                      <a:lnTo>
                        <a:pt x="1554" y="44581"/>
                      </a:lnTo>
                      <a:cubicBezTo>
                        <a:pt x="1605" y="44631"/>
                        <a:pt x="1655" y="44656"/>
                        <a:pt x="1692" y="44656"/>
                      </a:cubicBezTo>
                      <a:cubicBezTo>
                        <a:pt x="1730" y="44656"/>
                        <a:pt x="1755" y="44631"/>
                        <a:pt x="1755" y="44581"/>
                      </a:cubicBezTo>
                      <a:cubicBezTo>
                        <a:pt x="1755" y="44581"/>
                        <a:pt x="1980" y="44456"/>
                        <a:pt x="2181" y="44255"/>
                      </a:cubicBezTo>
                      <a:cubicBezTo>
                        <a:pt x="2507" y="43955"/>
                        <a:pt x="2908" y="43629"/>
                        <a:pt x="3334" y="43102"/>
                      </a:cubicBezTo>
                      <a:cubicBezTo>
                        <a:pt x="3860" y="42576"/>
                        <a:pt x="4386" y="41950"/>
                        <a:pt x="5013" y="41223"/>
                      </a:cubicBezTo>
                      <a:cubicBezTo>
                        <a:pt x="5514" y="40496"/>
                        <a:pt x="6141" y="39569"/>
                        <a:pt x="6767" y="38516"/>
                      </a:cubicBezTo>
                      <a:cubicBezTo>
                        <a:pt x="7394" y="37564"/>
                        <a:pt x="7920" y="36436"/>
                        <a:pt x="8447" y="35183"/>
                      </a:cubicBezTo>
                      <a:cubicBezTo>
                        <a:pt x="8647" y="34857"/>
                        <a:pt x="8772" y="34556"/>
                        <a:pt x="8873" y="34230"/>
                      </a:cubicBezTo>
                      <a:cubicBezTo>
                        <a:pt x="8973" y="33929"/>
                        <a:pt x="9173" y="33604"/>
                        <a:pt x="9274" y="33178"/>
                      </a:cubicBezTo>
                      <a:cubicBezTo>
                        <a:pt x="9600" y="32551"/>
                        <a:pt x="9900" y="31924"/>
                        <a:pt x="10126" y="31198"/>
                      </a:cubicBezTo>
                      <a:cubicBezTo>
                        <a:pt x="10226" y="30897"/>
                        <a:pt x="10326" y="30471"/>
                        <a:pt x="10427" y="30170"/>
                      </a:cubicBezTo>
                      <a:cubicBezTo>
                        <a:pt x="10527" y="29744"/>
                        <a:pt x="10527" y="29318"/>
                        <a:pt x="10652" y="29017"/>
                      </a:cubicBezTo>
                      <a:cubicBezTo>
                        <a:pt x="10752" y="28290"/>
                        <a:pt x="10853" y="27438"/>
                        <a:pt x="10953" y="26711"/>
                      </a:cubicBezTo>
                      <a:cubicBezTo>
                        <a:pt x="11153" y="25157"/>
                        <a:pt x="11153" y="23578"/>
                        <a:pt x="11053" y="22025"/>
                      </a:cubicBezTo>
                      <a:cubicBezTo>
                        <a:pt x="11053" y="21599"/>
                        <a:pt x="11053" y="21172"/>
                        <a:pt x="10953" y="20872"/>
                      </a:cubicBezTo>
                      <a:cubicBezTo>
                        <a:pt x="10953" y="20446"/>
                        <a:pt x="10853" y="20020"/>
                        <a:pt x="10853" y="19619"/>
                      </a:cubicBezTo>
                      <a:cubicBezTo>
                        <a:pt x="10853" y="19293"/>
                        <a:pt x="10752" y="18892"/>
                        <a:pt x="10752" y="18466"/>
                      </a:cubicBezTo>
                      <a:cubicBezTo>
                        <a:pt x="10652" y="18040"/>
                        <a:pt x="10652" y="17739"/>
                        <a:pt x="10652" y="17313"/>
                      </a:cubicBezTo>
                      <a:cubicBezTo>
                        <a:pt x="10527" y="16887"/>
                        <a:pt x="10527" y="16586"/>
                        <a:pt x="10427" y="16160"/>
                      </a:cubicBezTo>
                      <a:cubicBezTo>
                        <a:pt x="10326" y="15759"/>
                        <a:pt x="10226" y="15433"/>
                        <a:pt x="10126" y="15007"/>
                      </a:cubicBezTo>
                      <a:lnTo>
                        <a:pt x="9900" y="14506"/>
                      </a:lnTo>
                      <a:lnTo>
                        <a:pt x="9800" y="13979"/>
                      </a:lnTo>
                      <a:cubicBezTo>
                        <a:pt x="9600" y="13654"/>
                        <a:pt x="9499" y="13253"/>
                        <a:pt x="9399" y="12927"/>
                      </a:cubicBezTo>
                      <a:cubicBezTo>
                        <a:pt x="9073" y="12200"/>
                        <a:pt x="8873" y="11573"/>
                        <a:pt x="8547" y="10947"/>
                      </a:cubicBezTo>
                      <a:cubicBezTo>
                        <a:pt x="8447" y="10621"/>
                        <a:pt x="8246" y="10320"/>
                        <a:pt x="8146" y="9894"/>
                      </a:cubicBezTo>
                      <a:cubicBezTo>
                        <a:pt x="7920" y="9694"/>
                        <a:pt x="7820" y="9368"/>
                        <a:pt x="7620" y="9067"/>
                      </a:cubicBezTo>
                      <a:cubicBezTo>
                        <a:pt x="7519" y="8741"/>
                        <a:pt x="7294" y="8441"/>
                        <a:pt x="7194" y="8115"/>
                      </a:cubicBezTo>
                      <a:cubicBezTo>
                        <a:pt x="6993" y="7814"/>
                        <a:pt x="6893" y="7613"/>
                        <a:pt x="6667" y="7288"/>
                      </a:cubicBezTo>
                      <a:cubicBezTo>
                        <a:pt x="6366" y="6761"/>
                        <a:pt x="6041" y="6235"/>
                        <a:pt x="5740" y="5734"/>
                      </a:cubicBezTo>
                      <a:cubicBezTo>
                        <a:pt x="5414" y="5207"/>
                        <a:pt x="5013" y="4781"/>
                        <a:pt x="4687" y="4355"/>
                      </a:cubicBezTo>
                      <a:cubicBezTo>
                        <a:pt x="4386" y="3954"/>
                        <a:pt x="4061" y="3528"/>
                        <a:pt x="3760" y="3227"/>
                      </a:cubicBezTo>
                      <a:cubicBezTo>
                        <a:pt x="3334" y="2801"/>
                        <a:pt x="3008" y="2476"/>
                        <a:pt x="2808" y="2175"/>
                      </a:cubicBezTo>
                      <a:cubicBezTo>
                        <a:pt x="2507" y="1974"/>
                        <a:pt x="2181" y="1649"/>
                        <a:pt x="1980" y="1448"/>
                      </a:cubicBezTo>
                      <a:cubicBezTo>
                        <a:pt x="1454" y="922"/>
                        <a:pt x="1028" y="596"/>
                        <a:pt x="727" y="395"/>
                      </a:cubicBezTo>
                      <a:cubicBezTo>
                        <a:pt x="402" y="195"/>
                        <a:pt x="301" y="95"/>
                        <a:pt x="301" y="95"/>
                      </a:cubicBezTo>
                      <a:cubicBezTo>
                        <a:pt x="251" y="32"/>
                        <a:pt x="201" y="1"/>
                        <a:pt x="163" y="1"/>
                      </a:cubicBezTo>
                      <a:close/>
                    </a:path>
                  </a:pathLst>
                </a:custGeom>
                <a:solidFill>
                  <a:srgbClr val="482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52" name="Google Shape;5752;p37"/>
                <p:cNvSpPr/>
                <p:nvPr/>
              </p:nvSpPr>
              <p:spPr>
                <a:xfrm>
                  <a:off x="3699848" y="3292486"/>
                  <a:ext cx="39398" cy="318839"/>
                </a:xfrm>
                <a:custGeom>
                  <a:avLst/>
                  <a:gdLst/>
                  <a:ahLst/>
                  <a:cxnLst/>
                  <a:rect l="l" t="t" r="r" b="b"/>
                  <a:pathLst>
                    <a:path w="954" h="7721" extrusionOk="0">
                      <a:moveTo>
                        <a:pt x="1" y="1"/>
                      </a:moveTo>
                      <a:lnTo>
                        <a:pt x="1" y="302"/>
                      </a:lnTo>
                      <a:cubicBezTo>
                        <a:pt x="1" y="527"/>
                        <a:pt x="101" y="828"/>
                        <a:pt x="201" y="1254"/>
                      </a:cubicBezTo>
                      <a:cubicBezTo>
                        <a:pt x="201" y="1555"/>
                        <a:pt x="327" y="1981"/>
                        <a:pt x="427" y="2407"/>
                      </a:cubicBezTo>
                      <a:cubicBezTo>
                        <a:pt x="527" y="2808"/>
                        <a:pt x="527" y="3334"/>
                        <a:pt x="527" y="3861"/>
                      </a:cubicBezTo>
                      <a:lnTo>
                        <a:pt x="527" y="4587"/>
                      </a:lnTo>
                      <a:lnTo>
                        <a:pt x="527" y="5214"/>
                      </a:lnTo>
                      <a:lnTo>
                        <a:pt x="527" y="5841"/>
                      </a:lnTo>
                      <a:cubicBezTo>
                        <a:pt x="527" y="6041"/>
                        <a:pt x="427" y="6267"/>
                        <a:pt x="427" y="6467"/>
                      </a:cubicBezTo>
                      <a:lnTo>
                        <a:pt x="427" y="7294"/>
                      </a:lnTo>
                      <a:lnTo>
                        <a:pt x="427" y="7720"/>
                      </a:lnTo>
                      <a:cubicBezTo>
                        <a:pt x="427" y="7720"/>
                        <a:pt x="527" y="7620"/>
                        <a:pt x="527" y="7420"/>
                      </a:cubicBezTo>
                      <a:cubicBezTo>
                        <a:pt x="627" y="7194"/>
                        <a:pt x="728" y="6893"/>
                        <a:pt x="728" y="6467"/>
                      </a:cubicBezTo>
                      <a:cubicBezTo>
                        <a:pt x="828" y="6367"/>
                        <a:pt x="828" y="6166"/>
                        <a:pt x="828" y="5941"/>
                      </a:cubicBezTo>
                      <a:cubicBezTo>
                        <a:pt x="828" y="5740"/>
                        <a:pt x="953" y="5540"/>
                        <a:pt x="953" y="5214"/>
                      </a:cubicBezTo>
                      <a:lnTo>
                        <a:pt x="953" y="4487"/>
                      </a:lnTo>
                      <a:cubicBezTo>
                        <a:pt x="953" y="4287"/>
                        <a:pt x="953" y="4061"/>
                        <a:pt x="828" y="3760"/>
                      </a:cubicBezTo>
                      <a:cubicBezTo>
                        <a:pt x="828" y="3334"/>
                        <a:pt x="728" y="2808"/>
                        <a:pt x="728" y="2407"/>
                      </a:cubicBezTo>
                      <a:cubicBezTo>
                        <a:pt x="627" y="1881"/>
                        <a:pt x="627" y="1455"/>
                        <a:pt x="527" y="1154"/>
                      </a:cubicBezTo>
                      <a:cubicBezTo>
                        <a:pt x="427" y="728"/>
                        <a:pt x="327" y="527"/>
                        <a:pt x="201" y="302"/>
                      </a:cubicBezTo>
                      <a:cubicBezTo>
                        <a:pt x="101" y="101"/>
                        <a:pt x="1" y="1"/>
                        <a:pt x="1" y="1"/>
                      </a:cubicBezTo>
                      <a:close/>
                    </a:path>
                  </a:pathLst>
                </a:custGeom>
                <a:solidFill>
                  <a:srgbClr val="482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53" name="Google Shape;5753;p37"/>
                <p:cNvSpPr/>
                <p:nvPr/>
              </p:nvSpPr>
              <p:spPr>
                <a:xfrm>
                  <a:off x="3902744" y="2279198"/>
                  <a:ext cx="55917" cy="491658"/>
                </a:xfrm>
                <a:custGeom>
                  <a:avLst/>
                  <a:gdLst/>
                  <a:ahLst/>
                  <a:cxnLst/>
                  <a:rect l="l" t="t" r="r" b="b"/>
                  <a:pathLst>
                    <a:path w="1354" h="11906" extrusionOk="0">
                      <a:moveTo>
                        <a:pt x="1253" y="0"/>
                      </a:moveTo>
                      <a:cubicBezTo>
                        <a:pt x="1253" y="0"/>
                        <a:pt x="1153" y="201"/>
                        <a:pt x="1053" y="502"/>
                      </a:cubicBezTo>
                      <a:cubicBezTo>
                        <a:pt x="927" y="727"/>
                        <a:pt x="927" y="828"/>
                        <a:pt x="827" y="1028"/>
                      </a:cubicBezTo>
                      <a:cubicBezTo>
                        <a:pt x="827" y="1354"/>
                        <a:pt x="727" y="1554"/>
                        <a:pt x="627" y="1880"/>
                      </a:cubicBezTo>
                      <a:cubicBezTo>
                        <a:pt x="526" y="2381"/>
                        <a:pt x="426" y="3008"/>
                        <a:pt x="301" y="3760"/>
                      </a:cubicBezTo>
                      <a:cubicBezTo>
                        <a:pt x="301" y="4061"/>
                        <a:pt x="301" y="4487"/>
                        <a:pt x="201" y="4787"/>
                      </a:cubicBezTo>
                      <a:cubicBezTo>
                        <a:pt x="201" y="5214"/>
                        <a:pt x="201" y="5514"/>
                        <a:pt x="100" y="5940"/>
                      </a:cubicBezTo>
                      <a:cubicBezTo>
                        <a:pt x="100" y="6266"/>
                        <a:pt x="0" y="6667"/>
                        <a:pt x="0" y="6993"/>
                      </a:cubicBezTo>
                      <a:lnTo>
                        <a:pt x="0" y="8146"/>
                      </a:lnTo>
                      <a:lnTo>
                        <a:pt x="0" y="9173"/>
                      </a:lnTo>
                      <a:cubicBezTo>
                        <a:pt x="0" y="9499"/>
                        <a:pt x="100" y="9800"/>
                        <a:pt x="100" y="10026"/>
                      </a:cubicBezTo>
                      <a:cubicBezTo>
                        <a:pt x="100" y="10326"/>
                        <a:pt x="100" y="10527"/>
                        <a:pt x="201" y="10853"/>
                      </a:cubicBezTo>
                      <a:cubicBezTo>
                        <a:pt x="201" y="11053"/>
                        <a:pt x="201" y="11279"/>
                        <a:pt x="301" y="11379"/>
                      </a:cubicBezTo>
                      <a:cubicBezTo>
                        <a:pt x="301" y="11680"/>
                        <a:pt x="426" y="11905"/>
                        <a:pt x="426" y="11905"/>
                      </a:cubicBezTo>
                      <a:lnTo>
                        <a:pt x="426" y="11379"/>
                      </a:lnTo>
                      <a:lnTo>
                        <a:pt x="426" y="10752"/>
                      </a:lnTo>
                      <a:lnTo>
                        <a:pt x="426" y="10026"/>
                      </a:lnTo>
                      <a:lnTo>
                        <a:pt x="426" y="9073"/>
                      </a:lnTo>
                      <a:lnTo>
                        <a:pt x="426" y="8146"/>
                      </a:lnTo>
                      <a:lnTo>
                        <a:pt x="426" y="5940"/>
                      </a:lnTo>
                      <a:cubicBezTo>
                        <a:pt x="426" y="5214"/>
                        <a:pt x="526" y="4487"/>
                        <a:pt x="627" y="3760"/>
                      </a:cubicBezTo>
                      <a:cubicBezTo>
                        <a:pt x="727" y="3133"/>
                        <a:pt x="927" y="2381"/>
                        <a:pt x="1053" y="1880"/>
                      </a:cubicBezTo>
                      <a:cubicBezTo>
                        <a:pt x="1153" y="828"/>
                        <a:pt x="1354" y="101"/>
                        <a:pt x="1354" y="101"/>
                      </a:cubicBezTo>
                      <a:lnTo>
                        <a:pt x="1354" y="0"/>
                      </a:lnTo>
                      <a:close/>
                    </a:path>
                  </a:pathLst>
                </a:custGeom>
                <a:solidFill>
                  <a:srgbClr val="482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54" name="Google Shape;5754;p37"/>
                <p:cNvSpPr/>
                <p:nvPr/>
              </p:nvSpPr>
              <p:spPr>
                <a:xfrm>
                  <a:off x="3868591" y="2916798"/>
                  <a:ext cx="279460" cy="375702"/>
                </a:xfrm>
                <a:custGeom>
                  <a:avLst/>
                  <a:gdLst/>
                  <a:ahLst/>
                  <a:cxnLst/>
                  <a:rect l="l" t="t" r="r" b="b"/>
                  <a:pathLst>
                    <a:path w="6767" h="9098" extrusionOk="0">
                      <a:moveTo>
                        <a:pt x="6667" y="0"/>
                      </a:moveTo>
                      <a:cubicBezTo>
                        <a:pt x="6667" y="0"/>
                        <a:pt x="6567" y="100"/>
                        <a:pt x="6366" y="326"/>
                      </a:cubicBezTo>
                      <a:cubicBezTo>
                        <a:pt x="6140" y="526"/>
                        <a:pt x="5840" y="852"/>
                        <a:pt x="5414" y="1253"/>
                      </a:cubicBezTo>
                      <a:cubicBezTo>
                        <a:pt x="5113" y="1679"/>
                        <a:pt x="4787" y="2206"/>
                        <a:pt x="4386" y="2732"/>
                      </a:cubicBezTo>
                      <a:cubicBezTo>
                        <a:pt x="3960" y="3233"/>
                        <a:pt x="3534" y="3860"/>
                        <a:pt x="3133" y="4386"/>
                      </a:cubicBezTo>
                      <a:cubicBezTo>
                        <a:pt x="2707" y="4912"/>
                        <a:pt x="2281" y="5539"/>
                        <a:pt x="1880" y="6065"/>
                      </a:cubicBezTo>
                      <a:cubicBezTo>
                        <a:pt x="1554" y="6592"/>
                        <a:pt x="1128" y="7118"/>
                        <a:pt x="927" y="7519"/>
                      </a:cubicBezTo>
                      <a:cubicBezTo>
                        <a:pt x="301" y="8471"/>
                        <a:pt x="0" y="9098"/>
                        <a:pt x="0" y="9098"/>
                      </a:cubicBezTo>
                      <a:cubicBezTo>
                        <a:pt x="0" y="9098"/>
                        <a:pt x="201" y="8998"/>
                        <a:pt x="301" y="8772"/>
                      </a:cubicBezTo>
                      <a:cubicBezTo>
                        <a:pt x="501" y="8471"/>
                        <a:pt x="827" y="8146"/>
                        <a:pt x="1128" y="7745"/>
                      </a:cubicBezTo>
                      <a:cubicBezTo>
                        <a:pt x="1454" y="7319"/>
                        <a:pt x="1754" y="6792"/>
                        <a:pt x="2181" y="6266"/>
                      </a:cubicBezTo>
                      <a:cubicBezTo>
                        <a:pt x="2607" y="5740"/>
                        <a:pt x="3008" y="5238"/>
                        <a:pt x="3434" y="4612"/>
                      </a:cubicBezTo>
                      <a:cubicBezTo>
                        <a:pt x="3759" y="3985"/>
                        <a:pt x="4160" y="3459"/>
                        <a:pt x="4587" y="2933"/>
                      </a:cubicBezTo>
                      <a:cubicBezTo>
                        <a:pt x="5013" y="2406"/>
                        <a:pt x="5414" y="1880"/>
                        <a:pt x="5739" y="1479"/>
                      </a:cubicBezTo>
                      <a:cubicBezTo>
                        <a:pt x="6040" y="1053"/>
                        <a:pt x="6366" y="727"/>
                        <a:pt x="6466" y="526"/>
                      </a:cubicBezTo>
                      <a:cubicBezTo>
                        <a:pt x="6667" y="226"/>
                        <a:pt x="6767" y="100"/>
                        <a:pt x="6767" y="100"/>
                      </a:cubicBezTo>
                      <a:lnTo>
                        <a:pt x="6767" y="0"/>
                      </a:lnTo>
                      <a:close/>
                    </a:path>
                  </a:pathLst>
                </a:custGeom>
                <a:solidFill>
                  <a:srgbClr val="482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55" name="Google Shape;5755;p37"/>
                <p:cNvSpPr/>
                <p:nvPr/>
              </p:nvSpPr>
              <p:spPr>
                <a:xfrm>
                  <a:off x="3665694" y="2619741"/>
                  <a:ext cx="262941" cy="378840"/>
                </a:xfrm>
                <a:custGeom>
                  <a:avLst/>
                  <a:gdLst/>
                  <a:ahLst/>
                  <a:cxnLst/>
                  <a:rect l="l" t="t" r="r" b="b"/>
                  <a:pathLst>
                    <a:path w="6367" h="9174" extrusionOk="0">
                      <a:moveTo>
                        <a:pt x="1" y="0"/>
                      </a:moveTo>
                      <a:lnTo>
                        <a:pt x="1" y="100"/>
                      </a:lnTo>
                      <a:cubicBezTo>
                        <a:pt x="1" y="100"/>
                        <a:pt x="201" y="201"/>
                        <a:pt x="402" y="401"/>
                      </a:cubicBezTo>
                      <a:lnTo>
                        <a:pt x="1254" y="1253"/>
                      </a:lnTo>
                      <a:lnTo>
                        <a:pt x="1880" y="1880"/>
                      </a:lnTo>
                      <a:lnTo>
                        <a:pt x="2507" y="2506"/>
                      </a:lnTo>
                      <a:cubicBezTo>
                        <a:pt x="2708" y="2807"/>
                        <a:pt x="3033" y="3033"/>
                        <a:pt x="3234" y="3333"/>
                      </a:cubicBezTo>
                      <a:cubicBezTo>
                        <a:pt x="3434" y="3534"/>
                        <a:pt x="3660" y="3860"/>
                        <a:pt x="3760" y="4161"/>
                      </a:cubicBezTo>
                      <a:cubicBezTo>
                        <a:pt x="3961" y="4486"/>
                        <a:pt x="4161" y="4687"/>
                        <a:pt x="4286" y="5013"/>
                      </a:cubicBezTo>
                      <a:cubicBezTo>
                        <a:pt x="4487" y="5313"/>
                        <a:pt x="4687" y="5639"/>
                        <a:pt x="4788" y="5940"/>
                      </a:cubicBezTo>
                      <a:cubicBezTo>
                        <a:pt x="5013" y="6166"/>
                        <a:pt x="5114" y="6466"/>
                        <a:pt x="5214" y="6792"/>
                      </a:cubicBezTo>
                      <a:cubicBezTo>
                        <a:pt x="5314" y="6892"/>
                        <a:pt x="5414" y="6993"/>
                        <a:pt x="5414" y="7093"/>
                      </a:cubicBezTo>
                      <a:cubicBezTo>
                        <a:pt x="5540" y="7293"/>
                        <a:pt x="5540" y="7419"/>
                        <a:pt x="5640" y="7519"/>
                      </a:cubicBezTo>
                      <a:cubicBezTo>
                        <a:pt x="5740" y="7719"/>
                        <a:pt x="5840" y="7920"/>
                        <a:pt x="5840" y="8146"/>
                      </a:cubicBezTo>
                      <a:cubicBezTo>
                        <a:pt x="5941" y="8346"/>
                        <a:pt x="6041" y="8547"/>
                        <a:pt x="6041" y="8672"/>
                      </a:cubicBezTo>
                      <a:cubicBezTo>
                        <a:pt x="6166" y="8973"/>
                        <a:pt x="6266" y="9073"/>
                        <a:pt x="6266" y="9073"/>
                      </a:cubicBezTo>
                      <a:lnTo>
                        <a:pt x="6266" y="9173"/>
                      </a:lnTo>
                      <a:lnTo>
                        <a:pt x="6367" y="9073"/>
                      </a:lnTo>
                      <a:cubicBezTo>
                        <a:pt x="6367" y="9073"/>
                        <a:pt x="6266" y="8872"/>
                        <a:pt x="6266" y="8672"/>
                      </a:cubicBezTo>
                      <a:cubicBezTo>
                        <a:pt x="6166" y="8446"/>
                        <a:pt x="6166" y="8246"/>
                        <a:pt x="6041" y="8045"/>
                      </a:cubicBezTo>
                      <a:cubicBezTo>
                        <a:pt x="6041" y="7820"/>
                        <a:pt x="5941" y="7619"/>
                        <a:pt x="5840" y="7419"/>
                      </a:cubicBezTo>
                      <a:cubicBezTo>
                        <a:pt x="5840" y="7293"/>
                        <a:pt x="5840" y="7093"/>
                        <a:pt x="5740" y="6993"/>
                      </a:cubicBezTo>
                      <a:cubicBezTo>
                        <a:pt x="5740" y="6892"/>
                        <a:pt x="5640" y="6667"/>
                        <a:pt x="5540" y="6567"/>
                      </a:cubicBezTo>
                      <a:cubicBezTo>
                        <a:pt x="5414" y="6266"/>
                        <a:pt x="5314" y="6040"/>
                        <a:pt x="5214" y="5740"/>
                      </a:cubicBezTo>
                      <a:cubicBezTo>
                        <a:pt x="5013" y="5414"/>
                        <a:pt x="4913" y="5113"/>
                        <a:pt x="4687" y="4787"/>
                      </a:cubicBezTo>
                      <a:cubicBezTo>
                        <a:pt x="4487" y="4486"/>
                        <a:pt x="4286" y="4286"/>
                        <a:pt x="4061" y="3960"/>
                      </a:cubicBezTo>
                      <a:cubicBezTo>
                        <a:pt x="3860" y="3659"/>
                        <a:pt x="3660" y="3434"/>
                        <a:pt x="3434" y="3133"/>
                      </a:cubicBezTo>
                      <a:cubicBezTo>
                        <a:pt x="3234" y="2807"/>
                        <a:pt x="2908" y="2607"/>
                        <a:pt x="2708" y="2406"/>
                      </a:cubicBezTo>
                      <a:cubicBezTo>
                        <a:pt x="2281" y="1880"/>
                        <a:pt x="1880" y="1354"/>
                        <a:pt x="1555" y="1028"/>
                      </a:cubicBezTo>
                      <a:cubicBezTo>
                        <a:pt x="1354" y="827"/>
                        <a:pt x="1154" y="727"/>
                        <a:pt x="928" y="627"/>
                      </a:cubicBezTo>
                      <a:cubicBezTo>
                        <a:pt x="828" y="401"/>
                        <a:pt x="627" y="301"/>
                        <a:pt x="527" y="201"/>
                      </a:cubicBezTo>
                      <a:cubicBezTo>
                        <a:pt x="201" y="100"/>
                        <a:pt x="101" y="0"/>
                        <a:pt x="101" y="0"/>
                      </a:cubicBezTo>
                      <a:close/>
                    </a:path>
                  </a:pathLst>
                </a:custGeom>
                <a:solidFill>
                  <a:srgbClr val="482E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sp>
            <p:nvSpPr>
              <p:cNvPr id="5756" name="Google Shape;5756;p37"/>
              <p:cNvSpPr/>
              <p:nvPr/>
            </p:nvSpPr>
            <p:spPr>
              <a:xfrm rot="5024223" flipH="1">
                <a:off x="3533275" y="3680967"/>
                <a:ext cx="227044" cy="642191"/>
              </a:xfrm>
              <a:custGeom>
                <a:avLst/>
                <a:gdLst/>
                <a:ahLst/>
                <a:cxnLst/>
                <a:rect l="l" t="t" r="r" b="b"/>
                <a:pathLst>
                  <a:path w="8046" h="22758" extrusionOk="0">
                    <a:moveTo>
                      <a:pt x="260" y="1"/>
                    </a:moveTo>
                    <a:cubicBezTo>
                      <a:pt x="220" y="1"/>
                      <a:pt x="163" y="26"/>
                      <a:pt x="101" y="76"/>
                    </a:cubicBezTo>
                    <a:cubicBezTo>
                      <a:pt x="0" y="76"/>
                      <a:pt x="0" y="201"/>
                      <a:pt x="0" y="301"/>
                    </a:cubicBezTo>
                    <a:cubicBezTo>
                      <a:pt x="0" y="301"/>
                      <a:pt x="226" y="702"/>
                      <a:pt x="527" y="1229"/>
                    </a:cubicBezTo>
                    <a:cubicBezTo>
                      <a:pt x="727" y="1555"/>
                      <a:pt x="953" y="1855"/>
                      <a:pt x="1153" y="2281"/>
                    </a:cubicBezTo>
                    <a:cubicBezTo>
                      <a:pt x="1479" y="2582"/>
                      <a:pt x="1680" y="3008"/>
                      <a:pt x="1880" y="3535"/>
                    </a:cubicBezTo>
                    <a:cubicBezTo>
                      <a:pt x="2106" y="3735"/>
                      <a:pt x="2206" y="4061"/>
                      <a:pt x="2406" y="4261"/>
                    </a:cubicBezTo>
                    <a:cubicBezTo>
                      <a:pt x="2507" y="4587"/>
                      <a:pt x="2732" y="4788"/>
                      <a:pt x="2832" y="5088"/>
                    </a:cubicBezTo>
                    <a:cubicBezTo>
                      <a:pt x="3133" y="5615"/>
                      <a:pt x="3559" y="6241"/>
                      <a:pt x="3860" y="6868"/>
                    </a:cubicBezTo>
                    <a:cubicBezTo>
                      <a:pt x="4086" y="7494"/>
                      <a:pt x="4386" y="8121"/>
                      <a:pt x="4712" y="8848"/>
                    </a:cubicBezTo>
                    <a:cubicBezTo>
                      <a:pt x="4913" y="9474"/>
                      <a:pt x="5113" y="10226"/>
                      <a:pt x="5439" y="10953"/>
                    </a:cubicBezTo>
                    <a:cubicBezTo>
                      <a:pt x="5639" y="11680"/>
                      <a:pt x="5865" y="12307"/>
                      <a:pt x="6066" y="13033"/>
                    </a:cubicBezTo>
                    <a:cubicBezTo>
                      <a:pt x="6266" y="13760"/>
                      <a:pt x="6366" y="14387"/>
                      <a:pt x="6592" y="15114"/>
                    </a:cubicBezTo>
                    <a:cubicBezTo>
                      <a:pt x="6692" y="15740"/>
                      <a:pt x="6792" y="16492"/>
                      <a:pt x="6893" y="17119"/>
                    </a:cubicBezTo>
                    <a:cubicBezTo>
                      <a:pt x="6893" y="17419"/>
                      <a:pt x="6993" y="17745"/>
                      <a:pt x="6993" y="18046"/>
                    </a:cubicBezTo>
                    <a:cubicBezTo>
                      <a:pt x="6993" y="18372"/>
                      <a:pt x="7118" y="18572"/>
                      <a:pt x="7118" y="18873"/>
                    </a:cubicBezTo>
                    <a:cubicBezTo>
                      <a:pt x="7118" y="19399"/>
                      <a:pt x="7218" y="19926"/>
                      <a:pt x="7218" y="20352"/>
                    </a:cubicBezTo>
                    <a:cubicBezTo>
                      <a:pt x="7319" y="20878"/>
                      <a:pt x="7319" y="21179"/>
                      <a:pt x="7319" y="21505"/>
                    </a:cubicBezTo>
                    <a:cubicBezTo>
                      <a:pt x="7419" y="21906"/>
                      <a:pt x="7419" y="22131"/>
                      <a:pt x="7419" y="22332"/>
                    </a:cubicBezTo>
                    <a:lnTo>
                      <a:pt x="7419" y="22532"/>
                    </a:lnTo>
                    <a:cubicBezTo>
                      <a:pt x="7419" y="22632"/>
                      <a:pt x="7519" y="22758"/>
                      <a:pt x="7619" y="22758"/>
                    </a:cubicBezTo>
                    <a:cubicBezTo>
                      <a:pt x="7745" y="22758"/>
                      <a:pt x="7845" y="22758"/>
                      <a:pt x="7845" y="22532"/>
                    </a:cubicBezTo>
                    <a:lnTo>
                      <a:pt x="7945" y="22332"/>
                    </a:lnTo>
                    <a:lnTo>
                      <a:pt x="7945" y="21505"/>
                    </a:lnTo>
                    <a:cubicBezTo>
                      <a:pt x="7945" y="21179"/>
                      <a:pt x="8046" y="20753"/>
                      <a:pt x="8046" y="20352"/>
                    </a:cubicBezTo>
                    <a:cubicBezTo>
                      <a:pt x="8046" y="19825"/>
                      <a:pt x="7945" y="19399"/>
                      <a:pt x="7945" y="18773"/>
                    </a:cubicBezTo>
                    <a:cubicBezTo>
                      <a:pt x="7845" y="18246"/>
                      <a:pt x="7845" y="17620"/>
                      <a:pt x="7619" y="16993"/>
                    </a:cubicBezTo>
                    <a:cubicBezTo>
                      <a:pt x="7519" y="16367"/>
                      <a:pt x="7419" y="15640"/>
                      <a:pt x="7218" y="15013"/>
                    </a:cubicBezTo>
                    <a:cubicBezTo>
                      <a:pt x="7118" y="14286"/>
                      <a:pt x="6893" y="13560"/>
                      <a:pt x="6692" y="12833"/>
                    </a:cubicBezTo>
                    <a:cubicBezTo>
                      <a:pt x="6592" y="12507"/>
                      <a:pt x="6492" y="12106"/>
                      <a:pt x="6366" y="11780"/>
                    </a:cubicBezTo>
                    <a:cubicBezTo>
                      <a:pt x="6266" y="11479"/>
                      <a:pt x="6166" y="11053"/>
                      <a:pt x="5965" y="10728"/>
                    </a:cubicBezTo>
                    <a:cubicBezTo>
                      <a:pt x="5740" y="10001"/>
                      <a:pt x="5439" y="9274"/>
                      <a:pt x="5113" y="8647"/>
                    </a:cubicBezTo>
                    <a:cubicBezTo>
                      <a:pt x="4812" y="7921"/>
                      <a:pt x="4487" y="7294"/>
                      <a:pt x="4186" y="6667"/>
                    </a:cubicBezTo>
                    <a:cubicBezTo>
                      <a:pt x="3860" y="6041"/>
                      <a:pt x="3660" y="5414"/>
                      <a:pt x="3359" y="4788"/>
                    </a:cubicBezTo>
                    <a:cubicBezTo>
                      <a:pt x="3133" y="4261"/>
                      <a:pt x="2832" y="3735"/>
                      <a:pt x="2507" y="3209"/>
                    </a:cubicBezTo>
                    <a:cubicBezTo>
                      <a:pt x="2206" y="2707"/>
                      <a:pt x="1980" y="2281"/>
                      <a:pt x="1680" y="1855"/>
                    </a:cubicBezTo>
                    <a:cubicBezTo>
                      <a:pt x="1354" y="1555"/>
                      <a:pt x="1153" y="1229"/>
                      <a:pt x="953" y="928"/>
                    </a:cubicBezTo>
                    <a:cubicBezTo>
                      <a:pt x="627" y="402"/>
                      <a:pt x="326" y="76"/>
                      <a:pt x="326" y="76"/>
                    </a:cubicBezTo>
                    <a:cubicBezTo>
                      <a:pt x="326" y="26"/>
                      <a:pt x="301" y="1"/>
                      <a:pt x="260" y="1"/>
                    </a:cubicBezTo>
                    <a:close/>
                  </a:path>
                </a:pathLst>
              </a:custGeom>
              <a:solidFill>
                <a:srgbClr val="651D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57" name="Google Shape;5757;p37"/>
              <p:cNvSpPr/>
              <p:nvPr/>
            </p:nvSpPr>
            <p:spPr>
              <a:xfrm rot="5024223" flipH="1">
                <a:off x="3951675" y="4049257"/>
                <a:ext cx="146396" cy="149895"/>
              </a:xfrm>
              <a:custGeom>
                <a:avLst/>
                <a:gdLst/>
                <a:ahLst/>
                <a:cxnLst/>
                <a:rect l="l" t="t" r="r" b="b"/>
                <a:pathLst>
                  <a:path w="5188" h="5312" extrusionOk="0">
                    <a:moveTo>
                      <a:pt x="1013" y="0"/>
                    </a:moveTo>
                    <a:cubicBezTo>
                      <a:pt x="403" y="0"/>
                      <a:pt x="0" y="309"/>
                      <a:pt x="50" y="665"/>
                    </a:cubicBezTo>
                    <a:cubicBezTo>
                      <a:pt x="165" y="2583"/>
                      <a:pt x="3627" y="5312"/>
                      <a:pt x="4912" y="5312"/>
                    </a:cubicBezTo>
                    <a:cubicBezTo>
                      <a:pt x="5021" y="5312"/>
                      <a:pt x="5113" y="5292"/>
                      <a:pt x="5187" y="5252"/>
                    </a:cubicBezTo>
                    <a:cubicBezTo>
                      <a:pt x="5187" y="5252"/>
                      <a:pt x="5187" y="3272"/>
                      <a:pt x="3308" y="1292"/>
                    </a:cubicBezTo>
                    <a:cubicBezTo>
                      <a:pt x="2503" y="334"/>
                      <a:pt x="1646" y="0"/>
                      <a:pt x="10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58" name="Google Shape;5758;p37"/>
              <p:cNvSpPr/>
              <p:nvPr/>
            </p:nvSpPr>
            <p:spPr>
              <a:xfrm rot="5024223" flipH="1">
                <a:off x="3798092" y="4067892"/>
                <a:ext cx="140414" cy="64140"/>
              </a:xfrm>
              <a:custGeom>
                <a:avLst/>
                <a:gdLst/>
                <a:ahLst/>
                <a:cxnLst/>
                <a:rect l="l" t="t" r="r" b="b"/>
                <a:pathLst>
                  <a:path w="4976" h="2273" extrusionOk="0">
                    <a:moveTo>
                      <a:pt x="1489" y="0"/>
                    </a:moveTo>
                    <a:cubicBezTo>
                      <a:pt x="760" y="0"/>
                      <a:pt x="133" y="312"/>
                      <a:pt x="64" y="817"/>
                    </a:cubicBezTo>
                    <a:cubicBezTo>
                      <a:pt x="1" y="1726"/>
                      <a:pt x="1408" y="2272"/>
                      <a:pt x="2802" y="2272"/>
                    </a:cubicBezTo>
                    <a:cubicBezTo>
                      <a:pt x="3638" y="2272"/>
                      <a:pt x="4469" y="2076"/>
                      <a:pt x="4976" y="1644"/>
                    </a:cubicBezTo>
                    <a:cubicBezTo>
                      <a:pt x="4976" y="1644"/>
                      <a:pt x="3723" y="616"/>
                      <a:pt x="2470" y="190"/>
                    </a:cubicBezTo>
                    <a:cubicBezTo>
                      <a:pt x="2149" y="60"/>
                      <a:pt x="1809" y="0"/>
                      <a:pt x="148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59" name="Google Shape;5759;p37"/>
              <p:cNvSpPr/>
              <p:nvPr/>
            </p:nvSpPr>
            <p:spPr>
              <a:xfrm rot="5024223" flipH="1">
                <a:off x="3661536" y="4010576"/>
                <a:ext cx="143405" cy="69078"/>
              </a:xfrm>
              <a:custGeom>
                <a:avLst/>
                <a:gdLst/>
                <a:ahLst/>
                <a:cxnLst/>
                <a:rect l="l" t="t" r="r" b="b"/>
                <a:pathLst>
                  <a:path w="5082" h="2448" extrusionOk="0">
                    <a:moveTo>
                      <a:pt x="1289" y="1"/>
                    </a:moveTo>
                    <a:cubicBezTo>
                      <a:pt x="568" y="1"/>
                      <a:pt x="69" y="285"/>
                      <a:pt x="69" y="745"/>
                    </a:cubicBezTo>
                    <a:cubicBezTo>
                      <a:pt x="1" y="1815"/>
                      <a:pt x="1556" y="2448"/>
                      <a:pt x="3089" y="2448"/>
                    </a:cubicBezTo>
                    <a:cubicBezTo>
                      <a:pt x="3817" y="2448"/>
                      <a:pt x="4540" y="2305"/>
                      <a:pt x="5081" y="1998"/>
                    </a:cubicBezTo>
                    <a:cubicBezTo>
                      <a:pt x="5081" y="1998"/>
                      <a:pt x="3728" y="645"/>
                      <a:pt x="2149" y="118"/>
                    </a:cubicBezTo>
                    <a:cubicBezTo>
                      <a:pt x="1842" y="38"/>
                      <a:pt x="1551" y="1"/>
                      <a:pt x="128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60" name="Google Shape;5760;p37"/>
              <p:cNvSpPr/>
              <p:nvPr/>
            </p:nvSpPr>
            <p:spPr>
              <a:xfrm rot="5024223" flipH="1">
                <a:off x="3517346" y="3973931"/>
                <a:ext cx="145465" cy="81946"/>
              </a:xfrm>
              <a:custGeom>
                <a:avLst/>
                <a:gdLst/>
                <a:ahLst/>
                <a:cxnLst/>
                <a:rect l="l" t="t" r="r" b="b"/>
                <a:pathLst>
                  <a:path w="5155" h="2904" extrusionOk="0">
                    <a:moveTo>
                      <a:pt x="1252" y="1"/>
                    </a:moveTo>
                    <a:cubicBezTo>
                      <a:pt x="744" y="1"/>
                      <a:pt x="383" y="212"/>
                      <a:pt x="267" y="633"/>
                    </a:cubicBezTo>
                    <a:cubicBezTo>
                      <a:pt x="0" y="1844"/>
                      <a:pt x="2187" y="2904"/>
                      <a:pt x="4020" y="2904"/>
                    </a:cubicBezTo>
                    <a:cubicBezTo>
                      <a:pt x="4426" y="2904"/>
                      <a:pt x="4814" y="2852"/>
                      <a:pt x="5154" y="2739"/>
                    </a:cubicBezTo>
                    <a:cubicBezTo>
                      <a:pt x="5154" y="2739"/>
                      <a:pt x="4026" y="1059"/>
                      <a:pt x="2548" y="333"/>
                    </a:cubicBezTo>
                    <a:cubicBezTo>
                      <a:pt x="2064" y="111"/>
                      <a:pt x="1619" y="1"/>
                      <a:pt x="12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61" name="Google Shape;5761;p37"/>
              <p:cNvSpPr/>
              <p:nvPr/>
            </p:nvSpPr>
            <p:spPr>
              <a:xfrm rot="5024223" flipH="1">
                <a:off x="3580362" y="3803660"/>
                <a:ext cx="97635" cy="145211"/>
              </a:xfrm>
              <a:custGeom>
                <a:avLst/>
                <a:gdLst/>
                <a:ahLst/>
                <a:cxnLst/>
                <a:rect l="l" t="t" r="r" b="b"/>
                <a:pathLst>
                  <a:path w="3460" h="5146" extrusionOk="0">
                    <a:moveTo>
                      <a:pt x="1675" y="0"/>
                    </a:moveTo>
                    <a:cubicBezTo>
                      <a:pt x="1166" y="0"/>
                      <a:pt x="664" y="599"/>
                      <a:pt x="426" y="1587"/>
                    </a:cubicBezTo>
                    <a:cubicBezTo>
                      <a:pt x="0" y="3166"/>
                      <a:pt x="527" y="5146"/>
                      <a:pt x="527" y="5146"/>
                    </a:cubicBezTo>
                    <a:cubicBezTo>
                      <a:pt x="2206" y="4093"/>
                      <a:pt x="3459" y="860"/>
                      <a:pt x="2081" y="133"/>
                    </a:cubicBezTo>
                    <a:cubicBezTo>
                      <a:pt x="1948" y="43"/>
                      <a:pt x="1811" y="0"/>
                      <a:pt x="167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62" name="Google Shape;5762;p37"/>
              <p:cNvSpPr/>
              <p:nvPr/>
            </p:nvSpPr>
            <p:spPr>
              <a:xfrm rot="5024223" flipH="1">
                <a:off x="3743587" y="3847610"/>
                <a:ext cx="91258" cy="146707"/>
              </a:xfrm>
              <a:custGeom>
                <a:avLst/>
                <a:gdLst/>
                <a:ahLst/>
                <a:cxnLst/>
                <a:rect l="l" t="t" r="r" b="b"/>
                <a:pathLst>
                  <a:path w="3234" h="5199" extrusionOk="0">
                    <a:moveTo>
                      <a:pt x="1445" y="1"/>
                    </a:moveTo>
                    <a:cubicBezTo>
                      <a:pt x="911" y="1"/>
                      <a:pt x="384" y="626"/>
                      <a:pt x="301" y="1765"/>
                    </a:cubicBezTo>
                    <a:cubicBezTo>
                      <a:pt x="0" y="3319"/>
                      <a:pt x="727" y="5198"/>
                      <a:pt x="727" y="5198"/>
                    </a:cubicBezTo>
                    <a:cubicBezTo>
                      <a:pt x="2281" y="3945"/>
                      <a:pt x="3233" y="612"/>
                      <a:pt x="1780" y="86"/>
                    </a:cubicBezTo>
                    <a:cubicBezTo>
                      <a:pt x="1670" y="29"/>
                      <a:pt x="1557" y="1"/>
                      <a:pt x="14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63" name="Google Shape;5763;p37"/>
              <p:cNvSpPr/>
              <p:nvPr/>
            </p:nvSpPr>
            <p:spPr>
              <a:xfrm rot="5024223" flipH="1">
                <a:off x="3893612" y="3914660"/>
                <a:ext cx="79801" cy="147299"/>
              </a:xfrm>
              <a:custGeom>
                <a:avLst/>
                <a:gdLst/>
                <a:ahLst/>
                <a:cxnLst/>
                <a:rect l="l" t="t" r="r" b="b"/>
                <a:pathLst>
                  <a:path w="2828" h="5220" extrusionOk="0">
                    <a:moveTo>
                      <a:pt x="1282" y="0"/>
                    </a:moveTo>
                    <a:cubicBezTo>
                      <a:pt x="572" y="0"/>
                      <a:pt x="0" y="1101"/>
                      <a:pt x="121" y="2086"/>
                    </a:cubicBezTo>
                    <a:cubicBezTo>
                      <a:pt x="221" y="3465"/>
                      <a:pt x="1048" y="5219"/>
                      <a:pt x="1048" y="5219"/>
                    </a:cubicBezTo>
                    <a:cubicBezTo>
                      <a:pt x="2502" y="4192"/>
                      <a:pt x="2827" y="332"/>
                      <a:pt x="1374" y="6"/>
                    </a:cubicBezTo>
                    <a:cubicBezTo>
                      <a:pt x="1343" y="2"/>
                      <a:pt x="1312" y="0"/>
                      <a:pt x="128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sp>
          <p:nvSpPr>
            <p:cNvPr id="5764" name="Google Shape;5764;p37"/>
            <p:cNvSpPr/>
            <p:nvPr/>
          </p:nvSpPr>
          <p:spPr>
            <a:xfrm rot="-5775777" flipH="1">
              <a:off x="1271287" y="1592753"/>
              <a:ext cx="227044" cy="642191"/>
            </a:xfrm>
            <a:custGeom>
              <a:avLst/>
              <a:gdLst/>
              <a:ahLst/>
              <a:cxnLst/>
              <a:rect l="l" t="t" r="r" b="b"/>
              <a:pathLst>
                <a:path w="8046" h="22758" extrusionOk="0">
                  <a:moveTo>
                    <a:pt x="260" y="1"/>
                  </a:moveTo>
                  <a:cubicBezTo>
                    <a:pt x="220" y="1"/>
                    <a:pt x="163" y="26"/>
                    <a:pt x="101" y="76"/>
                  </a:cubicBezTo>
                  <a:cubicBezTo>
                    <a:pt x="0" y="76"/>
                    <a:pt x="0" y="201"/>
                    <a:pt x="0" y="301"/>
                  </a:cubicBezTo>
                  <a:cubicBezTo>
                    <a:pt x="0" y="301"/>
                    <a:pt x="226" y="702"/>
                    <a:pt x="527" y="1229"/>
                  </a:cubicBezTo>
                  <a:cubicBezTo>
                    <a:pt x="727" y="1555"/>
                    <a:pt x="953" y="1855"/>
                    <a:pt x="1153" y="2281"/>
                  </a:cubicBezTo>
                  <a:cubicBezTo>
                    <a:pt x="1479" y="2582"/>
                    <a:pt x="1680" y="3008"/>
                    <a:pt x="1880" y="3535"/>
                  </a:cubicBezTo>
                  <a:cubicBezTo>
                    <a:pt x="2106" y="3735"/>
                    <a:pt x="2206" y="4061"/>
                    <a:pt x="2406" y="4261"/>
                  </a:cubicBezTo>
                  <a:cubicBezTo>
                    <a:pt x="2507" y="4587"/>
                    <a:pt x="2732" y="4788"/>
                    <a:pt x="2832" y="5088"/>
                  </a:cubicBezTo>
                  <a:cubicBezTo>
                    <a:pt x="3133" y="5615"/>
                    <a:pt x="3559" y="6241"/>
                    <a:pt x="3860" y="6868"/>
                  </a:cubicBezTo>
                  <a:cubicBezTo>
                    <a:pt x="4086" y="7494"/>
                    <a:pt x="4386" y="8121"/>
                    <a:pt x="4712" y="8848"/>
                  </a:cubicBezTo>
                  <a:cubicBezTo>
                    <a:pt x="4913" y="9474"/>
                    <a:pt x="5113" y="10226"/>
                    <a:pt x="5439" y="10953"/>
                  </a:cubicBezTo>
                  <a:cubicBezTo>
                    <a:pt x="5639" y="11680"/>
                    <a:pt x="5865" y="12307"/>
                    <a:pt x="6066" y="13033"/>
                  </a:cubicBezTo>
                  <a:cubicBezTo>
                    <a:pt x="6266" y="13760"/>
                    <a:pt x="6366" y="14387"/>
                    <a:pt x="6592" y="15114"/>
                  </a:cubicBezTo>
                  <a:cubicBezTo>
                    <a:pt x="6692" y="15740"/>
                    <a:pt x="6792" y="16492"/>
                    <a:pt x="6893" y="17119"/>
                  </a:cubicBezTo>
                  <a:cubicBezTo>
                    <a:pt x="6893" y="17419"/>
                    <a:pt x="6993" y="17745"/>
                    <a:pt x="6993" y="18046"/>
                  </a:cubicBezTo>
                  <a:cubicBezTo>
                    <a:pt x="6993" y="18372"/>
                    <a:pt x="7118" y="18572"/>
                    <a:pt x="7118" y="18873"/>
                  </a:cubicBezTo>
                  <a:cubicBezTo>
                    <a:pt x="7118" y="19399"/>
                    <a:pt x="7218" y="19926"/>
                    <a:pt x="7218" y="20352"/>
                  </a:cubicBezTo>
                  <a:cubicBezTo>
                    <a:pt x="7319" y="20878"/>
                    <a:pt x="7319" y="21179"/>
                    <a:pt x="7319" y="21505"/>
                  </a:cubicBezTo>
                  <a:cubicBezTo>
                    <a:pt x="7419" y="21906"/>
                    <a:pt x="7419" y="22131"/>
                    <a:pt x="7419" y="22332"/>
                  </a:cubicBezTo>
                  <a:lnTo>
                    <a:pt x="7419" y="22532"/>
                  </a:lnTo>
                  <a:cubicBezTo>
                    <a:pt x="7419" y="22632"/>
                    <a:pt x="7519" y="22758"/>
                    <a:pt x="7619" y="22758"/>
                  </a:cubicBezTo>
                  <a:cubicBezTo>
                    <a:pt x="7745" y="22758"/>
                    <a:pt x="7845" y="22758"/>
                    <a:pt x="7845" y="22532"/>
                  </a:cubicBezTo>
                  <a:lnTo>
                    <a:pt x="7945" y="22332"/>
                  </a:lnTo>
                  <a:lnTo>
                    <a:pt x="7945" y="21505"/>
                  </a:lnTo>
                  <a:cubicBezTo>
                    <a:pt x="7945" y="21179"/>
                    <a:pt x="8046" y="20753"/>
                    <a:pt x="8046" y="20352"/>
                  </a:cubicBezTo>
                  <a:cubicBezTo>
                    <a:pt x="8046" y="19825"/>
                    <a:pt x="7945" y="19399"/>
                    <a:pt x="7945" y="18773"/>
                  </a:cubicBezTo>
                  <a:cubicBezTo>
                    <a:pt x="7845" y="18246"/>
                    <a:pt x="7845" y="17620"/>
                    <a:pt x="7619" y="16993"/>
                  </a:cubicBezTo>
                  <a:cubicBezTo>
                    <a:pt x="7519" y="16367"/>
                    <a:pt x="7419" y="15640"/>
                    <a:pt x="7218" y="15013"/>
                  </a:cubicBezTo>
                  <a:cubicBezTo>
                    <a:pt x="7118" y="14286"/>
                    <a:pt x="6893" y="13560"/>
                    <a:pt x="6692" y="12833"/>
                  </a:cubicBezTo>
                  <a:cubicBezTo>
                    <a:pt x="6592" y="12507"/>
                    <a:pt x="6492" y="12106"/>
                    <a:pt x="6366" y="11780"/>
                  </a:cubicBezTo>
                  <a:cubicBezTo>
                    <a:pt x="6266" y="11479"/>
                    <a:pt x="6166" y="11053"/>
                    <a:pt x="5965" y="10728"/>
                  </a:cubicBezTo>
                  <a:cubicBezTo>
                    <a:pt x="5740" y="10001"/>
                    <a:pt x="5439" y="9274"/>
                    <a:pt x="5113" y="8647"/>
                  </a:cubicBezTo>
                  <a:cubicBezTo>
                    <a:pt x="4812" y="7921"/>
                    <a:pt x="4487" y="7294"/>
                    <a:pt x="4186" y="6667"/>
                  </a:cubicBezTo>
                  <a:cubicBezTo>
                    <a:pt x="3860" y="6041"/>
                    <a:pt x="3660" y="5414"/>
                    <a:pt x="3359" y="4788"/>
                  </a:cubicBezTo>
                  <a:cubicBezTo>
                    <a:pt x="3133" y="4261"/>
                    <a:pt x="2832" y="3735"/>
                    <a:pt x="2507" y="3209"/>
                  </a:cubicBezTo>
                  <a:cubicBezTo>
                    <a:pt x="2206" y="2707"/>
                    <a:pt x="1980" y="2281"/>
                    <a:pt x="1680" y="1855"/>
                  </a:cubicBezTo>
                  <a:cubicBezTo>
                    <a:pt x="1354" y="1555"/>
                    <a:pt x="1153" y="1229"/>
                    <a:pt x="953" y="928"/>
                  </a:cubicBezTo>
                  <a:cubicBezTo>
                    <a:pt x="627" y="402"/>
                    <a:pt x="326" y="76"/>
                    <a:pt x="326" y="76"/>
                  </a:cubicBezTo>
                  <a:cubicBezTo>
                    <a:pt x="326" y="26"/>
                    <a:pt x="301" y="1"/>
                    <a:pt x="260" y="1"/>
                  </a:cubicBezTo>
                  <a:close/>
                </a:path>
              </a:pathLst>
            </a:custGeom>
            <a:solidFill>
              <a:srgbClr val="651D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65" name="Google Shape;5765;p37"/>
            <p:cNvSpPr/>
            <p:nvPr/>
          </p:nvSpPr>
          <p:spPr>
            <a:xfrm rot="-5775777" flipH="1">
              <a:off x="933535" y="1716759"/>
              <a:ext cx="146396" cy="149895"/>
            </a:xfrm>
            <a:custGeom>
              <a:avLst/>
              <a:gdLst/>
              <a:ahLst/>
              <a:cxnLst/>
              <a:rect l="l" t="t" r="r" b="b"/>
              <a:pathLst>
                <a:path w="5188" h="5312" extrusionOk="0">
                  <a:moveTo>
                    <a:pt x="1013" y="0"/>
                  </a:moveTo>
                  <a:cubicBezTo>
                    <a:pt x="403" y="0"/>
                    <a:pt x="0" y="309"/>
                    <a:pt x="50" y="665"/>
                  </a:cubicBezTo>
                  <a:cubicBezTo>
                    <a:pt x="165" y="2583"/>
                    <a:pt x="3627" y="5312"/>
                    <a:pt x="4912" y="5312"/>
                  </a:cubicBezTo>
                  <a:cubicBezTo>
                    <a:pt x="5021" y="5312"/>
                    <a:pt x="5113" y="5292"/>
                    <a:pt x="5187" y="5252"/>
                  </a:cubicBezTo>
                  <a:cubicBezTo>
                    <a:pt x="5187" y="5252"/>
                    <a:pt x="5187" y="3272"/>
                    <a:pt x="3308" y="1292"/>
                  </a:cubicBezTo>
                  <a:cubicBezTo>
                    <a:pt x="2503" y="334"/>
                    <a:pt x="1646" y="0"/>
                    <a:pt x="101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66" name="Google Shape;5766;p37"/>
            <p:cNvSpPr/>
            <p:nvPr/>
          </p:nvSpPr>
          <p:spPr>
            <a:xfrm rot="-5775777" flipH="1">
              <a:off x="1093100" y="1783879"/>
              <a:ext cx="140414" cy="64140"/>
            </a:xfrm>
            <a:custGeom>
              <a:avLst/>
              <a:gdLst/>
              <a:ahLst/>
              <a:cxnLst/>
              <a:rect l="l" t="t" r="r" b="b"/>
              <a:pathLst>
                <a:path w="4976" h="2273" extrusionOk="0">
                  <a:moveTo>
                    <a:pt x="1489" y="0"/>
                  </a:moveTo>
                  <a:cubicBezTo>
                    <a:pt x="760" y="0"/>
                    <a:pt x="133" y="312"/>
                    <a:pt x="64" y="817"/>
                  </a:cubicBezTo>
                  <a:cubicBezTo>
                    <a:pt x="1" y="1726"/>
                    <a:pt x="1408" y="2272"/>
                    <a:pt x="2802" y="2272"/>
                  </a:cubicBezTo>
                  <a:cubicBezTo>
                    <a:pt x="3638" y="2272"/>
                    <a:pt x="4469" y="2076"/>
                    <a:pt x="4976" y="1644"/>
                  </a:cubicBezTo>
                  <a:cubicBezTo>
                    <a:pt x="4976" y="1644"/>
                    <a:pt x="3723" y="616"/>
                    <a:pt x="2470" y="190"/>
                  </a:cubicBezTo>
                  <a:cubicBezTo>
                    <a:pt x="2149" y="60"/>
                    <a:pt x="1809" y="0"/>
                    <a:pt x="148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67" name="Google Shape;5767;p37"/>
            <p:cNvSpPr/>
            <p:nvPr/>
          </p:nvSpPr>
          <p:spPr>
            <a:xfrm rot="-5775777" flipH="1">
              <a:off x="1226666" y="1836257"/>
              <a:ext cx="143405" cy="69078"/>
            </a:xfrm>
            <a:custGeom>
              <a:avLst/>
              <a:gdLst/>
              <a:ahLst/>
              <a:cxnLst/>
              <a:rect l="l" t="t" r="r" b="b"/>
              <a:pathLst>
                <a:path w="5082" h="2448" extrusionOk="0">
                  <a:moveTo>
                    <a:pt x="1289" y="1"/>
                  </a:moveTo>
                  <a:cubicBezTo>
                    <a:pt x="568" y="1"/>
                    <a:pt x="69" y="285"/>
                    <a:pt x="69" y="745"/>
                  </a:cubicBezTo>
                  <a:cubicBezTo>
                    <a:pt x="1" y="1815"/>
                    <a:pt x="1556" y="2448"/>
                    <a:pt x="3089" y="2448"/>
                  </a:cubicBezTo>
                  <a:cubicBezTo>
                    <a:pt x="3817" y="2448"/>
                    <a:pt x="4540" y="2305"/>
                    <a:pt x="5081" y="1998"/>
                  </a:cubicBezTo>
                  <a:cubicBezTo>
                    <a:pt x="5081" y="1998"/>
                    <a:pt x="3728" y="645"/>
                    <a:pt x="2149" y="118"/>
                  </a:cubicBezTo>
                  <a:cubicBezTo>
                    <a:pt x="1842" y="38"/>
                    <a:pt x="1551" y="1"/>
                    <a:pt x="128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68" name="Google Shape;5768;p37"/>
            <p:cNvSpPr/>
            <p:nvPr/>
          </p:nvSpPr>
          <p:spPr>
            <a:xfrm rot="-5775777" flipH="1">
              <a:off x="1368795" y="1860035"/>
              <a:ext cx="145465" cy="81946"/>
            </a:xfrm>
            <a:custGeom>
              <a:avLst/>
              <a:gdLst/>
              <a:ahLst/>
              <a:cxnLst/>
              <a:rect l="l" t="t" r="r" b="b"/>
              <a:pathLst>
                <a:path w="5155" h="2904" extrusionOk="0">
                  <a:moveTo>
                    <a:pt x="1252" y="1"/>
                  </a:moveTo>
                  <a:cubicBezTo>
                    <a:pt x="744" y="1"/>
                    <a:pt x="383" y="212"/>
                    <a:pt x="267" y="633"/>
                  </a:cubicBezTo>
                  <a:cubicBezTo>
                    <a:pt x="0" y="1844"/>
                    <a:pt x="2187" y="2904"/>
                    <a:pt x="4020" y="2904"/>
                  </a:cubicBezTo>
                  <a:cubicBezTo>
                    <a:pt x="4426" y="2904"/>
                    <a:pt x="4814" y="2852"/>
                    <a:pt x="5154" y="2739"/>
                  </a:cubicBezTo>
                  <a:cubicBezTo>
                    <a:pt x="5154" y="2739"/>
                    <a:pt x="4026" y="1059"/>
                    <a:pt x="2548" y="333"/>
                  </a:cubicBezTo>
                  <a:cubicBezTo>
                    <a:pt x="2064" y="111"/>
                    <a:pt x="1619" y="1"/>
                    <a:pt x="12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69" name="Google Shape;5769;p37"/>
            <p:cNvSpPr/>
            <p:nvPr/>
          </p:nvSpPr>
          <p:spPr>
            <a:xfrm rot="-5775777" flipH="1">
              <a:off x="1353609" y="1967041"/>
              <a:ext cx="97635" cy="145211"/>
            </a:xfrm>
            <a:custGeom>
              <a:avLst/>
              <a:gdLst/>
              <a:ahLst/>
              <a:cxnLst/>
              <a:rect l="l" t="t" r="r" b="b"/>
              <a:pathLst>
                <a:path w="3460" h="5146" extrusionOk="0">
                  <a:moveTo>
                    <a:pt x="1675" y="0"/>
                  </a:moveTo>
                  <a:cubicBezTo>
                    <a:pt x="1166" y="0"/>
                    <a:pt x="664" y="599"/>
                    <a:pt x="426" y="1587"/>
                  </a:cubicBezTo>
                  <a:cubicBezTo>
                    <a:pt x="0" y="3166"/>
                    <a:pt x="527" y="5146"/>
                    <a:pt x="527" y="5146"/>
                  </a:cubicBezTo>
                  <a:cubicBezTo>
                    <a:pt x="2206" y="4093"/>
                    <a:pt x="3459" y="860"/>
                    <a:pt x="2081" y="133"/>
                  </a:cubicBezTo>
                  <a:cubicBezTo>
                    <a:pt x="1948" y="43"/>
                    <a:pt x="1811" y="0"/>
                    <a:pt x="16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70" name="Google Shape;5770;p37"/>
            <p:cNvSpPr/>
            <p:nvPr/>
          </p:nvSpPr>
          <p:spPr>
            <a:xfrm rot="-5775777" flipH="1">
              <a:off x="1196761" y="1921595"/>
              <a:ext cx="91258" cy="146707"/>
            </a:xfrm>
            <a:custGeom>
              <a:avLst/>
              <a:gdLst/>
              <a:ahLst/>
              <a:cxnLst/>
              <a:rect l="l" t="t" r="r" b="b"/>
              <a:pathLst>
                <a:path w="3234" h="5199" extrusionOk="0">
                  <a:moveTo>
                    <a:pt x="1445" y="1"/>
                  </a:moveTo>
                  <a:cubicBezTo>
                    <a:pt x="911" y="1"/>
                    <a:pt x="384" y="626"/>
                    <a:pt x="301" y="1765"/>
                  </a:cubicBezTo>
                  <a:cubicBezTo>
                    <a:pt x="0" y="3319"/>
                    <a:pt x="727" y="5198"/>
                    <a:pt x="727" y="5198"/>
                  </a:cubicBezTo>
                  <a:cubicBezTo>
                    <a:pt x="2281" y="3945"/>
                    <a:pt x="3233" y="612"/>
                    <a:pt x="1780" y="86"/>
                  </a:cubicBezTo>
                  <a:cubicBezTo>
                    <a:pt x="1670" y="29"/>
                    <a:pt x="1557" y="1"/>
                    <a:pt x="144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71" name="Google Shape;5771;p37"/>
            <p:cNvSpPr/>
            <p:nvPr/>
          </p:nvSpPr>
          <p:spPr>
            <a:xfrm rot="-5775777" flipH="1">
              <a:off x="1058193" y="1853952"/>
              <a:ext cx="79801" cy="147299"/>
            </a:xfrm>
            <a:custGeom>
              <a:avLst/>
              <a:gdLst/>
              <a:ahLst/>
              <a:cxnLst/>
              <a:rect l="l" t="t" r="r" b="b"/>
              <a:pathLst>
                <a:path w="2828" h="5220" extrusionOk="0">
                  <a:moveTo>
                    <a:pt x="1282" y="0"/>
                  </a:moveTo>
                  <a:cubicBezTo>
                    <a:pt x="572" y="0"/>
                    <a:pt x="0" y="1101"/>
                    <a:pt x="121" y="2086"/>
                  </a:cubicBezTo>
                  <a:cubicBezTo>
                    <a:pt x="221" y="3465"/>
                    <a:pt x="1048" y="5219"/>
                    <a:pt x="1048" y="5219"/>
                  </a:cubicBezTo>
                  <a:cubicBezTo>
                    <a:pt x="2502" y="4192"/>
                    <a:pt x="2827" y="332"/>
                    <a:pt x="1374" y="6"/>
                  </a:cubicBezTo>
                  <a:cubicBezTo>
                    <a:pt x="1343" y="2"/>
                    <a:pt x="1312" y="0"/>
                    <a:pt x="1282"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sp>
        <p:nvSpPr>
          <p:cNvPr id="5772" name="Google Shape;5772;p37"/>
          <p:cNvSpPr/>
          <p:nvPr/>
        </p:nvSpPr>
        <p:spPr>
          <a:xfrm>
            <a:off x="1958351" y="3702915"/>
            <a:ext cx="16032" cy="17912"/>
          </a:xfrm>
          <a:custGeom>
            <a:avLst/>
            <a:gdLst/>
            <a:ahLst/>
            <a:cxnLst/>
            <a:rect l="l" t="t" r="r" b="b"/>
            <a:pathLst>
              <a:path w="853" h="953" extrusionOk="0">
                <a:moveTo>
                  <a:pt x="527" y="0"/>
                </a:moveTo>
                <a:cubicBezTo>
                  <a:pt x="326" y="0"/>
                  <a:pt x="126" y="100"/>
                  <a:pt x="1" y="426"/>
                </a:cubicBezTo>
                <a:cubicBezTo>
                  <a:pt x="1" y="627"/>
                  <a:pt x="126" y="827"/>
                  <a:pt x="226" y="952"/>
                </a:cubicBezTo>
                <a:cubicBezTo>
                  <a:pt x="427" y="952"/>
                  <a:pt x="627" y="827"/>
                  <a:pt x="752" y="627"/>
                </a:cubicBezTo>
                <a:cubicBezTo>
                  <a:pt x="853" y="326"/>
                  <a:pt x="752" y="100"/>
                  <a:pt x="527" y="0"/>
                </a:cubicBezTo>
                <a:close/>
              </a:path>
            </a:pathLst>
          </a:custGeom>
          <a:solidFill>
            <a:srgbClr val="F9D0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73" name="Google Shape;5773;p37"/>
          <p:cNvSpPr/>
          <p:nvPr/>
        </p:nvSpPr>
        <p:spPr>
          <a:xfrm>
            <a:off x="1944686" y="3686656"/>
            <a:ext cx="17930" cy="16276"/>
          </a:xfrm>
          <a:custGeom>
            <a:avLst/>
            <a:gdLst/>
            <a:ahLst/>
            <a:cxnLst/>
            <a:rect l="l" t="t" r="r" b="b"/>
            <a:pathLst>
              <a:path w="954" h="866" extrusionOk="0">
                <a:moveTo>
                  <a:pt x="478" y="0"/>
                </a:moveTo>
                <a:cubicBezTo>
                  <a:pt x="331" y="0"/>
                  <a:pt x="195" y="113"/>
                  <a:pt x="101" y="339"/>
                </a:cubicBezTo>
                <a:cubicBezTo>
                  <a:pt x="1" y="564"/>
                  <a:pt x="101" y="765"/>
                  <a:pt x="327" y="865"/>
                </a:cubicBezTo>
                <a:cubicBezTo>
                  <a:pt x="527" y="865"/>
                  <a:pt x="728" y="765"/>
                  <a:pt x="853" y="564"/>
                </a:cubicBezTo>
                <a:cubicBezTo>
                  <a:pt x="953" y="339"/>
                  <a:pt x="853" y="38"/>
                  <a:pt x="627" y="38"/>
                </a:cubicBezTo>
                <a:cubicBezTo>
                  <a:pt x="577" y="13"/>
                  <a:pt x="527" y="0"/>
                  <a:pt x="478" y="0"/>
                </a:cubicBezTo>
                <a:close/>
              </a:path>
            </a:pathLst>
          </a:custGeom>
          <a:solidFill>
            <a:srgbClr val="F9D0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74" name="Google Shape;5774;p37">
            <a:hlinkClick r:id="" action="ppaction://noaction"/>
          </p:cNvPr>
          <p:cNvSpPr txBox="1"/>
          <p:nvPr/>
        </p:nvSpPr>
        <p:spPr>
          <a:xfrm>
            <a:off x="8584800" y="821500"/>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A</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5775" name="Google Shape;5775;p37">
            <a:hlinkClick r:id="rId5" action="ppaction://hlinksldjump"/>
          </p:cNvPr>
          <p:cNvSpPr txBox="1"/>
          <p:nvPr/>
        </p:nvSpPr>
        <p:spPr>
          <a:xfrm>
            <a:off x="8584800" y="1495394"/>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B</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5776" name="Google Shape;5776;p37">
            <a:hlinkClick r:id="" action="ppaction://noaction"/>
          </p:cNvPr>
          <p:cNvSpPr txBox="1"/>
          <p:nvPr/>
        </p:nvSpPr>
        <p:spPr>
          <a:xfrm>
            <a:off x="8584800" y="2170478"/>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C</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5777" name="Google Shape;5777;p37">
            <a:hlinkClick r:id="" action="ppaction://noaction"/>
          </p:cNvPr>
          <p:cNvSpPr txBox="1"/>
          <p:nvPr/>
        </p:nvSpPr>
        <p:spPr>
          <a:xfrm>
            <a:off x="8584800" y="3521838"/>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E</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5778" name="Google Shape;5778;p37">
            <a:hlinkClick r:id="" action="ppaction://noaction"/>
          </p:cNvPr>
          <p:cNvSpPr txBox="1"/>
          <p:nvPr/>
        </p:nvSpPr>
        <p:spPr>
          <a:xfrm>
            <a:off x="8584800" y="4195731"/>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F</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5779" name="Google Shape;5779;p37">
            <a:hlinkClick r:id="rId6" action="ppaction://hlinksldjump"/>
          </p:cNvPr>
          <p:cNvSpPr/>
          <p:nvPr/>
        </p:nvSpPr>
        <p:spPr>
          <a:xfrm>
            <a:off x="14652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80" name="Google Shape;5780;p37">
            <a:hlinkClick r:id="rId7" action="ppaction://hlinksldjump"/>
          </p:cNvPr>
          <p:cNvSpPr/>
          <p:nvPr/>
        </p:nvSpPr>
        <p:spPr>
          <a:xfrm>
            <a:off x="20748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81" name="Google Shape;5781;p37">
            <a:hlinkClick r:id="rId8" action="ppaction://hlinksldjump"/>
          </p:cNvPr>
          <p:cNvSpPr/>
          <p:nvPr/>
        </p:nvSpPr>
        <p:spPr>
          <a:xfrm>
            <a:off x="27225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82" name="Google Shape;5782;p37">
            <a:hlinkClick r:id="rId5" action="ppaction://hlinksldjump"/>
          </p:cNvPr>
          <p:cNvSpPr/>
          <p:nvPr/>
        </p:nvSpPr>
        <p:spPr>
          <a:xfrm>
            <a:off x="33321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83" name="Google Shape;5783;p37">
            <a:hlinkClick r:id="" action="ppaction://noaction"/>
          </p:cNvPr>
          <p:cNvSpPr/>
          <p:nvPr/>
        </p:nvSpPr>
        <p:spPr>
          <a:xfrm>
            <a:off x="39607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84" name="Google Shape;5784;p37">
            <a:hlinkClick r:id="" action="ppaction://noaction"/>
          </p:cNvPr>
          <p:cNvSpPr/>
          <p:nvPr/>
        </p:nvSpPr>
        <p:spPr>
          <a:xfrm>
            <a:off x="45703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85" name="Google Shape;5785;p37">
            <a:hlinkClick r:id="" action="ppaction://noaction"/>
          </p:cNvPr>
          <p:cNvSpPr/>
          <p:nvPr/>
        </p:nvSpPr>
        <p:spPr>
          <a:xfrm>
            <a:off x="52180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86" name="Google Shape;5786;p37">
            <a:hlinkClick r:id="" action="ppaction://noaction"/>
          </p:cNvPr>
          <p:cNvSpPr/>
          <p:nvPr/>
        </p:nvSpPr>
        <p:spPr>
          <a:xfrm>
            <a:off x="58276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87" name="Google Shape;5787;p37">
            <a:hlinkClick r:id="" action="ppaction://noaction"/>
          </p:cNvPr>
          <p:cNvSpPr/>
          <p:nvPr/>
        </p:nvSpPr>
        <p:spPr>
          <a:xfrm>
            <a:off x="64753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88" name="Google Shape;5788;p37">
            <a:hlinkClick r:id="rId9" action="ppaction://hlinksldjump"/>
          </p:cNvPr>
          <p:cNvSpPr/>
          <p:nvPr/>
        </p:nvSpPr>
        <p:spPr>
          <a:xfrm>
            <a:off x="70849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89" name="Google Shape;5789;p37">
            <a:hlinkClick r:id="" action="ppaction://noaction"/>
          </p:cNvPr>
          <p:cNvSpPr/>
          <p:nvPr/>
        </p:nvSpPr>
        <p:spPr>
          <a:xfrm>
            <a:off x="76945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90" name="Google Shape;5790;p37">
            <a:hlinkClick r:id="rId10" action="ppaction://hlinksldjump"/>
          </p:cNvPr>
          <p:cNvSpPr/>
          <p:nvPr/>
        </p:nvSpPr>
        <p:spPr>
          <a:xfrm>
            <a:off x="8365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91" name="Google Shape;5791;p37">
            <a:hlinkClick r:id="" action="ppaction://noaction"/>
          </p:cNvPr>
          <p:cNvSpPr txBox="1"/>
          <p:nvPr/>
        </p:nvSpPr>
        <p:spPr>
          <a:xfrm>
            <a:off x="8584800" y="2844372"/>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Times New Roman" panose="02020603050405020304" pitchFamily="18" charset="0"/>
                <a:ea typeface="Pangolin"/>
                <a:cs typeface="Times New Roman" panose="02020603050405020304" pitchFamily="18" charset="0"/>
                <a:sym typeface="Pangolin"/>
              </a:rPr>
              <a:t>D</a:t>
            </a:r>
            <a:endParaRPr sz="1200" b="1">
              <a:solidFill>
                <a:schemeClr val="lt1"/>
              </a:solidFill>
              <a:latin typeface="Times New Roman" panose="02020603050405020304" pitchFamily="18" charset="0"/>
              <a:ea typeface="Pangolin"/>
              <a:cs typeface="Times New Roman" panose="02020603050405020304" pitchFamily="18" charset="0"/>
              <a:sym typeface="Pangolin"/>
            </a:endParaRPr>
          </a:p>
        </p:txBody>
      </p:sp>
      <p:grpSp>
        <p:nvGrpSpPr>
          <p:cNvPr id="5792" name="Google Shape;5792;p37"/>
          <p:cNvGrpSpPr/>
          <p:nvPr/>
        </p:nvGrpSpPr>
        <p:grpSpPr>
          <a:xfrm>
            <a:off x="790775" y="119354"/>
            <a:ext cx="7447900" cy="539872"/>
            <a:chOff x="790775" y="119354"/>
            <a:chExt cx="7447900" cy="539872"/>
          </a:xfrm>
        </p:grpSpPr>
        <p:sp>
          <p:nvSpPr>
            <p:cNvPr id="5793" name="Google Shape;5793;p37"/>
            <p:cNvSpPr/>
            <p:nvPr/>
          </p:nvSpPr>
          <p:spPr>
            <a:xfrm>
              <a:off x="7123684" y="123504"/>
              <a:ext cx="172446" cy="240184"/>
            </a:xfrm>
            <a:custGeom>
              <a:avLst/>
              <a:gdLst/>
              <a:ahLst/>
              <a:cxnLst/>
              <a:rect l="l" t="t" r="r" b="b"/>
              <a:pathLst>
                <a:path w="5528" h="6887" extrusionOk="0">
                  <a:moveTo>
                    <a:pt x="837" y="0"/>
                  </a:moveTo>
                  <a:cubicBezTo>
                    <a:pt x="731" y="0"/>
                    <a:pt x="640" y="39"/>
                    <a:pt x="566" y="123"/>
                  </a:cubicBezTo>
                  <a:cubicBezTo>
                    <a:pt x="134" y="749"/>
                    <a:pt x="0" y="1181"/>
                    <a:pt x="373" y="1732"/>
                  </a:cubicBezTo>
                  <a:cubicBezTo>
                    <a:pt x="745" y="2239"/>
                    <a:pt x="2801" y="3535"/>
                    <a:pt x="4410" y="6708"/>
                  </a:cubicBezTo>
                  <a:lnTo>
                    <a:pt x="4410" y="6887"/>
                  </a:lnTo>
                  <a:cubicBezTo>
                    <a:pt x="4783" y="6827"/>
                    <a:pt x="5155" y="6768"/>
                    <a:pt x="5527" y="6768"/>
                  </a:cubicBezTo>
                  <a:cubicBezTo>
                    <a:pt x="5468" y="6202"/>
                    <a:pt x="5095" y="4220"/>
                    <a:pt x="3606" y="2537"/>
                  </a:cubicBezTo>
                  <a:cubicBezTo>
                    <a:pt x="2553" y="1269"/>
                    <a:pt x="1446" y="0"/>
                    <a:pt x="8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94" name="Google Shape;5794;p37"/>
            <p:cNvSpPr/>
            <p:nvPr/>
          </p:nvSpPr>
          <p:spPr>
            <a:xfrm>
              <a:off x="7028883" y="358045"/>
              <a:ext cx="536336" cy="301181"/>
            </a:xfrm>
            <a:custGeom>
              <a:avLst/>
              <a:gdLst/>
              <a:ahLst/>
              <a:cxnLst/>
              <a:rect l="l" t="t" r="r" b="b"/>
              <a:pathLst>
                <a:path w="17193" h="8636" extrusionOk="0">
                  <a:moveTo>
                    <a:pt x="9745" y="0"/>
                  </a:moveTo>
                  <a:cubicBezTo>
                    <a:pt x="9362" y="0"/>
                    <a:pt x="8967" y="14"/>
                    <a:pt x="8566" y="43"/>
                  </a:cubicBezTo>
                  <a:cubicBezTo>
                    <a:pt x="8194" y="43"/>
                    <a:pt x="7822" y="102"/>
                    <a:pt x="7449" y="162"/>
                  </a:cubicBezTo>
                  <a:cubicBezTo>
                    <a:pt x="5155" y="415"/>
                    <a:pt x="2861" y="1160"/>
                    <a:pt x="1803" y="2516"/>
                  </a:cubicBezTo>
                  <a:cubicBezTo>
                    <a:pt x="0" y="4944"/>
                    <a:pt x="1118" y="7059"/>
                    <a:pt x="1803" y="7730"/>
                  </a:cubicBezTo>
                  <a:cubicBezTo>
                    <a:pt x="1862" y="7864"/>
                    <a:pt x="1922" y="7864"/>
                    <a:pt x="1997" y="7923"/>
                  </a:cubicBezTo>
                  <a:cubicBezTo>
                    <a:pt x="2687" y="8345"/>
                    <a:pt x="5509" y="8635"/>
                    <a:pt x="8413" y="8635"/>
                  </a:cubicBezTo>
                  <a:cubicBezTo>
                    <a:pt x="11462" y="8635"/>
                    <a:pt x="14602" y="8315"/>
                    <a:pt x="15464" y="7491"/>
                  </a:cubicBezTo>
                  <a:cubicBezTo>
                    <a:pt x="17192" y="5808"/>
                    <a:pt x="16641" y="1711"/>
                    <a:pt x="13170" y="475"/>
                  </a:cubicBezTo>
                  <a:cubicBezTo>
                    <a:pt x="12386" y="182"/>
                    <a:pt x="11144" y="0"/>
                    <a:pt x="97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95" name="Google Shape;5795;p37"/>
            <p:cNvSpPr/>
            <p:nvPr/>
          </p:nvSpPr>
          <p:spPr>
            <a:xfrm>
              <a:off x="4633668" y="123504"/>
              <a:ext cx="172446" cy="240184"/>
            </a:xfrm>
            <a:custGeom>
              <a:avLst/>
              <a:gdLst/>
              <a:ahLst/>
              <a:cxnLst/>
              <a:rect l="l" t="t" r="r" b="b"/>
              <a:pathLst>
                <a:path w="5528" h="6887" extrusionOk="0">
                  <a:moveTo>
                    <a:pt x="836" y="0"/>
                  </a:moveTo>
                  <a:cubicBezTo>
                    <a:pt x="730" y="0"/>
                    <a:pt x="640" y="39"/>
                    <a:pt x="566" y="123"/>
                  </a:cubicBezTo>
                  <a:cubicBezTo>
                    <a:pt x="60" y="749"/>
                    <a:pt x="0" y="1181"/>
                    <a:pt x="373" y="1732"/>
                  </a:cubicBezTo>
                  <a:cubicBezTo>
                    <a:pt x="745" y="2239"/>
                    <a:pt x="2801" y="3535"/>
                    <a:pt x="4410" y="6708"/>
                  </a:cubicBezTo>
                  <a:lnTo>
                    <a:pt x="4410" y="6887"/>
                  </a:lnTo>
                  <a:cubicBezTo>
                    <a:pt x="4782" y="6827"/>
                    <a:pt x="5155" y="6768"/>
                    <a:pt x="5527" y="6768"/>
                  </a:cubicBezTo>
                  <a:cubicBezTo>
                    <a:pt x="5468" y="6202"/>
                    <a:pt x="5095" y="4220"/>
                    <a:pt x="3605" y="2537"/>
                  </a:cubicBezTo>
                  <a:cubicBezTo>
                    <a:pt x="2540" y="1269"/>
                    <a:pt x="1443" y="0"/>
                    <a:pt x="8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96" name="Google Shape;5796;p37"/>
            <p:cNvSpPr/>
            <p:nvPr/>
          </p:nvSpPr>
          <p:spPr>
            <a:xfrm>
              <a:off x="4538866" y="358045"/>
              <a:ext cx="536304" cy="301181"/>
            </a:xfrm>
            <a:custGeom>
              <a:avLst/>
              <a:gdLst/>
              <a:ahLst/>
              <a:cxnLst/>
              <a:rect l="l" t="t" r="r" b="b"/>
              <a:pathLst>
                <a:path w="17192" h="8636" extrusionOk="0">
                  <a:moveTo>
                    <a:pt x="9744" y="0"/>
                  </a:moveTo>
                  <a:cubicBezTo>
                    <a:pt x="9362" y="0"/>
                    <a:pt x="8967" y="14"/>
                    <a:pt x="8566" y="43"/>
                  </a:cubicBezTo>
                  <a:cubicBezTo>
                    <a:pt x="8194" y="43"/>
                    <a:pt x="7821" y="102"/>
                    <a:pt x="7449" y="162"/>
                  </a:cubicBezTo>
                  <a:cubicBezTo>
                    <a:pt x="5155" y="415"/>
                    <a:pt x="2861" y="1160"/>
                    <a:pt x="1803" y="2516"/>
                  </a:cubicBezTo>
                  <a:cubicBezTo>
                    <a:pt x="0" y="4944"/>
                    <a:pt x="1118" y="7059"/>
                    <a:pt x="1803" y="7730"/>
                  </a:cubicBezTo>
                  <a:cubicBezTo>
                    <a:pt x="1862" y="7864"/>
                    <a:pt x="1922" y="7864"/>
                    <a:pt x="1982" y="7923"/>
                  </a:cubicBezTo>
                  <a:cubicBezTo>
                    <a:pt x="2679" y="8345"/>
                    <a:pt x="5505" y="8635"/>
                    <a:pt x="8409" y="8635"/>
                  </a:cubicBezTo>
                  <a:cubicBezTo>
                    <a:pt x="11458" y="8635"/>
                    <a:pt x="14594" y="8315"/>
                    <a:pt x="15449" y="7491"/>
                  </a:cubicBezTo>
                  <a:cubicBezTo>
                    <a:pt x="17192" y="5808"/>
                    <a:pt x="16566" y="1711"/>
                    <a:pt x="13095" y="475"/>
                  </a:cubicBezTo>
                  <a:cubicBezTo>
                    <a:pt x="12370" y="182"/>
                    <a:pt x="11140" y="0"/>
                    <a:pt x="97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97" name="Google Shape;5797;p37"/>
            <p:cNvSpPr/>
            <p:nvPr/>
          </p:nvSpPr>
          <p:spPr>
            <a:xfrm>
              <a:off x="5257318" y="123504"/>
              <a:ext cx="172446" cy="240184"/>
            </a:xfrm>
            <a:custGeom>
              <a:avLst/>
              <a:gdLst/>
              <a:ahLst/>
              <a:cxnLst/>
              <a:rect l="l" t="t" r="r" b="b"/>
              <a:pathLst>
                <a:path w="5528" h="6887" extrusionOk="0">
                  <a:moveTo>
                    <a:pt x="828" y="0"/>
                  </a:moveTo>
                  <a:cubicBezTo>
                    <a:pt x="720" y="0"/>
                    <a:pt x="627" y="39"/>
                    <a:pt x="552" y="123"/>
                  </a:cubicBezTo>
                  <a:cubicBezTo>
                    <a:pt x="60" y="749"/>
                    <a:pt x="1" y="1181"/>
                    <a:pt x="373" y="1732"/>
                  </a:cubicBezTo>
                  <a:cubicBezTo>
                    <a:pt x="746" y="2239"/>
                    <a:pt x="2787" y="3535"/>
                    <a:pt x="4410" y="6708"/>
                  </a:cubicBezTo>
                  <a:lnTo>
                    <a:pt x="4410" y="6887"/>
                  </a:lnTo>
                  <a:cubicBezTo>
                    <a:pt x="4783" y="6827"/>
                    <a:pt x="5155" y="6768"/>
                    <a:pt x="5528" y="6768"/>
                  </a:cubicBezTo>
                  <a:cubicBezTo>
                    <a:pt x="5453" y="6202"/>
                    <a:pt x="5081" y="4220"/>
                    <a:pt x="3591" y="2537"/>
                  </a:cubicBezTo>
                  <a:cubicBezTo>
                    <a:pt x="2539" y="1269"/>
                    <a:pt x="1443" y="0"/>
                    <a:pt x="8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98" name="Google Shape;5798;p37"/>
            <p:cNvSpPr/>
            <p:nvPr/>
          </p:nvSpPr>
          <p:spPr>
            <a:xfrm>
              <a:off x="5162517" y="358045"/>
              <a:ext cx="536336" cy="301181"/>
            </a:xfrm>
            <a:custGeom>
              <a:avLst/>
              <a:gdLst/>
              <a:ahLst/>
              <a:cxnLst/>
              <a:rect l="l" t="t" r="r" b="b"/>
              <a:pathLst>
                <a:path w="17193" h="8636" extrusionOk="0">
                  <a:moveTo>
                    <a:pt x="9743" y="0"/>
                  </a:moveTo>
                  <a:cubicBezTo>
                    <a:pt x="9362" y="0"/>
                    <a:pt x="8967" y="14"/>
                    <a:pt x="8567" y="43"/>
                  </a:cubicBezTo>
                  <a:cubicBezTo>
                    <a:pt x="8194" y="43"/>
                    <a:pt x="7822" y="102"/>
                    <a:pt x="7449" y="162"/>
                  </a:cubicBezTo>
                  <a:cubicBezTo>
                    <a:pt x="5140" y="415"/>
                    <a:pt x="2846" y="1160"/>
                    <a:pt x="1788" y="2516"/>
                  </a:cubicBezTo>
                  <a:cubicBezTo>
                    <a:pt x="1" y="4944"/>
                    <a:pt x="1118" y="7059"/>
                    <a:pt x="1788" y="7730"/>
                  </a:cubicBezTo>
                  <a:cubicBezTo>
                    <a:pt x="1863" y="7864"/>
                    <a:pt x="1922" y="7864"/>
                    <a:pt x="1982" y="7923"/>
                  </a:cubicBezTo>
                  <a:cubicBezTo>
                    <a:pt x="2680" y="8345"/>
                    <a:pt x="5505" y="8635"/>
                    <a:pt x="8410" y="8635"/>
                  </a:cubicBezTo>
                  <a:cubicBezTo>
                    <a:pt x="11459" y="8635"/>
                    <a:pt x="14595" y="8315"/>
                    <a:pt x="15449" y="7491"/>
                  </a:cubicBezTo>
                  <a:cubicBezTo>
                    <a:pt x="17192" y="5808"/>
                    <a:pt x="16567" y="1711"/>
                    <a:pt x="13096" y="475"/>
                  </a:cubicBezTo>
                  <a:cubicBezTo>
                    <a:pt x="12359" y="182"/>
                    <a:pt x="11136" y="0"/>
                    <a:pt x="97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799" name="Google Shape;5799;p37"/>
            <p:cNvSpPr/>
            <p:nvPr/>
          </p:nvSpPr>
          <p:spPr>
            <a:xfrm>
              <a:off x="5880532" y="123504"/>
              <a:ext cx="172446" cy="240184"/>
            </a:xfrm>
            <a:custGeom>
              <a:avLst/>
              <a:gdLst/>
              <a:ahLst/>
              <a:cxnLst/>
              <a:rect l="l" t="t" r="r" b="b"/>
              <a:pathLst>
                <a:path w="5528" h="6887" extrusionOk="0">
                  <a:moveTo>
                    <a:pt x="837" y="0"/>
                  </a:moveTo>
                  <a:cubicBezTo>
                    <a:pt x="731" y="0"/>
                    <a:pt x="640" y="39"/>
                    <a:pt x="567" y="123"/>
                  </a:cubicBezTo>
                  <a:cubicBezTo>
                    <a:pt x="135" y="749"/>
                    <a:pt x="0" y="1181"/>
                    <a:pt x="373" y="1732"/>
                  </a:cubicBezTo>
                  <a:cubicBezTo>
                    <a:pt x="745" y="2239"/>
                    <a:pt x="2801" y="3535"/>
                    <a:pt x="4410" y="6708"/>
                  </a:cubicBezTo>
                  <a:lnTo>
                    <a:pt x="4410" y="6887"/>
                  </a:lnTo>
                  <a:cubicBezTo>
                    <a:pt x="4783" y="6827"/>
                    <a:pt x="5155" y="6768"/>
                    <a:pt x="5527" y="6768"/>
                  </a:cubicBezTo>
                  <a:cubicBezTo>
                    <a:pt x="5468" y="6202"/>
                    <a:pt x="5095" y="4220"/>
                    <a:pt x="3606" y="2537"/>
                  </a:cubicBezTo>
                  <a:cubicBezTo>
                    <a:pt x="2553" y="1269"/>
                    <a:pt x="1447" y="0"/>
                    <a:pt x="8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800" name="Google Shape;5800;p37"/>
            <p:cNvSpPr/>
            <p:nvPr/>
          </p:nvSpPr>
          <p:spPr>
            <a:xfrm>
              <a:off x="5785731" y="358045"/>
              <a:ext cx="536336" cy="301181"/>
            </a:xfrm>
            <a:custGeom>
              <a:avLst/>
              <a:gdLst/>
              <a:ahLst/>
              <a:cxnLst/>
              <a:rect l="l" t="t" r="r" b="b"/>
              <a:pathLst>
                <a:path w="17193" h="8636" extrusionOk="0">
                  <a:moveTo>
                    <a:pt x="9745" y="0"/>
                  </a:moveTo>
                  <a:cubicBezTo>
                    <a:pt x="9362" y="0"/>
                    <a:pt x="8967" y="14"/>
                    <a:pt x="8566" y="43"/>
                  </a:cubicBezTo>
                  <a:cubicBezTo>
                    <a:pt x="8194" y="43"/>
                    <a:pt x="7822" y="102"/>
                    <a:pt x="7449" y="162"/>
                  </a:cubicBezTo>
                  <a:cubicBezTo>
                    <a:pt x="5155" y="415"/>
                    <a:pt x="2861" y="1160"/>
                    <a:pt x="1803" y="2516"/>
                  </a:cubicBezTo>
                  <a:cubicBezTo>
                    <a:pt x="0" y="4944"/>
                    <a:pt x="1118" y="7059"/>
                    <a:pt x="1803" y="7730"/>
                  </a:cubicBezTo>
                  <a:cubicBezTo>
                    <a:pt x="1863" y="7864"/>
                    <a:pt x="1922" y="7864"/>
                    <a:pt x="1997" y="7923"/>
                  </a:cubicBezTo>
                  <a:cubicBezTo>
                    <a:pt x="2687" y="8345"/>
                    <a:pt x="5509" y="8635"/>
                    <a:pt x="8413" y="8635"/>
                  </a:cubicBezTo>
                  <a:cubicBezTo>
                    <a:pt x="11462" y="8635"/>
                    <a:pt x="14602" y="8315"/>
                    <a:pt x="15464" y="7491"/>
                  </a:cubicBezTo>
                  <a:cubicBezTo>
                    <a:pt x="17192" y="5808"/>
                    <a:pt x="16581" y="1711"/>
                    <a:pt x="13170" y="475"/>
                  </a:cubicBezTo>
                  <a:cubicBezTo>
                    <a:pt x="12386" y="182"/>
                    <a:pt x="11144" y="0"/>
                    <a:pt x="97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801" name="Google Shape;5801;p37"/>
            <p:cNvSpPr/>
            <p:nvPr/>
          </p:nvSpPr>
          <p:spPr>
            <a:xfrm>
              <a:off x="6507926" y="123504"/>
              <a:ext cx="172446" cy="240184"/>
            </a:xfrm>
            <a:custGeom>
              <a:avLst/>
              <a:gdLst/>
              <a:ahLst/>
              <a:cxnLst/>
              <a:rect l="l" t="t" r="r" b="b"/>
              <a:pathLst>
                <a:path w="5528" h="6887" extrusionOk="0">
                  <a:moveTo>
                    <a:pt x="837" y="0"/>
                  </a:moveTo>
                  <a:cubicBezTo>
                    <a:pt x="731" y="0"/>
                    <a:pt x="639" y="39"/>
                    <a:pt x="566" y="123"/>
                  </a:cubicBezTo>
                  <a:cubicBezTo>
                    <a:pt x="134" y="749"/>
                    <a:pt x="0" y="1181"/>
                    <a:pt x="373" y="1732"/>
                  </a:cubicBezTo>
                  <a:cubicBezTo>
                    <a:pt x="745" y="2239"/>
                    <a:pt x="2801" y="3535"/>
                    <a:pt x="4410" y="6708"/>
                  </a:cubicBezTo>
                  <a:lnTo>
                    <a:pt x="4410" y="6887"/>
                  </a:lnTo>
                  <a:cubicBezTo>
                    <a:pt x="4782" y="6827"/>
                    <a:pt x="5155" y="6768"/>
                    <a:pt x="5527" y="6768"/>
                  </a:cubicBezTo>
                  <a:cubicBezTo>
                    <a:pt x="5468" y="6202"/>
                    <a:pt x="5095" y="4220"/>
                    <a:pt x="3605" y="2537"/>
                  </a:cubicBezTo>
                  <a:cubicBezTo>
                    <a:pt x="2553" y="1269"/>
                    <a:pt x="1446" y="0"/>
                    <a:pt x="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802" name="Google Shape;5802;p37"/>
            <p:cNvSpPr/>
            <p:nvPr/>
          </p:nvSpPr>
          <p:spPr>
            <a:xfrm>
              <a:off x="6413124" y="358045"/>
              <a:ext cx="536304" cy="301181"/>
            </a:xfrm>
            <a:custGeom>
              <a:avLst/>
              <a:gdLst/>
              <a:ahLst/>
              <a:cxnLst/>
              <a:rect l="l" t="t" r="r" b="b"/>
              <a:pathLst>
                <a:path w="17192" h="8636" extrusionOk="0">
                  <a:moveTo>
                    <a:pt x="9745" y="0"/>
                  </a:moveTo>
                  <a:cubicBezTo>
                    <a:pt x="9362" y="0"/>
                    <a:pt x="8967" y="14"/>
                    <a:pt x="8566" y="43"/>
                  </a:cubicBezTo>
                  <a:cubicBezTo>
                    <a:pt x="8194" y="43"/>
                    <a:pt x="7821" y="102"/>
                    <a:pt x="7449" y="162"/>
                  </a:cubicBezTo>
                  <a:cubicBezTo>
                    <a:pt x="5155" y="415"/>
                    <a:pt x="2860" y="1160"/>
                    <a:pt x="1803" y="2516"/>
                  </a:cubicBezTo>
                  <a:cubicBezTo>
                    <a:pt x="0" y="4944"/>
                    <a:pt x="1117" y="7059"/>
                    <a:pt x="1803" y="7730"/>
                  </a:cubicBezTo>
                  <a:cubicBezTo>
                    <a:pt x="1862" y="7864"/>
                    <a:pt x="1996" y="7864"/>
                    <a:pt x="2056" y="7923"/>
                  </a:cubicBezTo>
                  <a:cubicBezTo>
                    <a:pt x="2717" y="8345"/>
                    <a:pt x="5524" y="8635"/>
                    <a:pt x="8421" y="8635"/>
                  </a:cubicBezTo>
                  <a:cubicBezTo>
                    <a:pt x="11461" y="8635"/>
                    <a:pt x="14602" y="8315"/>
                    <a:pt x="15464" y="7491"/>
                  </a:cubicBezTo>
                  <a:cubicBezTo>
                    <a:pt x="17192" y="5808"/>
                    <a:pt x="16641" y="1711"/>
                    <a:pt x="13169" y="475"/>
                  </a:cubicBezTo>
                  <a:cubicBezTo>
                    <a:pt x="12386" y="182"/>
                    <a:pt x="11144" y="0"/>
                    <a:pt x="97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803" name="Google Shape;5803;p37"/>
            <p:cNvSpPr/>
            <p:nvPr/>
          </p:nvSpPr>
          <p:spPr>
            <a:xfrm>
              <a:off x="7751078" y="123504"/>
              <a:ext cx="172446" cy="240184"/>
            </a:xfrm>
            <a:custGeom>
              <a:avLst/>
              <a:gdLst/>
              <a:ahLst/>
              <a:cxnLst/>
              <a:rect l="l" t="t" r="r" b="b"/>
              <a:pathLst>
                <a:path w="5528" h="6887" extrusionOk="0">
                  <a:moveTo>
                    <a:pt x="837" y="0"/>
                  </a:moveTo>
                  <a:cubicBezTo>
                    <a:pt x="731" y="0"/>
                    <a:pt x="639" y="39"/>
                    <a:pt x="566" y="123"/>
                  </a:cubicBezTo>
                  <a:cubicBezTo>
                    <a:pt x="134" y="749"/>
                    <a:pt x="0" y="1181"/>
                    <a:pt x="373" y="1732"/>
                  </a:cubicBezTo>
                  <a:cubicBezTo>
                    <a:pt x="745" y="2239"/>
                    <a:pt x="2801" y="3535"/>
                    <a:pt x="4410" y="6708"/>
                  </a:cubicBezTo>
                  <a:lnTo>
                    <a:pt x="4410" y="6887"/>
                  </a:lnTo>
                  <a:cubicBezTo>
                    <a:pt x="4782" y="6827"/>
                    <a:pt x="5155" y="6768"/>
                    <a:pt x="5527" y="6768"/>
                  </a:cubicBezTo>
                  <a:cubicBezTo>
                    <a:pt x="5467" y="6202"/>
                    <a:pt x="5155" y="4220"/>
                    <a:pt x="3605" y="2537"/>
                  </a:cubicBezTo>
                  <a:cubicBezTo>
                    <a:pt x="2553" y="1269"/>
                    <a:pt x="1446" y="0"/>
                    <a:pt x="8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804" name="Google Shape;5804;p37"/>
            <p:cNvSpPr/>
            <p:nvPr/>
          </p:nvSpPr>
          <p:spPr>
            <a:xfrm>
              <a:off x="7656245" y="358045"/>
              <a:ext cx="536336" cy="301181"/>
            </a:xfrm>
            <a:custGeom>
              <a:avLst/>
              <a:gdLst/>
              <a:ahLst/>
              <a:cxnLst/>
              <a:rect l="l" t="t" r="r" b="b"/>
              <a:pathLst>
                <a:path w="17193" h="8636" extrusionOk="0">
                  <a:moveTo>
                    <a:pt x="9746" y="0"/>
                  </a:moveTo>
                  <a:cubicBezTo>
                    <a:pt x="9363" y="0"/>
                    <a:pt x="8968" y="14"/>
                    <a:pt x="8567" y="43"/>
                  </a:cubicBezTo>
                  <a:cubicBezTo>
                    <a:pt x="8195" y="43"/>
                    <a:pt x="7822" y="102"/>
                    <a:pt x="7450" y="162"/>
                  </a:cubicBezTo>
                  <a:cubicBezTo>
                    <a:pt x="5156" y="415"/>
                    <a:pt x="2861" y="1160"/>
                    <a:pt x="1804" y="2516"/>
                  </a:cubicBezTo>
                  <a:cubicBezTo>
                    <a:pt x="1" y="4944"/>
                    <a:pt x="1118" y="7059"/>
                    <a:pt x="1804" y="7730"/>
                  </a:cubicBezTo>
                  <a:cubicBezTo>
                    <a:pt x="1863" y="7864"/>
                    <a:pt x="1997" y="7864"/>
                    <a:pt x="2057" y="7923"/>
                  </a:cubicBezTo>
                  <a:cubicBezTo>
                    <a:pt x="2718" y="8345"/>
                    <a:pt x="5525" y="8635"/>
                    <a:pt x="8422" y="8635"/>
                  </a:cubicBezTo>
                  <a:cubicBezTo>
                    <a:pt x="11462" y="8635"/>
                    <a:pt x="14603" y="8315"/>
                    <a:pt x="15465" y="7491"/>
                  </a:cubicBezTo>
                  <a:cubicBezTo>
                    <a:pt x="17193" y="5808"/>
                    <a:pt x="16642" y="1711"/>
                    <a:pt x="13170" y="475"/>
                  </a:cubicBezTo>
                  <a:cubicBezTo>
                    <a:pt x="12387" y="182"/>
                    <a:pt x="11145" y="0"/>
                    <a:pt x="97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805" name="Google Shape;5805;p37"/>
            <p:cNvSpPr/>
            <p:nvPr/>
          </p:nvSpPr>
          <p:spPr>
            <a:xfrm>
              <a:off x="3378880" y="119354"/>
              <a:ext cx="172446" cy="238127"/>
            </a:xfrm>
            <a:custGeom>
              <a:avLst/>
              <a:gdLst/>
              <a:ahLst/>
              <a:cxnLst/>
              <a:rect l="l" t="t" r="r" b="b"/>
              <a:pathLst>
                <a:path w="5528" h="6828" extrusionOk="0">
                  <a:moveTo>
                    <a:pt x="874" y="0"/>
                  </a:moveTo>
                  <a:cubicBezTo>
                    <a:pt x="775" y="0"/>
                    <a:pt x="691" y="39"/>
                    <a:pt x="627" y="123"/>
                  </a:cubicBezTo>
                  <a:cubicBezTo>
                    <a:pt x="120" y="674"/>
                    <a:pt x="1" y="1166"/>
                    <a:pt x="373" y="1673"/>
                  </a:cubicBezTo>
                  <a:cubicBezTo>
                    <a:pt x="805" y="2164"/>
                    <a:pt x="2802" y="3475"/>
                    <a:pt x="4411" y="6693"/>
                  </a:cubicBezTo>
                  <a:lnTo>
                    <a:pt x="4411"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806" name="Google Shape;5806;p37"/>
            <p:cNvSpPr/>
            <p:nvPr/>
          </p:nvSpPr>
          <p:spPr>
            <a:xfrm>
              <a:off x="3284079" y="353616"/>
              <a:ext cx="536336" cy="299611"/>
            </a:xfrm>
            <a:custGeom>
              <a:avLst/>
              <a:gdLst/>
              <a:ahLst/>
              <a:cxnLst/>
              <a:rect l="l" t="t" r="r" b="b"/>
              <a:pathLst>
                <a:path w="17193" h="8591" extrusionOk="0">
                  <a:moveTo>
                    <a:pt x="9659" y="1"/>
                  </a:moveTo>
                  <a:cubicBezTo>
                    <a:pt x="9303" y="1"/>
                    <a:pt x="8937" y="12"/>
                    <a:pt x="8567" y="36"/>
                  </a:cubicBezTo>
                  <a:cubicBezTo>
                    <a:pt x="8194" y="36"/>
                    <a:pt x="7822" y="110"/>
                    <a:pt x="7450" y="110"/>
                  </a:cubicBezTo>
                  <a:cubicBezTo>
                    <a:pt x="5155" y="408"/>
                    <a:pt x="2861" y="1093"/>
                    <a:pt x="1803" y="2523"/>
                  </a:cubicBezTo>
                  <a:cubicBezTo>
                    <a:pt x="1" y="4952"/>
                    <a:pt x="1118" y="7052"/>
                    <a:pt x="1803" y="7738"/>
                  </a:cubicBezTo>
                  <a:cubicBezTo>
                    <a:pt x="1863" y="7797"/>
                    <a:pt x="1982" y="7857"/>
                    <a:pt x="2042" y="7931"/>
                  </a:cubicBezTo>
                  <a:cubicBezTo>
                    <a:pt x="2728" y="8317"/>
                    <a:pt x="5458" y="8590"/>
                    <a:pt x="8306" y="8590"/>
                  </a:cubicBezTo>
                  <a:cubicBezTo>
                    <a:pt x="11393" y="8590"/>
                    <a:pt x="14617" y="8269"/>
                    <a:pt x="15524" y="7425"/>
                  </a:cubicBezTo>
                  <a:cubicBezTo>
                    <a:pt x="17193" y="5756"/>
                    <a:pt x="16641" y="1719"/>
                    <a:pt x="13155" y="482"/>
                  </a:cubicBezTo>
                  <a:cubicBezTo>
                    <a:pt x="12368" y="184"/>
                    <a:pt x="11093" y="1"/>
                    <a:pt x="96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807" name="Google Shape;5807;p37"/>
            <p:cNvSpPr/>
            <p:nvPr/>
          </p:nvSpPr>
          <p:spPr>
            <a:xfrm>
              <a:off x="888864" y="119354"/>
              <a:ext cx="172446" cy="238127"/>
            </a:xfrm>
            <a:custGeom>
              <a:avLst/>
              <a:gdLst/>
              <a:ahLst/>
              <a:cxnLst/>
              <a:rect l="l" t="t" r="r" b="b"/>
              <a:pathLst>
                <a:path w="5528" h="6828" extrusionOk="0">
                  <a:moveTo>
                    <a:pt x="828" y="0"/>
                  </a:moveTo>
                  <a:cubicBezTo>
                    <a:pt x="721" y="0"/>
                    <a:pt x="628" y="39"/>
                    <a:pt x="552" y="123"/>
                  </a:cubicBezTo>
                  <a:cubicBezTo>
                    <a:pt x="120" y="674"/>
                    <a:pt x="1" y="1166"/>
                    <a:pt x="373" y="1673"/>
                  </a:cubicBezTo>
                  <a:cubicBezTo>
                    <a:pt x="746" y="2164"/>
                    <a:pt x="2787" y="3475"/>
                    <a:pt x="4410" y="6693"/>
                  </a:cubicBezTo>
                  <a:lnTo>
                    <a:pt x="4410" y="6827"/>
                  </a:lnTo>
                  <a:cubicBezTo>
                    <a:pt x="4783" y="6827"/>
                    <a:pt x="5155" y="6753"/>
                    <a:pt x="5528" y="6753"/>
                  </a:cubicBezTo>
                  <a:cubicBezTo>
                    <a:pt x="5453" y="6142"/>
                    <a:pt x="5081" y="4220"/>
                    <a:pt x="3591" y="2477"/>
                  </a:cubicBezTo>
                  <a:cubicBezTo>
                    <a:pt x="2539" y="1260"/>
                    <a:pt x="1444" y="0"/>
                    <a:pt x="8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808" name="Google Shape;5808;p37"/>
            <p:cNvSpPr/>
            <p:nvPr/>
          </p:nvSpPr>
          <p:spPr>
            <a:xfrm>
              <a:off x="794063" y="353616"/>
              <a:ext cx="536336" cy="299611"/>
            </a:xfrm>
            <a:custGeom>
              <a:avLst/>
              <a:gdLst/>
              <a:ahLst/>
              <a:cxnLst/>
              <a:rect l="l" t="t" r="r" b="b"/>
              <a:pathLst>
                <a:path w="17193" h="8591" extrusionOk="0">
                  <a:moveTo>
                    <a:pt x="9658" y="1"/>
                  </a:moveTo>
                  <a:cubicBezTo>
                    <a:pt x="9302" y="1"/>
                    <a:pt x="8937" y="12"/>
                    <a:pt x="8567" y="36"/>
                  </a:cubicBezTo>
                  <a:cubicBezTo>
                    <a:pt x="8194" y="36"/>
                    <a:pt x="7822" y="110"/>
                    <a:pt x="7449" y="110"/>
                  </a:cubicBezTo>
                  <a:cubicBezTo>
                    <a:pt x="5140" y="408"/>
                    <a:pt x="2846" y="1093"/>
                    <a:pt x="1788" y="2523"/>
                  </a:cubicBezTo>
                  <a:cubicBezTo>
                    <a:pt x="1" y="4952"/>
                    <a:pt x="1118" y="7052"/>
                    <a:pt x="1788" y="7738"/>
                  </a:cubicBezTo>
                  <a:cubicBezTo>
                    <a:pt x="1863" y="7797"/>
                    <a:pt x="1922" y="7857"/>
                    <a:pt x="2042" y="7931"/>
                  </a:cubicBezTo>
                  <a:cubicBezTo>
                    <a:pt x="2699" y="8317"/>
                    <a:pt x="5429" y="8590"/>
                    <a:pt x="8274" y="8590"/>
                  </a:cubicBezTo>
                  <a:cubicBezTo>
                    <a:pt x="11359" y="8590"/>
                    <a:pt x="14582" y="8269"/>
                    <a:pt x="15449" y="7425"/>
                  </a:cubicBezTo>
                  <a:cubicBezTo>
                    <a:pt x="17192" y="5756"/>
                    <a:pt x="16626" y="1719"/>
                    <a:pt x="13155" y="482"/>
                  </a:cubicBezTo>
                  <a:cubicBezTo>
                    <a:pt x="12356" y="184"/>
                    <a:pt x="11088" y="1"/>
                    <a:pt x="96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809" name="Google Shape;5809;p37"/>
            <p:cNvSpPr/>
            <p:nvPr/>
          </p:nvSpPr>
          <p:spPr>
            <a:xfrm>
              <a:off x="1512078" y="119354"/>
              <a:ext cx="172446" cy="238127"/>
            </a:xfrm>
            <a:custGeom>
              <a:avLst/>
              <a:gdLst/>
              <a:ahLst/>
              <a:cxnLst/>
              <a:rect l="l" t="t" r="r" b="b"/>
              <a:pathLst>
                <a:path w="5528" h="6828" extrusionOk="0">
                  <a:moveTo>
                    <a:pt x="838" y="0"/>
                  </a:moveTo>
                  <a:cubicBezTo>
                    <a:pt x="731" y="0"/>
                    <a:pt x="640" y="39"/>
                    <a:pt x="567" y="123"/>
                  </a:cubicBezTo>
                  <a:cubicBezTo>
                    <a:pt x="134" y="674"/>
                    <a:pt x="0" y="1166"/>
                    <a:pt x="373" y="1673"/>
                  </a:cubicBezTo>
                  <a:cubicBezTo>
                    <a:pt x="745" y="2164"/>
                    <a:pt x="2801" y="3475"/>
                    <a:pt x="4410" y="6693"/>
                  </a:cubicBezTo>
                  <a:lnTo>
                    <a:pt x="4410" y="6827"/>
                  </a:lnTo>
                  <a:cubicBezTo>
                    <a:pt x="4783" y="6827"/>
                    <a:pt x="5155" y="6753"/>
                    <a:pt x="5527" y="6753"/>
                  </a:cubicBezTo>
                  <a:cubicBezTo>
                    <a:pt x="5468" y="6142"/>
                    <a:pt x="5155" y="4220"/>
                    <a:pt x="3606" y="2477"/>
                  </a:cubicBezTo>
                  <a:cubicBezTo>
                    <a:pt x="2554" y="1260"/>
                    <a:pt x="1447" y="0"/>
                    <a:pt x="8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810" name="Google Shape;5810;p37"/>
            <p:cNvSpPr/>
            <p:nvPr/>
          </p:nvSpPr>
          <p:spPr>
            <a:xfrm>
              <a:off x="1417276" y="353616"/>
              <a:ext cx="536336" cy="299611"/>
            </a:xfrm>
            <a:custGeom>
              <a:avLst/>
              <a:gdLst/>
              <a:ahLst/>
              <a:cxnLst/>
              <a:rect l="l" t="t" r="r" b="b"/>
              <a:pathLst>
                <a:path w="17193" h="8591" extrusionOk="0">
                  <a:moveTo>
                    <a:pt x="9659" y="1"/>
                  </a:moveTo>
                  <a:cubicBezTo>
                    <a:pt x="9303" y="1"/>
                    <a:pt x="8937" y="12"/>
                    <a:pt x="8566" y="36"/>
                  </a:cubicBezTo>
                  <a:cubicBezTo>
                    <a:pt x="8194" y="36"/>
                    <a:pt x="7822" y="110"/>
                    <a:pt x="7449" y="110"/>
                  </a:cubicBezTo>
                  <a:cubicBezTo>
                    <a:pt x="5155" y="408"/>
                    <a:pt x="2861" y="1093"/>
                    <a:pt x="1803" y="2523"/>
                  </a:cubicBezTo>
                  <a:cubicBezTo>
                    <a:pt x="0" y="4952"/>
                    <a:pt x="1118" y="7052"/>
                    <a:pt x="1803" y="7738"/>
                  </a:cubicBezTo>
                  <a:cubicBezTo>
                    <a:pt x="1863" y="7797"/>
                    <a:pt x="1997" y="7857"/>
                    <a:pt x="2056" y="7931"/>
                  </a:cubicBezTo>
                  <a:cubicBezTo>
                    <a:pt x="2707" y="8317"/>
                    <a:pt x="5432" y="8590"/>
                    <a:pt x="8278" y="8590"/>
                  </a:cubicBezTo>
                  <a:cubicBezTo>
                    <a:pt x="11362" y="8590"/>
                    <a:pt x="14588" y="8269"/>
                    <a:pt x="15464" y="7425"/>
                  </a:cubicBezTo>
                  <a:cubicBezTo>
                    <a:pt x="17192" y="5756"/>
                    <a:pt x="16641" y="1719"/>
                    <a:pt x="13170" y="482"/>
                  </a:cubicBezTo>
                  <a:cubicBezTo>
                    <a:pt x="12370" y="184"/>
                    <a:pt x="11093" y="1"/>
                    <a:pt x="96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811" name="Google Shape;5811;p37"/>
            <p:cNvSpPr/>
            <p:nvPr/>
          </p:nvSpPr>
          <p:spPr>
            <a:xfrm>
              <a:off x="2135728" y="119354"/>
              <a:ext cx="172446" cy="238127"/>
            </a:xfrm>
            <a:custGeom>
              <a:avLst/>
              <a:gdLst/>
              <a:ahLst/>
              <a:cxnLst/>
              <a:rect l="l" t="t" r="r" b="b"/>
              <a:pathLst>
                <a:path w="5528" h="6828" extrusionOk="0">
                  <a:moveTo>
                    <a:pt x="838" y="0"/>
                  </a:moveTo>
                  <a:cubicBezTo>
                    <a:pt x="732" y="0"/>
                    <a:pt x="640" y="39"/>
                    <a:pt x="567" y="123"/>
                  </a:cubicBezTo>
                  <a:cubicBezTo>
                    <a:pt x="120" y="674"/>
                    <a:pt x="1" y="1166"/>
                    <a:pt x="373" y="1673"/>
                  </a:cubicBezTo>
                  <a:cubicBezTo>
                    <a:pt x="805" y="2164"/>
                    <a:pt x="2802" y="3475"/>
                    <a:pt x="4411" y="6693"/>
                  </a:cubicBezTo>
                  <a:lnTo>
                    <a:pt x="4411" y="6827"/>
                  </a:lnTo>
                  <a:cubicBezTo>
                    <a:pt x="4783" y="6827"/>
                    <a:pt x="5155" y="6753"/>
                    <a:pt x="5528" y="6753"/>
                  </a:cubicBezTo>
                  <a:cubicBezTo>
                    <a:pt x="5468" y="6142"/>
                    <a:pt x="5155" y="4220"/>
                    <a:pt x="3606" y="2477"/>
                  </a:cubicBezTo>
                  <a:cubicBezTo>
                    <a:pt x="2541" y="1260"/>
                    <a:pt x="1444" y="0"/>
                    <a:pt x="83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812" name="Google Shape;5812;p37"/>
            <p:cNvSpPr/>
            <p:nvPr/>
          </p:nvSpPr>
          <p:spPr>
            <a:xfrm>
              <a:off x="2040927" y="353616"/>
              <a:ext cx="536336" cy="299611"/>
            </a:xfrm>
            <a:custGeom>
              <a:avLst/>
              <a:gdLst/>
              <a:ahLst/>
              <a:cxnLst/>
              <a:rect l="l" t="t" r="r" b="b"/>
              <a:pathLst>
                <a:path w="17193" h="8591" extrusionOk="0">
                  <a:moveTo>
                    <a:pt x="9659" y="1"/>
                  </a:moveTo>
                  <a:cubicBezTo>
                    <a:pt x="9303" y="1"/>
                    <a:pt x="8937" y="12"/>
                    <a:pt x="8567" y="36"/>
                  </a:cubicBezTo>
                  <a:cubicBezTo>
                    <a:pt x="8194" y="36"/>
                    <a:pt x="7822" y="110"/>
                    <a:pt x="7450" y="110"/>
                  </a:cubicBezTo>
                  <a:cubicBezTo>
                    <a:pt x="5155" y="408"/>
                    <a:pt x="2861" y="1093"/>
                    <a:pt x="1803" y="2523"/>
                  </a:cubicBezTo>
                  <a:cubicBezTo>
                    <a:pt x="1" y="4952"/>
                    <a:pt x="1118" y="7052"/>
                    <a:pt x="1803" y="7738"/>
                  </a:cubicBezTo>
                  <a:cubicBezTo>
                    <a:pt x="1863" y="7797"/>
                    <a:pt x="1982" y="7857"/>
                    <a:pt x="2042" y="7931"/>
                  </a:cubicBezTo>
                  <a:cubicBezTo>
                    <a:pt x="2699" y="8317"/>
                    <a:pt x="5429" y="8590"/>
                    <a:pt x="8283" y="8590"/>
                  </a:cubicBezTo>
                  <a:cubicBezTo>
                    <a:pt x="11377" y="8590"/>
                    <a:pt x="14617" y="8269"/>
                    <a:pt x="15524" y="7425"/>
                  </a:cubicBezTo>
                  <a:cubicBezTo>
                    <a:pt x="17193" y="5756"/>
                    <a:pt x="16641" y="1719"/>
                    <a:pt x="13155" y="482"/>
                  </a:cubicBezTo>
                  <a:cubicBezTo>
                    <a:pt x="12368" y="184"/>
                    <a:pt x="11093" y="1"/>
                    <a:pt x="96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813" name="Google Shape;5813;p37"/>
            <p:cNvSpPr/>
            <p:nvPr/>
          </p:nvSpPr>
          <p:spPr>
            <a:xfrm>
              <a:off x="2763122" y="119354"/>
              <a:ext cx="172446" cy="238127"/>
            </a:xfrm>
            <a:custGeom>
              <a:avLst/>
              <a:gdLst/>
              <a:ahLst/>
              <a:cxnLst/>
              <a:rect l="l" t="t" r="r" b="b"/>
              <a:pathLst>
                <a:path w="5528" h="6828" extrusionOk="0">
                  <a:moveTo>
                    <a:pt x="874" y="0"/>
                  </a:moveTo>
                  <a:cubicBezTo>
                    <a:pt x="774" y="0"/>
                    <a:pt x="691" y="39"/>
                    <a:pt x="626" y="123"/>
                  </a:cubicBezTo>
                  <a:cubicBezTo>
                    <a:pt x="120" y="674"/>
                    <a:pt x="1" y="1166"/>
                    <a:pt x="373" y="1673"/>
                  </a:cubicBezTo>
                  <a:cubicBezTo>
                    <a:pt x="805" y="2164"/>
                    <a:pt x="2861" y="3475"/>
                    <a:pt x="4410" y="6693"/>
                  </a:cubicBezTo>
                  <a:lnTo>
                    <a:pt x="4410"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814" name="Google Shape;5814;p37"/>
            <p:cNvSpPr/>
            <p:nvPr/>
          </p:nvSpPr>
          <p:spPr>
            <a:xfrm>
              <a:off x="2668321" y="353616"/>
              <a:ext cx="536336" cy="299611"/>
            </a:xfrm>
            <a:custGeom>
              <a:avLst/>
              <a:gdLst/>
              <a:ahLst/>
              <a:cxnLst/>
              <a:rect l="l" t="t" r="r" b="b"/>
              <a:pathLst>
                <a:path w="17193" h="8591" extrusionOk="0">
                  <a:moveTo>
                    <a:pt x="9659" y="1"/>
                  </a:moveTo>
                  <a:cubicBezTo>
                    <a:pt x="9303" y="1"/>
                    <a:pt x="8937" y="12"/>
                    <a:pt x="8567" y="36"/>
                  </a:cubicBezTo>
                  <a:cubicBezTo>
                    <a:pt x="8194" y="36"/>
                    <a:pt x="7822" y="110"/>
                    <a:pt x="7449" y="110"/>
                  </a:cubicBezTo>
                  <a:cubicBezTo>
                    <a:pt x="5155" y="408"/>
                    <a:pt x="2861" y="1093"/>
                    <a:pt x="1803" y="2523"/>
                  </a:cubicBezTo>
                  <a:cubicBezTo>
                    <a:pt x="1" y="4952"/>
                    <a:pt x="1118" y="7052"/>
                    <a:pt x="1803" y="7738"/>
                  </a:cubicBezTo>
                  <a:cubicBezTo>
                    <a:pt x="1863" y="7797"/>
                    <a:pt x="1982" y="7857"/>
                    <a:pt x="2041" y="7931"/>
                  </a:cubicBezTo>
                  <a:cubicBezTo>
                    <a:pt x="2728" y="8317"/>
                    <a:pt x="5458" y="8590"/>
                    <a:pt x="8306" y="8590"/>
                  </a:cubicBezTo>
                  <a:cubicBezTo>
                    <a:pt x="11393" y="8590"/>
                    <a:pt x="14617" y="8269"/>
                    <a:pt x="15524" y="7425"/>
                  </a:cubicBezTo>
                  <a:cubicBezTo>
                    <a:pt x="17192" y="5756"/>
                    <a:pt x="16641" y="1719"/>
                    <a:pt x="13155" y="482"/>
                  </a:cubicBezTo>
                  <a:cubicBezTo>
                    <a:pt x="12367" y="184"/>
                    <a:pt x="11092" y="1"/>
                    <a:pt x="96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815" name="Google Shape;5815;p37"/>
            <p:cNvSpPr/>
            <p:nvPr/>
          </p:nvSpPr>
          <p:spPr>
            <a:xfrm>
              <a:off x="4006274" y="119354"/>
              <a:ext cx="172446" cy="238127"/>
            </a:xfrm>
            <a:custGeom>
              <a:avLst/>
              <a:gdLst/>
              <a:ahLst/>
              <a:cxnLst/>
              <a:rect l="l" t="t" r="r" b="b"/>
              <a:pathLst>
                <a:path w="5528" h="6828" extrusionOk="0">
                  <a:moveTo>
                    <a:pt x="874" y="0"/>
                  </a:moveTo>
                  <a:cubicBezTo>
                    <a:pt x="774" y="0"/>
                    <a:pt x="691" y="39"/>
                    <a:pt x="626" y="123"/>
                  </a:cubicBezTo>
                  <a:cubicBezTo>
                    <a:pt x="120" y="674"/>
                    <a:pt x="1" y="1166"/>
                    <a:pt x="373" y="1673"/>
                  </a:cubicBezTo>
                  <a:cubicBezTo>
                    <a:pt x="805" y="2164"/>
                    <a:pt x="2861" y="3475"/>
                    <a:pt x="4410" y="6693"/>
                  </a:cubicBezTo>
                  <a:lnTo>
                    <a:pt x="4410"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816" name="Google Shape;5816;p37"/>
            <p:cNvSpPr/>
            <p:nvPr/>
          </p:nvSpPr>
          <p:spPr>
            <a:xfrm>
              <a:off x="3911473" y="353616"/>
              <a:ext cx="536336" cy="299611"/>
            </a:xfrm>
            <a:custGeom>
              <a:avLst/>
              <a:gdLst/>
              <a:ahLst/>
              <a:cxnLst/>
              <a:rect l="l" t="t" r="r" b="b"/>
              <a:pathLst>
                <a:path w="17193" h="8591" extrusionOk="0">
                  <a:moveTo>
                    <a:pt x="9659" y="1"/>
                  </a:moveTo>
                  <a:cubicBezTo>
                    <a:pt x="9303" y="1"/>
                    <a:pt x="8937" y="12"/>
                    <a:pt x="8567" y="36"/>
                  </a:cubicBezTo>
                  <a:cubicBezTo>
                    <a:pt x="8194" y="36"/>
                    <a:pt x="7822" y="110"/>
                    <a:pt x="7449" y="110"/>
                  </a:cubicBezTo>
                  <a:cubicBezTo>
                    <a:pt x="5155" y="408"/>
                    <a:pt x="2861" y="1093"/>
                    <a:pt x="1803" y="2523"/>
                  </a:cubicBezTo>
                  <a:cubicBezTo>
                    <a:pt x="0" y="4952"/>
                    <a:pt x="1177" y="7052"/>
                    <a:pt x="1803" y="7738"/>
                  </a:cubicBezTo>
                  <a:cubicBezTo>
                    <a:pt x="1922" y="7797"/>
                    <a:pt x="1982" y="7857"/>
                    <a:pt x="2041" y="7931"/>
                  </a:cubicBezTo>
                  <a:cubicBezTo>
                    <a:pt x="2728" y="8317"/>
                    <a:pt x="5472" y="8590"/>
                    <a:pt x="8327" y="8590"/>
                  </a:cubicBezTo>
                  <a:cubicBezTo>
                    <a:pt x="11422" y="8590"/>
                    <a:pt x="14648" y="8269"/>
                    <a:pt x="15524" y="7425"/>
                  </a:cubicBezTo>
                  <a:cubicBezTo>
                    <a:pt x="17192" y="5756"/>
                    <a:pt x="16641" y="1719"/>
                    <a:pt x="13155" y="482"/>
                  </a:cubicBezTo>
                  <a:cubicBezTo>
                    <a:pt x="12367" y="184"/>
                    <a:pt x="11092" y="1"/>
                    <a:pt x="96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817" name="Google Shape;5817;p37">
              <a:hlinkClick r:id="rId10" action="ppaction://hlinksldjump"/>
            </p:cNvPr>
            <p:cNvSpPr txBox="1"/>
            <p:nvPr/>
          </p:nvSpPr>
          <p:spPr>
            <a:xfrm>
              <a:off x="7907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Sep</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5818" name="Google Shape;5818;p37"/>
            <p:cNvSpPr txBox="1"/>
            <p:nvPr/>
          </p:nvSpPr>
          <p:spPr>
            <a:xfrm>
              <a:off x="1412281"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Oct</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5819" name="Google Shape;5819;p37"/>
            <p:cNvSpPr txBox="1"/>
            <p:nvPr/>
          </p:nvSpPr>
          <p:spPr>
            <a:xfrm>
              <a:off x="1988006"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Times New Roman" panose="02020603050405020304" pitchFamily="18" charset="0"/>
                  <a:ea typeface="Pangolin"/>
                  <a:cs typeface="Times New Roman" panose="02020603050405020304" pitchFamily="18" charset="0"/>
                  <a:sym typeface="Pangolin"/>
                </a:rPr>
                <a:t>Nov</a:t>
              </a:r>
              <a:endParaRPr sz="1300">
                <a:solidFill>
                  <a:schemeClr val="dk2"/>
                </a:solidFill>
                <a:latin typeface="Times New Roman" panose="02020603050405020304" pitchFamily="18" charset="0"/>
                <a:ea typeface="Pangolin"/>
                <a:cs typeface="Times New Roman" panose="02020603050405020304" pitchFamily="18" charset="0"/>
                <a:sym typeface="Pangolin"/>
              </a:endParaRPr>
            </a:p>
          </p:txBody>
        </p:sp>
        <p:sp>
          <p:nvSpPr>
            <p:cNvPr id="5820" name="Google Shape;5820;p37"/>
            <p:cNvSpPr txBox="1"/>
            <p:nvPr/>
          </p:nvSpPr>
          <p:spPr>
            <a:xfrm>
              <a:off x="26576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Dec</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5821" name="Google Shape;5821;p37"/>
            <p:cNvSpPr txBox="1"/>
            <p:nvPr/>
          </p:nvSpPr>
          <p:spPr>
            <a:xfrm>
              <a:off x="323340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Jan</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5822" name="Google Shape;5822;p37"/>
            <p:cNvSpPr txBox="1"/>
            <p:nvPr/>
          </p:nvSpPr>
          <p:spPr>
            <a:xfrm>
              <a:off x="3869194"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Times New Roman" panose="02020603050405020304" pitchFamily="18" charset="0"/>
                  <a:ea typeface="Pangolin"/>
                  <a:cs typeface="Times New Roman" panose="02020603050405020304" pitchFamily="18" charset="0"/>
                  <a:sym typeface="Pangolin"/>
                </a:rPr>
                <a:t>Feb</a:t>
              </a:r>
              <a:endParaRPr sz="1300">
                <a:solidFill>
                  <a:schemeClr val="dk2"/>
                </a:solidFill>
                <a:latin typeface="Times New Roman" panose="02020603050405020304" pitchFamily="18" charset="0"/>
                <a:ea typeface="Pangolin"/>
                <a:cs typeface="Times New Roman" panose="02020603050405020304" pitchFamily="18" charset="0"/>
                <a:sym typeface="Pangolin"/>
              </a:endParaRPr>
            </a:p>
          </p:txBody>
        </p:sp>
        <p:sp>
          <p:nvSpPr>
            <p:cNvPr id="5823" name="Google Shape;5823;p37"/>
            <p:cNvSpPr txBox="1"/>
            <p:nvPr/>
          </p:nvSpPr>
          <p:spPr>
            <a:xfrm>
              <a:off x="449070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Mar</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5824" name="Google Shape;5824;p37"/>
            <p:cNvSpPr txBox="1"/>
            <p:nvPr/>
          </p:nvSpPr>
          <p:spPr>
            <a:xfrm>
              <a:off x="511935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Apr</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5825" name="Google Shape;5825;p37"/>
            <p:cNvSpPr txBox="1"/>
            <p:nvPr/>
          </p:nvSpPr>
          <p:spPr>
            <a:xfrm>
              <a:off x="5740856"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Times New Roman" panose="02020603050405020304" pitchFamily="18" charset="0"/>
                  <a:ea typeface="Pangolin"/>
                  <a:cs typeface="Times New Roman" panose="02020603050405020304" pitchFamily="18" charset="0"/>
                  <a:sym typeface="Pangolin"/>
                </a:rPr>
                <a:t>May</a:t>
              </a:r>
              <a:endParaRPr sz="1300">
                <a:solidFill>
                  <a:schemeClr val="dk2"/>
                </a:solidFill>
                <a:latin typeface="Times New Roman" panose="02020603050405020304" pitchFamily="18" charset="0"/>
                <a:ea typeface="Pangolin"/>
                <a:cs typeface="Times New Roman" panose="02020603050405020304" pitchFamily="18" charset="0"/>
                <a:sym typeface="Pangolin"/>
              </a:endParaRPr>
            </a:p>
          </p:txBody>
        </p:sp>
        <p:sp>
          <p:nvSpPr>
            <p:cNvPr id="5826" name="Google Shape;5826;p37"/>
            <p:cNvSpPr txBox="1"/>
            <p:nvPr/>
          </p:nvSpPr>
          <p:spPr>
            <a:xfrm>
              <a:off x="6367125"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Jun</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5827" name="Google Shape;5827;p37"/>
            <p:cNvSpPr txBox="1"/>
            <p:nvPr/>
          </p:nvSpPr>
          <p:spPr>
            <a:xfrm>
              <a:off x="6981488"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Times New Roman" panose="02020603050405020304" pitchFamily="18" charset="0"/>
                  <a:ea typeface="Pangolin"/>
                  <a:cs typeface="Times New Roman" panose="02020603050405020304" pitchFamily="18" charset="0"/>
                  <a:sym typeface="Pangolin"/>
                </a:rPr>
                <a:t>Jul</a:t>
              </a:r>
              <a:endParaRPr sz="1300">
                <a:solidFill>
                  <a:schemeClr val="lt1"/>
                </a:solidFill>
                <a:latin typeface="Times New Roman" panose="02020603050405020304" pitchFamily="18" charset="0"/>
                <a:ea typeface="Pangolin"/>
                <a:cs typeface="Times New Roman" panose="02020603050405020304" pitchFamily="18" charset="0"/>
                <a:sym typeface="Pangolin"/>
              </a:endParaRPr>
            </a:p>
          </p:txBody>
        </p:sp>
        <p:sp>
          <p:nvSpPr>
            <p:cNvPr id="5828" name="Google Shape;5828;p37"/>
            <p:cNvSpPr txBox="1"/>
            <p:nvPr/>
          </p:nvSpPr>
          <p:spPr>
            <a:xfrm>
              <a:off x="7605375"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Times New Roman" panose="02020603050405020304" pitchFamily="18" charset="0"/>
                  <a:ea typeface="Pangolin"/>
                  <a:cs typeface="Times New Roman" panose="02020603050405020304" pitchFamily="18" charset="0"/>
                  <a:sym typeface="Pangolin"/>
                </a:rPr>
                <a:t>Aug</a:t>
              </a:r>
              <a:endParaRPr sz="1300">
                <a:solidFill>
                  <a:schemeClr val="dk2"/>
                </a:solidFill>
                <a:latin typeface="Times New Roman" panose="02020603050405020304" pitchFamily="18" charset="0"/>
                <a:ea typeface="Pangolin"/>
                <a:cs typeface="Times New Roman" panose="02020603050405020304" pitchFamily="18" charset="0"/>
                <a:sym typeface="Pangolin"/>
              </a:endParaRPr>
            </a:p>
          </p:txBody>
        </p:sp>
        <p:sp>
          <p:nvSpPr>
            <p:cNvPr id="5829" name="Google Shape;5829;p37">
              <a:hlinkClick r:id="rId6" action="ppaction://hlinksldjump"/>
            </p:cNvPr>
            <p:cNvSpPr/>
            <p:nvPr/>
          </p:nvSpPr>
          <p:spPr>
            <a:xfrm>
              <a:off x="1466950" y="333030"/>
              <a:ext cx="428700" cy="3090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sp>
        <p:nvSpPr>
          <p:cNvPr id="5830" name="Google Shape;5830;p37">
            <a:hlinkClick r:id="rId6" action="ppaction://hlinksldjump"/>
          </p:cNvPr>
          <p:cNvSpPr/>
          <p:nvPr/>
        </p:nvSpPr>
        <p:spPr>
          <a:xfrm>
            <a:off x="14652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831" name="Google Shape;5831;p37">
            <a:hlinkClick r:id="rId7" action="ppaction://hlinksldjump"/>
          </p:cNvPr>
          <p:cNvSpPr/>
          <p:nvPr/>
        </p:nvSpPr>
        <p:spPr>
          <a:xfrm>
            <a:off x="20748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832" name="Google Shape;5832;p37">
            <a:hlinkClick r:id="rId8" action="ppaction://hlinksldjump"/>
          </p:cNvPr>
          <p:cNvSpPr/>
          <p:nvPr/>
        </p:nvSpPr>
        <p:spPr>
          <a:xfrm>
            <a:off x="27225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833" name="Google Shape;5833;p37">
            <a:hlinkClick r:id="rId5" action="ppaction://hlinksldjump"/>
          </p:cNvPr>
          <p:cNvSpPr/>
          <p:nvPr/>
        </p:nvSpPr>
        <p:spPr>
          <a:xfrm>
            <a:off x="33321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834" name="Google Shape;5834;p37">
            <a:hlinkClick r:id="" action="ppaction://noaction"/>
          </p:cNvPr>
          <p:cNvSpPr/>
          <p:nvPr/>
        </p:nvSpPr>
        <p:spPr>
          <a:xfrm>
            <a:off x="39607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835" name="Google Shape;5835;p37">
            <a:hlinkClick r:id="" action="ppaction://noaction"/>
          </p:cNvPr>
          <p:cNvSpPr/>
          <p:nvPr/>
        </p:nvSpPr>
        <p:spPr>
          <a:xfrm>
            <a:off x="45703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836" name="Google Shape;5836;p37">
            <a:hlinkClick r:id="" action="ppaction://noaction"/>
          </p:cNvPr>
          <p:cNvSpPr/>
          <p:nvPr/>
        </p:nvSpPr>
        <p:spPr>
          <a:xfrm>
            <a:off x="52180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837" name="Google Shape;5837;p37">
            <a:hlinkClick r:id="" action="ppaction://noaction"/>
          </p:cNvPr>
          <p:cNvSpPr/>
          <p:nvPr/>
        </p:nvSpPr>
        <p:spPr>
          <a:xfrm>
            <a:off x="58276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838" name="Google Shape;5838;p37">
            <a:hlinkClick r:id="" action="ppaction://noaction"/>
          </p:cNvPr>
          <p:cNvSpPr/>
          <p:nvPr/>
        </p:nvSpPr>
        <p:spPr>
          <a:xfrm>
            <a:off x="64753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839" name="Google Shape;5839;p37">
            <a:hlinkClick r:id="rId9" action="ppaction://hlinksldjump"/>
          </p:cNvPr>
          <p:cNvSpPr/>
          <p:nvPr/>
        </p:nvSpPr>
        <p:spPr>
          <a:xfrm>
            <a:off x="70849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840" name="Google Shape;5840;p37">
            <a:hlinkClick r:id="" action="ppaction://noaction"/>
          </p:cNvPr>
          <p:cNvSpPr/>
          <p:nvPr/>
        </p:nvSpPr>
        <p:spPr>
          <a:xfrm>
            <a:off x="76945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5841" name="Google Shape;5841;p37">
            <a:hlinkClick r:id="rId10" action="ppaction://hlinksldjump"/>
          </p:cNvPr>
          <p:cNvSpPr/>
          <p:nvPr/>
        </p:nvSpPr>
        <p:spPr>
          <a:xfrm>
            <a:off x="8365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Tree>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385"/>
        <p:cNvGrpSpPr/>
        <p:nvPr/>
      </p:nvGrpSpPr>
      <p:grpSpPr>
        <a:xfrm>
          <a:off x="0" y="0"/>
          <a:ext cx="0" cy="0"/>
          <a:chOff x="0" y="0"/>
          <a:chExt cx="0" cy="0"/>
        </a:xfrm>
      </p:grpSpPr>
      <p:sp>
        <p:nvSpPr>
          <p:cNvPr id="6409" name="Google Shape;6409;p41">
            <a:hlinkClick r:id="rId3" action="ppaction://hlinksldjump"/>
          </p:cNvPr>
          <p:cNvSpPr/>
          <p:nvPr/>
        </p:nvSpPr>
        <p:spPr>
          <a:xfrm>
            <a:off x="8178650" y="814575"/>
            <a:ext cx="314400" cy="266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410" name="Google Shape;6410;p41"/>
          <p:cNvGrpSpPr/>
          <p:nvPr/>
        </p:nvGrpSpPr>
        <p:grpSpPr>
          <a:xfrm>
            <a:off x="8185019" y="776844"/>
            <a:ext cx="307115" cy="307163"/>
            <a:chOff x="5660400" y="238125"/>
            <a:chExt cx="481825" cy="481825"/>
          </a:xfrm>
        </p:grpSpPr>
        <p:sp>
          <p:nvSpPr>
            <p:cNvPr id="6411" name="Google Shape;6411;p41"/>
            <p:cNvSpPr/>
            <p:nvPr/>
          </p:nvSpPr>
          <p:spPr>
            <a:xfrm>
              <a:off x="5660400" y="436700"/>
              <a:ext cx="481825" cy="283250"/>
            </a:xfrm>
            <a:custGeom>
              <a:avLst/>
              <a:gdLst/>
              <a:ahLst/>
              <a:cxnLst/>
              <a:rect l="l" t="t" r="r" b="b"/>
              <a:pathLst>
                <a:path w="19273" h="11330" extrusionOk="0">
                  <a:moveTo>
                    <a:pt x="5120" y="1130"/>
                  </a:moveTo>
                  <a:cubicBezTo>
                    <a:pt x="5433" y="1130"/>
                    <a:pt x="5683" y="1380"/>
                    <a:pt x="5683" y="1693"/>
                  </a:cubicBezTo>
                  <a:cubicBezTo>
                    <a:pt x="5683" y="2006"/>
                    <a:pt x="5433" y="2259"/>
                    <a:pt x="5120" y="2259"/>
                  </a:cubicBezTo>
                  <a:lnTo>
                    <a:pt x="2861" y="2259"/>
                  </a:lnTo>
                  <a:cubicBezTo>
                    <a:pt x="2548" y="2259"/>
                    <a:pt x="2298" y="2006"/>
                    <a:pt x="2298" y="1693"/>
                  </a:cubicBezTo>
                  <a:cubicBezTo>
                    <a:pt x="2298" y="1380"/>
                    <a:pt x="2548" y="1130"/>
                    <a:pt x="2861" y="1130"/>
                  </a:cubicBezTo>
                  <a:close/>
                  <a:moveTo>
                    <a:pt x="10766" y="1130"/>
                  </a:moveTo>
                  <a:cubicBezTo>
                    <a:pt x="11079" y="1130"/>
                    <a:pt x="11329" y="1380"/>
                    <a:pt x="11329" y="1693"/>
                  </a:cubicBezTo>
                  <a:cubicBezTo>
                    <a:pt x="11329" y="2006"/>
                    <a:pt x="11079" y="2259"/>
                    <a:pt x="10766" y="2259"/>
                  </a:cubicBezTo>
                  <a:lnTo>
                    <a:pt x="8507" y="2259"/>
                  </a:lnTo>
                  <a:cubicBezTo>
                    <a:pt x="8194" y="2259"/>
                    <a:pt x="7944" y="2006"/>
                    <a:pt x="7944" y="1693"/>
                  </a:cubicBezTo>
                  <a:cubicBezTo>
                    <a:pt x="7944" y="1380"/>
                    <a:pt x="8194" y="1130"/>
                    <a:pt x="8507" y="1130"/>
                  </a:cubicBezTo>
                  <a:close/>
                  <a:moveTo>
                    <a:pt x="16412" y="1130"/>
                  </a:moveTo>
                  <a:cubicBezTo>
                    <a:pt x="16725" y="1130"/>
                    <a:pt x="16975" y="1380"/>
                    <a:pt x="16975" y="1693"/>
                  </a:cubicBezTo>
                  <a:cubicBezTo>
                    <a:pt x="16975" y="2006"/>
                    <a:pt x="16725" y="2259"/>
                    <a:pt x="16412" y="2259"/>
                  </a:cubicBezTo>
                  <a:lnTo>
                    <a:pt x="14153" y="2259"/>
                  </a:lnTo>
                  <a:cubicBezTo>
                    <a:pt x="13840" y="2259"/>
                    <a:pt x="13590" y="2006"/>
                    <a:pt x="13590" y="1693"/>
                  </a:cubicBezTo>
                  <a:cubicBezTo>
                    <a:pt x="13590" y="1380"/>
                    <a:pt x="13840" y="1130"/>
                    <a:pt x="14153" y="1130"/>
                  </a:cubicBezTo>
                  <a:close/>
                  <a:moveTo>
                    <a:pt x="5120" y="4518"/>
                  </a:moveTo>
                  <a:cubicBezTo>
                    <a:pt x="5433" y="4518"/>
                    <a:pt x="5683" y="4767"/>
                    <a:pt x="5683" y="5081"/>
                  </a:cubicBezTo>
                  <a:cubicBezTo>
                    <a:pt x="5683" y="5394"/>
                    <a:pt x="5433" y="5647"/>
                    <a:pt x="5120" y="5647"/>
                  </a:cubicBezTo>
                  <a:lnTo>
                    <a:pt x="2861" y="5647"/>
                  </a:lnTo>
                  <a:cubicBezTo>
                    <a:pt x="2548" y="5647"/>
                    <a:pt x="2298" y="5394"/>
                    <a:pt x="2298" y="5081"/>
                  </a:cubicBezTo>
                  <a:cubicBezTo>
                    <a:pt x="2298" y="4767"/>
                    <a:pt x="2548" y="4518"/>
                    <a:pt x="2861" y="4518"/>
                  </a:cubicBezTo>
                  <a:close/>
                  <a:moveTo>
                    <a:pt x="10766" y="4518"/>
                  </a:moveTo>
                  <a:cubicBezTo>
                    <a:pt x="11079" y="4518"/>
                    <a:pt x="11329" y="4767"/>
                    <a:pt x="11329" y="5081"/>
                  </a:cubicBezTo>
                  <a:cubicBezTo>
                    <a:pt x="11329" y="5394"/>
                    <a:pt x="11079" y="5647"/>
                    <a:pt x="10766" y="5647"/>
                  </a:cubicBezTo>
                  <a:lnTo>
                    <a:pt x="8507" y="5647"/>
                  </a:lnTo>
                  <a:cubicBezTo>
                    <a:pt x="8194" y="5647"/>
                    <a:pt x="7944" y="5394"/>
                    <a:pt x="7944" y="5081"/>
                  </a:cubicBezTo>
                  <a:cubicBezTo>
                    <a:pt x="7944" y="4767"/>
                    <a:pt x="8194" y="4518"/>
                    <a:pt x="8507" y="4518"/>
                  </a:cubicBezTo>
                  <a:close/>
                  <a:moveTo>
                    <a:pt x="16412" y="4518"/>
                  </a:moveTo>
                  <a:cubicBezTo>
                    <a:pt x="16725" y="4518"/>
                    <a:pt x="16975" y="4767"/>
                    <a:pt x="16975" y="5081"/>
                  </a:cubicBezTo>
                  <a:cubicBezTo>
                    <a:pt x="16975" y="5394"/>
                    <a:pt x="16725" y="5647"/>
                    <a:pt x="16412" y="5647"/>
                  </a:cubicBezTo>
                  <a:lnTo>
                    <a:pt x="14153" y="5647"/>
                  </a:lnTo>
                  <a:cubicBezTo>
                    <a:pt x="13840" y="5647"/>
                    <a:pt x="13590" y="5394"/>
                    <a:pt x="13590" y="5081"/>
                  </a:cubicBezTo>
                  <a:cubicBezTo>
                    <a:pt x="13590" y="4767"/>
                    <a:pt x="13840" y="4518"/>
                    <a:pt x="14153" y="4518"/>
                  </a:cubicBezTo>
                  <a:close/>
                  <a:moveTo>
                    <a:pt x="5120" y="7941"/>
                  </a:moveTo>
                  <a:cubicBezTo>
                    <a:pt x="5433" y="7941"/>
                    <a:pt x="5683" y="8194"/>
                    <a:pt x="5683" y="8507"/>
                  </a:cubicBezTo>
                  <a:cubicBezTo>
                    <a:pt x="5683" y="8818"/>
                    <a:pt x="5433" y="9071"/>
                    <a:pt x="5120" y="9071"/>
                  </a:cubicBezTo>
                  <a:lnTo>
                    <a:pt x="2861" y="9071"/>
                  </a:lnTo>
                  <a:cubicBezTo>
                    <a:pt x="2548" y="9071"/>
                    <a:pt x="2298" y="8818"/>
                    <a:pt x="2298" y="8507"/>
                  </a:cubicBezTo>
                  <a:cubicBezTo>
                    <a:pt x="2298" y="8194"/>
                    <a:pt x="2548" y="7941"/>
                    <a:pt x="2861" y="7941"/>
                  </a:cubicBezTo>
                  <a:close/>
                  <a:moveTo>
                    <a:pt x="10766" y="7941"/>
                  </a:moveTo>
                  <a:cubicBezTo>
                    <a:pt x="11079" y="7941"/>
                    <a:pt x="11329" y="8194"/>
                    <a:pt x="11329" y="8507"/>
                  </a:cubicBezTo>
                  <a:cubicBezTo>
                    <a:pt x="11329" y="8818"/>
                    <a:pt x="11079" y="9071"/>
                    <a:pt x="10766" y="9071"/>
                  </a:cubicBezTo>
                  <a:lnTo>
                    <a:pt x="8507" y="9071"/>
                  </a:lnTo>
                  <a:cubicBezTo>
                    <a:pt x="8194" y="9071"/>
                    <a:pt x="7944" y="8818"/>
                    <a:pt x="7944" y="8507"/>
                  </a:cubicBezTo>
                  <a:cubicBezTo>
                    <a:pt x="7944" y="8194"/>
                    <a:pt x="8194" y="7941"/>
                    <a:pt x="8507" y="7941"/>
                  </a:cubicBezTo>
                  <a:close/>
                  <a:moveTo>
                    <a:pt x="16412" y="7941"/>
                  </a:moveTo>
                  <a:cubicBezTo>
                    <a:pt x="16725" y="7941"/>
                    <a:pt x="16975" y="8194"/>
                    <a:pt x="16975" y="8507"/>
                  </a:cubicBezTo>
                  <a:cubicBezTo>
                    <a:pt x="16975" y="8818"/>
                    <a:pt x="16725" y="9071"/>
                    <a:pt x="16412" y="9071"/>
                  </a:cubicBezTo>
                  <a:lnTo>
                    <a:pt x="14153" y="9071"/>
                  </a:lnTo>
                  <a:cubicBezTo>
                    <a:pt x="13840" y="9071"/>
                    <a:pt x="13590" y="8818"/>
                    <a:pt x="13590" y="8507"/>
                  </a:cubicBezTo>
                  <a:cubicBezTo>
                    <a:pt x="13590" y="8194"/>
                    <a:pt x="13840" y="7941"/>
                    <a:pt x="14153" y="7941"/>
                  </a:cubicBezTo>
                  <a:close/>
                  <a:moveTo>
                    <a:pt x="1" y="1"/>
                  </a:moveTo>
                  <a:lnTo>
                    <a:pt x="1" y="9637"/>
                  </a:lnTo>
                  <a:cubicBezTo>
                    <a:pt x="1" y="10570"/>
                    <a:pt x="759" y="11329"/>
                    <a:pt x="1696" y="11329"/>
                  </a:cubicBezTo>
                  <a:lnTo>
                    <a:pt x="17580" y="11329"/>
                  </a:lnTo>
                  <a:cubicBezTo>
                    <a:pt x="18514" y="11329"/>
                    <a:pt x="19273" y="10570"/>
                    <a:pt x="19273" y="9637"/>
                  </a:cubicBezTo>
                  <a:lnTo>
                    <a:pt x="1927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6412" name="Google Shape;6412;p41"/>
            <p:cNvSpPr/>
            <p:nvPr/>
          </p:nvSpPr>
          <p:spPr>
            <a:xfrm>
              <a:off x="5660400" y="238125"/>
              <a:ext cx="481825" cy="170375"/>
            </a:xfrm>
            <a:custGeom>
              <a:avLst/>
              <a:gdLst/>
              <a:ahLst/>
              <a:cxnLst/>
              <a:rect l="l" t="t" r="r" b="b"/>
              <a:pathLst>
                <a:path w="19273" h="6815" extrusionOk="0">
                  <a:moveTo>
                    <a:pt x="3990" y="1129"/>
                  </a:moveTo>
                  <a:cubicBezTo>
                    <a:pt x="4304" y="1129"/>
                    <a:pt x="4557" y="1382"/>
                    <a:pt x="4557" y="1695"/>
                  </a:cubicBezTo>
                  <a:lnTo>
                    <a:pt x="4557" y="3954"/>
                  </a:lnTo>
                  <a:cubicBezTo>
                    <a:pt x="4557" y="4264"/>
                    <a:pt x="4304" y="4517"/>
                    <a:pt x="3990" y="4517"/>
                  </a:cubicBezTo>
                  <a:cubicBezTo>
                    <a:pt x="3677" y="4517"/>
                    <a:pt x="3427" y="4264"/>
                    <a:pt x="3427" y="3954"/>
                  </a:cubicBezTo>
                  <a:lnTo>
                    <a:pt x="3427" y="1695"/>
                  </a:lnTo>
                  <a:cubicBezTo>
                    <a:pt x="3427" y="1382"/>
                    <a:pt x="3677" y="1129"/>
                    <a:pt x="3990" y="1129"/>
                  </a:cubicBezTo>
                  <a:close/>
                  <a:moveTo>
                    <a:pt x="9637" y="1129"/>
                  </a:moveTo>
                  <a:cubicBezTo>
                    <a:pt x="9950" y="1129"/>
                    <a:pt x="10203" y="1382"/>
                    <a:pt x="10203" y="1695"/>
                  </a:cubicBezTo>
                  <a:lnTo>
                    <a:pt x="10203" y="3954"/>
                  </a:lnTo>
                  <a:cubicBezTo>
                    <a:pt x="10203" y="4264"/>
                    <a:pt x="9950" y="4517"/>
                    <a:pt x="9637" y="4517"/>
                  </a:cubicBezTo>
                  <a:cubicBezTo>
                    <a:pt x="9323" y="4517"/>
                    <a:pt x="9073" y="4264"/>
                    <a:pt x="9073" y="3954"/>
                  </a:cubicBezTo>
                  <a:lnTo>
                    <a:pt x="9073" y="1695"/>
                  </a:lnTo>
                  <a:cubicBezTo>
                    <a:pt x="9073" y="1382"/>
                    <a:pt x="9323" y="1129"/>
                    <a:pt x="9637" y="1129"/>
                  </a:cubicBezTo>
                  <a:close/>
                  <a:moveTo>
                    <a:pt x="15283" y="1129"/>
                  </a:moveTo>
                  <a:cubicBezTo>
                    <a:pt x="15596" y="1129"/>
                    <a:pt x="15849" y="1382"/>
                    <a:pt x="15849" y="1695"/>
                  </a:cubicBezTo>
                  <a:lnTo>
                    <a:pt x="15849" y="3954"/>
                  </a:lnTo>
                  <a:cubicBezTo>
                    <a:pt x="15849" y="4264"/>
                    <a:pt x="15596" y="4517"/>
                    <a:pt x="15283" y="4517"/>
                  </a:cubicBezTo>
                  <a:cubicBezTo>
                    <a:pt x="14969" y="4517"/>
                    <a:pt x="14719" y="4264"/>
                    <a:pt x="14719" y="3954"/>
                  </a:cubicBezTo>
                  <a:lnTo>
                    <a:pt x="14719" y="1695"/>
                  </a:lnTo>
                  <a:cubicBezTo>
                    <a:pt x="14719" y="1382"/>
                    <a:pt x="14969" y="1129"/>
                    <a:pt x="15283" y="1129"/>
                  </a:cubicBezTo>
                  <a:close/>
                  <a:moveTo>
                    <a:pt x="3990" y="0"/>
                  </a:moveTo>
                  <a:cubicBezTo>
                    <a:pt x="3054" y="0"/>
                    <a:pt x="2298" y="759"/>
                    <a:pt x="2298" y="1695"/>
                  </a:cubicBezTo>
                  <a:lnTo>
                    <a:pt x="2298" y="2258"/>
                  </a:lnTo>
                  <a:lnTo>
                    <a:pt x="1696" y="2258"/>
                  </a:lnTo>
                  <a:cubicBezTo>
                    <a:pt x="759" y="2258"/>
                    <a:pt x="1" y="3017"/>
                    <a:pt x="1" y="3954"/>
                  </a:cubicBezTo>
                  <a:lnTo>
                    <a:pt x="1" y="6814"/>
                  </a:lnTo>
                  <a:lnTo>
                    <a:pt x="19273" y="6814"/>
                  </a:lnTo>
                  <a:lnTo>
                    <a:pt x="19273" y="3954"/>
                  </a:lnTo>
                  <a:cubicBezTo>
                    <a:pt x="19273" y="3017"/>
                    <a:pt x="18514" y="2258"/>
                    <a:pt x="17580" y="2258"/>
                  </a:cubicBezTo>
                  <a:lnTo>
                    <a:pt x="16978" y="2258"/>
                  </a:lnTo>
                  <a:lnTo>
                    <a:pt x="16978" y="1695"/>
                  </a:lnTo>
                  <a:cubicBezTo>
                    <a:pt x="16978" y="759"/>
                    <a:pt x="16219" y="0"/>
                    <a:pt x="15283" y="0"/>
                  </a:cubicBezTo>
                  <a:cubicBezTo>
                    <a:pt x="14346" y="0"/>
                    <a:pt x="13590" y="759"/>
                    <a:pt x="13590" y="1695"/>
                  </a:cubicBezTo>
                  <a:lnTo>
                    <a:pt x="13590" y="2258"/>
                  </a:lnTo>
                  <a:lnTo>
                    <a:pt x="11332" y="2258"/>
                  </a:lnTo>
                  <a:lnTo>
                    <a:pt x="11332" y="1695"/>
                  </a:lnTo>
                  <a:cubicBezTo>
                    <a:pt x="11332" y="759"/>
                    <a:pt x="10573" y="0"/>
                    <a:pt x="9637" y="0"/>
                  </a:cubicBezTo>
                  <a:cubicBezTo>
                    <a:pt x="8700" y="0"/>
                    <a:pt x="7944" y="759"/>
                    <a:pt x="7944" y="1695"/>
                  </a:cubicBezTo>
                  <a:lnTo>
                    <a:pt x="7944" y="2258"/>
                  </a:lnTo>
                  <a:lnTo>
                    <a:pt x="5686" y="2258"/>
                  </a:lnTo>
                  <a:lnTo>
                    <a:pt x="5686" y="1695"/>
                  </a:lnTo>
                  <a:cubicBezTo>
                    <a:pt x="5686" y="759"/>
                    <a:pt x="4927" y="0"/>
                    <a:pt x="39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6413" name="Google Shape;6413;p41">
            <a:hlinkClick r:id="rId3" action="ppaction://hlinksldjump"/>
          </p:cNvPr>
          <p:cNvSpPr/>
          <p:nvPr/>
        </p:nvSpPr>
        <p:spPr>
          <a:xfrm>
            <a:off x="8171550" y="805025"/>
            <a:ext cx="314400" cy="266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4" name="Google Shape;6414;p41">
            <a:hlinkClick r:id="" action="ppaction://noaction"/>
          </p:cNvPr>
          <p:cNvSpPr txBox="1"/>
          <p:nvPr/>
        </p:nvSpPr>
        <p:spPr>
          <a:xfrm>
            <a:off x="8584800" y="821500"/>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A</a:t>
            </a:r>
            <a:endParaRPr sz="1200" b="1">
              <a:solidFill>
                <a:schemeClr val="lt1"/>
              </a:solidFill>
              <a:latin typeface="Pangolin"/>
              <a:ea typeface="Pangolin"/>
              <a:cs typeface="Pangolin"/>
              <a:sym typeface="Pangolin"/>
            </a:endParaRPr>
          </a:p>
        </p:txBody>
      </p:sp>
      <p:sp>
        <p:nvSpPr>
          <p:cNvPr id="6415" name="Google Shape;6415;p41">
            <a:hlinkClick r:id="rId4" action="ppaction://hlinksldjump"/>
          </p:cNvPr>
          <p:cNvSpPr txBox="1"/>
          <p:nvPr/>
        </p:nvSpPr>
        <p:spPr>
          <a:xfrm>
            <a:off x="8584800" y="1495394"/>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B</a:t>
            </a:r>
            <a:endParaRPr sz="1200" b="1">
              <a:solidFill>
                <a:schemeClr val="lt1"/>
              </a:solidFill>
              <a:latin typeface="Pangolin"/>
              <a:ea typeface="Pangolin"/>
              <a:cs typeface="Pangolin"/>
              <a:sym typeface="Pangolin"/>
            </a:endParaRPr>
          </a:p>
        </p:txBody>
      </p:sp>
      <p:sp>
        <p:nvSpPr>
          <p:cNvPr id="6416" name="Google Shape;6416;p41">
            <a:hlinkClick r:id="" action="ppaction://noaction"/>
          </p:cNvPr>
          <p:cNvSpPr txBox="1"/>
          <p:nvPr/>
        </p:nvSpPr>
        <p:spPr>
          <a:xfrm>
            <a:off x="8584800" y="2170478"/>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C</a:t>
            </a:r>
            <a:endParaRPr sz="1200" b="1">
              <a:solidFill>
                <a:schemeClr val="lt1"/>
              </a:solidFill>
              <a:latin typeface="Pangolin"/>
              <a:ea typeface="Pangolin"/>
              <a:cs typeface="Pangolin"/>
              <a:sym typeface="Pangolin"/>
            </a:endParaRPr>
          </a:p>
        </p:txBody>
      </p:sp>
      <p:sp>
        <p:nvSpPr>
          <p:cNvPr id="6417" name="Google Shape;6417;p41">
            <a:hlinkClick r:id="" action="ppaction://noaction"/>
          </p:cNvPr>
          <p:cNvSpPr txBox="1"/>
          <p:nvPr/>
        </p:nvSpPr>
        <p:spPr>
          <a:xfrm>
            <a:off x="8584800" y="3521838"/>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E</a:t>
            </a:r>
            <a:endParaRPr sz="1200" b="1">
              <a:solidFill>
                <a:schemeClr val="lt1"/>
              </a:solidFill>
              <a:latin typeface="Pangolin"/>
              <a:ea typeface="Pangolin"/>
              <a:cs typeface="Pangolin"/>
              <a:sym typeface="Pangolin"/>
            </a:endParaRPr>
          </a:p>
        </p:txBody>
      </p:sp>
      <p:sp>
        <p:nvSpPr>
          <p:cNvPr id="6418" name="Google Shape;6418;p41">
            <a:hlinkClick r:id="" action="ppaction://noaction"/>
          </p:cNvPr>
          <p:cNvSpPr txBox="1"/>
          <p:nvPr/>
        </p:nvSpPr>
        <p:spPr>
          <a:xfrm>
            <a:off x="8584800" y="4195731"/>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F</a:t>
            </a:r>
            <a:endParaRPr sz="1200" b="1">
              <a:solidFill>
                <a:schemeClr val="lt1"/>
              </a:solidFill>
              <a:latin typeface="Pangolin"/>
              <a:ea typeface="Pangolin"/>
              <a:cs typeface="Pangolin"/>
              <a:sym typeface="Pangolin"/>
            </a:endParaRPr>
          </a:p>
        </p:txBody>
      </p:sp>
      <p:sp>
        <p:nvSpPr>
          <p:cNvPr id="6419" name="Google Shape;6419;p41">
            <a:hlinkClick r:id="" action="ppaction://noaction"/>
          </p:cNvPr>
          <p:cNvSpPr txBox="1"/>
          <p:nvPr/>
        </p:nvSpPr>
        <p:spPr>
          <a:xfrm>
            <a:off x="8584800" y="2844372"/>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D</a:t>
            </a:r>
            <a:endParaRPr sz="1200" b="1">
              <a:solidFill>
                <a:schemeClr val="lt1"/>
              </a:solidFill>
              <a:latin typeface="Pangolin"/>
              <a:ea typeface="Pangolin"/>
              <a:cs typeface="Pangolin"/>
              <a:sym typeface="Pangolin"/>
            </a:endParaRPr>
          </a:p>
        </p:txBody>
      </p:sp>
      <p:sp>
        <p:nvSpPr>
          <p:cNvPr id="6420" name="Google Shape;6420;p41">
            <a:hlinkClick r:id="rId5" action="ppaction://hlinksldjump"/>
          </p:cNvPr>
          <p:cNvSpPr/>
          <p:nvPr/>
        </p:nvSpPr>
        <p:spPr>
          <a:xfrm>
            <a:off x="855627" y="38592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421" name="Google Shape;6421;p41"/>
          <p:cNvGrpSpPr/>
          <p:nvPr/>
        </p:nvGrpSpPr>
        <p:grpSpPr>
          <a:xfrm>
            <a:off x="790775" y="119354"/>
            <a:ext cx="7447900" cy="745438"/>
            <a:chOff x="790775" y="119354"/>
            <a:chExt cx="7447900" cy="745438"/>
          </a:xfrm>
        </p:grpSpPr>
        <p:grpSp>
          <p:nvGrpSpPr>
            <p:cNvPr id="6422" name="Google Shape;6422;p41"/>
            <p:cNvGrpSpPr/>
            <p:nvPr/>
          </p:nvGrpSpPr>
          <p:grpSpPr>
            <a:xfrm>
              <a:off x="790775" y="119354"/>
              <a:ext cx="551700" cy="745438"/>
              <a:chOff x="790775" y="119354"/>
              <a:chExt cx="551700" cy="745438"/>
            </a:xfrm>
          </p:grpSpPr>
          <p:sp>
            <p:nvSpPr>
              <p:cNvPr id="6423" name="Google Shape;6423;p41"/>
              <p:cNvSpPr/>
              <p:nvPr/>
            </p:nvSpPr>
            <p:spPr>
              <a:xfrm>
                <a:off x="888864" y="119354"/>
                <a:ext cx="172446" cy="238127"/>
              </a:xfrm>
              <a:custGeom>
                <a:avLst/>
                <a:gdLst/>
                <a:ahLst/>
                <a:cxnLst/>
                <a:rect l="l" t="t" r="r" b="b"/>
                <a:pathLst>
                  <a:path w="5528" h="6828" extrusionOk="0">
                    <a:moveTo>
                      <a:pt x="828" y="0"/>
                    </a:moveTo>
                    <a:cubicBezTo>
                      <a:pt x="721" y="0"/>
                      <a:pt x="628" y="39"/>
                      <a:pt x="552" y="123"/>
                    </a:cubicBezTo>
                    <a:cubicBezTo>
                      <a:pt x="120" y="674"/>
                      <a:pt x="1" y="1166"/>
                      <a:pt x="373" y="1673"/>
                    </a:cubicBezTo>
                    <a:cubicBezTo>
                      <a:pt x="746" y="2164"/>
                      <a:pt x="2787" y="3475"/>
                      <a:pt x="4410" y="6693"/>
                    </a:cubicBezTo>
                    <a:lnTo>
                      <a:pt x="4410" y="6827"/>
                    </a:lnTo>
                    <a:cubicBezTo>
                      <a:pt x="4783" y="6827"/>
                      <a:pt x="5155" y="6753"/>
                      <a:pt x="5528" y="6753"/>
                    </a:cubicBezTo>
                    <a:cubicBezTo>
                      <a:pt x="5453" y="6142"/>
                      <a:pt x="5081" y="4220"/>
                      <a:pt x="3591" y="2477"/>
                    </a:cubicBezTo>
                    <a:cubicBezTo>
                      <a:pt x="2539" y="1260"/>
                      <a:pt x="1444" y="0"/>
                      <a:pt x="8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4" name="Google Shape;6424;p41"/>
              <p:cNvSpPr/>
              <p:nvPr/>
            </p:nvSpPr>
            <p:spPr>
              <a:xfrm>
                <a:off x="794063" y="353616"/>
                <a:ext cx="536336" cy="299611"/>
              </a:xfrm>
              <a:custGeom>
                <a:avLst/>
                <a:gdLst/>
                <a:ahLst/>
                <a:cxnLst/>
                <a:rect l="l" t="t" r="r" b="b"/>
                <a:pathLst>
                  <a:path w="17193" h="8591" extrusionOk="0">
                    <a:moveTo>
                      <a:pt x="9658" y="1"/>
                    </a:moveTo>
                    <a:cubicBezTo>
                      <a:pt x="9302" y="1"/>
                      <a:pt x="8937" y="12"/>
                      <a:pt x="8567" y="36"/>
                    </a:cubicBezTo>
                    <a:cubicBezTo>
                      <a:pt x="8194" y="36"/>
                      <a:pt x="7822" y="110"/>
                      <a:pt x="7449" y="110"/>
                    </a:cubicBezTo>
                    <a:cubicBezTo>
                      <a:pt x="5140" y="408"/>
                      <a:pt x="2846" y="1093"/>
                      <a:pt x="1788" y="2523"/>
                    </a:cubicBezTo>
                    <a:cubicBezTo>
                      <a:pt x="1" y="4952"/>
                      <a:pt x="1118" y="7052"/>
                      <a:pt x="1788" y="7738"/>
                    </a:cubicBezTo>
                    <a:cubicBezTo>
                      <a:pt x="1863" y="7797"/>
                      <a:pt x="1922" y="7857"/>
                      <a:pt x="2042" y="7931"/>
                    </a:cubicBezTo>
                    <a:cubicBezTo>
                      <a:pt x="2699" y="8317"/>
                      <a:pt x="5429" y="8590"/>
                      <a:pt x="8274" y="8590"/>
                    </a:cubicBezTo>
                    <a:cubicBezTo>
                      <a:pt x="11359" y="8590"/>
                      <a:pt x="14582" y="8269"/>
                      <a:pt x="15449" y="7425"/>
                    </a:cubicBezTo>
                    <a:cubicBezTo>
                      <a:pt x="17192" y="5756"/>
                      <a:pt x="16626" y="1719"/>
                      <a:pt x="13155" y="482"/>
                    </a:cubicBezTo>
                    <a:cubicBezTo>
                      <a:pt x="12356" y="184"/>
                      <a:pt x="11088" y="1"/>
                      <a:pt x="96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5" name="Google Shape;6425;p41"/>
              <p:cNvSpPr txBox="1"/>
              <p:nvPr/>
            </p:nvSpPr>
            <p:spPr>
              <a:xfrm>
                <a:off x="7907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Sep</a:t>
                </a:r>
                <a:endParaRPr sz="1300">
                  <a:solidFill>
                    <a:schemeClr val="lt1"/>
                  </a:solidFill>
                  <a:latin typeface="Pangolin"/>
                  <a:ea typeface="Pangolin"/>
                  <a:cs typeface="Pangolin"/>
                  <a:sym typeface="Pangolin"/>
                </a:endParaRPr>
              </a:p>
            </p:txBody>
          </p:sp>
          <p:grpSp>
            <p:nvGrpSpPr>
              <p:cNvPr id="6426" name="Google Shape;6426;p41"/>
              <p:cNvGrpSpPr/>
              <p:nvPr/>
            </p:nvGrpSpPr>
            <p:grpSpPr>
              <a:xfrm>
                <a:off x="844850" y="596800"/>
                <a:ext cx="456034" cy="267991"/>
                <a:chOff x="-1126825" y="596800"/>
                <a:chExt cx="456034" cy="267991"/>
              </a:xfrm>
            </p:grpSpPr>
            <p:sp>
              <p:nvSpPr>
                <p:cNvPr id="6427" name="Google Shape;6427;p41"/>
                <p:cNvSpPr/>
                <p:nvPr/>
              </p:nvSpPr>
              <p:spPr>
                <a:xfrm>
                  <a:off x="-1126825" y="596800"/>
                  <a:ext cx="456034" cy="267991"/>
                </a:xfrm>
                <a:custGeom>
                  <a:avLst/>
                  <a:gdLst/>
                  <a:ahLst/>
                  <a:cxnLst/>
                  <a:rect l="l" t="t" r="r" b="b"/>
                  <a:pathLst>
                    <a:path w="14620" h="10580" extrusionOk="0">
                      <a:moveTo>
                        <a:pt x="13662" y="1"/>
                      </a:moveTo>
                      <a:lnTo>
                        <a:pt x="13662" y="1"/>
                      </a:lnTo>
                      <a:cubicBezTo>
                        <a:pt x="12786" y="845"/>
                        <a:pt x="9560" y="1166"/>
                        <a:pt x="6476" y="1166"/>
                      </a:cubicBezTo>
                      <a:cubicBezTo>
                        <a:pt x="3630" y="1166"/>
                        <a:pt x="905" y="893"/>
                        <a:pt x="254" y="507"/>
                      </a:cubicBezTo>
                      <a:cubicBezTo>
                        <a:pt x="195" y="433"/>
                        <a:pt x="61" y="373"/>
                        <a:pt x="1" y="314"/>
                      </a:cubicBezTo>
                      <a:lnTo>
                        <a:pt x="1" y="314"/>
                      </a:lnTo>
                      <a:lnTo>
                        <a:pt x="746" y="1058"/>
                      </a:lnTo>
                      <a:cubicBezTo>
                        <a:pt x="61" y="4976"/>
                        <a:pt x="3100" y="10250"/>
                        <a:pt x="6020" y="10563"/>
                      </a:cubicBezTo>
                      <a:cubicBezTo>
                        <a:pt x="6137" y="10574"/>
                        <a:pt x="6254" y="10580"/>
                        <a:pt x="6371" y="10580"/>
                      </a:cubicBezTo>
                      <a:cubicBezTo>
                        <a:pt x="10757" y="10580"/>
                        <a:pt x="14620" y="2845"/>
                        <a:pt x="1366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8" name="Google Shape;6428;p41"/>
                <p:cNvSpPr/>
                <p:nvPr/>
              </p:nvSpPr>
              <p:spPr>
                <a:xfrm>
                  <a:off x="-1014138" y="741047"/>
                  <a:ext cx="19091" cy="37964"/>
                </a:xfrm>
                <a:custGeom>
                  <a:avLst/>
                  <a:gdLst/>
                  <a:ahLst/>
                  <a:cxnLst/>
                  <a:rect l="l" t="t" r="r" b="b"/>
                  <a:pathLst>
                    <a:path w="612" h="1217" extrusionOk="0">
                      <a:moveTo>
                        <a:pt x="341" y="0"/>
                      </a:moveTo>
                      <a:cubicBezTo>
                        <a:pt x="301" y="0"/>
                        <a:pt x="264" y="15"/>
                        <a:pt x="239" y="40"/>
                      </a:cubicBezTo>
                      <a:cubicBezTo>
                        <a:pt x="180" y="159"/>
                        <a:pt x="120" y="218"/>
                        <a:pt x="120" y="278"/>
                      </a:cubicBezTo>
                      <a:cubicBezTo>
                        <a:pt x="61" y="412"/>
                        <a:pt x="61" y="472"/>
                        <a:pt x="1" y="591"/>
                      </a:cubicBezTo>
                      <a:cubicBezTo>
                        <a:pt x="1" y="784"/>
                        <a:pt x="61" y="963"/>
                        <a:pt x="180" y="1157"/>
                      </a:cubicBezTo>
                      <a:lnTo>
                        <a:pt x="239" y="1217"/>
                      </a:lnTo>
                      <a:cubicBezTo>
                        <a:pt x="299" y="1217"/>
                        <a:pt x="433" y="1217"/>
                        <a:pt x="493" y="1157"/>
                      </a:cubicBezTo>
                      <a:cubicBezTo>
                        <a:pt x="552" y="963"/>
                        <a:pt x="612" y="784"/>
                        <a:pt x="612" y="650"/>
                      </a:cubicBezTo>
                      <a:lnTo>
                        <a:pt x="612" y="412"/>
                      </a:lnTo>
                      <a:cubicBezTo>
                        <a:pt x="612" y="278"/>
                        <a:pt x="612" y="218"/>
                        <a:pt x="552" y="99"/>
                      </a:cubicBezTo>
                      <a:lnTo>
                        <a:pt x="493" y="99"/>
                      </a:lnTo>
                      <a:cubicBezTo>
                        <a:pt x="458" y="29"/>
                        <a:pt x="397" y="0"/>
                        <a:pt x="3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9" name="Google Shape;6429;p41"/>
                <p:cNvSpPr/>
                <p:nvPr/>
              </p:nvSpPr>
              <p:spPr>
                <a:xfrm>
                  <a:off x="-960202" y="696438"/>
                  <a:ext cx="17688" cy="37496"/>
                </a:xfrm>
                <a:custGeom>
                  <a:avLst/>
                  <a:gdLst/>
                  <a:ahLst/>
                  <a:cxnLst/>
                  <a:rect l="l" t="t" r="r" b="b"/>
                  <a:pathLst>
                    <a:path w="567" h="1202" extrusionOk="0">
                      <a:moveTo>
                        <a:pt x="276" y="0"/>
                      </a:moveTo>
                      <a:cubicBezTo>
                        <a:pt x="224" y="0"/>
                        <a:pt x="169" y="29"/>
                        <a:pt x="134" y="99"/>
                      </a:cubicBezTo>
                      <a:cubicBezTo>
                        <a:pt x="60" y="159"/>
                        <a:pt x="60" y="293"/>
                        <a:pt x="0" y="352"/>
                      </a:cubicBezTo>
                      <a:lnTo>
                        <a:pt x="0" y="591"/>
                      </a:lnTo>
                      <a:cubicBezTo>
                        <a:pt x="0" y="784"/>
                        <a:pt x="0" y="963"/>
                        <a:pt x="134" y="1157"/>
                      </a:cubicBezTo>
                      <a:lnTo>
                        <a:pt x="194" y="1157"/>
                      </a:lnTo>
                      <a:cubicBezTo>
                        <a:pt x="224" y="1187"/>
                        <a:pt x="268" y="1201"/>
                        <a:pt x="313" y="1201"/>
                      </a:cubicBezTo>
                      <a:cubicBezTo>
                        <a:pt x="358" y="1201"/>
                        <a:pt x="402" y="1187"/>
                        <a:pt x="432" y="1157"/>
                      </a:cubicBezTo>
                      <a:cubicBezTo>
                        <a:pt x="566" y="963"/>
                        <a:pt x="566" y="784"/>
                        <a:pt x="566" y="591"/>
                      </a:cubicBezTo>
                      <a:lnTo>
                        <a:pt x="566" y="352"/>
                      </a:lnTo>
                      <a:cubicBezTo>
                        <a:pt x="507" y="218"/>
                        <a:pt x="507" y="159"/>
                        <a:pt x="432" y="99"/>
                      </a:cubicBezTo>
                      <a:lnTo>
                        <a:pt x="373" y="39"/>
                      </a:lnTo>
                      <a:cubicBezTo>
                        <a:pt x="348" y="15"/>
                        <a:pt x="313"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0" name="Google Shape;6430;p41"/>
                <p:cNvSpPr/>
                <p:nvPr/>
              </p:nvSpPr>
              <p:spPr>
                <a:xfrm>
                  <a:off x="-963945" y="802844"/>
                  <a:ext cx="19559" cy="31944"/>
                </a:xfrm>
                <a:custGeom>
                  <a:avLst/>
                  <a:gdLst/>
                  <a:ahLst/>
                  <a:cxnLst/>
                  <a:rect l="l" t="t" r="r" b="b"/>
                  <a:pathLst>
                    <a:path w="627" h="1024" extrusionOk="0">
                      <a:moveTo>
                        <a:pt x="335" y="1"/>
                      </a:moveTo>
                      <a:cubicBezTo>
                        <a:pt x="288" y="1"/>
                        <a:pt x="235" y="15"/>
                        <a:pt x="180" y="40"/>
                      </a:cubicBezTo>
                      <a:cubicBezTo>
                        <a:pt x="120" y="100"/>
                        <a:pt x="120" y="159"/>
                        <a:pt x="60" y="293"/>
                      </a:cubicBezTo>
                      <a:cubicBezTo>
                        <a:pt x="1" y="353"/>
                        <a:pt x="1" y="412"/>
                        <a:pt x="1" y="472"/>
                      </a:cubicBezTo>
                      <a:cubicBezTo>
                        <a:pt x="1" y="666"/>
                        <a:pt x="60" y="844"/>
                        <a:pt x="180" y="979"/>
                      </a:cubicBezTo>
                      <a:cubicBezTo>
                        <a:pt x="217" y="1008"/>
                        <a:pt x="265" y="1023"/>
                        <a:pt x="312" y="1023"/>
                      </a:cubicBezTo>
                      <a:cubicBezTo>
                        <a:pt x="358" y="1023"/>
                        <a:pt x="403" y="1008"/>
                        <a:pt x="433" y="979"/>
                      </a:cubicBezTo>
                      <a:cubicBezTo>
                        <a:pt x="552" y="785"/>
                        <a:pt x="627" y="666"/>
                        <a:pt x="627" y="532"/>
                      </a:cubicBezTo>
                      <a:cubicBezTo>
                        <a:pt x="627" y="472"/>
                        <a:pt x="627" y="412"/>
                        <a:pt x="552" y="353"/>
                      </a:cubicBezTo>
                      <a:cubicBezTo>
                        <a:pt x="552" y="293"/>
                        <a:pt x="552" y="159"/>
                        <a:pt x="493" y="100"/>
                      </a:cubicBezTo>
                      <a:cubicBezTo>
                        <a:pt x="458" y="30"/>
                        <a:pt x="402" y="1"/>
                        <a:pt x="3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1" name="Google Shape;6431;p41"/>
                <p:cNvSpPr/>
                <p:nvPr/>
              </p:nvSpPr>
              <p:spPr>
                <a:xfrm>
                  <a:off x="-911881" y="749688"/>
                  <a:ext cx="17688" cy="48851"/>
                </a:xfrm>
                <a:custGeom>
                  <a:avLst/>
                  <a:gdLst/>
                  <a:ahLst/>
                  <a:cxnLst/>
                  <a:rect l="l" t="t" r="r" b="b"/>
                  <a:pathLst>
                    <a:path w="567" h="1566" extrusionOk="0">
                      <a:moveTo>
                        <a:pt x="373" y="1"/>
                      </a:moveTo>
                      <a:cubicBezTo>
                        <a:pt x="313" y="1"/>
                        <a:pt x="194" y="1"/>
                        <a:pt x="135" y="75"/>
                      </a:cubicBezTo>
                      <a:cubicBezTo>
                        <a:pt x="75" y="195"/>
                        <a:pt x="75" y="314"/>
                        <a:pt x="0" y="448"/>
                      </a:cubicBezTo>
                      <a:lnTo>
                        <a:pt x="0" y="746"/>
                      </a:lnTo>
                      <a:cubicBezTo>
                        <a:pt x="0" y="999"/>
                        <a:pt x="0" y="1252"/>
                        <a:pt x="135" y="1491"/>
                      </a:cubicBezTo>
                      <a:cubicBezTo>
                        <a:pt x="194" y="1491"/>
                        <a:pt x="194" y="1491"/>
                        <a:pt x="194" y="1565"/>
                      </a:cubicBezTo>
                      <a:cubicBezTo>
                        <a:pt x="313" y="1565"/>
                        <a:pt x="373" y="1565"/>
                        <a:pt x="447" y="1431"/>
                      </a:cubicBezTo>
                      <a:cubicBezTo>
                        <a:pt x="567" y="1252"/>
                        <a:pt x="567" y="999"/>
                        <a:pt x="567" y="746"/>
                      </a:cubicBezTo>
                      <a:lnTo>
                        <a:pt x="567" y="448"/>
                      </a:lnTo>
                      <a:cubicBezTo>
                        <a:pt x="507" y="314"/>
                        <a:pt x="507" y="195"/>
                        <a:pt x="447" y="75"/>
                      </a:cubicBezTo>
                      <a:cubicBezTo>
                        <a:pt x="447" y="75"/>
                        <a:pt x="373" y="75"/>
                        <a:pt x="3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2" name="Google Shape;6432;p41"/>
                <p:cNvSpPr/>
                <p:nvPr/>
              </p:nvSpPr>
              <p:spPr>
                <a:xfrm>
                  <a:off x="-863092" y="690417"/>
                  <a:ext cx="19091" cy="39805"/>
                </a:xfrm>
                <a:custGeom>
                  <a:avLst/>
                  <a:gdLst/>
                  <a:ahLst/>
                  <a:cxnLst/>
                  <a:rect l="l" t="t" r="r" b="b"/>
                  <a:pathLst>
                    <a:path w="612" h="1276" extrusionOk="0">
                      <a:moveTo>
                        <a:pt x="303" y="1"/>
                      </a:moveTo>
                      <a:cubicBezTo>
                        <a:pt x="251" y="1"/>
                        <a:pt x="215" y="33"/>
                        <a:pt x="179" y="113"/>
                      </a:cubicBezTo>
                      <a:cubicBezTo>
                        <a:pt x="120" y="173"/>
                        <a:pt x="60" y="292"/>
                        <a:pt x="60" y="352"/>
                      </a:cubicBezTo>
                      <a:cubicBezTo>
                        <a:pt x="1" y="411"/>
                        <a:pt x="1" y="545"/>
                        <a:pt x="1" y="605"/>
                      </a:cubicBezTo>
                      <a:cubicBezTo>
                        <a:pt x="1" y="784"/>
                        <a:pt x="1" y="977"/>
                        <a:pt x="60" y="1156"/>
                      </a:cubicBezTo>
                      <a:lnTo>
                        <a:pt x="120" y="1231"/>
                      </a:lnTo>
                      <a:cubicBezTo>
                        <a:pt x="150" y="1260"/>
                        <a:pt x="194" y="1275"/>
                        <a:pt x="241" y="1275"/>
                      </a:cubicBezTo>
                      <a:cubicBezTo>
                        <a:pt x="287" y="1275"/>
                        <a:pt x="336" y="1260"/>
                        <a:pt x="373" y="1231"/>
                      </a:cubicBezTo>
                      <a:cubicBezTo>
                        <a:pt x="492" y="1037"/>
                        <a:pt x="552" y="858"/>
                        <a:pt x="552" y="664"/>
                      </a:cubicBezTo>
                      <a:cubicBezTo>
                        <a:pt x="611" y="545"/>
                        <a:pt x="611" y="486"/>
                        <a:pt x="552" y="352"/>
                      </a:cubicBezTo>
                      <a:cubicBezTo>
                        <a:pt x="552" y="292"/>
                        <a:pt x="492" y="173"/>
                        <a:pt x="433" y="113"/>
                      </a:cubicBezTo>
                      <a:lnTo>
                        <a:pt x="433" y="39"/>
                      </a:lnTo>
                      <a:cubicBezTo>
                        <a:pt x="379" y="15"/>
                        <a:pt x="337" y="1"/>
                        <a:pt x="3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3" name="Google Shape;6433;p41"/>
                <p:cNvSpPr/>
                <p:nvPr/>
              </p:nvSpPr>
              <p:spPr>
                <a:xfrm>
                  <a:off x="-791531" y="672543"/>
                  <a:ext cx="19091" cy="40023"/>
                </a:xfrm>
                <a:custGeom>
                  <a:avLst/>
                  <a:gdLst/>
                  <a:ahLst/>
                  <a:cxnLst/>
                  <a:rect l="l" t="t" r="r" b="b"/>
                  <a:pathLst>
                    <a:path w="612" h="1283" extrusionOk="0">
                      <a:moveTo>
                        <a:pt x="314" y="1"/>
                      </a:moveTo>
                      <a:cubicBezTo>
                        <a:pt x="180" y="1"/>
                        <a:pt x="120" y="61"/>
                        <a:pt x="60" y="120"/>
                      </a:cubicBezTo>
                      <a:cubicBezTo>
                        <a:pt x="1" y="239"/>
                        <a:pt x="1" y="314"/>
                        <a:pt x="1" y="433"/>
                      </a:cubicBezTo>
                      <a:lnTo>
                        <a:pt x="1" y="686"/>
                      </a:lnTo>
                      <a:cubicBezTo>
                        <a:pt x="60" y="865"/>
                        <a:pt x="60" y="984"/>
                        <a:pt x="180" y="1178"/>
                      </a:cubicBezTo>
                      <a:lnTo>
                        <a:pt x="180" y="1237"/>
                      </a:lnTo>
                      <a:lnTo>
                        <a:pt x="239" y="1237"/>
                      </a:lnTo>
                      <a:cubicBezTo>
                        <a:pt x="277" y="1267"/>
                        <a:pt x="325" y="1282"/>
                        <a:pt x="364" y="1282"/>
                      </a:cubicBezTo>
                      <a:cubicBezTo>
                        <a:pt x="403" y="1282"/>
                        <a:pt x="433" y="1267"/>
                        <a:pt x="433" y="1237"/>
                      </a:cubicBezTo>
                      <a:cubicBezTo>
                        <a:pt x="612" y="1059"/>
                        <a:pt x="612" y="805"/>
                        <a:pt x="612" y="612"/>
                      </a:cubicBezTo>
                      <a:cubicBezTo>
                        <a:pt x="612" y="493"/>
                        <a:pt x="552" y="433"/>
                        <a:pt x="552" y="314"/>
                      </a:cubicBezTo>
                      <a:cubicBezTo>
                        <a:pt x="493" y="239"/>
                        <a:pt x="433" y="120"/>
                        <a:pt x="373" y="61"/>
                      </a:cubicBezTo>
                      <a:lnTo>
                        <a:pt x="3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4" name="Google Shape;6434;p41"/>
                <p:cNvSpPr/>
                <p:nvPr/>
              </p:nvSpPr>
              <p:spPr>
                <a:xfrm>
                  <a:off x="-844032" y="770308"/>
                  <a:ext cx="19559" cy="39836"/>
                </a:xfrm>
                <a:custGeom>
                  <a:avLst/>
                  <a:gdLst/>
                  <a:ahLst/>
                  <a:cxnLst/>
                  <a:rect l="l" t="t" r="r" b="b"/>
                  <a:pathLst>
                    <a:path w="627" h="1277" extrusionOk="0">
                      <a:moveTo>
                        <a:pt x="345" y="1"/>
                      </a:moveTo>
                      <a:cubicBezTo>
                        <a:pt x="318" y="1"/>
                        <a:pt x="289" y="8"/>
                        <a:pt x="254" y="25"/>
                      </a:cubicBezTo>
                      <a:cubicBezTo>
                        <a:pt x="194" y="159"/>
                        <a:pt x="135" y="219"/>
                        <a:pt x="60" y="338"/>
                      </a:cubicBezTo>
                      <a:cubicBezTo>
                        <a:pt x="60" y="398"/>
                        <a:pt x="0" y="532"/>
                        <a:pt x="0" y="651"/>
                      </a:cubicBezTo>
                      <a:cubicBezTo>
                        <a:pt x="0" y="830"/>
                        <a:pt x="60" y="1023"/>
                        <a:pt x="194" y="1202"/>
                      </a:cubicBezTo>
                      <a:lnTo>
                        <a:pt x="254" y="1277"/>
                      </a:lnTo>
                      <a:cubicBezTo>
                        <a:pt x="313" y="1277"/>
                        <a:pt x="433" y="1277"/>
                        <a:pt x="507" y="1202"/>
                      </a:cubicBezTo>
                      <a:lnTo>
                        <a:pt x="507" y="1143"/>
                      </a:lnTo>
                      <a:cubicBezTo>
                        <a:pt x="567" y="964"/>
                        <a:pt x="626" y="830"/>
                        <a:pt x="626" y="651"/>
                      </a:cubicBezTo>
                      <a:lnTo>
                        <a:pt x="626" y="398"/>
                      </a:lnTo>
                      <a:cubicBezTo>
                        <a:pt x="626" y="338"/>
                        <a:pt x="626" y="219"/>
                        <a:pt x="567" y="159"/>
                      </a:cubicBezTo>
                      <a:lnTo>
                        <a:pt x="507" y="85"/>
                      </a:lnTo>
                      <a:cubicBezTo>
                        <a:pt x="454" y="43"/>
                        <a:pt x="409" y="1"/>
                        <a:pt x="3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5" name="Google Shape;6435;p41"/>
                <p:cNvSpPr/>
                <p:nvPr/>
              </p:nvSpPr>
              <p:spPr>
                <a:xfrm>
                  <a:off x="-907701" y="687566"/>
                  <a:ext cx="19091" cy="25018"/>
                </a:xfrm>
                <a:custGeom>
                  <a:avLst/>
                  <a:gdLst/>
                  <a:ahLst/>
                  <a:cxnLst/>
                  <a:rect l="l" t="t" r="r" b="b"/>
                  <a:pathLst>
                    <a:path w="612" h="802" extrusionOk="0">
                      <a:moveTo>
                        <a:pt x="239" y="1"/>
                      </a:moveTo>
                      <a:cubicBezTo>
                        <a:pt x="120" y="75"/>
                        <a:pt x="120" y="135"/>
                        <a:pt x="60" y="195"/>
                      </a:cubicBezTo>
                      <a:cubicBezTo>
                        <a:pt x="60" y="254"/>
                        <a:pt x="60" y="314"/>
                        <a:pt x="1" y="373"/>
                      </a:cubicBezTo>
                      <a:cubicBezTo>
                        <a:pt x="1" y="507"/>
                        <a:pt x="60" y="627"/>
                        <a:pt x="179" y="746"/>
                      </a:cubicBezTo>
                      <a:cubicBezTo>
                        <a:pt x="209" y="783"/>
                        <a:pt x="257" y="802"/>
                        <a:pt x="313" y="802"/>
                      </a:cubicBezTo>
                      <a:cubicBezTo>
                        <a:pt x="369" y="802"/>
                        <a:pt x="433" y="783"/>
                        <a:pt x="492" y="746"/>
                      </a:cubicBezTo>
                      <a:lnTo>
                        <a:pt x="492" y="686"/>
                      </a:lnTo>
                      <a:cubicBezTo>
                        <a:pt x="611" y="627"/>
                        <a:pt x="611" y="507"/>
                        <a:pt x="611" y="448"/>
                      </a:cubicBezTo>
                      <a:lnTo>
                        <a:pt x="611" y="254"/>
                      </a:lnTo>
                      <a:cubicBezTo>
                        <a:pt x="552" y="195"/>
                        <a:pt x="552" y="135"/>
                        <a:pt x="492" y="75"/>
                      </a:cubicBezTo>
                      <a:cubicBezTo>
                        <a:pt x="433" y="1"/>
                        <a:pt x="313" y="1"/>
                        <a:pt x="2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6" name="Google Shape;6436;p41"/>
                <p:cNvSpPr/>
                <p:nvPr/>
              </p:nvSpPr>
              <p:spPr>
                <a:xfrm>
                  <a:off x="-1018318" y="685133"/>
                  <a:ext cx="19559" cy="20495"/>
                </a:xfrm>
                <a:custGeom>
                  <a:avLst/>
                  <a:gdLst/>
                  <a:ahLst/>
                  <a:cxnLst/>
                  <a:rect l="l" t="t" r="r" b="b"/>
                  <a:pathLst>
                    <a:path w="627" h="657" extrusionOk="0">
                      <a:moveTo>
                        <a:pt x="314" y="1"/>
                      </a:moveTo>
                      <a:cubicBezTo>
                        <a:pt x="269" y="1"/>
                        <a:pt x="224" y="15"/>
                        <a:pt x="195" y="45"/>
                      </a:cubicBezTo>
                      <a:cubicBezTo>
                        <a:pt x="135" y="105"/>
                        <a:pt x="60" y="164"/>
                        <a:pt x="60" y="239"/>
                      </a:cubicBezTo>
                      <a:cubicBezTo>
                        <a:pt x="1" y="299"/>
                        <a:pt x="1" y="299"/>
                        <a:pt x="1" y="358"/>
                      </a:cubicBezTo>
                      <a:cubicBezTo>
                        <a:pt x="60" y="418"/>
                        <a:pt x="60" y="537"/>
                        <a:pt x="195" y="611"/>
                      </a:cubicBezTo>
                      <a:cubicBezTo>
                        <a:pt x="254" y="641"/>
                        <a:pt x="314" y="656"/>
                        <a:pt x="368" y="656"/>
                      </a:cubicBezTo>
                      <a:cubicBezTo>
                        <a:pt x="422" y="656"/>
                        <a:pt x="470" y="641"/>
                        <a:pt x="507" y="611"/>
                      </a:cubicBezTo>
                      <a:cubicBezTo>
                        <a:pt x="627" y="477"/>
                        <a:pt x="627" y="418"/>
                        <a:pt x="627" y="299"/>
                      </a:cubicBezTo>
                      <a:cubicBezTo>
                        <a:pt x="627" y="299"/>
                        <a:pt x="627" y="239"/>
                        <a:pt x="567" y="164"/>
                      </a:cubicBezTo>
                      <a:cubicBezTo>
                        <a:pt x="567" y="105"/>
                        <a:pt x="507" y="105"/>
                        <a:pt x="433" y="45"/>
                      </a:cubicBezTo>
                      <a:cubicBezTo>
                        <a:pt x="403" y="15"/>
                        <a:pt x="358" y="1"/>
                        <a:pt x="3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437" name="Google Shape;6437;p41"/>
            <p:cNvGrpSpPr/>
            <p:nvPr/>
          </p:nvGrpSpPr>
          <p:grpSpPr>
            <a:xfrm>
              <a:off x="790775" y="119354"/>
              <a:ext cx="7447900" cy="539872"/>
              <a:chOff x="790775" y="119354"/>
              <a:chExt cx="7447900" cy="539872"/>
            </a:xfrm>
          </p:grpSpPr>
          <p:sp>
            <p:nvSpPr>
              <p:cNvPr id="6438" name="Google Shape;6438;p41"/>
              <p:cNvSpPr/>
              <p:nvPr/>
            </p:nvSpPr>
            <p:spPr>
              <a:xfrm>
                <a:off x="7123684" y="123504"/>
                <a:ext cx="172446" cy="240184"/>
              </a:xfrm>
              <a:custGeom>
                <a:avLst/>
                <a:gdLst/>
                <a:ahLst/>
                <a:cxnLst/>
                <a:rect l="l" t="t" r="r" b="b"/>
                <a:pathLst>
                  <a:path w="5528" h="6887" extrusionOk="0">
                    <a:moveTo>
                      <a:pt x="837" y="0"/>
                    </a:moveTo>
                    <a:cubicBezTo>
                      <a:pt x="731" y="0"/>
                      <a:pt x="640" y="39"/>
                      <a:pt x="566" y="123"/>
                    </a:cubicBezTo>
                    <a:cubicBezTo>
                      <a:pt x="134" y="749"/>
                      <a:pt x="0" y="1181"/>
                      <a:pt x="373" y="1732"/>
                    </a:cubicBezTo>
                    <a:cubicBezTo>
                      <a:pt x="745" y="2239"/>
                      <a:pt x="2801" y="3535"/>
                      <a:pt x="4410" y="6708"/>
                    </a:cubicBezTo>
                    <a:lnTo>
                      <a:pt x="4410" y="6887"/>
                    </a:lnTo>
                    <a:cubicBezTo>
                      <a:pt x="4783" y="6827"/>
                      <a:pt x="5155" y="6768"/>
                      <a:pt x="5527" y="6768"/>
                    </a:cubicBezTo>
                    <a:cubicBezTo>
                      <a:pt x="5468" y="6202"/>
                      <a:pt x="5095" y="4220"/>
                      <a:pt x="3606" y="2537"/>
                    </a:cubicBezTo>
                    <a:cubicBezTo>
                      <a:pt x="2553" y="1269"/>
                      <a:pt x="1446" y="0"/>
                      <a:pt x="8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9" name="Google Shape;6439;p41"/>
              <p:cNvSpPr/>
              <p:nvPr/>
            </p:nvSpPr>
            <p:spPr>
              <a:xfrm>
                <a:off x="7028883" y="358045"/>
                <a:ext cx="536336" cy="301181"/>
              </a:xfrm>
              <a:custGeom>
                <a:avLst/>
                <a:gdLst/>
                <a:ahLst/>
                <a:cxnLst/>
                <a:rect l="l" t="t" r="r" b="b"/>
                <a:pathLst>
                  <a:path w="17193" h="8636" extrusionOk="0">
                    <a:moveTo>
                      <a:pt x="9745" y="0"/>
                    </a:moveTo>
                    <a:cubicBezTo>
                      <a:pt x="9362" y="0"/>
                      <a:pt x="8967" y="14"/>
                      <a:pt x="8566" y="43"/>
                    </a:cubicBezTo>
                    <a:cubicBezTo>
                      <a:pt x="8194" y="43"/>
                      <a:pt x="7822" y="102"/>
                      <a:pt x="7449" y="162"/>
                    </a:cubicBezTo>
                    <a:cubicBezTo>
                      <a:pt x="5155" y="415"/>
                      <a:pt x="2861" y="1160"/>
                      <a:pt x="1803" y="2516"/>
                    </a:cubicBezTo>
                    <a:cubicBezTo>
                      <a:pt x="0" y="4944"/>
                      <a:pt x="1118" y="7059"/>
                      <a:pt x="1803" y="7730"/>
                    </a:cubicBezTo>
                    <a:cubicBezTo>
                      <a:pt x="1862" y="7864"/>
                      <a:pt x="1922" y="7864"/>
                      <a:pt x="1997" y="7923"/>
                    </a:cubicBezTo>
                    <a:cubicBezTo>
                      <a:pt x="2687" y="8345"/>
                      <a:pt x="5509" y="8635"/>
                      <a:pt x="8413" y="8635"/>
                    </a:cubicBezTo>
                    <a:cubicBezTo>
                      <a:pt x="11462" y="8635"/>
                      <a:pt x="14602" y="8315"/>
                      <a:pt x="15464" y="7491"/>
                    </a:cubicBezTo>
                    <a:cubicBezTo>
                      <a:pt x="17192" y="5808"/>
                      <a:pt x="16641" y="1711"/>
                      <a:pt x="13170" y="475"/>
                    </a:cubicBezTo>
                    <a:cubicBezTo>
                      <a:pt x="12386" y="182"/>
                      <a:pt x="11144" y="0"/>
                      <a:pt x="97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0" name="Google Shape;6440;p41"/>
              <p:cNvSpPr/>
              <p:nvPr/>
            </p:nvSpPr>
            <p:spPr>
              <a:xfrm>
                <a:off x="4633668" y="123504"/>
                <a:ext cx="172446" cy="240184"/>
              </a:xfrm>
              <a:custGeom>
                <a:avLst/>
                <a:gdLst/>
                <a:ahLst/>
                <a:cxnLst/>
                <a:rect l="l" t="t" r="r" b="b"/>
                <a:pathLst>
                  <a:path w="5528" h="6887" extrusionOk="0">
                    <a:moveTo>
                      <a:pt x="836" y="0"/>
                    </a:moveTo>
                    <a:cubicBezTo>
                      <a:pt x="730" y="0"/>
                      <a:pt x="640" y="39"/>
                      <a:pt x="566" y="123"/>
                    </a:cubicBezTo>
                    <a:cubicBezTo>
                      <a:pt x="60" y="749"/>
                      <a:pt x="0" y="1181"/>
                      <a:pt x="373" y="1732"/>
                    </a:cubicBezTo>
                    <a:cubicBezTo>
                      <a:pt x="745" y="2239"/>
                      <a:pt x="2801" y="3535"/>
                      <a:pt x="4410" y="6708"/>
                    </a:cubicBezTo>
                    <a:lnTo>
                      <a:pt x="4410" y="6887"/>
                    </a:lnTo>
                    <a:cubicBezTo>
                      <a:pt x="4782" y="6827"/>
                      <a:pt x="5155" y="6768"/>
                      <a:pt x="5527" y="6768"/>
                    </a:cubicBezTo>
                    <a:cubicBezTo>
                      <a:pt x="5468" y="6202"/>
                      <a:pt x="5095" y="4220"/>
                      <a:pt x="3605" y="2537"/>
                    </a:cubicBezTo>
                    <a:cubicBezTo>
                      <a:pt x="2540" y="1269"/>
                      <a:pt x="1443" y="0"/>
                      <a:pt x="8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1" name="Google Shape;6441;p41"/>
              <p:cNvSpPr/>
              <p:nvPr/>
            </p:nvSpPr>
            <p:spPr>
              <a:xfrm>
                <a:off x="4538866" y="358045"/>
                <a:ext cx="536304" cy="301181"/>
              </a:xfrm>
              <a:custGeom>
                <a:avLst/>
                <a:gdLst/>
                <a:ahLst/>
                <a:cxnLst/>
                <a:rect l="l" t="t" r="r" b="b"/>
                <a:pathLst>
                  <a:path w="17192" h="8636" extrusionOk="0">
                    <a:moveTo>
                      <a:pt x="9744" y="0"/>
                    </a:moveTo>
                    <a:cubicBezTo>
                      <a:pt x="9362" y="0"/>
                      <a:pt x="8967" y="14"/>
                      <a:pt x="8566" y="43"/>
                    </a:cubicBezTo>
                    <a:cubicBezTo>
                      <a:pt x="8194" y="43"/>
                      <a:pt x="7821" y="102"/>
                      <a:pt x="7449" y="162"/>
                    </a:cubicBezTo>
                    <a:cubicBezTo>
                      <a:pt x="5155" y="415"/>
                      <a:pt x="2861" y="1160"/>
                      <a:pt x="1803" y="2516"/>
                    </a:cubicBezTo>
                    <a:cubicBezTo>
                      <a:pt x="0" y="4944"/>
                      <a:pt x="1118" y="7059"/>
                      <a:pt x="1803" y="7730"/>
                    </a:cubicBezTo>
                    <a:cubicBezTo>
                      <a:pt x="1862" y="7864"/>
                      <a:pt x="1922" y="7864"/>
                      <a:pt x="1982" y="7923"/>
                    </a:cubicBezTo>
                    <a:cubicBezTo>
                      <a:pt x="2679" y="8345"/>
                      <a:pt x="5505" y="8635"/>
                      <a:pt x="8409" y="8635"/>
                    </a:cubicBezTo>
                    <a:cubicBezTo>
                      <a:pt x="11458" y="8635"/>
                      <a:pt x="14594" y="8315"/>
                      <a:pt x="15449" y="7491"/>
                    </a:cubicBezTo>
                    <a:cubicBezTo>
                      <a:pt x="17192" y="5808"/>
                      <a:pt x="16566" y="1711"/>
                      <a:pt x="13095" y="475"/>
                    </a:cubicBezTo>
                    <a:cubicBezTo>
                      <a:pt x="12370" y="182"/>
                      <a:pt x="11140" y="0"/>
                      <a:pt x="97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2" name="Google Shape;6442;p41"/>
              <p:cNvSpPr/>
              <p:nvPr/>
            </p:nvSpPr>
            <p:spPr>
              <a:xfrm>
                <a:off x="5257318" y="123504"/>
                <a:ext cx="172446" cy="240184"/>
              </a:xfrm>
              <a:custGeom>
                <a:avLst/>
                <a:gdLst/>
                <a:ahLst/>
                <a:cxnLst/>
                <a:rect l="l" t="t" r="r" b="b"/>
                <a:pathLst>
                  <a:path w="5528" h="6887" extrusionOk="0">
                    <a:moveTo>
                      <a:pt x="828" y="0"/>
                    </a:moveTo>
                    <a:cubicBezTo>
                      <a:pt x="720" y="0"/>
                      <a:pt x="627" y="39"/>
                      <a:pt x="552" y="123"/>
                    </a:cubicBezTo>
                    <a:cubicBezTo>
                      <a:pt x="60" y="749"/>
                      <a:pt x="1" y="1181"/>
                      <a:pt x="373" y="1732"/>
                    </a:cubicBezTo>
                    <a:cubicBezTo>
                      <a:pt x="746" y="2239"/>
                      <a:pt x="2787" y="3535"/>
                      <a:pt x="4410" y="6708"/>
                    </a:cubicBezTo>
                    <a:lnTo>
                      <a:pt x="4410" y="6887"/>
                    </a:lnTo>
                    <a:cubicBezTo>
                      <a:pt x="4783" y="6827"/>
                      <a:pt x="5155" y="6768"/>
                      <a:pt x="5528" y="6768"/>
                    </a:cubicBezTo>
                    <a:cubicBezTo>
                      <a:pt x="5453" y="6202"/>
                      <a:pt x="5081" y="4220"/>
                      <a:pt x="3591" y="2537"/>
                    </a:cubicBezTo>
                    <a:cubicBezTo>
                      <a:pt x="2539" y="1269"/>
                      <a:pt x="1443" y="0"/>
                      <a:pt x="8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3" name="Google Shape;6443;p41"/>
              <p:cNvSpPr/>
              <p:nvPr/>
            </p:nvSpPr>
            <p:spPr>
              <a:xfrm>
                <a:off x="5162517" y="358045"/>
                <a:ext cx="536336" cy="301181"/>
              </a:xfrm>
              <a:custGeom>
                <a:avLst/>
                <a:gdLst/>
                <a:ahLst/>
                <a:cxnLst/>
                <a:rect l="l" t="t" r="r" b="b"/>
                <a:pathLst>
                  <a:path w="17193" h="8636" extrusionOk="0">
                    <a:moveTo>
                      <a:pt x="9743" y="0"/>
                    </a:moveTo>
                    <a:cubicBezTo>
                      <a:pt x="9362" y="0"/>
                      <a:pt x="8967" y="14"/>
                      <a:pt x="8567" y="43"/>
                    </a:cubicBezTo>
                    <a:cubicBezTo>
                      <a:pt x="8194" y="43"/>
                      <a:pt x="7822" y="102"/>
                      <a:pt x="7449" y="162"/>
                    </a:cubicBezTo>
                    <a:cubicBezTo>
                      <a:pt x="5140" y="415"/>
                      <a:pt x="2846" y="1160"/>
                      <a:pt x="1788" y="2516"/>
                    </a:cubicBezTo>
                    <a:cubicBezTo>
                      <a:pt x="1" y="4944"/>
                      <a:pt x="1118" y="7059"/>
                      <a:pt x="1788" y="7730"/>
                    </a:cubicBezTo>
                    <a:cubicBezTo>
                      <a:pt x="1863" y="7864"/>
                      <a:pt x="1922" y="7864"/>
                      <a:pt x="1982" y="7923"/>
                    </a:cubicBezTo>
                    <a:cubicBezTo>
                      <a:pt x="2680" y="8345"/>
                      <a:pt x="5505" y="8635"/>
                      <a:pt x="8410" y="8635"/>
                    </a:cubicBezTo>
                    <a:cubicBezTo>
                      <a:pt x="11459" y="8635"/>
                      <a:pt x="14595" y="8315"/>
                      <a:pt x="15449" y="7491"/>
                    </a:cubicBezTo>
                    <a:cubicBezTo>
                      <a:pt x="17192" y="5808"/>
                      <a:pt x="16567" y="1711"/>
                      <a:pt x="13096" y="475"/>
                    </a:cubicBezTo>
                    <a:cubicBezTo>
                      <a:pt x="12359" y="182"/>
                      <a:pt x="11136" y="0"/>
                      <a:pt x="97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4" name="Google Shape;6444;p41"/>
              <p:cNvSpPr/>
              <p:nvPr/>
            </p:nvSpPr>
            <p:spPr>
              <a:xfrm>
                <a:off x="5880532" y="123504"/>
                <a:ext cx="172446" cy="240184"/>
              </a:xfrm>
              <a:custGeom>
                <a:avLst/>
                <a:gdLst/>
                <a:ahLst/>
                <a:cxnLst/>
                <a:rect l="l" t="t" r="r" b="b"/>
                <a:pathLst>
                  <a:path w="5528" h="6887" extrusionOk="0">
                    <a:moveTo>
                      <a:pt x="837" y="0"/>
                    </a:moveTo>
                    <a:cubicBezTo>
                      <a:pt x="731" y="0"/>
                      <a:pt x="640" y="39"/>
                      <a:pt x="567" y="123"/>
                    </a:cubicBezTo>
                    <a:cubicBezTo>
                      <a:pt x="135" y="749"/>
                      <a:pt x="0" y="1181"/>
                      <a:pt x="373" y="1732"/>
                    </a:cubicBezTo>
                    <a:cubicBezTo>
                      <a:pt x="745" y="2239"/>
                      <a:pt x="2801" y="3535"/>
                      <a:pt x="4410" y="6708"/>
                    </a:cubicBezTo>
                    <a:lnTo>
                      <a:pt x="4410" y="6887"/>
                    </a:lnTo>
                    <a:cubicBezTo>
                      <a:pt x="4783" y="6827"/>
                      <a:pt x="5155" y="6768"/>
                      <a:pt x="5527" y="6768"/>
                    </a:cubicBezTo>
                    <a:cubicBezTo>
                      <a:pt x="5468" y="6202"/>
                      <a:pt x="5095" y="4220"/>
                      <a:pt x="3606" y="2537"/>
                    </a:cubicBezTo>
                    <a:cubicBezTo>
                      <a:pt x="2553" y="1269"/>
                      <a:pt x="1447" y="0"/>
                      <a:pt x="8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5" name="Google Shape;6445;p41"/>
              <p:cNvSpPr/>
              <p:nvPr/>
            </p:nvSpPr>
            <p:spPr>
              <a:xfrm>
                <a:off x="5785731" y="358045"/>
                <a:ext cx="536336" cy="301181"/>
              </a:xfrm>
              <a:custGeom>
                <a:avLst/>
                <a:gdLst/>
                <a:ahLst/>
                <a:cxnLst/>
                <a:rect l="l" t="t" r="r" b="b"/>
                <a:pathLst>
                  <a:path w="17193" h="8636" extrusionOk="0">
                    <a:moveTo>
                      <a:pt x="9745" y="0"/>
                    </a:moveTo>
                    <a:cubicBezTo>
                      <a:pt x="9362" y="0"/>
                      <a:pt x="8967" y="14"/>
                      <a:pt x="8566" y="43"/>
                    </a:cubicBezTo>
                    <a:cubicBezTo>
                      <a:pt x="8194" y="43"/>
                      <a:pt x="7822" y="102"/>
                      <a:pt x="7449" y="162"/>
                    </a:cubicBezTo>
                    <a:cubicBezTo>
                      <a:pt x="5155" y="415"/>
                      <a:pt x="2861" y="1160"/>
                      <a:pt x="1803" y="2516"/>
                    </a:cubicBezTo>
                    <a:cubicBezTo>
                      <a:pt x="0" y="4944"/>
                      <a:pt x="1118" y="7059"/>
                      <a:pt x="1803" y="7730"/>
                    </a:cubicBezTo>
                    <a:cubicBezTo>
                      <a:pt x="1863" y="7864"/>
                      <a:pt x="1922" y="7864"/>
                      <a:pt x="1997" y="7923"/>
                    </a:cubicBezTo>
                    <a:cubicBezTo>
                      <a:pt x="2687" y="8345"/>
                      <a:pt x="5509" y="8635"/>
                      <a:pt x="8413" y="8635"/>
                    </a:cubicBezTo>
                    <a:cubicBezTo>
                      <a:pt x="11462" y="8635"/>
                      <a:pt x="14602" y="8315"/>
                      <a:pt x="15464" y="7491"/>
                    </a:cubicBezTo>
                    <a:cubicBezTo>
                      <a:pt x="17192" y="5808"/>
                      <a:pt x="16581" y="1711"/>
                      <a:pt x="13170" y="475"/>
                    </a:cubicBezTo>
                    <a:cubicBezTo>
                      <a:pt x="12386" y="182"/>
                      <a:pt x="11144" y="0"/>
                      <a:pt x="97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6" name="Google Shape;6446;p41"/>
              <p:cNvSpPr/>
              <p:nvPr/>
            </p:nvSpPr>
            <p:spPr>
              <a:xfrm>
                <a:off x="6507926" y="123504"/>
                <a:ext cx="172446" cy="240184"/>
              </a:xfrm>
              <a:custGeom>
                <a:avLst/>
                <a:gdLst/>
                <a:ahLst/>
                <a:cxnLst/>
                <a:rect l="l" t="t" r="r" b="b"/>
                <a:pathLst>
                  <a:path w="5528" h="6887" extrusionOk="0">
                    <a:moveTo>
                      <a:pt x="837" y="0"/>
                    </a:moveTo>
                    <a:cubicBezTo>
                      <a:pt x="731" y="0"/>
                      <a:pt x="639" y="39"/>
                      <a:pt x="566" y="123"/>
                    </a:cubicBezTo>
                    <a:cubicBezTo>
                      <a:pt x="134" y="749"/>
                      <a:pt x="0" y="1181"/>
                      <a:pt x="373" y="1732"/>
                    </a:cubicBezTo>
                    <a:cubicBezTo>
                      <a:pt x="745" y="2239"/>
                      <a:pt x="2801" y="3535"/>
                      <a:pt x="4410" y="6708"/>
                    </a:cubicBezTo>
                    <a:lnTo>
                      <a:pt x="4410" y="6887"/>
                    </a:lnTo>
                    <a:cubicBezTo>
                      <a:pt x="4782" y="6827"/>
                      <a:pt x="5155" y="6768"/>
                      <a:pt x="5527" y="6768"/>
                    </a:cubicBezTo>
                    <a:cubicBezTo>
                      <a:pt x="5468" y="6202"/>
                      <a:pt x="5095" y="4220"/>
                      <a:pt x="3605" y="2537"/>
                    </a:cubicBezTo>
                    <a:cubicBezTo>
                      <a:pt x="2553" y="1269"/>
                      <a:pt x="1446" y="0"/>
                      <a:pt x="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7" name="Google Shape;6447;p41"/>
              <p:cNvSpPr/>
              <p:nvPr/>
            </p:nvSpPr>
            <p:spPr>
              <a:xfrm>
                <a:off x="6413124" y="358045"/>
                <a:ext cx="536304" cy="301181"/>
              </a:xfrm>
              <a:custGeom>
                <a:avLst/>
                <a:gdLst/>
                <a:ahLst/>
                <a:cxnLst/>
                <a:rect l="l" t="t" r="r" b="b"/>
                <a:pathLst>
                  <a:path w="17192" h="8636" extrusionOk="0">
                    <a:moveTo>
                      <a:pt x="9745" y="0"/>
                    </a:moveTo>
                    <a:cubicBezTo>
                      <a:pt x="9362" y="0"/>
                      <a:pt x="8967" y="14"/>
                      <a:pt x="8566" y="43"/>
                    </a:cubicBezTo>
                    <a:cubicBezTo>
                      <a:pt x="8194" y="43"/>
                      <a:pt x="7821" y="102"/>
                      <a:pt x="7449" y="162"/>
                    </a:cubicBezTo>
                    <a:cubicBezTo>
                      <a:pt x="5155" y="415"/>
                      <a:pt x="2860" y="1160"/>
                      <a:pt x="1803" y="2516"/>
                    </a:cubicBezTo>
                    <a:cubicBezTo>
                      <a:pt x="0" y="4944"/>
                      <a:pt x="1117" y="7059"/>
                      <a:pt x="1803" y="7730"/>
                    </a:cubicBezTo>
                    <a:cubicBezTo>
                      <a:pt x="1862" y="7864"/>
                      <a:pt x="1996" y="7864"/>
                      <a:pt x="2056" y="7923"/>
                    </a:cubicBezTo>
                    <a:cubicBezTo>
                      <a:pt x="2717" y="8345"/>
                      <a:pt x="5524" y="8635"/>
                      <a:pt x="8421" y="8635"/>
                    </a:cubicBezTo>
                    <a:cubicBezTo>
                      <a:pt x="11461" y="8635"/>
                      <a:pt x="14602" y="8315"/>
                      <a:pt x="15464" y="7491"/>
                    </a:cubicBezTo>
                    <a:cubicBezTo>
                      <a:pt x="17192" y="5808"/>
                      <a:pt x="16641" y="1711"/>
                      <a:pt x="13169" y="475"/>
                    </a:cubicBezTo>
                    <a:cubicBezTo>
                      <a:pt x="12386" y="182"/>
                      <a:pt x="11144" y="0"/>
                      <a:pt x="97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8" name="Google Shape;6448;p41"/>
              <p:cNvSpPr/>
              <p:nvPr/>
            </p:nvSpPr>
            <p:spPr>
              <a:xfrm>
                <a:off x="7751078" y="123504"/>
                <a:ext cx="172446" cy="240184"/>
              </a:xfrm>
              <a:custGeom>
                <a:avLst/>
                <a:gdLst/>
                <a:ahLst/>
                <a:cxnLst/>
                <a:rect l="l" t="t" r="r" b="b"/>
                <a:pathLst>
                  <a:path w="5528" h="6887" extrusionOk="0">
                    <a:moveTo>
                      <a:pt x="837" y="0"/>
                    </a:moveTo>
                    <a:cubicBezTo>
                      <a:pt x="731" y="0"/>
                      <a:pt x="639" y="39"/>
                      <a:pt x="566" y="123"/>
                    </a:cubicBezTo>
                    <a:cubicBezTo>
                      <a:pt x="134" y="749"/>
                      <a:pt x="0" y="1181"/>
                      <a:pt x="373" y="1732"/>
                    </a:cubicBezTo>
                    <a:cubicBezTo>
                      <a:pt x="745" y="2239"/>
                      <a:pt x="2801" y="3535"/>
                      <a:pt x="4410" y="6708"/>
                    </a:cubicBezTo>
                    <a:lnTo>
                      <a:pt x="4410" y="6887"/>
                    </a:lnTo>
                    <a:cubicBezTo>
                      <a:pt x="4782" y="6827"/>
                      <a:pt x="5155" y="6768"/>
                      <a:pt x="5527" y="6768"/>
                    </a:cubicBezTo>
                    <a:cubicBezTo>
                      <a:pt x="5467" y="6202"/>
                      <a:pt x="5155" y="4220"/>
                      <a:pt x="3605" y="2537"/>
                    </a:cubicBezTo>
                    <a:cubicBezTo>
                      <a:pt x="2553" y="1269"/>
                      <a:pt x="1446" y="0"/>
                      <a:pt x="8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9" name="Google Shape;6449;p41"/>
              <p:cNvSpPr/>
              <p:nvPr/>
            </p:nvSpPr>
            <p:spPr>
              <a:xfrm>
                <a:off x="7656245" y="358045"/>
                <a:ext cx="536336" cy="301181"/>
              </a:xfrm>
              <a:custGeom>
                <a:avLst/>
                <a:gdLst/>
                <a:ahLst/>
                <a:cxnLst/>
                <a:rect l="l" t="t" r="r" b="b"/>
                <a:pathLst>
                  <a:path w="17193" h="8636" extrusionOk="0">
                    <a:moveTo>
                      <a:pt x="9746" y="0"/>
                    </a:moveTo>
                    <a:cubicBezTo>
                      <a:pt x="9363" y="0"/>
                      <a:pt x="8968" y="14"/>
                      <a:pt x="8567" y="43"/>
                    </a:cubicBezTo>
                    <a:cubicBezTo>
                      <a:pt x="8195" y="43"/>
                      <a:pt x="7822" y="102"/>
                      <a:pt x="7450" y="162"/>
                    </a:cubicBezTo>
                    <a:cubicBezTo>
                      <a:pt x="5156" y="415"/>
                      <a:pt x="2861" y="1160"/>
                      <a:pt x="1804" y="2516"/>
                    </a:cubicBezTo>
                    <a:cubicBezTo>
                      <a:pt x="1" y="4944"/>
                      <a:pt x="1118" y="7059"/>
                      <a:pt x="1804" y="7730"/>
                    </a:cubicBezTo>
                    <a:cubicBezTo>
                      <a:pt x="1863" y="7864"/>
                      <a:pt x="1997" y="7864"/>
                      <a:pt x="2057" y="7923"/>
                    </a:cubicBezTo>
                    <a:cubicBezTo>
                      <a:pt x="2718" y="8345"/>
                      <a:pt x="5525" y="8635"/>
                      <a:pt x="8422" y="8635"/>
                    </a:cubicBezTo>
                    <a:cubicBezTo>
                      <a:pt x="11462" y="8635"/>
                      <a:pt x="14603" y="8315"/>
                      <a:pt x="15465" y="7491"/>
                    </a:cubicBezTo>
                    <a:cubicBezTo>
                      <a:pt x="17193" y="5808"/>
                      <a:pt x="16642" y="1711"/>
                      <a:pt x="13170" y="475"/>
                    </a:cubicBezTo>
                    <a:cubicBezTo>
                      <a:pt x="12387" y="182"/>
                      <a:pt x="11145" y="0"/>
                      <a:pt x="97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0" name="Google Shape;6450;p41"/>
              <p:cNvSpPr/>
              <p:nvPr/>
            </p:nvSpPr>
            <p:spPr>
              <a:xfrm>
                <a:off x="3378880" y="119354"/>
                <a:ext cx="172446" cy="238127"/>
              </a:xfrm>
              <a:custGeom>
                <a:avLst/>
                <a:gdLst/>
                <a:ahLst/>
                <a:cxnLst/>
                <a:rect l="l" t="t" r="r" b="b"/>
                <a:pathLst>
                  <a:path w="5528" h="6828" extrusionOk="0">
                    <a:moveTo>
                      <a:pt x="874" y="0"/>
                    </a:moveTo>
                    <a:cubicBezTo>
                      <a:pt x="775" y="0"/>
                      <a:pt x="691" y="39"/>
                      <a:pt x="627" y="123"/>
                    </a:cubicBezTo>
                    <a:cubicBezTo>
                      <a:pt x="120" y="674"/>
                      <a:pt x="1" y="1166"/>
                      <a:pt x="373" y="1673"/>
                    </a:cubicBezTo>
                    <a:cubicBezTo>
                      <a:pt x="805" y="2164"/>
                      <a:pt x="2802" y="3475"/>
                      <a:pt x="4411" y="6693"/>
                    </a:cubicBezTo>
                    <a:lnTo>
                      <a:pt x="4411"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1" name="Google Shape;6451;p41"/>
              <p:cNvSpPr/>
              <p:nvPr/>
            </p:nvSpPr>
            <p:spPr>
              <a:xfrm>
                <a:off x="3284079" y="353616"/>
                <a:ext cx="536336" cy="299611"/>
              </a:xfrm>
              <a:custGeom>
                <a:avLst/>
                <a:gdLst/>
                <a:ahLst/>
                <a:cxnLst/>
                <a:rect l="l" t="t" r="r" b="b"/>
                <a:pathLst>
                  <a:path w="17193" h="8591" extrusionOk="0">
                    <a:moveTo>
                      <a:pt x="9659" y="1"/>
                    </a:moveTo>
                    <a:cubicBezTo>
                      <a:pt x="9303" y="1"/>
                      <a:pt x="8937" y="12"/>
                      <a:pt x="8567" y="36"/>
                    </a:cubicBezTo>
                    <a:cubicBezTo>
                      <a:pt x="8194" y="36"/>
                      <a:pt x="7822" y="110"/>
                      <a:pt x="7450" y="110"/>
                    </a:cubicBezTo>
                    <a:cubicBezTo>
                      <a:pt x="5155" y="408"/>
                      <a:pt x="2861" y="1093"/>
                      <a:pt x="1803" y="2523"/>
                    </a:cubicBezTo>
                    <a:cubicBezTo>
                      <a:pt x="1" y="4952"/>
                      <a:pt x="1118" y="7052"/>
                      <a:pt x="1803" y="7738"/>
                    </a:cubicBezTo>
                    <a:cubicBezTo>
                      <a:pt x="1863" y="7797"/>
                      <a:pt x="1982" y="7857"/>
                      <a:pt x="2042" y="7931"/>
                    </a:cubicBezTo>
                    <a:cubicBezTo>
                      <a:pt x="2728" y="8317"/>
                      <a:pt x="5458" y="8590"/>
                      <a:pt x="8306" y="8590"/>
                    </a:cubicBezTo>
                    <a:cubicBezTo>
                      <a:pt x="11393" y="8590"/>
                      <a:pt x="14617" y="8269"/>
                      <a:pt x="15524" y="7425"/>
                    </a:cubicBezTo>
                    <a:cubicBezTo>
                      <a:pt x="17193" y="5756"/>
                      <a:pt x="16641" y="1719"/>
                      <a:pt x="13155" y="482"/>
                    </a:cubicBezTo>
                    <a:cubicBezTo>
                      <a:pt x="12368" y="184"/>
                      <a:pt x="11093" y="1"/>
                      <a:pt x="96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2" name="Google Shape;6452;p41"/>
              <p:cNvSpPr/>
              <p:nvPr/>
            </p:nvSpPr>
            <p:spPr>
              <a:xfrm>
                <a:off x="888864" y="119354"/>
                <a:ext cx="172446" cy="238127"/>
              </a:xfrm>
              <a:custGeom>
                <a:avLst/>
                <a:gdLst/>
                <a:ahLst/>
                <a:cxnLst/>
                <a:rect l="l" t="t" r="r" b="b"/>
                <a:pathLst>
                  <a:path w="5528" h="6828" extrusionOk="0">
                    <a:moveTo>
                      <a:pt x="828" y="0"/>
                    </a:moveTo>
                    <a:cubicBezTo>
                      <a:pt x="721" y="0"/>
                      <a:pt x="628" y="39"/>
                      <a:pt x="552" y="123"/>
                    </a:cubicBezTo>
                    <a:cubicBezTo>
                      <a:pt x="120" y="674"/>
                      <a:pt x="1" y="1166"/>
                      <a:pt x="373" y="1673"/>
                    </a:cubicBezTo>
                    <a:cubicBezTo>
                      <a:pt x="746" y="2164"/>
                      <a:pt x="2787" y="3475"/>
                      <a:pt x="4410" y="6693"/>
                    </a:cubicBezTo>
                    <a:lnTo>
                      <a:pt x="4410" y="6827"/>
                    </a:lnTo>
                    <a:cubicBezTo>
                      <a:pt x="4783" y="6827"/>
                      <a:pt x="5155" y="6753"/>
                      <a:pt x="5528" y="6753"/>
                    </a:cubicBezTo>
                    <a:cubicBezTo>
                      <a:pt x="5453" y="6142"/>
                      <a:pt x="5081" y="4220"/>
                      <a:pt x="3591" y="2477"/>
                    </a:cubicBezTo>
                    <a:cubicBezTo>
                      <a:pt x="2539" y="1260"/>
                      <a:pt x="1444" y="0"/>
                      <a:pt x="8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3" name="Google Shape;6453;p41"/>
              <p:cNvSpPr/>
              <p:nvPr/>
            </p:nvSpPr>
            <p:spPr>
              <a:xfrm>
                <a:off x="794063" y="353616"/>
                <a:ext cx="536336" cy="299611"/>
              </a:xfrm>
              <a:custGeom>
                <a:avLst/>
                <a:gdLst/>
                <a:ahLst/>
                <a:cxnLst/>
                <a:rect l="l" t="t" r="r" b="b"/>
                <a:pathLst>
                  <a:path w="17193" h="8591" extrusionOk="0">
                    <a:moveTo>
                      <a:pt x="9658" y="1"/>
                    </a:moveTo>
                    <a:cubicBezTo>
                      <a:pt x="9302" y="1"/>
                      <a:pt x="8937" y="12"/>
                      <a:pt x="8567" y="36"/>
                    </a:cubicBezTo>
                    <a:cubicBezTo>
                      <a:pt x="8194" y="36"/>
                      <a:pt x="7822" y="110"/>
                      <a:pt x="7449" y="110"/>
                    </a:cubicBezTo>
                    <a:cubicBezTo>
                      <a:pt x="5140" y="408"/>
                      <a:pt x="2846" y="1093"/>
                      <a:pt x="1788" y="2523"/>
                    </a:cubicBezTo>
                    <a:cubicBezTo>
                      <a:pt x="1" y="4952"/>
                      <a:pt x="1118" y="7052"/>
                      <a:pt x="1788" y="7738"/>
                    </a:cubicBezTo>
                    <a:cubicBezTo>
                      <a:pt x="1863" y="7797"/>
                      <a:pt x="1922" y="7857"/>
                      <a:pt x="2042" y="7931"/>
                    </a:cubicBezTo>
                    <a:cubicBezTo>
                      <a:pt x="2699" y="8317"/>
                      <a:pt x="5429" y="8590"/>
                      <a:pt x="8274" y="8590"/>
                    </a:cubicBezTo>
                    <a:cubicBezTo>
                      <a:pt x="11359" y="8590"/>
                      <a:pt x="14582" y="8269"/>
                      <a:pt x="15449" y="7425"/>
                    </a:cubicBezTo>
                    <a:cubicBezTo>
                      <a:pt x="17192" y="5756"/>
                      <a:pt x="16626" y="1719"/>
                      <a:pt x="13155" y="482"/>
                    </a:cubicBezTo>
                    <a:cubicBezTo>
                      <a:pt x="12356" y="184"/>
                      <a:pt x="11088" y="1"/>
                      <a:pt x="96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4" name="Google Shape;6454;p41"/>
              <p:cNvSpPr/>
              <p:nvPr/>
            </p:nvSpPr>
            <p:spPr>
              <a:xfrm>
                <a:off x="1512078" y="119354"/>
                <a:ext cx="172446" cy="238127"/>
              </a:xfrm>
              <a:custGeom>
                <a:avLst/>
                <a:gdLst/>
                <a:ahLst/>
                <a:cxnLst/>
                <a:rect l="l" t="t" r="r" b="b"/>
                <a:pathLst>
                  <a:path w="5528" h="6828" extrusionOk="0">
                    <a:moveTo>
                      <a:pt x="838" y="0"/>
                    </a:moveTo>
                    <a:cubicBezTo>
                      <a:pt x="731" y="0"/>
                      <a:pt x="640" y="39"/>
                      <a:pt x="567" y="123"/>
                    </a:cubicBezTo>
                    <a:cubicBezTo>
                      <a:pt x="134" y="674"/>
                      <a:pt x="0" y="1166"/>
                      <a:pt x="373" y="1673"/>
                    </a:cubicBezTo>
                    <a:cubicBezTo>
                      <a:pt x="745" y="2164"/>
                      <a:pt x="2801" y="3475"/>
                      <a:pt x="4410" y="6693"/>
                    </a:cubicBezTo>
                    <a:lnTo>
                      <a:pt x="4410" y="6827"/>
                    </a:lnTo>
                    <a:cubicBezTo>
                      <a:pt x="4783" y="6827"/>
                      <a:pt x="5155" y="6753"/>
                      <a:pt x="5527" y="6753"/>
                    </a:cubicBezTo>
                    <a:cubicBezTo>
                      <a:pt x="5468" y="6142"/>
                      <a:pt x="5155" y="4220"/>
                      <a:pt x="3606" y="2477"/>
                    </a:cubicBezTo>
                    <a:cubicBezTo>
                      <a:pt x="2554" y="1260"/>
                      <a:pt x="1447" y="0"/>
                      <a:pt x="8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5" name="Google Shape;6455;p41"/>
              <p:cNvSpPr/>
              <p:nvPr/>
            </p:nvSpPr>
            <p:spPr>
              <a:xfrm>
                <a:off x="1417276" y="353616"/>
                <a:ext cx="536336" cy="299611"/>
              </a:xfrm>
              <a:custGeom>
                <a:avLst/>
                <a:gdLst/>
                <a:ahLst/>
                <a:cxnLst/>
                <a:rect l="l" t="t" r="r" b="b"/>
                <a:pathLst>
                  <a:path w="17193" h="8591" extrusionOk="0">
                    <a:moveTo>
                      <a:pt x="9659" y="1"/>
                    </a:moveTo>
                    <a:cubicBezTo>
                      <a:pt x="9303" y="1"/>
                      <a:pt x="8937" y="12"/>
                      <a:pt x="8566" y="36"/>
                    </a:cubicBezTo>
                    <a:cubicBezTo>
                      <a:pt x="8194" y="36"/>
                      <a:pt x="7822" y="110"/>
                      <a:pt x="7449" y="110"/>
                    </a:cubicBezTo>
                    <a:cubicBezTo>
                      <a:pt x="5155" y="408"/>
                      <a:pt x="2861" y="1093"/>
                      <a:pt x="1803" y="2523"/>
                    </a:cubicBezTo>
                    <a:cubicBezTo>
                      <a:pt x="0" y="4952"/>
                      <a:pt x="1118" y="7052"/>
                      <a:pt x="1803" y="7738"/>
                    </a:cubicBezTo>
                    <a:cubicBezTo>
                      <a:pt x="1863" y="7797"/>
                      <a:pt x="1997" y="7857"/>
                      <a:pt x="2056" y="7931"/>
                    </a:cubicBezTo>
                    <a:cubicBezTo>
                      <a:pt x="2707" y="8317"/>
                      <a:pt x="5432" y="8590"/>
                      <a:pt x="8278" y="8590"/>
                    </a:cubicBezTo>
                    <a:cubicBezTo>
                      <a:pt x="11362" y="8590"/>
                      <a:pt x="14588" y="8269"/>
                      <a:pt x="15464" y="7425"/>
                    </a:cubicBezTo>
                    <a:cubicBezTo>
                      <a:pt x="17192" y="5756"/>
                      <a:pt x="16641" y="1719"/>
                      <a:pt x="13170" y="482"/>
                    </a:cubicBezTo>
                    <a:cubicBezTo>
                      <a:pt x="12370" y="184"/>
                      <a:pt x="11093" y="1"/>
                      <a:pt x="96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6" name="Google Shape;6456;p41"/>
              <p:cNvSpPr/>
              <p:nvPr/>
            </p:nvSpPr>
            <p:spPr>
              <a:xfrm>
                <a:off x="2135728" y="119354"/>
                <a:ext cx="172446" cy="238127"/>
              </a:xfrm>
              <a:custGeom>
                <a:avLst/>
                <a:gdLst/>
                <a:ahLst/>
                <a:cxnLst/>
                <a:rect l="l" t="t" r="r" b="b"/>
                <a:pathLst>
                  <a:path w="5528" h="6828" extrusionOk="0">
                    <a:moveTo>
                      <a:pt x="838" y="0"/>
                    </a:moveTo>
                    <a:cubicBezTo>
                      <a:pt x="732" y="0"/>
                      <a:pt x="640" y="39"/>
                      <a:pt x="567" y="123"/>
                    </a:cubicBezTo>
                    <a:cubicBezTo>
                      <a:pt x="120" y="674"/>
                      <a:pt x="1" y="1166"/>
                      <a:pt x="373" y="1673"/>
                    </a:cubicBezTo>
                    <a:cubicBezTo>
                      <a:pt x="805" y="2164"/>
                      <a:pt x="2802" y="3475"/>
                      <a:pt x="4411" y="6693"/>
                    </a:cubicBezTo>
                    <a:lnTo>
                      <a:pt x="4411" y="6827"/>
                    </a:lnTo>
                    <a:cubicBezTo>
                      <a:pt x="4783" y="6827"/>
                      <a:pt x="5155" y="6753"/>
                      <a:pt x="5528" y="6753"/>
                    </a:cubicBezTo>
                    <a:cubicBezTo>
                      <a:pt x="5468" y="6142"/>
                      <a:pt x="5155" y="4220"/>
                      <a:pt x="3606" y="2477"/>
                    </a:cubicBezTo>
                    <a:cubicBezTo>
                      <a:pt x="2541" y="1260"/>
                      <a:pt x="1444" y="0"/>
                      <a:pt x="83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7" name="Google Shape;6457;p41"/>
              <p:cNvSpPr/>
              <p:nvPr/>
            </p:nvSpPr>
            <p:spPr>
              <a:xfrm>
                <a:off x="2040927" y="353616"/>
                <a:ext cx="536336" cy="299611"/>
              </a:xfrm>
              <a:custGeom>
                <a:avLst/>
                <a:gdLst/>
                <a:ahLst/>
                <a:cxnLst/>
                <a:rect l="l" t="t" r="r" b="b"/>
                <a:pathLst>
                  <a:path w="17193" h="8591" extrusionOk="0">
                    <a:moveTo>
                      <a:pt x="9659" y="1"/>
                    </a:moveTo>
                    <a:cubicBezTo>
                      <a:pt x="9303" y="1"/>
                      <a:pt x="8937" y="12"/>
                      <a:pt x="8567" y="36"/>
                    </a:cubicBezTo>
                    <a:cubicBezTo>
                      <a:pt x="8194" y="36"/>
                      <a:pt x="7822" y="110"/>
                      <a:pt x="7450" y="110"/>
                    </a:cubicBezTo>
                    <a:cubicBezTo>
                      <a:pt x="5155" y="408"/>
                      <a:pt x="2861" y="1093"/>
                      <a:pt x="1803" y="2523"/>
                    </a:cubicBezTo>
                    <a:cubicBezTo>
                      <a:pt x="1" y="4952"/>
                      <a:pt x="1118" y="7052"/>
                      <a:pt x="1803" y="7738"/>
                    </a:cubicBezTo>
                    <a:cubicBezTo>
                      <a:pt x="1863" y="7797"/>
                      <a:pt x="1982" y="7857"/>
                      <a:pt x="2042" y="7931"/>
                    </a:cubicBezTo>
                    <a:cubicBezTo>
                      <a:pt x="2699" y="8317"/>
                      <a:pt x="5429" y="8590"/>
                      <a:pt x="8283" y="8590"/>
                    </a:cubicBezTo>
                    <a:cubicBezTo>
                      <a:pt x="11377" y="8590"/>
                      <a:pt x="14617" y="8269"/>
                      <a:pt x="15524" y="7425"/>
                    </a:cubicBezTo>
                    <a:cubicBezTo>
                      <a:pt x="17193" y="5756"/>
                      <a:pt x="16641" y="1719"/>
                      <a:pt x="13155" y="482"/>
                    </a:cubicBezTo>
                    <a:cubicBezTo>
                      <a:pt x="12368" y="184"/>
                      <a:pt x="11093" y="1"/>
                      <a:pt x="96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8" name="Google Shape;6458;p41"/>
              <p:cNvSpPr/>
              <p:nvPr/>
            </p:nvSpPr>
            <p:spPr>
              <a:xfrm>
                <a:off x="2763122" y="119354"/>
                <a:ext cx="172446" cy="238127"/>
              </a:xfrm>
              <a:custGeom>
                <a:avLst/>
                <a:gdLst/>
                <a:ahLst/>
                <a:cxnLst/>
                <a:rect l="l" t="t" r="r" b="b"/>
                <a:pathLst>
                  <a:path w="5528" h="6828" extrusionOk="0">
                    <a:moveTo>
                      <a:pt x="874" y="0"/>
                    </a:moveTo>
                    <a:cubicBezTo>
                      <a:pt x="774" y="0"/>
                      <a:pt x="691" y="39"/>
                      <a:pt x="626" y="123"/>
                    </a:cubicBezTo>
                    <a:cubicBezTo>
                      <a:pt x="120" y="674"/>
                      <a:pt x="1" y="1166"/>
                      <a:pt x="373" y="1673"/>
                    </a:cubicBezTo>
                    <a:cubicBezTo>
                      <a:pt x="805" y="2164"/>
                      <a:pt x="2861" y="3475"/>
                      <a:pt x="4410" y="6693"/>
                    </a:cubicBezTo>
                    <a:lnTo>
                      <a:pt x="4410"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9" name="Google Shape;6459;p41"/>
              <p:cNvSpPr/>
              <p:nvPr/>
            </p:nvSpPr>
            <p:spPr>
              <a:xfrm>
                <a:off x="2668321" y="353616"/>
                <a:ext cx="536336" cy="299611"/>
              </a:xfrm>
              <a:custGeom>
                <a:avLst/>
                <a:gdLst/>
                <a:ahLst/>
                <a:cxnLst/>
                <a:rect l="l" t="t" r="r" b="b"/>
                <a:pathLst>
                  <a:path w="17193" h="8591" extrusionOk="0">
                    <a:moveTo>
                      <a:pt x="9659" y="1"/>
                    </a:moveTo>
                    <a:cubicBezTo>
                      <a:pt x="9303" y="1"/>
                      <a:pt x="8937" y="12"/>
                      <a:pt x="8567" y="36"/>
                    </a:cubicBezTo>
                    <a:cubicBezTo>
                      <a:pt x="8194" y="36"/>
                      <a:pt x="7822" y="110"/>
                      <a:pt x="7449" y="110"/>
                    </a:cubicBezTo>
                    <a:cubicBezTo>
                      <a:pt x="5155" y="408"/>
                      <a:pt x="2861" y="1093"/>
                      <a:pt x="1803" y="2523"/>
                    </a:cubicBezTo>
                    <a:cubicBezTo>
                      <a:pt x="1" y="4952"/>
                      <a:pt x="1118" y="7052"/>
                      <a:pt x="1803" y="7738"/>
                    </a:cubicBezTo>
                    <a:cubicBezTo>
                      <a:pt x="1863" y="7797"/>
                      <a:pt x="1982" y="7857"/>
                      <a:pt x="2041" y="7931"/>
                    </a:cubicBezTo>
                    <a:cubicBezTo>
                      <a:pt x="2728" y="8317"/>
                      <a:pt x="5458" y="8590"/>
                      <a:pt x="8306" y="8590"/>
                    </a:cubicBezTo>
                    <a:cubicBezTo>
                      <a:pt x="11393" y="8590"/>
                      <a:pt x="14617" y="8269"/>
                      <a:pt x="15524" y="7425"/>
                    </a:cubicBezTo>
                    <a:cubicBezTo>
                      <a:pt x="17192" y="5756"/>
                      <a:pt x="16641" y="1719"/>
                      <a:pt x="13155" y="482"/>
                    </a:cubicBezTo>
                    <a:cubicBezTo>
                      <a:pt x="12367" y="184"/>
                      <a:pt x="11092" y="1"/>
                      <a:pt x="96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0" name="Google Shape;6460;p41"/>
              <p:cNvSpPr/>
              <p:nvPr/>
            </p:nvSpPr>
            <p:spPr>
              <a:xfrm>
                <a:off x="4006274" y="119354"/>
                <a:ext cx="172446" cy="238127"/>
              </a:xfrm>
              <a:custGeom>
                <a:avLst/>
                <a:gdLst/>
                <a:ahLst/>
                <a:cxnLst/>
                <a:rect l="l" t="t" r="r" b="b"/>
                <a:pathLst>
                  <a:path w="5528" h="6828" extrusionOk="0">
                    <a:moveTo>
                      <a:pt x="874" y="0"/>
                    </a:moveTo>
                    <a:cubicBezTo>
                      <a:pt x="774" y="0"/>
                      <a:pt x="691" y="39"/>
                      <a:pt x="626" y="123"/>
                    </a:cubicBezTo>
                    <a:cubicBezTo>
                      <a:pt x="120" y="674"/>
                      <a:pt x="1" y="1166"/>
                      <a:pt x="373" y="1673"/>
                    </a:cubicBezTo>
                    <a:cubicBezTo>
                      <a:pt x="805" y="2164"/>
                      <a:pt x="2861" y="3475"/>
                      <a:pt x="4410" y="6693"/>
                    </a:cubicBezTo>
                    <a:lnTo>
                      <a:pt x="4410"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1" name="Google Shape;6461;p41"/>
              <p:cNvSpPr/>
              <p:nvPr/>
            </p:nvSpPr>
            <p:spPr>
              <a:xfrm>
                <a:off x="3911473" y="353616"/>
                <a:ext cx="536336" cy="299611"/>
              </a:xfrm>
              <a:custGeom>
                <a:avLst/>
                <a:gdLst/>
                <a:ahLst/>
                <a:cxnLst/>
                <a:rect l="l" t="t" r="r" b="b"/>
                <a:pathLst>
                  <a:path w="17193" h="8591" extrusionOk="0">
                    <a:moveTo>
                      <a:pt x="9659" y="1"/>
                    </a:moveTo>
                    <a:cubicBezTo>
                      <a:pt x="9303" y="1"/>
                      <a:pt x="8937" y="12"/>
                      <a:pt x="8567" y="36"/>
                    </a:cubicBezTo>
                    <a:cubicBezTo>
                      <a:pt x="8194" y="36"/>
                      <a:pt x="7822" y="110"/>
                      <a:pt x="7449" y="110"/>
                    </a:cubicBezTo>
                    <a:cubicBezTo>
                      <a:pt x="5155" y="408"/>
                      <a:pt x="2861" y="1093"/>
                      <a:pt x="1803" y="2523"/>
                    </a:cubicBezTo>
                    <a:cubicBezTo>
                      <a:pt x="0" y="4952"/>
                      <a:pt x="1177" y="7052"/>
                      <a:pt x="1803" y="7738"/>
                    </a:cubicBezTo>
                    <a:cubicBezTo>
                      <a:pt x="1922" y="7797"/>
                      <a:pt x="1982" y="7857"/>
                      <a:pt x="2041" y="7931"/>
                    </a:cubicBezTo>
                    <a:cubicBezTo>
                      <a:pt x="2728" y="8317"/>
                      <a:pt x="5472" y="8590"/>
                      <a:pt x="8327" y="8590"/>
                    </a:cubicBezTo>
                    <a:cubicBezTo>
                      <a:pt x="11422" y="8590"/>
                      <a:pt x="14648" y="8269"/>
                      <a:pt x="15524" y="7425"/>
                    </a:cubicBezTo>
                    <a:cubicBezTo>
                      <a:pt x="17192" y="5756"/>
                      <a:pt x="16641" y="1719"/>
                      <a:pt x="13155" y="482"/>
                    </a:cubicBezTo>
                    <a:cubicBezTo>
                      <a:pt x="12367" y="184"/>
                      <a:pt x="11092" y="1"/>
                      <a:pt x="96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2" name="Google Shape;6462;p41">
                <a:hlinkClick r:id="rId5" action="ppaction://hlinksldjump"/>
              </p:cNvPr>
              <p:cNvSpPr txBox="1"/>
              <p:nvPr/>
            </p:nvSpPr>
            <p:spPr>
              <a:xfrm>
                <a:off x="7907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Sep</a:t>
                </a:r>
                <a:endParaRPr sz="1300">
                  <a:solidFill>
                    <a:schemeClr val="lt1"/>
                  </a:solidFill>
                  <a:latin typeface="Pangolin"/>
                  <a:ea typeface="Pangolin"/>
                  <a:cs typeface="Pangolin"/>
                  <a:sym typeface="Pangolin"/>
                </a:endParaRPr>
              </a:p>
            </p:txBody>
          </p:sp>
          <p:sp>
            <p:nvSpPr>
              <p:cNvPr id="6463" name="Google Shape;6463;p41"/>
              <p:cNvSpPr txBox="1"/>
              <p:nvPr/>
            </p:nvSpPr>
            <p:spPr>
              <a:xfrm>
                <a:off x="1412281"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Oct</a:t>
                </a:r>
                <a:endParaRPr sz="1300">
                  <a:solidFill>
                    <a:schemeClr val="lt1"/>
                  </a:solidFill>
                  <a:latin typeface="Pangolin"/>
                  <a:ea typeface="Pangolin"/>
                  <a:cs typeface="Pangolin"/>
                  <a:sym typeface="Pangolin"/>
                </a:endParaRPr>
              </a:p>
            </p:txBody>
          </p:sp>
          <p:sp>
            <p:nvSpPr>
              <p:cNvPr id="6464" name="Google Shape;6464;p41"/>
              <p:cNvSpPr txBox="1"/>
              <p:nvPr/>
            </p:nvSpPr>
            <p:spPr>
              <a:xfrm>
                <a:off x="1988006"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Pangolin"/>
                    <a:ea typeface="Pangolin"/>
                    <a:cs typeface="Pangolin"/>
                    <a:sym typeface="Pangolin"/>
                  </a:rPr>
                  <a:t>Nov</a:t>
                </a:r>
                <a:endParaRPr sz="1300">
                  <a:solidFill>
                    <a:schemeClr val="dk2"/>
                  </a:solidFill>
                  <a:latin typeface="Pangolin"/>
                  <a:ea typeface="Pangolin"/>
                  <a:cs typeface="Pangolin"/>
                  <a:sym typeface="Pangolin"/>
                </a:endParaRPr>
              </a:p>
            </p:txBody>
          </p:sp>
          <p:sp>
            <p:nvSpPr>
              <p:cNvPr id="6465" name="Google Shape;6465;p41"/>
              <p:cNvSpPr txBox="1"/>
              <p:nvPr/>
            </p:nvSpPr>
            <p:spPr>
              <a:xfrm>
                <a:off x="26576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Dec</a:t>
                </a:r>
                <a:endParaRPr sz="1300">
                  <a:solidFill>
                    <a:schemeClr val="lt1"/>
                  </a:solidFill>
                  <a:latin typeface="Pangolin"/>
                  <a:ea typeface="Pangolin"/>
                  <a:cs typeface="Pangolin"/>
                  <a:sym typeface="Pangolin"/>
                </a:endParaRPr>
              </a:p>
            </p:txBody>
          </p:sp>
          <p:sp>
            <p:nvSpPr>
              <p:cNvPr id="6466" name="Google Shape;6466;p41"/>
              <p:cNvSpPr txBox="1"/>
              <p:nvPr/>
            </p:nvSpPr>
            <p:spPr>
              <a:xfrm>
                <a:off x="323340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Jan</a:t>
                </a:r>
                <a:endParaRPr sz="1300">
                  <a:solidFill>
                    <a:schemeClr val="lt1"/>
                  </a:solidFill>
                  <a:latin typeface="Pangolin"/>
                  <a:ea typeface="Pangolin"/>
                  <a:cs typeface="Pangolin"/>
                  <a:sym typeface="Pangolin"/>
                </a:endParaRPr>
              </a:p>
            </p:txBody>
          </p:sp>
          <p:sp>
            <p:nvSpPr>
              <p:cNvPr id="6467" name="Google Shape;6467;p41"/>
              <p:cNvSpPr txBox="1"/>
              <p:nvPr/>
            </p:nvSpPr>
            <p:spPr>
              <a:xfrm>
                <a:off x="3869194"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Pangolin"/>
                    <a:ea typeface="Pangolin"/>
                    <a:cs typeface="Pangolin"/>
                    <a:sym typeface="Pangolin"/>
                  </a:rPr>
                  <a:t>Feb</a:t>
                </a:r>
                <a:endParaRPr sz="1300">
                  <a:solidFill>
                    <a:schemeClr val="dk2"/>
                  </a:solidFill>
                  <a:latin typeface="Pangolin"/>
                  <a:ea typeface="Pangolin"/>
                  <a:cs typeface="Pangolin"/>
                  <a:sym typeface="Pangolin"/>
                </a:endParaRPr>
              </a:p>
            </p:txBody>
          </p:sp>
          <p:sp>
            <p:nvSpPr>
              <p:cNvPr id="6468" name="Google Shape;6468;p41"/>
              <p:cNvSpPr txBox="1"/>
              <p:nvPr/>
            </p:nvSpPr>
            <p:spPr>
              <a:xfrm>
                <a:off x="449070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Mar</a:t>
                </a:r>
                <a:endParaRPr sz="1300">
                  <a:solidFill>
                    <a:schemeClr val="lt1"/>
                  </a:solidFill>
                  <a:latin typeface="Pangolin"/>
                  <a:ea typeface="Pangolin"/>
                  <a:cs typeface="Pangolin"/>
                  <a:sym typeface="Pangolin"/>
                </a:endParaRPr>
              </a:p>
            </p:txBody>
          </p:sp>
          <p:sp>
            <p:nvSpPr>
              <p:cNvPr id="6469" name="Google Shape;6469;p41"/>
              <p:cNvSpPr txBox="1"/>
              <p:nvPr/>
            </p:nvSpPr>
            <p:spPr>
              <a:xfrm>
                <a:off x="511935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Apr</a:t>
                </a:r>
                <a:endParaRPr sz="1300">
                  <a:solidFill>
                    <a:schemeClr val="lt1"/>
                  </a:solidFill>
                  <a:latin typeface="Pangolin"/>
                  <a:ea typeface="Pangolin"/>
                  <a:cs typeface="Pangolin"/>
                  <a:sym typeface="Pangolin"/>
                </a:endParaRPr>
              </a:p>
            </p:txBody>
          </p:sp>
          <p:sp>
            <p:nvSpPr>
              <p:cNvPr id="6470" name="Google Shape;6470;p41"/>
              <p:cNvSpPr txBox="1"/>
              <p:nvPr/>
            </p:nvSpPr>
            <p:spPr>
              <a:xfrm>
                <a:off x="5740856"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Pangolin"/>
                    <a:ea typeface="Pangolin"/>
                    <a:cs typeface="Pangolin"/>
                    <a:sym typeface="Pangolin"/>
                  </a:rPr>
                  <a:t>May</a:t>
                </a:r>
                <a:endParaRPr sz="1300">
                  <a:solidFill>
                    <a:schemeClr val="dk2"/>
                  </a:solidFill>
                  <a:latin typeface="Pangolin"/>
                  <a:ea typeface="Pangolin"/>
                  <a:cs typeface="Pangolin"/>
                  <a:sym typeface="Pangolin"/>
                </a:endParaRPr>
              </a:p>
            </p:txBody>
          </p:sp>
          <p:sp>
            <p:nvSpPr>
              <p:cNvPr id="6471" name="Google Shape;6471;p41"/>
              <p:cNvSpPr txBox="1"/>
              <p:nvPr/>
            </p:nvSpPr>
            <p:spPr>
              <a:xfrm>
                <a:off x="6367125"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Jun</a:t>
                </a:r>
                <a:endParaRPr sz="1300">
                  <a:solidFill>
                    <a:schemeClr val="lt1"/>
                  </a:solidFill>
                  <a:latin typeface="Pangolin"/>
                  <a:ea typeface="Pangolin"/>
                  <a:cs typeface="Pangolin"/>
                  <a:sym typeface="Pangolin"/>
                </a:endParaRPr>
              </a:p>
            </p:txBody>
          </p:sp>
          <p:sp>
            <p:nvSpPr>
              <p:cNvPr id="6472" name="Google Shape;6472;p41"/>
              <p:cNvSpPr txBox="1"/>
              <p:nvPr/>
            </p:nvSpPr>
            <p:spPr>
              <a:xfrm>
                <a:off x="6981488"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Jul</a:t>
                </a:r>
                <a:endParaRPr sz="1300">
                  <a:solidFill>
                    <a:schemeClr val="lt1"/>
                  </a:solidFill>
                  <a:latin typeface="Pangolin"/>
                  <a:ea typeface="Pangolin"/>
                  <a:cs typeface="Pangolin"/>
                  <a:sym typeface="Pangolin"/>
                </a:endParaRPr>
              </a:p>
            </p:txBody>
          </p:sp>
          <p:sp>
            <p:nvSpPr>
              <p:cNvPr id="6473" name="Google Shape;6473;p41"/>
              <p:cNvSpPr txBox="1"/>
              <p:nvPr/>
            </p:nvSpPr>
            <p:spPr>
              <a:xfrm>
                <a:off x="7605375"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Pangolin"/>
                    <a:ea typeface="Pangolin"/>
                    <a:cs typeface="Pangolin"/>
                    <a:sym typeface="Pangolin"/>
                  </a:rPr>
                  <a:t>Aug</a:t>
                </a:r>
                <a:endParaRPr sz="1300">
                  <a:solidFill>
                    <a:schemeClr val="dk2"/>
                  </a:solidFill>
                  <a:latin typeface="Pangolin"/>
                  <a:ea typeface="Pangolin"/>
                  <a:cs typeface="Pangolin"/>
                  <a:sym typeface="Pangolin"/>
                </a:endParaRPr>
              </a:p>
            </p:txBody>
          </p:sp>
          <p:sp>
            <p:nvSpPr>
              <p:cNvPr id="6474" name="Google Shape;6474;p41">
                <a:hlinkClick r:id="rId6" action="ppaction://hlinksldjump"/>
              </p:cNvPr>
              <p:cNvSpPr/>
              <p:nvPr/>
            </p:nvSpPr>
            <p:spPr>
              <a:xfrm>
                <a:off x="1466950" y="333030"/>
                <a:ext cx="428700" cy="3090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475" name="Google Shape;6475;p41">
            <a:hlinkClick r:id="rId6" action="ppaction://hlinksldjump"/>
          </p:cNvPr>
          <p:cNvSpPr/>
          <p:nvPr/>
        </p:nvSpPr>
        <p:spPr>
          <a:xfrm>
            <a:off x="14652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6" name="Google Shape;6476;p41">
            <a:hlinkClick r:id="rId7" action="ppaction://hlinksldjump"/>
          </p:cNvPr>
          <p:cNvSpPr/>
          <p:nvPr/>
        </p:nvSpPr>
        <p:spPr>
          <a:xfrm>
            <a:off x="20748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7" name="Google Shape;6477;p41">
            <a:hlinkClick r:id="rId8" action="ppaction://hlinksldjump"/>
          </p:cNvPr>
          <p:cNvSpPr/>
          <p:nvPr/>
        </p:nvSpPr>
        <p:spPr>
          <a:xfrm>
            <a:off x="27225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8" name="Google Shape;6478;p41">
            <a:hlinkClick r:id="rId4" action="ppaction://hlinksldjump"/>
          </p:cNvPr>
          <p:cNvSpPr/>
          <p:nvPr/>
        </p:nvSpPr>
        <p:spPr>
          <a:xfrm>
            <a:off x="33321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9" name="Google Shape;6479;p41">
            <a:hlinkClick r:id="" action="ppaction://noaction"/>
          </p:cNvPr>
          <p:cNvSpPr/>
          <p:nvPr/>
        </p:nvSpPr>
        <p:spPr>
          <a:xfrm>
            <a:off x="39607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0" name="Google Shape;6480;p41">
            <a:hlinkClick r:id="" action="ppaction://noaction"/>
          </p:cNvPr>
          <p:cNvSpPr/>
          <p:nvPr/>
        </p:nvSpPr>
        <p:spPr>
          <a:xfrm>
            <a:off x="45703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1" name="Google Shape;6481;p41">
            <a:hlinkClick r:id="" action="ppaction://noaction"/>
          </p:cNvPr>
          <p:cNvSpPr/>
          <p:nvPr/>
        </p:nvSpPr>
        <p:spPr>
          <a:xfrm>
            <a:off x="52180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2" name="Google Shape;6482;p41">
            <a:hlinkClick r:id="" action="ppaction://noaction"/>
          </p:cNvPr>
          <p:cNvSpPr/>
          <p:nvPr/>
        </p:nvSpPr>
        <p:spPr>
          <a:xfrm>
            <a:off x="58276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3" name="Google Shape;6483;p41">
            <a:hlinkClick r:id="" action="ppaction://noaction"/>
          </p:cNvPr>
          <p:cNvSpPr/>
          <p:nvPr/>
        </p:nvSpPr>
        <p:spPr>
          <a:xfrm>
            <a:off x="64753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4" name="Google Shape;6484;p41">
            <a:hlinkClick r:id="rId9" action="ppaction://hlinksldjump"/>
          </p:cNvPr>
          <p:cNvSpPr/>
          <p:nvPr/>
        </p:nvSpPr>
        <p:spPr>
          <a:xfrm>
            <a:off x="70849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5" name="Google Shape;6485;p41">
            <a:hlinkClick r:id="" action="ppaction://noaction"/>
          </p:cNvPr>
          <p:cNvSpPr/>
          <p:nvPr/>
        </p:nvSpPr>
        <p:spPr>
          <a:xfrm>
            <a:off x="76945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6" name="Google Shape;6486;p41">
            <a:hlinkClick r:id="rId5" action="ppaction://hlinksldjump"/>
          </p:cNvPr>
          <p:cNvSpPr/>
          <p:nvPr/>
        </p:nvSpPr>
        <p:spPr>
          <a:xfrm>
            <a:off x="8365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Rectangle 3">
            <a:extLst>
              <a:ext uri="{FF2B5EF4-FFF2-40B4-BE49-F238E27FC236}">
                <a16:creationId xmlns:a16="http://schemas.microsoft.com/office/drawing/2014/main" xmlns="" id="{8D4D0AEE-4E47-D347-827E-422036A6EA97}"/>
              </a:ext>
            </a:extLst>
          </p:cNvPr>
          <p:cNvSpPr/>
          <p:nvPr/>
        </p:nvSpPr>
        <p:spPr>
          <a:xfrm>
            <a:off x="1166005" y="850047"/>
            <a:ext cx="6913803" cy="2854564"/>
          </a:xfrm>
          <a:prstGeom prst="rect">
            <a:avLst/>
          </a:prstGeom>
        </p:spPr>
        <p:txBody>
          <a:bodyPr wrap="square">
            <a:spAutoFit/>
          </a:bodyPr>
          <a:lstStyle/>
          <a:p>
            <a:pPr algn="just">
              <a:lnSpc>
                <a:spcPct val="114000"/>
              </a:lnSpc>
            </a:pPr>
            <a:r>
              <a:rPr lang="vi-VN" sz="3200" dirty="0">
                <a:latin typeface="Times New Roman" panose="02020603050405020304" pitchFamily="18" charset="0"/>
                <a:ea typeface="Calibri" panose="020F0502020204030204" pitchFamily="34" charset="0"/>
              </a:rPr>
              <a:t>	Hoán dụ là biện pháp tu từ, theo đó, một sự vật, hiện tượng được gọi bằng ………………………………..có mối quan hệ …………….với nó nhằm tăng …………………………cho sự diễn đạt. </a:t>
            </a:r>
            <a:endParaRPr lang="x-none" sz="3200" dirty="0"/>
          </a:p>
        </p:txBody>
      </p:sp>
      <p:sp>
        <p:nvSpPr>
          <p:cNvPr id="5" name="Rectangle 4">
            <a:extLst>
              <a:ext uri="{FF2B5EF4-FFF2-40B4-BE49-F238E27FC236}">
                <a16:creationId xmlns:a16="http://schemas.microsoft.com/office/drawing/2014/main" xmlns="" id="{3F0940FC-43BC-914C-9AA0-0A03D94357B5}"/>
              </a:ext>
            </a:extLst>
          </p:cNvPr>
          <p:cNvSpPr/>
          <p:nvPr/>
        </p:nvSpPr>
        <p:spPr>
          <a:xfrm>
            <a:off x="4288497" y="3788082"/>
            <a:ext cx="4067139" cy="523220"/>
          </a:xfrm>
          <a:prstGeom prst="rect">
            <a:avLst/>
          </a:prstGeom>
        </p:spPr>
        <p:txBody>
          <a:bodyPr wrap="none">
            <a:spAutoFit/>
          </a:bodyPr>
          <a:lstStyle/>
          <a:p>
            <a:r>
              <a:rPr lang="vi-VN" sz="2800" dirty="0">
                <a:solidFill>
                  <a:srgbClr val="FF0000"/>
                </a:solidFill>
                <a:latin typeface="Times New Roman" panose="02020603050405020304" pitchFamily="18" charset="0"/>
                <a:ea typeface="Calibri" panose="020F0502020204030204" pitchFamily="34" charset="0"/>
              </a:rPr>
              <a:t>tên sự vật, hiện tượng khác</a:t>
            </a:r>
            <a:endParaRPr lang="x-none" sz="2800" dirty="0">
              <a:solidFill>
                <a:srgbClr val="FF0000"/>
              </a:solidFill>
            </a:endParaRPr>
          </a:p>
        </p:txBody>
      </p:sp>
      <p:sp>
        <p:nvSpPr>
          <p:cNvPr id="6" name="Rectangle 5">
            <a:extLst>
              <a:ext uri="{FF2B5EF4-FFF2-40B4-BE49-F238E27FC236}">
                <a16:creationId xmlns:a16="http://schemas.microsoft.com/office/drawing/2014/main" xmlns="" id="{E34906C6-C497-414B-B11A-74912978262C}"/>
              </a:ext>
            </a:extLst>
          </p:cNvPr>
          <p:cNvSpPr/>
          <p:nvPr/>
        </p:nvSpPr>
        <p:spPr>
          <a:xfrm>
            <a:off x="1342475" y="3786470"/>
            <a:ext cx="1250663" cy="523220"/>
          </a:xfrm>
          <a:prstGeom prst="rect">
            <a:avLst/>
          </a:prstGeom>
        </p:spPr>
        <p:txBody>
          <a:bodyPr wrap="none">
            <a:spAutoFit/>
          </a:bodyPr>
          <a:lstStyle/>
          <a:p>
            <a:r>
              <a:rPr lang="vi-VN" sz="2800" dirty="0">
                <a:solidFill>
                  <a:srgbClr val="FF0000"/>
                </a:solidFill>
                <a:latin typeface="Times New Roman" panose="02020603050405020304" pitchFamily="18" charset="0"/>
                <a:ea typeface="Calibri" panose="020F0502020204030204" pitchFamily="34" charset="0"/>
              </a:rPr>
              <a:t>gần gũi</a:t>
            </a:r>
            <a:endParaRPr lang="x-none" sz="2800" dirty="0">
              <a:solidFill>
                <a:srgbClr val="FF0000"/>
              </a:solidFill>
            </a:endParaRPr>
          </a:p>
        </p:txBody>
      </p:sp>
      <p:sp>
        <p:nvSpPr>
          <p:cNvPr id="7" name="Rectangle 6">
            <a:extLst>
              <a:ext uri="{FF2B5EF4-FFF2-40B4-BE49-F238E27FC236}">
                <a16:creationId xmlns:a16="http://schemas.microsoft.com/office/drawing/2014/main" xmlns="" id="{74D181DB-E820-9841-B3BB-DB1EB9CC4DEE}"/>
              </a:ext>
            </a:extLst>
          </p:cNvPr>
          <p:cNvSpPr/>
          <p:nvPr/>
        </p:nvSpPr>
        <p:spPr>
          <a:xfrm>
            <a:off x="2017766" y="4267421"/>
            <a:ext cx="3296095" cy="523220"/>
          </a:xfrm>
          <a:prstGeom prst="rect">
            <a:avLst/>
          </a:prstGeom>
        </p:spPr>
        <p:txBody>
          <a:bodyPr wrap="none">
            <a:spAutoFit/>
          </a:bodyPr>
          <a:lstStyle/>
          <a:p>
            <a:r>
              <a:rPr lang="vi-VN" sz="2800" dirty="0">
                <a:solidFill>
                  <a:srgbClr val="FF0000"/>
                </a:solidFill>
                <a:latin typeface="Times New Roman" panose="02020603050405020304" pitchFamily="18" charset="0"/>
                <a:ea typeface="Calibri" panose="020F0502020204030204" pitchFamily="34" charset="0"/>
              </a:rPr>
              <a:t>sức gợi hình, gợi cảm</a:t>
            </a:r>
            <a:endParaRPr lang="x-none" sz="2800" dirty="0">
              <a:solidFill>
                <a:srgbClr val="FF0000"/>
              </a:solidFill>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0.13142 -0.02161 L -0.29132 -0.35463 " pathEditMode="relative" rAng="0" ptsTypes="AA">
                                      <p:cBhvr>
                                        <p:cTn id="6" dur="2000" fill="hold"/>
                                        <p:tgtEl>
                                          <p:spTgt spid="5"/>
                                        </p:tgtEl>
                                        <p:attrNameLst>
                                          <p:attrName>ppt_x</p:attrName>
                                          <p:attrName>ppt_y</p:attrName>
                                        </p:attrNameLst>
                                      </p:cBhvr>
                                      <p:rCtr x="-8003" y="-16667"/>
                                    </p:animMotion>
                                  </p:childTnLst>
                                </p:cTn>
                              </p:par>
                            </p:childTnLst>
                          </p:cTn>
                        </p:par>
                      </p:childTnLst>
                    </p:cTn>
                  </p:par>
                  <p:par>
                    <p:cTn id="7" fill="hold">
                      <p:stCondLst>
                        <p:cond delay="indefinite"/>
                      </p:stCondLst>
                      <p:childTnLst>
                        <p:par>
                          <p:cTn id="8" fill="hold">
                            <p:stCondLst>
                              <p:cond delay="0"/>
                            </p:stCondLst>
                            <p:childTnLst>
                              <p:par>
                                <p:cTn id="9" presetID="0" presetClass="path" presetSubtype="0" accel="50000" decel="50000" fill="hold" grpId="0" nodeType="clickEffect">
                                  <p:stCondLst>
                                    <p:cond delay="0"/>
                                  </p:stCondLst>
                                  <p:childTnLst>
                                    <p:animMotion origin="layout" path="M -0.00642 -0.01389 L 0.20782 -0.24908 " pathEditMode="relative" rAng="0" ptsTypes="AA">
                                      <p:cBhvr>
                                        <p:cTn id="10" dur="2000" fill="hold"/>
                                        <p:tgtEl>
                                          <p:spTgt spid="6"/>
                                        </p:tgtEl>
                                        <p:attrNameLst>
                                          <p:attrName>ppt_x</p:attrName>
                                          <p:attrName>ppt_y</p:attrName>
                                        </p:attrNameLst>
                                      </p:cBhvr>
                                      <p:rCtr x="10712" y="-11759"/>
                                    </p:animMotion>
                                  </p:childTnLst>
                                </p:cTn>
                              </p:par>
                            </p:childTnLst>
                          </p:cTn>
                        </p:par>
                      </p:childTnLst>
                    </p:cTn>
                  </p:par>
                  <p:par>
                    <p:cTn id="11" fill="hold">
                      <p:stCondLst>
                        <p:cond delay="indefinite"/>
                      </p:stCondLst>
                      <p:childTnLst>
                        <p:par>
                          <p:cTn id="12" fill="hold">
                            <p:stCondLst>
                              <p:cond delay="0"/>
                            </p:stCondLst>
                            <p:childTnLst>
                              <p:par>
                                <p:cTn id="13" presetID="0" presetClass="path" presetSubtype="0" accel="50000" decel="50000" fill="hold" grpId="0" nodeType="clickEffect">
                                  <p:stCondLst>
                                    <p:cond delay="0"/>
                                  </p:stCondLst>
                                  <p:childTnLst>
                                    <p:animMotion origin="layout" path="M 0.00434 4.44444E-6 L -0.05469 -0.23735 " pathEditMode="relative" rAng="0" ptsTypes="AA">
                                      <p:cBhvr>
                                        <p:cTn id="14" dur="2000" fill="hold"/>
                                        <p:tgtEl>
                                          <p:spTgt spid="7"/>
                                        </p:tgtEl>
                                        <p:attrNameLst>
                                          <p:attrName>ppt_x</p:attrName>
                                          <p:attrName>ppt_y</p:attrName>
                                        </p:attrNameLst>
                                      </p:cBhvr>
                                      <p:rCtr x="-2951" y="-1188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355"/>
        <p:cNvGrpSpPr/>
        <p:nvPr/>
      </p:nvGrpSpPr>
      <p:grpSpPr>
        <a:xfrm>
          <a:off x="0" y="0"/>
          <a:ext cx="0" cy="0"/>
          <a:chOff x="0" y="0"/>
          <a:chExt cx="0" cy="0"/>
        </a:xfrm>
      </p:grpSpPr>
      <p:sp>
        <p:nvSpPr>
          <p:cNvPr id="10379" name="Google Shape;10379;p65">
            <a:hlinkClick r:id="" action="ppaction://noaction"/>
          </p:cNvPr>
          <p:cNvSpPr txBox="1"/>
          <p:nvPr/>
        </p:nvSpPr>
        <p:spPr>
          <a:xfrm>
            <a:off x="8584800" y="821500"/>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A</a:t>
            </a:r>
            <a:endParaRPr sz="1200" b="1">
              <a:solidFill>
                <a:schemeClr val="lt1"/>
              </a:solidFill>
              <a:latin typeface="Pangolin"/>
              <a:ea typeface="Pangolin"/>
              <a:cs typeface="Pangolin"/>
              <a:sym typeface="Pangolin"/>
            </a:endParaRPr>
          </a:p>
        </p:txBody>
      </p:sp>
      <p:sp>
        <p:nvSpPr>
          <p:cNvPr id="10380" name="Google Shape;10380;p65">
            <a:hlinkClick r:id="rId3" action="ppaction://hlinksldjump"/>
          </p:cNvPr>
          <p:cNvSpPr txBox="1"/>
          <p:nvPr/>
        </p:nvSpPr>
        <p:spPr>
          <a:xfrm>
            <a:off x="8584800" y="1495394"/>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B</a:t>
            </a:r>
            <a:endParaRPr sz="1200" b="1">
              <a:solidFill>
                <a:schemeClr val="lt1"/>
              </a:solidFill>
              <a:latin typeface="Pangolin"/>
              <a:ea typeface="Pangolin"/>
              <a:cs typeface="Pangolin"/>
              <a:sym typeface="Pangolin"/>
            </a:endParaRPr>
          </a:p>
        </p:txBody>
      </p:sp>
      <p:sp>
        <p:nvSpPr>
          <p:cNvPr id="10381" name="Google Shape;10381;p65">
            <a:hlinkClick r:id="" action="ppaction://noaction"/>
          </p:cNvPr>
          <p:cNvSpPr txBox="1"/>
          <p:nvPr/>
        </p:nvSpPr>
        <p:spPr>
          <a:xfrm>
            <a:off x="8584800" y="2170478"/>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C</a:t>
            </a:r>
            <a:endParaRPr sz="1200" b="1">
              <a:solidFill>
                <a:schemeClr val="lt1"/>
              </a:solidFill>
              <a:latin typeface="Pangolin"/>
              <a:ea typeface="Pangolin"/>
              <a:cs typeface="Pangolin"/>
              <a:sym typeface="Pangolin"/>
            </a:endParaRPr>
          </a:p>
        </p:txBody>
      </p:sp>
      <p:sp>
        <p:nvSpPr>
          <p:cNvPr id="10382" name="Google Shape;10382;p65">
            <a:hlinkClick r:id="" action="ppaction://noaction"/>
          </p:cNvPr>
          <p:cNvSpPr txBox="1"/>
          <p:nvPr/>
        </p:nvSpPr>
        <p:spPr>
          <a:xfrm>
            <a:off x="8584800" y="3521838"/>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E</a:t>
            </a:r>
            <a:endParaRPr sz="1200" b="1">
              <a:solidFill>
                <a:schemeClr val="lt1"/>
              </a:solidFill>
              <a:latin typeface="Pangolin"/>
              <a:ea typeface="Pangolin"/>
              <a:cs typeface="Pangolin"/>
              <a:sym typeface="Pangolin"/>
            </a:endParaRPr>
          </a:p>
        </p:txBody>
      </p:sp>
      <p:sp>
        <p:nvSpPr>
          <p:cNvPr id="10383" name="Google Shape;10383;p65">
            <a:hlinkClick r:id="" action="ppaction://noaction"/>
          </p:cNvPr>
          <p:cNvSpPr txBox="1"/>
          <p:nvPr/>
        </p:nvSpPr>
        <p:spPr>
          <a:xfrm>
            <a:off x="8584800" y="4195731"/>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F</a:t>
            </a:r>
            <a:endParaRPr sz="1200" b="1">
              <a:solidFill>
                <a:schemeClr val="lt1"/>
              </a:solidFill>
              <a:latin typeface="Pangolin"/>
              <a:ea typeface="Pangolin"/>
              <a:cs typeface="Pangolin"/>
              <a:sym typeface="Pangolin"/>
            </a:endParaRPr>
          </a:p>
        </p:txBody>
      </p:sp>
      <p:grpSp>
        <p:nvGrpSpPr>
          <p:cNvPr id="10384" name="Google Shape;10384;p65"/>
          <p:cNvGrpSpPr/>
          <p:nvPr/>
        </p:nvGrpSpPr>
        <p:grpSpPr>
          <a:xfrm>
            <a:off x="8185019" y="776844"/>
            <a:ext cx="307115" cy="307163"/>
            <a:chOff x="5660400" y="238125"/>
            <a:chExt cx="481825" cy="481825"/>
          </a:xfrm>
        </p:grpSpPr>
        <p:sp>
          <p:nvSpPr>
            <p:cNvPr id="10385" name="Google Shape;10385;p65"/>
            <p:cNvSpPr/>
            <p:nvPr/>
          </p:nvSpPr>
          <p:spPr>
            <a:xfrm>
              <a:off x="5660400" y="436700"/>
              <a:ext cx="481825" cy="283250"/>
            </a:xfrm>
            <a:custGeom>
              <a:avLst/>
              <a:gdLst/>
              <a:ahLst/>
              <a:cxnLst/>
              <a:rect l="l" t="t" r="r" b="b"/>
              <a:pathLst>
                <a:path w="19273" h="11330" extrusionOk="0">
                  <a:moveTo>
                    <a:pt x="5120" y="1130"/>
                  </a:moveTo>
                  <a:cubicBezTo>
                    <a:pt x="5433" y="1130"/>
                    <a:pt x="5683" y="1380"/>
                    <a:pt x="5683" y="1693"/>
                  </a:cubicBezTo>
                  <a:cubicBezTo>
                    <a:pt x="5683" y="2006"/>
                    <a:pt x="5433" y="2259"/>
                    <a:pt x="5120" y="2259"/>
                  </a:cubicBezTo>
                  <a:lnTo>
                    <a:pt x="2861" y="2259"/>
                  </a:lnTo>
                  <a:cubicBezTo>
                    <a:pt x="2548" y="2259"/>
                    <a:pt x="2298" y="2006"/>
                    <a:pt x="2298" y="1693"/>
                  </a:cubicBezTo>
                  <a:cubicBezTo>
                    <a:pt x="2298" y="1380"/>
                    <a:pt x="2548" y="1130"/>
                    <a:pt x="2861" y="1130"/>
                  </a:cubicBezTo>
                  <a:close/>
                  <a:moveTo>
                    <a:pt x="10766" y="1130"/>
                  </a:moveTo>
                  <a:cubicBezTo>
                    <a:pt x="11079" y="1130"/>
                    <a:pt x="11329" y="1380"/>
                    <a:pt x="11329" y="1693"/>
                  </a:cubicBezTo>
                  <a:cubicBezTo>
                    <a:pt x="11329" y="2006"/>
                    <a:pt x="11079" y="2259"/>
                    <a:pt x="10766" y="2259"/>
                  </a:cubicBezTo>
                  <a:lnTo>
                    <a:pt x="8507" y="2259"/>
                  </a:lnTo>
                  <a:cubicBezTo>
                    <a:pt x="8194" y="2259"/>
                    <a:pt x="7944" y="2006"/>
                    <a:pt x="7944" y="1693"/>
                  </a:cubicBezTo>
                  <a:cubicBezTo>
                    <a:pt x="7944" y="1380"/>
                    <a:pt x="8194" y="1130"/>
                    <a:pt x="8507" y="1130"/>
                  </a:cubicBezTo>
                  <a:close/>
                  <a:moveTo>
                    <a:pt x="16412" y="1130"/>
                  </a:moveTo>
                  <a:cubicBezTo>
                    <a:pt x="16725" y="1130"/>
                    <a:pt x="16975" y="1380"/>
                    <a:pt x="16975" y="1693"/>
                  </a:cubicBezTo>
                  <a:cubicBezTo>
                    <a:pt x="16975" y="2006"/>
                    <a:pt x="16725" y="2259"/>
                    <a:pt x="16412" y="2259"/>
                  </a:cubicBezTo>
                  <a:lnTo>
                    <a:pt x="14153" y="2259"/>
                  </a:lnTo>
                  <a:cubicBezTo>
                    <a:pt x="13840" y="2259"/>
                    <a:pt x="13590" y="2006"/>
                    <a:pt x="13590" y="1693"/>
                  </a:cubicBezTo>
                  <a:cubicBezTo>
                    <a:pt x="13590" y="1380"/>
                    <a:pt x="13840" y="1130"/>
                    <a:pt x="14153" y="1130"/>
                  </a:cubicBezTo>
                  <a:close/>
                  <a:moveTo>
                    <a:pt x="5120" y="4518"/>
                  </a:moveTo>
                  <a:cubicBezTo>
                    <a:pt x="5433" y="4518"/>
                    <a:pt x="5683" y="4767"/>
                    <a:pt x="5683" y="5081"/>
                  </a:cubicBezTo>
                  <a:cubicBezTo>
                    <a:pt x="5683" y="5394"/>
                    <a:pt x="5433" y="5647"/>
                    <a:pt x="5120" y="5647"/>
                  </a:cubicBezTo>
                  <a:lnTo>
                    <a:pt x="2861" y="5647"/>
                  </a:lnTo>
                  <a:cubicBezTo>
                    <a:pt x="2548" y="5647"/>
                    <a:pt x="2298" y="5394"/>
                    <a:pt x="2298" y="5081"/>
                  </a:cubicBezTo>
                  <a:cubicBezTo>
                    <a:pt x="2298" y="4767"/>
                    <a:pt x="2548" y="4518"/>
                    <a:pt x="2861" y="4518"/>
                  </a:cubicBezTo>
                  <a:close/>
                  <a:moveTo>
                    <a:pt x="10766" y="4518"/>
                  </a:moveTo>
                  <a:cubicBezTo>
                    <a:pt x="11079" y="4518"/>
                    <a:pt x="11329" y="4767"/>
                    <a:pt x="11329" y="5081"/>
                  </a:cubicBezTo>
                  <a:cubicBezTo>
                    <a:pt x="11329" y="5394"/>
                    <a:pt x="11079" y="5647"/>
                    <a:pt x="10766" y="5647"/>
                  </a:cubicBezTo>
                  <a:lnTo>
                    <a:pt x="8507" y="5647"/>
                  </a:lnTo>
                  <a:cubicBezTo>
                    <a:pt x="8194" y="5647"/>
                    <a:pt x="7944" y="5394"/>
                    <a:pt x="7944" y="5081"/>
                  </a:cubicBezTo>
                  <a:cubicBezTo>
                    <a:pt x="7944" y="4767"/>
                    <a:pt x="8194" y="4518"/>
                    <a:pt x="8507" y="4518"/>
                  </a:cubicBezTo>
                  <a:close/>
                  <a:moveTo>
                    <a:pt x="16412" y="4518"/>
                  </a:moveTo>
                  <a:cubicBezTo>
                    <a:pt x="16725" y="4518"/>
                    <a:pt x="16975" y="4767"/>
                    <a:pt x="16975" y="5081"/>
                  </a:cubicBezTo>
                  <a:cubicBezTo>
                    <a:pt x="16975" y="5394"/>
                    <a:pt x="16725" y="5647"/>
                    <a:pt x="16412" y="5647"/>
                  </a:cubicBezTo>
                  <a:lnTo>
                    <a:pt x="14153" y="5647"/>
                  </a:lnTo>
                  <a:cubicBezTo>
                    <a:pt x="13840" y="5647"/>
                    <a:pt x="13590" y="5394"/>
                    <a:pt x="13590" y="5081"/>
                  </a:cubicBezTo>
                  <a:cubicBezTo>
                    <a:pt x="13590" y="4767"/>
                    <a:pt x="13840" y="4518"/>
                    <a:pt x="14153" y="4518"/>
                  </a:cubicBezTo>
                  <a:close/>
                  <a:moveTo>
                    <a:pt x="5120" y="7941"/>
                  </a:moveTo>
                  <a:cubicBezTo>
                    <a:pt x="5433" y="7941"/>
                    <a:pt x="5683" y="8194"/>
                    <a:pt x="5683" y="8507"/>
                  </a:cubicBezTo>
                  <a:cubicBezTo>
                    <a:pt x="5683" y="8818"/>
                    <a:pt x="5433" y="9071"/>
                    <a:pt x="5120" y="9071"/>
                  </a:cubicBezTo>
                  <a:lnTo>
                    <a:pt x="2861" y="9071"/>
                  </a:lnTo>
                  <a:cubicBezTo>
                    <a:pt x="2548" y="9071"/>
                    <a:pt x="2298" y="8818"/>
                    <a:pt x="2298" y="8507"/>
                  </a:cubicBezTo>
                  <a:cubicBezTo>
                    <a:pt x="2298" y="8194"/>
                    <a:pt x="2548" y="7941"/>
                    <a:pt x="2861" y="7941"/>
                  </a:cubicBezTo>
                  <a:close/>
                  <a:moveTo>
                    <a:pt x="10766" y="7941"/>
                  </a:moveTo>
                  <a:cubicBezTo>
                    <a:pt x="11079" y="7941"/>
                    <a:pt x="11329" y="8194"/>
                    <a:pt x="11329" y="8507"/>
                  </a:cubicBezTo>
                  <a:cubicBezTo>
                    <a:pt x="11329" y="8818"/>
                    <a:pt x="11079" y="9071"/>
                    <a:pt x="10766" y="9071"/>
                  </a:cubicBezTo>
                  <a:lnTo>
                    <a:pt x="8507" y="9071"/>
                  </a:lnTo>
                  <a:cubicBezTo>
                    <a:pt x="8194" y="9071"/>
                    <a:pt x="7944" y="8818"/>
                    <a:pt x="7944" y="8507"/>
                  </a:cubicBezTo>
                  <a:cubicBezTo>
                    <a:pt x="7944" y="8194"/>
                    <a:pt x="8194" y="7941"/>
                    <a:pt x="8507" y="7941"/>
                  </a:cubicBezTo>
                  <a:close/>
                  <a:moveTo>
                    <a:pt x="16412" y="7941"/>
                  </a:moveTo>
                  <a:cubicBezTo>
                    <a:pt x="16725" y="7941"/>
                    <a:pt x="16975" y="8194"/>
                    <a:pt x="16975" y="8507"/>
                  </a:cubicBezTo>
                  <a:cubicBezTo>
                    <a:pt x="16975" y="8818"/>
                    <a:pt x="16725" y="9071"/>
                    <a:pt x="16412" y="9071"/>
                  </a:cubicBezTo>
                  <a:lnTo>
                    <a:pt x="14153" y="9071"/>
                  </a:lnTo>
                  <a:cubicBezTo>
                    <a:pt x="13840" y="9071"/>
                    <a:pt x="13590" y="8818"/>
                    <a:pt x="13590" y="8507"/>
                  </a:cubicBezTo>
                  <a:cubicBezTo>
                    <a:pt x="13590" y="8194"/>
                    <a:pt x="13840" y="7941"/>
                    <a:pt x="14153" y="7941"/>
                  </a:cubicBezTo>
                  <a:close/>
                  <a:moveTo>
                    <a:pt x="1" y="1"/>
                  </a:moveTo>
                  <a:lnTo>
                    <a:pt x="1" y="9637"/>
                  </a:lnTo>
                  <a:cubicBezTo>
                    <a:pt x="1" y="10570"/>
                    <a:pt x="759" y="11329"/>
                    <a:pt x="1696" y="11329"/>
                  </a:cubicBezTo>
                  <a:lnTo>
                    <a:pt x="17580" y="11329"/>
                  </a:lnTo>
                  <a:cubicBezTo>
                    <a:pt x="18514" y="11329"/>
                    <a:pt x="19273" y="10570"/>
                    <a:pt x="19273" y="9637"/>
                  </a:cubicBezTo>
                  <a:lnTo>
                    <a:pt x="1927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386" name="Google Shape;10386;p65"/>
            <p:cNvSpPr/>
            <p:nvPr/>
          </p:nvSpPr>
          <p:spPr>
            <a:xfrm>
              <a:off x="5660400" y="238125"/>
              <a:ext cx="481825" cy="170375"/>
            </a:xfrm>
            <a:custGeom>
              <a:avLst/>
              <a:gdLst/>
              <a:ahLst/>
              <a:cxnLst/>
              <a:rect l="l" t="t" r="r" b="b"/>
              <a:pathLst>
                <a:path w="19273" h="6815" extrusionOk="0">
                  <a:moveTo>
                    <a:pt x="3990" y="1129"/>
                  </a:moveTo>
                  <a:cubicBezTo>
                    <a:pt x="4304" y="1129"/>
                    <a:pt x="4557" y="1382"/>
                    <a:pt x="4557" y="1695"/>
                  </a:cubicBezTo>
                  <a:lnTo>
                    <a:pt x="4557" y="3954"/>
                  </a:lnTo>
                  <a:cubicBezTo>
                    <a:pt x="4557" y="4264"/>
                    <a:pt x="4304" y="4517"/>
                    <a:pt x="3990" y="4517"/>
                  </a:cubicBezTo>
                  <a:cubicBezTo>
                    <a:pt x="3677" y="4517"/>
                    <a:pt x="3427" y="4264"/>
                    <a:pt x="3427" y="3954"/>
                  </a:cubicBezTo>
                  <a:lnTo>
                    <a:pt x="3427" y="1695"/>
                  </a:lnTo>
                  <a:cubicBezTo>
                    <a:pt x="3427" y="1382"/>
                    <a:pt x="3677" y="1129"/>
                    <a:pt x="3990" y="1129"/>
                  </a:cubicBezTo>
                  <a:close/>
                  <a:moveTo>
                    <a:pt x="9637" y="1129"/>
                  </a:moveTo>
                  <a:cubicBezTo>
                    <a:pt x="9950" y="1129"/>
                    <a:pt x="10203" y="1382"/>
                    <a:pt x="10203" y="1695"/>
                  </a:cubicBezTo>
                  <a:lnTo>
                    <a:pt x="10203" y="3954"/>
                  </a:lnTo>
                  <a:cubicBezTo>
                    <a:pt x="10203" y="4264"/>
                    <a:pt x="9950" y="4517"/>
                    <a:pt x="9637" y="4517"/>
                  </a:cubicBezTo>
                  <a:cubicBezTo>
                    <a:pt x="9323" y="4517"/>
                    <a:pt x="9073" y="4264"/>
                    <a:pt x="9073" y="3954"/>
                  </a:cubicBezTo>
                  <a:lnTo>
                    <a:pt x="9073" y="1695"/>
                  </a:lnTo>
                  <a:cubicBezTo>
                    <a:pt x="9073" y="1382"/>
                    <a:pt x="9323" y="1129"/>
                    <a:pt x="9637" y="1129"/>
                  </a:cubicBezTo>
                  <a:close/>
                  <a:moveTo>
                    <a:pt x="15283" y="1129"/>
                  </a:moveTo>
                  <a:cubicBezTo>
                    <a:pt x="15596" y="1129"/>
                    <a:pt x="15849" y="1382"/>
                    <a:pt x="15849" y="1695"/>
                  </a:cubicBezTo>
                  <a:lnTo>
                    <a:pt x="15849" y="3954"/>
                  </a:lnTo>
                  <a:cubicBezTo>
                    <a:pt x="15849" y="4264"/>
                    <a:pt x="15596" y="4517"/>
                    <a:pt x="15283" y="4517"/>
                  </a:cubicBezTo>
                  <a:cubicBezTo>
                    <a:pt x="14969" y="4517"/>
                    <a:pt x="14719" y="4264"/>
                    <a:pt x="14719" y="3954"/>
                  </a:cubicBezTo>
                  <a:lnTo>
                    <a:pt x="14719" y="1695"/>
                  </a:lnTo>
                  <a:cubicBezTo>
                    <a:pt x="14719" y="1382"/>
                    <a:pt x="14969" y="1129"/>
                    <a:pt x="15283" y="1129"/>
                  </a:cubicBezTo>
                  <a:close/>
                  <a:moveTo>
                    <a:pt x="3990" y="0"/>
                  </a:moveTo>
                  <a:cubicBezTo>
                    <a:pt x="3054" y="0"/>
                    <a:pt x="2298" y="759"/>
                    <a:pt x="2298" y="1695"/>
                  </a:cubicBezTo>
                  <a:lnTo>
                    <a:pt x="2298" y="2258"/>
                  </a:lnTo>
                  <a:lnTo>
                    <a:pt x="1696" y="2258"/>
                  </a:lnTo>
                  <a:cubicBezTo>
                    <a:pt x="759" y="2258"/>
                    <a:pt x="1" y="3017"/>
                    <a:pt x="1" y="3954"/>
                  </a:cubicBezTo>
                  <a:lnTo>
                    <a:pt x="1" y="6814"/>
                  </a:lnTo>
                  <a:lnTo>
                    <a:pt x="19273" y="6814"/>
                  </a:lnTo>
                  <a:lnTo>
                    <a:pt x="19273" y="3954"/>
                  </a:lnTo>
                  <a:cubicBezTo>
                    <a:pt x="19273" y="3017"/>
                    <a:pt x="18514" y="2258"/>
                    <a:pt x="17580" y="2258"/>
                  </a:cubicBezTo>
                  <a:lnTo>
                    <a:pt x="16978" y="2258"/>
                  </a:lnTo>
                  <a:lnTo>
                    <a:pt x="16978" y="1695"/>
                  </a:lnTo>
                  <a:cubicBezTo>
                    <a:pt x="16978" y="759"/>
                    <a:pt x="16219" y="0"/>
                    <a:pt x="15283" y="0"/>
                  </a:cubicBezTo>
                  <a:cubicBezTo>
                    <a:pt x="14346" y="0"/>
                    <a:pt x="13590" y="759"/>
                    <a:pt x="13590" y="1695"/>
                  </a:cubicBezTo>
                  <a:lnTo>
                    <a:pt x="13590" y="2258"/>
                  </a:lnTo>
                  <a:lnTo>
                    <a:pt x="11332" y="2258"/>
                  </a:lnTo>
                  <a:lnTo>
                    <a:pt x="11332" y="1695"/>
                  </a:lnTo>
                  <a:cubicBezTo>
                    <a:pt x="11332" y="759"/>
                    <a:pt x="10573" y="0"/>
                    <a:pt x="9637" y="0"/>
                  </a:cubicBezTo>
                  <a:cubicBezTo>
                    <a:pt x="8700" y="0"/>
                    <a:pt x="7944" y="759"/>
                    <a:pt x="7944" y="1695"/>
                  </a:cubicBezTo>
                  <a:lnTo>
                    <a:pt x="7944" y="2258"/>
                  </a:lnTo>
                  <a:lnTo>
                    <a:pt x="5686" y="2258"/>
                  </a:lnTo>
                  <a:lnTo>
                    <a:pt x="5686" y="1695"/>
                  </a:lnTo>
                  <a:cubicBezTo>
                    <a:pt x="5686" y="759"/>
                    <a:pt x="4927" y="0"/>
                    <a:pt x="399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10387" name="Google Shape;10387;p65">
            <a:hlinkClick r:id="" action="ppaction://noaction"/>
          </p:cNvPr>
          <p:cNvSpPr/>
          <p:nvPr/>
        </p:nvSpPr>
        <p:spPr>
          <a:xfrm>
            <a:off x="8181050" y="814525"/>
            <a:ext cx="307200" cy="267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8" name="Google Shape;10388;p65">
            <a:hlinkClick r:id="" action="ppaction://noaction"/>
          </p:cNvPr>
          <p:cNvSpPr txBox="1"/>
          <p:nvPr/>
        </p:nvSpPr>
        <p:spPr>
          <a:xfrm>
            <a:off x="8584800" y="2844372"/>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D</a:t>
            </a:r>
            <a:endParaRPr sz="1200" b="1">
              <a:solidFill>
                <a:schemeClr val="lt1"/>
              </a:solidFill>
              <a:latin typeface="Pangolin"/>
              <a:ea typeface="Pangolin"/>
              <a:cs typeface="Pangolin"/>
              <a:sym typeface="Pangolin"/>
            </a:endParaRPr>
          </a:p>
        </p:txBody>
      </p:sp>
      <p:grpSp>
        <p:nvGrpSpPr>
          <p:cNvPr id="10389" name="Google Shape;10389;p65"/>
          <p:cNvGrpSpPr/>
          <p:nvPr/>
        </p:nvGrpSpPr>
        <p:grpSpPr>
          <a:xfrm>
            <a:off x="790775" y="119354"/>
            <a:ext cx="7447900" cy="745438"/>
            <a:chOff x="790775" y="119354"/>
            <a:chExt cx="7447900" cy="745438"/>
          </a:xfrm>
        </p:grpSpPr>
        <p:sp>
          <p:nvSpPr>
            <p:cNvPr id="10390" name="Google Shape;10390;p65">
              <a:hlinkClick r:id="rId4" action="ppaction://hlinksldjump"/>
            </p:cNvPr>
            <p:cNvSpPr/>
            <p:nvPr/>
          </p:nvSpPr>
          <p:spPr>
            <a:xfrm>
              <a:off x="855627" y="38592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1" name="Google Shape;10391;p65"/>
            <p:cNvSpPr/>
            <p:nvPr/>
          </p:nvSpPr>
          <p:spPr>
            <a:xfrm>
              <a:off x="888864" y="119354"/>
              <a:ext cx="172446" cy="238127"/>
            </a:xfrm>
            <a:custGeom>
              <a:avLst/>
              <a:gdLst/>
              <a:ahLst/>
              <a:cxnLst/>
              <a:rect l="l" t="t" r="r" b="b"/>
              <a:pathLst>
                <a:path w="5528" h="6828" extrusionOk="0">
                  <a:moveTo>
                    <a:pt x="828" y="0"/>
                  </a:moveTo>
                  <a:cubicBezTo>
                    <a:pt x="721" y="0"/>
                    <a:pt x="628" y="39"/>
                    <a:pt x="552" y="123"/>
                  </a:cubicBezTo>
                  <a:cubicBezTo>
                    <a:pt x="120" y="674"/>
                    <a:pt x="1" y="1166"/>
                    <a:pt x="373" y="1673"/>
                  </a:cubicBezTo>
                  <a:cubicBezTo>
                    <a:pt x="746" y="2164"/>
                    <a:pt x="2787" y="3475"/>
                    <a:pt x="4410" y="6693"/>
                  </a:cubicBezTo>
                  <a:lnTo>
                    <a:pt x="4410" y="6827"/>
                  </a:lnTo>
                  <a:cubicBezTo>
                    <a:pt x="4783" y="6827"/>
                    <a:pt x="5155" y="6753"/>
                    <a:pt x="5528" y="6753"/>
                  </a:cubicBezTo>
                  <a:cubicBezTo>
                    <a:pt x="5453" y="6142"/>
                    <a:pt x="5081" y="4220"/>
                    <a:pt x="3591" y="2477"/>
                  </a:cubicBezTo>
                  <a:cubicBezTo>
                    <a:pt x="2539" y="1260"/>
                    <a:pt x="1444" y="0"/>
                    <a:pt x="8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2" name="Google Shape;10392;p65"/>
            <p:cNvSpPr/>
            <p:nvPr/>
          </p:nvSpPr>
          <p:spPr>
            <a:xfrm>
              <a:off x="794063" y="353616"/>
              <a:ext cx="536336" cy="299611"/>
            </a:xfrm>
            <a:custGeom>
              <a:avLst/>
              <a:gdLst/>
              <a:ahLst/>
              <a:cxnLst/>
              <a:rect l="l" t="t" r="r" b="b"/>
              <a:pathLst>
                <a:path w="17193" h="8591" extrusionOk="0">
                  <a:moveTo>
                    <a:pt x="9658" y="1"/>
                  </a:moveTo>
                  <a:cubicBezTo>
                    <a:pt x="9302" y="1"/>
                    <a:pt x="8937" y="12"/>
                    <a:pt x="8567" y="36"/>
                  </a:cubicBezTo>
                  <a:cubicBezTo>
                    <a:pt x="8194" y="36"/>
                    <a:pt x="7822" y="110"/>
                    <a:pt x="7449" y="110"/>
                  </a:cubicBezTo>
                  <a:cubicBezTo>
                    <a:pt x="5140" y="408"/>
                    <a:pt x="2846" y="1093"/>
                    <a:pt x="1788" y="2523"/>
                  </a:cubicBezTo>
                  <a:cubicBezTo>
                    <a:pt x="1" y="4952"/>
                    <a:pt x="1118" y="7052"/>
                    <a:pt x="1788" y="7738"/>
                  </a:cubicBezTo>
                  <a:cubicBezTo>
                    <a:pt x="1863" y="7797"/>
                    <a:pt x="1922" y="7857"/>
                    <a:pt x="2042" y="7931"/>
                  </a:cubicBezTo>
                  <a:cubicBezTo>
                    <a:pt x="2699" y="8317"/>
                    <a:pt x="5429" y="8590"/>
                    <a:pt x="8274" y="8590"/>
                  </a:cubicBezTo>
                  <a:cubicBezTo>
                    <a:pt x="11359" y="8590"/>
                    <a:pt x="14582" y="8269"/>
                    <a:pt x="15449" y="7425"/>
                  </a:cubicBezTo>
                  <a:cubicBezTo>
                    <a:pt x="17192" y="5756"/>
                    <a:pt x="16626" y="1719"/>
                    <a:pt x="13155" y="482"/>
                  </a:cubicBezTo>
                  <a:cubicBezTo>
                    <a:pt x="12356" y="184"/>
                    <a:pt x="11088" y="1"/>
                    <a:pt x="96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3" name="Google Shape;10393;p65"/>
            <p:cNvSpPr txBox="1"/>
            <p:nvPr/>
          </p:nvSpPr>
          <p:spPr>
            <a:xfrm>
              <a:off x="7907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Sep</a:t>
              </a:r>
              <a:endParaRPr sz="1300">
                <a:solidFill>
                  <a:schemeClr val="lt1"/>
                </a:solidFill>
                <a:latin typeface="Pangolin"/>
                <a:ea typeface="Pangolin"/>
                <a:cs typeface="Pangolin"/>
                <a:sym typeface="Pangolin"/>
              </a:endParaRPr>
            </a:p>
          </p:txBody>
        </p:sp>
        <p:grpSp>
          <p:nvGrpSpPr>
            <p:cNvPr id="10394" name="Google Shape;10394;p65"/>
            <p:cNvGrpSpPr/>
            <p:nvPr/>
          </p:nvGrpSpPr>
          <p:grpSpPr>
            <a:xfrm>
              <a:off x="4592938" y="596800"/>
              <a:ext cx="456034" cy="267991"/>
              <a:chOff x="-1126825" y="596800"/>
              <a:chExt cx="456034" cy="267991"/>
            </a:xfrm>
          </p:grpSpPr>
          <p:sp>
            <p:nvSpPr>
              <p:cNvPr id="10395" name="Google Shape;10395;p65"/>
              <p:cNvSpPr/>
              <p:nvPr/>
            </p:nvSpPr>
            <p:spPr>
              <a:xfrm>
                <a:off x="-1126825" y="596800"/>
                <a:ext cx="456034" cy="267991"/>
              </a:xfrm>
              <a:custGeom>
                <a:avLst/>
                <a:gdLst/>
                <a:ahLst/>
                <a:cxnLst/>
                <a:rect l="l" t="t" r="r" b="b"/>
                <a:pathLst>
                  <a:path w="14620" h="10580" extrusionOk="0">
                    <a:moveTo>
                      <a:pt x="13662" y="1"/>
                    </a:moveTo>
                    <a:lnTo>
                      <a:pt x="13662" y="1"/>
                    </a:lnTo>
                    <a:cubicBezTo>
                      <a:pt x="12786" y="845"/>
                      <a:pt x="9560" y="1166"/>
                      <a:pt x="6476" y="1166"/>
                    </a:cubicBezTo>
                    <a:cubicBezTo>
                      <a:pt x="3630" y="1166"/>
                      <a:pt x="905" y="893"/>
                      <a:pt x="254" y="507"/>
                    </a:cubicBezTo>
                    <a:cubicBezTo>
                      <a:pt x="195" y="433"/>
                      <a:pt x="61" y="373"/>
                      <a:pt x="1" y="314"/>
                    </a:cubicBezTo>
                    <a:lnTo>
                      <a:pt x="1" y="314"/>
                    </a:lnTo>
                    <a:lnTo>
                      <a:pt x="746" y="1058"/>
                    </a:lnTo>
                    <a:cubicBezTo>
                      <a:pt x="61" y="4976"/>
                      <a:pt x="3100" y="10250"/>
                      <a:pt x="6020" y="10563"/>
                    </a:cubicBezTo>
                    <a:cubicBezTo>
                      <a:pt x="6137" y="10574"/>
                      <a:pt x="6254" y="10580"/>
                      <a:pt x="6371" y="10580"/>
                    </a:cubicBezTo>
                    <a:cubicBezTo>
                      <a:pt x="10757" y="10580"/>
                      <a:pt x="14620" y="2845"/>
                      <a:pt x="1366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6" name="Google Shape;10396;p65"/>
              <p:cNvSpPr/>
              <p:nvPr/>
            </p:nvSpPr>
            <p:spPr>
              <a:xfrm>
                <a:off x="-1014138" y="741047"/>
                <a:ext cx="19091" cy="37964"/>
              </a:xfrm>
              <a:custGeom>
                <a:avLst/>
                <a:gdLst/>
                <a:ahLst/>
                <a:cxnLst/>
                <a:rect l="l" t="t" r="r" b="b"/>
                <a:pathLst>
                  <a:path w="612" h="1217" extrusionOk="0">
                    <a:moveTo>
                      <a:pt x="341" y="0"/>
                    </a:moveTo>
                    <a:cubicBezTo>
                      <a:pt x="301" y="0"/>
                      <a:pt x="264" y="15"/>
                      <a:pt x="239" y="40"/>
                    </a:cubicBezTo>
                    <a:cubicBezTo>
                      <a:pt x="180" y="159"/>
                      <a:pt x="120" y="218"/>
                      <a:pt x="120" y="278"/>
                    </a:cubicBezTo>
                    <a:cubicBezTo>
                      <a:pt x="61" y="412"/>
                      <a:pt x="61" y="472"/>
                      <a:pt x="1" y="591"/>
                    </a:cubicBezTo>
                    <a:cubicBezTo>
                      <a:pt x="1" y="784"/>
                      <a:pt x="61" y="963"/>
                      <a:pt x="180" y="1157"/>
                    </a:cubicBezTo>
                    <a:lnTo>
                      <a:pt x="239" y="1217"/>
                    </a:lnTo>
                    <a:cubicBezTo>
                      <a:pt x="299" y="1217"/>
                      <a:pt x="433" y="1217"/>
                      <a:pt x="493" y="1157"/>
                    </a:cubicBezTo>
                    <a:cubicBezTo>
                      <a:pt x="552" y="963"/>
                      <a:pt x="612" y="784"/>
                      <a:pt x="612" y="650"/>
                    </a:cubicBezTo>
                    <a:lnTo>
                      <a:pt x="612" y="412"/>
                    </a:lnTo>
                    <a:cubicBezTo>
                      <a:pt x="612" y="278"/>
                      <a:pt x="612" y="218"/>
                      <a:pt x="552" y="99"/>
                    </a:cubicBezTo>
                    <a:lnTo>
                      <a:pt x="493" y="99"/>
                    </a:lnTo>
                    <a:cubicBezTo>
                      <a:pt x="458" y="29"/>
                      <a:pt x="397" y="0"/>
                      <a:pt x="3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7" name="Google Shape;10397;p65"/>
              <p:cNvSpPr/>
              <p:nvPr/>
            </p:nvSpPr>
            <p:spPr>
              <a:xfrm>
                <a:off x="-960202" y="696438"/>
                <a:ext cx="17688" cy="37496"/>
              </a:xfrm>
              <a:custGeom>
                <a:avLst/>
                <a:gdLst/>
                <a:ahLst/>
                <a:cxnLst/>
                <a:rect l="l" t="t" r="r" b="b"/>
                <a:pathLst>
                  <a:path w="567" h="1202" extrusionOk="0">
                    <a:moveTo>
                      <a:pt x="276" y="0"/>
                    </a:moveTo>
                    <a:cubicBezTo>
                      <a:pt x="224" y="0"/>
                      <a:pt x="169" y="29"/>
                      <a:pt x="134" y="99"/>
                    </a:cubicBezTo>
                    <a:cubicBezTo>
                      <a:pt x="60" y="159"/>
                      <a:pt x="60" y="293"/>
                      <a:pt x="0" y="352"/>
                    </a:cubicBezTo>
                    <a:lnTo>
                      <a:pt x="0" y="591"/>
                    </a:lnTo>
                    <a:cubicBezTo>
                      <a:pt x="0" y="784"/>
                      <a:pt x="0" y="963"/>
                      <a:pt x="134" y="1157"/>
                    </a:cubicBezTo>
                    <a:lnTo>
                      <a:pt x="194" y="1157"/>
                    </a:lnTo>
                    <a:cubicBezTo>
                      <a:pt x="224" y="1187"/>
                      <a:pt x="268" y="1201"/>
                      <a:pt x="313" y="1201"/>
                    </a:cubicBezTo>
                    <a:cubicBezTo>
                      <a:pt x="358" y="1201"/>
                      <a:pt x="402" y="1187"/>
                      <a:pt x="432" y="1157"/>
                    </a:cubicBezTo>
                    <a:cubicBezTo>
                      <a:pt x="566" y="963"/>
                      <a:pt x="566" y="784"/>
                      <a:pt x="566" y="591"/>
                    </a:cubicBezTo>
                    <a:lnTo>
                      <a:pt x="566" y="352"/>
                    </a:lnTo>
                    <a:cubicBezTo>
                      <a:pt x="507" y="218"/>
                      <a:pt x="507" y="159"/>
                      <a:pt x="432" y="99"/>
                    </a:cubicBezTo>
                    <a:lnTo>
                      <a:pt x="373" y="39"/>
                    </a:lnTo>
                    <a:cubicBezTo>
                      <a:pt x="348" y="15"/>
                      <a:pt x="313"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8" name="Google Shape;10398;p65"/>
              <p:cNvSpPr/>
              <p:nvPr/>
            </p:nvSpPr>
            <p:spPr>
              <a:xfrm>
                <a:off x="-963945" y="802844"/>
                <a:ext cx="19559" cy="31944"/>
              </a:xfrm>
              <a:custGeom>
                <a:avLst/>
                <a:gdLst/>
                <a:ahLst/>
                <a:cxnLst/>
                <a:rect l="l" t="t" r="r" b="b"/>
                <a:pathLst>
                  <a:path w="627" h="1024" extrusionOk="0">
                    <a:moveTo>
                      <a:pt x="335" y="1"/>
                    </a:moveTo>
                    <a:cubicBezTo>
                      <a:pt x="288" y="1"/>
                      <a:pt x="235" y="15"/>
                      <a:pt x="180" y="40"/>
                    </a:cubicBezTo>
                    <a:cubicBezTo>
                      <a:pt x="120" y="100"/>
                      <a:pt x="120" y="159"/>
                      <a:pt x="60" y="293"/>
                    </a:cubicBezTo>
                    <a:cubicBezTo>
                      <a:pt x="1" y="353"/>
                      <a:pt x="1" y="412"/>
                      <a:pt x="1" y="472"/>
                    </a:cubicBezTo>
                    <a:cubicBezTo>
                      <a:pt x="1" y="666"/>
                      <a:pt x="60" y="844"/>
                      <a:pt x="180" y="979"/>
                    </a:cubicBezTo>
                    <a:cubicBezTo>
                      <a:pt x="217" y="1008"/>
                      <a:pt x="265" y="1023"/>
                      <a:pt x="312" y="1023"/>
                    </a:cubicBezTo>
                    <a:cubicBezTo>
                      <a:pt x="358" y="1023"/>
                      <a:pt x="403" y="1008"/>
                      <a:pt x="433" y="979"/>
                    </a:cubicBezTo>
                    <a:cubicBezTo>
                      <a:pt x="552" y="785"/>
                      <a:pt x="627" y="666"/>
                      <a:pt x="627" y="532"/>
                    </a:cubicBezTo>
                    <a:cubicBezTo>
                      <a:pt x="627" y="472"/>
                      <a:pt x="627" y="412"/>
                      <a:pt x="552" y="353"/>
                    </a:cubicBezTo>
                    <a:cubicBezTo>
                      <a:pt x="552" y="293"/>
                      <a:pt x="552" y="159"/>
                      <a:pt x="493" y="100"/>
                    </a:cubicBezTo>
                    <a:cubicBezTo>
                      <a:pt x="458" y="30"/>
                      <a:pt x="402" y="1"/>
                      <a:pt x="3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9" name="Google Shape;10399;p65"/>
              <p:cNvSpPr/>
              <p:nvPr/>
            </p:nvSpPr>
            <p:spPr>
              <a:xfrm>
                <a:off x="-911881" y="749688"/>
                <a:ext cx="17688" cy="48851"/>
              </a:xfrm>
              <a:custGeom>
                <a:avLst/>
                <a:gdLst/>
                <a:ahLst/>
                <a:cxnLst/>
                <a:rect l="l" t="t" r="r" b="b"/>
                <a:pathLst>
                  <a:path w="567" h="1566" extrusionOk="0">
                    <a:moveTo>
                      <a:pt x="373" y="1"/>
                    </a:moveTo>
                    <a:cubicBezTo>
                      <a:pt x="313" y="1"/>
                      <a:pt x="194" y="1"/>
                      <a:pt x="135" y="75"/>
                    </a:cubicBezTo>
                    <a:cubicBezTo>
                      <a:pt x="75" y="195"/>
                      <a:pt x="75" y="314"/>
                      <a:pt x="0" y="448"/>
                    </a:cubicBezTo>
                    <a:lnTo>
                      <a:pt x="0" y="746"/>
                    </a:lnTo>
                    <a:cubicBezTo>
                      <a:pt x="0" y="999"/>
                      <a:pt x="0" y="1252"/>
                      <a:pt x="135" y="1491"/>
                    </a:cubicBezTo>
                    <a:cubicBezTo>
                      <a:pt x="194" y="1491"/>
                      <a:pt x="194" y="1491"/>
                      <a:pt x="194" y="1565"/>
                    </a:cubicBezTo>
                    <a:cubicBezTo>
                      <a:pt x="313" y="1565"/>
                      <a:pt x="373" y="1565"/>
                      <a:pt x="447" y="1431"/>
                    </a:cubicBezTo>
                    <a:cubicBezTo>
                      <a:pt x="567" y="1252"/>
                      <a:pt x="567" y="999"/>
                      <a:pt x="567" y="746"/>
                    </a:cubicBezTo>
                    <a:lnTo>
                      <a:pt x="567" y="448"/>
                    </a:lnTo>
                    <a:cubicBezTo>
                      <a:pt x="507" y="314"/>
                      <a:pt x="507" y="195"/>
                      <a:pt x="447" y="75"/>
                    </a:cubicBezTo>
                    <a:cubicBezTo>
                      <a:pt x="447" y="75"/>
                      <a:pt x="373" y="75"/>
                      <a:pt x="3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0" name="Google Shape;10400;p65"/>
              <p:cNvSpPr/>
              <p:nvPr/>
            </p:nvSpPr>
            <p:spPr>
              <a:xfrm>
                <a:off x="-863092" y="690417"/>
                <a:ext cx="19091" cy="39805"/>
              </a:xfrm>
              <a:custGeom>
                <a:avLst/>
                <a:gdLst/>
                <a:ahLst/>
                <a:cxnLst/>
                <a:rect l="l" t="t" r="r" b="b"/>
                <a:pathLst>
                  <a:path w="612" h="1276" extrusionOk="0">
                    <a:moveTo>
                      <a:pt x="303" y="1"/>
                    </a:moveTo>
                    <a:cubicBezTo>
                      <a:pt x="251" y="1"/>
                      <a:pt x="215" y="33"/>
                      <a:pt x="179" y="113"/>
                    </a:cubicBezTo>
                    <a:cubicBezTo>
                      <a:pt x="120" y="173"/>
                      <a:pt x="60" y="292"/>
                      <a:pt x="60" y="352"/>
                    </a:cubicBezTo>
                    <a:cubicBezTo>
                      <a:pt x="1" y="411"/>
                      <a:pt x="1" y="545"/>
                      <a:pt x="1" y="605"/>
                    </a:cubicBezTo>
                    <a:cubicBezTo>
                      <a:pt x="1" y="784"/>
                      <a:pt x="1" y="977"/>
                      <a:pt x="60" y="1156"/>
                    </a:cubicBezTo>
                    <a:lnTo>
                      <a:pt x="120" y="1231"/>
                    </a:lnTo>
                    <a:cubicBezTo>
                      <a:pt x="150" y="1260"/>
                      <a:pt x="194" y="1275"/>
                      <a:pt x="241" y="1275"/>
                    </a:cubicBezTo>
                    <a:cubicBezTo>
                      <a:pt x="287" y="1275"/>
                      <a:pt x="336" y="1260"/>
                      <a:pt x="373" y="1231"/>
                    </a:cubicBezTo>
                    <a:cubicBezTo>
                      <a:pt x="492" y="1037"/>
                      <a:pt x="552" y="858"/>
                      <a:pt x="552" y="664"/>
                    </a:cubicBezTo>
                    <a:cubicBezTo>
                      <a:pt x="611" y="545"/>
                      <a:pt x="611" y="486"/>
                      <a:pt x="552" y="352"/>
                    </a:cubicBezTo>
                    <a:cubicBezTo>
                      <a:pt x="552" y="292"/>
                      <a:pt x="492" y="173"/>
                      <a:pt x="433" y="113"/>
                    </a:cubicBezTo>
                    <a:lnTo>
                      <a:pt x="433" y="39"/>
                    </a:lnTo>
                    <a:cubicBezTo>
                      <a:pt x="379" y="15"/>
                      <a:pt x="337" y="1"/>
                      <a:pt x="3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1" name="Google Shape;10401;p65"/>
              <p:cNvSpPr/>
              <p:nvPr/>
            </p:nvSpPr>
            <p:spPr>
              <a:xfrm>
                <a:off x="-791531" y="672543"/>
                <a:ext cx="19091" cy="40023"/>
              </a:xfrm>
              <a:custGeom>
                <a:avLst/>
                <a:gdLst/>
                <a:ahLst/>
                <a:cxnLst/>
                <a:rect l="l" t="t" r="r" b="b"/>
                <a:pathLst>
                  <a:path w="612" h="1283" extrusionOk="0">
                    <a:moveTo>
                      <a:pt x="314" y="1"/>
                    </a:moveTo>
                    <a:cubicBezTo>
                      <a:pt x="180" y="1"/>
                      <a:pt x="120" y="61"/>
                      <a:pt x="60" y="120"/>
                    </a:cubicBezTo>
                    <a:cubicBezTo>
                      <a:pt x="1" y="239"/>
                      <a:pt x="1" y="314"/>
                      <a:pt x="1" y="433"/>
                    </a:cubicBezTo>
                    <a:lnTo>
                      <a:pt x="1" y="686"/>
                    </a:lnTo>
                    <a:cubicBezTo>
                      <a:pt x="60" y="865"/>
                      <a:pt x="60" y="984"/>
                      <a:pt x="180" y="1178"/>
                    </a:cubicBezTo>
                    <a:lnTo>
                      <a:pt x="180" y="1237"/>
                    </a:lnTo>
                    <a:lnTo>
                      <a:pt x="239" y="1237"/>
                    </a:lnTo>
                    <a:cubicBezTo>
                      <a:pt x="277" y="1267"/>
                      <a:pt x="325" y="1282"/>
                      <a:pt x="364" y="1282"/>
                    </a:cubicBezTo>
                    <a:cubicBezTo>
                      <a:pt x="403" y="1282"/>
                      <a:pt x="433" y="1267"/>
                      <a:pt x="433" y="1237"/>
                    </a:cubicBezTo>
                    <a:cubicBezTo>
                      <a:pt x="612" y="1059"/>
                      <a:pt x="612" y="805"/>
                      <a:pt x="612" y="612"/>
                    </a:cubicBezTo>
                    <a:cubicBezTo>
                      <a:pt x="612" y="493"/>
                      <a:pt x="552" y="433"/>
                      <a:pt x="552" y="314"/>
                    </a:cubicBezTo>
                    <a:cubicBezTo>
                      <a:pt x="493" y="239"/>
                      <a:pt x="433" y="120"/>
                      <a:pt x="373" y="61"/>
                    </a:cubicBezTo>
                    <a:lnTo>
                      <a:pt x="3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2" name="Google Shape;10402;p65"/>
              <p:cNvSpPr/>
              <p:nvPr/>
            </p:nvSpPr>
            <p:spPr>
              <a:xfrm>
                <a:off x="-844032" y="770308"/>
                <a:ext cx="19559" cy="39836"/>
              </a:xfrm>
              <a:custGeom>
                <a:avLst/>
                <a:gdLst/>
                <a:ahLst/>
                <a:cxnLst/>
                <a:rect l="l" t="t" r="r" b="b"/>
                <a:pathLst>
                  <a:path w="627" h="1277" extrusionOk="0">
                    <a:moveTo>
                      <a:pt x="345" y="1"/>
                    </a:moveTo>
                    <a:cubicBezTo>
                      <a:pt x="318" y="1"/>
                      <a:pt x="289" y="8"/>
                      <a:pt x="254" y="25"/>
                    </a:cubicBezTo>
                    <a:cubicBezTo>
                      <a:pt x="194" y="159"/>
                      <a:pt x="135" y="219"/>
                      <a:pt x="60" y="338"/>
                    </a:cubicBezTo>
                    <a:cubicBezTo>
                      <a:pt x="60" y="398"/>
                      <a:pt x="0" y="532"/>
                      <a:pt x="0" y="651"/>
                    </a:cubicBezTo>
                    <a:cubicBezTo>
                      <a:pt x="0" y="830"/>
                      <a:pt x="60" y="1023"/>
                      <a:pt x="194" y="1202"/>
                    </a:cubicBezTo>
                    <a:lnTo>
                      <a:pt x="254" y="1277"/>
                    </a:lnTo>
                    <a:cubicBezTo>
                      <a:pt x="313" y="1277"/>
                      <a:pt x="433" y="1277"/>
                      <a:pt x="507" y="1202"/>
                    </a:cubicBezTo>
                    <a:lnTo>
                      <a:pt x="507" y="1143"/>
                    </a:lnTo>
                    <a:cubicBezTo>
                      <a:pt x="567" y="964"/>
                      <a:pt x="626" y="830"/>
                      <a:pt x="626" y="651"/>
                    </a:cubicBezTo>
                    <a:lnTo>
                      <a:pt x="626" y="398"/>
                    </a:lnTo>
                    <a:cubicBezTo>
                      <a:pt x="626" y="338"/>
                      <a:pt x="626" y="219"/>
                      <a:pt x="567" y="159"/>
                    </a:cubicBezTo>
                    <a:lnTo>
                      <a:pt x="507" y="85"/>
                    </a:lnTo>
                    <a:cubicBezTo>
                      <a:pt x="454" y="43"/>
                      <a:pt x="409" y="1"/>
                      <a:pt x="3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3" name="Google Shape;10403;p65"/>
              <p:cNvSpPr/>
              <p:nvPr/>
            </p:nvSpPr>
            <p:spPr>
              <a:xfrm>
                <a:off x="-907701" y="687566"/>
                <a:ext cx="19091" cy="25018"/>
              </a:xfrm>
              <a:custGeom>
                <a:avLst/>
                <a:gdLst/>
                <a:ahLst/>
                <a:cxnLst/>
                <a:rect l="l" t="t" r="r" b="b"/>
                <a:pathLst>
                  <a:path w="612" h="802" extrusionOk="0">
                    <a:moveTo>
                      <a:pt x="239" y="1"/>
                    </a:moveTo>
                    <a:cubicBezTo>
                      <a:pt x="120" y="75"/>
                      <a:pt x="120" y="135"/>
                      <a:pt x="60" y="195"/>
                    </a:cubicBezTo>
                    <a:cubicBezTo>
                      <a:pt x="60" y="254"/>
                      <a:pt x="60" y="314"/>
                      <a:pt x="1" y="373"/>
                    </a:cubicBezTo>
                    <a:cubicBezTo>
                      <a:pt x="1" y="507"/>
                      <a:pt x="60" y="627"/>
                      <a:pt x="179" y="746"/>
                    </a:cubicBezTo>
                    <a:cubicBezTo>
                      <a:pt x="209" y="783"/>
                      <a:pt x="257" y="802"/>
                      <a:pt x="313" y="802"/>
                    </a:cubicBezTo>
                    <a:cubicBezTo>
                      <a:pt x="369" y="802"/>
                      <a:pt x="433" y="783"/>
                      <a:pt x="492" y="746"/>
                    </a:cubicBezTo>
                    <a:lnTo>
                      <a:pt x="492" y="686"/>
                    </a:lnTo>
                    <a:cubicBezTo>
                      <a:pt x="611" y="627"/>
                      <a:pt x="611" y="507"/>
                      <a:pt x="611" y="448"/>
                    </a:cubicBezTo>
                    <a:lnTo>
                      <a:pt x="611" y="254"/>
                    </a:lnTo>
                    <a:cubicBezTo>
                      <a:pt x="552" y="195"/>
                      <a:pt x="552" y="135"/>
                      <a:pt x="492" y="75"/>
                    </a:cubicBezTo>
                    <a:cubicBezTo>
                      <a:pt x="433" y="1"/>
                      <a:pt x="313" y="1"/>
                      <a:pt x="2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4" name="Google Shape;10404;p65"/>
              <p:cNvSpPr/>
              <p:nvPr/>
            </p:nvSpPr>
            <p:spPr>
              <a:xfrm>
                <a:off x="-1018318" y="685133"/>
                <a:ext cx="19559" cy="20495"/>
              </a:xfrm>
              <a:custGeom>
                <a:avLst/>
                <a:gdLst/>
                <a:ahLst/>
                <a:cxnLst/>
                <a:rect l="l" t="t" r="r" b="b"/>
                <a:pathLst>
                  <a:path w="627" h="657" extrusionOk="0">
                    <a:moveTo>
                      <a:pt x="314" y="1"/>
                    </a:moveTo>
                    <a:cubicBezTo>
                      <a:pt x="269" y="1"/>
                      <a:pt x="224" y="15"/>
                      <a:pt x="195" y="45"/>
                    </a:cubicBezTo>
                    <a:cubicBezTo>
                      <a:pt x="135" y="105"/>
                      <a:pt x="60" y="164"/>
                      <a:pt x="60" y="239"/>
                    </a:cubicBezTo>
                    <a:cubicBezTo>
                      <a:pt x="1" y="299"/>
                      <a:pt x="1" y="299"/>
                      <a:pt x="1" y="358"/>
                    </a:cubicBezTo>
                    <a:cubicBezTo>
                      <a:pt x="60" y="418"/>
                      <a:pt x="60" y="537"/>
                      <a:pt x="195" y="611"/>
                    </a:cubicBezTo>
                    <a:cubicBezTo>
                      <a:pt x="254" y="641"/>
                      <a:pt x="314" y="656"/>
                      <a:pt x="368" y="656"/>
                    </a:cubicBezTo>
                    <a:cubicBezTo>
                      <a:pt x="422" y="656"/>
                      <a:pt x="470" y="641"/>
                      <a:pt x="507" y="611"/>
                    </a:cubicBezTo>
                    <a:cubicBezTo>
                      <a:pt x="627" y="477"/>
                      <a:pt x="627" y="418"/>
                      <a:pt x="627" y="299"/>
                    </a:cubicBezTo>
                    <a:cubicBezTo>
                      <a:pt x="627" y="299"/>
                      <a:pt x="627" y="239"/>
                      <a:pt x="567" y="164"/>
                    </a:cubicBezTo>
                    <a:cubicBezTo>
                      <a:pt x="567" y="105"/>
                      <a:pt x="507" y="105"/>
                      <a:pt x="433" y="45"/>
                    </a:cubicBezTo>
                    <a:cubicBezTo>
                      <a:pt x="403" y="15"/>
                      <a:pt x="358" y="1"/>
                      <a:pt x="3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05" name="Google Shape;10405;p65"/>
            <p:cNvGrpSpPr/>
            <p:nvPr/>
          </p:nvGrpSpPr>
          <p:grpSpPr>
            <a:xfrm>
              <a:off x="790775" y="119354"/>
              <a:ext cx="7447900" cy="539872"/>
              <a:chOff x="790775" y="119354"/>
              <a:chExt cx="7447900" cy="539872"/>
            </a:xfrm>
          </p:grpSpPr>
          <p:sp>
            <p:nvSpPr>
              <p:cNvPr id="10406" name="Google Shape;10406;p65"/>
              <p:cNvSpPr/>
              <p:nvPr/>
            </p:nvSpPr>
            <p:spPr>
              <a:xfrm>
                <a:off x="7123684" y="123504"/>
                <a:ext cx="172446" cy="240184"/>
              </a:xfrm>
              <a:custGeom>
                <a:avLst/>
                <a:gdLst/>
                <a:ahLst/>
                <a:cxnLst/>
                <a:rect l="l" t="t" r="r" b="b"/>
                <a:pathLst>
                  <a:path w="5528" h="6887" extrusionOk="0">
                    <a:moveTo>
                      <a:pt x="837" y="0"/>
                    </a:moveTo>
                    <a:cubicBezTo>
                      <a:pt x="731" y="0"/>
                      <a:pt x="640" y="39"/>
                      <a:pt x="566" y="123"/>
                    </a:cubicBezTo>
                    <a:cubicBezTo>
                      <a:pt x="134" y="749"/>
                      <a:pt x="0" y="1181"/>
                      <a:pt x="373" y="1732"/>
                    </a:cubicBezTo>
                    <a:cubicBezTo>
                      <a:pt x="745" y="2239"/>
                      <a:pt x="2801" y="3535"/>
                      <a:pt x="4410" y="6708"/>
                    </a:cubicBezTo>
                    <a:lnTo>
                      <a:pt x="4410" y="6887"/>
                    </a:lnTo>
                    <a:cubicBezTo>
                      <a:pt x="4783" y="6827"/>
                      <a:pt x="5155" y="6768"/>
                      <a:pt x="5527" y="6768"/>
                    </a:cubicBezTo>
                    <a:cubicBezTo>
                      <a:pt x="5468" y="6202"/>
                      <a:pt x="5095" y="4220"/>
                      <a:pt x="3606" y="2537"/>
                    </a:cubicBezTo>
                    <a:cubicBezTo>
                      <a:pt x="2553" y="1269"/>
                      <a:pt x="1446" y="0"/>
                      <a:pt x="8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7" name="Google Shape;10407;p65"/>
              <p:cNvSpPr/>
              <p:nvPr/>
            </p:nvSpPr>
            <p:spPr>
              <a:xfrm>
                <a:off x="7028883" y="358045"/>
                <a:ext cx="536336" cy="301181"/>
              </a:xfrm>
              <a:custGeom>
                <a:avLst/>
                <a:gdLst/>
                <a:ahLst/>
                <a:cxnLst/>
                <a:rect l="l" t="t" r="r" b="b"/>
                <a:pathLst>
                  <a:path w="17193" h="8636" extrusionOk="0">
                    <a:moveTo>
                      <a:pt x="9745" y="0"/>
                    </a:moveTo>
                    <a:cubicBezTo>
                      <a:pt x="9362" y="0"/>
                      <a:pt x="8967" y="14"/>
                      <a:pt x="8566" y="43"/>
                    </a:cubicBezTo>
                    <a:cubicBezTo>
                      <a:pt x="8194" y="43"/>
                      <a:pt x="7822" y="102"/>
                      <a:pt x="7449" y="162"/>
                    </a:cubicBezTo>
                    <a:cubicBezTo>
                      <a:pt x="5155" y="415"/>
                      <a:pt x="2861" y="1160"/>
                      <a:pt x="1803" y="2516"/>
                    </a:cubicBezTo>
                    <a:cubicBezTo>
                      <a:pt x="0" y="4944"/>
                      <a:pt x="1118" y="7059"/>
                      <a:pt x="1803" y="7730"/>
                    </a:cubicBezTo>
                    <a:cubicBezTo>
                      <a:pt x="1862" y="7864"/>
                      <a:pt x="1922" y="7864"/>
                      <a:pt x="1997" y="7923"/>
                    </a:cubicBezTo>
                    <a:cubicBezTo>
                      <a:pt x="2687" y="8345"/>
                      <a:pt x="5509" y="8635"/>
                      <a:pt x="8413" y="8635"/>
                    </a:cubicBezTo>
                    <a:cubicBezTo>
                      <a:pt x="11462" y="8635"/>
                      <a:pt x="14602" y="8315"/>
                      <a:pt x="15464" y="7491"/>
                    </a:cubicBezTo>
                    <a:cubicBezTo>
                      <a:pt x="17192" y="5808"/>
                      <a:pt x="16641" y="1711"/>
                      <a:pt x="13170" y="475"/>
                    </a:cubicBezTo>
                    <a:cubicBezTo>
                      <a:pt x="12386" y="182"/>
                      <a:pt x="11144" y="0"/>
                      <a:pt x="97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8" name="Google Shape;10408;p65"/>
              <p:cNvSpPr/>
              <p:nvPr/>
            </p:nvSpPr>
            <p:spPr>
              <a:xfrm>
                <a:off x="4633668" y="123504"/>
                <a:ext cx="172446" cy="240184"/>
              </a:xfrm>
              <a:custGeom>
                <a:avLst/>
                <a:gdLst/>
                <a:ahLst/>
                <a:cxnLst/>
                <a:rect l="l" t="t" r="r" b="b"/>
                <a:pathLst>
                  <a:path w="5528" h="6887" extrusionOk="0">
                    <a:moveTo>
                      <a:pt x="836" y="0"/>
                    </a:moveTo>
                    <a:cubicBezTo>
                      <a:pt x="730" y="0"/>
                      <a:pt x="640" y="39"/>
                      <a:pt x="566" y="123"/>
                    </a:cubicBezTo>
                    <a:cubicBezTo>
                      <a:pt x="60" y="749"/>
                      <a:pt x="0" y="1181"/>
                      <a:pt x="373" y="1732"/>
                    </a:cubicBezTo>
                    <a:cubicBezTo>
                      <a:pt x="745" y="2239"/>
                      <a:pt x="2801" y="3535"/>
                      <a:pt x="4410" y="6708"/>
                    </a:cubicBezTo>
                    <a:lnTo>
                      <a:pt x="4410" y="6887"/>
                    </a:lnTo>
                    <a:cubicBezTo>
                      <a:pt x="4782" y="6827"/>
                      <a:pt x="5155" y="6768"/>
                      <a:pt x="5527" y="6768"/>
                    </a:cubicBezTo>
                    <a:cubicBezTo>
                      <a:pt x="5468" y="6202"/>
                      <a:pt x="5095" y="4220"/>
                      <a:pt x="3605" y="2537"/>
                    </a:cubicBezTo>
                    <a:cubicBezTo>
                      <a:pt x="2540" y="1269"/>
                      <a:pt x="1443" y="0"/>
                      <a:pt x="8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9" name="Google Shape;10409;p65"/>
              <p:cNvSpPr/>
              <p:nvPr/>
            </p:nvSpPr>
            <p:spPr>
              <a:xfrm>
                <a:off x="4538866" y="358045"/>
                <a:ext cx="536304" cy="301181"/>
              </a:xfrm>
              <a:custGeom>
                <a:avLst/>
                <a:gdLst/>
                <a:ahLst/>
                <a:cxnLst/>
                <a:rect l="l" t="t" r="r" b="b"/>
                <a:pathLst>
                  <a:path w="17192" h="8636" extrusionOk="0">
                    <a:moveTo>
                      <a:pt x="9744" y="0"/>
                    </a:moveTo>
                    <a:cubicBezTo>
                      <a:pt x="9362" y="0"/>
                      <a:pt x="8967" y="14"/>
                      <a:pt x="8566" y="43"/>
                    </a:cubicBezTo>
                    <a:cubicBezTo>
                      <a:pt x="8194" y="43"/>
                      <a:pt x="7821" y="102"/>
                      <a:pt x="7449" y="162"/>
                    </a:cubicBezTo>
                    <a:cubicBezTo>
                      <a:pt x="5155" y="415"/>
                      <a:pt x="2861" y="1160"/>
                      <a:pt x="1803" y="2516"/>
                    </a:cubicBezTo>
                    <a:cubicBezTo>
                      <a:pt x="0" y="4944"/>
                      <a:pt x="1118" y="7059"/>
                      <a:pt x="1803" y="7730"/>
                    </a:cubicBezTo>
                    <a:cubicBezTo>
                      <a:pt x="1862" y="7864"/>
                      <a:pt x="1922" y="7864"/>
                      <a:pt x="1982" y="7923"/>
                    </a:cubicBezTo>
                    <a:cubicBezTo>
                      <a:pt x="2679" y="8345"/>
                      <a:pt x="5505" y="8635"/>
                      <a:pt x="8409" y="8635"/>
                    </a:cubicBezTo>
                    <a:cubicBezTo>
                      <a:pt x="11458" y="8635"/>
                      <a:pt x="14594" y="8315"/>
                      <a:pt x="15449" y="7491"/>
                    </a:cubicBezTo>
                    <a:cubicBezTo>
                      <a:pt x="17192" y="5808"/>
                      <a:pt x="16566" y="1711"/>
                      <a:pt x="13095" y="475"/>
                    </a:cubicBezTo>
                    <a:cubicBezTo>
                      <a:pt x="12370" y="182"/>
                      <a:pt x="11140" y="0"/>
                      <a:pt x="97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0" name="Google Shape;10410;p65"/>
              <p:cNvSpPr/>
              <p:nvPr/>
            </p:nvSpPr>
            <p:spPr>
              <a:xfrm>
                <a:off x="5257318" y="123504"/>
                <a:ext cx="172446" cy="240184"/>
              </a:xfrm>
              <a:custGeom>
                <a:avLst/>
                <a:gdLst/>
                <a:ahLst/>
                <a:cxnLst/>
                <a:rect l="l" t="t" r="r" b="b"/>
                <a:pathLst>
                  <a:path w="5528" h="6887" extrusionOk="0">
                    <a:moveTo>
                      <a:pt x="828" y="0"/>
                    </a:moveTo>
                    <a:cubicBezTo>
                      <a:pt x="720" y="0"/>
                      <a:pt x="627" y="39"/>
                      <a:pt x="552" y="123"/>
                    </a:cubicBezTo>
                    <a:cubicBezTo>
                      <a:pt x="60" y="749"/>
                      <a:pt x="1" y="1181"/>
                      <a:pt x="373" y="1732"/>
                    </a:cubicBezTo>
                    <a:cubicBezTo>
                      <a:pt x="746" y="2239"/>
                      <a:pt x="2787" y="3535"/>
                      <a:pt x="4410" y="6708"/>
                    </a:cubicBezTo>
                    <a:lnTo>
                      <a:pt x="4410" y="6887"/>
                    </a:lnTo>
                    <a:cubicBezTo>
                      <a:pt x="4783" y="6827"/>
                      <a:pt x="5155" y="6768"/>
                      <a:pt x="5528" y="6768"/>
                    </a:cubicBezTo>
                    <a:cubicBezTo>
                      <a:pt x="5453" y="6202"/>
                      <a:pt x="5081" y="4220"/>
                      <a:pt x="3591" y="2537"/>
                    </a:cubicBezTo>
                    <a:cubicBezTo>
                      <a:pt x="2539" y="1269"/>
                      <a:pt x="1443" y="0"/>
                      <a:pt x="8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1" name="Google Shape;10411;p65"/>
              <p:cNvSpPr/>
              <p:nvPr/>
            </p:nvSpPr>
            <p:spPr>
              <a:xfrm>
                <a:off x="5162517" y="358045"/>
                <a:ext cx="536336" cy="301181"/>
              </a:xfrm>
              <a:custGeom>
                <a:avLst/>
                <a:gdLst/>
                <a:ahLst/>
                <a:cxnLst/>
                <a:rect l="l" t="t" r="r" b="b"/>
                <a:pathLst>
                  <a:path w="17193" h="8636" extrusionOk="0">
                    <a:moveTo>
                      <a:pt x="9743" y="0"/>
                    </a:moveTo>
                    <a:cubicBezTo>
                      <a:pt x="9362" y="0"/>
                      <a:pt x="8967" y="14"/>
                      <a:pt x="8567" y="43"/>
                    </a:cubicBezTo>
                    <a:cubicBezTo>
                      <a:pt x="8194" y="43"/>
                      <a:pt x="7822" y="102"/>
                      <a:pt x="7449" y="162"/>
                    </a:cubicBezTo>
                    <a:cubicBezTo>
                      <a:pt x="5140" y="415"/>
                      <a:pt x="2846" y="1160"/>
                      <a:pt x="1788" y="2516"/>
                    </a:cubicBezTo>
                    <a:cubicBezTo>
                      <a:pt x="1" y="4944"/>
                      <a:pt x="1118" y="7059"/>
                      <a:pt x="1788" y="7730"/>
                    </a:cubicBezTo>
                    <a:cubicBezTo>
                      <a:pt x="1863" y="7864"/>
                      <a:pt x="1922" y="7864"/>
                      <a:pt x="1982" y="7923"/>
                    </a:cubicBezTo>
                    <a:cubicBezTo>
                      <a:pt x="2680" y="8345"/>
                      <a:pt x="5505" y="8635"/>
                      <a:pt x="8410" y="8635"/>
                    </a:cubicBezTo>
                    <a:cubicBezTo>
                      <a:pt x="11459" y="8635"/>
                      <a:pt x="14595" y="8315"/>
                      <a:pt x="15449" y="7491"/>
                    </a:cubicBezTo>
                    <a:cubicBezTo>
                      <a:pt x="17192" y="5808"/>
                      <a:pt x="16567" y="1711"/>
                      <a:pt x="13096" y="475"/>
                    </a:cubicBezTo>
                    <a:cubicBezTo>
                      <a:pt x="12359" y="182"/>
                      <a:pt x="11136" y="0"/>
                      <a:pt x="97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2" name="Google Shape;10412;p65"/>
              <p:cNvSpPr/>
              <p:nvPr/>
            </p:nvSpPr>
            <p:spPr>
              <a:xfrm>
                <a:off x="5880532" y="123504"/>
                <a:ext cx="172446" cy="240184"/>
              </a:xfrm>
              <a:custGeom>
                <a:avLst/>
                <a:gdLst/>
                <a:ahLst/>
                <a:cxnLst/>
                <a:rect l="l" t="t" r="r" b="b"/>
                <a:pathLst>
                  <a:path w="5528" h="6887" extrusionOk="0">
                    <a:moveTo>
                      <a:pt x="837" y="0"/>
                    </a:moveTo>
                    <a:cubicBezTo>
                      <a:pt x="731" y="0"/>
                      <a:pt x="640" y="39"/>
                      <a:pt x="567" y="123"/>
                    </a:cubicBezTo>
                    <a:cubicBezTo>
                      <a:pt x="135" y="749"/>
                      <a:pt x="0" y="1181"/>
                      <a:pt x="373" y="1732"/>
                    </a:cubicBezTo>
                    <a:cubicBezTo>
                      <a:pt x="745" y="2239"/>
                      <a:pt x="2801" y="3535"/>
                      <a:pt x="4410" y="6708"/>
                    </a:cubicBezTo>
                    <a:lnTo>
                      <a:pt x="4410" y="6887"/>
                    </a:lnTo>
                    <a:cubicBezTo>
                      <a:pt x="4783" y="6827"/>
                      <a:pt x="5155" y="6768"/>
                      <a:pt x="5527" y="6768"/>
                    </a:cubicBezTo>
                    <a:cubicBezTo>
                      <a:pt x="5468" y="6202"/>
                      <a:pt x="5095" y="4220"/>
                      <a:pt x="3606" y="2537"/>
                    </a:cubicBezTo>
                    <a:cubicBezTo>
                      <a:pt x="2553" y="1269"/>
                      <a:pt x="1447" y="0"/>
                      <a:pt x="8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3" name="Google Shape;10413;p65"/>
              <p:cNvSpPr/>
              <p:nvPr/>
            </p:nvSpPr>
            <p:spPr>
              <a:xfrm>
                <a:off x="5785731" y="358045"/>
                <a:ext cx="536336" cy="301181"/>
              </a:xfrm>
              <a:custGeom>
                <a:avLst/>
                <a:gdLst/>
                <a:ahLst/>
                <a:cxnLst/>
                <a:rect l="l" t="t" r="r" b="b"/>
                <a:pathLst>
                  <a:path w="17193" h="8636" extrusionOk="0">
                    <a:moveTo>
                      <a:pt x="9745" y="0"/>
                    </a:moveTo>
                    <a:cubicBezTo>
                      <a:pt x="9362" y="0"/>
                      <a:pt x="8967" y="14"/>
                      <a:pt x="8566" y="43"/>
                    </a:cubicBezTo>
                    <a:cubicBezTo>
                      <a:pt x="8194" y="43"/>
                      <a:pt x="7822" y="102"/>
                      <a:pt x="7449" y="162"/>
                    </a:cubicBezTo>
                    <a:cubicBezTo>
                      <a:pt x="5155" y="415"/>
                      <a:pt x="2861" y="1160"/>
                      <a:pt x="1803" y="2516"/>
                    </a:cubicBezTo>
                    <a:cubicBezTo>
                      <a:pt x="0" y="4944"/>
                      <a:pt x="1118" y="7059"/>
                      <a:pt x="1803" y="7730"/>
                    </a:cubicBezTo>
                    <a:cubicBezTo>
                      <a:pt x="1863" y="7864"/>
                      <a:pt x="1922" y="7864"/>
                      <a:pt x="1997" y="7923"/>
                    </a:cubicBezTo>
                    <a:cubicBezTo>
                      <a:pt x="2687" y="8345"/>
                      <a:pt x="5509" y="8635"/>
                      <a:pt x="8413" y="8635"/>
                    </a:cubicBezTo>
                    <a:cubicBezTo>
                      <a:pt x="11462" y="8635"/>
                      <a:pt x="14602" y="8315"/>
                      <a:pt x="15464" y="7491"/>
                    </a:cubicBezTo>
                    <a:cubicBezTo>
                      <a:pt x="17192" y="5808"/>
                      <a:pt x="16581" y="1711"/>
                      <a:pt x="13170" y="475"/>
                    </a:cubicBezTo>
                    <a:cubicBezTo>
                      <a:pt x="12386" y="182"/>
                      <a:pt x="11144" y="0"/>
                      <a:pt x="97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4" name="Google Shape;10414;p65"/>
              <p:cNvSpPr/>
              <p:nvPr/>
            </p:nvSpPr>
            <p:spPr>
              <a:xfrm>
                <a:off x="6507926" y="123504"/>
                <a:ext cx="172446" cy="240184"/>
              </a:xfrm>
              <a:custGeom>
                <a:avLst/>
                <a:gdLst/>
                <a:ahLst/>
                <a:cxnLst/>
                <a:rect l="l" t="t" r="r" b="b"/>
                <a:pathLst>
                  <a:path w="5528" h="6887" extrusionOk="0">
                    <a:moveTo>
                      <a:pt x="837" y="0"/>
                    </a:moveTo>
                    <a:cubicBezTo>
                      <a:pt x="731" y="0"/>
                      <a:pt x="639" y="39"/>
                      <a:pt x="566" y="123"/>
                    </a:cubicBezTo>
                    <a:cubicBezTo>
                      <a:pt x="134" y="749"/>
                      <a:pt x="0" y="1181"/>
                      <a:pt x="373" y="1732"/>
                    </a:cubicBezTo>
                    <a:cubicBezTo>
                      <a:pt x="745" y="2239"/>
                      <a:pt x="2801" y="3535"/>
                      <a:pt x="4410" y="6708"/>
                    </a:cubicBezTo>
                    <a:lnTo>
                      <a:pt x="4410" y="6887"/>
                    </a:lnTo>
                    <a:cubicBezTo>
                      <a:pt x="4782" y="6827"/>
                      <a:pt x="5155" y="6768"/>
                      <a:pt x="5527" y="6768"/>
                    </a:cubicBezTo>
                    <a:cubicBezTo>
                      <a:pt x="5468" y="6202"/>
                      <a:pt x="5095" y="4220"/>
                      <a:pt x="3605" y="2537"/>
                    </a:cubicBezTo>
                    <a:cubicBezTo>
                      <a:pt x="2553" y="1269"/>
                      <a:pt x="1446" y="0"/>
                      <a:pt x="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5" name="Google Shape;10415;p65"/>
              <p:cNvSpPr/>
              <p:nvPr/>
            </p:nvSpPr>
            <p:spPr>
              <a:xfrm>
                <a:off x="6413124" y="358045"/>
                <a:ext cx="536304" cy="301181"/>
              </a:xfrm>
              <a:custGeom>
                <a:avLst/>
                <a:gdLst/>
                <a:ahLst/>
                <a:cxnLst/>
                <a:rect l="l" t="t" r="r" b="b"/>
                <a:pathLst>
                  <a:path w="17192" h="8636" extrusionOk="0">
                    <a:moveTo>
                      <a:pt x="9745" y="0"/>
                    </a:moveTo>
                    <a:cubicBezTo>
                      <a:pt x="9362" y="0"/>
                      <a:pt x="8967" y="14"/>
                      <a:pt x="8566" y="43"/>
                    </a:cubicBezTo>
                    <a:cubicBezTo>
                      <a:pt x="8194" y="43"/>
                      <a:pt x="7821" y="102"/>
                      <a:pt x="7449" y="162"/>
                    </a:cubicBezTo>
                    <a:cubicBezTo>
                      <a:pt x="5155" y="415"/>
                      <a:pt x="2860" y="1160"/>
                      <a:pt x="1803" y="2516"/>
                    </a:cubicBezTo>
                    <a:cubicBezTo>
                      <a:pt x="0" y="4944"/>
                      <a:pt x="1117" y="7059"/>
                      <a:pt x="1803" y="7730"/>
                    </a:cubicBezTo>
                    <a:cubicBezTo>
                      <a:pt x="1862" y="7864"/>
                      <a:pt x="1996" y="7864"/>
                      <a:pt x="2056" y="7923"/>
                    </a:cubicBezTo>
                    <a:cubicBezTo>
                      <a:pt x="2717" y="8345"/>
                      <a:pt x="5524" y="8635"/>
                      <a:pt x="8421" y="8635"/>
                    </a:cubicBezTo>
                    <a:cubicBezTo>
                      <a:pt x="11461" y="8635"/>
                      <a:pt x="14602" y="8315"/>
                      <a:pt x="15464" y="7491"/>
                    </a:cubicBezTo>
                    <a:cubicBezTo>
                      <a:pt x="17192" y="5808"/>
                      <a:pt x="16641" y="1711"/>
                      <a:pt x="13169" y="475"/>
                    </a:cubicBezTo>
                    <a:cubicBezTo>
                      <a:pt x="12386" y="182"/>
                      <a:pt x="11144" y="0"/>
                      <a:pt x="97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6" name="Google Shape;10416;p65"/>
              <p:cNvSpPr/>
              <p:nvPr/>
            </p:nvSpPr>
            <p:spPr>
              <a:xfrm>
                <a:off x="7751078" y="123504"/>
                <a:ext cx="172446" cy="240184"/>
              </a:xfrm>
              <a:custGeom>
                <a:avLst/>
                <a:gdLst/>
                <a:ahLst/>
                <a:cxnLst/>
                <a:rect l="l" t="t" r="r" b="b"/>
                <a:pathLst>
                  <a:path w="5528" h="6887" extrusionOk="0">
                    <a:moveTo>
                      <a:pt x="837" y="0"/>
                    </a:moveTo>
                    <a:cubicBezTo>
                      <a:pt x="731" y="0"/>
                      <a:pt x="639" y="39"/>
                      <a:pt x="566" y="123"/>
                    </a:cubicBezTo>
                    <a:cubicBezTo>
                      <a:pt x="134" y="749"/>
                      <a:pt x="0" y="1181"/>
                      <a:pt x="373" y="1732"/>
                    </a:cubicBezTo>
                    <a:cubicBezTo>
                      <a:pt x="745" y="2239"/>
                      <a:pt x="2801" y="3535"/>
                      <a:pt x="4410" y="6708"/>
                    </a:cubicBezTo>
                    <a:lnTo>
                      <a:pt x="4410" y="6887"/>
                    </a:lnTo>
                    <a:cubicBezTo>
                      <a:pt x="4782" y="6827"/>
                      <a:pt x="5155" y="6768"/>
                      <a:pt x="5527" y="6768"/>
                    </a:cubicBezTo>
                    <a:cubicBezTo>
                      <a:pt x="5467" y="6202"/>
                      <a:pt x="5155" y="4220"/>
                      <a:pt x="3605" y="2537"/>
                    </a:cubicBezTo>
                    <a:cubicBezTo>
                      <a:pt x="2553" y="1269"/>
                      <a:pt x="1446" y="0"/>
                      <a:pt x="8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7" name="Google Shape;10417;p65"/>
              <p:cNvSpPr/>
              <p:nvPr/>
            </p:nvSpPr>
            <p:spPr>
              <a:xfrm>
                <a:off x="7656245" y="358045"/>
                <a:ext cx="536336" cy="301181"/>
              </a:xfrm>
              <a:custGeom>
                <a:avLst/>
                <a:gdLst/>
                <a:ahLst/>
                <a:cxnLst/>
                <a:rect l="l" t="t" r="r" b="b"/>
                <a:pathLst>
                  <a:path w="17193" h="8636" extrusionOk="0">
                    <a:moveTo>
                      <a:pt x="9746" y="0"/>
                    </a:moveTo>
                    <a:cubicBezTo>
                      <a:pt x="9363" y="0"/>
                      <a:pt x="8968" y="14"/>
                      <a:pt x="8567" y="43"/>
                    </a:cubicBezTo>
                    <a:cubicBezTo>
                      <a:pt x="8195" y="43"/>
                      <a:pt x="7822" y="102"/>
                      <a:pt x="7450" y="162"/>
                    </a:cubicBezTo>
                    <a:cubicBezTo>
                      <a:pt x="5156" y="415"/>
                      <a:pt x="2861" y="1160"/>
                      <a:pt x="1804" y="2516"/>
                    </a:cubicBezTo>
                    <a:cubicBezTo>
                      <a:pt x="1" y="4944"/>
                      <a:pt x="1118" y="7059"/>
                      <a:pt x="1804" y="7730"/>
                    </a:cubicBezTo>
                    <a:cubicBezTo>
                      <a:pt x="1863" y="7864"/>
                      <a:pt x="1997" y="7864"/>
                      <a:pt x="2057" y="7923"/>
                    </a:cubicBezTo>
                    <a:cubicBezTo>
                      <a:pt x="2718" y="8345"/>
                      <a:pt x="5525" y="8635"/>
                      <a:pt x="8422" y="8635"/>
                    </a:cubicBezTo>
                    <a:cubicBezTo>
                      <a:pt x="11462" y="8635"/>
                      <a:pt x="14603" y="8315"/>
                      <a:pt x="15465" y="7491"/>
                    </a:cubicBezTo>
                    <a:cubicBezTo>
                      <a:pt x="17193" y="5808"/>
                      <a:pt x="16642" y="1711"/>
                      <a:pt x="13170" y="475"/>
                    </a:cubicBezTo>
                    <a:cubicBezTo>
                      <a:pt x="12387" y="182"/>
                      <a:pt x="11145" y="0"/>
                      <a:pt x="97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8" name="Google Shape;10418;p65"/>
              <p:cNvSpPr/>
              <p:nvPr/>
            </p:nvSpPr>
            <p:spPr>
              <a:xfrm>
                <a:off x="3378880" y="119354"/>
                <a:ext cx="172446" cy="238127"/>
              </a:xfrm>
              <a:custGeom>
                <a:avLst/>
                <a:gdLst/>
                <a:ahLst/>
                <a:cxnLst/>
                <a:rect l="l" t="t" r="r" b="b"/>
                <a:pathLst>
                  <a:path w="5528" h="6828" extrusionOk="0">
                    <a:moveTo>
                      <a:pt x="874" y="0"/>
                    </a:moveTo>
                    <a:cubicBezTo>
                      <a:pt x="775" y="0"/>
                      <a:pt x="691" y="39"/>
                      <a:pt x="627" y="123"/>
                    </a:cubicBezTo>
                    <a:cubicBezTo>
                      <a:pt x="120" y="674"/>
                      <a:pt x="1" y="1166"/>
                      <a:pt x="373" y="1673"/>
                    </a:cubicBezTo>
                    <a:cubicBezTo>
                      <a:pt x="805" y="2164"/>
                      <a:pt x="2802" y="3475"/>
                      <a:pt x="4411" y="6693"/>
                    </a:cubicBezTo>
                    <a:lnTo>
                      <a:pt x="4411"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9" name="Google Shape;10419;p65"/>
              <p:cNvSpPr/>
              <p:nvPr/>
            </p:nvSpPr>
            <p:spPr>
              <a:xfrm>
                <a:off x="3284079" y="353616"/>
                <a:ext cx="536336" cy="299611"/>
              </a:xfrm>
              <a:custGeom>
                <a:avLst/>
                <a:gdLst/>
                <a:ahLst/>
                <a:cxnLst/>
                <a:rect l="l" t="t" r="r" b="b"/>
                <a:pathLst>
                  <a:path w="17193" h="8591" extrusionOk="0">
                    <a:moveTo>
                      <a:pt x="9659" y="1"/>
                    </a:moveTo>
                    <a:cubicBezTo>
                      <a:pt x="9303" y="1"/>
                      <a:pt x="8937" y="12"/>
                      <a:pt x="8567" y="36"/>
                    </a:cubicBezTo>
                    <a:cubicBezTo>
                      <a:pt x="8194" y="36"/>
                      <a:pt x="7822" y="110"/>
                      <a:pt x="7450" y="110"/>
                    </a:cubicBezTo>
                    <a:cubicBezTo>
                      <a:pt x="5155" y="408"/>
                      <a:pt x="2861" y="1093"/>
                      <a:pt x="1803" y="2523"/>
                    </a:cubicBezTo>
                    <a:cubicBezTo>
                      <a:pt x="1" y="4952"/>
                      <a:pt x="1118" y="7052"/>
                      <a:pt x="1803" y="7738"/>
                    </a:cubicBezTo>
                    <a:cubicBezTo>
                      <a:pt x="1863" y="7797"/>
                      <a:pt x="1982" y="7857"/>
                      <a:pt x="2042" y="7931"/>
                    </a:cubicBezTo>
                    <a:cubicBezTo>
                      <a:pt x="2728" y="8317"/>
                      <a:pt x="5458" y="8590"/>
                      <a:pt x="8306" y="8590"/>
                    </a:cubicBezTo>
                    <a:cubicBezTo>
                      <a:pt x="11393" y="8590"/>
                      <a:pt x="14617" y="8269"/>
                      <a:pt x="15524" y="7425"/>
                    </a:cubicBezTo>
                    <a:cubicBezTo>
                      <a:pt x="17193" y="5756"/>
                      <a:pt x="16641" y="1719"/>
                      <a:pt x="13155" y="482"/>
                    </a:cubicBezTo>
                    <a:cubicBezTo>
                      <a:pt x="12368" y="184"/>
                      <a:pt x="11093" y="1"/>
                      <a:pt x="96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0" name="Google Shape;10420;p65"/>
              <p:cNvSpPr/>
              <p:nvPr/>
            </p:nvSpPr>
            <p:spPr>
              <a:xfrm>
                <a:off x="888864" y="119354"/>
                <a:ext cx="172446" cy="238127"/>
              </a:xfrm>
              <a:custGeom>
                <a:avLst/>
                <a:gdLst/>
                <a:ahLst/>
                <a:cxnLst/>
                <a:rect l="l" t="t" r="r" b="b"/>
                <a:pathLst>
                  <a:path w="5528" h="6828" extrusionOk="0">
                    <a:moveTo>
                      <a:pt x="828" y="0"/>
                    </a:moveTo>
                    <a:cubicBezTo>
                      <a:pt x="721" y="0"/>
                      <a:pt x="628" y="39"/>
                      <a:pt x="552" y="123"/>
                    </a:cubicBezTo>
                    <a:cubicBezTo>
                      <a:pt x="120" y="674"/>
                      <a:pt x="1" y="1166"/>
                      <a:pt x="373" y="1673"/>
                    </a:cubicBezTo>
                    <a:cubicBezTo>
                      <a:pt x="746" y="2164"/>
                      <a:pt x="2787" y="3475"/>
                      <a:pt x="4410" y="6693"/>
                    </a:cubicBezTo>
                    <a:lnTo>
                      <a:pt x="4410" y="6827"/>
                    </a:lnTo>
                    <a:cubicBezTo>
                      <a:pt x="4783" y="6827"/>
                      <a:pt x="5155" y="6753"/>
                      <a:pt x="5528" y="6753"/>
                    </a:cubicBezTo>
                    <a:cubicBezTo>
                      <a:pt x="5453" y="6142"/>
                      <a:pt x="5081" y="4220"/>
                      <a:pt x="3591" y="2477"/>
                    </a:cubicBezTo>
                    <a:cubicBezTo>
                      <a:pt x="2539" y="1260"/>
                      <a:pt x="1444" y="0"/>
                      <a:pt x="8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1" name="Google Shape;10421;p65"/>
              <p:cNvSpPr/>
              <p:nvPr/>
            </p:nvSpPr>
            <p:spPr>
              <a:xfrm>
                <a:off x="794063" y="353616"/>
                <a:ext cx="536336" cy="299611"/>
              </a:xfrm>
              <a:custGeom>
                <a:avLst/>
                <a:gdLst/>
                <a:ahLst/>
                <a:cxnLst/>
                <a:rect l="l" t="t" r="r" b="b"/>
                <a:pathLst>
                  <a:path w="17193" h="8591" extrusionOk="0">
                    <a:moveTo>
                      <a:pt x="9658" y="1"/>
                    </a:moveTo>
                    <a:cubicBezTo>
                      <a:pt x="9302" y="1"/>
                      <a:pt x="8937" y="12"/>
                      <a:pt x="8567" y="36"/>
                    </a:cubicBezTo>
                    <a:cubicBezTo>
                      <a:pt x="8194" y="36"/>
                      <a:pt x="7822" y="110"/>
                      <a:pt x="7449" y="110"/>
                    </a:cubicBezTo>
                    <a:cubicBezTo>
                      <a:pt x="5140" y="408"/>
                      <a:pt x="2846" y="1093"/>
                      <a:pt x="1788" y="2523"/>
                    </a:cubicBezTo>
                    <a:cubicBezTo>
                      <a:pt x="1" y="4952"/>
                      <a:pt x="1118" y="7052"/>
                      <a:pt x="1788" y="7738"/>
                    </a:cubicBezTo>
                    <a:cubicBezTo>
                      <a:pt x="1863" y="7797"/>
                      <a:pt x="1922" y="7857"/>
                      <a:pt x="2042" y="7931"/>
                    </a:cubicBezTo>
                    <a:cubicBezTo>
                      <a:pt x="2699" y="8317"/>
                      <a:pt x="5429" y="8590"/>
                      <a:pt x="8274" y="8590"/>
                    </a:cubicBezTo>
                    <a:cubicBezTo>
                      <a:pt x="11359" y="8590"/>
                      <a:pt x="14582" y="8269"/>
                      <a:pt x="15449" y="7425"/>
                    </a:cubicBezTo>
                    <a:cubicBezTo>
                      <a:pt x="17192" y="5756"/>
                      <a:pt x="16626" y="1719"/>
                      <a:pt x="13155" y="482"/>
                    </a:cubicBezTo>
                    <a:cubicBezTo>
                      <a:pt x="12356" y="184"/>
                      <a:pt x="11088" y="1"/>
                      <a:pt x="96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2" name="Google Shape;10422;p65"/>
              <p:cNvSpPr/>
              <p:nvPr/>
            </p:nvSpPr>
            <p:spPr>
              <a:xfrm>
                <a:off x="1512078" y="119354"/>
                <a:ext cx="172446" cy="238127"/>
              </a:xfrm>
              <a:custGeom>
                <a:avLst/>
                <a:gdLst/>
                <a:ahLst/>
                <a:cxnLst/>
                <a:rect l="l" t="t" r="r" b="b"/>
                <a:pathLst>
                  <a:path w="5528" h="6828" extrusionOk="0">
                    <a:moveTo>
                      <a:pt x="838" y="0"/>
                    </a:moveTo>
                    <a:cubicBezTo>
                      <a:pt x="731" y="0"/>
                      <a:pt x="640" y="39"/>
                      <a:pt x="567" y="123"/>
                    </a:cubicBezTo>
                    <a:cubicBezTo>
                      <a:pt x="134" y="674"/>
                      <a:pt x="0" y="1166"/>
                      <a:pt x="373" y="1673"/>
                    </a:cubicBezTo>
                    <a:cubicBezTo>
                      <a:pt x="745" y="2164"/>
                      <a:pt x="2801" y="3475"/>
                      <a:pt x="4410" y="6693"/>
                    </a:cubicBezTo>
                    <a:lnTo>
                      <a:pt x="4410" y="6827"/>
                    </a:lnTo>
                    <a:cubicBezTo>
                      <a:pt x="4783" y="6827"/>
                      <a:pt x="5155" y="6753"/>
                      <a:pt x="5527" y="6753"/>
                    </a:cubicBezTo>
                    <a:cubicBezTo>
                      <a:pt x="5468" y="6142"/>
                      <a:pt x="5155" y="4220"/>
                      <a:pt x="3606" y="2477"/>
                    </a:cubicBezTo>
                    <a:cubicBezTo>
                      <a:pt x="2554" y="1260"/>
                      <a:pt x="1447" y="0"/>
                      <a:pt x="8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3" name="Google Shape;10423;p65"/>
              <p:cNvSpPr/>
              <p:nvPr/>
            </p:nvSpPr>
            <p:spPr>
              <a:xfrm>
                <a:off x="1417276" y="353616"/>
                <a:ext cx="536336" cy="299611"/>
              </a:xfrm>
              <a:custGeom>
                <a:avLst/>
                <a:gdLst/>
                <a:ahLst/>
                <a:cxnLst/>
                <a:rect l="l" t="t" r="r" b="b"/>
                <a:pathLst>
                  <a:path w="17193" h="8591" extrusionOk="0">
                    <a:moveTo>
                      <a:pt x="9659" y="1"/>
                    </a:moveTo>
                    <a:cubicBezTo>
                      <a:pt x="9303" y="1"/>
                      <a:pt x="8937" y="12"/>
                      <a:pt x="8566" y="36"/>
                    </a:cubicBezTo>
                    <a:cubicBezTo>
                      <a:pt x="8194" y="36"/>
                      <a:pt x="7822" y="110"/>
                      <a:pt x="7449" y="110"/>
                    </a:cubicBezTo>
                    <a:cubicBezTo>
                      <a:pt x="5155" y="408"/>
                      <a:pt x="2861" y="1093"/>
                      <a:pt x="1803" y="2523"/>
                    </a:cubicBezTo>
                    <a:cubicBezTo>
                      <a:pt x="0" y="4952"/>
                      <a:pt x="1118" y="7052"/>
                      <a:pt x="1803" y="7738"/>
                    </a:cubicBezTo>
                    <a:cubicBezTo>
                      <a:pt x="1863" y="7797"/>
                      <a:pt x="1997" y="7857"/>
                      <a:pt x="2056" y="7931"/>
                    </a:cubicBezTo>
                    <a:cubicBezTo>
                      <a:pt x="2707" y="8317"/>
                      <a:pt x="5432" y="8590"/>
                      <a:pt x="8278" y="8590"/>
                    </a:cubicBezTo>
                    <a:cubicBezTo>
                      <a:pt x="11362" y="8590"/>
                      <a:pt x="14588" y="8269"/>
                      <a:pt x="15464" y="7425"/>
                    </a:cubicBezTo>
                    <a:cubicBezTo>
                      <a:pt x="17192" y="5756"/>
                      <a:pt x="16641" y="1719"/>
                      <a:pt x="13170" y="482"/>
                    </a:cubicBezTo>
                    <a:cubicBezTo>
                      <a:pt x="12370" y="184"/>
                      <a:pt x="11093" y="1"/>
                      <a:pt x="96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4" name="Google Shape;10424;p65"/>
              <p:cNvSpPr/>
              <p:nvPr/>
            </p:nvSpPr>
            <p:spPr>
              <a:xfrm>
                <a:off x="2135728" y="119354"/>
                <a:ext cx="172446" cy="238127"/>
              </a:xfrm>
              <a:custGeom>
                <a:avLst/>
                <a:gdLst/>
                <a:ahLst/>
                <a:cxnLst/>
                <a:rect l="l" t="t" r="r" b="b"/>
                <a:pathLst>
                  <a:path w="5528" h="6828" extrusionOk="0">
                    <a:moveTo>
                      <a:pt x="838" y="0"/>
                    </a:moveTo>
                    <a:cubicBezTo>
                      <a:pt x="732" y="0"/>
                      <a:pt x="640" y="39"/>
                      <a:pt x="567" y="123"/>
                    </a:cubicBezTo>
                    <a:cubicBezTo>
                      <a:pt x="120" y="674"/>
                      <a:pt x="1" y="1166"/>
                      <a:pt x="373" y="1673"/>
                    </a:cubicBezTo>
                    <a:cubicBezTo>
                      <a:pt x="805" y="2164"/>
                      <a:pt x="2802" y="3475"/>
                      <a:pt x="4411" y="6693"/>
                    </a:cubicBezTo>
                    <a:lnTo>
                      <a:pt x="4411" y="6827"/>
                    </a:lnTo>
                    <a:cubicBezTo>
                      <a:pt x="4783" y="6827"/>
                      <a:pt x="5155" y="6753"/>
                      <a:pt x="5528" y="6753"/>
                    </a:cubicBezTo>
                    <a:cubicBezTo>
                      <a:pt x="5468" y="6142"/>
                      <a:pt x="5155" y="4220"/>
                      <a:pt x="3606" y="2477"/>
                    </a:cubicBezTo>
                    <a:cubicBezTo>
                      <a:pt x="2541" y="1260"/>
                      <a:pt x="1444" y="0"/>
                      <a:pt x="83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5" name="Google Shape;10425;p65"/>
              <p:cNvSpPr/>
              <p:nvPr/>
            </p:nvSpPr>
            <p:spPr>
              <a:xfrm>
                <a:off x="2040927" y="353616"/>
                <a:ext cx="536336" cy="299611"/>
              </a:xfrm>
              <a:custGeom>
                <a:avLst/>
                <a:gdLst/>
                <a:ahLst/>
                <a:cxnLst/>
                <a:rect l="l" t="t" r="r" b="b"/>
                <a:pathLst>
                  <a:path w="17193" h="8591" extrusionOk="0">
                    <a:moveTo>
                      <a:pt x="9659" y="1"/>
                    </a:moveTo>
                    <a:cubicBezTo>
                      <a:pt x="9303" y="1"/>
                      <a:pt x="8937" y="12"/>
                      <a:pt x="8567" y="36"/>
                    </a:cubicBezTo>
                    <a:cubicBezTo>
                      <a:pt x="8194" y="36"/>
                      <a:pt x="7822" y="110"/>
                      <a:pt x="7450" y="110"/>
                    </a:cubicBezTo>
                    <a:cubicBezTo>
                      <a:pt x="5155" y="408"/>
                      <a:pt x="2861" y="1093"/>
                      <a:pt x="1803" y="2523"/>
                    </a:cubicBezTo>
                    <a:cubicBezTo>
                      <a:pt x="1" y="4952"/>
                      <a:pt x="1118" y="7052"/>
                      <a:pt x="1803" y="7738"/>
                    </a:cubicBezTo>
                    <a:cubicBezTo>
                      <a:pt x="1863" y="7797"/>
                      <a:pt x="1982" y="7857"/>
                      <a:pt x="2042" y="7931"/>
                    </a:cubicBezTo>
                    <a:cubicBezTo>
                      <a:pt x="2699" y="8317"/>
                      <a:pt x="5429" y="8590"/>
                      <a:pt x="8283" y="8590"/>
                    </a:cubicBezTo>
                    <a:cubicBezTo>
                      <a:pt x="11377" y="8590"/>
                      <a:pt x="14617" y="8269"/>
                      <a:pt x="15524" y="7425"/>
                    </a:cubicBezTo>
                    <a:cubicBezTo>
                      <a:pt x="17193" y="5756"/>
                      <a:pt x="16641" y="1719"/>
                      <a:pt x="13155" y="482"/>
                    </a:cubicBezTo>
                    <a:cubicBezTo>
                      <a:pt x="12368" y="184"/>
                      <a:pt x="11093" y="1"/>
                      <a:pt x="96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6" name="Google Shape;10426;p65"/>
              <p:cNvSpPr/>
              <p:nvPr/>
            </p:nvSpPr>
            <p:spPr>
              <a:xfrm>
                <a:off x="2763122" y="119354"/>
                <a:ext cx="172446" cy="238127"/>
              </a:xfrm>
              <a:custGeom>
                <a:avLst/>
                <a:gdLst/>
                <a:ahLst/>
                <a:cxnLst/>
                <a:rect l="l" t="t" r="r" b="b"/>
                <a:pathLst>
                  <a:path w="5528" h="6828" extrusionOk="0">
                    <a:moveTo>
                      <a:pt x="874" y="0"/>
                    </a:moveTo>
                    <a:cubicBezTo>
                      <a:pt x="774" y="0"/>
                      <a:pt x="691" y="39"/>
                      <a:pt x="626" y="123"/>
                    </a:cubicBezTo>
                    <a:cubicBezTo>
                      <a:pt x="120" y="674"/>
                      <a:pt x="1" y="1166"/>
                      <a:pt x="373" y="1673"/>
                    </a:cubicBezTo>
                    <a:cubicBezTo>
                      <a:pt x="805" y="2164"/>
                      <a:pt x="2861" y="3475"/>
                      <a:pt x="4410" y="6693"/>
                    </a:cubicBezTo>
                    <a:lnTo>
                      <a:pt x="4410"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7" name="Google Shape;10427;p65"/>
              <p:cNvSpPr/>
              <p:nvPr/>
            </p:nvSpPr>
            <p:spPr>
              <a:xfrm>
                <a:off x="2668321" y="353616"/>
                <a:ext cx="536336" cy="299611"/>
              </a:xfrm>
              <a:custGeom>
                <a:avLst/>
                <a:gdLst/>
                <a:ahLst/>
                <a:cxnLst/>
                <a:rect l="l" t="t" r="r" b="b"/>
                <a:pathLst>
                  <a:path w="17193" h="8591" extrusionOk="0">
                    <a:moveTo>
                      <a:pt x="9659" y="1"/>
                    </a:moveTo>
                    <a:cubicBezTo>
                      <a:pt x="9303" y="1"/>
                      <a:pt x="8937" y="12"/>
                      <a:pt x="8567" y="36"/>
                    </a:cubicBezTo>
                    <a:cubicBezTo>
                      <a:pt x="8194" y="36"/>
                      <a:pt x="7822" y="110"/>
                      <a:pt x="7449" y="110"/>
                    </a:cubicBezTo>
                    <a:cubicBezTo>
                      <a:pt x="5155" y="408"/>
                      <a:pt x="2861" y="1093"/>
                      <a:pt x="1803" y="2523"/>
                    </a:cubicBezTo>
                    <a:cubicBezTo>
                      <a:pt x="1" y="4952"/>
                      <a:pt x="1118" y="7052"/>
                      <a:pt x="1803" y="7738"/>
                    </a:cubicBezTo>
                    <a:cubicBezTo>
                      <a:pt x="1863" y="7797"/>
                      <a:pt x="1982" y="7857"/>
                      <a:pt x="2041" y="7931"/>
                    </a:cubicBezTo>
                    <a:cubicBezTo>
                      <a:pt x="2728" y="8317"/>
                      <a:pt x="5458" y="8590"/>
                      <a:pt x="8306" y="8590"/>
                    </a:cubicBezTo>
                    <a:cubicBezTo>
                      <a:pt x="11393" y="8590"/>
                      <a:pt x="14617" y="8269"/>
                      <a:pt x="15524" y="7425"/>
                    </a:cubicBezTo>
                    <a:cubicBezTo>
                      <a:pt x="17192" y="5756"/>
                      <a:pt x="16641" y="1719"/>
                      <a:pt x="13155" y="482"/>
                    </a:cubicBezTo>
                    <a:cubicBezTo>
                      <a:pt x="12367" y="184"/>
                      <a:pt x="11092" y="1"/>
                      <a:pt x="96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8" name="Google Shape;10428;p65"/>
              <p:cNvSpPr/>
              <p:nvPr/>
            </p:nvSpPr>
            <p:spPr>
              <a:xfrm>
                <a:off x="4006274" y="119354"/>
                <a:ext cx="172446" cy="238127"/>
              </a:xfrm>
              <a:custGeom>
                <a:avLst/>
                <a:gdLst/>
                <a:ahLst/>
                <a:cxnLst/>
                <a:rect l="l" t="t" r="r" b="b"/>
                <a:pathLst>
                  <a:path w="5528" h="6828" extrusionOk="0">
                    <a:moveTo>
                      <a:pt x="874" y="0"/>
                    </a:moveTo>
                    <a:cubicBezTo>
                      <a:pt x="774" y="0"/>
                      <a:pt x="691" y="39"/>
                      <a:pt x="626" y="123"/>
                    </a:cubicBezTo>
                    <a:cubicBezTo>
                      <a:pt x="120" y="674"/>
                      <a:pt x="1" y="1166"/>
                      <a:pt x="373" y="1673"/>
                    </a:cubicBezTo>
                    <a:cubicBezTo>
                      <a:pt x="805" y="2164"/>
                      <a:pt x="2861" y="3475"/>
                      <a:pt x="4410" y="6693"/>
                    </a:cubicBezTo>
                    <a:lnTo>
                      <a:pt x="4410"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9" name="Google Shape;10429;p65"/>
              <p:cNvSpPr/>
              <p:nvPr/>
            </p:nvSpPr>
            <p:spPr>
              <a:xfrm>
                <a:off x="3911473" y="353616"/>
                <a:ext cx="536336" cy="299611"/>
              </a:xfrm>
              <a:custGeom>
                <a:avLst/>
                <a:gdLst/>
                <a:ahLst/>
                <a:cxnLst/>
                <a:rect l="l" t="t" r="r" b="b"/>
                <a:pathLst>
                  <a:path w="17193" h="8591" extrusionOk="0">
                    <a:moveTo>
                      <a:pt x="9659" y="1"/>
                    </a:moveTo>
                    <a:cubicBezTo>
                      <a:pt x="9303" y="1"/>
                      <a:pt x="8937" y="12"/>
                      <a:pt x="8567" y="36"/>
                    </a:cubicBezTo>
                    <a:cubicBezTo>
                      <a:pt x="8194" y="36"/>
                      <a:pt x="7822" y="110"/>
                      <a:pt x="7449" y="110"/>
                    </a:cubicBezTo>
                    <a:cubicBezTo>
                      <a:pt x="5155" y="408"/>
                      <a:pt x="2861" y="1093"/>
                      <a:pt x="1803" y="2523"/>
                    </a:cubicBezTo>
                    <a:cubicBezTo>
                      <a:pt x="0" y="4952"/>
                      <a:pt x="1177" y="7052"/>
                      <a:pt x="1803" y="7738"/>
                    </a:cubicBezTo>
                    <a:cubicBezTo>
                      <a:pt x="1922" y="7797"/>
                      <a:pt x="1982" y="7857"/>
                      <a:pt x="2041" y="7931"/>
                    </a:cubicBezTo>
                    <a:cubicBezTo>
                      <a:pt x="2728" y="8317"/>
                      <a:pt x="5472" y="8590"/>
                      <a:pt x="8327" y="8590"/>
                    </a:cubicBezTo>
                    <a:cubicBezTo>
                      <a:pt x="11422" y="8590"/>
                      <a:pt x="14648" y="8269"/>
                      <a:pt x="15524" y="7425"/>
                    </a:cubicBezTo>
                    <a:cubicBezTo>
                      <a:pt x="17192" y="5756"/>
                      <a:pt x="16641" y="1719"/>
                      <a:pt x="13155" y="482"/>
                    </a:cubicBezTo>
                    <a:cubicBezTo>
                      <a:pt x="12367" y="184"/>
                      <a:pt x="11092" y="1"/>
                      <a:pt x="96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0" name="Google Shape;10430;p65">
                <a:hlinkClick r:id="rId4" action="ppaction://hlinksldjump"/>
              </p:cNvPr>
              <p:cNvSpPr txBox="1"/>
              <p:nvPr/>
            </p:nvSpPr>
            <p:spPr>
              <a:xfrm>
                <a:off x="7907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Sep</a:t>
                </a:r>
                <a:endParaRPr sz="1300">
                  <a:solidFill>
                    <a:schemeClr val="lt1"/>
                  </a:solidFill>
                  <a:latin typeface="Pangolin"/>
                  <a:ea typeface="Pangolin"/>
                  <a:cs typeface="Pangolin"/>
                  <a:sym typeface="Pangolin"/>
                </a:endParaRPr>
              </a:p>
            </p:txBody>
          </p:sp>
          <p:sp>
            <p:nvSpPr>
              <p:cNvPr id="10431" name="Google Shape;10431;p65"/>
              <p:cNvSpPr txBox="1"/>
              <p:nvPr/>
            </p:nvSpPr>
            <p:spPr>
              <a:xfrm>
                <a:off x="1412281"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Oct</a:t>
                </a:r>
                <a:endParaRPr sz="1300">
                  <a:solidFill>
                    <a:schemeClr val="lt1"/>
                  </a:solidFill>
                  <a:latin typeface="Pangolin"/>
                  <a:ea typeface="Pangolin"/>
                  <a:cs typeface="Pangolin"/>
                  <a:sym typeface="Pangolin"/>
                </a:endParaRPr>
              </a:p>
            </p:txBody>
          </p:sp>
          <p:sp>
            <p:nvSpPr>
              <p:cNvPr id="10432" name="Google Shape;10432;p65"/>
              <p:cNvSpPr txBox="1"/>
              <p:nvPr/>
            </p:nvSpPr>
            <p:spPr>
              <a:xfrm>
                <a:off x="1988006"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Pangolin"/>
                    <a:ea typeface="Pangolin"/>
                    <a:cs typeface="Pangolin"/>
                    <a:sym typeface="Pangolin"/>
                  </a:rPr>
                  <a:t>Nov</a:t>
                </a:r>
                <a:endParaRPr sz="1300">
                  <a:solidFill>
                    <a:schemeClr val="dk2"/>
                  </a:solidFill>
                  <a:latin typeface="Pangolin"/>
                  <a:ea typeface="Pangolin"/>
                  <a:cs typeface="Pangolin"/>
                  <a:sym typeface="Pangolin"/>
                </a:endParaRPr>
              </a:p>
            </p:txBody>
          </p:sp>
          <p:sp>
            <p:nvSpPr>
              <p:cNvPr id="10433" name="Google Shape;10433;p65"/>
              <p:cNvSpPr txBox="1"/>
              <p:nvPr/>
            </p:nvSpPr>
            <p:spPr>
              <a:xfrm>
                <a:off x="26576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Dec</a:t>
                </a:r>
                <a:endParaRPr sz="1300">
                  <a:solidFill>
                    <a:schemeClr val="lt1"/>
                  </a:solidFill>
                  <a:latin typeface="Pangolin"/>
                  <a:ea typeface="Pangolin"/>
                  <a:cs typeface="Pangolin"/>
                  <a:sym typeface="Pangolin"/>
                </a:endParaRPr>
              </a:p>
            </p:txBody>
          </p:sp>
          <p:sp>
            <p:nvSpPr>
              <p:cNvPr id="10434" name="Google Shape;10434;p65"/>
              <p:cNvSpPr txBox="1"/>
              <p:nvPr/>
            </p:nvSpPr>
            <p:spPr>
              <a:xfrm>
                <a:off x="323340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Jan</a:t>
                </a:r>
                <a:endParaRPr sz="1300">
                  <a:solidFill>
                    <a:schemeClr val="lt1"/>
                  </a:solidFill>
                  <a:latin typeface="Pangolin"/>
                  <a:ea typeface="Pangolin"/>
                  <a:cs typeface="Pangolin"/>
                  <a:sym typeface="Pangolin"/>
                </a:endParaRPr>
              </a:p>
            </p:txBody>
          </p:sp>
          <p:sp>
            <p:nvSpPr>
              <p:cNvPr id="10435" name="Google Shape;10435;p65"/>
              <p:cNvSpPr txBox="1"/>
              <p:nvPr/>
            </p:nvSpPr>
            <p:spPr>
              <a:xfrm>
                <a:off x="3869194"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Pangolin"/>
                    <a:ea typeface="Pangolin"/>
                    <a:cs typeface="Pangolin"/>
                    <a:sym typeface="Pangolin"/>
                  </a:rPr>
                  <a:t>Feb</a:t>
                </a:r>
                <a:endParaRPr sz="1300">
                  <a:solidFill>
                    <a:schemeClr val="dk2"/>
                  </a:solidFill>
                  <a:latin typeface="Pangolin"/>
                  <a:ea typeface="Pangolin"/>
                  <a:cs typeface="Pangolin"/>
                  <a:sym typeface="Pangolin"/>
                </a:endParaRPr>
              </a:p>
            </p:txBody>
          </p:sp>
          <p:sp>
            <p:nvSpPr>
              <p:cNvPr id="10436" name="Google Shape;10436;p65"/>
              <p:cNvSpPr txBox="1"/>
              <p:nvPr/>
            </p:nvSpPr>
            <p:spPr>
              <a:xfrm>
                <a:off x="449070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Mar</a:t>
                </a:r>
                <a:endParaRPr sz="1300">
                  <a:solidFill>
                    <a:schemeClr val="lt1"/>
                  </a:solidFill>
                  <a:latin typeface="Pangolin"/>
                  <a:ea typeface="Pangolin"/>
                  <a:cs typeface="Pangolin"/>
                  <a:sym typeface="Pangolin"/>
                </a:endParaRPr>
              </a:p>
            </p:txBody>
          </p:sp>
          <p:sp>
            <p:nvSpPr>
              <p:cNvPr id="10437" name="Google Shape;10437;p65"/>
              <p:cNvSpPr txBox="1"/>
              <p:nvPr/>
            </p:nvSpPr>
            <p:spPr>
              <a:xfrm>
                <a:off x="511935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Apr</a:t>
                </a:r>
                <a:endParaRPr sz="1300">
                  <a:solidFill>
                    <a:schemeClr val="lt1"/>
                  </a:solidFill>
                  <a:latin typeface="Pangolin"/>
                  <a:ea typeface="Pangolin"/>
                  <a:cs typeface="Pangolin"/>
                  <a:sym typeface="Pangolin"/>
                </a:endParaRPr>
              </a:p>
            </p:txBody>
          </p:sp>
          <p:sp>
            <p:nvSpPr>
              <p:cNvPr id="10438" name="Google Shape;10438;p65"/>
              <p:cNvSpPr txBox="1"/>
              <p:nvPr/>
            </p:nvSpPr>
            <p:spPr>
              <a:xfrm>
                <a:off x="5740856"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Pangolin"/>
                    <a:ea typeface="Pangolin"/>
                    <a:cs typeface="Pangolin"/>
                    <a:sym typeface="Pangolin"/>
                  </a:rPr>
                  <a:t>May</a:t>
                </a:r>
                <a:endParaRPr sz="1300">
                  <a:solidFill>
                    <a:schemeClr val="dk2"/>
                  </a:solidFill>
                  <a:latin typeface="Pangolin"/>
                  <a:ea typeface="Pangolin"/>
                  <a:cs typeface="Pangolin"/>
                  <a:sym typeface="Pangolin"/>
                </a:endParaRPr>
              </a:p>
            </p:txBody>
          </p:sp>
          <p:sp>
            <p:nvSpPr>
              <p:cNvPr id="10439" name="Google Shape;10439;p65"/>
              <p:cNvSpPr txBox="1"/>
              <p:nvPr/>
            </p:nvSpPr>
            <p:spPr>
              <a:xfrm>
                <a:off x="6367125"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Jun</a:t>
                </a:r>
                <a:endParaRPr sz="1300">
                  <a:solidFill>
                    <a:schemeClr val="lt1"/>
                  </a:solidFill>
                  <a:latin typeface="Pangolin"/>
                  <a:ea typeface="Pangolin"/>
                  <a:cs typeface="Pangolin"/>
                  <a:sym typeface="Pangolin"/>
                </a:endParaRPr>
              </a:p>
            </p:txBody>
          </p:sp>
          <p:sp>
            <p:nvSpPr>
              <p:cNvPr id="10440" name="Google Shape;10440;p65"/>
              <p:cNvSpPr txBox="1"/>
              <p:nvPr/>
            </p:nvSpPr>
            <p:spPr>
              <a:xfrm>
                <a:off x="6981488"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Jul</a:t>
                </a:r>
                <a:endParaRPr sz="1300">
                  <a:solidFill>
                    <a:schemeClr val="lt1"/>
                  </a:solidFill>
                  <a:latin typeface="Pangolin"/>
                  <a:ea typeface="Pangolin"/>
                  <a:cs typeface="Pangolin"/>
                  <a:sym typeface="Pangolin"/>
                </a:endParaRPr>
              </a:p>
            </p:txBody>
          </p:sp>
          <p:sp>
            <p:nvSpPr>
              <p:cNvPr id="10441" name="Google Shape;10441;p65"/>
              <p:cNvSpPr txBox="1"/>
              <p:nvPr/>
            </p:nvSpPr>
            <p:spPr>
              <a:xfrm>
                <a:off x="7605375"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Pangolin"/>
                    <a:ea typeface="Pangolin"/>
                    <a:cs typeface="Pangolin"/>
                    <a:sym typeface="Pangolin"/>
                  </a:rPr>
                  <a:t>Aug</a:t>
                </a:r>
                <a:endParaRPr sz="1300">
                  <a:solidFill>
                    <a:schemeClr val="dk2"/>
                  </a:solidFill>
                  <a:latin typeface="Pangolin"/>
                  <a:ea typeface="Pangolin"/>
                  <a:cs typeface="Pangolin"/>
                  <a:sym typeface="Pangolin"/>
                </a:endParaRPr>
              </a:p>
            </p:txBody>
          </p:sp>
          <p:sp>
            <p:nvSpPr>
              <p:cNvPr id="10442" name="Google Shape;10442;p65">
                <a:hlinkClick r:id="rId4" action="ppaction://hlinksldjump"/>
              </p:cNvPr>
              <p:cNvSpPr/>
              <p:nvPr/>
            </p:nvSpPr>
            <p:spPr>
              <a:xfrm>
                <a:off x="1466950" y="333030"/>
                <a:ext cx="428700" cy="3090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0443" name="Google Shape;10443;p65">
            <a:hlinkClick r:id="rId5" action="ppaction://hlinksldjump"/>
          </p:cNvPr>
          <p:cNvSpPr/>
          <p:nvPr/>
        </p:nvSpPr>
        <p:spPr>
          <a:xfrm>
            <a:off x="14652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4" name="Google Shape;10444;p65">
            <a:hlinkClick r:id="rId6" action="ppaction://hlinksldjump"/>
          </p:cNvPr>
          <p:cNvSpPr/>
          <p:nvPr/>
        </p:nvSpPr>
        <p:spPr>
          <a:xfrm>
            <a:off x="20748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5" name="Google Shape;10445;p65">
            <a:hlinkClick r:id="rId7" action="ppaction://hlinksldjump"/>
          </p:cNvPr>
          <p:cNvSpPr/>
          <p:nvPr/>
        </p:nvSpPr>
        <p:spPr>
          <a:xfrm>
            <a:off x="27225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6" name="Google Shape;10446;p65">
            <a:hlinkClick r:id="rId3" action="ppaction://hlinksldjump"/>
          </p:cNvPr>
          <p:cNvSpPr/>
          <p:nvPr/>
        </p:nvSpPr>
        <p:spPr>
          <a:xfrm>
            <a:off x="33321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7" name="Google Shape;10447;p65">
            <a:hlinkClick r:id="" action="ppaction://noaction"/>
          </p:cNvPr>
          <p:cNvSpPr/>
          <p:nvPr/>
        </p:nvSpPr>
        <p:spPr>
          <a:xfrm>
            <a:off x="39607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8" name="Google Shape;10448;p65">
            <a:hlinkClick r:id="rId4" action="ppaction://hlinksldjump"/>
          </p:cNvPr>
          <p:cNvSpPr/>
          <p:nvPr/>
        </p:nvSpPr>
        <p:spPr>
          <a:xfrm>
            <a:off x="45703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9" name="Google Shape;10449;p65">
            <a:hlinkClick r:id="" action="ppaction://noaction"/>
          </p:cNvPr>
          <p:cNvSpPr/>
          <p:nvPr/>
        </p:nvSpPr>
        <p:spPr>
          <a:xfrm>
            <a:off x="52180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0" name="Google Shape;10450;p65">
            <a:hlinkClick r:id="" action="ppaction://noaction"/>
          </p:cNvPr>
          <p:cNvSpPr/>
          <p:nvPr/>
        </p:nvSpPr>
        <p:spPr>
          <a:xfrm>
            <a:off x="58276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1" name="Google Shape;10451;p65">
            <a:hlinkClick r:id="" action="ppaction://noaction"/>
          </p:cNvPr>
          <p:cNvSpPr/>
          <p:nvPr/>
        </p:nvSpPr>
        <p:spPr>
          <a:xfrm>
            <a:off x="64753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2" name="Google Shape;10452;p65">
            <a:hlinkClick r:id="rId8" action="ppaction://hlinksldjump"/>
          </p:cNvPr>
          <p:cNvSpPr/>
          <p:nvPr/>
        </p:nvSpPr>
        <p:spPr>
          <a:xfrm>
            <a:off x="70849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3" name="Google Shape;10453;p65">
            <a:hlinkClick r:id="" action="ppaction://noaction"/>
          </p:cNvPr>
          <p:cNvSpPr/>
          <p:nvPr/>
        </p:nvSpPr>
        <p:spPr>
          <a:xfrm>
            <a:off x="76945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4" name="Google Shape;10454;p65">
            <a:hlinkClick r:id="rId9" action="ppaction://hlinksldjump"/>
          </p:cNvPr>
          <p:cNvSpPr/>
          <p:nvPr/>
        </p:nvSpPr>
        <p:spPr>
          <a:xfrm>
            <a:off x="8365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Rectangle 124">
            <a:extLst>
              <a:ext uri="{FF2B5EF4-FFF2-40B4-BE49-F238E27FC236}">
                <a16:creationId xmlns:a16="http://schemas.microsoft.com/office/drawing/2014/main" xmlns="" id="{05509BCD-2CB5-174E-8C99-2B12FF86040B}"/>
              </a:ext>
            </a:extLst>
          </p:cNvPr>
          <p:cNvSpPr/>
          <p:nvPr/>
        </p:nvSpPr>
        <p:spPr>
          <a:xfrm>
            <a:off x="3490594" y="927383"/>
            <a:ext cx="2159566" cy="523220"/>
          </a:xfrm>
          <a:prstGeom prst="rect">
            <a:avLst/>
          </a:prstGeom>
        </p:spPr>
        <p:txBody>
          <a:bodyPr wrap="none">
            <a:spAutoFit/>
          </a:bodyPr>
          <a:lstStyle/>
          <a:p>
            <a:r>
              <a:rPr lang="vi-VN" sz="2800" b="1" dirty="0">
                <a:solidFill>
                  <a:srgbClr val="FF0000"/>
                </a:solidFill>
                <a:latin typeface="Times New Roman" panose="02020603050405020304" pitchFamily="18" charset="0"/>
              </a:rPr>
              <a:t>a/ Khái niệm</a:t>
            </a:r>
            <a:endParaRPr lang="x-none" sz="2800" b="1" dirty="0">
              <a:solidFill>
                <a:srgbClr val="FF0000"/>
              </a:solidFill>
            </a:endParaRPr>
          </a:p>
        </p:txBody>
      </p:sp>
      <p:grpSp>
        <p:nvGrpSpPr>
          <p:cNvPr id="5" name="Group 4">
            <a:extLst>
              <a:ext uri="{FF2B5EF4-FFF2-40B4-BE49-F238E27FC236}">
                <a16:creationId xmlns:a16="http://schemas.microsoft.com/office/drawing/2014/main" xmlns="" id="{D52A3D6A-44AE-2D4D-8A41-4B1839A9B7EF}"/>
              </a:ext>
            </a:extLst>
          </p:cNvPr>
          <p:cNvGrpSpPr/>
          <p:nvPr/>
        </p:nvGrpSpPr>
        <p:grpSpPr>
          <a:xfrm>
            <a:off x="1484598" y="1528131"/>
            <a:ext cx="6453251" cy="1043619"/>
            <a:chOff x="1822176" y="1460159"/>
            <a:chExt cx="5928902" cy="1043619"/>
          </a:xfrm>
        </p:grpSpPr>
        <p:sp>
          <p:nvSpPr>
            <p:cNvPr id="103" name="Google Shape;5684;p37">
              <a:extLst>
                <a:ext uri="{FF2B5EF4-FFF2-40B4-BE49-F238E27FC236}">
                  <a16:creationId xmlns:a16="http://schemas.microsoft.com/office/drawing/2014/main" xmlns="" id="{C950FC40-BFFC-3C4E-BA0A-9759E908AD22}"/>
                </a:ext>
              </a:extLst>
            </p:cNvPr>
            <p:cNvSpPr/>
            <p:nvPr/>
          </p:nvSpPr>
          <p:spPr>
            <a:xfrm>
              <a:off x="2090344" y="1545071"/>
              <a:ext cx="5660734" cy="891003"/>
            </a:xfrm>
            <a:custGeom>
              <a:avLst/>
              <a:gdLst/>
              <a:ahLst/>
              <a:cxnLst/>
              <a:rect l="l" t="t" r="r" b="b"/>
              <a:pathLst>
                <a:path w="70490" h="16353" extrusionOk="0">
                  <a:moveTo>
                    <a:pt x="35416" y="0"/>
                  </a:moveTo>
                  <a:cubicBezTo>
                    <a:pt x="19347" y="0"/>
                    <a:pt x="3163" y="265"/>
                    <a:pt x="1803" y="909"/>
                  </a:cubicBezTo>
                  <a:cubicBezTo>
                    <a:pt x="487" y="1510"/>
                    <a:pt x="0" y="14646"/>
                    <a:pt x="2032" y="15476"/>
                  </a:cubicBezTo>
                  <a:cubicBezTo>
                    <a:pt x="3166" y="15914"/>
                    <a:pt x="21489" y="16353"/>
                    <a:pt x="38708" y="16353"/>
                  </a:cubicBezTo>
                  <a:cubicBezTo>
                    <a:pt x="54098" y="16353"/>
                    <a:pt x="68606" y="16003"/>
                    <a:pt x="69173" y="14990"/>
                  </a:cubicBezTo>
                  <a:cubicBezTo>
                    <a:pt x="70489" y="12958"/>
                    <a:pt x="70232" y="1510"/>
                    <a:pt x="68343" y="680"/>
                  </a:cubicBezTo>
                  <a:cubicBezTo>
                    <a:pt x="67441" y="265"/>
                    <a:pt x="51486" y="0"/>
                    <a:pt x="354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800" dirty="0">
                <a:latin typeface="Times New Roman" panose="02020603050405020304" pitchFamily="18" charset="0"/>
                <a:cs typeface="Times New Roman" panose="02020603050405020304" pitchFamily="18" charset="0"/>
              </a:endParaRPr>
            </a:p>
          </p:txBody>
        </p:sp>
        <p:grpSp>
          <p:nvGrpSpPr>
            <p:cNvPr id="105" name="Google Shape;5689;p37">
              <a:extLst>
                <a:ext uri="{FF2B5EF4-FFF2-40B4-BE49-F238E27FC236}">
                  <a16:creationId xmlns:a16="http://schemas.microsoft.com/office/drawing/2014/main" xmlns="" id="{95066D21-FA61-1F42-8EB5-BFA8CF90A64D}"/>
                </a:ext>
              </a:extLst>
            </p:cNvPr>
            <p:cNvGrpSpPr/>
            <p:nvPr/>
          </p:nvGrpSpPr>
          <p:grpSpPr>
            <a:xfrm>
              <a:off x="1822176" y="1567084"/>
              <a:ext cx="536336" cy="523220"/>
              <a:chOff x="4521638" y="3401497"/>
              <a:chExt cx="621007" cy="701959"/>
            </a:xfrm>
          </p:grpSpPr>
          <p:sp>
            <p:nvSpPr>
              <p:cNvPr id="106" name="Google Shape;5690;p37">
                <a:extLst>
                  <a:ext uri="{FF2B5EF4-FFF2-40B4-BE49-F238E27FC236}">
                    <a16:creationId xmlns:a16="http://schemas.microsoft.com/office/drawing/2014/main" xmlns="" id="{56DB908C-A5C1-E140-8EDB-0B432B6B7591}"/>
                  </a:ext>
                </a:extLst>
              </p:cNvPr>
              <p:cNvSpPr/>
              <p:nvPr/>
            </p:nvSpPr>
            <p:spPr>
              <a:xfrm>
                <a:off x="4621345" y="3738433"/>
                <a:ext cx="521301" cy="365023"/>
              </a:xfrm>
              <a:custGeom>
                <a:avLst/>
                <a:gdLst/>
                <a:ahLst/>
                <a:cxnLst/>
                <a:rect l="l" t="t" r="r" b="b"/>
                <a:pathLst>
                  <a:path w="10352" h="7249" extrusionOk="0">
                    <a:moveTo>
                      <a:pt x="8873" y="1"/>
                    </a:moveTo>
                    <a:lnTo>
                      <a:pt x="8873" y="1"/>
                    </a:lnTo>
                    <a:cubicBezTo>
                      <a:pt x="7619" y="1580"/>
                      <a:pt x="2306" y="4287"/>
                      <a:pt x="0" y="4287"/>
                    </a:cubicBezTo>
                    <a:cubicBezTo>
                      <a:pt x="0" y="4287"/>
                      <a:pt x="953" y="6267"/>
                      <a:pt x="3334" y="6993"/>
                    </a:cubicBezTo>
                    <a:cubicBezTo>
                      <a:pt x="4028" y="7182"/>
                      <a:pt x="4636" y="7248"/>
                      <a:pt x="5153" y="7248"/>
                    </a:cubicBezTo>
                    <a:cubicBezTo>
                      <a:pt x="6352" y="7248"/>
                      <a:pt x="7061" y="6893"/>
                      <a:pt x="7218" y="6893"/>
                    </a:cubicBezTo>
                    <a:cubicBezTo>
                      <a:pt x="7454" y="6893"/>
                      <a:pt x="7766" y="7031"/>
                      <a:pt x="7987" y="7031"/>
                    </a:cubicBezTo>
                    <a:cubicBezTo>
                      <a:pt x="8048" y="7031"/>
                      <a:pt x="8102" y="7021"/>
                      <a:pt x="8146" y="6993"/>
                    </a:cubicBezTo>
                    <a:cubicBezTo>
                      <a:pt x="8346" y="6793"/>
                      <a:pt x="7945" y="6267"/>
                      <a:pt x="8146" y="6066"/>
                    </a:cubicBezTo>
                    <a:cubicBezTo>
                      <a:pt x="8346" y="5866"/>
                      <a:pt x="10351" y="3134"/>
                      <a:pt x="8873" y="1"/>
                    </a:cubicBezTo>
                    <a:close/>
                  </a:path>
                </a:pathLst>
              </a:custGeom>
              <a:solidFill>
                <a:srgbClr val="BC61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07" name="Google Shape;5691;p37">
                <a:extLst>
                  <a:ext uri="{FF2B5EF4-FFF2-40B4-BE49-F238E27FC236}">
                    <a16:creationId xmlns:a16="http://schemas.microsoft.com/office/drawing/2014/main" xmlns="" id="{3167655E-17D5-0448-8ADF-CC2272496D61}"/>
                  </a:ext>
                </a:extLst>
              </p:cNvPr>
              <p:cNvSpPr/>
              <p:nvPr/>
            </p:nvSpPr>
            <p:spPr>
              <a:xfrm>
                <a:off x="4521638" y="3545618"/>
                <a:ext cx="562946" cy="408681"/>
              </a:xfrm>
              <a:custGeom>
                <a:avLst/>
                <a:gdLst/>
                <a:ahLst/>
                <a:cxnLst/>
                <a:rect l="l" t="t" r="r" b="b"/>
                <a:pathLst>
                  <a:path w="11179" h="8116" extrusionOk="0">
                    <a:moveTo>
                      <a:pt x="6458" y="0"/>
                    </a:moveTo>
                    <a:cubicBezTo>
                      <a:pt x="5626" y="0"/>
                      <a:pt x="4690" y="175"/>
                      <a:pt x="3660" y="597"/>
                    </a:cubicBezTo>
                    <a:cubicBezTo>
                      <a:pt x="3434" y="697"/>
                      <a:pt x="3233" y="797"/>
                      <a:pt x="3033" y="923"/>
                    </a:cubicBezTo>
                    <a:cubicBezTo>
                      <a:pt x="2933" y="1023"/>
                      <a:pt x="2807" y="1023"/>
                      <a:pt x="2807" y="1123"/>
                    </a:cubicBezTo>
                    <a:cubicBezTo>
                      <a:pt x="627" y="2276"/>
                      <a:pt x="0" y="6236"/>
                      <a:pt x="1153" y="7815"/>
                    </a:cubicBezTo>
                    <a:cubicBezTo>
                      <a:pt x="1254" y="8015"/>
                      <a:pt x="1554" y="8116"/>
                      <a:pt x="1980" y="8116"/>
                    </a:cubicBezTo>
                    <a:cubicBezTo>
                      <a:pt x="4286" y="8116"/>
                      <a:pt x="9599" y="5409"/>
                      <a:pt x="10853" y="3830"/>
                    </a:cubicBezTo>
                    <a:cubicBezTo>
                      <a:pt x="11078" y="3629"/>
                      <a:pt x="11178" y="3429"/>
                      <a:pt x="11078" y="3203"/>
                    </a:cubicBezTo>
                    <a:cubicBezTo>
                      <a:pt x="10981" y="2076"/>
                      <a:pt x="9332" y="0"/>
                      <a:pt x="6458" y="0"/>
                    </a:cubicBezTo>
                    <a:close/>
                  </a:path>
                </a:pathLst>
              </a:custGeom>
              <a:solidFill>
                <a:srgbClr val="632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08" name="Google Shape;5692;p37">
                <a:extLst>
                  <a:ext uri="{FF2B5EF4-FFF2-40B4-BE49-F238E27FC236}">
                    <a16:creationId xmlns:a16="http://schemas.microsoft.com/office/drawing/2014/main" xmlns="" id="{D3F37087-190A-964E-98D7-286A43AA6629}"/>
                  </a:ext>
                </a:extLst>
              </p:cNvPr>
              <p:cNvSpPr/>
              <p:nvPr/>
            </p:nvSpPr>
            <p:spPr>
              <a:xfrm>
                <a:off x="4642797" y="3401497"/>
                <a:ext cx="94722" cy="207714"/>
              </a:xfrm>
              <a:custGeom>
                <a:avLst/>
                <a:gdLst/>
                <a:ahLst/>
                <a:cxnLst/>
                <a:rect l="l" t="t" r="r" b="b"/>
                <a:pathLst>
                  <a:path w="1881" h="4125" extrusionOk="0">
                    <a:moveTo>
                      <a:pt x="1651" y="1"/>
                    </a:moveTo>
                    <a:cubicBezTo>
                      <a:pt x="1251" y="1"/>
                      <a:pt x="443" y="339"/>
                      <a:pt x="201" y="953"/>
                    </a:cubicBezTo>
                    <a:cubicBezTo>
                      <a:pt x="0" y="1679"/>
                      <a:pt x="527" y="3158"/>
                      <a:pt x="827" y="3885"/>
                    </a:cubicBezTo>
                    <a:cubicBezTo>
                      <a:pt x="901" y="4032"/>
                      <a:pt x="1041" y="4125"/>
                      <a:pt x="1190" y="4125"/>
                    </a:cubicBezTo>
                    <a:cubicBezTo>
                      <a:pt x="1245" y="4125"/>
                      <a:pt x="1300" y="4112"/>
                      <a:pt x="1354" y="4085"/>
                    </a:cubicBezTo>
                    <a:lnTo>
                      <a:pt x="1454" y="4085"/>
                    </a:lnTo>
                    <a:cubicBezTo>
                      <a:pt x="1554" y="3985"/>
                      <a:pt x="1655" y="3885"/>
                      <a:pt x="1655" y="3659"/>
                    </a:cubicBezTo>
                    <a:cubicBezTo>
                      <a:pt x="1354" y="2206"/>
                      <a:pt x="1880" y="426"/>
                      <a:pt x="1880" y="126"/>
                    </a:cubicBezTo>
                    <a:cubicBezTo>
                      <a:pt x="1880" y="42"/>
                      <a:pt x="1790" y="1"/>
                      <a:pt x="1651" y="1"/>
                    </a:cubicBezTo>
                    <a:close/>
                  </a:path>
                </a:pathLst>
              </a:custGeom>
              <a:solidFill>
                <a:srgbClr val="5328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09" name="Google Shape;5693;p37">
                <a:extLst>
                  <a:ext uri="{FF2B5EF4-FFF2-40B4-BE49-F238E27FC236}">
                    <a16:creationId xmlns:a16="http://schemas.microsoft.com/office/drawing/2014/main" xmlns="" id="{03346F38-D6A1-6647-8693-2F2A3EA56E78}"/>
                  </a:ext>
                </a:extLst>
              </p:cNvPr>
              <p:cNvSpPr/>
              <p:nvPr/>
            </p:nvSpPr>
            <p:spPr>
              <a:xfrm>
                <a:off x="4616309" y="3634245"/>
                <a:ext cx="53026" cy="31069"/>
              </a:xfrm>
              <a:custGeom>
                <a:avLst/>
                <a:gdLst/>
                <a:ahLst/>
                <a:cxnLst/>
                <a:rect l="l" t="t" r="r" b="b"/>
                <a:pathLst>
                  <a:path w="1053" h="617" extrusionOk="0">
                    <a:moveTo>
                      <a:pt x="801" y="1"/>
                    </a:moveTo>
                    <a:cubicBezTo>
                      <a:pt x="705" y="1"/>
                      <a:pt x="593" y="90"/>
                      <a:pt x="526" y="90"/>
                    </a:cubicBezTo>
                    <a:cubicBezTo>
                      <a:pt x="426" y="190"/>
                      <a:pt x="201" y="291"/>
                      <a:pt x="100" y="416"/>
                    </a:cubicBezTo>
                    <a:cubicBezTo>
                      <a:pt x="0" y="516"/>
                      <a:pt x="100" y="616"/>
                      <a:pt x="201" y="616"/>
                    </a:cubicBezTo>
                    <a:cubicBezTo>
                      <a:pt x="426" y="516"/>
                      <a:pt x="526" y="416"/>
                      <a:pt x="727" y="291"/>
                    </a:cubicBezTo>
                    <a:cubicBezTo>
                      <a:pt x="827" y="291"/>
                      <a:pt x="1053" y="190"/>
                      <a:pt x="927" y="90"/>
                    </a:cubicBezTo>
                    <a:cubicBezTo>
                      <a:pt x="894" y="23"/>
                      <a:pt x="849" y="1"/>
                      <a:pt x="801" y="1"/>
                    </a:cubicBezTo>
                    <a:close/>
                  </a:path>
                </a:pathLst>
              </a:custGeom>
              <a:solidFill>
                <a:srgbClr val="4D24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10" name="Google Shape;5694;p37">
                <a:extLst>
                  <a:ext uri="{FF2B5EF4-FFF2-40B4-BE49-F238E27FC236}">
                    <a16:creationId xmlns:a16="http://schemas.microsoft.com/office/drawing/2014/main" xmlns="" id="{0D4DBAC3-5093-764D-9A45-63C7A060B9B9}"/>
                  </a:ext>
                </a:extLst>
              </p:cNvPr>
              <p:cNvSpPr/>
              <p:nvPr/>
            </p:nvSpPr>
            <p:spPr>
              <a:xfrm>
                <a:off x="4594857" y="3628656"/>
                <a:ext cx="179222" cy="73267"/>
              </a:xfrm>
              <a:custGeom>
                <a:avLst/>
                <a:gdLst/>
                <a:ahLst/>
                <a:cxnLst/>
                <a:rect l="l" t="t" r="r" b="b"/>
                <a:pathLst>
                  <a:path w="3559" h="1455" extrusionOk="0">
                    <a:moveTo>
                      <a:pt x="3358" y="1"/>
                    </a:moveTo>
                    <a:cubicBezTo>
                      <a:pt x="2732" y="201"/>
                      <a:pt x="2105" y="527"/>
                      <a:pt x="1579" y="727"/>
                    </a:cubicBezTo>
                    <a:cubicBezTo>
                      <a:pt x="1053" y="928"/>
                      <a:pt x="426" y="1028"/>
                      <a:pt x="0" y="1454"/>
                    </a:cubicBezTo>
                    <a:cubicBezTo>
                      <a:pt x="627" y="1454"/>
                      <a:pt x="1353" y="1153"/>
                      <a:pt x="1880" y="928"/>
                    </a:cubicBezTo>
                    <a:cubicBezTo>
                      <a:pt x="2406" y="727"/>
                      <a:pt x="3033" y="527"/>
                      <a:pt x="3459" y="101"/>
                    </a:cubicBezTo>
                    <a:cubicBezTo>
                      <a:pt x="3559" y="101"/>
                      <a:pt x="3459" y="1"/>
                      <a:pt x="3358" y="1"/>
                    </a:cubicBezTo>
                    <a:close/>
                  </a:path>
                </a:pathLst>
              </a:custGeom>
              <a:solidFill>
                <a:srgbClr val="4D24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11" name="Google Shape;5695;p37">
                <a:extLst>
                  <a:ext uri="{FF2B5EF4-FFF2-40B4-BE49-F238E27FC236}">
                    <a16:creationId xmlns:a16="http://schemas.microsoft.com/office/drawing/2014/main" xmlns="" id="{1CB5172B-9312-8941-B000-3F0F68E2471A}"/>
                  </a:ext>
                </a:extLst>
              </p:cNvPr>
              <p:cNvSpPr/>
              <p:nvPr/>
            </p:nvSpPr>
            <p:spPr>
              <a:xfrm>
                <a:off x="4584736" y="3643813"/>
                <a:ext cx="278981" cy="94667"/>
              </a:xfrm>
              <a:custGeom>
                <a:avLst/>
                <a:gdLst/>
                <a:ahLst/>
                <a:cxnLst/>
                <a:rect l="l" t="t" r="r" b="b"/>
                <a:pathLst>
                  <a:path w="5540" h="1880" extrusionOk="0">
                    <a:moveTo>
                      <a:pt x="5439" y="0"/>
                    </a:moveTo>
                    <a:cubicBezTo>
                      <a:pt x="4913" y="101"/>
                      <a:pt x="4487" y="426"/>
                      <a:pt x="4061" y="627"/>
                    </a:cubicBezTo>
                    <a:cubicBezTo>
                      <a:pt x="3559" y="727"/>
                      <a:pt x="3133" y="953"/>
                      <a:pt x="2607" y="1053"/>
                    </a:cubicBezTo>
                    <a:cubicBezTo>
                      <a:pt x="1780" y="1354"/>
                      <a:pt x="828" y="1579"/>
                      <a:pt x="1" y="1880"/>
                    </a:cubicBezTo>
                    <a:cubicBezTo>
                      <a:pt x="928" y="1880"/>
                      <a:pt x="1980" y="1579"/>
                      <a:pt x="2933" y="1253"/>
                    </a:cubicBezTo>
                    <a:cubicBezTo>
                      <a:pt x="3760" y="953"/>
                      <a:pt x="4813" y="727"/>
                      <a:pt x="5539" y="226"/>
                    </a:cubicBezTo>
                    <a:cubicBezTo>
                      <a:pt x="5539" y="101"/>
                      <a:pt x="5539" y="0"/>
                      <a:pt x="5439" y="0"/>
                    </a:cubicBezTo>
                    <a:close/>
                  </a:path>
                </a:pathLst>
              </a:custGeom>
              <a:solidFill>
                <a:srgbClr val="4D24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12" name="Google Shape;5696;p37">
                <a:extLst>
                  <a:ext uri="{FF2B5EF4-FFF2-40B4-BE49-F238E27FC236}">
                    <a16:creationId xmlns:a16="http://schemas.microsoft.com/office/drawing/2014/main" xmlns="" id="{9897B8C3-A298-B849-AF32-4F648C33CD68}"/>
                  </a:ext>
                </a:extLst>
              </p:cNvPr>
              <p:cNvSpPr/>
              <p:nvPr/>
            </p:nvSpPr>
            <p:spPr>
              <a:xfrm>
                <a:off x="4579700" y="3731333"/>
                <a:ext cx="204502" cy="70296"/>
              </a:xfrm>
              <a:custGeom>
                <a:avLst/>
                <a:gdLst/>
                <a:ahLst/>
                <a:cxnLst/>
                <a:rect l="l" t="t" r="r" b="b"/>
                <a:pathLst>
                  <a:path w="4061" h="1396" extrusionOk="0">
                    <a:moveTo>
                      <a:pt x="4025" y="0"/>
                    </a:moveTo>
                    <a:cubicBezTo>
                      <a:pt x="4010" y="0"/>
                      <a:pt x="3990" y="12"/>
                      <a:pt x="3960" y="42"/>
                    </a:cubicBezTo>
                    <a:cubicBezTo>
                      <a:pt x="3233" y="142"/>
                      <a:pt x="2607" y="568"/>
                      <a:pt x="1880" y="769"/>
                    </a:cubicBezTo>
                    <a:cubicBezTo>
                      <a:pt x="1253" y="994"/>
                      <a:pt x="627" y="1094"/>
                      <a:pt x="0" y="1395"/>
                    </a:cubicBezTo>
                    <a:cubicBezTo>
                      <a:pt x="727" y="1395"/>
                      <a:pt x="1354" y="1195"/>
                      <a:pt x="2080" y="994"/>
                    </a:cubicBezTo>
                    <a:cubicBezTo>
                      <a:pt x="2707" y="668"/>
                      <a:pt x="3434" y="468"/>
                      <a:pt x="4060" y="142"/>
                    </a:cubicBezTo>
                    <a:cubicBezTo>
                      <a:pt x="4060" y="71"/>
                      <a:pt x="4060" y="0"/>
                      <a:pt x="4025" y="0"/>
                    </a:cubicBezTo>
                    <a:close/>
                  </a:path>
                </a:pathLst>
              </a:custGeom>
              <a:solidFill>
                <a:srgbClr val="4D24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13" name="Google Shape;5697;p37">
                <a:extLst>
                  <a:ext uri="{FF2B5EF4-FFF2-40B4-BE49-F238E27FC236}">
                    <a16:creationId xmlns:a16="http://schemas.microsoft.com/office/drawing/2014/main" xmlns="" id="{39344E6E-C857-C14A-9121-E7C14E710592}"/>
                  </a:ext>
                </a:extLst>
              </p:cNvPr>
              <p:cNvSpPr/>
              <p:nvPr/>
            </p:nvSpPr>
            <p:spPr>
              <a:xfrm>
                <a:off x="4815722" y="3691752"/>
                <a:ext cx="63148" cy="31623"/>
              </a:xfrm>
              <a:custGeom>
                <a:avLst/>
                <a:gdLst/>
                <a:ahLst/>
                <a:cxnLst/>
                <a:rect l="l" t="t" r="r" b="b"/>
                <a:pathLst>
                  <a:path w="1254" h="628" extrusionOk="0">
                    <a:moveTo>
                      <a:pt x="1153" y="1"/>
                    </a:moveTo>
                    <a:cubicBezTo>
                      <a:pt x="952" y="1"/>
                      <a:pt x="727" y="101"/>
                      <a:pt x="526" y="201"/>
                    </a:cubicBezTo>
                    <a:cubicBezTo>
                      <a:pt x="426" y="301"/>
                      <a:pt x="226" y="402"/>
                      <a:pt x="0" y="627"/>
                    </a:cubicBezTo>
                    <a:lnTo>
                      <a:pt x="100" y="627"/>
                    </a:lnTo>
                    <a:cubicBezTo>
                      <a:pt x="226" y="627"/>
                      <a:pt x="426" y="527"/>
                      <a:pt x="627" y="402"/>
                    </a:cubicBezTo>
                    <a:cubicBezTo>
                      <a:pt x="852" y="301"/>
                      <a:pt x="1053" y="201"/>
                      <a:pt x="1253" y="101"/>
                    </a:cubicBezTo>
                    <a:cubicBezTo>
                      <a:pt x="1253" y="1"/>
                      <a:pt x="1253" y="1"/>
                      <a:pt x="1153" y="1"/>
                    </a:cubicBezTo>
                    <a:close/>
                  </a:path>
                </a:pathLst>
              </a:custGeom>
              <a:solidFill>
                <a:srgbClr val="4D24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14" name="Google Shape;5698;p37">
                <a:extLst>
                  <a:ext uri="{FF2B5EF4-FFF2-40B4-BE49-F238E27FC236}">
                    <a16:creationId xmlns:a16="http://schemas.microsoft.com/office/drawing/2014/main" xmlns="" id="{6CBF3F88-F05C-584B-B4C6-968C0B276D54}"/>
                  </a:ext>
                </a:extLst>
              </p:cNvPr>
              <p:cNvSpPr/>
              <p:nvPr/>
            </p:nvSpPr>
            <p:spPr>
              <a:xfrm>
                <a:off x="4574664" y="3701874"/>
                <a:ext cx="372343" cy="167884"/>
              </a:xfrm>
              <a:custGeom>
                <a:avLst/>
                <a:gdLst/>
                <a:ahLst/>
                <a:cxnLst/>
                <a:rect l="l" t="t" r="r" b="b"/>
                <a:pathLst>
                  <a:path w="7394" h="3334" extrusionOk="0">
                    <a:moveTo>
                      <a:pt x="7293" y="0"/>
                    </a:moveTo>
                    <a:cubicBezTo>
                      <a:pt x="6767" y="201"/>
                      <a:pt x="6140" y="627"/>
                      <a:pt x="5639" y="953"/>
                    </a:cubicBezTo>
                    <a:cubicBezTo>
                      <a:pt x="5013" y="1253"/>
                      <a:pt x="4386" y="1454"/>
                      <a:pt x="3759" y="1780"/>
                    </a:cubicBezTo>
                    <a:cubicBezTo>
                      <a:pt x="2506" y="2306"/>
                      <a:pt x="1128" y="2607"/>
                      <a:pt x="0" y="3233"/>
                    </a:cubicBezTo>
                    <a:lnTo>
                      <a:pt x="0" y="3334"/>
                    </a:lnTo>
                    <a:cubicBezTo>
                      <a:pt x="1253" y="3133"/>
                      <a:pt x="2506" y="2506"/>
                      <a:pt x="3759" y="2080"/>
                    </a:cubicBezTo>
                    <a:lnTo>
                      <a:pt x="5639" y="1153"/>
                    </a:lnTo>
                    <a:cubicBezTo>
                      <a:pt x="6266" y="827"/>
                      <a:pt x="6892" y="627"/>
                      <a:pt x="7394" y="100"/>
                    </a:cubicBezTo>
                    <a:cubicBezTo>
                      <a:pt x="7394" y="100"/>
                      <a:pt x="7394" y="0"/>
                      <a:pt x="7293" y="0"/>
                    </a:cubicBezTo>
                    <a:close/>
                  </a:path>
                </a:pathLst>
              </a:custGeom>
              <a:solidFill>
                <a:srgbClr val="4D24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15" name="Google Shape;5699;p37">
                <a:extLst>
                  <a:ext uri="{FF2B5EF4-FFF2-40B4-BE49-F238E27FC236}">
                    <a16:creationId xmlns:a16="http://schemas.microsoft.com/office/drawing/2014/main" xmlns="" id="{3C9BA057-3F11-D843-BFC4-34FAD4E2BED3}"/>
                  </a:ext>
                </a:extLst>
              </p:cNvPr>
              <p:cNvSpPr/>
              <p:nvPr/>
            </p:nvSpPr>
            <p:spPr>
              <a:xfrm>
                <a:off x="4579700" y="3759935"/>
                <a:ext cx="362272" cy="157762"/>
              </a:xfrm>
              <a:custGeom>
                <a:avLst/>
                <a:gdLst/>
                <a:ahLst/>
                <a:cxnLst/>
                <a:rect l="l" t="t" r="r" b="b"/>
                <a:pathLst>
                  <a:path w="7194" h="3133" extrusionOk="0">
                    <a:moveTo>
                      <a:pt x="7093" y="0"/>
                    </a:moveTo>
                    <a:cubicBezTo>
                      <a:pt x="5840" y="526"/>
                      <a:pt x="4687" y="1253"/>
                      <a:pt x="3534" y="1780"/>
                    </a:cubicBezTo>
                    <a:cubicBezTo>
                      <a:pt x="2281" y="2181"/>
                      <a:pt x="1153" y="2607"/>
                      <a:pt x="0" y="3033"/>
                    </a:cubicBezTo>
                    <a:lnTo>
                      <a:pt x="0" y="3133"/>
                    </a:lnTo>
                    <a:cubicBezTo>
                      <a:pt x="1253" y="2932"/>
                      <a:pt x="2507" y="2406"/>
                      <a:pt x="3659" y="1880"/>
                    </a:cubicBezTo>
                    <a:cubicBezTo>
                      <a:pt x="4913" y="1353"/>
                      <a:pt x="6166" y="827"/>
                      <a:pt x="7193" y="100"/>
                    </a:cubicBezTo>
                    <a:cubicBezTo>
                      <a:pt x="7193" y="0"/>
                      <a:pt x="7193" y="0"/>
                      <a:pt x="7093" y="0"/>
                    </a:cubicBezTo>
                    <a:close/>
                  </a:path>
                </a:pathLst>
              </a:custGeom>
              <a:solidFill>
                <a:srgbClr val="4D24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16" name="Google Shape;5700;p37">
                <a:extLst>
                  <a:ext uri="{FF2B5EF4-FFF2-40B4-BE49-F238E27FC236}">
                    <a16:creationId xmlns:a16="http://schemas.microsoft.com/office/drawing/2014/main" xmlns="" id="{D7791B30-AE88-7B45-9A2D-F8DB75FD3861}"/>
                  </a:ext>
                </a:extLst>
              </p:cNvPr>
              <p:cNvSpPr/>
              <p:nvPr/>
            </p:nvSpPr>
            <p:spPr>
              <a:xfrm>
                <a:off x="4689478" y="3847405"/>
                <a:ext cx="156360" cy="70296"/>
              </a:xfrm>
              <a:custGeom>
                <a:avLst/>
                <a:gdLst/>
                <a:ahLst/>
                <a:cxnLst/>
                <a:rect l="l" t="t" r="r" b="b"/>
                <a:pathLst>
                  <a:path w="3105" h="1396" extrusionOk="0">
                    <a:moveTo>
                      <a:pt x="3052" y="1"/>
                    </a:moveTo>
                    <a:cubicBezTo>
                      <a:pt x="3042" y="1"/>
                      <a:pt x="3033" y="13"/>
                      <a:pt x="3033" y="43"/>
                    </a:cubicBezTo>
                    <a:cubicBezTo>
                      <a:pt x="2507" y="243"/>
                      <a:pt x="1981" y="444"/>
                      <a:pt x="1479" y="669"/>
                    </a:cubicBezTo>
                    <a:cubicBezTo>
                      <a:pt x="1053" y="870"/>
                      <a:pt x="427" y="1070"/>
                      <a:pt x="1" y="1396"/>
                    </a:cubicBezTo>
                    <a:cubicBezTo>
                      <a:pt x="1053" y="1396"/>
                      <a:pt x="2206" y="669"/>
                      <a:pt x="3033" y="143"/>
                    </a:cubicBezTo>
                    <a:cubicBezTo>
                      <a:pt x="3104" y="72"/>
                      <a:pt x="3075" y="1"/>
                      <a:pt x="3052" y="1"/>
                    </a:cubicBezTo>
                    <a:close/>
                  </a:path>
                </a:pathLst>
              </a:custGeom>
              <a:solidFill>
                <a:srgbClr val="4D24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17" name="Google Shape;5701;p37">
                <a:extLst>
                  <a:ext uri="{FF2B5EF4-FFF2-40B4-BE49-F238E27FC236}">
                    <a16:creationId xmlns:a16="http://schemas.microsoft.com/office/drawing/2014/main" xmlns="" id="{973D3803-05EB-554B-94AF-32B6DE9AA3F9}"/>
                  </a:ext>
                </a:extLst>
              </p:cNvPr>
              <p:cNvSpPr/>
              <p:nvPr/>
            </p:nvSpPr>
            <p:spPr>
              <a:xfrm>
                <a:off x="4669285" y="3917652"/>
                <a:ext cx="199466" cy="71554"/>
              </a:xfrm>
              <a:custGeom>
                <a:avLst/>
                <a:gdLst/>
                <a:ahLst/>
                <a:cxnLst/>
                <a:rect l="l" t="t" r="r" b="b"/>
                <a:pathLst>
                  <a:path w="3961" h="1421" extrusionOk="0">
                    <a:moveTo>
                      <a:pt x="3860" y="1"/>
                    </a:moveTo>
                    <a:cubicBezTo>
                      <a:pt x="3234" y="201"/>
                      <a:pt x="2607" y="527"/>
                      <a:pt x="1981" y="828"/>
                    </a:cubicBezTo>
                    <a:cubicBezTo>
                      <a:pt x="1254" y="1054"/>
                      <a:pt x="627" y="1254"/>
                      <a:pt x="1" y="1354"/>
                    </a:cubicBezTo>
                    <a:cubicBezTo>
                      <a:pt x="146" y="1401"/>
                      <a:pt x="297" y="1420"/>
                      <a:pt x="451" y="1420"/>
                    </a:cubicBezTo>
                    <a:cubicBezTo>
                      <a:pt x="960" y="1420"/>
                      <a:pt x="1500" y="1207"/>
                      <a:pt x="1981" y="1054"/>
                    </a:cubicBezTo>
                    <a:cubicBezTo>
                      <a:pt x="2607" y="828"/>
                      <a:pt x="3434" y="527"/>
                      <a:pt x="3961" y="101"/>
                    </a:cubicBezTo>
                    <a:cubicBezTo>
                      <a:pt x="3961" y="101"/>
                      <a:pt x="3961" y="1"/>
                      <a:pt x="3860" y="1"/>
                    </a:cubicBezTo>
                    <a:close/>
                  </a:path>
                </a:pathLst>
              </a:custGeom>
              <a:solidFill>
                <a:srgbClr val="A64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18" name="Google Shape;5702;p37">
                <a:extLst>
                  <a:ext uri="{FF2B5EF4-FFF2-40B4-BE49-F238E27FC236}">
                    <a16:creationId xmlns:a16="http://schemas.microsoft.com/office/drawing/2014/main" xmlns="" id="{90468486-77E1-EB46-AABE-EB4D66DE8EA1}"/>
                  </a:ext>
                </a:extLst>
              </p:cNvPr>
              <p:cNvSpPr/>
              <p:nvPr/>
            </p:nvSpPr>
            <p:spPr>
              <a:xfrm>
                <a:off x="4716016" y="3975713"/>
                <a:ext cx="121211" cy="46780"/>
              </a:xfrm>
              <a:custGeom>
                <a:avLst/>
                <a:gdLst/>
                <a:ahLst/>
                <a:cxnLst/>
                <a:rect l="l" t="t" r="r" b="b"/>
                <a:pathLst>
                  <a:path w="2407" h="929" extrusionOk="0">
                    <a:moveTo>
                      <a:pt x="2306" y="1"/>
                    </a:moveTo>
                    <a:cubicBezTo>
                      <a:pt x="1880" y="101"/>
                      <a:pt x="1454" y="201"/>
                      <a:pt x="1053" y="402"/>
                    </a:cubicBezTo>
                    <a:cubicBezTo>
                      <a:pt x="727" y="527"/>
                      <a:pt x="426" y="627"/>
                      <a:pt x="100" y="828"/>
                    </a:cubicBezTo>
                    <a:cubicBezTo>
                      <a:pt x="0" y="828"/>
                      <a:pt x="0" y="928"/>
                      <a:pt x="100" y="928"/>
                    </a:cubicBezTo>
                    <a:cubicBezTo>
                      <a:pt x="526" y="828"/>
                      <a:pt x="827" y="728"/>
                      <a:pt x="1253" y="527"/>
                    </a:cubicBezTo>
                    <a:cubicBezTo>
                      <a:pt x="1579" y="402"/>
                      <a:pt x="1980" y="302"/>
                      <a:pt x="2306" y="101"/>
                    </a:cubicBezTo>
                    <a:cubicBezTo>
                      <a:pt x="2406" y="1"/>
                      <a:pt x="2306" y="1"/>
                      <a:pt x="2306" y="1"/>
                    </a:cubicBezTo>
                    <a:close/>
                  </a:path>
                </a:pathLst>
              </a:custGeom>
              <a:solidFill>
                <a:srgbClr val="A64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19" name="Google Shape;5703;p37">
                <a:extLst>
                  <a:ext uri="{FF2B5EF4-FFF2-40B4-BE49-F238E27FC236}">
                    <a16:creationId xmlns:a16="http://schemas.microsoft.com/office/drawing/2014/main" xmlns="" id="{1453BBAF-1B6C-8A43-AAEA-A5E56012CB8A}"/>
                  </a:ext>
                </a:extLst>
              </p:cNvPr>
              <p:cNvSpPr/>
              <p:nvPr/>
            </p:nvSpPr>
            <p:spPr>
              <a:xfrm>
                <a:off x="4763956" y="4020178"/>
                <a:ext cx="56854" cy="23768"/>
              </a:xfrm>
              <a:custGeom>
                <a:avLst/>
                <a:gdLst/>
                <a:ahLst/>
                <a:cxnLst/>
                <a:rect l="l" t="t" r="r" b="b"/>
                <a:pathLst>
                  <a:path w="1129" h="472" extrusionOk="0">
                    <a:moveTo>
                      <a:pt x="1099" y="1"/>
                    </a:moveTo>
                    <a:cubicBezTo>
                      <a:pt x="1084" y="1"/>
                      <a:pt x="1061" y="12"/>
                      <a:pt x="1028" y="45"/>
                    </a:cubicBezTo>
                    <a:cubicBezTo>
                      <a:pt x="828" y="45"/>
                      <a:pt x="727" y="145"/>
                      <a:pt x="502" y="271"/>
                    </a:cubicBezTo>
                    <a:cubicBezTo>
                      <a:pt x="401" y="271"/>
                      <a:pt x="201" y="371"/>
                      <a:pt x="0" y="471"/>
                    </a:cubicBezTo>
                    <a:cubicBezTo>
                      <a:pt x="201" y="471"/>
                      <a:pt x="401" y="471"/>
                      <a:pt x="627" y="371"/>
                    </a:cubicBezTo>
                    <a:cubicBezTo>
                      <a:pt x="828" y="371"/>
                      <a:pt x="928" y="271"/>
                      <a:pt x="1128" y="45"/>
                    </a:cubicBezTo>
                    <a:cubicBezTo>
                      <a:pt x="1128" y="45"/>
                      <a:pt x="1128" y="1"/>
                      <a:pt x="1099" y="1"/>
                    </a:cubicBezTo>
                    <a:close/>
                  </a:path>
                </a:pathLst>
              </a:custGeom>
              <a:solidFill>
                <a:srgbClr val="A64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0" name="Google Shape;5704;p37">
                <a:extLst>
                  <a:ext uri="{FF2B5EF4-FFF2-40B4-BE49-F238E27FC236}">
                    <a16:creationId xmlns:a16="http://schemas.microsoft.com/office/drawing/2014/main" xmlns="" id="{3A1F6615-4E46-704A-8576-AA1B42824CC9}"/>
                  </a:ext>
                </a:extLst>
              </p:cNvPr>
              <p:cNvSpPr/>
              <p:nvPr/>
            </p:nvSpPr>
            <p:spPr>
              <a:xfrm>
                <a:off x="4795529" y="4002251"/>
                <a:ext cx="151475" cy="68936"/>
              </a:xfrm>
              <a:custGeom>
                <a:avLst/>
                <a:gdLst/>
                <a:ahLst/>
                <a:cxnLst/>
                <a:rect l="l" t="t" r="r" b="b"/>
                <a:pathLst>
                  <a:path w="3008" h="1369" extrusionOk="0">
                    <a:moveTo>
                      <a:pt x="2907" y="0"/>
                    </a:moveTo>
                    <a:cubicBezTo>
                      <a:pt x="2381" y="100"/>
                      <a:pt x="1980" y="401"/>
                      <a:pt x="1454" y="627"/>
                    </a:cubicBezTo>
                    <a:cubicBezTo>
                      <a:pt x="1028" y="827"/>
                      <a:pt x="501" y="1028"/>
                      <a:pt x="0" y="1253"/>
                    </a:cubicBezTo>
                    <a:lnTo>
                      <a:pt x="0" y="1353"/>
                    </a:lnTo>
                    <a:cubicBezTo>
                      <a:pt x="31" y="1364"/>
                      <a:pt x="67" y="1369"/>
                      <a:pt x="107" y="1369"/>
                    </a:cubicBezTo>
                    <a:cubicBezTo>
                      <a:pt x="448" y="1369"/>
                      <a:pt x="1061" y="1017"/>
                      <a:pt x="1353" y="927"/>
                    </a:cubicBezTo>
                    <a:cubicBezTo>
                      <a:pt x="1880" y="727"/>
                      <a:pt x="2506" y="501"/>
                      <a:pt x="2907" y="100"/>
                    </a:cubicBezTo>
                    <a:cubicBezTo>
                      <a:pt x="3008" y="0"/>
                      <a:pt x="2907" y="0"/>
                      <a:pt x="2907" y="0"/>
                    </a:cubicBezTo>
                    <a:close/>
                  </a:path>
                </a:pathLst>
              </a:custGeom>
              <a:solidFill>
                <a:srgbClr val="A64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1" name="Google Shape;5705;p37">
                <a:extLst>
                  <a:ext uri="{FF2B5EF4-FFF2-40B4-BE49-F238E27FC236}">
                    <a16:creationId xmlns:a16="http://schemas.microsoft.com/office/drawing/2014/main" xmlns="" id="{8AEDB1A0-FCF1-D041-B9F5-DC1002189E4D}"/>
                  </a:ext>
                </a:extLst>
              </p:cNvPr>
              <p:cNvSpPr/>
              <p:nvPr/>
            </p:nvSpPr>
            <p:spPr>
              <a:xfrm>
                <a:off x="4852282" y="4038810"/>
                <a:ext cx="106103" cy="46780"/>
              </a:xfrm>
              <a:custGeom>
                <a:avLst/>
                <a:gdLst/>
                <a:ahLst/>
                <a:cxnLst/>
                <a:rect l="l" t="t" r="r" b="b"/>
                <a:pathLst>
                  <a:path w="2107" h="929" extrusionOk="0">
                    <a:moveTo>
                      <a:pt x="2006" y="1"/>
                    </a:moveTo>
                    <a:cubicBezTo>
                      <a:pt x="1680" y="101"/>
                      <a:pt x="1254" y="302"/>
                      <a:pt x="953" y="402"/>
                    </a:cubicBezTo>
                    <a:cubicBezTo>
                      <a:pt x="627" y="527"/>
                      <a:pt x="327" y="627"/>
                      <a:pt x="1" y="928"/>
                    </a:cubicBezTo>
                    <a:cubicBezTo>
                      <a:pt x="427" y="928"/>
                      <a:pt x="853" y="728"/>
                      <a:pt x="1154" y="627"/>
                    </a:cubicBezTo>
                    <a:cubicBezTo>
                      <a:pt x="1480" y="527"/>
                      <a:pt x="1780" y="402"/>
                      <a:pt x="2106" y="101"/>
                    </a:cubicBezTo>
                    <a:lnTo>
                      <a:pt x="2006" y="1"/>
                    </a:lnTo>
                    <a:close/>
                  </a:path>
                </a:pathLst>
              </a:custGeom>
              <a:solidFill>
                <a:srgbClr val="A64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2" name="Google Shape;5706;p37">
                <a:extLst>
                  <a:ext uri="{FF2B5EF4-FFF2-40B4-BE49-F238E27FC236}">
                    <a16:creationId xmlns:a16="http://schemas.microsoft.com/office/drawing/2014/main" xmlns="" id="{9F11B1A6-B9AD-8642-BC3C-75CD07DDDDCC}"/>
                  </a:ext>
                </a:extLst>
              </p:cNvPr>
              <p:cNvSpPr/>
              <p:nvPr/>
            </p:nvSpPr>
            <p:spPr>
              <a:xfrm>
                <a:off x="4921724" y="4048931"/>
                <a:ext cx="68184" cy="38018"/>
              </a:xfrm>
              <a:custGeom>
                <a:avLst/>
                <a:gdLst/>
                <a:ahLst/>
                <a:cxnLst/>
                <a:rect l="l" t="t" r="r" b="b"/>
                <a:pathLst>
                  <a:path w="1354" h="755" extrusionOk="0">
                    <a:moveTo>
                      <a:pt x="1354" y="0"/>
                    </a:moveTo>
                    <a:cubicBezTo>
                      <a:pt x="1128" y="0"/>
                      <a:pt x="928" y="201"/>
                      <a:pt x="627" y="326"/>
                    </a:cubicBezTo>
                    <a:cubicBezTo>
                      <a:pt x="401" y="527"/>
                      <a:pt x="101" y="527"/>
                      <a:pt x="0" y="727"/>
                    </a:cubicBezTo>
                    <a:cubicBezTo>
                      <a:pt x="39" y="746"/>
                      <a:pt x="81" y="755"/>
                      <a:pt x="125" y="755"/>
                    </a:cubicBezTo>
                    <a:cubicBezTo>
                      <a:pt x="313" y="755"/>
                      <a:pt x="545" y="608"/>
                      <a:pt x="727" y="527"/>
                    </a:cubicBezTo>
                    <a:cubicBezTo>
                      <a:pt x="928" y="426"/>
                      <a:pt x="1253" y="326"/>
                      <a:pt x="1354" y="101"/>
                    </a:cubicBezTo>
                    <a:lnTo>
                      <a:pt x="1354" y="0"/>
                    </a:lnTo>
                    <a:close/>
                  </a:path>
                </a:pathLst>
              </a:custGeom>
              <a:solidFill>
                <a:srgbClr val="A64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3" name="Google Shape;5707;p37">
                <a:extLst>
                  <a:ext uri="{FF2B5EF4-FFF2-40B4-BE49-F238E27FC236}">
                    <a16:creationId xmlns:a16="http://schemas.microsoft.com/office/drawing/2014/main" xmlns="" id="{86CF42FE-1820-2F4B-A438-13EC0C2FBA6F}"/>
                  </a:ext>
                </a:extLst>
              </p:cNvPr>
              <p:cNvSpPr/>
              <p:nvPr/>
            </p:nvSpPr>
            <p:spPr>
              <a:xfrm>
                <a:off x="4994892" y="4062528"/>
                <a:ext cx="15208" cy="15056"/>
              </a:xfrm>
              <a:custGeom>
                <a:avLst/>
                <a:gdLst/>
                <a:ahLst/>
                <a:cxnLst/>
                <a:rect l="l" t="t" r="r" b="b"/>
                <a:pathLst>
                  <a:path w="302" h="299" extrusionOk="0">
                    <a:moveTo>
                      <a:pt x="272" y="1"/>
                    </a:moveTo>
                    <a:cubicBezTo>
                      <a:pt x="257" y="1"/>
                      <a:pt x="235" y="14"/>
                      <a:pt x="201" y="56"/>
                    </a:cubicBezTo>
                    <a:lnTo>
                      <a:pt x="101" y="56"/>
                    </a:lnTo>
                    <a:lnTo>
                      <a:pt x="1" y="156"/>
                    </a:lnTo>
                    <a:cubicBezTo>
                      <a:pt x="1" y="227"/>
                      <a:pt x="1" y="298"/>
                      <a:pt x="36" y="298"/>
                    </a:cubicBezTo>
                    <a:cubicBezTo>
                      <a:pt x="51" y="298"/>
                      <a:pt x="72" y="286"/>
                      <a:pt x="101" y="257"/>
                    </a:cubicBezTo>
                    <a:lnTo>
                      <a:pt x="302" y="257"/>
                    </a:lnTo>
                    <a:lnTo>
                      <a:pt x="302" y="56"/>
                    </a:lnTo>
                    <a:cubicBezTo>
                      <a:pt x="302" y="56"/>
                      <a:pt x="302" y="1"/>
                      <a:pt x="272" y="1"/>
                    </a:cubicBezTo>
                    <a:close/>
                  </a:path>
                </a:pathLst>
              </a:custGeom>
              <a:solidFill>
                <a:srgbClr val="A64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24" name="Google Shape;5708;p37">
                <a:extLst>
                  <a:ext uri="{FF2B5EF4-FFF2-40B4-BE49-F238E27FC236}">
                    <a16:creationId xmlns:a16="http://schemas.microsoft.com/office/drawing/2014/main" xmlns="" id="{63BB978A-624C-8649-AF5D-DBB0D267AA2F}"/>
                  </a:ext>
                </a:extLst>
              </p:cNvPr>
              <p:cNvSpPr/>
              <p:nvPr/>
            </p:nvSpPr>
            <p:spPr>
              <a:xfrm>
                <a:off x="5010050" y="4073203"/>
                <a:ext cx="6345" cy="7301"/>
              </a:xfrm>
              <a:custGeom>
                <a:avLst/>
                <a:gdLst/>
                <a:ahLst/>
                <a:cxnLst/>
                <a:rect l="l" t="t" r="r" b="b"/>
                <a:pathLst>
                  <a:path w="126" h="145" extrusionOk="0">
                    <a:moveTo>
                      <a:pt x="94" y="0"/>
                    </a:moveTo>
                    <a:cubicBezTo>
                      <a:pt x="56" y="0"/>
                      <a:pt x="1" y="45"/>
                      <a:pt x="1" y="45"/>
                    </a:cubicBezTo>
                    <a:cubicBezTo>
                      <a:pt x="1" y="145"/>
                      <a:pt x="126" y="145"/>
                      <a:pt x="126" y="145"/>
                    </a:cubicBezTo>
                    <a:lnTo>
                      <a:pt x="126" y="45"/>
                    </a:lnTo>
                    <a:cubicBezTo>
                      <a:pt x="126" y="11"/>
                      <a:pt x="112" y="0"/>
                      <a:pt x="94" y="0"/>
                    </a:cubicBezTo>
                    <a:close/>
                  </a:path>
                </a:pathLst>
              </a:custGeom>
              <a:solidFill>
                <a:srgbClr val="A64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sp>
          <p:nvSpPr>
            <p:cNvPr id="4" name="Rectangle 3">
              <a:extLst>
                <a:ext uri="{FF2B5EF4-FFF2-40B4-BE49-F238E27FC236}">
                  <a16:creationId xmlns:a16="http://schemas.microsoft.com/office/drawing/2014/main" xmlns="" id="{ED38D55F-009D-304C-90C9-7C1F7B326F61}"/>
                </a:ext>
              </a:extLst>
            </p:cNvPr>
            <p:cNvSpPr/>
            <p:nvPr/>
          </p:nvSpPr>
          <p:spPr>
            <a:xfrm>
              <a:off x="2334705" y="1460159"/>
              <a:ext cx="5366738" cy="1043619"/>
            </a:xfrm>
            <a:prstGeom prst="rect">
              <a:avLst/>
            </a:prstGeom>
          </p:spPr>
          <p:txBody>
            <a:bodyPr wrap="square">
              <a:spAutoFit/>
            </a:bodyPr>
            <a:lstStyle/>
            <a:p>
              <a:pPr algn="just">
                <a:lnSpc>
                  <a:spcPct val="115000"/>
                </a:lnSpc>
                <a:spcBef>
                  <a:spcPts val="600"/>
                </a:spcBef>
                <a:spcAft>
                  <a:spcPts val="600"/>
                </a:spcAft>
              </a:pPr>
              <a:r>
                <a:rPr lang="vi-VN" sz="2800" dirty="0">
                  <a:solidFill>
                    <a:schemeClr val="accent4">
                      <a:lumMod val="20000"/>
                      <a:lumOff val="80000"/>
                    </a:schemeClr>
                  </a:solidFill>
                  <a:latin typeface="Times New Roman" panose="02020603050405020304" pitchFamily="18" charset="0"/>
                  <a:ea typeface="Calibri" panose="020F0502020204030204" pitchFamily="34" charset="0"/>
                </a:rPr>
                <a:t>Là gọi sự vật, hiện tượng A bằng tên sự vật, hiện tượng.</a:t>
              </a:r>
              <a:endParaRPr lang="x-none" sz="2800" dirty="0">
                <a:solidFill>
                  <a:schemeClr val="accent4">
                    <a:lumMod val="20000"/>
                    <a:lumOff val="80000"/>
                  </a:schemeClr>
                </a:solidFill>
                <a:latin typeface="Times New Roman" panose="02020603050405020304" pitchFamily="18" charset="0"/>
                <a:ea typeface="Calibri" panose="020F0502020204030204" pitchFamily="34" charset="0"/>
              </a:endParaRPr>
            </a:p>
          </p:txBody>
        </p:sp>
      </p:grpSp>
      <p:grpSp>
        <p:nvGrpSpPr>
          <p:cNvPr id="128" name="Group 127">
            <a:extLst>
              <a:ext uri="{FF2B5EF4-FFF2-40B4-BE49-F238E27FC236}">
                <a16:creationId xmlns:a16="http://schemas.microsoft.com/office/drawing/2014/main" xmlns="" id="{0587DB05-7270-BF43-BA48-1B642E033F94}"/>
              </a:ext>
            </a:extLst>
          </p:cNvPr>
          <p:cNvGrpSpPr/>
          <p:nvPr/>
        </p:nvGrpSpPr>
        <p:grpSpPr>
          <a:xfrm>
            <a:off x="1470273" y="2652420"/>
            <a:ext cx="6453251" cy="1043619"/>
            <a:chOff x="1822176" y="1460159"/>
            <a:chExt cx="5928902" cy="1043619"/>
          </a:xfrm>
        </p:grpSpPr>
        <p:sp>
          <p:nvSpPr>
            <p:cNvPr id="129" name="Google Shape;5684;p37">
              <a:extLst>
                <a:ext uri="{FF2B5EF4-FFF2-40B4-BE49-F238E27FC236}">
                  <a16:creationId xmlns:a16="http://schemas.microsoft.com/office/drawing/2014/main" xmlns="" id="{8B1472C0-924E-3F40-904D-3751577EFFCC}"/>
                </a:ext>
              </a:extLst>
            </p:cNvPr>
            <p:cNvSpPr/>
            <p:nvPr/>
          </p:nvSpPr>
          <p:spPr>
            <a:xfrm>
              <a:off x="2090344" y="1545071"/>
              <a:ext cx="5660734" cy="891003"/>
            </a:xfrm>
            <a:custGeom>
              <a:avLst/>
              <a:gdLst/>
              <a:ahLst/>
              <a:cxnLst/>
              <a:rect l="l" t="t" r="r" b="b"/>
              <a:pathLst>
                <a:path w="70490" h="16353" extrusionOk="0">
                  <a:moveTo>
                    <a:pt x="35416" y="0"/>
                  </a:moveTo>
                  <a:cubicBezTo>
                    <a:pt x="19347" y="0"/>
                    <a:pt x="3163" y="265"/>
                    <a:pt x="1803" y="909"/>
                  </a:cubicBezTo>
                  <a:cubicBezTo>
                    <a:pt x="487" y="1510"/>
                    <a:pt x="0" y="14646"/>
                    <a:pt x="2032" y="15476"/>
                  </a:cubicBezTo>
                  <a:cubicBezTo>
                    <a:pt x="3166" y="15914"/>
                    <a:pt x="21489" y="16353"/>
                    <a:pt x="38708" y="16353"/>
                  </a:cubicBezTo>
                  <a:cubicBezTo>
                    <a:pt x="54098" y="16353"/>
                    <a:pt x="68606" y="16003"/>
                    <a:pt x="69173" y="14990"/>
                  </a:cubicBezTo>
                  <a:cubicBezTo>
                    <a:pt x="70489" y="12958"/>
                    <a:pt x="70232" y="1510"/>
                    <a:pt x="68343" y="680"/>
                  </a:cubicBezTo>
                  <a:cubicBezTo>
                    <a:pt x="67441" y="265"/>
                    <a:pt x="51486" y="0"/>
                    <a:pt x="354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800" dirty="0">
                <a:latin typeface="Times New Roman" panose="02020603050405020304" pitchFamily="18" charset="0"/>
                <a:cs typeface="Times New Roman" panose="02020603050405020304" pitchFamily="18" charset="0"/>
              </a:endParaRPr>
            </a:p>
          </p:txBody>
        </p:sp>
        <p:grpSp>
          <p:nvGrpSpPr>
            <p:cNvPr id="130" name="Google Shape;5689;p37">
              <a:extLst>
                <a:ext uri="{FF2B5EF4-FFF2-40B4-BE49-F238E27FC236}">
                  <a16:creationId xmlns:a16="http://schemas.microsoft.com/office/drawing/2014/main" xmlns="" id="{5BDB2F40-A235-704B-B8C3-B87BE0ABAB9F}"/>
                </a:ext>
              </a:extLst>
            </p:cNvPr>
            <p:cNvGrpSpPr/>
            <p:nvPr/>
          </p:nvGrpSpPr>
          <p:grpSpPr>
            <a:xfrm>
              <a:off x="1822176" y="1567084"/>
              <a:ext cx="536336" cy="523220"/>
              <a:chOff x="4521638" y="3401497"/>
              <a:chExt cx="621007" cy="701959"/>
            </a:xfrm>
          </p:grpSpPr>
          <p:sp>
            <p:nvSpPr>
              <p:cNvPr id="132" name="Google Shape;5690;p37">
                <a:extLst>
                  <a:ext uri="{FF2B5EF4-FFF2-40B4-BE49-F238E27FC236}">
                    <a16:creationId xmlns:a16="http://schemas.microsoft.com/office/drawing/2014/main" xmlns="" id="{20D7FB6D-21DE-A147-96C1-31443AF936C8}"/>
                  </a:ext>
                </a:extLst>
              </p:cNvPr>
              <p:cNvSpPr/>
              <p:nvPr/>
            </p:nvSpPr>
            <p:spPr>
              <a:xfrm>
                <a:off x="4621345" y="3738433"/>
                <a:ext cx="521301" cy="365023"/>
              </a:xfrm>
              <a:custGeom>
                <a:avLst/>
                <a:gdLst/>
                <a:ahLst/>
                <a:cxnLst/>
                <a:rect l="l" t="t" r="r" b="b"/>
                <a:pathLst>
                  <a:path w="10352" h="7249" extrusionOk="0">
                    <a:moveTo>
                      <a:pt x="8873" y="1"/>
                    </a:moveTo>
                    <a:lnTo>
                      <a:pt x="8873" y="1"/>
                    </a:lnTo>
                    <a:cubicBezTo>
                      <a:pt x="7619" y="1580"/>
                      <a:pt x="2306" y="4287"/>
                      <a:pt x="0" y="4287"/>
                    </a:cubicBezTo>
                    <a:cubicBezTo>
                      <a:pt x="0" y="4287"/>
                      <a:pt x="953" y="6267"/>
                      <a:pt x="3334" y="6993"/>
                    </a:cubicBezTo>
                    <a:cubicBezTo>
                      <a:pt x="4028" y="7182"/>
                      <a:pt x="4636" y="7248"/>
                      <a:pt x="5153" y="7248"/>
                    </a:cubicBezTo>
                    <a:cubicBezTo>
                      <a:pt x="6352" y="7248"/>
                      <a:pt x="7061" y="6893"/>
                      <a:pt x="7218" y="6893"/>
                    </a:cubicBezTo>
                    <a:cubicBezTo>
                      <a:pt x="7454" y="6893"/>
                      <a:pt x="7766" y="7031"/>
                      <a:pt x="7987" y="7031"/>
                    </a:cubicBezTo>
                    <a:cubicBezTo>
                      <a:pt x="8048" y="7031"/>
                      <a:pt x="8102" y="7021"/>
                      <a:pt x="8146" y="6993"/>
                    </a:cubicBezTo>
                    <a:cubicBezTo>
                      <a:pt x="8346" y="6793"/>
                      <a:pt x="7945" y="6267"/>
                      <a:pt x="8146" y="6066"/>
                    </a:cubicBezTo>
                    <a:cubicBezTo>
                      <a:pt x="8346" y="5866"/>
                      <a:pt x="10351" y="3134"/>
                      <a:pt x="8873" y="1"/>
                    </a:cubicBezTo>
                    <a:close/>
                  </a:path>
                </a:pathLst>
              </a:custGeom>
              <a:solidFill>
                <a:srgbClr val="BC61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33" name="Google Shape;5691;p37">
                <a:extLst>
                  <a:ext uri="{FF2B5EF4-FFF2-40B4-BE49-F238E27FC236}">
                    <a16:creationId xmlns:a16="http://schemas.microsoft.com/office/drawing/2014/main" xmlns="" id="{83812DAD-92BF-9F42-888B-DC144949CA3B}"/>
                  </a:ext>
                </a:extLst>
              </p:cNvPr>
              <p:cNvSpPr/>
              <p:nvPr/>
            </p:nvSpPr>
            <p:spPr>
              <a:xfrm>
                <a:off x="4521638" y="3545618"/>
                <a:ext cx="562946" cy="408681"/>
              </a:xfrm>
              <a:custGeom>
                <a:avLst/>
                <a:gdLst/>
                <a:ahLst/>
                <a:cxnLst/>
                <a:rect l="l" t="t" r="r" b="b"/>
                <a:pathLst>
                  <a:path w="11179" h="8116" extrusionOk="0">
                    <a:moveTo>
                      <a:pt x="6458" y="0"/>
                    </a:moveTo>
                    <a:cubicBezTo>
                      <a:pt x="5626" y="0"/>
                      <a:pt x="4690" y="175"/>
                      <a:pt x="3660" y="597"/>
                    </a:cubicBezTo>
                    <a:cubicBezTo>
                      <a:pt x="3434" y="697"/>
                      <a:pt x="3233" y="797"/>
                      <a:pt x="3033" y="923"/>
                    </a:cubicBezTo>
                    <a:cubicBezTo>
                      <a:pt x="2933" y="1023"/>
                      <a:pt x="2807" y="1023"/>
                      <a:pt x="2807" y="1123"/>
                    </a:cubicBezTo>
                    <a:cubicBezTo>
                      <a:pt x="627" y="2276"/>
                      <a:pt x="0" y="6236"/>
                      <a:pt x="1153" y="7815"/>
                    </a:cubicBezTo>
                    <a:cubicBezTo>
                      <a:pt x="1254" y="8015"/>
                      <a:pt x="1554" y="8116"/>
                      <a:pt x="1980" y="8116"/>
                    </a:cubicBezTo>
                    <a:cubicBezTo>
                      <a:pt x="4286" y="8116"/>
                      <a:pt x="9599" y="5409"/>
                      <a:pt x="10853" y="3830"/>
                    </a:cubicBezTo>
                    <a:cubicBezTo>
                      <a:pt x="11078" y="3629"/>
                      <a:pt x="11178" y="3429"/>
                      <a:pt x="11078" y="3203"/>
                    </a:cubicBezTo>
                    <a:cubicBezTo>
                      <a:pt x="10981" y="2076"/>
                      <a:pt x="9332" y="0"/>
                      <a:pt x="6458" y="0"/>
                    </a:cubicBezTo>
                    <a:close/>
                  </a:path>
                </a:pathLst>
              </a:custGeom>
              <a:solidFill>
                <a:srgbClr val="632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34" name="Google Shape;5692;p37">
                <a:extLst>
                  <a:ext uri="{FF2B5EF4-FFF2-40B4-BE49-F238E27FC236}">
                    <a16:creationId xmlns:a16="http://schemas.microsoft.com/office/drawing/2014/main" xmlns="" id="{99DC34D9-4CD1-BE4D-8C01-73604AA4417A}"/>
                  </a:ext>
                </a:extLst>
              </p:cNvPr>
              <p:cNvSpPr/>
              <p:nvPr/>
            </p:nvSpPr>
            <p:spPr>
              <a:xfrm>
                <a:off x="4642797" y="3401497"/>
                <a:ext cx="94722" cy="207714"/>
              </a:xfrm>
              <a:custGeom>
                <a:avLst/>
                <a:gdLst/>
                <a:ahLst/>
                <a:cxnLst/>
                <a:rect l="l" t="t" r="r" b="b"/>
                <a:pathLst>
                  <a:path w="1881" h="4125" extrusionOk="0">
                    <a:moveTo>
                      <a:pt x="1651" y="1"/>
                    </a:moveTo>
                    <a:cubicBezTo>
                      <a:pt x="1251" y="1"/>
                      <a:pt x="443" y="339"/>
                      <a:pt x="201" y="953"/>
                    </a:cubicBezTo>
                    <a:cubicBezTo>
                      <a:pt x="0" y="1679"/>
                      <a:pt x="527" y="3158"/>
                      <a:pt x="827" y="3885"/>
                    </a:cubicBezTo>
                    <a:cubicBezTo>
                      <a:pt x="901" y="4032"/>
                      <a:pt x="1041" y="4125"/>
                      <a:pt x="1190" y="4125"/>
                    </a:cubicBezTo>
                    <a:cubicBezTo>
                      <a:pt x="1245" y="4125"/>
                      <a:pt x="1300" y="4112"/>
                      <a:pt x="1354" y="4085"/>
                    </a:cubicBezTo>
                    <a:lnTo>
                      <a:pt x="1454" y="4085"/>
                    </a:lnTo>
                    <a:cubicBezTo>
                      <a:pt x="1554" y="3985"/>
                      <a:pt x="1655" y="3885"/>
                      <a:pt x="1655" y="3659"/>
                    </a:cubicBezTo>
                    <a:cubicBezTo>
                      <a:pt x="1354" y="2206"/>
                      <a:pt x="1880" y="426"/>
                      <a:pt x="1880" y="126"/>
                    </a:cubicBezTo>
                    <a:cubicBezTo>
                      <a:pt x="1880" y="42"/>
                      <a:pt x="1790" y="1"/>
                      <a:pt x="1651" y="1"/>
                    </a:cubicBezTo>
                    <a:close/>
                  </a:path>
                </a:pathLst>
              </a:custGeom>
              <a:solidFill>
                <a:srgbClr val="5328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35" name="Google Shape;5693;p37">
                <a:extLst>
                  <a:ext uri="{FF2B5EF4-FFF2-40B4-BE49-F238E27FC236}">
                    <a16:creationId xmlns:a16="http://schemas.microsoft.com/office/drawing/2014/main" xmlns="" id="{697CBBCD-6D0D-964F-8568-317B4C920BA2}"/>
                  </a:ext>
                </a:extLst>
              </p:cNvPr>
              <p:cNvSpPr/>
              <p:nvPr/>
            </p:nvSpPr>
            <p:spPr>
              <a:xfrm>
                <a:off x="4616309" y="3634245"/>
                <a:ext cx="53026" cy="31069"/>
              </a:xfrm>
              <a:custGeom>
                <a:avLst/>
                <a:gdLst/>
                <a:ahLst/>
                <a:cxnLst/>
                <a:rect l="l" t="t" r="r" b="b"/>
                <a:pathLst>
                  <a:path w="1053" h="617" extrusionOk="0">
                    <a:moveTo>
                      <a:pt x="801" y="1"/>
                    </a:moveTo>
                    <a:cubicBezTo>
                      <a:pt x="705" y="1"/>
                      <a:pt x="593" y="90"/>
                      <a:pt x="526" y="90"/>
                    </a:cubicBezTo>
                    <a:cubicBezTo>
                      <a:pt x="426" y="190"/>
                      <a:pt x="201" y="291"/>
                      <a:pt x="100" y="416"/>
                    </a:cubicBezTo>
                    <a:cubicBezTo>
                      <a:pt x="0" y="516"/>
                      <a:pt x="100" y="616"/>
                      <a:pt x="201" y="616"/>
                    </a:cubicBezTo>
                    <a:cubicBezTo>
                      <a:pt x="426" y="516"/>
                      <a:pt x="526" y="416"/>
                      <a:pt x="727" y="291"/>
                    </a:cubicBezTo>
                    <a:cubicBezTo>
                      <a:pt x="827" y="291"/>
                      <a:pt x="1053" y="190"/>
                      <a:pt x="927" y="90"/>
                    </a:cubicBezTo>
                    <a:cubicBezTo>
                      <a:pt x="894" y="23"/>
                      <a:pt x="849" y="1"/>
                      <a:pt x="801" y="1"/>
                    </a:cubicBezTo>
                    <a:close/>
                  </a:path>
                </a:pathLst>
              </a:custGeom>
              <a:solidFill>
                <a:srgbClr val="4D24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36" name="Google Shape;5694;p37">
                <a:extLst>
                  <a:ext uri="{FF2B5EF4-FFF2-40B4-BE49-F238E27FC236}">
                    <a16:creationId xmlns:a16="http://schemas.microsoft.com/office/drawing/2014/main" xmlns="" id="{E9B4391A-A53D-AA48-BFEA-21C82F4B8308}"/>
                  </a:ext>
                </a:extLst>
              </p:cNvPr>
              <p:cNvSpPr/>
              <p:nvPr/>
            </p:nvSpPr>
            <p:spPr>
              <a:xfrm>
                <a:off x="4594857" y="3628656"/>
                <a:ext cx="179222" cy="73267"/>
              </a:xfrm>
              <a:custGeom>
                <a:avLst/>
                <a:gdLst/>
                <a:ahLst/>
                <a:cxnLst/>
                <a:rect l="l" t="t" r="r" b="b"/>
                <a:pathLst>
                  <a:path w="3559" h="1455" extrusionOk="0">
                    <a:moveTo>
                      <a:pt x="3358" y="1"/>
                    </a:moveTo>
                    <a:cubicBezTo>
                      <a:pt x="2732" y="201"/>
                      <a:pt x="2105" y="527"/>
                      <a:pt x="1579" y="727"/>
                    </a:cubicBezTo>
                    <a:cubicBezTo>
                      <a:pt x="1053" y="928"/>
                      <a:pt x="426" y="1028"/>
                      <a:pt x="0" y="1454"/>
                    </a:cubicBezTo>
                    <a:cubicBezTo>
                      <a:pt x="627" y="1454"/>
                      <a:pt x="1353" y="1153"/>
                      <a:pt x="1880" y="928"/>
                    </a:cubicBezTo>
                    <a:cubicBezTo>
                      <a:pt x="2406" y="727"/>
                      <a:pt x="3033" y="527"/>
                      <a:pt x="3459" y="101"/>
                    </a:cubicBezTo>
                    <a:cubicBezTo>
                      <a:pt x="3559" y="101"/>
                      <a:pt x="3459" y="1"/>
                      <a:pt x="3358" y="1"/>
                    </a:cubicBezTo>
                    <a:close/>
                  </a:path>
                </a:pathLst>
              </a:custGeom>
              <a:solidFill>
                <a:srgbClr val="4D24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37" name="Google Shape;5695;p37">
                <a:extLst>
                  <a:ext uri="{FF2B5EF4-FFF2-40B4-BE49-F238E27FC236}">
                    <a16:creationId xmlns:a16="http://schemas.microsoft.com/office/drawing/2014/main" xmlns="" id="{D267E361-59A5-CC4B-9077-C5B40B14B85E}"/>
                  </a:ext>
                </a:extLst>
              </p:cNvPr>
              <p:cNvSpPr/>
              <p:nvPr/>
            </p:nvSpPr>
            <p:spPr>
              <a:xfrm>
                <a:off x="4584736" y="3643813"/>
                <a:ext cx="278981" cy="94667"/>
              </a:xfrm>
              <a:custGeom>
                <a:avLst/>
                <a:gdLst/>
                <a:ahLst/>
                <a:cxnLst/>
                <a:rect l="l" t="t" r="r" b="b"/>
                <a:pathLst>
                  <a:path w="5540" h="1880" extrusionOk="0">
                    <a:moveTo>
                      <a:pt x="5439" y="0"/>
                    </a:moveTo>
                    <a:cubicBezTo>
                      <a:pt x="4913" y="101"/>
                      <a:pt x="4487" y="426"/>
                      <a:pt x="4061" y="627"/>
                    </a:cubicBezTo>
                    <a:cubicBezTo>
                      <a:pt x="3559" y="727"/>
                      <a:pt x="3133" y="953"/>
                      <a:pt x="2607" y="1053"/>
                    </a:cubicBezTo>
                    <a:cubicBezTo>
                      <a:pt x="1780" y="1354"/>
                      <a:pt x="828" y="1579"/>
                      <a:pt x="1" y="1880"/>
                    </a:cubicBezTo>
                    <a:cubicBezTo>
                      <a:pt x="928" y="1880"/>
                      <a:pt x="1980" y="1579"/>
                      <a:pt x="2933" y="1253"/>
                    </a:cubicBezTo>
                    <a:cubicBezTo>
                      <a:pt x="3760" y="953"/>
                      <a:pt x="4813" y="727"/>
                      <a:pt x="5539" y="226"/>
                    </a:cubicBezTo>
                    <a:cubicBezTo>
                      <a:pt x="5539" y="101"/>
                      <a:pt x="5539" y="0"/>
                      <a:pt x="5439" y="0"/>
                    </a:cubicBezTo>
                    <a:close/>
                  </a:path>
                </a:pathLst>
              </a:custGeom>
              <a:solidFill>
                <a:srgbClr val="4D24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38" name="Google Shape;5696;p37">
                <a:extLst>
                  <a:ext uri="{FF2B5EF4-FFF2-40B4-BE49-F238E27FC236}">
                    <a16:creationId xmlns:a16="http://schemas.microsoft.com/office/drawing/2014/main" xmlns="" id="{F8C59822-9DD2-0A49-8412-7E535E2B9A51}"/>
                  </a:ext>
                </a:extLst>
              </p:cNvPr>
              <p:cNvSpPr/>
              <p:nvPr/>
            </p:nvSpPr>
            <p:spPr>
              <a:xfrm>
                <a:off x="4579700" y="3731333"/>
                <a:ext cx="204502" cy="70296"/>
              </a:xfrm>
              <a:custGeom>
                <a:avLst/>
                <a:gdLst/>
                <a:ahLst/>
                <a:cxnLst/>
                <a:rect l="l" t="t" r="r" b="b"/>
                <a:pathLst>
                  <a:path w="4061" h="1396" extrusionOk="0">
                    <a:moveTo>
                      <a:pt x="4025" y="0"/>
                    </a:moveTo>
                    <a:cubicBezTo>
                      <a:pt x="4010" y="0"/>
                      <a:pt x="3990" y="12"/>
                      <a:pt x="3960" y="42"/>
                    </a:cubicBezTo>
                    <a:cubicBezTo>
                      <a:pt x="3233" y="142"/>
                      <a:pt x="2607" y="568"/>
                      <a:pt x="1880" y="769"/>
                    </a:cubicBezTo>
                    <a:cubicBezTo>
                      <a:pt x="1253" y="994"/>
                      <a:pt x="627" y="1094"/>
                      <a:pt x="0" y="1395"/>
                    </a:cubicBezTo>
                    <a:cubicBezTo>
                      <a:pt x="727" y="1395"/>
                      <a:pt x="1354" y="1195"/>
                      <a:pt x="2080" y="994"/>
                    </a:cubicBezTo>
                    <a:cubicBezTo>
                      <a:pt x="2707" y="668"/>
                      <a:pt x="3434" y="468"/>
                      <a:pt x="4060" y="142"/>
                    </a:cubicBezTo>
                    <a:cubicBezTo>
                      <a:pt x="4060" y="71"/>
                      <a:pt x="4060" y="0"/>
                      <a:pt x="4025" y="0"/>
                    </a:cubicBezTo>
                    <a:close/>
                  </a:path>
                </a:pathLst>
              </a:custGeom>
              <a:solidFill>
                <a:srgbClr val="4D24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39" name="Google Shape;5697;p37">
                <a:extLst>
                  <a:ext uri="{FF2B5EF4-FFF2-40B4-BE49-F238E27FC236}">
                    <a16:creationId xmlns:a16="http://schemas.microsoft.com/office/drawing/2014/main" xmlns="" id="{FA3972DF-1340-7644-B9CF-C3FD0B68E4D7}"/>
                  </a:ext>
                </a:extLst>
              </p:cNvPr>
              <p:cNvSpPr/>
              <p:nvPr/>
            </p:nvSpPr>
            <p:spPr>
              <a:xfrm>
                <a:off x="4815722" y="3691752"/>
                <a:ext cx="63148" cy="31623"/>
              </a:xfrm>
              <a:custGeom>
                <a:avLst/>
                <a:gdLst/>
                <a:ahLst/>
                <a:cxnLst/>
                <a:rect l="l" t="t" r="r" b="b"/>
                <a:pathLst>
                  <a:path w="1254" h="628" extrusionOk="0">
                    <a:moveTo>
                      <a:pt x="1153" y="1"/>
                    </a:moveTo>
                    <a:cubicBezTo>
                      <a:pt x="952" y="1"/>
                      <a:pt x="727" y="101"/>
                      <a:pt x="526" y="201"/>
                    </a:cubicBezTo>
                    <a:cubicBezTo>
                      <a:pt x="426" y="301"/>
                      <a:pt x="226" y="402"/>
                      <a:pt x="0" y="627"/>
                    </a:cubicBezTo>
                    <a:lnTo>
                      <a:pt x="100" y="627"/>
                    </a:lnTo>
                    <a:cubicBezTo>
                      <a:pt x="226" y="627"/>
                      <a:pt x="426" y="527"/>
                      <a:pt x="627" y="402"/>
                    </a:cubicBezTo>
                    <a:cubicBezTo>
                      <a:pt x="852" y="301"/>
                      <a:pt x="1053" y="201"/>
                      <a:pt x="1253" y="101"/>
                    </a:cubicBezTo>
                    <a:cubicBezTo>
                      <a:pt x="1253" y="1"/>
                      <a:pt x="1253" y="1"/>
                      <a:pt x="1153" y="1"/>
                    </a:cubicBezTo>
                    <a:close/>
                  </a:path>
                </a:pathLst>
              </a:custGeom>
              <a:solidFill>
                <a:srgbClr val="4D24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40" name="Google Shape;5698;p37">
                <a:extLst>
                  <a:ext uri="{FF2B5EF4-FFF2-40B4-BE49-F238E27FC236}">
                    <a16:creationId xmlns:a16="http://schemas.microsoft.com/office/drawing/2014/main" xmlns="" id="{4401DA03-65F4-E14D-9CB3-AE6A0E893E62}"/>
                  </a:ext>
                </a:extLst>
              </p:cNvPr>
              <p:cNvSpPr/>
              <p:nvPr/>
            </p:nvSpPr>
            <p:spPr>
              <a:xfrm>
                <a:off x="4574664" y="3701874"/>
                <a:ext cx="372343" cy="167884"/>
              </a:xfrm>
              <a:custGeom>
                <a:avLst/>
                <a:gdLst/>
                <a:ahLst/>
                <a:cxnLst/>
                <a:rect l="l" t="t" r="r" b="b"/>
                <a:pathLst>
                  <a:path w="7394" h="3334" extrusionOk="0">
                    <a:moveTo>
                      <a:pt x="7293" y="0"/>
                    </a:moveTo>
                    <a:cubicBezTo>
                      <a:pt x="6767" y="201"/>
                      <a:pt x="6140" y="627"/>
                      <a:pt x="5639" y="953"/>
                    </a:cubicBezTo>
                    <a:cubicBezTo>
                      <a:pt x="5013" y="1253"/>
                      <a:pt x="4386" y="1454"/>
                      <a:pt x="3759" y="1780"/>
                    </a:cubicBezTo>
                    <a:cubicBezTo>
                      <a:pt x="2506" y="2306"/>
                      <a:pt x="1128" y="2607"/>
                      <a:pt x="0" y="3233"/>
                    </a:cubicBezTo>
                    <a:lnTo>
                      <a:pt x="0" y="3334"/>
                    </a:lnTo>
                    <a:cubicBezTo>
                      <a:pt x="1253" y="3133"/>
                      <a:pt x="2506" y="2506"/>
                      <a:pt x="3759" y="2080"/>
                    </a:cubicBezTo>
                    <a:lnTo>
                      <a:pt x="5639" y="1153"/>
                    </a:lnTo>
                    <a:cubicBezTo>
                      <a:pt x="6266" y="827"/>
                      <a:pt x="6892" y="627"/>
                      <a:pt x="7394" y="100"/>
                    </a:cubicBezTo>
                    <a:cubicBezTo>
                      <a:pt x="7394" y="100"/>
                      <a:pt x="7394" y="0"/>
                      <a:pt x="7293" y="0"/>
                    </a:cubicBezTo>
                    <a:close/>
                  </a:path>
                </a:pathLst>
              </a:custGeom>
              <a:solidFill>
                <a:srgbClr val="4D24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41" name="Google Shape;5699;p37">
                <a:extLst>
                  <a:ext uri="{FF2B5EF4-FFF2-40B4-BE49-F238E27FC236}">
                    <a16:creationId xmlns:a16="http://schemas.microsoft.com/office/drawing/2014/main" xmlns="" id="{544B2474-F0C6-9242-B7E9-EA0D481039C8}"/>
                  </a:ext>
                </a:extLst>
              </p:cNvPr>
              <p:cNvSpPr/>
              <p:nvPr/>
            </p:nvSpPr>
            <p:spPr>
              <a:xfrm>
                <a:off x="4579700" y="3759935"/>
                <a:ext cx="362272" cy="157762"/>
              </a:xfrm>
              <a:custGeom>
                <a:avLst/>
                <a:gdLst/>
                <a:ahLst/>
                <a:cxnLst/>
                <a:rect l="l" t="t" r="r" b="b"/>
                <a:pathLst>
                  <a:path w="7194" h="3133" extrusionOk="0">
                    <a:moveTo>
                      <a:pt x="7093" y="0"/>
                    </a:moveTo>
                    <a:cubicBezTo>
                      <a:pt x="5840" y="526"/>
                      <a:pt x="4687" y="1253"/>
                      <a:pt x="3534" y="1780"/>
                    </a:cubicBezTo>
                    <a:cubicBezTo>
                      <a:pt x="2281" y="2181"/>
                      <a:pt x="1153" y="2607"/>
                      <a:pt x="0" y="3033"/>
                    </a:cubicBezTo>
                    <a:lnTo>
                      <a:pt x="0" y="3133"/>
                    </a:lnTo>
                    <a:cubicBezTo>
                      <a:pt x="1253" y="2932"/>
                      <a:pt x="2507" y="2406"/>
                      <a:pt x="3659" y="1880"/>
                    </a:cubicBezTo>
                    <a:cubicBezTo>
                      <a:pt x="4913" y="1353"/>
                      <a:pt x="6166" y="827"/>
                      <a:pt x="7193" y="100"/>
                    </a:cubicBezTo>
                    <a:cubicBezTo>
                      <a:pt x="7193" y="0"/>
                      <a:pt x="7193" y="0"/>
                      <a:pt x="7093" y="0"/>
                    </a:cubicBezTo>
                    <a:close/>
                  </a:path>
                </a:pathLst>
              </a:custGeom>
              <a:solidFill>
                <a:srgbClr val="4D24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42" name="Google Shape;5700;p37">
                <a:extLst>
                  <a:ext uri="{FF2B5EF4-FFF2-40B4-BE49-F238E27FC236}">
                    <a16:creationId xmlns:a16="http://schemas.microsoft.com/office/drawing/2014/main" xmlns="" id="{314F9249-1973-5C40-804F-1127486077D6}"/>
                  </a:ext>
                </a:extLst>
              </p:cNvPr>
              <p:cNvSpPr/>
              <p:nvPr/>
            </p:nvSpPr>
            <p:spPr>
              <a:xfrm>
                <a:off x="4689478" y="3847405"/>
                <a:ext cx="156360" cy="70296"/>
              </a:xfrm>
              <a:custGeom>
                <a:avLst/>
                <a:gdLst/>
                <a:ahLst/>
                <a:cxnLst/>
                <a:rect l="l" t="t" r="r" b="b"/>
                <a:pathLst>
                  <a:path w="3105" h="1396" extrusionOk="0">
                    <a:moveTo>
                      <a:pt x="3052" y="1"/>
                    </a:moveTo>
                    <a:cubicBezTo>
                      <a:pt x="3042" y="1"/>
                      <a:pt x="3033" y="13"/>
                      <a:pt x="3033" y="43"/>
                    </a:cubicBezTo>
                    <a:cubicBezTo>
                      <a:pt x="2507" y="243"/>
                      <a:pt x="1981" y="444"/>
                      <a:pt x="1479" y="669"/>
                    </a:cubicBezTo>
                    <a:cubicBezTo>
                      <a:pt x="1053" y="870"/>
                      <a:pt x="427" y="1070"/>
                      <a:pt x="1" y="1396"/>
                    </a:cubicBezTo>
                    <a:cubicBezTo>
                      <a:pt x="1053" y="1396"/>
                      <a:pt x="2206" y="669"/>
                      <a:pt x="3033" y="143"/>
                    </a:cubicBezTo>
                    <a:cubicBezTo>
                      <a:pt x="3104" y="72"/>
                      <a:pt x="3075" y="1"/>
                      <a:pt x="3052" y="1"/>
                    </a:cubicBezTo>
                    <a:close/>
                  </a:path>
                </a:pathLst>
              </a:custGeom>
              <a:solidFill>
                <a:srgbClr val="4D24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43" name="Google Shape;5701;p37">
                <a:extLst>
                  <a:ext uri="{FF2B5EF4-FFF2-40B4-BE49-F238E27FC236}">
                    <a16:creationId xmlns:a16="http://schemas.microsoft.com/office/drawing/2014/main" xmlns="" id="{D139AD35-88AB-8C48-9C01-C44855034595}"/>
                  </a:ext>
                </a:extLst>
              </p:cNvPr>
              <p:cNvSpPr/>
              <p:nvPr/>
            </p:nvSpPr>
            <p:spPr>
              <a:xfrm>
                <a:off x="4669285" y="3917652"/>
                <a:ext cx="199466" cy="71554"/>
              </a:xfrm>
              <a:custGeom>
                <a:avLst/>
                <a:gdLst/>
                <a:ahLst/>
                <a:cxnLst/>
                <a:rect l="l" t="t" r="r" b="b"/>
                <a:pathLst>
                  <a:path w="3961" h="1421" extrusionOk="0">
                    <a:moveTo>
                      <a:pt x="3860" y="1"/>
                    </a:moveTo>
                    <a:cubicBezTo>
                      <a:pt x="3234" y="201"/>
                      <a:pt x="2607" y="527"/>
                      <a:pt x="1981" y="828"/>
                    </a:cubicBezTo>
                    <a:cubicBezTo>
                      <a:pt x="1254" y="1054"/>
                      <a:pt x="627" y="1254"/>
                      <a:pt x="1" y="1354"/>
                    </a:cubicBezTo>
                    <a:cubicBezTo>
                      <a:pt x="146" y="1401"/>
                      <a:pt x="297" y="1420"/>
                      <a:pt x="451" y="1420"/>
                    </a:cubicBezTo>
                    <a:cubicBezTo>
                      <a:pt x="960" y="1420"/>
                      <a:pt x="1500" y="1207"/>
                      <a:pt x="1981" y="1054"/>
                    </a:cubicBezTo>
                    <a:cubicBezTo>
                      <a:pt x="2607" y="828"/>
                      <a:pt x="3434" y="527"/>
                      <a:pt x="3961" y="101"/>
                    </a:cubicBezTo>
                    <a:cubicBezTo>
                      <a:pt x="3961" y="101"/>
                      <a:pt x="3961" y="1"/>
                      <a:pt x="3860" y="1"/>
                    </a:cubicBezTo>
                    <a:close/>
                  </a:path>
                </a:pathLst>
              </a:custGeom>
              <a:solidFill>
                <a:srgbClr val="A64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44" name="Google Shape;5702;p37">
                <a:extLst>
                  <a:ext uri="{FF2B5EF4-FFF2-40B4-BE49-F238E27FC236}">
                    <a16:creationId xmlns:a16="http://schemas.microsoft.com/office/drawing/2014/main" xmlns="" id="{3651C701-4938-7444-80EB-47D9CBF7037B}"/>
                  </a:ext>
                </a:extLst>
              </p:cNvPr>
              <p:cNvSpPr/>
              <p:nvPr/>
            </p:nvSpPr>
            <p:spPr>
              <a:xfrm>
                <a:off x="4716016" y="3975713"/>
                <a:ext cx="121211" cy="46780"/>
              </a:xfrm>
              <a:custGeom>
                <a:avLst/>
                <a:gdLst/>
                <a:ahLst/>
                <a:cxnLst/>
                <a:rect l="l" t="t" r="r" b="b"/>
                <a:pathLst>
                  <a:path w="2407" h="929" extrusionOk="0">
                    <a:moveTo>
                      <a:pt x="2306" y="1"/>
                    </a:moveTo>
                    <a:cubicBezTo>
                      <a:pt x="1880" y="101"/>
                      <a:pt x="1454" y="201"/>
                      <a:pt x="1053" y="402"/>
                    </a:cubicBezTo>
                    <a:cubicBezTo>
                      <a:pt x="727" y="527"/>
                      <a:pt x="426" y="627"/>
                      <a:pt x="100" y="828"/>
                    </a:cubicBezTo>
                    <a:cubicBezTo>
                      <a:pt x="0" y="828"/>
                      <a:pt x="0" y="928"/>
                      <a:pt x="100" y="928"/>
                    </a:cubicBezTo>
                    <a:cubicBezTo>
                      <a:pt x="526" y="828"/>
                      <a:pt x="827" y="728"/>
                      <a:pt x="1253" y="527"/>
                    </a:cubicBezTo>
                    <a:cubicBezTo>
                      <a:pt x="1579" y="402"/>
                      <a:pt x="1980" y="302"/>
                      <a:pt x="2306" y="101"/>
                    </a:cubicBezTo>
                    <a:cubicBezTo>
                      <a:pt x="2406" y="1"/>
                      <a:pt x="2306" y="1"/>
                      <a:pt x="2306" y="1"/>
                    </a:cubicBezTo>
                    <a:close/>
                  </a:path>
                </a:pathLst>
              </a:custGeom>
              <a:solidFill>
                <a:srgbClr val="A64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45" name="Google Shape;5703;p37">
                <a:extLst>
                  <a:ext uri="{FF2B5EF4-FFF2-40B4-BE49-F238E27FC236}">
                    <a16:creationId xmlns:a16="http://schemas.microsoft.com/office/drawing/2014/main" xmlns="" id="{A27BC734-4D98-A64F-8357-D050EA146C79}"/>
                  </a:ext>
                </a:extLst>
              </p:cNvPr>
              <p:cNvSpPr/>
              <p:nvPr/>
            </p:nvSpPr>
            <p:spPr>
              <a:xfrm>
                <a:off x="4763956" y="4020178"/>
                <a:ext cx="56854" cy="23768"/>
              </a:xfrm>
              <a:custGeom>
                <a:avLst/>
                <a:gdLst/>
                <a:ahLst/>
                <a:cxnLst/>
                <a:rect l="l" t="t" r="r" b="b"/>
                <a:pathLst>
                  <a:path w="1129" h="472" extrusionOk="0">
                    <a:moveTo>
                      <a:pt x="1099" y="1"/>
                    </a:moveTo>
                    <a:cubicBezTo>
                      <a:pt x="1084" y="1"/>
                      <a:pt x="1061" y="12"/>
                      <a:pt x="1028" y="45"/>
                    </a:cubicBezTo>
                    <a:cubicBezTo>
                      <a:pt x="828" y="45"/>
                      <a:pt x="727" y="145"/>
                      <a:pt x="502" y="271"/>
                    </a:cubicBezTo>
                    <a:cubicBezTo>
                      <a:pt x="401" y="271"/>
                      <a:pt x="201" y="371"/>
                      <a:pt x="0" y="471"/>
                    </a:cubicBezTo>
                    <a:cubicBezTo>
                      <a:pt x="201" y="471"/>
                      <a:pt x="401" y="471"/>
                      <a:pt x="627" y="371"/>
                    </a:cubicBezTo>
                    <a:cubicBezTo>
                      <a:pt x="828" y="371"/>
                      <a:pt x="928" y="271"/>
                      <a:pt x="1128" y="45"/>
                    </a:cubicBezTo>
                    <a:cubicBezTo>
                      <a:pt x="1128" y="45"/>
                      <a:pt x="1128" y="1"/>
                      <a:pt x="1099" y="1"/>
                    </a:cubicBezTo>
                    <a:close/>
                  </a:path>
                </a:pathLst>
              </a:custGeom>
              <a:solidFill>
                <a:srgbClr val="A64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46" name="Google Shape;5704;p37">
                <a:extLst>
                  <a:ext uri="{FF2B5EF4-FFF2-40B4-BE49-F238E27FC236}">
                    <a16:creationId xmlns:a16="http://schemas.microsoft.com/office/drawing/2014/main" xmlns="" id="{5D358874-E467-874E-B7D8-34FFF332931A}"/>
                  </a:ext>
                </a:extLst>
              </p:cNvPr>
              <p:cNvSpPr/>
              <p:nvPr/>
            </p:nvSpPr>
            <p:spPr>
              <a:xfrm>
                <a:off x="4795529" y="4002251"/>
                <a:ext cx="151475" cy="68936"/>
              </a:xfrm>
              <a:custGeom>
                <a:avLst/>
                <a:gdLst/>
                <a:ahLst/>
                <a:cxnLst/>
                <a:rect l="l" t="t" r="r" b="b"/>
                <a:pathLst>
                  <a:path w="3008" h="1369" extrusionOk="0">
                    <a:moveTo>
                      <a:pt x="2907" y="0"/>
                    </a:moveTo>
                    <a:cubicBezTo>
                      <a:pt x="2381" y="100"/>
                      <a:pt x="1980" y="401"/>
                      <a:pt x="1454" y="627"/>
                    </a:cubicBezTo>
                    <a:cubicBezTo>
                      <a:pt x="1028" y="827"/>
                      <a:pt x="501" y="1028"/>
                      <a:pt x="0" y="1253"/>
                    </a:cubicBezTo>
                    <a:lnTo>
                      <a:pt x="0" y="1353"/>
                    </a:lnTo>
                    <a:cubicBezTo>
                      <a:pt x="31" y="1364"/>
                      <a:pt x="67" y="1369"/>
                      <a:pt x="107" y="1369"/>
                    </a:cubicBezTo>
                    <a:cubicBezTo>
                      <a:pt x="448" y="1369"/>
                      <a:pt x="1061" y="1017"/>
                      <a:pt x="1353" y="927"/>
                    </a:cubicBezTo>
                    <a:cubicBezTo>
                      <a:pt x="1880" y="727"/>
                      <a:pt x="2506" y="501"/>
                      <a:pt x="2907" y="100"/>
                    </a:cubicBezTo>
                    <a:cubicBezTo>
                      <a:pt x="3008" y="0"/>
                      <a:pt x="2907" y="0"/>
                      <a:pt x="2907" y="0"/>
                    </a:cubicBezTo>
                    <a:close/>
                  </a:path>
                </a:pathLst>
              </a:custGeom>
              <a:solidFill>
                <a:srgbClr val="A64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47" name="Google Shape;5705;p37">
                <a:extLst>
                  <a:ext uri="{FF2B5EF4-FFF2-40B4-BE49-F238E27FC236}">
                    <a16:creationId xmlns:a16="http://schemas.microsoft.com/office/drawing/2014/main" xmlns="" id="{2CDBBBD1-B461-FF44-83FC-59CD83ADDAA3}"/>
                  </a:ext>
                </a:extLst>
              </p:cNvPr>
              <p:cNvSpPr/>
              <p:nvPr/>
            </p:nvSpPr>
            <p:spPr>
              <a:xfrm>
                <a:off x="4852282" y="4038810"/>
                <a:ext cx="106103" cy="46780"/>
              </a:xfrm>
              <a:custGeom>
                <a:avLst/>
                <a:gdLst/>
                <a:ahLst/>
                <a:cxnLst/>
                <a:rect l="l" t="t" r="r" b="b"/>
                <a:pathLst>
                  <a:path w="2107" h="929" extrusionOk="0">
                    <a:moveTo>
                      <a:pt x="2006" y="1"/>
                    </a:moveTo>
                    <a:cubicBezTo>
                      <a:pt x="1680" y="101"/>
                      <a:pt x="1254" y="302"/>
                      <a:pt x="953" y="402"/>
                    </a:cubicBezTo>
                    <a:cubicBezTo>
                      <a:pt x="627" y="527"/>
                      <a:pt x="327" y="627"/>
                      <a:pt x="1" y="928"/>
                    </a:cubicBezTo>
                    <a:cubicBezTo>
                      <a:pt x="427" y="928"/>
                      <a:pt x="853" y="728"/>
                      <a:pt x="1154" y="627"/>
                    </a:cubicBezTo>
                    <a:cubicBezTo>
                      <a:pt x="1480" y="527"/>
                      <a:pt x="1780" y="402"/>
                      <a:pt x="2106" y="101"/>
                    </a:cubicBezTo>
                    <a:lnTo>
                      <a:pt x="2006" y="1"/>
                    </a:lnTo>
                    <a:close/>
                  </a:path>
                </a:pathLst>
              </a:custGeom>
              <a:solidFill>
                <a:srgbClr val="A64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48" name="Google Shape;5706;p37">
                <a:extLst>
                  <a:ext uri="{FF2B5EF4-FFF2-40B4-BE49-F238E27FC236}">
                    <a16:creationId xmlns:a16="http://schemas.microsoft.com/office/drawing/2014/main" xmlns="" id="{F91A27F9-F8B9-B44C-94CC-341B2DEC6C16}"/>
                  </a:ext>
                </a:extLst>
              </p:cNvPr>
              <p:cNvSpPr/>
              <p:nvPr/>
            </p:nvSpPr>
            <p:spPr>
              <a:xfrm>
                <a:off x="4921724" y="4048931"/>
                <a:ext cx="68184" cy="38018"/>
              </a:xfrm>
              <a:custGeom>
                <a:avLst/>
                <a:gdLst/>
                <a:ahLst/>
                <a:cxnLst/>
                <a:rect l="l" t="t" r="r" b="b"/>
                <a:pathLst>
                  <a:path w="1354" h="755" extrusionOk="0">
                    <a:moveTo>
                      <a:pt x="1354" y="0"/>
                    </a:moveTo>
                    <a:cubicBezTo>
                      <a:pt x="1128" y="0"/>
                      <a:pt x="928" y="201"/>
                      <a:pt x="627" y="326"/>
                    </a:cubicBezTo>
                    <a:cubicBezTo>
                      <a:pt x="401" y="527"/>
                      <a:pt x="101" y="527"/>
                      <a:pt x="0" y="727"/>
                    </a:cubicBezTo>
                    <a:cubicBezTo>
                      <a:pt x="39" y="746"/>
                      <a:pt x="81" y="755"/>
                      <a:pt x="125" y="755"/>
                    </a:cubicBezTo>
                    <a:cubicBezTo>
                      <a:pt x="313" y="755"/>
                      <a:pt x="545" y="608"/>
                      <a:pt x="727" y="527"/>
                    </a:cubicBezTo>
                    <a:cubicBezTo>
                      <a:pt x="928" y="426"/>
                      <a:pt x="1253" y="326"/>
                      <a:pt x="1354" y="101"/>
                    </a:cubicBezTo>
                    <a:lnTo>
                      <a:pt x="1354" y="0"/>
                    </a:lnTo>
                    <a:close/>
                  </a:path>
                </a:pathLst>
              </a:custGeom>
              <a:solidFill>
                <a:srgbClr val="A64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49" name="Google Shape;5707;p37">
                <a:extLst>
                  <a:ext uri="{FF2B5EF4-FFF2-40B4-BE49-F238E27FC236}">
                    <a16:creationId xmlns:a16="http://schemas.microsoft.com/office/drawing/2014/main" xmlns="" id="{F98916A3-0CFF-4A4B-8A1A-2CF9D9A93813}"/>
                  </a:ext>
                </a:extLst>
              </p:cNvPr>
              <p:cNvSpPr/>
              <p:nvPr/>
            </p:nvSpPr>
            <p:spPr>
              <a:xfrm>
                <a:off x="4994892" y="4062528"/>
                <a:ext cx="15208" cy="15056"/>
              </a:xfrm>
              <a:custGeom>
                <a:avLst/>
                <a:gdLst/>
                <a:ahLst/>
                <a:cxnLst/>
                <a:rect l="l" t="t" r="r" b="b"/>
                <a:pathLst>
                  <a:path w="302" h="299" extrusionOk="0">
                    <a:moveTo>
                      <a:pt x="272" y="1"/>
                    </a:moveTo>
                    <a:cubicBezTo>
                      <a:pt x="257" y="1"/>
                      <a:pt x="235" y="14"/>
                      <a:pt x="201" y="56"/>
                    </a:cubicBezTo>
                    <a:lnTo>
                      <a:pt x="101" y="56"/>
                    </a:lnTo>
                    <a:lnTo>
                      <a:pt x="1" y="156"/>
                    </a:lnTo>
                    <a:cubicBezTo>
                      <a:pt x="1" y="227"/>
                      <a:pt x="1" y="298"/>
                      <a:pt x="36" y="298"/>
                    </a:cubicBezTo>
                    <a:cubicBezTo>
                      <a:pt x="51" y="298"/>
                      <a:pt x="72" y="286"/>
                      <a:pt x="101" y="257"/>
                    </a:cubicBezTo>
                    <a:lnTo>
                      <a:pt x="302" y="257"/>
                    </a:lnTo>
                    <a:lnTo>
                      <a:pt x="302" y="56"/>
                    </a:lnTo>
                    <a:cubicBezTo>
                      <a:pt x="302" y="56"/>
                      <a:pt x="302" y="1"/>
                      <a:pt x="272" y="1"/>
                    </a:cubicBezTo>
                    <a:close/>
                  </a:path>
                </a:pathLst>
              </a:custGeom>
              <a:solidFill>
                <a:srgbClr val="A64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50" name="Google Shape;5708;p37">
                <a:extLst>
                  <a:ext uri="{FF2B5EF4-FFF2-40B4-BE49-F238E27FC236}">
                    <a16:creationId xmlns:a16="http://schemas.microsoft.com/office/drawing/2014/main" xmlns="" id="{2D2A0509-4BB5-934B-8F4B-7C77B9846B18}"/>
                  </a:ext>
                </a:extLst>
              </p:cNvPr>
              <p:cNvSpPr/>
              <p:nvPr/>
            </p:nvSpPr>
            <p:spPr>
              <a:xfrm>
                <a:off x="5010050" y="4073203"/>
                <a:ext cx="6345" cy="7301"/>
              </a:xfrm>
              <a:custGeom>
                <a:avLst/>
                <a:gdLst/>
                <a:ahLst/>
                <a:cxnLst/>
                <a:rect l="l" t="t" r="r" b="b"/>
                <a:pathLst>
                  <a:path w="126" h="145" extrusionOk="0">
                    <a:moveTo>
                      <a:pt x="94" y="0"/>
                    </a:moveTo>
                    <a:cubicBezTo>
                      <a:pt x="56" y="0"/>
                      <a:pt x="1" y="45"/>
                      <a:pt x="1" y="45"/>
                    </a:cubicBezTo>
                    <a:cubicBezTo>
                      <a:pt x="1" y="145"/>
                      <a:pt x="126" y="145"/>
                      <a:pt x="126" y="145"/>
                    </a:cubicBezTo>
                    <a:lnTo>
                      <a:pt x="126" y="45"/>
                    </a:lnTo>
                    <a:cubicBezTo>
                      <a:pt x="126" y="11"/>
                      <a:pt x="112" y="0"/>
                      <a:pt x="94" y="0"/>
                    </a:cubicBezTo>
                    <a:close/>
                  </a:path>
                </a:pathLst>
              </a:custGeom>
              <a:solidFill>
                <a:srgbClr val="A64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sp>
          <p:nvSpPr>
            <p:cNvPr id="131" name="Rectangle 130">
              <a:extLst>
                <a:ext uri="{FF2B5EF4-FFF2-40B4-BE49-F238E27FC236}">
                  <a16:creationId xmlns:a16="http://schemas.microsoft.com/office/drawing/2014/main" xmlns="" id="{3FA6A4FC-CC0D-0548-B7D7-2B92EE7B784E}"/>
                </a:ext>
              </a:extLst>
            </p:cNvPr>
            <p:cNvSpPr/>
            <p:nvPr/>
          </p:nvSpPr>
          <p:spPr>
            <a:xfrm>
              <a:off x="2334705" y="1460159"/>
              <a:ext cx="5366738" cy="1043619"/>
            </a:xfrm>
            <a:prstGeom prst="rect">
              <a:avLst/>
            </a:prstGeom>
          </p:spPr>
          <p:txBody>
            <a:bodyPr wrap="square">
              <a:spAutoFit/>
            </a:bodyPr>
            <a:lstStyle/>
            <a:p>
              <a:pPr algn="just">
                <a:lnSpc>
                  <a:spcPct val="115000"/>
                </a:lnSpc>
                <a:spcBef>
                  <a:spcPts val="600"/>
                </a:spcBef>
                <a:spcAft>
                  <a:spcPts val="600"/>
                </a:spcAft>
              </a:pPr>
              <a:r>
                <a:rPr lang="vi-VN" sz="2800" dirty="0">
                  <a:solidFill>
                    <a:schemeClr val="accent4">
                      <a:lumMod val="20000"/>
                      <a:lumOff val="80000"/>
                    </a:schemeClr>
                  </a:solidFill>
                  <a:latin typeface="Times New Roman" panose="02020603050405020304" pitchFamily="18" charset="0"/>
                  <a:ea typeface="Calibri" panose="020F0502020204030204" pitchFamily="34" charset="0"/>
                </a:rPr>
                <a:t>Dựa trên mối quan hệ gần gũi giữa A và B </a:t>
              </a:r>
              <a:endParaRPr lang="x-none" sz="2800" dirty="0">
                <a:solidFill>
                  <a:schemeClr val="accent4">
                    <a:lumMod val="20000"/>
                    <a:lumOff val="80000"/>
                  </a:schemeClr>
                </a:solidFill>
                <a:latin typeface="Times New Roman" panose="02020603050405020304" pitchFamily="18" charset="0"/>
                <a:ea typeface="Calibri" panose="020F0502020204030204" pitchFamily="34" charset="0"/>
              </a:endParaRPr>
            </a:p>
          </p:txBody>
        </p:sp>
      </p:grpSp>
      <p:grpSp>
        <p:nvGrpSpPr>
          <p:cNvPr id="151" name="Group 150">
            <a:extLst>
              <a:ext uri="{FF2B5EF4-FFF2-40B4-BE49-F238E27FC236}">
                <a16:creationId xmlns:a16="http://schemas.microsoft.com/office/drawing/2014/main" xmlns="" id="{AC398CB9-D1C0-1348-865C-F37A65E1A284}"/>
              </a:ext>
            </a:extLst>
          </p:cNvPr>
          <p:cNvGrpSpPr/>
          <p:nvPr/>
        </p:nvGrpSpPr>
        <p:grpSpPr>
          <a:xfrm>
            <a:off x="1529192" y="3784666"/>
            <a:ext cx="6453251" cy="1043619"/>
            <a:chOff x="1822176" y="1460159"/>
            <a:chExt cx="5928902" cy="1043619"/>
          </a:xfrm>
        </p:grpSpPr>
        <p:sp>
          <p:nvSpPr>
            <p:cNvPr id="152" name="Google Shape;5684;p37">
              <a:extLst>
                <a:ext uri="{FF2B5EF4-FFF2-40B4-BE49-F238E27FC236}">
                  <a16:creationId xmlns:a16="http://schemas.microsoft.com/office/drawing/2014/main" xmlns="" id="{F14DB8BF-A699-9845-8ED5-917E9307E27D}"/>
                </a:ext>
              </a:extLst>
            </p:cNvPr>
            <p:cNvSpPr/>
            <p:nvPr/>
          </p:nvSpPr>
          <p:spPr>
            <a:xfrm>
              <a:off x="2090344" y="1545071"/>
              <a:ext cx="5660734" cy="891003"/>
            </a:xfrm>
            <a:custGeom>
              <a:avLst/>
              <a:gdLst/>
              <a:ahLst/>
              <a:cxnLst/>
              <a:rect l="l" t="t" r="r" b="b"/>
              <a:pathLst>
                <a:path w="70490" h="16353" extrusionOk="0">
                  <a:moveTo>
                    <a:pt x="35416" y="0"/>
                  </a:moveTo>
                  <a:cubicBezTo>
                    <a:pt x="19347" y="0"/>
                    <a:pt x="3163" y="265"/>
                    <a:pt x="1803" y="909"/>
                  </a:cubicBezTo>
                  <a:cubicBezTo>
                    <a:pt x="487" y="1510"/>
                    <a:pt x="0" y="14646"/>
                    <a:pt x="2032" y="15476"/>
                  </a:cubicBezTo>
                  <a:cubicBezTo>
                    <a:pt x="3166" y="15914"/>
                    <a:pt x="21489" y="16353"/>
                    <a:pt x="38708" y="16353"/>
                  </a:cubicBezTo>
                  <a:cubicBezTo>
                    <a:pt x="54098" y="16353"/>
                    <a:pt x="68606" y="16003"/>
                    <a:pt x="69173" y="14990"/>
                  </a:cubicBezTo>
                  <a:cubicBezTo>
                    <a:pt x="70489" y="12958"/>
                    <a:pt x="70232" y="1510"/>
                    <a:pt x="68343" y="680"/>
                  </a:cubicBezTo>
                  <a:cubicBezTo>
                    <a:pt x="67441" y="265"/>
                    <a:pt x="51486" y="0"/>
                    <a:pt x="3541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800" dirty="0">
                <a:latin typeface="Times New Roman" panose="02020603050405020304" pitchFamily="18" charset="0"/>
                <a:cs typeface="Times New Roman" panose="02020603050405020304" pitchFamily="18" charset="0"/>
              </a:endParaRPr>
            </a:p>
          </p:txBody>
        </p:sp>
        <p:grpSp>
          <p:nvGrpSpPr>
            <p:cNvPr id="153" name="Google Shape;5689;p37">
              <a:extLst>
                <a:ext uri="{FF2B5EF4-FFF2-40B4-BE49-F238E27FC236}">
                  <a16:creationId xmlns:a16="http://schemas.microsoft.com/office/drawing/2014/main" xmlns="" id="{92733598-9DB9-BD4C-9C0C-D2B6CA6C6A4C}"/>
                </a:ext>
              </a:extLst>
            </p:cNvPr>
            <p:cNvGrpSpPr/>
            <p:nvPr/>
          </p:nvGrpSpPr>
          <p:grpSpPr>
            <a:xfrm>
              <a:off x="1822176" y="1567084"/>
              <a:ext cx="536336" cy="523220"/>
              <a:chOff x="4521638" y="3401497"/>
              <a:chExt cx="621007" cy="701959"/>
            </a:xfrm>
          </p:grpSpPr>
          <p:sp>
            <p:nvSpPr>
              <p:cNvPr id="155" name="Google Shape;5690;p37">
                <a:extLst>
                  <a:ext uri="{FF2B5EF4-FFF2-40B4-BE49-F238E27FC236}">
                    <a16:creationId xmlns:a16="http://schemas.microsoft.com/office/drawing/2014/main" xmlns="" id="{EFAD58C5-BB16-4549-ABF3-1F0645968A49}"/>
                  </a:ext>
                </a:extLst>
              </p:cNvPr>
              <p:cNvSpPr/>
              <p:nvPr/>
            </p:nvSpPr>
            <p:spPr>
              <a:xfrm>
                <a:off x="4621345" y="3738433"/>
                <a:ext cx="521301" cy="365023"/>
              </a:xfrm>
              <a:custGeom>
                <a:avLst/>
                <a:gdLst/>
                <a:ahLst/>
                <a:cxnLst/>
                <a:rect l="l" t="t" r="r" b="b"/>
                <a:pathLst>
                  <a:path w="10352" h="7249" extrusionOk="0">
                    <a:moveTo>
                      <a:pt x="8873" y="1"/>
                    </a:moveTo>
                    <a:lnTo>
                      <a:pt x="8873" y="1"/>
                    </a:lnTo>
                    <a:cubicBezTo>
                      <a:pt x="7619" y="1580"/>
                      <a:pt x="2306" y="4287"/>
                      <a:pt x="0" y="4287"/>
                    </a:cubicBezTo>
                    <a:cubicBezTo>
                      <a:pt x="0" y="4287"/>
                      <a:pt x="953" y="6267"/>
                      <a:pt x="3334" y="6993"/>
                    </a:cubicBezTo>
                    <a:cubicBezTo>
                      <a:pt x="4028" y="7182"/>
                      <a:pt x="4636" y="7248"/>
                      <a:pt x="5153" y="7248"/>
                    </a:cubicBezTo>
                    <a:cubicBezTo>
                      <a:pt x="6352" y="7248"/>
                      <a:pt x="7061" y="6893"/>
                      <a:pt x="7218" y="6893"/>
                    </a:cubicBezTo>
                    <a:cubicBezTo>
                      <a:pt x="7454" y="6893"/>
                      <a:pt x="7766" y="7031"/>
                      <a:pt x="7987" y="7031"/>
                    </a:cubicBezTo>
                    <a:cubicBezTo>
                      <a:pt x="8048" y="7031"/>
                      <a:pt x="8102" y="7021"/>
                      <a:pt x="8146" y="6993"/>
                    </a:cubicBezTo>
                    <a:cubicBezTo>
                      <a:pt x="8346" y="6793"/>
                      <a:pt x="7945" y="6267"/>
                      <a:pt x="8146" y="6066"/>
                    </a:cubicBezTo>
                    <a:cubicBezTo>
                      <a:pt x="8346" y="5866"/>
                      <a:pt x="10351" y="3134"/>
                      <a:pt x="8873" y="1"/>
                    </a:cubicBezTo>
                    <a:close/>
                  </a:path>
                </a:pathLst>
              </a:custGeom>
              <a:solidFill>
                <a:srgbClr val="BC61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56" name="Google Shape;5691;p37">
                <a:extLst>
                  <a:ext uri="{FF2B5EF4-FFF2-40B4-BE49-F238E27FC236}">
                    <a16:creationId xmlns:a16="http://schemas.microsoft.com/office/drawing/2014/main" xmlns="" id="{6901959B-3D30-DD46-9B79-3AB15D964E67}"/>
                  </a:ext>
                </a:extLst>
              </p:cNvPr>
              <p:cNvSpPr/>
              <p:nvPr/>
            </p:nvSpPr>
            <p:spPr>
              <a:xfrm>
                <a:off x="4521638" y="3545618"/>
                <a:ext cx="562946" cy="408681"/>
              </a:xfrm>
              <a:custGeom>
                <a:avLst/>
                <a:gdLst/>
                <a:ahLst/>
                <a:cxnLst/>
                <a:rect l="l" t="t" r="r" b="b"/>
                <a:pathLst>
                  <a:path w="11179" h="8116" extrusionOk="0">
                    <a:moveTo>
                      <a:pt x="6458" y="0"/>
                    </a:moveTo>
                    <a:cubicBezTo>
                      <a:pt x="5626" y="0"/>
                      <a:pt x="4690" y="175"/>
                      <a:pt x="3660" y="597"/>
                    </a:cubicBezTo>
                    <a:cubicBezTo>
                      <a:pt x="3434" y="697"/>
                      <a:pt x="3233" y="797"/>
                      <a:pt x="3033" y="923"/>
                    </a:cubicBezTo>
                    <a:cubicBezTo>
                      <a:pt x="2933" y="1023"/>
                      <a:pt x="2807" y="1023"/>
                      <a:pt x="2807" y="1123"/>
                    </a:cubicBezTo>
                    <a:cubicBezTo>
                      <a:pt x="627" y="2276"/>
                      <a:pt x="0" y="6236"/>
                      <a:pt x="1153" y="7815"/>
                    </a:cubicBezTo>
                    <a:cubicBezTo>
                      <a:pt x="1254" y="8015"/>
                      <a:pt x="1554" y="8116"/>
                      <a:pt x="1980" y="8116"/>
                    </a:cubicBezTo>
                    <a:cubicBezTo>
                      <a:pt x="4286" y="8116"/>
                      <a:pt x="9599" y="5409"/>
                      <a:pt x="10853" y="3830"/>
                    </a:cubicBezTo>
                    <a:cubicBezTo>
                      <a:pt x="11078" y="3629"/>
                      <a:pt x="11178" y="3429"/>
                      <a:pt x="11078" y="3203"/>
                    </a:cubicBezTo>
                    <a:cubicBezTo>
                      <a:pt x="10981" y="2076"/>
                      <a:pt x="9332" y="0"/>
                      <a:pt x="6458" y="0"/>
                    </a:cubicBezTo>
                    <a:close/>
                  </a:path>
                </a:pathLst>
              </a:custGeom>
              <a:solidFill>
                <a:srgbClr val="632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57" name="Google Shape;5692;p37">
                <a:extLst>
                  <a:ext uri="{FF2B5EF4-FFF2-40B4-BE49-F238E27FC236}">
                    <a16:creationId xmlns:a16="http://schemas.microsoft.com/office/drawing/2014/main" xmlns="" id="{E36C5EC9-32C4-6944-912A-3B7224EA2CAE}"/>
                  </a:ext>
                </a:extLst>
              </p:cNvPr>
              <p:cNvSpPr/>
              <p:nvPr/>
            </p:nvSpPr>
            <p:spPr>
              <a:xfrm>
                <a:off x="4642797" y="3401497"/>
                <a:ext cx="94722" cy="207714"/>
              </a:xfrm>
              <a:custGeom>
                <a:avLst/>
                <a:gdLst/>
                <a:ahLst/>
                <a:cxnLst/>
                <a:rect l="l" t="t" r="r" b="b"/>
                <a:pathLst>
                  <a:path w="1881" h="4125" extrusionOk="0">
                    <a:moveTo>
                      <a:pt x="1651" y="1"/>
                    </a:moveTo>
                    <a:cubicBezTo>
                      <a:pt x="1251" y="1"/>
                      <a:pt x="443" y="339"/>
                      <a:pt x="201" y="953"/>
                    </a:cubicBezTo>
                    <a:cubicBezTo>
                      <a:pt x="0" y="1679"/>
                      <a:pt x="527" y="3158"/>
                      <a:pt x="827" y="3885"/>
                    </a:cubicBezTo>
                    <a:cubicBezTo>
                      <a:pt x="901" y="4032"/>
                      <a:pt x="1041" y="4125"/>
                      <a:pt x="1190" y="4125"/>
                    </a:cubicBezTo>
                    <a:cubicBezTo>
                      <a:pt x="1245" y="4125"/>
                      <a:pt x="1300" y="4112"/>
                      <a:pt x="1354" y="4085"/>
                    </a:cubicBezTo>
                    <a:lnTo>
                      <a:pt x="1454" y="4085"/>
                    </a:lnTo>
                    <a:cubicBezTo>
                      <a:pt x="1554" y="3985"/>
                      <a:pt x="1655" y="3885"/>
                      <a:pt x="1655" y="3659"/>
                    </a:cubicBezTo>
                    <a:cubicBezTo>
                      <a:pt x="1354" y="2206"/>
                      <a:pt x="1880" y="426"/>
                      <a:pt x="1880" y="126"/>
                    </a:cubicBezTo>
                    <a:cubicBezTo>
                      <a:pt x="1880" y="42"/>
                      <a:pt x="1790" y="1"/>
                      <a:pt x="1651" y="1"/>
                    </a:cubicBezTo>
                    <a:close/>
                  </a:path>
                </a:pathLst>
              </a:custGeom>
              <a:solidFill>
                <a:srgbClr val="53281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58" name="Google Shape;5693;p37">
                <a:extLst>
                  <a:ext uri="{FF2B5EF4-FFF2-40B4-BE49-F238E27FC236}">
                    <a16:creationId xmlns:a16="http://schemas.microsoft.com/office/drawing/2014/main" xmlns="" id="{2EE645A5-8AAA-C546-A2A5-6C275193FDB8}"/>
                  </a:ext>
                </a:extLst>
              </p:cNvPr>
              <p:cNvSpPr/>
              <p:nvPr/>
            </p:nvSpPr>
            <p:spPr>
              <a:xfrm>
                <a:off x="4616309" y="3634245"/>
                <a:ext cx="53026" cy="31069"/>
              </a:xfrm>
              <a:custGeom>
                <a:avLst/>
                <a:gdLst/>
                <a:ahLst/>
                <a:cxnLst/>
                <a:rect l="l" t="t" r="r" b="b"/>
                <a:pathLst>
                  <a:path w="1053" h="617" extrusionOk="0">
                    <a:moveTo>
                      <a:pt x="801" y="1"/>
                    </a:moveTo>
                    <a:cubicBezTo>
                      <a:pt x="705" y="1"/>
                      <a:pt x="593" y="90"/>
                      <a:pt x="526" y="90"/>
                    </a:cubicBezTo>
                    <a:cubicBezTo>
                      <a:pt x="426" y="190"/>
                      <a:pt x="201" y="291"/>
                      <a:pt x="100" y="416"/>
                    </a:cubicBezTo>
                    <a:cubicBezTo>
                      <a:pt x="0" y="516"/>
                      <a:pt x="100" y="616"/>
                      <a:pt x="201" y="616"/>
                    </a:cubicBezTo>
                    <a:cubicBezTo>
                      <a:pt x="426" y="516"/>
                      <a:pt x="526" y="416"/>
                      <a:pt x="727" y="291"/>
                    </a:cubicBezTo>
                    <a:cubicBezTo>
                      <a:pt x="827" y="291"/>
                      <a:pt x="1053" y="190"/>
                      <a:pt x="927" y="90"/>
                    </a:cubicBezTo>
                    <a:cubicBezTo>
                      <a:pt x="894" y="23"/>
                      <a:pt x="849" y="1"/>
                      <a:pt x="801" y="1"/>
                    </a:cubicBezTo>
                    <a:close/>
                  </a:path>
                </a:pathLst>
              </a:custGeom>
              <a:solidFill>
                <a:srgbClr val="4D24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59" name="Google Shape;5694;p37">
                <a:extLst>
                  <a:ext uri="{FF2B5EF4-FFF2-40B4-BE49-F238E27FC236}">
                    <a16:creationId xmlns:a16="http://schemas.microsoft.com/office/drawing/2014/main" xmlns="" id="{12611795-91FD-6D41-B2F3-035326A83EE6}"/>
                  </a:ext>
                </a:extLst>
              </p:cNvPr>
              <p:cNvSpPr/>
              <p:nvPr/>
            </p:nvSpPr>
            <p:spPr>
              <a:xfrm>
                <a:off x="4594857" y="3628656"/>
                <a:ext cx="179222" cy="73267"/>
              </a:xfrm>
              <a:custGeom>
                <a:avLst/>
                <a:gdLst/>
                <a:ahLst/>
                <a:cxnLst/>
                <a:rect l="l" t="t" r="r" b="b"/>
                <a:pathLst>
                  <a:path w="3559" h="1455" extrusionOk="0">
                    <a:moveTo>
                      <a:pt x="3358" y="1"/>
                    </a:moveTo>
                    <a:cubicBezTo>
                      <a:pt x="2732" y="201"/>
                      <a:pt x="2105" y="527"/>
                      <a:pt x="1579" y="727"/>
                    </a:cubicBezTo>
                    <a:cubicBezTo>
                      <a:pt x="1053" y="928"/>
                      <a:pt x="426" y="1028"/>
                      <a:pt x="0" y="1454"/>
                    </a:cubicBezTo>
                    <a:cubicBezTo>
                      <a:pt x="627" y="1454"/>
                      <a:pt x="1353" y="1153"/>
                      <a:pt x="1880" y="928"/>
                    </a:cubicBezTo>
                    <a:cubicBezTo>
                      <a:pt x="2406" y="727"/>
                      <a:pt x="3033" y="527"/>
                      <a:pt x="3459" y="101"/>
                    </a:cubicBezTo>
                    <a:cubicBezTo>
                      <a:pt x="3559" y="101"/>
                      <a:pt x="3459" y="1"/>
                      <a:pt x="3358" y="1"/>
                    </a:cubicBezTo>
                    <a:close/>
                  </a:path>
                </a:pathLst>
              </a:custGeom>
              <a:solidFill>
                <a:srgbClr val="4D24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60" name="Google Shape;5695;p37">
                <a:extLst>
                  <a:ext uri="{FF2B5EF4-FFF2-40B4-BE49-F238E27FC236}">
                    <a16:creationId xmlns:a16="http://schemas.microsoft.com/office/drawing/2014/main" xmlns="" id="{1E37877F-DF1B-2C47-9C5E-9826DE2898EC}"/>
                  </a:ext>
                </a:extLst>
              </p:cNvPr>
              <p:cNvSpPr/>
              <p:nvPr/>
            </p:nvSpPr>
            <p:spPr>
              <a:xfrm>
                <a:off x="4584736" y="3643813"/>
                <a:ext cx="278981" cy="94667"/>
              </a:xfrm>
              <a:custGeom>
                <a:avLst/>
                <a:gdLst/>
                <a:ahLst/>
                <a:cxnLst/>
                <a:rect l="l" t="t" r="r" b="b"/>
                <a:pathLst>
                  <a:path w="5540" h="1880" extrusionOk="0">
                    <a:moveTo>
                      <a:pt x="5439" y="0"/>
                    </a:moveTo>
                    <a:cubicBezTo>
                      <a:pt x="4913" y="101"/>
                      <a:pt x="4487" y="426"/>
                      <a:pt x="4061" y="627"/>
                    </a:cubicBezTo>
                    <a:cubicBezTo>
                      <a:pt x="3559" y="727"/>
                      <a:pt x="3133" y="953"/>
                      <a:pt x="2607" y="1053"/>
                    </a:cubicBezTo>
                    <a:cubicBezTo>
                      <a:pt x="1780" y="1354"/>
                      <a:pt x="828" y="1579"/>
                      <a:pt x="1" y="1880"/>
                    </a:cubicBezTo>
                    <a:cubicBezTo>
                      <a:pt x="928" y="1880"/>
                      <a:pt x="1980" y="1579"/>
                      <a:pt x="2933" y="1253"/>
                    </a:cubicBezTo>
                    <a:cubicBezTo>
                      <a:pt x="3760" y="953"/>
                      <a:pt x="4813" y="727"/>
                      <a:pt x="5539" y="226"/>
                    </a:cubicBezTo>
                    <a:cubicBezTo>
                      <a:pt x="5539" y="101"/>
                      <a:pt x="5539" y="0"/>
                      <a:pt x="5439" y="0"/>
                    </a:cubicBezTo>
                    <a:close/>
                  </a:path>
                </a:pathLst>
              </a:custGeom>
              <a:solidFill>
                <a:srgbClr val="4D24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61" name="Google Shape;5696;p37">
                <a:extLst>
                  <a:ext uri="{FF2B5EF4-FFF2-40B4-BE49-F238E27FC236}">
                    <a16:creationId xmlns:a16="http://schemas.microsoft.com/office/drawing/2014/main" xmlns="" id="{11E70444-3AD5-D143-B88E-C6B3628ED7F0}"/>
                  </a:ext>
                </a:extLst>
              </p:cNvPr>
              <p:cNvSpPr/>
              <p:nvPr/>
            </p:nvSpPr>
            <p:spPr>
              <a:xfrm>
                <a:off x="4579700" y="3731333"/>
                <a:ext cx="204502" cy="70296"/>
              </a:xfrm>
              <a:custGeom>
                <a:avLst/>
                <a:gdLst/>
                <a:ahLst/>
                <a:cxnLst/>
                <a:rect l="l" t="t" r="r" b="b"/>
                <a:pathLst>
                  <a:path w="4061" h="1396" extrusionOk="0">
                    <a:moveTo>
                      <a:pt x="4025" y="0"/>
                    </a:moveTo>
                    <a:cubicBezTo>
                      <a:pt x="4010" y="0"/>
                      <a:pt x="3990" y="12"/>
                      <a:pt x="3960" y="42"/>
                    </a:cubicBezTo>
                    <a:cubicBezTo>
                      <a:pt x="3233" y="142"/>
                      <a:pt x="2607" y="568"/>
                      <a:pt x="1880" y="769"/>
                    </a:cubicBezTo>
                    <a:cubicBezTo>
                      <a:pt x="1253" y="994"/>
                      <a:pt x="627" y="1094"/>
                      <a:pt x="0" y="1395"/>
                    </a:cubicBezTo>
                    <a:cubicBezTo>
                      <a:pt x="727" y="1395"/>
                      <a:pt x="1354" y="1195"/>
                      <a:pt x="2080" y="994"/>
                    </a:cubicBezTo>
                    <a:cubicBezTo>
                      <a:pt x="2707" y="668"/>
                      <a:pt x="3434" y="468"/>
                      <a:pt x="4060" y="142"/>
                    </a:cubicBezTo>
                    <a:cubicBezTo>
                      <a:pt x="4060" y="71"/>
                      <a:pt x="4060" y="0"/>
                      <a:pt x="4025" y="0"/>
                    </a:cubicBezTo>
                    <a:close/>
                  </a:path>
                </a:pathLst>
              </a:custGeom>
              <a:solidFill>
                <a:srgbClr val="4D24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62" name="Google Shape;5697;p37">
                <a:extLst>
                  <a:ext uri="{FF2B5EF4-FFF2-40B4-BE49-F238E27FC236}">
                    <a16:creationId xmlns:a16="http://schemas.microsoft.com/office/drawing/2014/main" xmlns="" id="{01A10EE6-28B0-2A4E-B62E-7EF122D3CAEB}"/>
                  </a:ext>
                </a:extLst>
              </p:cNvPr>
              <p:cNvSpPr/>
              <p:nvPr/>
            </p:nvSpPr>
            <p:spPr>
              <a:xfrm>
                <a:off x="4815722" y="3691752"/>
                <a:ext cx="63148" cy="31623"/>
              </a:xfrm>
              <a:custGeom>
                <a:avLst/>
                <a:gdLst/>
                <a:ahLst/>
                <a:cxnLst/>
                <a:rect l="l" t="t" r="r" b="b"/>
                <a:pathLst>
                  <a:path w="1254" h="628" extrusionOk="0">
                    <a:moveTo>
                      <a:pt x="1153" y="1"/>
                    </a:moveTo>
                    <a:cubicBezTo>
                      <a:pt x="952" y="1"/>
                      <a:pt x="727" y="101"/>
                      <a:pt x="526" y="201"/>
                    </a:cubicBezTo>
                    <a:cubicBezTo>
                      <a:pt x="426" y="301"/>
                      <a:pt x="226" y="402"/>
                      <a:pt x="0" y="627"/>
                    </a:cubicBezTo>
                    <a:lnTo>
                      <a:pt x="100" y="627"/>
                    </a:lnTo>
                    <a:cubicBezTo>
                      <a:pt x="226" y="627"/>
                      <a:pt x="426" y="527"/>
                      <a:pt x="627" y="402"/>
                    </a:cubicBezTo>
                    <a:cubicBezTo>
                      <a:pt x="852" y="301"/>
                      <a:pt x="1053" y="201"/>
                      <a:pt x="1253" y="101"/>
                    </a:cubicBezTo>
                    <a:cubicBezTo>
                      <a:pt x="1253" y="1"/>
                      <a:pt x="1253" y="1"/>
                      <a:pt x="1153" y="1"/>
                    </a:cubicBezTo>
                    <a:close/>
                  </a:path>
                </a:pathLst>
              </a:custGeom>
              <a:solidFill>
                <a:srgbClr val="4D24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63" name="Google Shape;5698;p37">
                <a:extLst>
                  <a:ext uri="{FF2B5EF4-FFF2-40B4-BE49-F238E27FC236}">
                    <a16:creationId xmlns:a16="http://schemas.microsoft.com/office/drawing/2014/main" xmlns="" id="{0461A38B-D486-7845-978C-2AF6DE0081BE}"/>
                  </a:ext>
                </a:extLst>
              </p:cNvPr>
              <p:cNvSpPr/>
              <p:nvPr/>
            </p:nvSpPr>
            <p:spPr>
              <a:xfrm>
                <a:off x="4574664" y="3701874"/>
                <a:ext cx="372343" cy="167884"/>
              </a:xfrm>
              <a:custGeom>
                <a:avLst/>
                <a:gdLst/>
                <a:ahLst/>
                <a:cxnLst/>
                <a:rect l="l" t="t" r="r" b="b"/>
                <a:pathLst>
                  <a:path w="7394" h="3334" extrusionOk="0">
                    <a:moveTo>
                      <a:pt x="7293" y="0"/>
                    </a:moveTo>
                    <a:cubicBezTo>
                      <a:pt x="6767" y="201"/>
                      <a:pt x="6140" y="627"/>
                      <a:pt x="5639" y="953"/>
                    </a:cubicBezTo>
                    <a:cubicBezTo>
                      <a:pt x="5013" y="1253"/>
                      <a:pt x="4386" y="1454"/>
                      <a:pt x="3759" y="1780"/>
                    </a:cubicBezTo>
                    <a:cubicBezTo>
                      <a:pt x="2506" y="2306"/>
                      <a:pt x="1128" y="2607"/>
                      <a:pt x="0" y="3233"/>
                    </a:cubicBezTo>
                    <a:lnTo>
                      <a:pt x="0" y="3334"/>
                    </a:lnTo>
                    <a:cubicBezTo>
                      <a:pt x="1253" y="3133"/>
                      <a:pt x="2506" y="2506"/>
                      <a:pt x="3759" y="2080"/>
                    </a:cubicBezTo>
                    <a:lnTo>
                      <a:pt x="5639" y="1153"/>
                    </a:lnTo>
                    <a:cubicBezTo>
                      <a:pt x="6266" y="827"/>
                      <a:pt x="6892" y="627"/>
                      <a:pt x="7394" y="100"/>
                    </a:cubicBezTo>
                    <a:cubicBezTo>
                      <a:pt x="7394" y="100"/>
                      <a:pt x="7394" y="0"/>
                      <a:pt x="7293" y="0"/>
                    </a:cubicBezTo>
                    <a:close/>
                  </a:path>
                </a:pathLst>
              </a:custGeom>
              <a:solidFill>
                <a:srgbClr val="4D24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64" name="Google Shape;5699;p37">
                <a:extLst>
                  <a:ext uri="{FF2B5EF4-FFF2-40B4-BE49-F238E27FC236}">
                    <a16:creationId xmlns:a16="http://schemas.microsoft.com/office/drawing/2014/main" xmlns="" id="{4C089C42-FDAA-954F-8AF5-7612353ECD3C}"/>
                  </a:ext>
                </a:extLst>
              </p:cNvPr>
              <p:cNvSpPr/>
              <p:nvPr/>
            </p:nvSpPr>
            <p:spPr>
              <a:xfrm>
                <a:off x="4579700" y="3759935"/>
                <a:ext cx="362272" cy="157762"/>
              </a:xfrm>
              <a:custGeom>
                <a:avLst/>
                <a:gdLst/>
                <a:ahLst/>
                <a:cxnLst/>
                <a:rect l="l" t="t" r="r" b="b"/>
                <a:pathLst>
                  <a:path w="7194" h="3133" extrusionOk="0">
                    <a:moveTo>
                      <a:pt x="7093" y="0"/>
                    </a:moveTo>
                    <a:cubicBezTo>
                      <a:pt x="5840" y="526"/>
                      <a:pt x="4687" y="1253"/>
                      <a:pt x="3534" y="1780"/>
                    </a:cubicBezTo>
                    <a:cubicBezTo>
                      <a:pt x="2281" y="2181"/>
                      <a:pt x="1153" y="2607"/>
                      <a:pt x="0" y="3033"/>
                    </a:cubicBezTo>
                    <a:lnTo>
                      <a:pt x="0" y="3133"/>
                    </a:lnTo>
                    <a:cubicBezTo>
                      <a:pt x="1253" y="2932"/>
                      <a:pt x="2507" y="2406"/>
                      <a:pt x="3659" y="1880"/>
                    </a:cubicBezTo>
                    <a:cubicBezTo>
                      <a:pt x="4913" y="1353"/>
                      <a:pt x="6166" y="827"/>
                      <a:pt x="7193" y="100"/>
                    </a:cubicBezTo>
                    <a:cubicBezTo>
                      <a:pt x="7193" y="0"/>
                      <a:pt x="7193" y="0"/>
                      <a:pt x="7093" y="0"/>
                    </a:cubicBezTo>
                    <a:close/>
                  </a:path>
                </a:pathLst>
              </a:custGeom>
              <a:solidFill>
                <a:srgbClr val="4D24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65" name="Google Shape;5700;p37">
                <a:extLst>
                  <a:ext uri="{FF2B5EF4-FFF2-40B4-BE49-F238E27FC236}">
                    <a16:creationId xmlns:a16="http://schemas.microsoft.com/office/drawing/2014/main" xmlns="" id="{1E123C8B-FAE7-CA42-A424-B30E4AB1DFF1}"/>
                  </a:ext>
                </a:extLst>
              </p:cNvPr>
              <p:cNvSpPr/>
              <p:nvPr/>
            </p:nvSpPr>
            <p:spPr>
              <a:xfrm>
                <a:off x="4689478" y="3847405"/>
                <a:ext cx="156360" cy="70296"/>
              </a:xfrm>
              <a:custGeom>
                <a:avLst/>
                <a:gdLst/>
                <a:ahLst/>
                <a:cxnLst/>
                <a:rect l="l" t="t" r="r" b="b"/>
                <a:pathLst>
                  <a:path w="3105" h="1396" extrusionOk="0">
                    <a:moveTo>
                      <a:pt x="3052" y="1"/>
                    </a:moveTo>
                    <a:cubicBezTo>
                      <a:pt x="3042" y="1"/>
                      <a:pt x="3033" y="13"/>
                      <a:pt x="3033" y="43"/>
                    </a:cubicBezTo>
                    <a:cubicBezTo>
                      <a:pt x="2507" y="243"/>
                      <a:pt x="1981" y="444"/>
                      <a:pt x="1479" y="669"/>
                    </a:cubicBezTo>
                    <a:cubicBezTo>
                      <a:pt x="1053" y="870"/>
                      <a:pt x="427" y="1070"/>
                      <a:pt x="1" y="1396"/>
                    </a:cubicBezTo>
                    <a:cubicBezTo>
                      <a:pt x="1053" y="1396"/>
                      <a:pt x="2206" y="669"/>
                      <a:pt x="3033" y="143"/>
                    </a:cubicBezTo>
                    <a:cubicBezTo>
                      <a:pt x="3104" y="72"/>
                      <a:pt x="3075" y="1"/>
                      <a:pt x="3052" y="1"/>
                    </a:cubicBezTo>
                    <a:close/>
                  </a:path>
                </a:pathLst>
              </a:custGeom>
              <a:solidFill>
                <a:srgbClr val="4D24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66" name="Google Shape;5701;p37">
                <a:extLst>
                  <a:ext uri="{FF2B5EF4-FFF2-40B4-BE49-F238E27FC236}">
                    <a16:creationId xmlns:a16="http://schemas.microsoft.com/office/drawing/2014/main" xmlns="" id="{8AA42124-81B2-3A44-8A04-E73F70D72C17}"/>
                  </a:ext>
                </a:extLst>
              </p:cNvPr>
              <p:cNvSpPr/>
              <p:nvPr/>
            </p:nvSpPr>
            <p:spPr>
              <a:xfrm>
                <a:off x="4669285" y="3917652"/>
                <a:ext cx="199466" cy="71554"/>
              </a:xfrm>
              <a:custGeom>
                <a:avLst/>
                <a:gdLst/>
                <a:ahLst/>
                <a:cxnLst/>
                <a:rect l="l" t="t" r="r" b="b"/>
                <a:pathLst>
                  <a:path w="3961" h="1421" extrusionOk="0">
                    <a:moveTo>
                      <a:pt x="3860" y="1"/>
                    </a:moveTo>
                    <a:cubicBezTo>
                      <a:pt x="3234" y="201"/>
                      <a:pt x="2607" y="527"/>
                      <a:pt x="1981" y="828"/>
                    </a:cubicBezTo>
                    <a:cubicBezTo>
                      <a:pt x="1254" y="1054"/>
                      <a:pt x="627" y="1254"/>
                      <a:pt x="1" y="1354"/>
                    </a:cubicBezTo>
                    <a:cubicBezTo>
                      <a:pt x="146" y="1401"/>
                      <a:pt x="297" y="1420"/>
                      <a:pt x="451" y="1420"/>
                    </a:cubicBezTo>
                    <a:cubicBezTo>
                      <a:pt x="960" y="1420"/>
                      <a:pt x="1500" y="1207"/>
                      <a:pt x="1981" y="1054"/>
                    </a:cubicBezTo>
                    <a:cubicBezTo>
                      <a:pt x="2607" y="828"/>
                      <a:pt x="3434" y="527"/>
                      <a:pt x="3961" y="101"/>
                    </a:cubicBezTo>
                    <a:cubicBezTo>
                      <a:pt x="3961" y="101"/>
                      <a:pt x="3961" y="1"/>
                      <a:pt x="3860" y="1"/>
                    </a:cubicBezTo>
                    <a:close/>
                  </a:path>
                </a:pathLst>
              </a:custGeom>
              <a:solidFill>
                <a:srgbClr val="A64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67" name="Google Shape;5702;p37">
                <a:extLst>
                  <a:ext uri="{FF2B5EF4-FFF2-40B4-BE49-F238E27FC236}">
                    <a16:creationId xmlns:a16="http://schemas.microsoft.com/office/drawing/2014/main" xmlns="" id="{0367109B-C7D8-234E-A148-BE790279F825}"/>
                  </a:ext>
                </a:extLst>
              </p:cNvPr>
              <p:cNvSpPr/>
              <p:nvPr/>
            </p:nvSpPr>
            <p:spPr>
              <a:xfrm>
                <a:off x="4716016" y="3975713"/>
                <a:ext cx="121211" cy="46780"/>
              </a:xfrm>
              <a:custGeom>
                <a:avLst/>
                <a:gdLst/>
                <a:ahLst/>
                <a:cxnLst/>
                <a:rect l="l" t="t" r="r" b="b"/>
                <a:pathLst>
                  <a:path w="2407" h="929" extrusionOk="0">
                    <a:moveTo>
                      <a:pt x="2306" y="1"/>
                    </a:moveTo>
                    <a:cubicBezTo>
                      <a:pt x="1880" y="101"/>
                      <a:pt x="1454" y="201"/>
                      <a:pt x="1053" y="402"/>
                    </a:cubicBezTo>
                    <a:cubicBezTo>
                      <a:pt x="727" y="527"/>
                      <a:pt x="426" y="627"/>
                      <a:pt x="100" y="828"/>
                    </a:cubicBezTo>
                    <a:cubicBezTo>
                      <a:pt x="0" y="828"/>
                      <a:pt x="0" y="928"/>
                      <a:pt x="100" y="928"/>
                    </a:cubicBezTo>
                    <a:cubicBezTo>
                      <a:pt x="526" y="828"/>
                      <a:pt x="827" y="728"/>
                      <a:pt x="1253" y="527"/>
                    </a:cubicBezTo>
                    <a:cubicBezTo>
                      <a:pt x="1579" y="402"/>
                      <a:pt x="1980" y="302"/>
                      <a:pt x="2306" y="101"/>
                    </a:cubicBezTo>
                    <a:cubicBezTo>
                      <a:pt x="2406" y="1"/>
                      <a:pt x="2306" y="1"/>
                      <a:pt x="2306" y="1"/>
                    </a:cubicBezTo>
                    <a:close/>
                  </a:path>
                </a:pathLst>
              </a:custGeom>
              <a:solidFill>
                <a:srgbClr val="A64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68" name="Google Shape;5703;p37">
                <a:extLst>
                  <a:ext uri="{FF2B5EF4-FFF2-40B4-BE49-F238E27FC236}">
                    <a16:creationId xmlns:a16="http://schemas.microsoft.com/office/drawing/2014/main" xmlns="" id="{C92CF505-F7C8-A84F-91E3-EA6163DDCF4F}"/>
                  </a:ext>
                </a:extLst>
              </p:cNvPr>
              <p:cNvSpPr/>
              <p:nvPr/>
            </p:nvSpPr>
            <p:spPr>
              <a:xfrm>
                <a:off x="4763956" y="4020178"/>
                <a:ext cx="56854" cy="23768"/>
              </a:xfrm>
              <a:custGeom>
                <a:avLst/>
                <a:gdLst/>
                <a:ahLst/>
                <a:cxnLst/>
                <a:rect l="l" t="t" r="r" b="b"/>
                <a:pathLst>
                  <a:path w="1129" h="472" extrusionOk="0">
                    <a:moveTo>
                      <a:pt x="1099" y="1"/>
                    </a:moveTo>
                    <a:cubicBezTo>
                      <a:pt x="1084" y="1"/>
                      <a:pt x="1061" y="12"/>
                      <a:pt x="1028" y="45"/>
                    </a:cubicBezTo>
                    <a:cubicBezTo>
                      <a:pt x="828" y="45"/>
                      <a:pt x="727" y="145"/>
                      <a:pt x="502" y="271"/>
                    </a:cubicBezTo>
                    <a:cubicBezTo>
                      <a:pt x="401" y="271"/>
                      <a:pt x="201" y="371"/>
                      <a:pt x="0" y="471"/>
                    </a:cubicBezTo>
                    <a:cubicBezTo>
                      <a:pt x="201" y="471"/>
                      <a:pt x="401" y="471"/>
                      <a:pt x="627" y="371"/>
                    </a:cubicBezTo>
                    <a:cubicBezTo>
                      <a:pt x="828" y="371"/>
                      <a:pt x="928" y="271"/>
                      <a:pt x="1128" y="45"/>
                    </a:cubicBezTo>
                    <a:cubicBezTo>
                      <a:pt x="1128" y="45"/>
                      <a:pt x="1128" y="1"/>
                      <a:pt x="1099" y="1"/>
                    </a:cubicBezTo>
                    <a:close/>
                  </a:path>
                </a:pathLst>
              </a:custGeom>
              <a:solidFill>
                <a:srgbClr val="A64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69" name="Google Shape;5704;p37">
                <a:extLst>
                  <a:ext uri="{FF2B5EF4-FFF2-40B4-BE49-F238E27FC236}">
                    <a16:creationId xmlns:a16="http://schemas.microsoft.com/office/drawing/2014/main" xmlns="" id="{DF2B3D3A-C823-1046-9C5B-7DA5974B047A}"/>
                  </a:ext>
                </a:extLst>
              </p:cNvPr>
              <p:cNvSpPr/>
              <p:nvPr/>
            </p:nvSpPr>
            <p:spPr>
              <a:xfrm>
                <a:off x="4795529" y="4002251"/>
                <a:ext cx="151475" cy="68936"/>
              </a:xfrm>
              <a:custGeom>
                <a:avLst/>
                <a:gdLst/>
                <a:ahLst/>
                <a:cxnLst/>
                <a:rect l="l" t="t" r="r" b="b"/>
                <a:pathLst>
                  <a:path w="3008" h="1369" extrusionOk="0">
                    <a:moveTo>
                      <a:pt x="2907" y="0"/>
                    </a:moveTo>
                    <a:cubicBezTo>
                      <a:pt x="2381" y="100"/>
                      <a:pt x="1980" y="401"/>
                      <a:pt x="1454" y="627"/>
                    </a:cubicBezTo>
                    <a:cubicBezTo>
                      <a:pt x="1028" y="827"/>
                      <a:pt x="501" y="1028"/>
                      <a:pt x="0" y="1253"/>
                    </a:cubicBezTo>
                    <a:lnTo>
                      <a:pt x="0" y="1353"/>
                    </a:lnTo>
                    <a:cubicBezTo>
                      <a:pt x="31" y="1364"/>
                      <a:pt x="67" y="1369"/>
                      <a:pt x="107" y="1369"/>
                    </a:cubicBezTo>
                    <a:cubicBezTo>
                      <a:pt x="448" y="1369"/>
                      <a:pt x="1061" y="1017"/>
                      <a:pt x="1353" y="927"/>
                    </a:cubicBezTo>
                    <a:cubicBezTo>
                      <a:pt x="1880" y="727"/>
                      <a:pt x="2506" y="501"/>
                      <a:pt x="2907" y="100"/>
                    </a:cubicBezTo>
                    <a:cubicBezTo>
                      <a:pt x="3008" y="0"/>
                      <a:pt x="2907" y="0"/>
                      <a:pt x="2907" y="0"/>
                    </a:cubicBezTo>
                    <a:close/>
                  </a:path>
                </a:pathLst>
              </a:custGeom>
              <a:solidFill>
                <a:srgbClr val="A64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70" name="Google Shape;5705;p37">
                <a:extLst>
                  <a:ext uri="{FF2B5EF4-FFF2-40B4-BE49-F238E27FC236}">
                    <a16:creationId xmlns:a16="http://schemas.microsoft.com/office/drawing/2014/main" xmlns="" id="{B1FB94D6-2011-0847-ABA5-270AD3D6A885}"/>
                  </a:ext>
                </a:extLst>
              </p:cNvPr>
              <p:cNvSpPr/>
              <p:nvPr/>
            </p:nvSpPr>
            <p:spPr>
              <a:xfrm>
                <a:off x="4852282" y="4038810"/>
                <a:ext cx="106103" cy="46780"/>
              </a:xfrm>
              <a:custGeom>
                <a:avLst/>
                <a:gdLst/>
                <a:ahLst/>
                <a:cxnLst/>
                <a:rect l="l" t="t" r="r" b="b"/>
                <a:pathLst>
                  <a:path w="2107" h="929" extrusionOk="0">
                    <a:moveTo>
                      <a:pt x="2006" y="1"/>
                    </a:moveTo>
                    <a:cubicBezTo>
                      <a:pt x="1680" y="101"/>
                      <a:pt x="1254" y="302"/>
                      <a:pt x="953" y="402"/>
                    </a:cubicBezTo>
                    <a:cubicBezTo>
                      <a:pt x="627" y="527"/>
                      <a:pt x="327" y="627"/>
                      <a:pt x="1" y="928"/>
                    </a:cubicBezTo>
                    <a:cubicBezTo>
                      <a:pt x="427" y="928"/>
                      <a:pt x="853" y="728"/>
                      <a:pt x="1154" y="627"/>
                    </a:cubicBezTo>
                    <a:cubicBezTo>
                      <a:pt x="1480" y="527"/>
                      <a:pt x="1780" y="402"/>
                      <a:pt x="2106" y="101"/>
                    </a:cubicBezTo>
                    <a:lnTo>
                      <a:pt x="2006" y="1"/>
                    </a:lnTo>
                    <a:close/>
                  </a:path>
                </a:pathLst>
              </a:custGeom>
              <a:solidFill>
                <a:srgbClr val="A64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71" name="Google Shape;5706;p37">
                <a:extLst>
                  <a:ext uri="{FF2B5EF4-FFF2-40B4-BE49-F238E27FC236}">
                    <a16:creationId xmlns:a16="http://schemas.microsoft.com/office/drawing/2014/main" xmlns="" id="{001B7C59-1CAA-F849-BB1E-662A06464356}"/>
                  </a:ext>
                </a:extLst>
              </p:cNvPr>
              <p:cNvSpPr/>
              <p:nvPr/>
            </p:nvSpPr>
            <p:spPr>
              <a:xfrm>
                <a:off x="4921724" y="4048931"/>
                <a:ext cx="68184" cy="38018"/>
              </a:xfrm>
              <a:custGeom>
                <a:avLst/>
                <a:gdLst/>
                <a:ahLst/>
                <a:cxnLst/>
                <a:rect l="l" t="t" r="r" b="b"/>
                <a:pathLst>
                  <a:path w="1354" h="755" extrusionOk="0">
                    <a:moveTo>
                      <a:pt x="1354" y="0"/>
                    </a:moveTo>
                    <a:cubicBezTo>
                      <a:pt x="1128" y="0"/>
                      <a:pt x="928" y="201"/>
                      <a:pt x="627" y="326"/>
                    </a:cubicBezTo>
                    <a:cubicBezTo>
                      <a:pt x="401" y="527"/>
                      <a:pt x="101" y="527"/>
                      <a:pt x="0" y="727"/>
                    </a:cubicBezTo>
                    <a:cubicBezTo>
                      <a:pt x="39" y="746"/>
                      <a:pt x="81" y="755"/>
                      <a:pt x="125" y="755"/>
                    </a:cubicBezTo>
                    <a:cubicBezTo>
                      <a:pt x="313" y="755"/>
                      <a:pt x="545" y="608"/>
                      <a:pt x="727" y="527"/>
                    </a:cubicBezTo>
                    <a:cubicBezTo>
                      <a:pt x="928" y="426"/>
                      <a:pt x="1253" y="326"/>
                      <a:pt x="1354" y="101"/>
                    </a:cubicBezTo>
                    <a:lnTo>
                      <a:pt x="1354" y="0"/>
                    </a:lnTo>
                    <a:close/>
                  </a:path>
                </a:pathLst>
              </a:custGeom>
              <a:solidFill>
                <a:srgbClr val="A64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72" name="Google Shape;5707;p37">
                <a:extLst>
                  <a:ext uri="{FF2B5EF4-FFF2-40B4-BE49-F238E27FC236}">
                    <a16:creationId xmlns:a16="http://schemas.microsoft.com/office/drawing/2014/main" xmlns="" id="{B192B5B5-0207-DB4E-B193-1C8E67E13CE1}"/>
                  </a:ext>
                </a:extLst>
              </p:cNvPr>
              <p:cNvSpPr/>
              <p:nvPr/>
            </p:nvSpPr>
            <p:spPr>
              <a:xfrm>
                <a:off x="4994892" y="4062528"/>
                <a:ext cx="15208" cy="15056"/>
              </a:xfrm>
              <a:custGeom>
                <a:avLst/>
                <a:gdLst/>
                <a:ahLst/>
                <a:cxnLst/>
                <a:rect l="l" t="t" r="r" b="b"/>
                <a:pathLst>
                  <a:path w="302" h="299" extrusionOk="0">
                    <a:moveTo>
                      <a:pt x="272" y="1"/>
                    </a:moveTo>
                    <a:cubicBezTo>
                      <a:pt x="257" y="1"/>
                      <a:pt x="235" y="14"/>
                      <a:pt x="201" y="56"/>
                    </a:cubicBezTo>
                    <a:lnTo>
                      <a:pt x="101" y="56"/>
                    </a:lnTo>
                    <a:lnTo>
                      <a:pt x="1" y="156"/>
                    </a:lnTo>
                    <a:cubicBezTo>
                      <a:pt x="1" y="227"/>
                      <a:pt x="1" y="298"/>
                      <a:pt x="36" y="298"/>
                    </a:cubicBezTo>
                    <a:cubicBezTo>
                      <a:pt x="51" y="298"/>
                      <a:pt x="72" y="286"/>
                      <a:pt x="101" y="257"/>
                    </a:cubicBezTo>
                    <a:lnTo>
                      <a:pt x="302" y="257"/>
                    </a:lnTo>
                    <a:lnTo>
                      <a:pt x="302" y="56"/>
                    </a:lnTo>
                    <a:cubicBezTo>
                      <a:pt x="302" y="56"/>
                      <a:pt x="302" y="1"/>
                      <a:pt x="272" y="1"/>
                    </a:cubicBezTo>
                    <a:close/>
                  </a:path>
                </a:pathLst>
              </a:custGeom>
              <a:solidFill>
                <a:srgbClr val="A64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sp>
            <p:nvSpPr>
              <p:cNvPr id="173" name="Google Shape;5708;p37">
                <a:extLst>
                  <a:ext uri="{FF2B5EF4-FFF2-40B4-BE49-F238E27FC236}">
                    <a16:creationId xmlns:a16="http://schemas.microsoft.com/office/drawing/2014/main" xmlns="" id="{F5653D54-01FE-724A-BB03-1B459BB51B8C}"/>
                  </a:ext>
                </a:extLst>
              </p:cNvPr>
              <p:cNvSpPr/>
              <p:nvPr/>
            </p:nvSpPr>
            <p:spPr>
              <a:xfrm>
                <a:off x="5010050" y="4073203"/>
                <a:ext cx="6345" cy="7301"/>
              </a:xfrm>
              <a:custGeom>
                <a:avLst/>
                <a:gdLst/>
                <a:ahLst/>
                <a:cxnLst/>
                <a:rect l="l" t="t" r="r" b="b"/>
                <a:pathLst>
                  <a:path w="126" h="145" extrusionOk="0">
                    <a:moveTo>
                      <a:pt x="94" y="0"/>
                    </a:moveTo>
                    <a:cubicBezTo>
                      <a:pt x="56" y="0"/>
                      <a:pt x="1" y="45"/>
                      <a:pt x="1" y="45"/>
                    </a:cubicBezTo>
                    <a:cubicBezTo>
                      <a:pt x="1" y="145"/>
                      <a:pt x="126" y="145"/>
                      <a:pt x="126" y="145"/>
                    </a:cubicBezTo>
                    <a:lnTo>
                      <a:pt x="126" y="45"/>
                    </a:lnTo>
                    <a:cubicBezTo>
                      <a:pt x="126" y="11"/>
                      <a:pt x="112" y="0"/>
                      <a:pt x="94" y="0"/>
                    </a:cubicBezTo>
                    <a:close/>
                  </a:path>
                </a:pathLst>
              </a:custGeom>
              <a:solidFill>
                <a:srgbClr val="A64D2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Times New Roman" panose="02020603050405020304" pitchFamily="18" charset="0"/>
                  <a:cs typeface="Times New Roman" panose="02020603050405020304" pitchFamily="18" charset="0"/>
                </a:endParaRPr>
              </a:p>
            </p:txBody>
          </p:sp>
        </p:grpSp>
        <p:sp>
          <p:nvSpPr>
            <p:cNvPr id="154" name="Rectangle 153">
              <a:extLst>
                <a:ext uri="{FF2B5EF4-FFF2-40B4-BE49-F238E27FC236}">
                  <a16:creationId xmlns:a16="http://schemas.microsoft.com/office/drawing/2014/main" xmlns="" id="{A8E548DF-8285-EB4C-9041-FBE016898C9A}"/>
                </a:ext>
              </a:extLst>
            </p:cNvPr>
            <p:cNvSpPr/>
            <p:nvPr/>
          </p:nvSpPr>
          <p:spPr>
            <a:xfrm>
              <a:off x="2334705" y="1460159"/>
              <a:ext cx="5366738" cy="1043619"/>
            </a:xfrm>
            <a:prstGeom prst="rect">
              <a:avLst/>
            </a:prstGeom>
          </p:spPr>
          <p:txBody>
            <a:bodyPr wrap="square">
              <a:spAutoFit/>
            </a:bodyPr>
            <a:lstStyle/>
            <a:p>
              <a:pPr algn="just">
                <a:lnSpc>
                  <a:spcPct val="115000"/>
                </a:lnSpc>
                <a:spcBef>
                  <a:spcPts val="600"/>
                </a:spcBef>
                <a:spcAft>
                  <a:spcPts val="600"/>
                </a:spcAft>
              </a:pPr>
              <a:r>
                <a:rPr lang="vi-VN" sz="2800" dirty="0">
                  <a:solidFill>
                    <a:schemeClr val="accent4">
                      <a:lumMod val="20000"/>
                      <a:lumOff val="80000"/>
                    </a:schemeClr>
                  </a:solidFill>
                  <a:latin typeface="Times New Roman" panose="02020603050405020304" pitchFamily="18" charset="0"/>
                  <a:ea typeface="Calibri" panose="020F0502020204030204" pitchFamily="34" charset="0"/>
                </a:rPr>
                <a:t>Nhằm tăng sức gợi hình, gợi cảm cho sự diễn đạt</a:t>
              </a:r>
              <a:endParaRPr lang="x-none" sz="2800" dirty="0">
                <a:solidFill>
                  <a:schemeClr val="accent4">
                    <a:lumMod val="20000"/>
                    <a:lumOff val="80000"/>
                  </a:schemeClr>
                </a:solidFill>
                <a:latin typeface="Times New Roman" panose="02020603050405020304" pitchFamily="18" charset="0"/>
                <a:ea typeface="Calibri" panose="020F0502020204030204" pitchFamily="34" charset="0"/>
              </a:endParaRPr>
            </a:p>
          </p:txBody>
        </p:sp>
      </p:grpSp>
    </p:spTree>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490"/>
        <p:cNvGrpSpPr/>
        <p:nvPr/>
      </p:nvGrpSpPr>
      <p:grpSpPr>
        <a:xfrm>
          <a:off x="0" y="0"/>
          <a:ext cx="0" cy="0"/>
          <a:chOff x="0" y="0"/>
          <a:chExt cx="0" cy="0"/>
        </a:xfrm>
      </p:grpSpPr>
      <p:grpSp>
        <p:nvGrpSpPr>
          <p:cNvPr id="6491" name="Google Shape;6491;p42"/>
          <p:cNvGrpSpPr/>
          <p:nvPr/>
        </p:nvGrpSpPr>
        <p:grpSpPr>
          <a:xfrm>
            <a:off x="790775" y="119354"/>
            <a:ext cx="7447900" cy="745438"/>
            <a:chOff x="790775" y="119354"/>
            <a:chExt cx="7447900" cy="745438"/>
          </a:xfrm>
        </p:grpSpPr>
        <p:sp>
          <p:nvSpPr>
            <p:cNvPr id="6492" name="Google Shape;6492;p42">
              <a:hlinkClick r:id="rId3" action="ppaction://hlinksldjump"/>
            </p:cNvPr>
            <p:cNvSpPr/>
            <p:nvPr/>
          </p:nvSpPr>
          <p:spPr>
            <a:xfrm>
              <a:off x="855627" y="38592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3" name="Google Shape;6493;p42"/>
            <p:cNvSpPr/>
            <p:nvPr/>
          </p:nvSpPr>
          <p:spPr>
            <a:xfrm>
              <a:off x="888864" y="119354"/>
              <a:ext cx="172446" cy="238127"/>
            </a:xfrm>
            <a:custGeom>
              <a:avLst/>
              <a:gdLst/>
              <a:ahLst/>
              <a:cxnLst/>
              <a:rect l="l" t="t" r="r" b="b"/>
              <a:pathLst>
                <a:path w="5528" h="6828" extrusionOk="0">
                  <a:moveTo>
                    <a:pt x="828" y="0"/>
                  </a:moveTo>
                  <a:cubicBezTo>
                    <a:pt x="721" y="0"/>
                    <a:pt x="628" y="39"/>
                    <a:pt x="552" y="123"/>
                  </a:cubicBezTo>
                  <a:cubicBezTo>
                    <a:pt x="120" y="674"/>
                    <a:pt x="1" y="1166"/>
                    <a:pt x="373" y="1673"/>
                  </a:cubicBezTo>
                  <a:cubicBezTo>
                    <a:pt x="746" y="2164"/>
                    <a:pt x="2787" y="3475"/>
                    <a:pt x="4410" y="6693"/>
                  </a:cubicBezTo>
                  <a:lnTo>
                    <a:pt x="4410" y="6827"/>
                  </a:lnTo>
                  <a:cubicBezTo>
                    <a:pt x="4783" y="6827"/>
                    <a:pt x="5155" y="6753"/>
                    <a:pt x="5528" y="6753"/>
                  </a:cubicBezTo>
                  <a:cubicBezTo>
                    <a:pt x="5453" y="6142"/>
                    <a:pt x="5081" y="4220"/>
                    <a:pt x="3591" y="2477"/>
                  </a:cubicBezTo>
                  <a:cubicBezTo>
                    <a:pt x="2539" y="1260"/>
                    <a:pt x="1444" y="0"/>
                    <a:pt x="8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4" name="Google Shape;6494;p42"/>
            <p:cNvSpPr/>
            <p:nvPr/>
          </p:nvSpPr>
          <p:spPr>
            <a:xfrm>
              <a:off x="794063" y="353616"/>
              <a:ext cx="536336" cy="299611"/>
            </a:xfrm>
            <a:custGeom>
              <a:avLst/>
              <a:gdLst/>
              <a:ahLst/>
              <a:cxnLst/>
              <a:rect l="l" t="t" r="r" b="b"/>
              <a:pathLst>
                <a:path w="17193" h="8591" extrusionOk="0">
                  <a:moveTo>
                    <a:pt x="9658" y="1"/>
                  </a:moveTo>
                  <a:cubicBezTo>
                    <a:pt x="9302" y="1"/>
                    <a:pt x="8937" y="12"/>
                    <a:pt x="8567" y="36"/>
                  </a:cubicBezTo>
                  <a:cubicBezTo>
                    <a:pt x="8194" y="36"/>
                    <a:pt x="7822" y="110"/>
                    <a:pt x="7449" y="110"/>
                  </a:cubicBezTo>
                  <a:cubicBezTo>
                    <a:pt x="5140" y="408"/>
                    <a:pt x="2846" y="1093"/>
                    <a:pt x="1788" y="2523"/>
                  </a:cubicBezTo>
                  <a:cubicBezTo>
                    <a:pt x="1" y="4952"/>
                    <a:pt x="1118" y="7052"/>
                    <a:pt x="1788" y="7738"/>
                  </a:cubicBezTo>
                  <a:cubicBezTo>
                    <a:pt x="1863" y="7797"/>
                    <a:pt x="1922" y="7857"/>
                    <a:pt x="2042" y="7931"/>
                  </a:cubicBezTo>
                  <a:cubicBezTo>
                    <a:pt x="2699" y="8317"/>
                    <a:pt x="5429" y="8590"/>
                    <a:pt x="8274" y="8590"/>
                  </a:cubicBezTo>
                  <a:cubicBezTo>
                    <a:pt x="11359" y="8590"/>
                    <a:pt x="14582" y="8269"/>
                    <a:pt x="15449" y="7425"/>
                  </a:cubicBezTo>
                  <a:cubicBezTo>
                    <a:pt x="17192" y="5756"/>
                    <a:pt x="16626" y="1719"/>
                    <a:pt x="13155" y="482"/>
                  </a:cubicBezTo>
                  <a:cubicBezTo>
                    <a:pt x="12356" y="184"/>
                    <a:pt x="11088" y="1"/>
                    <a:pt x="96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5" name="Google Shape;6495;p42"/>
            <p:cNvSpPr txBox="1"/>
            <p:nvPr/>
          </p:nvSpPr>
          <p:spPr>
            <a:xfrm>
              <a:off x="7907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Sep</a:t>
              </a:r>
              <a:endParaRPr sz="1300">
                <a:solidFill>
                  <a:schemeClr val="lt1"/>
                </a:solidFill>
                <a:latin typeface="Pangolin"/>
                <a:ea typeface="Pangolin"/>
                <a:cs typeface="Pangolin"/>
                <a:sym typeface="Pangolin"/>
              </a:endParaRPr>
            </a:p>
          </p:txBody>
        </p:sp>
        <p:grpSp>
          <p:nvGrpSpPr>
            <p:cNvPr id="6496" name="Google Shape;6496;p42"/>
            <p:cNvGrpSpPr/>
            <p:nvPr/>
          </p:nvGrpSpPr>
          <p:grpSpPr>
            <a:xfrm>
              <a:off x="1463975" y="596800"/>
              <a:ext cx="456034" cy="267991"/>
              <a:chOff x="-1126825" y="596800"/>
              <a:chExt cx="456034" cy="267991"/>
            </a:xfrm>
          </p:grpSpPr>
          <p:sp>
            <p:nvSpPr>
              <p:cNvPr id="6497" name="Google Shape;6497;p42"/>
              <p:cNvSpPr/>
              <p:nvPr/>
            </p:nvSpPr>
            <p:spPr>
              <a:xfrm>
                <a:off x="-1126825" y="596800"/>
                <a:ext cx="456034" cy="267991"/>
              </a:xfrm>
              <a:custGeom>
                <a:avLst/>
                <a:gdLst/>
                <a:ahLst/>
                <a:cxnLst/>
                <a:rect l="l" t="t" r="r" b="b"/>
                <a:pathLst>
                  <a:path w="14620" h="10580" extrusionOk="0">
                    <a:moveTo>
                      <a:pt x="13662" y="1"/>
                    </a:moveTo>
                    <a:lnTo>
                      <a:pt x="13662" y="1"/>
                    </a:lnTo>
                    <a:cubicBezTo>
                      <a:pt x="12786" y="845"/>
                      <a:pt x="9560" y="1166"/>
                      <a:pt x="6476" y="1166"/>
                    </a:cubicBezTo>
                    <a:cubicBezTo>
                      <a:pt x="3630" y="1166"/>
                      <a:pt x="905" y="893"/>
                      <a:pt x="254" y="507"/>
                    </a:cubicBezTo>
                    <a:cubicBezTo>
                      <a:pt x="195" y="433"/>
                      <a:pt x="61" y="373"/>
                      <a:pt x="1" y="314"/>
                    </a:cubicBezTo>
                    <a:lnTo>
                      <a:pt x="1" y="314"/>
                    </a:lnTo>
                    <a:lnTo>
                      <a:pt x="746" y="1058"/>
                    </a:lnTo>
                    <a:cubicBezTo>
                      <a:pt x="61" y="4976"/>
                      <a:pt x="3100" y="10250"/>
                      <a:pt x="6020" y="10563"/>
                    </a:cubicBezTo>
                    <a:cubicBezTo>
                      <a:pt x="6137" y="10574"/>
                      <a:pt x="6254" y="10580"/>
                      <a:pt x="6371" y="10580"/>
                    </a:cubicBezTo>
                    <a:cubicBezTo>
                      <a:pt x="10757" y="10580"/>
                      <a:pt x="14620" y="2845"/>
                      <a:pt x="1366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8" name="Google Shape;6498;p42"/>
              <p:cNvSpPr/>
              <p:nvPr/>
            </p:nvSpPr>
            <p:spPr>
              <a:xfrm>
                <a:off x="-1014138" y="741047"/>
                <a:ext cx="19091" cy="37964"/>
              </a:xfrm>
              <a:custGeom>
                <a:avLst/>
                <a:gdLst/>
                <a:ahLst/>
                <a:cxnLst/>
                <a:rect l="l" t="t" r="r" b="b"/>
                <a:pathLst>
                  <a:path w="612" h="1217" extrusionOk="0">
                    <a:moveTo>
                      <a:pt x="341" y="0"/>
                    </a:moveTo>
                    <a:cubicBezTo>
                      <a:pt x="301" y="0"/>
                      <a:pt x="264" y="15"/>
                      <a:pt x="239" y="40"/>
                    </a:cubicBezTo>
                    <a:cubicBezTo>
                      <a:pt x="180" y="159"/>
                      <a:pt x="120" y="218"/>
                      <a:pt x="120" y="278"/>
                    </a:cubicBezTo>
                    <a:cubicBezTo>
                      <a:pt x="61" y="412"/>
                      <a:pt x="61" y="472"/>
                      <a:pt x="1" y="591"/>
                    </a:cubicBezTo>
                    <a:cubicBezTo>
                      <a:pt x="1" y="784"/>
                      <a:pt x="61" y="963"/>
                      <a:pt x="180" y="1157"/>
                    </a:cubicBezTo>
                    <a:lnTo>
                      <a:pt x="239" y="1217"/>
                    </a:lnTo>
                    <a:cubicBezTo>
                      <a:pt x="299" y="1217"/>
                      <a:pt x="433" y="1217"/>
                      <a:pt x="493" y="1157"/>
                    </a:cubicBezTo>
                    <a:cubicBezTo>
                      <a:pt x="552" y="963"/>
                      <a:pt x="612" y="784"/>
                      <a:pt x="612" y="650"/>
                    </a:cubicBezTo>
                    <a:lnTo>
                      <a:pt x="612" y="412"/>
                    </a:lnTo>
                    <a:cubicBezTo>
                      <a:pt x="612" y="278"/>
                      <a:pt x="612" y="218"/>
                      <a:pt x="552" y="99"/>
                    </a:cubicBezTo>
                    <a:lnTo>
                      <a:pt x="493" y="99"/>
                    </a:lnTo>
                    <a:cubicBezTo>
                      <a:pt x="458" y="29"/>
                      <a:pt x="397" y="0"/>
                      <a:pt x="3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9" name="Google Shape;6499;p42"/>
              <p:cNvSpPr/>
              <p:nvPr/>
            </p:nvSpPr>
            <p:spPr>
              <a:xfrm>
                <a:off x="-960202" y="696438"/>
                <a:ext cx="17688" cy="37496"/>
              </a:xfrm>
              <a:custGeom>
                <a:avLst/>
                <a:gdLst/>
                <a:ahLst/>
                <a:cxnLst/>
                <a:rect l="l" t="t" r="r" b="b"/>
                <a:pathLst>
                  <a:path w="567" h="1202" extrusionOk="0">
                    <a:moveTo>
                      <a:pt x="276" y="0"/>
                    </a:moveTo>
                    <a:cubicBezTo>
                      <a:pt x="224" y="0"/>
                      <a:pt x="169" y="29"/>
                      <a:pt x="134" y="99"/>
                    </a:cubicBezTo>
                    <a:cubicBezTo>
                      <a:pt x="60" y="159"/>
                      <a:pt x="60" y="293"/>
                      <a:pt x="0" y="352"/>
                    </a:cubicBezTo>
                    <a:lnTo>
                      <a:pt x="0" y="591"/>
                    </a:lnTo>
                    <a:cubicBezTo>
                      <a:pt x="0" y="784"/>
                      <a:pt x="0" y="963"/>
                      <a:pt x="134" y="1157"/>
                    </a:cubicBezTo>
                    <a:lnTo>
                      <a:pt x="194" y="1157"/>
                    </a:lnTo>
                    <a:cubicBezTo>
                      <a:pt x="224" y="1187"/>
                      <a:pt x="268" y="1201"/>
                      <a:pt x="313" y="1201"/>
                    </a:cubicBezTo>
                    <a:cubicBezTo>
                      <a:pt x="358" y="1201"/>
                      <a:pt x="402" y="1187"/>
                      <a:pt x="432" y="1157"/>
                    </a:cubicBezTo>
                    <a:cubicBezTo>
                      <a:pt x="566" y="963"/>
                      <a:pt x="566" y="784"/>
                      <a:pt x="566" y="591"/>
                    </a:cubicBezTo>
                    <a:lnTo>
                      <a:pt x="566" y="352"/>
                    </a:lnTo>
                    <a:cubicBezTo>
                      <a:pt x="507" y="218"/>
                      <a:pt x="507" y="159"/>
                      <a:pt x="432" y="99"/>
                    </a:cubicBezTo>
                    <a:lnTo>
                      <a:pt x="373" y="39"/>
                    </a:lnTo>
                    <a:cubicBezTo>
                      <a:pt x="348" y="15"/>
                      <a:pt x="313" y="0"/>
                      <a:pt x="2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0" name="Google Shape;6500;p42"/>
              <p:cNvSpPr/>
              <p:nvPr/>
            </p:nvSpPr>
            <p:spPr>
              <a:xfrm>
                <a:off x="-963945" y="802844"/>
                <a:ext cx="19559" cy="31944"/>
              </a:xfrm>
              <a:custGeom>
                <a:avLst/>
                <a:gdLst/>
                <a:ahLst/>
                <a:cxnLst/>
                <a:rect l="l" t="t" r="r" b="b"/>
                <a:pathLst>
                  <a:path w="627" h="1024" extrusionOk="0">
                    <a:moveTo>
                      <a:pt x="335" y="1"/>
                    </a:moveTo>
                    <a:cubicBezTo>
                      <a:pt x="288" y="1"/>
                      <a:pt x="235" y="15"/>
                      <a:pt x="180" y="40"/>
                    </a:cubicBezTo>
                    <a:cubicBezTo>
                      <a:pt x="120" y="100"/>
                      <a:pt x="120" y="159"/>
                      <a:pt x="60" y="293"/>
                    </a:cubicBezTo>
                    <a:cubicBezTo>
                      <a:pt x="1" y="353"/>
                      <a:pt x="1" y="412"/>
                      <a:pt x="1" y="472"/>
                    </a:cubicBezTo>
                    <a:cubicBezTo>
                      <a:pt x="1" y="666"/>
                      <a:pt x="60" y="844"/>
                      <a:pt x="180" y="979"/>
                    </a:cubicBezTo>
                    <a:cubicBezTo>
                      <a:pt x="217" y="1008"/>
                      <a:pt x="265" y="1023"/>
                      <a:pt x="312" y="1023"/>
                    </a:cubicBezTo>
                    <a:cubicBezTo>
                      <a:pt x="358" y="1023"/>
                      <a:pt x="403" y="1008"/>
                      <a:pt x="433" y="979"/>
                    </a:cubicBezTo>
                    <a:cubicBezTo>
                      <a:pt x="552" y="785"/>
                      <a:pt x="627" y="666"/>
                      <a:pt x="627" y="532"/>
                    </a:cubicBezTo>
                    <a:cubicBezTo>
                      <a:pt x="627" y="472"/>
                      <a:pt x="627" y="412"/>
                      <a:pt x="552" y="353"/>
                    </a:cubicBezTo>
                    <a:cubicBezTo>
                      <a:pt x="552" y="293"/>
                      <a:pt x="552" y="159"/>
                      <a:pt x="493" y="100"/>
                    </a:cubicBezTo>
                    <a:cubicBezTo>
                      <a:pt x="458" y="30"/>
                      <a:pt x="402" y="1"/>
                      <a:pt x="3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1" name="Google Shape;6501;p42"/>
              <p:cNvSpPr/>
              <p:nvPr/>
            </p:nvSpPr>
            <p:spPr>
              <a:xfrm>
                <a:off x="-911881" y="749688"/>
                <a:ext cx="17688" cy="48851"/>
              </a:xfrm>
              <a:custGeom>
                <a:avLst/>
                <a:gdLst/>
                <a:ahLst/>
                <a:cxnLst/>
                <a:rect l="l" t="t" r="r" b="b"/>
                <a:pathLst>
                  <a:path w="567" h="1566" extrusionOk="0">
                    <a:moveTo>
                      <a:pt x="373" y="1"/>
                    </a:moveTo>
                    <a:cubicBezTo>
                      <a:pt x="313" y="1"/>
                      <a:pt x="194" y="1"/>
                      <a:pt x="135" y="75"/>
                    </a:cubicBezTo>
                    <a:cubicBezTo>
                      <a:pt x="75" y="195"/>
                      <a:pt x="75" y="314"/>
                      <a:pt x="0" y="448"/>
                    </a:cubicBezTo>
                    <a:lnTo>
                      <a:pt x="0" y="746"/>
                    </a:lnTo>
                    <a:cubicBezTo>
                      <a:pt x="0" y="999"/>
                      <a:pt x="0" y="1252"/>
                      <a:pt x="135" y="1491"/>
                    </a:cubicBezTo>
                    <a:cubicBezTo>
                      <a:pt x="194" y="1491"/>
                      <a:pt x="194" y="1491"/>
                      <a:pt x="194" y="1565"/>
                    </a:cubicBezTo>
                    <a:cubicBezTo>
                      <a:pt x="313" y="1565"/>
                      <a:pt x="373" y="1565"/>
                      <a:pt x="447" y="1431"/>
                    </a:cubicBezTo>
                    <a:cubicBezTo>
                      <a:pt x="567" y="1252"/>
                      <a:pt x="567" y="999"/>
                      <a:pt x="567" y="746"/>
                    </a:cubicBezTo>
                    <a:lnTo>
                      <a:pt x="567" y="448"/>
                    </a:lnTo>
                    <a:cubicBezTo>
                      <a:pt x="507" y="314"/>
                      <a:pt x="507" y="195"/>
                      <a:pt x="447" y="75"/>
                    </a:cubicBezTo>
                    <a:cubicBezTo>
                      <a:pt x="447" y="75"/>
                      <a:pt x="373" y="75"/>
                      <a:pt x="37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2" name="Google Shape;6502;p42"/>
              <p:cNvSpPr/>
              <p:nvPr/>
            </p:nvSpPr>
            <p:spPr>
              <a:xfrm>
                <a:off x="-863092" y="690417"/>
                <a:ext cx="19091" cy="39805"/>
              </a:xfrm>
              <a:custGeom>
                <a:avLst/>
                <a:gdLst/>
                <a:ahLst/>
                <a:cxnLst/>
                <a:rect l="l" t="t" r="r" b="b"/>
                <a:pathLst>
                  <a:path w="612" h="1276" extrusionOk="0">
                    <a:moveTo>
                      <a:pt x="303" y="1"/>
                    </a:moveTo>
                    <a:cubicBezTo>
                      <a:pt x="251" y="1"/>
                      <a:pt x="215" y="33"/>
                      <a:pt x="179" y="113"/>
                    </a:cubicBezTo>
                    <a:cubicBezTo>
                      <a:pt x="120" y="173"/>
                      <a:pt x="60" y="292"/>
                      <a:pt x="60" y="352"/>
                    </a:cubicBezTo>
                    <a:cubicBezTo>
                      <a:pt x="1" y="411"/>
                      <a:pt x="1" y="545"/>
                      <a:pt x="1" y="605"/>
                    </a:cubicBezTo>
                    <a:cubicBezTo>
                      <a:pt x="1" y="784"/>
                      <a:pt x="1" y="977"/>
                      <a:pt x="60" y="1156"/>
                    </a:cubicBezTo>
                    <a:lnTo>
                      <a:pt x="120" y="1231"/>
                    </a:lnTo>
                    <a:cubicBezTo>
                      <a:pt x="150" y="1260"/>
                      <a:pt x="194" y="1275"/>
                      <a:pt x="241" y="1275"/>
                    </a:cubicBezTo>
                    <a:cubicBezTo>
                      <a:pt x="287" y="1275"/>
                      <a:pt x="336" y="1260"/>
                      <a:pt x="373" y="1231"/>
                    </a:cubicBezTo>
                    <a:cubicBezTo>
                      <a:pt x="492" y="1037"/>
                      <a:pt x="552" y="858"/>
                      <a:pt x="552" y="664"/>
                    </a:cubicBezTo>
                    <a:cubicBezTo>
                      <a:pt x="611" y="545"/>
                      <a:pt x="611" y="486"/>
                      <a:pt x="552" y="352"/>
                    </a:cubicBezTo>
                    <a:cubicBezTo>
                      <a:pt x="552" y="292"/>
                      <a:pt x="492" y="173"/>
                      <a:pt x="433" y="113"/>
                    </a:cubicBezTo>
                    <a:lnTo>
                      <a:pt x="433" y="39"/>
                    </a:lnTo>
                    <a:cubicBezTo>
                      <a:pt x="379" y="15"/>
                      <a:pt x="337" y="1"/>
                      <a:pt x="3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3" name="Google Shape;6503;p42"/>
              <p:cNvSpPr/>
              <p:nvPr/>
            </p:nvSpPr>
            <p:spPr>
              <a:xfrm>
                <a:off x="-791531" y="672543"/>
                <a:ext cx="19091" cy="40023"/>
              </a:xfrm>
              <a:custGeom>
                <a:avLst/>
                <a:gdLst/>
                <a:ahLst/>
                <a:cxnLst/>
                <a:rect l="l" t="t" r="r" b="b"/>
                <a:pathLst>
                  <a:path w="612" h="1283" extrusionOk="0">
                    <a:moveTo>
                      <a:pt x="314" y="1"/>
                    </a:moveTo>
                    <a:cubicBezTo>
                      <a:pt x="180" y="1"/>
                      <a:pt x="120" y="61"/>
                      <a:pt x="60" y="120"/>
                    </a:cubicBezTo>
                    <a:cubicBezTo>
                      <a:pt x="1" y="239"/>
                      <a:pt x="1" y="314"/>
                      <a:pt x="1" y="433"/>
                    </a:cubicBezTo>
                    <a:lnTo>
                      <a:pt x="1" y="686"/>
                    </a:lnTo>
                    <a:cubicBezTo>
                      <a:pt x="60" y="865"/>
                      <a:pt x="60" y="984"/>
                      <a:pt x="180" y="1178"/>
                    </a:cubicBezTo>
                    <a:lnTo>
                      <a:pt x="180" y="1237"/>
                    </a:lnTo>
                    <a:lnTo>
                      <a:pt x="239" y="1237"/>
                    </a:lnTo>
                    <a:cubicBezTo>
                      <a:pt x="277" y="1267"/>
                      <a:pt x="325" y="1282"/>
                      <a:pt x="364" y="1282"/>
                    </a:cubicBezTo>
                    <a:cubicBezTo>
                      <a:pt x="403" y="1282"/>
                      <a:pt x="433" y="1267"/>
                      <a:pt x="433" y="1237"/>
                    </a:cubicBezTo>
                    <a:cubicBezTo>
                      <a:pt x="612" y="1059"/>
                      <a:pt x="612" y="805"/>
                      <a:pt x="612" y="612"/>
                    </a:cubicBezTo>
                    <a:cubicBezTo>
                      <a:pt x="612" y="493"/>
                      <a:pt x="552" y="433"/>
                      <a:pt x="552" y="314"/>
                    </a:cubicBezTo>
                    <a:cubicBezTo>
                      <a:pt x="493" y="239"/>
                      <a:pt x="433" y="120"/>
                      <a:pt x="373" y="61"/>
                    </a:cubicBezTo>
                    <a:lnTo>
                      <a:pt x="3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4" name="Google Shape;6504;p42"/>
              <p:cNvSpPr/>
              <p:nvPr/>
            </p:nvSpPr>
            <p:spPr>
              <a:xfrm>
                <a:off x="-844032" y="770308"/>
                <a:ext cx="19559" cy="39836"/>
              </a:xfrm>
              <a:custGeom>
                <a:avLst/>
                <a:gdLst/>
                <a:ahLst/>
                <a:cxnLst/>
                <a:rect l="l" t="t" r="r" b="b"/>
                <a:pathLst>
                  <a:path w="627" h="1277" extrusionOk="0">
                    <a:moveTo>
                      <a:pt x="345" y="1"/>
                    </a:moveTo>
                    <a:cubicBezTo>
                      <a:pt x="318" y="1"/>
                      <a:pt x="289" y="8"/>
                      <a:pt x="254" y="25"/>
                    </a:cubicBezTo>
                    <a:cubicBezTo>
                      <a:pt x="194" y="159"/>
                      <a:pt x="135" y="219"/>
                      <a:pt x="60" y="338"/>
                    </a:cubicBezTo>
                    <a:cubicBezTo>
                      <a:pt x="60" y="398"/>
                      <a:pt x="0" y="532"/>
                      <a:pt x="0" y="651"/>
                    </a:cubicBezTo>
                    <a:cubicBezTo>
                      <a:pt x="0" y="830"/>
                      <a:pt x="60" y="1023"/>
                      <a:pt x="194" y="1202"/>
                    </a:cubicBezTo>
                    <a:lnTo>
                      <a:pt x="254" y="1277"/>
                    </a:lnTo>
                    <a:cubicBezTo>
                      <a:pt x="313" y="1277"/>
                      <a:pt x="433" y="1277"/>
                      <a:pt x="507" y="1202"/>
                    </a:cubicBezTo>
                    <a:lnTo>
                      <a:pt x="507" y="1143"/>
                    </a:lnTo>
                    <a:cubicBezTo>
                      <a:pt x="567" y="964"/>
                      <a:pt x="626" y="830"/>
                      <a:pt x="626" y="651"/>
                    </a:cubicBezTo>
                    <a:lnTo>
                      <a:pt x="626" y="398"/>
                    </a:lnTo>
                    <a:cubicBezTo>
                      <a:pt x="626" y="338"/>
                      <a:pt x="626" y="219"/>
                      <a:pt x="567" y="159"/>
                    </a:cubicBezTo>
                    <a:lnTo>
                      <a:pt x="507" y="85"/>
                    </a:lnTo>
                    <a:cubicBezTo>
                      <a:pt x="454" y="43"/>
                      <a:pt x="409" y="1"/>
                      <a:pt x="34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5" name="Google Shape;6505;p42"/>
              <p:cNvSpPr/>
              <p:nvPr/>
            </p:nvSpPr>
            <p:spPr>
              <a:xfrm>
                <a:off x="-907701" y="687566"/>
                <a:ext cx="19091" cy="25018"/>
              </a:xfrm>
              <a:custGeom>
                <a:avLst/>
                <a:gdLst/>
                <a:ahLst/>
                <a:cxnLst/>
                <a:rect l="l" t="t" r="r" b="b"/>
                <a:pathLst>
                  <a:path w="612" h="802" extrusionOk="0">
                    <a:moveTo>
                      <a:pt x="239" y="1"/>
                    </a:moveTo>
                    <a:cubicBezTo>
                      <a:pt x="120" y="75"/>
                      <a:pt x="120" y="135"/>
                      <a:pt x="60" y="195"/>
                    </a:cubicBezTo>
                    <a:cubicBezTo>
                      <a:pt x="60" y="254"/>
                      <a:pt x="60" y="314"/>
                      <a:pt x="1" y="373"/>
                    </a:cubicBezTo>
                    <a:cubicBezTo>
                      <a:pt x="1" y="507"/>
                      <a:pt x="60" y="627"/>
                      <a:pt x="179" y="746"/>
                    </a:cubicBezTo>
                    <a:cubicBezTo>
                      <a:pt x="209" y="783"/>
                      <a:pt x="257" y="802"/>
                      <a:pt x="313" y="802"/>
                    </a:cubicBezTo>
                    <a:cubicBezTo>
                      <a:pt x="369" y="802"/>
                      <a:pt x="433" y="783"/>
                      <a:pt x="492" y="746"/>
                    </a:cubicBezTo>
                    <a:lnTo>
                      <a:pt x="492" y="686"/>
                    </a:lnTo>
                    <a:cubicBezTo>
                      <a:pt x="611" y="627"/>
                      <a:pt x="611" y="507"/>
                      <a:pt x="611" y="448"/>
                    </a:cubicBezTo>
                    <a:lnTo>
                      <a:pt x="611" y="254"/>
                    </a:lnTo>
                    <a:cubicBezTo>
                      <a:pt x="552" y="195"/>
                      <a:pt x="552" y="135"/>
                      <a:pt x="492" y="75"/>
                    </a:cubicBezTo>
                    <a:cubicBezTo>
                      <a:pt x="433" y="1"/>
                      <a:pt x="313" y="1"/>
                      <a:pt x="2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6" name="Google Shape;6506;p42"/>
              <p:cNvSpPr/>
              <p:nvPr/>
            </p:nvSpPr>
            <p:spPr>
              <a:xfrm>
                <a:off x="-1018318" y="685133"/>
                <a:ext cx="19559" cy="20495"/>
              </a:xfrm>
              <a:custGeom>
                <a:avLst/>
                <a:gdLst/>
                <a:ahLst/>
                <a:cxnLst/>
                <a:rect l="l" t="t" r="r" b="b"/>
                <a:pathLst>
                  <a:path w="627" h="657" extrusionOk="0">
                    <a:moveTo>
                      <a:pt x="314" y="1"/>
                    </a:moveTo>
                    <a:cubicBezTo>
                      <a:pt x="269" y="1"/>
                      <a:pt x="224" y="15"/>
                      <a:pt x="195" y="45"/>
                    </a:cubicBezTo>
                    <a:cubicBezTo>
                      <a:pt x="135" y="105"/>
                      <a:pt x="60" y="164"/>
                      <a:pt x="60" y="239"/>
                    </a:cubicBezTo>
                    <a:cubicBezTo>
                      <a:pt x="1" y="299"/>
                      <a:pt x="1" y="299"/>
                      <a:pt x="1" y="358"/>
                    </a:cubicBezTo>
                    <a:cubicBezTo>
                      <a:pt x="60" y="418"/>
                      <a:pt x="60" y="537"/>
                      <a:pt x="195" y="611"/>
                    </a:cubicBezTo>
                    <a:cubicBezTo>
                      <a:pt x="254" y="641"/>
                      <a:pt x="314" y="656"/>
                      <a:pt x="368" y="656"/>
                    </a:cubicBezTo>
                    <a:cubicBezTo>
                      <a:pt x="422" y="656"/>
                      <a:pt x="470" y="641"/>
                      <a:pt x="507" y="611"/>
                    </a:cubicBezTo>
                    <a:cubicBezTo>
                      <a:pt x="627" y="477"/>
                      <a:pt x="627" y="418"/>
                      <a:pt x="627" y="299"/>
                    </a:cubicBezTo>
                    <a:cubicBezTo>
                      <a:pt x="627" y="299"/>
                      <a:pt x="627" y="239"/>
                      <a:pt x="567" y="164"/>
                    </a:cubicBezTo>
                    <a:cubicBezTo>
                      <a:pt x="567" y="105"/>
                      <a:pt x="507" y="105"/>
                      <a:pt x="433" y="45"/>
                    </a:cubicBezTo>
                    <a:cubicBezTo>
                      <a:pt x="403" y="15"/>
                      <a:pt x="358" y="1"/>
                      <a:pt x="31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07" name="Google Shape;6507;p42"/>
            <p:cNvGrpSpPr/>
            <p:nvPr/>
          </p:nvGrpSpPr>
          <p:grpSpPr>
            <a:xfrm>
              <a:off x="790775" y="119354"/>
              <a:ext cx="7447900" cy="539872"/>
              <a:chOff x="790775" y="119354"/>
              <a:chExt cx="7447900" cy="539872"/>
            </a:xfrm>
          </p:grpSpPr>
          <p:sp>
            <p:nvSpPr>
              <p:cNvPr id="6508" name="Google Shape;6508;p42"/>
              <p:cNvSpPr/>
              <p:nvPr/>
            </p:nvSpPr>
            <p:spPr>
              <a:xfrm>
                <a:off x="7123684" y="123504"/>
                <a:ext cx="172446" cy="240184"/>
              </a:xfrm>
              <a:custGeom>
                <a:avLst/>
                <a:gdLst/>
                <a:ahLst/>
                <a:cxnLst/>
                <a:rect l="l" t="t" r="r" b="b"/>
                <a:pathLst>
                  <a:path w="5528" h="6887" extrusionOk="0">
                    <a:moveTo>
                      <a:pt x="837" y="0"/>
                    </a:moveTo>
                    <a:cubicBezTo>
                      <a:pt x="731" y="0"/>
                      <a:pt x="640" y="39"/>
                      <a:pt x="566" y="123"/>
                    </a:cubicBezTo>
                    <a:cubicBezTo>
                      <a:pt x="134" y="749"/>
                      <a:pt x="0" y="1181"/>
                      <a:pt x="373" y="1732"/>
                    </a:cubicBezTo>
                    <a:cubicBezTo>
                      <a:pt x="745" y="2239"/>
                      <a:pt x="2801" y="3535"/>
                      <a:pt x="4410" y="6708"/>
                    </a:cubicBezTo>
                    <a:lnTo>
                      <a:pt x="4410" y="6887"/>
                    </a:lnTo>
                    <a:cubicBezTo>
                      <a:pt x="4783" y="6827"/>
                      <a:pt x="5155" y="6768"/>
                      <a:pt x="5527" y="6768"/>
                    </a:cubicBezTo>
                    <a:cubicBezTo>
                      <a:pt x="5468" y="6202"/>
                      <a:pt x="5095" y="4220"/>
                      <a:pt x="3606" y="2537"/>
                    </a:cubicBezTo>
                    <a:cubicBezTo>
                      <a:pt x="2553" y="1269"/>
                      <a:pt x="1446" y="0"/>
                      <a:pt x="8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9" name="Google Shape;6509;p42"/>
              <p:cNvSpPr/>
              <p:nvPr/>
            </p:nvSpPr>
            <p:spPr>
              <a:xfrm>
                <a:off x="7028883" y="358045"/>
                <a:ext cx="536336" cy="301181"/>
              </a:xfrm>
              <a:custGeom>
                <a:avLst/>
                <a:gdLst/>
                <a:ahLst/>
                <a:cxnLst/>
                <a:rect l="l" t="t" r="r" b="b"/>
                <a:pathLst>
                  <a:path w="17193" h="8636" extrusionOk="0">
                    <a:moveTo>
                      <a:pt x="9745" y="0"/>
                    </a:moveTo>
                    <a:cubicBezTo>
                      <a:pt x="9362" y="0"/>
                      <a:pt x="8967" y="14"/>
                      <a:pt x="8566" y="43"/>
                    </a:cubicBezTo>
                    <a:cubicBezTo>
                      <a:pt x="8194" y="43"/>
                      <a:pt x="7822" y="102"/>
                      <a:pt x="7449" y="162"/>
                    </a:cubicBezTo>
                    <a:cubicBezTo>
                      <a:pt x="5155" y="415"/>
                      <a:pt x="2861" y="1160"/>
                      <a:pt x="1803" y="2516"/>
                    </a:cubicBezTo>
                    <a:cubicBezTo>
                      <a:pt x="0" y="4944"/>
                      <a:pt x="1118" y="7059"/>
                      <a:pt x="1803" y="7730"/>
                    </a:cubicBezTo>
                    <a:cubicBezTo>
                      <a:pt x="1862" y="7864"/>
                      <a:pt x="1922" y="7864"/>
                      <a:pt x="1997" y="7923"/>
                    </a:cubicBezTo>
                    <a:cubicBezTo>
                      <a:pt x="2687" y="8345"/>
                      <a:pt x="5509" y="8635"/>
                      <a:pt x="8413" y="8635"/>
                    </a:cubicBezTo>
                    <a:cubicBezTo>
                      <a:pt x="11462" y="8635"/>
                      <a:pt x="14602" y="8315"/>
                      <a:pt x="15464" y="7491"/>
                    </a:cubicBezTo>
                    <a:cubicBezTo>
                      <a:pt x="17192" y="5808"/>
                      <a:pt x="16641" y="1711"/>
                      <a:pt x="13170" y="475"/>
                    </a:cubicBezTo>
                    <a:cubicBezTo>
                      <a:pt x="12386" y="182"/>
                      <a:pt x="11144" y="0"/>
                      <a:pt x="974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0" name="Google Shape;6510;p42"/>
              <p:cNvSpPr/>
              <p:nvPr/>
            </p:nvSpPr>
            <p:spPr>
              <a:xfrm>
                <a:off x="4633668" y="123504"/>
                <a:ext cx="172446" cy="240184"/>
              </a:xfrm>
              <a:custGeom>
                <a:avLst/>
                <a:gdLst/>
                <a:ahLst/>
                <a:cxnLst/>
                <a:rect l="l" t="t" r="r" b="b"/>
                <a:pathLst>
                  <a:path w="5528" h="6887" extrusionOk="0">
                    <a:moveTo>
                      <a:pt x="836" y="0"/>
                    </a:moveTo>
                    <a:cubicBezTo>
                      <a:pt x="730" y="0"/>
                      <a:pt x="640" y="39"/>
                      <a:pt x="566" y="123"/>
                    </a:cubicBezTo>
                    <a:cubicBezTo>
                      <a:pt x="60" y="749"/>
                      <a:pt x="0" y="1181"/>
                      <a:pt x="373" y="1732"/>
                    </a:cubicBezTo>
                    <a:cubicBezTo>
                      <a:pt x="745" y="2239"/>
                      <a:pt x="2801" y="3535"/>
                      <a:pt x="4410" y="6708"/>
                    </a:cubicBezTo>
                    <a:lnTo>
                      <a:pt x="4410" y="6887"/>
                    </a:lnTo>
                    <a:cubicBezTo>
                      <a:pt x="4782" y="6827"/>
                      <a:pt x="5155" y="6768"/>
                      <a:pt x="5527" y="6768"/>
                    </a:cubicBezTo>
                    <a:cubicBezTo>
                      <a:pt x="5468" y="6202"/>
                      <a:pt x="5095" y="4220"/>
                      <a:pt x="3605" y="2537"/>
                    </a:cubicBezTo>
                    <a:cubicBezTo>
                      <a:pt x="2540" y="1269"/>
                      <a:pt x="1443" y="0"/>
                      <a:pt x="83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1" name="Google Shape;6511;p42"/>
              <p:cNvSpPr/>
              <p:nvPr/>
            </p:nvSpPr>
            <p:spPr>
              <a:xfrm>
                <a:off x="4538866" y="358045"/>
                <a:ext cx="536304" cy="301181"/>
              </a:xfrm>
              <a:custGeom>
                <a:avLst/>
                <a:gdLst/>
                <a:ahLst/>
                <a:cxnLst/>
                <a:rect l="l" t="t" r="r" b="b"/>
                <a:pathLst>
                  <a:path w="17192" h="8636" extrusionOk="0">
                    <a:moveTo>
                      <a:pt x="9744" y="0"/>
                    </a:moveTo>
                    <a:cubicBezTo>
                      <a:pt x="9362" y="0"/>
                      <a:pt x="8967" y="14"/>
                      <a:pt x="8566" y="43"/>
                    </a:cubicBezTo>
                    <a:cubicBezTo>
                      <a:pt x="8194" y="43"/>
                      <a:pt x="7821" y="102"/>
                      <a:pt x="7449" y="162"/>
                    </a:cubicBezTo>
                    <a:cubicBezTo>
                      <a:pt x="5155" y="415"/>
                      <a:pt x="2861" y="1160"/>
                      <a:pt x="1803" y="2516"/>
                    </a:cubicBezTo>
                    <a:cubicBezTo>
                      <a:pt x="0" y="4944"/>
                      <a:pt x="1118" y="7059"/>
                      <a:pt x="1803" y="7730"/>
                    </a:cubicBezTo>
                    <a:cubicBezTo>
                      <a:pt x="1862" y="7864"/>
                      <a:pt x="1922" y="7864"/>
                      <a:pt x="1982" y="7923"/>
                    </a:cubicBezTo>
                    <a:cubicBezTo>
                      <a:pt x="2679" y="8345"/>
                      <a:pt x="5505" y="8635"/>
                      <a:pt x="8409" y="8635"/>
                    </a:cubicBezTo>
                    <a:cubicBezTo>
                      <a:pt x="11458" y="8635"/>
                      <a:pt x="14594" y="8315"/>
                      <a:pt x="15449" y="7491"/>
                    </a:cubicBezTo>
                    <a:cubicBezTo>
                      <a:pt x="17192" y="5808"/>
                      <a:pt x="16566" y="1711"/>
                      <a:pt x="13095" y="475"/>
                    </a:cubicBezTo>
                    <a:cubicBezTo>
                      <a:pt x="12370" y="182"/>
                      <a:pt x="11140" y="0"/>
                      <a:pt x="974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2" name="Google Shape;6512;p42"/>
              <p:cNvSpPr/>
              <p:nvPr/>
            </p:nvSpPr>
            <p:spPr>
              <a:xfrm>
                <a:off x="5257318" y="123504"/>
                <a:ext cx="172446" cy="240184"/>
              </a:xfrm>
              <a:custGeom>
                <a:avLst/>
                <a:gdLst/>
                <a:ahLst/>
                <a:cxnLst/>
                <a:rect l="l" t="t" r="r" b="b"/>
                <a:pathLst>
                  <a:path w="5528" h="6887" extrusionOk="0">
                    <a:moveTo>
                      <a:pt x="828" y="0"/>
                    </a:moveTo>
                    <a:cubicBezTo>
                      <a:pt x="720" y="0"/>
                      <a:pt x="627" y="39"/>
                      <a:pt x="552" y="123"/>
                    </a:cubicBezTo>
                    <a:cubicBezTo>
                      <a:pt x="60" y="749"/>
                      <a:pt x="1" y="1181"/>
                      <a:pt x="373" y="1732"/>
                    </a:cubicBezTo>
                    <a:cubicBezTo>
                      <a:pt x="746" y="2239"/>
                      <a:pt x="2787" y="3535"/>
                      <a:pt x="4410" y="6708"/>
                    </a:cubicBezTo>
                    <a:lnTo>
                      <a:pt x="4410" y="6887"/>
                    </a:lnTo>
                    <a:cubicBezTo>
                      <a:pt x="4783" y="6827"/>
                      <a:pt x="5155" y="6768"/>
                      <a:pt x="5528" y="6768"/>
                    </a:cubicBezTo>
                    <a:cubicBezTo>
                      <a:pt x="5453" y="6202"/>
                      <a:pt x="5081" y="4220"/>
                      <a:pt x="3591" y="2537"/>
                    </a:cubicBezTo>
                    <a:cubicBezTo>
                      <a:pt x="2539" y="1269"/>
                      <a:pt x="1443" y="0"/>
                      <a:pt x="8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3" name="Google Shape;6513;p42"/>
              <p:cNvSpPr/>
              <p:nvPr/>
            </p:nvSpPr>
            <p:spPr>
              <a:xfrm>
                <a:off x="5162517" y="358045"/>
                <a:ext cx="536336" cy="301181"/>
              </a:xfrm>
              <a:custGeom>
                <a:avLst/>
                <a:gdLst/>
                <a:ahLst/>
                <a:cxnLst/>
                <a:rect l="l" t="t" r="r" b="b"/>
                <a:pathLst>
                  <a:path w="17193" h="8636" extrusionOk="0">
                    <a:moveTo>
                      <a:pt x="9743" y="0"/>
                    </a:moveTo>
                    <a:cubicBezTo>
                      <a:pt x="9362" y="0"/>
                      <a:pt x="8967" y="14"/>
                      <a:pt x="8567" y="43"/>
                    </a:cubicBezTo>
                    <a:cubicBezTo>
                      <a:pt x="8194" y="43"/>
                      <a:pt x="7822" y="102"/>
                      <a:pt x="7449" y="162"/>
                    </a:cubicBezTo>
                    <a:cubicBezTo>
                      <a:pt x="5140" y="415"/>
                      <a:pt x="2846" y="1160"/>
                      <a:pt x="1788" y="2516"/>
                    </a:cubicBezTo>
                    <a:cubicBezTo>
                      <a:pt x="1" y="4944"/>
                      <a:pt x="1118" y="7059"/>
                      <a:pt x="1788" y="7730"/>
                    </a:cubicBezTo>
                    <a:cubicBezTo>
                      <a:pt x="1863" y="7864"/>
                      <a:pt x="1922" y="7864"/>
                      <a:pt x="1982" y="7923"/>
                    </a:cubicBezTo>
                    <a:cubicBezTo>
                      <a:pt x="2680" y="8345"/>
                      <a:pt x="5505" y="8635"/>
                      <a:pt x="8410" y="8635"/>
                    </a:cubicBezTo>
                    <a:cubicBezTo>
                      <a:pt x="11459" y="8635"/>
                      <a:pt x="14595" y="8315"/>
                      <a:pt x="15449" y="7491"/>
                    </a:cubicBezTo>
                    <a:cubicBezTo>
                      <a:pt x="17192" y="5808"/>
                      <a:pt x="16567" y="1711"/>
                      <a:pt x="13096" y="475"/>
                    </a:cubicBezTo>
                    <a:cubicBezTo>
                      <a:pt x="12359" y="182"/>
                      <a:pt x="11136" y="0"/>
                      <a:pt x="97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4" name="Google Shape;6514;p42"/>
              <p:cNvSpPr/>
              <p:nvPr/>
            </p:nvSpPr>
            <p:spPr>
              <a:xfrm>
                <a:off x="5880532" y="123504"/>
                <a:ext cx="172446" cy="240184"/>
              </a:xfrm>
              <a:custGeom>
                <a:avLst/>
                <a:gdLst/>
                <a:ahLst/>
                <a:cxnLst/>
                <a:rect l="l" t="t" r="r" b="b"/>
                <a:pathLst>
                  <a:path w="5528" h="6887" extrusionOk="0">
                    <a:moveTo>
                      <a:pt x="837" y="0"/>
                    </a:moveTo>
                    <a:cubicBezTo>
                      <a:pt x="731" y="0"/>
                      <a:pt x="640" y="39"/>
                      <a:pt x="567" y="123"/>
                    </a:cubicBezTo>
                    <a:cubicBezTo>
                      <a:pt x="135" y="749"/>
                      <a:pt x="0" y="1181"/>
                      <a:pt x="373" y="1732"/>
                    </a:cubicBezTo>
                    <a:cubicBezTo>
                      <a:pt x="745" y="2239"/>
                      <a:pt x="2801" y="3535"/>
                      <a:pt x="4410" y="6708"/>
                    </a:cubicBezTo>
                    <a:lnTo>
                      <a:pt x="4410" y="6887"/>
                    </a:lnTo>
                    <a:cubicBezTo>
                      <a:pt x="4783" y="6827"/>
                      <a:pt x="5155" y="6768"/>
                      <a:pt x="5527" y="6768"/>
                    </a:cubicBezTo>
                    <a:cubicBezTo>
                      <a:pt x="5468" y="6202"/>
                      <a:pt x="5095" y="4220"/>
                      <a:pt x="3606" y="2537"/>
                    </a:cubicBezTo>
                    <a:cubicBezTo>
                      <a:pt x="2553" y="1269"/>
                      <a:pt x="1447" y="0"/>
                      <a:pt x="8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5" name="Google Shape;6515;p42"/>
              <p:cNvSpPr/>
              <p:nvPr/>
            </p:nvSpPr>
            <p:spPr>
              <a:xfrm>
                <a:off x="5785731" y="358045"/>
                <a:ext cx="536336" cy="301181"/>
              </a:xfrm>
              <a:custGeom>
                <a:avLst/>
                <a:gdLst/>
                <a:ahLst/>
                <a:cxnLst/>
                <a:rect l="l" t="t" r="r" b="b"/>
                <a:pathLst>
                  <a:path w="17193" h="8636" extrusionOk="0">
                    <a:moveTo>
                      <a:pt x="9745" y="0"/>
                    </a:moveTo>
                    <a:cubicBezTo>
                      <a:pt x="9362" y="0"/>
                      <a:pt x="8967" y="14"/>
                      <a:pt x="8566" y="43"/>
                    </a:cubicBezTo>
                    <a:cubicBezTo>
                      <a:pt x="8194" y="43"/>
                      <a:pt x="7822" y="102"/>
                      <a:pt x="7449" y="162"/>
                    </a:cubicBezTo>
                    <a:cubicBezTo>
                      <a:pt x="5155" y="415"/>
                      <a:pt x="2861" y="1160"/>
                      <a:pt x="1803" y="2516"/>
                    </a:cubicBezTo>
                    <a:cubicBezTo>
                      <a:pt x="0" y="4944"/>
                      <a:pt x="1118" y="7059"/>
                      <a:pt x="1803" y="7730"/>
                    </a:cubicBezTo>
                    <a:cubicBezTo>
                      <a:pt x="1863" y="7864"/>
                      <a:pt x="1922" y="7864"/>
                      <a:pt x="1997" y="7923"/>
                    </a:cubicBezTo>
                    <a:cubicBezTo>
                      <a:pt x="2687" y="8345"/>
                      <a:pt x="5509" y="8635"/>
                      <a:pt x="8413" y="8635"/>
                    </a:cubicBezTo>
                    <a:cubicBezTo>
                      <a:pt x="11462" y="8635"/>
                      <a:pt x="14602" y="8315"/>
                      <a:pt x="15464" y="7491"/>
                    </a:cubicBezTo>
                    <a:cubicBezTo>
                      <a:pt x="17192" y="5808"/>
                      <a:pt x="16581" y="1711"/>
                      <a:pt x="13170" y="475"/>
                    </a:cubicBezTo>
                    <a:cubicBezTo>
                      <a:pt x="12386" y="182"/>
                      <a:pt x="11144" y="0"/>
                      <a:pt x="974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6" name="Google Shape;6516;p42"/>
              <p:cNvSpPr/>
              <p:nvPr/>
            </p:nvSpPr>
            <p:spPr>
              <a:xfrm>
                <a:off x="6507926" y="123504"/>
                <a:ext cx="172446" cy="240184"/>
              </a:xfrm>
              <a:custGeom>
                <a:avLst/>
                <a:gdLst/>
                <a:ahLst/>
                <a:cxnLst/>
                <a:rect l="l" t="t" r="r" b="b"/>
                <a:pathLst>
                  <a:path w="5528" h="6887" extrusionOk="0">
                    <a:moveTo>
                      <a:pt x="837" y="0"/>
                    </a:moveTo>
                    <a:cubicBezTo>
                      <a:pt x="731" y="0"/>
                      <a:pt x="639" y="39"/>
                      <a:pt x="566" y="123"/>
                    </a:cubicBezTo>
                    <a:cubicBezTo>
                      <a:pt x="134" y="749"/>
                      <a:pt x="0" y="1181"/>
                      <a:pt x="373" y="1732"/>
                    </a:cubicBezTo>
                    <a:cubicBezTo>
                      <a:pt x="745" y="2239"/>
                      <a:pt x="2801" y="3535"/>
                      <a:pt x="4410" y="6708"/>
                    </a:cubicBezTo>
                    <a:lnTo>
                      <a:pt x="4410" y="6887"/>
                    </a:lnTo>
                    <a:cubicBezTo>
                      <a:pt x="4782" y="6827"/>
                      <a:pt x="5155" y="6768"/>
                      <a:pt x="5527" y="6768"/>
                    </a:cubicBezTo>
                    <a:cubicBezTo>
                      <a:pt x="5468" y="6202"/>
                      <a:pt x="5095" y="4220"/>
                      <a:pt x="3605" y="2537"/>
                    </a:cubicBezTo>
                    <a:cubicBezTo>
                      <a:pt x="2553" y="1269"/>
                      <a:pt x="1446" y="0"/>
                      <a:pt x="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7" name="Google Shape;6517;p42"/>
              <p:cNvSpPr/>
              <p:nvPr/>
            </p:nvSpPr>
            <p:spPr>
              <a:xfrm>
                <a:off x="6413124" y="358045"/>
                <a:ext cx="536304" cy="301181"/>
              </a:xfrm>
              <a:custGeom>
                <a:avLst/>
                <a:gdLst/>
                <a:ahLst/>
                <a:cxnLst/>
                <a:rect l="l" t="t" r="r" b="b"/>
                <a:pathLst>
                  <a:path w="17192" h="8636" extrusionOk="0">
                    <a:moveTo>
                      <a:pt x="9745" y="0"/>
                    </a:moveTo>
                    <a:cubicBezTo>
                      <a:pt x="9362" y="0"/>
                      <a:pt x="8967" y="14"/>
                      <a:pt x="8566" y="43"/>
                    </a:cubicBezTo>
                    <a:cubicBezTo>
                      <a:pt x="8194" y="43"/>
                      <a:pt x="7821" y="102"/>
                      <a:pt x="7449" y="162"/>
                    </a:cubicBezTo>
                    <a:cubicBezTo>
                      <a:pt x="5155" y="415"/>
                      <a:pt x="2860" y="1160"/>
                      <a:pt x="1803" y="2516"/>
                    </a:cubicBezTo>
                    <a:cubicBezTo>
                      <a:pt x="0" y="4944"/>
                      <a:pt x="1117" y="7059"/>
                      <a:pt x="1803" y="7730"/>
                    </a:cubicBezTo>
                    <a:cubicBezTo>
                      <a:pt x="1862" y="7864"/>
                      <a:pt x="1996" y="7864"/>
                      <a:pt x="2056" y="7923"/>
                    </a:cubicBezTo>
                    <a:cubicBezTo>
                      <a:pt x="2717" y="8345"/>
                      <a:pt x="5524" y="8635"/>
                      <a:pt x="8421" y="8635"/>
                    </a:cubicBezTo>
                    <a:cubicBezTo>
                      <a:pt x="11461" y="8635"/>
                      <a:pt x="14602" y="8315"/>
                      <a:pt x="15464" y="7491"/>
                    </a:cubicBezTo>
                    <a:cubicBezTo>
                      <a:pt x="17192" y="5808"/>
                      <a:pt x="16641" y="1711"/>
                      <a:pt x="13169" y="475"/>
                    </a:cubicBezTo>
                    <a:cubicBezTo>
                      <a:pt x="12386" y="182"/>
                      <a:pt x="11144" y="0"/>
                      <a:pt x="97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8" name="Google Shape;6518;p42"/>
              <p:cNvSpPr/>
              <p:nvPr/>
            </p:nvSpPr>
            <p:spPr>
              <a:xfrm>
                <a:off x="7751078" y="123504"/>
                <a:ext cx="172446" cy="240184"/>
              </a:xfrm>
              <a:custGeom>
                <a:avLst/>
                <a:gdLst/>
                <a:ahLst/>
                <a:cxnLst/>
                <a:rect l="l" t="t" r="r" b="b"/>
                <a:pathLst>
                  <a:path w="5528" h="6887" extrusionOk="0">
                    <a:moveTo>
                      <a:pt x="837" y="0"/>
                    </a:moveTo>
                    <a:cubicBezTo>
                      <a:pt x="731" y="0"/>
                      <a:pt x="639" y="39"/>
                      <a:pt x="566" y="123"/>
                    </a:cubicBezTo>
                    <a:cubicBezTo>
                      <a:pt x="134" y="749"/>
                      <a:pt x="0" y="1181"/>
                      <a:pt x="373" y="1732"/>
                    </a:cubicBezTo>
                    <a:cubicBezTo>
                      <a:pt x="745" y="2239"/>
                      <a:pt x="2801" y="3535"/>
                      <a:pt x="4410" y="6708"/>
                    </a:cubicBezTo>
                    <a:lnTo>
                      <a:pt x="4410" y="6887"/>
                    </a:lnTo>
                    <a:cubicBezTo>
                      <a:pt x="4782" y="6827"/>
                      <a:pt x="5155" y="6768"/>
                      <a:pt x="5527" y="6768"/>
                    </a:cubicBezTo>
                    <a:cubicBezTo>
                      <a:pt x="5467" y="6202"/>
                      <a:pt x="5155" y="4220"/>
                      <a:pt x="3605" y="2537"/>
                    </a:cubicBezTo>
                    <a:cubicBezTo>
                      <a:pt x="2553" y="1269"/>
                      <a:pt x="1446" y="0"/>
                      <a:pt x="8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9" name="Google Shape;6519;p42"/>
              <p:cNvSpPr/>
              <p:nvPr/>
            </p:nvSpPr>
            <p:spPr>
              <a:xfrm>
                <a:off x="7656245" y="358045"/>
                <a:ext cx="536336" cy="301181"/>
              </a:xfrm>
              <a:custGeom>
                <a:avLst/>
                <a:gdLst/>
                <a:ahLst/>
                <a:cxnLst/>
                <a:rect l="l" t="t" r="r" b="b"/>
                <a:pathLst>
                  <a:path w="17193" h="8636" extrusionOk="0">
                    <a:moveTo>
                      <a:pt x="9746" y="0"/>
                    </a:moveTo>
                    <a:cubicBezTo>
                      <a:pt x="9363" y="0"/>
                      <a:pt x="8968" y="14"/>
                      <a:pt x="8567" y="43"/>
                    </a:cubicBezTo>
                    <a:cubicBezTo>
                      <a:pt x="8195" y="43"/>
                      <a:pt x="7822" y="102"/>
                      <a:pt x="7450" y="162"/>
                    </a:cubicBezTo>
                    <a:cubicBezTo>
                      <a:pt x="5156" y="415"/>
                      <a:pt x="2861" y="1160"/>
                      <a:pt x="1804" y="2516"/>
                    </a:cubicBezTo>
                    <a:cubicBezTo>
                      <a:pt x="1" y="4944"/>
                      <a:pt x="1118" y="7059"/>
                      <a:pt x="1804" y="7730"/>
                    </a:cubicBezTo>
                    <a:cubicBezTo>
                      <a:pt x="1863" y="7864"/>
                      <a:pt x="1997" y="7864"/>
                      <a:pt x="2057" y="7923"/>
                    </a:cubicBezTo>
                    <a:cubicBezTo>
                      <a:pt x="2718" y="8345"/>
                      <a:pt x="5525" y="8635"/>
                      <a:pt x="8422" y="8635"/>
                    </a:cubicBezTo>
                    <a:cubicBezTo>
                      <a:pt x="11462" y="8635"/>
                      <a:pt x="14603" y="8315"/>
                      <a:pt x="15465" y="7491"/>
                    </a:cubicBezTo>
                    <a:cubicBezTo>
                      <a:pt x="17193" y="5808"/>
                      <a:pt x="16642" y="1711"/>
                      <a:pt x="13170" y="475"/>
                    </a:cubicBezTo>
                    <a:cubicBezTo>
                      <a:pt x="12387" y="182"/>
                      <a:pt x="11145" y="0"/>
                      <a:pt x="974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0" name="Google Shape;6520;p42"/>
              <p:cNvSpPr/>
              <p:nvPr/>
            </p:nvSpPr>
            <p:spPr>
              <a:xfrm>
                <a:off x="3378880" y="119354"/>
                <a:ext cx="172446" cy="238127"/>
              </a:xfrm>
              <a:custGeom>
                <a:avLst/>
                <a:gdLst/>
                <a:ahLst/>
                <a:cxnLst/>
                <a:rect l="l" t="t" r="r" b="b"/>
                <a:pathLst>
                  <a:path w="5528" h="6828" extrusionOk="0">
                    <a:moveTo>
                      <a:pt x="874" y="0"/>
                    </a:moveTo>
                    <a:cubicBezTo>
                      <a:pt x="775" y="0"/>
                      <a:pt x="691" y="39"/>
                      <a:pt x="627" y="123"/>
                    </a:cubicBezTo>
                    <a:cubicBezTo>
                      <a:pt x="120" y="674"/>
                      <a:pt x="1" y="1166"/>
                      <a:pt x="373" y="1673"/>
                    </a:cubicBezTo>
                    <a:cubicBezTo>
                      <a:pt x="805" y="2164"/>
                      <a:pt x="2802" y="3475"/>
                      <a:pt x="4411" y="6693"/>
                    </a:cubicBezTo>
                    <a:lnTo>
                      <a:pt x="4411"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1" name="Google Shape;6521;p42"/>
              <p:cNvSpPr/>
              <p:nvPr/>
            </p:nvSpPr>
            <p:spPr>
              <a:xfrm>
                <a:off x="3284079" y="353616"/>
                <a:ext cx="536336" cy="299611"/>
              </a:xfrm>
              <a:custGeom>
                <a:avLst/>
                <a:gdLst/>
                <a:ahLst/>
                <a:cxnLst/>
                <a:rect l="l" t="t" r="r" b="b"/>
                <a:pathLst>
                  <a:path w="17193" h="8591" extrusionOk="0">
                    <a:moveTo>
                      <a:pt x="9659" y="1"/>
                    </a:moveTo>
                    <a:cubicBezTo>
                      <a:pt x="9303" y="1"/>
                      <a:pt x="8937" y="12"/>
                      <a:pt x="8567" y="36"/>
                    </a:cubicBezTo>
                    <a:cubicBezTo>
                      <a:pt x="8194" y="36"/>
                      <a:pt x="7822" y="110"/>
                      <a:pt x="7450" y="110"/>
                    </a:cubicBezTo>
                    <a:cubicBezTo>
                      <a:pt x="5155" y="408"/>
                      <a:pt x="2861" y="1093"/>
                      <a:pt x="1803" y="2523"/>
                    </a:cubicBezTo>
                    <a:cubicBezTo>
                      <a:pt x="1" y="4952"/>
                      <a:pt x="1118" y="7052"/>
                      <a:pt x="1803" y="7738"/>
                    </a:cubicBezTo>
                    <a:cubicBezTo>
                      <a:pt x="1863" y="7797"/>
                      <a:pt x="1982" y="7857"/>
                      <a:pt x="2042" y="7931"/>
                    </a:cubicBezTo>
                    <a:cubicBezTo>
                      <a:pt x="2728" y="8317"/>
                      <a:pt x="5458" y="8590"/>
                      <a:pt x="8306" y="8590"/>
                    </a:cubicBezTo>
                    <a:cubicBezTo>
                      <a:pt x="11393" y="8590"/>
                      <a:pt x="14617" y="8269"/>
                      <a:pt x="15524" y="7425"/>
                    </a:cubicBezTo>
                    <a:cubicBezTo>
                      <a:pt x="17193" y="5756"/>
                      <a:pt x="16641" y="1719"/>
                      <a:pt x="13155" y="482"/>
                    </a:cubicBezTo>
                    <a:cubicBezTo>
                      <a:pt x="12368" y="184"/>
                      <a:pt x="11093" y="1"/>
                      <a:pt x="965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2" name="Google Shape;6522;p42"/>
              <p:cNvSpPr/>
              <p:nvPr/>
            </p:nvSpPr>
            <p:spPr>
              <a:xfrm>
                <a:off x="888864" y="119354"/>
                <a:ext cx="172446" cy="238127"/>
              </a:xfrm>
              <a:custGeom>
                <a:avLst/>
                <a:gdLst/>
                <a:ahLst/>
                <a:cxnLst/>
                <a:rect l="l" t="t" r="r" b="b"/>
                <a:pathLst>
                  <a:path w="5528" h="6828" extrusionOk="0">
                    <a:moveTo>
                      <a:pt x="828" y="0"/>
                    </a:moveTo>
                    <a:cubicBezTo>
                      <a:pt x="721" y="0"/>
                      <a:pt x="628" y="39"/>
                      <a:pt x="552" y="123"/>
                    </a:cubicBezTo>
                    <a:cubicBezTo>
                      <a:pt x="120" y="674"/>
                      <a:pt x="1" y="1166"/>
                      <a:pt x="373" y="1673"/>
                    </a:cubicBezTo>
                    <a:cubicBezTo>
                      <a:pt x="746" y="2164"/>
                      <a:pt x="2787" y="3475"/>
                      <a:pt x="4410" y="6693"/>
                    </a:cubicBezTo>
                    <a:lnTo>
                      <a:pt x="4410" y="6827"/>
                    </a:lnTo>
                    <a:cubicBezTo>
                      <a:pt x="4783" y="6827"/>
                      <a:pt x="5155" y="6753"/>
                      <a:pt x="5528" y="6753"/>
                    </a:cubicBezTo>
                    <a:cubicBezTo>
                      <a:pt x="5453" y="6142"/>
                      <a:pt x="5081" y="4220"/>
                      <a:pt x="3591" y="2477"/>
                    </a:cubicBezTo>
                    <a:cubicBezTo>
                      <a:pt x="2539" y="1260"/>
                      <a:pt x="1444" y="0"/>
                      <a:pt x="8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3" name="Google Shape;6523;p42"/>
              <p:cNvSpPr/>
              <p:nvPr/>
            </p:nvSpPr>
            <p:spPr>
              <a:xfrm>
                <a:off x="794063" y="353616"/>
                <a:ext cx="536336" cy="299611"/>
              </a:xfrm>
              <a:custGeom>
                <a:avLst/>
                <a:gdLst/>
                <a:ahLst/>
                <a:cxnLst/>
                <a:rect l="l" t="t" r="r" b="b"/>
                <a:pathLst>
                  <a:path w="17193" h="8591" extrusionOk="0">
                    <a:moveTo>
                      <a:pt x="9658" y="1"/>
                    </a:moveTo>
                    <a:cubicBezTo>
                      <a:pt x="9302" y="1"/>
                      <a:pt x="8937" y="12"/>
                      <a:pt x="8567" y="36"/>
                    </a:cubicBezTo>
                    <a:cubicBezTo>
                      <a:pt x="8194" y="36"/>
                      <a:pt x="7822" y="110"/>
                      <a:pt x="7449" y="110"/>
                    </a:cubicBezTo>
                    <a:cubicBezTo>
                      <a:pt x="5140" y="408"/>
                      <a:pt x="2846" y="1093"/>
                      <a:pt x="1788" y="2523"/>
                    </a:cubicBezTo>
                    <a:cubicBezTo>
                      <a:pt x="1" y="4952"/>
                      <a:pt x="1118" y="7052"/>
                      <a:pt x="1788" y="7738"/>
                    </a:cubicBezTo>
                    <a:cubicBezTo>
                      <a:pt x="1863" y="7797"/>
                      <a:pt x="1922" y="7857"/>
                      <a:pt x="2042" y="7931"/>
                    </a:cubicBezTo>
                    <a:cubicBezTo>
                      <a:pt x="2699" y="8317"/>
                      <a:pt x="5429" y="8590"/>
                      <a:pt x="8274" y="8590"/>
                    </a:cubicBezTo>
                    <a:cubicBezTo>
                      <a:pt x="11359" y="8590"/>
                      <a:pt x="14582" y="8269"/>
                      <a:pt x="15449" y="7425"/>
                    </a:cubicBezTo>
                    <a:cubicBezTo>
                      <a:pt x="17192" y="5756"/>
                      <a:pt x="16626" y="1719"/>
                      <a:pt x="13155" y="482"/>
                    </a:cubicBezTo>
                    <a:cubicBezTo>
                      <a:pt x="12356" y="184"/>
                      <a:pt x="11088" y="1"/>
                      <a:pt x="96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4" name="Google Shape;6524;p42"/>
              <p:cNvSpPr/>
              <p:nvPr/>
            </p:nvSpPr>
            <p:spPr>
              <a:xfrm>
                <a:off x="1512078" y="119354"/>
                <a:ext cx="172446" cy="238127"/>
              </a:xfrm>
              <a:custGeom>
                <a:avLst/>
                <a:gdLst/>
                <a:ahLst/>
                <a:cxnLst/>
                <a:rect l="l" t="t" r="r" b="b"/>
                <a:pathLst>
                  <a:path w="5528" h="6828" extrusionOk="0">
                    <a:moveTo>
                      <a:pt x="838" y="0"/>
                    </a:moveTo>
                    <a:cubicBezTo>
                      <a:pt x="731" y="0"/>
                      <a:pt x="640" y="39"/>
                      <a:pt x="567" y="123"/>
                    </a:cubicBezTo>
                    <a:cubicBezTo>
                      <a:pt x="134" y="674"/>
                      <a:pt x="0" y="1166"/>
                      <a:pt x="373" y="1673"/>
                    </a:cubicBezTo>
                    <a:cubicBezTo>
                      <a:pt x="745" y="2164"/>
                      <a:pt x="2801" y="3475"/>
                      <a:pt x="4410" y="6693"/>
                    </a:cubicBezTo>
                    <a:lnTo>
                      <a:pt x="4410" y="6827"/>
                    </a:lnTo>
                    <a:cubicBezTo>
                      <a:pt x="4783" y="6827"/>
                      <a:pt x="5155" y="6753"/>
                      <a:pt x="5527" y="6753"/>
                    </a:cubicBezTo>
                    <a:cubicBezTo>
                      <a:pt x="5468" y="6142"/>
                      <a:pt x="5155" y="4220"/>
                      <a:pt x="3606" y="2477"/>
                    </a:cubicBezTo>
                    <a:cubicBezTo>
                      <a:pt x="2554" y="1260"/>
                      <a:pt x="1447" y="0"/>
                      <a:pt x="8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5" name="Google Shape;6525;p42"/>
              <p:cNvSpPr/>
              <p:nvPr/>
            </p:nvSpPr>
            <p:spPr>
              <a:xfrm>
                <a:off x="1417276" y="353616"/>
                <a:ext cx="536336" cy="299611"/>
              </a:xfrm>
              <a:custGeom>
                <a:avLst/>
                <a:gdLst/>
                <a:ahLst/>
                <a:cxnLst/>
                <a:rect l="l" t="t" r="r" b="b"/>
                <a:pathLst>
                  <a:path w="17193" h="8591" extrusionOk="0">
                    <a:moveTo>
                      <a:pt x="9659" y="1"/>
                    </a:moveTo>
                    <a:cubicBezTo>
                      <a:pt x="9303" y="1"/>
                      <a:pt x="8937" y="12"/>
                      <a:pt x="8566" y="36"/>
                    </a:cubicBezTo>
                    <a:cubicBezTo>
                      <a:pt x="8194" y="36"/>
                      <a:pt x="7822" y="110"/>
                      <a:pt x="7449" y="110"/>
                    </a:cubicBezTo>
                    <a:cubicBezTo>
                      <a:pt x="5155" y="408"/>
                      <a:pt x="2861" y="1093"/>
                      <a:pt x="1803" y="2523"/>
                    </a:cubicBezTo>
                    <a:cubicBezTo>
                      <a:pt x="0" y="4952"/>
                      <a:pt x="1118" y="7052"/>
                      <a:pt x="1803" y="7738"/>
                    </a:cubicBezTo>
                    <a:cubicBezTo>
                      <a:pt x="1863" y="7797"/>
                      <a:pt x="1997" y="7857"/>
                      <a:pt x="2056" y="7931"/>
                    </a:cubicBezTo>
                    <a:cubicBezTo>
                      <a:pt x="2707" y="8317"/>
                      <a:pt x="5432" y="8590"/>
                      <a:pt x="8278" y="8590"/>
                    </a:cubicBezTo>
                    <a:cubicBezTo>
                      <a:pt x="11362" y="8590"/>
                      <a:pt x="14588" y="8269"/>
                      <a:pt x="15464" y="7425"/>
                    </a:cubicBezTo>
                    <a:cubicBezTo>
                      <a:pt x="17192" y="5756"/>
                      <a:pt x="16641" y="1719"/>
                      <a:pt x="13170" y="482"/>
                    </a:cubicBezTo>
                    <a:cubicBezTo>
                      <a:pt x="12370" y="184"/>
                      <a:pt x="11093" y="1"/>
                      <a:pt x="965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6" name="Google Shape;6526;p42"/>
              <p:cNvSpPr/>
              <p:nvPr/>
            </p:nvSpPr>
            <p:spPr>
              <a:xfrm>
                <a:off x="2135728" y="119354"/>
                <a:ext cx="172446" cy="238127"/>
              </a:xfrm>
              <a:custGeom>
                <a:avLst/>
                <a:gdLst/>
                <a:ahLst/>
                <a:cxnLst/>
                <a:rect l="l" t="t" r="r" b="b"/>
                <a:pathLst>
                  <a:path w="5528" h="6828" extrusionOk="0">
                    <a:moveTo>
                      <a:pt x="838" y="0"/>
                    </a:moveTo>
                    <a:cubicBezTo>
                      <a:pt x="732" y="0"/>
                      <a:pt x="640" y="39"/>
                      <a:pt x="567" y="123"/>
                    </a:cubicBezTo>
                    <a:cubicBezTo>
                      <a:pt x="120" y="674"/>
                      <a:pt x="1" y="1166"/>
                      <a:pt x="373" y="1673"/>
                    </a:cubicBezTo>
                    <a:cubicBezTo>
                      <a:pt x="805" y="2164"/>
                      <a:pt x="2802" y="3475"/>
                      <a:pt x="4411" y="6693"/>
                    </a:cubicBezTo>
                    <a:lnTo>
                      <a:pt x="4411" y="6827"/>
                    </a:lnTo>
                    <a:cubicBezTo>
                      <a:pt x="4783" y="6827"/>
                      <a:pt x="5155" y="6753"/>
                      <a:pt x="5528" y="6753"/>
                    </a:cubicBezTo>
                    <a:cubicBezTo>
                      <a:pt x="5468" y="6142"/>
                      <a:pt x="5155" y="4220"/>
                      <a:pt x="3606" y="2477"/>
                    </a:cubicBezTo>
                    <a:cubicBezTo>
                      <a:pt x="2541" y="1260"/>
                      <a:pt x="1444" y="0"/>
                      <a:pt x="83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7" name="Google Shape;6527;p42"/>
              <p:cNvSpPr/>
              <p:nvPr/>
            </p:nvSpPr>
            <p:spPr>
              <a:xfrm>
                <a:off x="2040927" y="353616"/>
                <a:ext cx="536336" cy="299611"/>
              </a:xfrm>
              <a:custGeom>
                <a:avLst/>
                <a:gdLst/>
                <a:ahLst/>
                <a:cxnLst/>
                <a:rect l="l" t="t" r="r" b="b"/>
                <a:pathLst>
                  <a:path w="17193" h="8591" extrusionOk="0">
                    <a:moveTo>
                      <a:pt x="9659" y="1"/>
                    </a:moveTo>
                    <a:cubicBezTo>
                      <a:pt x="9303" y="1"/>
                      <a:pt x="8937" y="12"/>
                      <a:pt x="8567" y="36"/>
                    </a:cubicBezTo>
                    <a:cubicBezTo>
                      <a:pt x="8194" y="36"/>
                      <a:pt x="7822" y="110"/>
                      <a:pt x="7450" y="110"/>
                    </a:cubicBezTo>
                    <a:cubicBezTo>
                      <a:pt x="5155" y="408"/>
                      <a:pt x="2861" y="1093"/>
                      <a:pt x="1803" y="2523"/>
                    </a:cubicBezTo>
                    <a:cubicBezTo>
                      <a:pt x="1" y="4952"/>
                      <a:pt x="1118" y="7052"/>
                      <a:pt x="1803" y="7738"/>
                    </a:cubicBezTo>
                    <a:cubicBezTo>
                      <a:pt x="1863" y="7797"/>
                      <a:pt x="1982" y="7857"/>
                      <a:pt x="2042" y="7931"/>
                    </a:cubicBezTo>
                    <a:cubicBezTo>
                      <a:pt x="2699" y="8317"/>
                      <a:pt x="5429" y="8590"/>
                      <a:pt x="8283" y="8590"/>
                    </a:cubicBezTo>
                    <a:cubicBezTo>
                      <a:pt x="11377" y="8590"/>
                      <a:pt x="14617" y="8269"/>
                      <a:pt x="15524" y="7425"/>
                    </a:cubicBezTo>
                    <a:cubicBezTo>
                      <a:pt x="17193" y="5756"/>
                      <a:pt x="16641" y="1719"/>
                      <a:pt x="13155" y="482"/>
                    </a:cubicBezTo>
                    <a:cubicBezTo>
                      <a:pt x="12368" y="184"/>
                      <a:pt x="11093" y="1"/>
                      <a:pt x="965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8" name="Google Shape;6528;p42"/>
              <p:cNvSpPr/>
              <p:nvPr/>
            </p:nvSpPr>
            <p:spPr>
              <a:xfrm>
                <a:off x="2763122" y="119354"/>
                <a:ext cx="172446" cy="238127"/>
              </a:xfrm>
              <a:custGeom>
                <a:avLst/>
                <a:gdLst/>
                <a:ahLst/>
                <a:cxnLst/>
                <a:rect l="l" t="t" r="r" b="b"/>
                <a:pathLst>
                  <a:path w="5528" h="6828" extrusionOk="0">
                    <a:moveTo>
                      <a:pt x="874" y="0"/>
                    </a:moveTo>
                    <a:cubicBezTo>
                      <a:pt x="774" y="0"/>
                      <a:pt x="691" y="39"/>
                      <a:pt x="626" y="123"/>
                    </a:cubicBezTo>
                    <a:cubicBezTo>
                      <a:pt x="120" y="674"/>
                      <a:pt x="1" y="1166"/>
                      <a:pt x="373" y="1673"/>
                    </a:cubicBezTo>
                    <a:cubicBezTo>
                      <a:pt x="805" y="2164"/>
                      <a:pt x="2861" y="3475"/>
                      <a:pt x="4410" y="6693"/>
                    </a:cubicBezTo>
                    <a:lnTo>
                      <a:pt x="4410"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9" name="Google Shape;6529;p42"/>
              <p:cNvSpPr/>
              <p:nvPr/>
            </p:nvSpPr>
            <p:spPr>
              <a:xfrm>
                <a:off x="2668321" y="353616"/>
                <a:ext cx="536336" cy="299611"/>
              </a:xfrm>
              <a:custGeom>
                <a:avLst/>
                <a:gdLst/>
                <a:ahLst/>
                <a:cxnLst/>
                <a:rect l="l" t="t" r="r" b="b"/>
                <a:pathLst>
                  <a:path w="17193" h="8591" extrusionOk="0">
                    <a:moveTo>
                      <a:pt x="9659" y="1"/>
                    </a:moveTo>
                    <a:cubicBezTo>
                      <a:pt x="9303" y="1"/>
                      <a:pt x="8937" y="12"/>
                      <a:pt x="8567" y="36"/>
                    </a:cubicBezTo>
                    <a:cubicBezTo>
                      <a:pt x="8194" y="36"/>
                      <a:pt x="7822" y="110"/>
                      <a:pt x="7449" y="110"/>
                    </a:cubicBezTo>
                    <a:cubicBezTo>
                      <a:pt x="5155" y="408"/>
                      <a:pt x="2861" y="1093"/>
                      <a:pt x="1803" y="2523"/>
                    </a:cubicBezTo>
                    <a:cubicBezTo>
                      <a:pt x="1" y="4952"/>
                      <a:pt x="1118" y="7052"/>
                      <a:pt x="1803" y="7738"/>
                    </a:cubicBezTo>
                    <a:cubicBezTo>
                      <a:pt x="1863" y="7797"/>
                      <a:pt x="1982" y="7857"/>
                      <a:pt x="2041" y="7931"/>
                    </a:cubicBezTo>
                    <a:cubicBezTo>
                      <a:pt x="2728" y="8317"/>
                      <a:pt x="5458" y="8590"/>
                      <a:pt x="8306" y="8590"/>
                    </a:cubicBezTo>
                    <a:cubicBezTo>
                      <a:pt x="11393" y="8590"/>
                      <a:pt x="14617" y="8269"/>
                      <a:pt x="15524" y="7425"/>
                    </a:cubicBezTo>
                    <a:cubicBezTo>
                      <a:pt x="17192" y="5756"/>
                      <a:pt x="16641" y="1719"/>
                      <a:pt x="13155" y="482"/>
                    </a:cubicBezTo>
                    <a:cubicBezTo>
                      <a:pt x="12367" y="184"/>
                      <a:pt x="11092" y="1"/>
                      <a:pt x="965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0" name="Google Shape;6530;p42"/>
              <p:cNvSpPr/>
              <p:nvPr/>
            </p:nvSpPr>
            <p:spPr>
              <a:xfrm>
                <a:off x="4006274" y="119354"/>
                <a:ext cx="172446" cy="238127"/>
              </a:xfrm>
              <a:custGeom>
                <a:avLst/>
                <a:gdLst/>
                <a:ahLst/>
                <a:cxnLst/>
                <a:rect l="l" t="t" r="r" b="b"/>
                <a:pathLst>
                  <a:path w="5528" h="6828" extrusionOk="0">
                    <a:moveTo>
                      <a:pt x="874" y="0"/>
                    </a:moveTo>
                    <a:cubicBezTo>
                      <a:pt x="774" y="0"/>
                      <a:pt x="691" y="39"/>
                      <a:pt x="626" y="123"/>
                    </a:cubicBezTo>
                    <a:cubicBezTo>
                      <a:pt x="120" y="674"/>
                      <a:pt x="1" y="1166"/>
                      <a:pt x="373" y="1673"/>
                    </a:cubicBezTo>
                    <a:cubicBezTo>
                      <a:pt x="805" y="2164"/>
                      <a:pt x="2861" y="3475"/>
                      <a:pt x="4410" y="6693"/>
                    </a:cubicBezTo>
                    <a:lnTo>
                      <a:pt x="4410" y="6827"/>
                    </a:lnTo>
                    <a:cubicBezTo>
                      <a:pt x="4783" y="6827"/>
                      <a:pt x="5155" y="6753"/>
                      <a:pt x="5528" y="6753"/>
                    </a:cubicBezTo>
                    <a:cubicBezTo>
                      <a:pt x="5468" y="6142"/>
                      <a:pt x="5155" y="4220"/>
                      <a:pt x="3606" y="2477"/>
                    </a:cubicBezTo>
                    <a:cubicBezTo>
                      <a:pt x="2541" y="1260"/>
                      <a:pt x="1444" y="0"/>
                      <a:pt x="8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1" name="Google Shape;6531;p42"/>
              <p:cNvSpPr/>
              <p:nvPr/>
            </p:nvSpPr>
            <p:spPr>
              <a:xfrm>
                <a:off x="3911473" y="353616"/>
                <a:ext cx="536336" cy="299611"/>
              </a:xfrm>
              <a:custGeom>
                <a:avLst/>
                <a:gdLst/>
                <a:ahLst/>
                <a:cxnLst/>
                <a:rect l="l" t="t" r="r" b="b"/>
                <a:pathLst>
                  <a:path w="17193" h="8591" extrusionOk="0">
                    <a:moveTo>
                      <a:pt x="9659" y="1"/>
                    </a:moveTo>
                    <a:cubicBezTo>
                      <a:pt x="9303" y="1"/>
                      <a:pt x="8937" y="12"/>
                      <a:pt x="8567" y="36"/>
                    </a:cubicBezTo>
                    <a:cubicBezTo>
                      <a:pt x="8194" y="36"/>
                      <a:pt x="7822" y="110"/>
                      <a:pt x="7449" y="110"/>
                    </a:cubicBezTo>
                    <a:cubicBezTo>
                      <a:pt x="5155" y="408"/>
                      <a:pt x="2861" y="1093"/>
                      <a:pt x="1803" y="2523"/>
                    </a:cubicBezTo>
                    <a:cubicBezTo>
                      <a:pt x="0" y="4952"/>
                      <a:pt x="1177" y="7052"/>
                      <a:pt x="1803" y="7738"/>
                    </a:cubicBezTo>
                    <a:cubicBezTo>
                      <a:pt x="1922" y="7797"/>
                      <a:pt x="1982" y="7857"/>
                      <a:pt x="2041" y="7931"/>
                    </a:cubicBezTo>
                    <a:cubicBezTo>
                      <a:pt x="2728" y="8317"/>
                      <a:pt x="5472" y="8590"/>
                      <a:pt x="8327" y="8590"/>
                    </a:cubicBezTo>
                    <a:cubicBezTo>
                      <a:pt x="11422" y="8590"/>
                      <a:pt x="14648" y="8269"/>
                      <a:pt x="15524" y="7425"/>
                    </a:cubicBezTo>
                    <a:cubicBezTo>
                      <a:pt x="17192" y="5756"/>
                      <a:pt x="16641" y="1719"/>
                      <a:pt x="13155" y="482"/>
                    </a:cubicBezTo>
                    <a:cubicBezTo>
                      <a:pt x="12367" y="184"/>
                      <a:pt x="11092" y="1"/>
                      <a:pt x="96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2" name="Google Shape;6532;p42">
                <a:hlinkClick r:id="rId3" action="ppaction://hlinksldjump"/>
              </p:cNvPr>
              <p:cNvSpPr txBox="1"/>
              <p:nvPr/>
            </p:nvSpPr>
            <p:spPr>
              <a:xfrm>
                <a:off x="7907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Sep</a:t>
                </a:r>
                <a:endParaRPr sz="1300">
                  <a:solidFill>
                    <a:schemeClr val="lt1"/>
                  </a:solidFill>
                  <a:latin typeface="Pangolin"/>
                  <a:ea typeface="Pangolin"/>
                  <a:cs typeface="Pangolin"/>
                  <a:sym typeface="Pangolin"/>
                </a:endParaRPr>
              </a:p>
            </p:txBody>
          </p:sp>
          <p:sp>
            <p:nvSpPr>
              <p:cNvPr id="6533" name="Google Shape;6533;p42"/>
              <p:cNvSpPr txBox="1"/>
              <p:nvPr/>
            </p:nvSpPr>
            <p:spPr>
              <a:xfrm>
                <a:off x="1412281"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Oct</a:t>
                </a:r>
                <a:endParaRPr sz="1300">
                  <a:solidFill>
                    <a:schemeClr val="lt1"/>
                  </a:solidFill>
                  <a:latin typeface="Pangolin"/>
                  <a:ea typeface="Pangolin"/>
                  <a:cs typeface="Pangolin"/>
                  <a:sym typeface="Pangolin"/>
                </a:endParaRPr>
              </a:p>
            </p:txBody>
          </p:sp>
          <p:sp>
            <p:nvSpPr>
              <p:cNvPr id="6534" name="Google Shape;6534;p42"/>
              <p:cNvSpPr txBox="1"/>
              <p:nvPr/>
            </p:nvSpPr>
            <p:spPr>
              <a:xfrm>
                <a:off x="1988006"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Pangolin"/>
                    <a:ea typeface="Pangolin"/>
                    <a:cs typeface="Pangolin"/>
                    <a:sym typeface="Pangolin"/>
                  </a:rPr>
                  <a:t>Nov</a:t>
                </a:r>
                <a:endParaRPr sz="1300">
                  <a:solidFill>
                    <a:schemeClr val="dk2"/>
                  </a:solidFill>
                  <a:latin typeface="Pangolin"/>
                  <a:ea typeface="Pangolin"/>
                  <a:cs typeface="Pangolin"/>
                  <a:sym typeface="Pangolin"/>
                </a:endParaRPr>
              </a:p>
            </p:txBody>
          </p:sp>
          <p:sp>
            <p:nvSpPr>
              <p:cNvPr id="6535" name="Google Shape;6535;p42"/>
              <p:cNvSpPr txBox="1"/>
              <p:nvPr/>
            </p:nvSpPr>
            <p:spPr>
              <a:xfrm>
                <a:off x="2657675" y="414509"/>
                <a:ext cx="5517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Dec</a:t>
                </a:r>
                <a:endParaRPr sz="1300">
                  <a:solidFill>
                    <a:schemeClr val="lt1"/>
                  </a:solidFill>
                  <a:latin typeface="Pangolin"/>
                  <a:ea typeface="Pangolin"/>
                  <a:cs typeface="Pangolin"/>
                  <a:sym typeface="Pangolin"/>
                </a:endParaRPr>
              </a:p>
            </p:txBody>
          </p:sp>
          <p:sp>
            <p:nvSpPr>
              <p:cNvPr id="6536" name="Google Shape;6536;p42"/>
              <p:cNvSpPr txBox="1"/>
              <p:nvPr/>
            </p:nvSpPr>
            <p:spPr>
              <a:xfrm>
                <a:off x="323340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Jan</a:t>
                </a:r>
                <a:endParaRPr sz="1300">
                  <a:solidFill>
                    <a:schemeClr val="lt1"/>
                  </a:solidFill>
                  <a:latin typeface="Pangolin"/>
                  <a:ea typeface="Pangolin"/>
                  <a:cs typeface="Pangolin"/>
                  <a:sym typeface="Pangolin"/>
                </a:endParaRPr>
              </a:p>
            </p:txBody>
          </p:sp>
          <p:sp>
            <p:nvSpPr>
              <p:cNvPr id="6537" name="Google Shape;6537;p42"/>
              <p:cNvSpPr txBox="1"/>
              <p:nvPr/>
            </p:nvSpPr>
            <p:spPr>
              <a:xfrm>
                <a:off x="3869194"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Pangolin"/>
                    <a:ea typeface="Pangolin"/>
                    <a:cs typeface="Pangolin"/>
                    <a:sym typeface="Pangolin"/>
                  </a:rPr>
                  <a:t>Feb</a:t>
                </a:r>
                <a:endParaRPr sz="1300">
                  <a:solidFill>
                    <a:schemeClr val="dk2"/>
                  </a:solidFill>
                  <a:latin typeface="Pangolin"/>
                  <a:ea typeface="Pangolin"/>
                  <a:cs typeface="Pangolin"/>
                  <a:sym typeface="Pangolin"/>
                </a:endParaRPr>
              </a:p>
            </p:txBody>
          </p:sp>
          <p:sp>
            <p:nvSpPr>
              <p:cNvPr id="6538" name="Google Shape;6538;p42"/>
              <p:cNvSpPr txBox="1"/>
              <p:nvPr/>
            </p:nvSpPr>
            <p:spPr>
              <a:xfrm>
                <a:off x="449070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Mar</a:t>
                </a:r>
                <a:endParaRPr sz="1300">
                  <a:solidFill>
                    <a:schemeClr val="lt1"/>
                  </a:solidFill>
                  <a:latin typeface="Pangolin"/>
                  <a:ea typeface="Pangolin"/>
                  <a:cs typeface="Pangolin"/>
                  <a:sym typeface="Pangolin"/>
                </a:endParaRPr>
              </a:p>
            </p:txBody>
          </p:sp>
          <p:sp>
            <p:nvSpPr>
              <p:cNvPr id="6539" name="Google Shape;6539;p42"/>
              <p:cNvSpPr txBox="1"/>
              <p:nvPr/>
            </p:nvSpPr>
            <p:spPr>
              <a:xfrm>
                <a:off x="5119350"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Apr</a:t>
                </a:r>
                <a:endParaRPr sz="1300">
                  <a:solidFill>
                    <a:schemeClr val="lt1"/>
                  </a:solidFill>
                  <a:latin typeface="Pangolin"/>
                  <a:ea typeface="Pangolin"/>
                  <a:cs typeface="Pangolin"/>
                  <a:sym typeface="Pangolin"/>
                </a:endParaRPr>
              </a:p>
            </p:txBody>
          </p:sp>
          <p:sp>
            <p:nvSpPr>
              <p:cNvPr id="6540" name="Google Shape;6540;p42"/>
              <p:cNvSpPr txBox="1"/>
              <p:nvPr/>
            </p:nvSpPr>
            <p:spPr>
              <a:xfrm>
                <a:off x="5740856"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Pangolin"/>
                    <a:ea typeface="Pangolin"/>
                    <a:cs typeface="Pangolin"/>
                    <a:sym typeface="Pangolin"/>
                  </a:rPr>
                  <a:t>May</a:t>
                </a:r>
                <a:endParaRPr sz="1300">
                  <a:solidFill>
                    <a:schemeClr val="dk2"/>
                  </a:solidFill>
                  <a:latin typeface="Pangolin"/>
                  <a:ea typeface="Pangolin"/>
                  <a:cs typeface="Pangolin"/>
                  <a:sym typeface="Pangolin"/>
                </a:endParaRPr>
              </a:p>
            </p:txBody>
          </p:sp>
          <p:sp>
            <p:nvSpPr>
              <p:cNvPr id="6541" name="Google Shape;6541;p42"/>
              <p:cNvSpPr txBox="1"/>
              <p:nvPr/>
            </p:nvSpPr>
            <p:spPr>
              <a:xfrm>
                <a:off x="6367125"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Jun</a:t>
                </a:r>
                <a:endParaRPr sz="1300">
                  <a:solidFill>
                    <a:schemeClr val="lt1"/>
                  </a:solidFill>
                  <a:latin typeface="Pangolin"/>
                  <a:ea typeface="Pangolin"/>
                  <a:cs typeface="Pangolin"/>
                  <a:sym typeface="Pangolin"/>
                </a:endParaRPr>
              </a:p>
            </p:txBody>
          </p:sp>
          <p:sp>
            <p:nvSpPr>
              <p:cNvPr id="6542" name="Google Shape;6542;p42"/>
              <p:cNvSpPr txBox="1"/>
              <p:nvPr/>
            </p:nvSpPr>
            <p:spPr>
              <a:xfrm>
                <a:off x="6981488"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lt1"/>
                    </a:solidFill>
                    <a:latin typeface="Pangolin"/>
                    <a:ea typeface="Pangolin"/>
                    <a:cs typeface="Pangolin"/>
                    <a:sym typeface="Pangolin"/>
                  </a:rPr>
                  <a:t>Jul</a:t>
                </a:r>
                <a:endParaRPr sz="1300">
                  <a:solidFill>
                    <a:schemeClr val="lt1"/>
                  </a:solidFill>
                  <a:latin typeface="Pangolin"/>
                  <a:ea typeface="Pangolin"/>
                  <a:cs typeface="Pangolin"/>
                  <a:sym typeface="Pangolin"/>
                </a:endParaRPr>
              </a:p>
            </p:txBody>
          </p:sp>
          <p:sp>
            <p:nvSpPr>
              <p:cNvPr id="6543" name="Google Shape;6543;p42"/>
              <p:cNvSpPr txBox="1"/>
              <p:nvPr/>
            </p:nvSpPr>
            <p:spPr>
              <a:xfrm>
                <a:off x="7605375" y="414509"/>
                <a:ext cx="633300" cy="2022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300">
                    <a:solidFill>
                      <a:schemeClr val="dk2"/>
                    </a:solidFill>
                    <a:latin typeface="Pangolin"/>
                    <a:ea typeface="Pangolin"/>
                    <a:cs typeface="Pangolin"/>
                    <a:sym typeface="Pangolin"/>
                  </a:rPr>
                  <a:t>Aug</a:t>
                </a:r>
                <a:endParaRPr sz="1300">
                  <a:solidFill>
                    <a:schemeClr val="dk2"/>
                  </a:solidFill>
                  <a:latin typeface="Pangolin"/>
                  <a:ea typeface="Pangolin"/>
                  <a:cs typeface="Pangolin"/>
                  <a:sym typeface="Pangolin"/>
                </a:endParaRPr>
              </a:p>
            </p:txBody>
          </p:sp>
          <p:sp>
            <p:nvSpPr>
              <p:cNvPr id="6544" name="Google Shape;6544;p42">
                <a:hlinkClick r:id="rId3" action="ppaction://hlinksldjump"/>
              </p:cNvPr>
              <p:cNvSpPr/>
              <p:nvPr/>
            </p:nvSpPr>
            <p:spPr>
              <a:xfrm>
                <a:off x="1466950" y="333030"/>
                <a:ext cx="428700" cy="3090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736" name="Google Shape;6736;p42">
            <a:hlinkClick r:id="" action="ppaction://noaction"/>
          </p:cNvPr>
          <p:cNvSpPr txBox="1"/>
          <p:nvPr/>
        </p:nvSpPr>
        <p:spPr>
          <a:xfrm>
            <a:off x="8584800" y="821500"/>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A</a:t>
            </a:r>
            <a:endParaRPr sz="1200" b="1">
              <a:solidFill>
                <a:schemeClr val="lt1"/>
              </a:solidFill>
              <a:latin typeface="Pangolin"/>
              <a:ea typeface="Pangolin"/>
              <a:cs typeface="Pangolin"/>
              <a:sym typeface="Pangolin"/>
            </a:endParaRPr>
          </a:p>
        </p:txBody>
      </p:sp>
      <p:sp>
        <p:nvSpPr>
          <p:cNvPr id="6737" name="Google Shape;6737;p42">
            <a:hlinkClick r:id="rId4" action="ppaction://hlinksldjump"/>
          </p:cNvPr>
          <p:cNvSpPr txBox="1"/>
          <p:nvPr/>
        </p:nvSpPr>
        <p:spPr>
          <a:xfrm>
            <a:off x="8584800" y="1495394"/>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B</a:t>
            </a:r>
            <a:endParaRPr sz="1200" b="1">
              <a:solidFill>
                <a:schemeClr val="lt1"/>
              </a:solidFill>
              <a:latin typeface="Pangolin"/>
              <a:ea typeface="Pangolin"/>
              <a:cs typeface="Pangolin"/>
              <a:sym typeface="Pangolin"/>
            </a:endParaRPr>
          </a:p>
        </p:txBody>
      </p:sp>
      <p:sp>
        <p:nvSpPr>
          <p:cNvPr id="6738" name="Google Shape;6738;p42">
            <a:hlinkClick r:id="" action="ppaction://noaction"/>
          </p:cNvPr>
          <p:cNvSpPr txBox="1"/>
          <p:nvPr/>
        </p:nvSpPr>
        <p:spPr>
          <a:xfrm>
            <a:off x="8584800" y="2170478"/>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C</a:t>
            </a:r>
            <a:endParaRPr sz="1200" b="1">
              <a:solidFill>
                <a:schemeClr val="lt1"/>
              </a:solidFill>
              <a:latin typeface="Pangolin"/>
              <a:ea typeface="Pangolin"/>
              <a:cs typeface="Pangolin"/>
              <a:sym typeface="Pangolin"/>
            </a:endParaRPr>
          </a:p>
        </p:txBody>
      </p:sp>
      <p:sp>
        <p:nvSpPr>
          <p:cNvPr id="6739" name="Google Shape;6739;p42">
            <a:hlinkClick r:id="" action="ppaction://noaction"/>
          </p:cNvPr>
          <p:cNvSpPr txBox="1"/>
          <p:nvPr/>
        </p:nvSpPr>
        <p:spPr>
          <a:xfrm>
            <a:off x="8584800" y="3521838"/>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E</a:t>
            </a:r>
            <a:endParaRPr sz="1200" b="1">
              <a:solidFill>
                <a:schemeClr val="lt1"/>
              </a:solidFill>
              <a:latin typeface="Pangolin"/>
              <a:ea typeface="Pangolin"/>
              <a:cs typeface="Pangolin"/>
              <a:sym typeface="Pangolin"/>
            </a:endParaRPr>
          </a:p>
        </p:txBody>
      </p:sp>
      <p:sp>
        <p:nvSpPr>
          <p:cNvPr id="6740" name="Google Shape;6740;p42">
            <a:hlinkClick r:id="" action="ppaction://noaction"/>
          </p:cNvPr>
          <p:cNvSpPr txBox="1"/>
          <p:nvPr/>
        </p:nvSpPr>
        <p:spPr>
          <a:xfrm>
            <a:off x="8584800" y="4195731"/>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F</a:t>
            </a:r>
            <a:endParaRPr sz="1200" b="1">
              <a:solidFill>
                <a:schemeClr val="lt1"/>
              </a:solidFill>
              <a:latin typeface="Pangolin"/>
              <a:ea typeface="Pangolin"/>
              <a:cs typeface="Pangolin"/>
              <a:sym typeface="Pangolin"/>
            </a:endParaRPr>
          </a:p>
        </p:txBody>
      </p:sp>
      <p:sp>
        <p:nvSpPr>
          <p:cNvPr id="6741" name="Google Shape;6741;p42">
            <a:hlinkClick r:id="" action="ppaction://noaction"/>
          </p:cNvPr>
          <p:cNvSpPr txBox="1"/>
          <p:nvPr/>
        </p:nvSpPr>
        <p:spPr>
          <a:xfrm>
            <a:off x="8584800" y="2844372"/>
            <a:ext cx="324000" cy="333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200" b="1">
                <a:solidFill>
                  <a:schemeClr val="lt1"/>
                </a:solidFill>
                <a:latin typeface="Pangolin"/>
                <a:ea typeface="Pangolin"/>
                <a:cs typeface="Pangolin"/>
                <a:sym typeface="Pangolin"/>
              </a:rPr>
              <a:t>D</a:t>
            </a:r>
            <a:endParaRPr sz="1200" b="1">
              <a:solidFill>
                <a:schemeClr val="lt1"/>
              </a:solidFill>
              <a:latin typeface="Pangolin"/>
              <a:ea typeface="Pangolin"/>
              <a:cs typeface="Pangolin"/>
              <a:sym typeface="Pangolin"/>
            </a:endParaRPr>
          </a:p>
        </p:txBody>
      </p:sp>
      <p:sp>
        <p:nvSpPr>
          <p:cNvPr id="6742" name="Google Shape;6742;p42">
            <a:hlinkClick r:id="rId3" action="ppaction://hlinksldjump"/>
          </p:cNvPr>
          <p:cNvSpPr/>
          <p:nvPr/>
        </p:nvSpPr>
        <p:spPr>
          <a:xfrm>
            <a:off x="14652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3" name="Google Shape;6743;p42">
            <a:hlinkClick r:id="rId5" action="ppaction://hlinksldjump"/>
          </p:cNvPr>
          <p:cNvSpPr/>
          <p:nvPr/>
        </p:nvSpPr>
        <p:spPr>
          <a:xfrm>
            <a:off x="20748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4" name="Google Shape;6744;p42">
            <a:hlinkClick r:id="rId6" action="ppaction://hlinksldjump"/>
          </p:cNvPr>
          <p:cNvSpPr/>
          <p:nvPr/>
        </p:nvSpPr>
        <p:spPr>
          <a:xfrm>
            <a:off x="27225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5" name="Google Shape;6745;p42">
            <a:hlinkClick r:id="rId4" action="ppaction://hlinksldjump"/>
          </p:cNvPr>
          <p:cNvSpPr/>
          <p:nvPr/>
        </p:nvSpPr>
        <p:spPr>
          <a:xfrm>
            <a:off x="333212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6" name="Google Shape;6746;p42">
            <a:hlinkClick r:id="" action="ppaction://noaction"/>
          </p:cNvPr>
          <p:cNvSpPr/>
          <p:nvPr/>
        </p:nvSpPr>
        <p:spPr>
          <a:xfrm>
            <a:off x="39607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7" name="Google Shape;6747;p42">
            <a:hlinkClick r:id="" action="ppaction://noaction"/>
          </p:cNvPr>
          <p:cNvSpPr/>
          <p:nvPr/>
        </p:nvSpPr>
        <p:spPr>
          <a:xfrm>
            <a:off x="45703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8" name="Google Shape;6748;p42">
            <a:hlinkClick r:id="" action="ppaction://noaction"/>
          </p:cNvPr>
          <p:cNvSpPr/>
          <p:nvPr/>
        </p:nvSpPr>
        <p:spPr>
          <a:xfrm>
            <a:off x="52180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9" name="Google Shape;6749;p42">
            <a:hlinkClick r:id="" action="ppaction://noaction"/>
          </p:cNvPr>
          <p:cNvSpPr/>
          <p:nvPr/>
        </p:nvSpPr>
        <p:spPr>
          <a:xfrm>
            <a:off x="58276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0" name="Google Shape;6750;p42">
            <a:hlinkClick r:id="" action="ppaction://noaction"/>
          </p:cNvPr>
          <p:cNvSpPr/>
          <p:nvPr/>
        </p:nvSpPr>
        <p:spPr>
          <a:xfrm>
            <a:off x="64753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1" name="Google Shape;6751;p42">
            <a:hlinkClick r:id="rId7" action="ppaction://hlinksldjump"/>
          </p:cNvPr>
          <p:cNvSpPr/>
          <p:nvPr/>
        </p:nvSpPr>
        <p:spPr>
          <a:xfrm>
            <a:off x="70849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2" name="Google Shape;6752;p42">
            <a:hlinkClick r:id="" action="ppaction://noaction"/>
          </p:cNvPr>
          <p:cNvSpPr/>
          <p:nvPr/>
        </p:nvSpPr>
        <p:spPr>
          <a:xfrm>
            <a:off x="76945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3" name="Google Shape;6753;p42">
            <a:hlinkClick r:id="rId8" action="ppaction://hlinksldjump"/>
          </p:cNvPr>
          <p:cNvSpPr/>
          <p:nvPr/>
        </p:nvSpPr>
        <p:spPr>
          <a:xfrm>
            <a:off x="836577" y="404975"/>
            <a:ext cx="442200" cy="2403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Rectangle 5">
            <a:extLst>
              <a:ext uri="{FF2B5EF4-FFF2-40B4-BE49-F238E27FC236}">
                <a16:creationId xmlns:a16="http://schemas.microsoft.com/office/drawing/2014/main" xmlns="" id="{5C129818-CF6A-9D43-A957-328A249855EA}"/>
              </a:ext>
            </a:extLst>
          </p:cNvPr>
          <p:cNvSpPr/>
          <p:nvPr/>
        </p:nvSpPr>
        <p:spPr>
          <a:xfrm>
            <a:off x="2284377" y="653921"/>
            <a:ext cx="4572000" cy="434158"/>
          </a:xfrm>
          <a:prstGeom prst="rect">
            <a:avLst/>
          </a:prstGeom>
        </p:spPr>
        <p:txBody>
          <a:bodyPr>
            <a:spAutoFit/>
          </a:bodyPr>
          <a:lstStyle/>
          <a:p>
            <a:pPr algn="ctr">
              <a:lnSpc>
                <a:spcPct val="115000"/>
              </a:lnSpc>
              <a:spcBef>
                <a:spcPts val="600"/>
              </a:spcBef>
              <a:spcAft>
                <a:spcPts val="600"/>
              </a:spcAft>
            </a:pPr>
            <a:r>
              <a:rPr lang="vi-VN" sz="2100" b="1" dirty="0">
                <a:solidFill>
                  <a:srgbClr val="FF0000"/>
                </a:solidFill>
                <a:latin typeface="Times New Roman" panose="02020603050405020304" pitchFamily="18" charset="0"/>
                <a:ea typeface="Calibri" panose="020F0502020204030204" pitchFamily="34" charset="0"/>
              </a:rPr>
              <a:t>Bài tập 4 SGK trang 36:</a:t>
            </a:r>
            <a:endParaRPr lang="x-none" sz="2100" b="1" dirty="0">
              <a:solidFill>
                <a:srgbClr val="FF0000"/>
              </a:solidFill>
              <a:latin typeface="Times New Roman" panose="02020603050405020304" pitchFamily="18" charset="0"/>
              <a:ea typeface="Calibri" panose="020F0502020204030204" pitchFamily="34" charset="0"/>
            </a:endParaRPr>
          </a:p>
        </p:txBody>
      </p:sp>
      <p:sp>
        <p:nvSpPr>
          <p:cNvPr id="270" name="Rectangle 269">
            <a:extLst>
              <a:ext uri="{FF2B5EF4-FFF2-40B4-BE49-F238E27FC236}">
                <a16:creationId xmlns:a16="http://schemas.microsoft.com/office/drawing/2014/main" xmlns="" id="{03779D3B-5E43-FF4F-829C-E345E79E3D35}"/>
              </a:ext>
            </a:extLst>
          </p:cNvPr>
          <p:cNvSpPr/>
          <p:nvPr/>
        </p:nvSpPr>
        <p:spPr>
          <a:xfrm>
            <a:off x="812542" y="1001756"/>
            <a:ext cx="7772258" cy="923330"/>
          </a:xfrm>
          <a:prstGeom prst="rect">
            <a:avLst/>
          </a:prstGeom>
        </p:spPr>
        <p:txBody>
          <a:bodyPr wrap="square">
            <a:spAutoFit/>
          </a:bodyPr>
          <a:lstStyle/>
          <a:p>
            <a:pPr algn="just">
              <a:spcBef>
                <a:spcPts val="600"/>
              </a:spcBef>
              <a:spcAft>
                <a:spcPts val="600"/>
              </a:spcAft>
            </a:pPr>
            <a:r>
              <a:rPr lang="vi-VN" sz="1800" dirty="0">
                <a:solidFill>
                  <a:schemeClr val="tx2"/>
                </a:solidFill>
                <a:latin typeface="Times New Roman" panose="02020603050405020304" pitchFamily="18" charset="0"/>
                <a:ea typeface="Calibri" panose="020F0502020204030204" pitchFamily="34" charset="0"/>
              </a:rPr>
              <a:t>Trong những câu thơ dưới đây, các từ ngữ in đậm chỉ ai, chỉ cái gì, việc gì? Giữa sự vật, sự việc mà các từ ngữ ấy biểu thị với sự vật, sự việc mà các từ ngữ ấy hàm ý có mối liên hệ như thế nào? Cách diễn đạt này có tác dụng gì?</a:t>
            </a:r>
            <a:endParaRPr lang="x-none" sz="1800" dirty="0">
              <a:solidFill>
                <a:schemeClr val="tx2"/>
              </a:solidFill>
              <a:latin typeface="Times New Roman" panose="02020603050405020304" pitchFamily="18" charset="0"/>
              <a:ea typeface="Calibri" panose="020F0502020204030204" pitchFamily="34" charset="0"/>
            </a:endParaRPr>
          </a:p>
        </p:txBody>
      </p:sp>
      <p:sp>
        <p:nvSpPr>
          <p:cNvPr id="271" name="Rectangle 270">
            <a:extLst>
              <a:ext uri="{FF2B5EF4-FFF2-40B4-BE49-F238E27FC236}">
                <a16:creationId xmlns:a16="http://schemas.microsoft.com/office/drawing/2014/main" xmlns="" id="{07B1504E-6948-E84D-A215-32E22FF22B0E}"/>
              </a:ext>
            </a:extLst>
          </p:cNvPr>
          <p:cNvSpPr/>
          <p:nvPr/>
        </p:nvSpPr>
        <p:spPr>
          <a:xfrm>
            <a:off x="1244890" y="1951586"/>
            <a:ext cx="4010633" cy="1477328"/>
          </a:xfrm>
          <a:prstGeom prst="rect">
            <a:avLst/>
          </a:prstGeom>
          <a:solidFill>
            <a:srgbClr val="FFFFFF"/>
          </a:solidFill>
        </p:spPr>
        <p:txBody>
          <a:bodyPr wrap="square">
            <a:spAutoFit/>
          </a:bodyPr>
          <a:lstStyle/>
          <a:p>
            <a:pPr algn="ctr"/>
            <a:r>
              <a:rPr lang="vi-VN" sz="1800" i="1" dirty="0">
                <a:solidFill>
                  <a:schemeClr val="tx2"/>
                </a:solidFill>
                <a:latin typeface="Times New Roman" panose="02020603050405020304" pitchFamily="18" charset="0"/>
                <a:ea typeface="Calibri" panose="020F0502020204030204" pitchFamily="34" charset="0"/>
              </a:rPr>
              <a:t>“</a:t>
            </a:r>
            <a:r>
              <a:rPr lang="vi-VN" sz="1800" b="1" i="1" dirty="0">
                <a:solidFill>
                  <a:schemeClr val="tx2"/>
                </a:solidFill>
                <a:latin typeface="Times New Roman" panose="02020603050405020304" pitchFamily="18" charset="0"/>
                <a:ea typeface="Calibri" panose="020F0502020204030204" pitchFamily="34" charset="0"/>
              </a:rPr>
              <a:t>Bàn tay mẹ</a:t>
            </a:r>
            <a:r>
              <a:rPr lang="vi-VN" sz="1800" i="1" dirty="0">
                <a:solidFill>
                  <a:schemeClr val="tx2"/>
                </a:solidFill>
                <a:latin typeface="Times New Roman" panose="02020603050405020304" pitchFamily="18" charset="0"/>
                <a:ea typeface="Calibri" panose="020F0502020204030204" pitchFamily="34" charset="0"/>
              </a:rPr>
              <a:t> chắn mưa sa</a:t>
            </a:r>
          </a:p>
          <a:p>
            <a:pPr algn="ctr"/>
            <a:r>
              <a:rPr lang="vi-VN" sz="1800" b="1" i="1" dirty="0">
                <a:solidFill>
                  <a:schemeClr val="tx2"/>
                </a:solidFill>
                <a:latin typeface="Times New Roman" panose="02020603050405020304" pitchFamily="18" charset="0"/>
                <a:ea typeface="Calibri" panose="020F0502020204030204" pitchFamily="34" charset="0"/>
              </a:rPr>
              <a:t>Bàn tay mẹ</a:t>
            </a:r>
            <a:r>
              <a:rPr lang="vi-VN" sz="1800" i="1" dirty="0">
                <a:solidFill>
                  <a:schemeClr val="tx2"/>
                </a:solidFill>
                <a:latin typeface="Times New Roman" panose="02020603050405020304" pitchFamily="18" charset="0"/>
                <a:ea typeface="Calibri" panose="020F0502020204030204" pitchFamily="34" charset="0"/>
              </a:rPr>
              <a:t> chặn bão qua mùa màng […]</a:t>
            </a:r>
          </a:p>
          <a:p>
            <a:pPr algn="ctr"/>
            <a:r>
              <a:rPr lang="vi-VN" sz="1800" b="1" i="1" dirty="0">
                <a:solidFill>
                  <a:schemeClr val="tx2"/>
                </a:solidFill>
                <a:latin typeface="Times New Roman" panose="02020603050405020304" pitchFamily="18" charset="0"/>
                <a:ea typeface="Calibri" panose="020F0502020204030204" pitchFamily="34" charset="0"/>
              </a:rPr>
              <a:t>Bàn tay mẹ </a:t>
            </a:r>
            <a:r>
              <a:rPr lang="vi-VN" sz="1800" i="1" dirty="0">
                <a:solidFill>
                  <a:schemeClr val="tx2"/>
                </a:solidFill>
                <a:latin typeface="Times New Roman" panose="02020603050405020304" pitchFamily="18" charset="0"/>
                <a:ea typeface="Calibri" panose="020F0502020204030204" pitchFamily="34" charset="0"/>
              </a:rPr>
              <a:t>thức một đời</a:t>
            </a:r>
          </a:p>
          <a:p>
            <a:pPr algn="ctr"/>
            <a:r>
              <a:rPr lang="vi-VN" sz="1800" i="1" dirty="0">
                <a:solidFill>
                  <a:schemeClr val="tx2"/>
                </a:solidFill>
                <a:latin typeface="Times New Roman" panose="02020603050405020304" pitchFamily="18" charset="0"/>
                <a:ea typeface="Calibri" panose="020F0502020204030204" pitchFamily="34" charset="0"/>
              </a:rPr>
              <a:t>À ơi này cái Mặt Trời bé con. </a:t>
            </a:r>
          </a:p>
          <a:p>
            <a:pPr algn="r"/>
            <a:r>
              <a:rPr lang="vi-VN" sz="1800" dirty="0">
                <a:solidFill>
                  <a:schemeClr val="tx2"/>
                </a:solidFill>
                <a:latin typeface="Times New Roman" panose="02020603050405020304" pitchFamily="18" charset="0"/>
                <a:ea typeface="Calibri" panose="020F0502020204030204" pitchFamily="34" charset="0"/>
              </a:rPr>
              <a:t>(Bình Nguyên)</a:t>
            </a:r>
            <a:endParaRPr lang="x-none" sz="1800" dirty="0">
              <a:solidFill>
                <a:schemeClr val="tx2"/>
              </a:solidFill>
              <a:latin typeface="Times New Roman" panose="02020603050405020304" pitchFamily="18" charset="0"/>
              <a:ea typeface="Calibri" panose="020F0502020204030204" pitchFamily="34" charset="0"/>
            </a:endParaRPr>
          </a:p>
        </p:txBody>
      </p:sp>
      <p:sp>
        <p:nvSpPr>
          <p:cNvPr id="272" name="Rectangle 271">
            <a:extLst>
              <a:ext uri="{FF2B5EF4-FFF2-40B4-BE49-F238E27FC236}">
                <a16:creationId xmlns:a16="http://schemas.microsoft.com/office/drawing/2014/main" xmlns="" id="{BF8A41D1-1241-8B40-B2E6-AFCD7C65C447}"/>
              </a:ext>
            </a:extLst>
          </p:cNvPr>
          <p:cNvSpPr/>
          <p:nvPr/>
        </p:nvSpPr>
        <p:spPr>
          <a:xfrm>
            <a:off x="5892957" y="1960123"/>
            <a:ext cx="2243820" cy="1477328"/>
          </a:xfrm>
          <a:prstGeom prst="rect">
            <a:avLst/>
          </a:prstGeom>
          <a:solidFill>
            <a:srgbClr val="FFFFFF"/>
          </a:solidFill>
        </p:spPr>
        <p:txBody>
          <a:bodyPr wrap="square">
            <a:spAutoFit/>
          </a:bodyPr>
          <a:lstStyle/>
          <a:p>
            <a:pPr algn="just"/>
            <a:r>
              <a:rPr lang="vi-VN" sz="1800" i="1" dirty="0">
                <a:solidFill>
                  <a:schemeClr val="tx2"/>
                </a:solidFill>
                <a:latin typeface="Times New Roman" panose="02020603050405020304" pitchFamily="18" charset="0"/>
                <a:ea typeface="Calibri" panose="020F0502020204030204" pitchFamily="34" charset="0"/>
              </a:rPr>
              <a:t>Ngày Huế đổ máu</a:t>
            </a:r>
          </a:p>
          <a:p>
            <a:pPr algn="just"/>
            <a:r>
              <a:rPr lang="vi-VN" sz="1800" i="1" dirty="0">
                <a:solidFill>
                  <a:schemeClr val="tx2"/>
                </a:solidFill>
                <a:latin typeface="Times New Roman" panose="02020603050405020304" pitchFamily="18" charset="0"/>
                <a:ea typeface="Calibri" panose="020F0502020204030204" pitchFamily="34" charset="0"/>
              </a:rPr>
              <a:t>Chú Hà Nội về</a:t>
            </a:r>
          </a:p>
          <a:p>
            <a:pPr algn="just"/>
            <a:r>
              <a:rPr lang="vi-VN" sz="1800" i="1" dirty="0">
                <a:solidFill>
                  <a:schemeClr val="tx2"/>
                </a:solidFill>
                <a:latin typeface="Times New Roman" panose="02020603050405020304" pitchFamily="18" charset="0"/>
                <a:ea typeface="Calibri" panose="020F0502020204030204" pitchFamily="34" charset="0"/>
              </a:rPr>
              <a:t>Tình cờ chú cháu</a:t>
            </a:r>
          </a:p>
          <a:p>
            <a:pPr algn="just"/>
            <a:r>
              <a:rPr lang="vi-VN" sz="1800" i="1" dirty="0">
                <a:solidFill>
                  <a:schemeClr val="tx2"/>
                </a:solidFill>
                <a:latin typeface="Times New Roman" panose="02020603050405020304" pitchFamily="18" charset="0"/>
                <a:ea typeface="Calibri" panose="020F0502020204030204" pitchFamily="34" charset="0"/>
              </a:rPr>
              <a:t>Gặp nhau Hàng Bè</a:t>
            </a:r>
          </a:p>
          <a:p>
            <a:pPr algn="r"/>
            <a:r>
              <a:rPr lang="vi-VN" sz="1800" dirty="0">
                <a:solidFill>
                  <a:schemeClr val="tx2"/>
                </a:solidFill>
                <a:latin typeface="Times New Roman" panose="02020603050405020304" pitchFamily="18" charset="0"/>
                <a:ea typeface="Calibri" panose="020F0502020204030204" pitchFamily="34" charset="0"/>
              </a:rPr>
              <a:t>(Tố Hữu)</a:t>
            </a:r>
            <a:endParaRPr lang="x-none" sz="1800" dirty="0">
              <a:solidFill>
                <a:schemeClr val="tx2"/>
              </a:solidFill>
              <a:latin typeface="Times New Roman" panose="02020603050405020304" pitchFamily="18" charset="0"/>
              <a:ea typeface="Calibri" panose="020F0502020204030204" pitchFamily="34" charset="0"/>
            </a:endParaRPr>
          </a:p>
        </p:txBody>
      </p:sp>
      <p:sp>
        <p:nvSpPr>
          <p:cNvPr id="273" name="Rectangle 272">
            <a:extLst>
              <a:ext uri="{FF2B5EF4-FFF2-40B4-BE49-F238E27FC236}">
                <a16:creationId xmlns:a16="http://schemas.microsoft.com/office/drawing/2014/main" xmlns="" id="{8F035529-ACEA-6240-BF29-013BA1D211D2}"/>
              </a:ext>
            </a:extLst>
          </p:cNvPr>
          <p:cNvSpPr/>
          <p:nvPr/>
        </p:nvSpPr>
        <p:spPr>
          <a:xfrm>
            <a:off x="3644754" y="3741442"/>
            <a:ext cx="4179596" cy="923330"/>
          </a:xfrm>
          <a:prstGeom prst="rect">
            <a:avLst/>
          </a:prstGeom>
          <a:solidFill>
            <a:srgbClr val="FFFFFF"/>
          </a:solidFill>
        </p:spPr>
        <p:txBody>
          <a:bodyPr wrap="square">
            <a:spAutoFit/>
          </a:bodyPr>
          <a:lstStyle/>
          <a:p>
            <a:pPr algn="just"/>
            <a:r>
              <a:rPr lang="vi-VN" sz="1800" i="1" dirty="0">
                <a:solidFill>
                  <a:schemeClr val="tx2"/>
                </a:solidFill>
                <a:latin typeface="Times New Roman" panose="02020603050405020304" pitchFamily="18" charset="0"/>
                <a:ea typeface="Calibri" panose="020F0502020204030204" pitchFamily="34" charset="0"/>
              </a:rPr>
              <a:t>Vì lợi ích</a:t>
            </a:r>
            <a:r>
              <a:rPr lang="vi-VN" sz="1800" b="1" i="1" dirty="0">
                <a:solidFill>
                  <a:schemeClr val="tx2"/>
                </a:solidFill>
                <a:latin typeface="Times New Roman" panose="02020603050405020304" pitchFamily="18" charset="0"/>
                <a:ea typeface="Calibri" panose="020F0502020204030204" pitchFamily="34" charset="0"/>
              </a:rPr>
              <a:t> mười năm</a:t>
            </a:r>
            <a:r>
              <a:rPr lang="vi-VN" sz="1800" i="1" dirty="0">
                <a:solidFill>
                  <a:schemeClr val="tx2"/>
                </a:solidFill>
                <a:latin typeface="Times New Roman" panose="02020603050405020304" pitchFamily="18" charset="0"/>
                <a:ea typeface="Calibri" panose="020F0502020204030204" pitchFamily="34" charset="0"/>
              </a:rPr>
              <a:t> phải trồng cây,</a:t>
            </a:r>
          </a:p>
          <a:p>
            <a:pPr algn="just"/>
            <a:r>
              <a:rPr lang="vi-VN" sz="1800" i="1" dirty="0">
                <a:solidFill>
                  <a:schemeClr val="tx2"/>
                </a:solidFill>
                <a:latin typeface="Times New Roman" panose="02020603050405020304" pitchFamily="18" charset="0"/>
                <a:ea typeface="Calibri" panose="020F0502020204030204" pitchFamily="34" charset="0"/>
              </a:rPr>
              <a:t>Vì lợi ích</a:t>
            </a:r>
            <a:r>
              <a:rPr lang="vi-VN" sz="1800" b="1" i="1" dirty="0">
                <a:solidFill>
                  <a:schemeClr val="tx2"/>
                </a:solidFill>
                <a:latin typeface="Times New Roman" panose="02020603050405020304" pitchFamily="18" charset="0"/>
                <a:ea typeface="Calibri" panose="020F0502020204030204" pitchFamily="34" charset="0"/>
              </a:rPr>
              <a:t> trăm năm</a:t>
            </a:r>
            <a:r>
              <a:rPr lang="vi-VN" sz="1800" i="1" dirty="0">
                <a:solidFill>
                  <a:schemeClr val="tx2"/>
                </a:solidFill>
                <a:latin typeface="Times New Roman" panose="02020603050405020304" pitchFamily="18" charset="0"/>
                <a:ea typeface="Calibri" panose="020F0502020204030204" pitchFamily="34" charset="0"/>
              </a:rPr>
              <a:t> phải trồng người.</a:t>
            </a:r>
          </a:p>
          <a:p>
            <a:pPr algn="r"/>
            <a:r>
              <a:rPr lang="vi-VN" sz="1800" dirty="0">
                <a:solidFill>
                  <a:schemeClr val="tx2"/>
                </a:solidFill>
                <a:latin typeface="Times New Roman" panose="02020603050405020304" pitchFamily="18" charset="0"/>
                <a:ea typeface="Calibri" panose="020F0502020204030204" pitchFamily="34" charset="0"/>
              </a:rPr>
              <a:t>(Hồ Chí Minh)</a:t>
            </a:r>
            <a:endParaRPr lang="x-none" sz="1800" dirty="0">
              <a:solidFill>
                <a:schemeClr val="tx2"/>
              </a:solidFill>
              <a:latin typeface="Times New Roman" panose="02020603050405020304" pitchFamily="18" charset="0"/>
              <a:ea typeface="Calibri" panose="020F0502020204030204" pitchFamily="34" charset="0"/>
            </a:endParaRPr>
          </a:p>
        </p:txBody>
      </p:sp>
      <p:grpSp>
        <p:nvGrpSpPr>
          <p:cNvPr id="6626" name="Google Shape;6626;p42"/>
          <p:cNvGrpSpPr/>
          <p:nvPr/>
        </p:nvGrpSpPr>
        <p:grpSpPr>
          <a:xfrm>
            <a:off x="790775" y="3128528"/>
            <a:ext cx="2365908" cy="1728405"/>
            <a:chOff x="1608474" y="2579522"/>
            <a:chExt cx="2990403" cy="2030716"/>
          </a:xfrm>
        </p:grpSpPr>
        <p:sp>
          <p:nvSpPr>
            <p:cNvPr id="6627" name="Google Shape;6627;p42"/>
            <p:cNvSpPr/>
            <p:nvPr/>
          </p:nvSpPr>
          <p:spPr>
            <a:xfrm flipH="1">
              <a:off x="1689350" y="3371503"/>
              <a:ext cx="28850" cy="87575"/>
            </a:xfrm>
            <a:custGeom>
              <a:avLst/>
              <a:gdLst/>
              <a:ahLst/>
              <a:cxnLst/>
              <a:rect l="l" t="t" r="r" b="b"/>
              <a:pathLst>
                <a:path w="1154" h="3503" extrusionOk="0">
                  <a:moveTo>
                    <a:pt x="577" y="0"/>
                  </a:moveTo>
                  <a:cubicBezTo>
                    <a:pt x="451" y="0"/>
                    <a:pt x="326" y="76"/>
                    <a:pt x="326" y="226"/>
                  </a:cubicBezTo>
                  <a:cubicBezTo>
                    <a:pt x="101" y="1178"/>
                    <a:pt x="0" y="2331"/>
                    <a:pt x="326" y="3258"/>
                  </a:cubicBezTo>
                  <a:cubicBezTo>
                    <a:pt x="376" y="3421"/>
                    <a:pt x="477" y="3503"/>
                    <a:pt x="577" y="3503"/>
                  </a:cubicBezTo>
                  <a:cubicBezTo>
                    <a:pt x="677" y="3503"/>
                    <a:pt x="777" y="3421"/>
                    <a:pt x="827" y="3258"/>
                  </a:cubicBezTo>
                  <a:cubicBezTo>
                    <a:pt x="1153" y="2331"/>
                    <a:pt x="1053" y="1178"/>
                    <a:pt x="827" y="226"/>
                  </a:cubicBezTo>
                  <a:cubicBezTo>
                    <a:pt x="827" y="76"/>
                    <a:pt x="702" y="0"/>
                    <a:pt x="577" y="0"/>
                  </a:cubicBezTo>
                  <a:close/>
                </a:path>
              </a:pathLst>
            </a:custGeom>
            <a:solidFill>
              <a:srgbClr val="FFBC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28" name="Google Shape;6628;p42"/>
            <p:cNvGrpSpPr/>
            <p:nvPr/>
          </p:nvGrpSpPr>
          <p:grpSpPr>
            <a:xfrm>
              <a:off x="1608474" y="2579522"/>
              <a:ext cx="1044576" cy="2030716"/>
              <a:chOff x="1608474" y="2579522"/>
              <a:chExt cx="1044576" cy="2030716"/>
            </a:xfrm>
          </p:grpSpPr>
          <p:sp>
            <p:nvSpPr>
              <p:cNvPr id="6629" name="Google Shape;6629;p42"/>
              <p:cNvSpPr/>
              <p:nvPr/>
            </p:nvSpPr>
            <p:spPr>
              <a:xfrm flipH="1">
                <a:off x="1608474" y="2579522"/>
                <a:ext cx="1044576" cy="1354324"/>
              </a:xfrm>
              <a:custGeom>
                <a:avLst/>
                <a:gdLst/>
                <a:ahLst/>
                <a:cxnLst/>
                <a:rect l="l" t="t" r="r" b="b"/>
                <a:pathLst>
                  <a:path w="46164" h="59853" extrusionOk="0">
                    <a:moveTo>
                      <a:pt x="20219" y="0"/>
                    </a:moveTo>
                    <a:cubicBezTo>
                      <a:pt x="18875" y="0"/>
                      <a:pt x="17491" y="175"/>
                      <a:pt x="16088" y="551"/>
                    </a:cubicBezTo>
                    <a:cubicBezTo>
                      <a:pt x="3557" y="3985"/>
                      <a:pt x="9822" y="18195"/>
                      <a:pt x="9396" y="21955"/>
                    </a:cubicBezTo>
                    <a:cubicBezTo>
                      <a:pt x="8995" y="25714"/>
                      <a:pt x="624" y="24862"/>
                      <a:pt x="323" y="35940"/>
                    </a:cubicBezTo>
                    <a:cubicBezTo>
                      <a:pt x="0" y="47022"/>
                      <a:pt x="15714" y="59852"/>
                      <a:pt x="21577" y="59852"/>
                    </a:cubicBezTo>
                    <a:cubicBezTo>
                      <a:pt x="21628" y="59852"/>
                      <a:pt x="21678" y="59851"/>
                      <a:pt x="21727" y="59850"/>
                    </a:cubicBezTo>
                    <a:cubicBezTo>
                      <a:pt x="44710" y="58822"/>
                      <a:pt x="46163" y="41378"/>
                      <a:pt x="44910" y="37619"/>
                    </a:cubicBezTo>
                    <a:cubicBezTo>
                      <a:pt x="43657" y="33859"/>
                      <a:pt x="40324" y="35012"/>
                      <a:pt x="39998" y="33007"/>
                    </a:cubicBezTo>
                    <a:cubicBezTo>
                      <a:pt x="39797" y="31128"/>
                      <a:pt x="44609" y="27067"/>
                      <a:pt x="41677" y="22255"/>
                    </a:cubicBezTo>
                    <a:cubicBezTo>
                      <a:pt x="39597" y="18822"/>
                      <a:pt x="37191" y="20601"/>
                      <a:pt x="35938" y="18922"/>
                    </a:cubicBezTo>
                    <a:cubicBezTo>
                      <a:pt x="34685" y="17243"/>
                      <a:pt x="36665" y="14210"/>
                      <a:pt x="35612" y="10977"/>
                    </a:cubicBezTo>
                    <a:cubicBezTo>
                      <a:pt x="33582" y="5078"/>
                      <a:pt x="27468" y="0"/>
                      <a:pt x="202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0" name="Google Shape;6630;p42"/>
              <p:cNvSpPr/>
              <p:nvPr/>
            </p:nvSpPr>
            <p:spPr>
              <a:xfrm flipH="1">
                <a:off x="2121168" y="2813705"/>
                <a:ext cx="75440" cy="1796533"/>
              </a:xfrm>
              <a:custGeom>
                <a:avLst/>
                <a:gdLst/>
                <a:ahLst/>
                <a:cxnLst/>
                <a:rect l="l" t="t" r="r" b="b"/>
                <a:pathLst>
                  <a:path w="3334" h="79396" extrusionOk="0">
                    <a:moveTo>
                      <a:pt x="2381" y="1"/>
                    </a:moveTo>
                    <a:cubicBezTo>
                      <a:pt x="2080" y="1"/>
                      <a:pt x="1454" y="1153"/>
                      <a:pt x="1454" y="1680"/>
                    </a:cubicBezTo>
                    <a:cubicBezTo>
                      <a:pt x="1454" y="1680"/>
                      <a:pt x="0" y="73635"/>
                      <a:pt x="1028" y="78648"/>
                    </a:cubicBezTo>
                    <a:cubicBezTo>
                      <a:pt x="1150" y="79094"/>
                      <a:pt x="1813" y="79395"/>
                      <a:pt x="2397" y="79395"/>
                    </a:cubicBezTo>
                    <a:cubicBezTo>
                      <a:pt x="2894" y="79395"/>
                      <a:pt x="3334" y="79178"/>
                      <a:pt x="3334" y="78648"/>
                    </a:cubicBezTo>
                    <a:cubicBezTo>
                      <a:pt x="3334" y="77595"/>
                      <a:pt x="2807" y="29349"/>
                      <a:pt x="2807" y="15991"/>
                    </a:cubicBezTo>
                    <a:cubicBezTo>
                      <a:pt x="2807" y="3234"/>
                      <a:pt x="2907" y="1"/>
                      <a:pt x="2381" y="1"/>
                    </a:cubicBezTo>
                    <a:close/>
                  </a:path>
                </a:pathLst>
              </a:custGeom>
              <a:solidFill>
                <a:srgbClr val="632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1" name="Google Shape;6631;p42"/>
              <p:cNvSpPr/>
              <p:nvPr/>
            </p:nvSpPr>
            <p:spPr>
              <a:xfrm flipH="1">
                <a:off x="2142698" y="3359816"/>
                <a:ext cx="280739" cy="267027"/>
              </a:xfrm>
              <a:custGeom>
                <a:avLst/>
                <a:gdLst/>
                <a:ahLst/>
                <a:cxnLst/>
                <a:rect l="l" t="t" r="r" b="b"/>
                <a:pathLst>
                  <a:path w="12407" h="11801" extrusionOk="0">
                    <a:moveTo>
                      <a:pt x="401" y="0"/>
                    </a:moveTo>
                    <a:cubicBezTo>
                      <a:pt x="301" y="0"/>
                      <a:pt x="201" y="0"/>
                      <a:pt x="100" y="100"/>
                    </a:cubicBezTo>
                    <a:cubicBezTo>
                      <a:pt x="0" y="201"/>
                      <a:pt x="100" y="401"/>
                      <a:pt x="201" y="401"/>
                    </a:cubicBezTo>
                    <a:cubicBezTo>
                      <a:pt x="201" y="401"/>
                      <a:pt x="927" y="1028"/>
                      <a:pt x="2080" y="1980"/>
                    </a:cubicBezTo>
                    <a:cubicBezTo>
                      <a:pt x="2707" y="2406"/>
                      <a:pt x="3333" y="2907"/>
                      <a:pt x="3960" y="3534"/>
                    </a:cubicBezTo>
                    <a:cubicBezTo>
                      <a:pt x="4687" y="4160"/>
                      <a:pt x="5414" y="4787"/>
                      <a:pt x="6040" y="5539"/>
                    </a:cubicBezTo>
                    <a:cubicBezTo>
                      <a:pt x="6366" y="5840"/>
                      <a:pt x="6767" y="6266"/>
                      <a:pt x="7093" y="6566"/>
                    </a:cubicBezTo>
                    <a:cubicBezTo>
                      <a:pt x="7394" y="6892"/>
                      <a:pt x="7719" y="7293"/>
                      <a:pt x="8020" y="7619"/>
                    </a:cubicBezTo>
                    <a:cubicBezTo>
                      <a:pt x="8346" y="7920"/>
                      <a:pt x="8547" y="8246"/>
                      <a:pt x="8872" y="8546"/>
                    </a:cubicBezTo>
                    <a:cubicBezTo>
                      <a:pt x="9073" y="8872"/>
                      <a:pt x="9399" y="9173"/>
                      <a:pt x="9599" y="9499"/>
                    </a:cubicBezTo>
                    <a:cubicBezTo>
                      <a:pt x="9800" y="9800"/>
                      <a:pt x="10025" y="10025"/>
                      <a:pt x="10125" y="10326"/>
                    </a:cubicBezTo>
                    <a:cubicBezTo>
                      <a:pt x="10326" y="10551"/>
                      <a:pt x="10426" y="10752"/>
                      <a:pt x="10652" y="10952"/>
                    </a:cubicBezTo>
                    <a:cubicBezTo>
                      <a:pt x="10852" y="11278"/>
                      <a:pt x="10953" y="11479"/>
                      <a:pt x="10953" y="11479"/>
                    </a:cubicBezTo>
                    <a:cubicBezTo>
                      <a:pt x="11159" y="11685"/>
                      <a:pt x="11395" y="11801"/>
                      <a:pt x="11624" y="11801"/>
                    </a:cubicBezTo>
                    <a:cubicBezTo>
                      <a:pt x="11756" y="11801"/>
                      <a:pt x="11886" y="11762"/>
                      <a:pt x="12005" y="11679"/>
                    </a:cubicBezTo>
                    <a:cubicBezTo>
                      <a:pt x="12306" y="11379"/>
                      <a:pt x="12406" y="10952"/>
                      <a:pt x="12206" y="10652"/>
                    </a:cubicBezTo>
                    <a:cubicBezTo>
                      <a:pt x="12206" y="10652"/>
                      <a:pt x="12005" y="10426"/>
                      <a:pt x="11780" y="10125"/>
                    </a:cubicBezTo>
                    <a:cubicBezTo>
                      <a:pt x="11679" y="9925"/>
                      <a:pt x="11479" y="9699"/>
                      <a:pt x="11278" y="9399"/>
                    </a:cubicBezTo>
                    <a:cubicBezTo>
                      <a:pt x="11153" y="9173"/>
                      <a:pt x="10953" y="8972"/>
                      <a:pt x="10652" y="8672"/>
                    </a:cubicBezTo>
                    <a:cubicBezTo>
                      <a:pt x="10426" y="8346"/>
                      <a:pt x="10226" y="8045"/>
                      <a:pt x="9900" y="7719"/>
                    </a:cubicBezTo>
                    <a:cubicBezTo>
                      <a:pt x="9599" y="7419"/>
                      <a:pt x="9273" y="6993"/>
                      <a:pt x="8973" y="6667"/>
                    </a:cubicBezTo>
                    <a:cubicBezTo>
                      <a:pt x="8647" y="6366"/>
                      <a:pt x="8346" y="5940"/>
                      <a:pt x="8020" y="5639"/>
                    </a:cubicBezTo>
                    <a:cubicBezTo>
                      <a:pt x="7619" y="5313"/>
                      <a:pt x="7293" y="5013"/>
                      <a:pt x="6892" y="4587"/>
                    </a:cubicBezTo>
                    <a:cubicBezTo>
                      <a:pt x="6140" y="3960"/>
                      <a:pt x="5414" y="3333"/>
                      <a:pt x="4687" y="2807"/>
                    </a:cubicBezTo>
                    <a:cubicBezTo>
                      <a:pt x="3860" y="2180"/>
                      <a:pt x="3233" y="1654"/>
                      <a:pt x="2607" y="1253"/>
                    </a:cubicBezTo>
                    <a:cubicBezTo>
                      <a:pt x="1980" y="827"/>
                      <a:pt x="1454" y="526"/>
                      <a:pt x="1028" y="301"/>
                    </a:cubicBezTo>
                    <a:cubicBezTo>
                      <a:pt x="627" y="100"/>
                      <a:pt x="401" y="0"/>
                      <a:pt x="401" y="0"/>
                    </a:cubicBezTo>
                    <a:close/>
                  </a:path>
                </a:pathLst>
              </a:custGeom>
              <a:solidFill>
                <a:srgbClr val="632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2" name="Google Shape;6632;p42"/>
              <p:cNvSpPr/>
              <p:nvPr/>
            </p:nvSpPr>
            <p:spPr>
              <a:xfrm flipH="1">
                <a:off x="1939131" y="3038272"/>
                <a:ext cx="229126" cy="385301"/>
              </a:xfrm>
              <a:custGeom>
                <a:avLst/>
                <a:gdLst/>
                <a:ahLst/>
                <a:cxnLst/>
                <a:rect l="l" t="t" r="r" b="b"/>
                <a:pathLst>
                  <a:path w="10126" h="17028" extrusionOk="0">
                    <a:moveTo>
                      <a:pt x="10126" y="0"/>
                    </a:moveTo>
                    <a:cubicBezTo>
                      <a:pt x="10025" y="0"/>
                      <a:pt x="10025" y="0"/>
                      <a:pt x="10025" y="101"/>
                    </a:cubicBezTo>
                    <a:cubicBezTo>
                      <a:pt x="10025" y="101"/>
                      <a:pt x="9800" y="326"/>
                      <a:pt x="9499" y="727"/>
                    </a:cubicBezTo>
                    <a:cubicBezTo>
                      <a:pt x="9274" y="1153"/>
                      <a:pt x="8873" y="1780"/>
                      <a:pt x="8346" y="2507"/>
                    </a:cubicBezTo>
                    <a:cubicBezTo>
                      <a:pt x="7920" y="3234"/>
                      <a:pt x="7394" y="4186"/>
                      <a:pt x="6893" y="5113"/>
                    </a:cubicBezTo>
                    <a:cubicBezTo>
                      <a:pt x="6266" y="6066"/>
                      <a:pt x="5740" y="7093"/>
                      <a:pt x="5213" y="8146"/>
                    </a:cubicBezTo>
                    <a:cubicBezTo>
                      <a:pt x="4888" y="8672"/>
                      <a:pt x="4687" y="9198"/>
                      <a:pt x="4386" y="9725"/>
                    </a:cubicBezTo>
                    <a:cubicBezTo>
                      <a:pt x="4061" y="10226"/>
                      <a:pt x="3760" y="10652"/>
                      <a:pt x="3534" y="11178"/>
                    </a:cubicBezTo>
                    <a:cubicBezTo>
                      <a:pt x="3233" y="11604"/>
                      <a:pt x="2908" y="12005"/>
                      <a:pt x="2607" y="12432"/>
                    </a:cubicBezTo>
                    <a:cubicBezTo>
                      <a:pt x="2381" y="12858"/>
                      <a:pt x="2081" y="13259"/>
                      <a:pt x="1880" y="13685"/>
                    </a:cubicBezTo>
                    <a:cubicBezTo>
                      <a:pt x="1654" y="13985"/>
                      <a:pt x="1454" y="14311"/>
                      <a:pt x="1253" y="14612"/>
                    </a:cubicBezTo>
                    <a:cubicBezTo>
                      <a:pt x="1028" y="14938"/>
                      <a:pt x="827" y="15138"/>
                      <a:pt x="627" y="15364"/>
                    </a:cubicBezTo>
                    <a:cubicBezTo>
                      <a:pt x="401" y="15765"/>
                      <a:pt x="201" y="15990"/>
                      <a:pt x="201" y="15990"/>
                    </a:cubicBezTo>
                    <a:cubicBezTo>
                      <a:pt x="0" y="16291"/>
                      <a:pt x="0" y="16717"/>
                      <a:pt x="301" y="16918"/>
                    </a:cubicBezTo>
                    <a:cubicBezTo>
                      <a:pt x="378" y="16994"/>
                      <a:pt x="487" y="17027"/>
                      <a:pt x="604" y="17027"/>
                    </a:cubicBezTo>
                    <a:cubicBezTo>
                      <a:pt x="794" y="17027"/>
                      <a:pt x="1004" y="16941"/>
                      <a:pt x="1128" y="16818"/>
                    </a:cubicBezTo>
                    <a:cubicBezTo>
                      <a:pt x="1128" y="16818"/>
                      <a:pt x="1354" y="16492"/>
                      <a:pt x="1654" y="16091"/>
                    </a:cubicBezTo>
                    <a:cubicBezTo>
                      <a:pt x="1880" y="15865"/>
                      <a:pt x="1980" y="15665"/>
                      <a:pt x="2181" y="15364"/>
                    </a:cubicBezTo>
                    <a:cubicBezTo>
                      <a:pt x="2381" y="15038"/>
                      <a:pt x="2607" y="14737"/>
                      <a:pt x="2908" y="14311"/>
                    </a:cubicBezTo>
                    <a:cubicBezTo>
                      <a:pt x="3133" y="13885"/>
                      <a:pt x="3334" y="13584"/>
                      <a:pt x="3634" y="13058"/>
                    </a:cubicBezTo>
                    <a:cubicBezTo>
                      <a:pt x="3860" y="12632"/>
                      <a:pt x="4161" y="12231"/>
                      <a:pt x="4386" y="11705"/>
                    </a:cubicBezTo>
                    <a:cubicBezTo>
                      <a:pt x="4687" y="11178"/>
                      <a:pt x="4888" y="10652"/>
                      <a:pt x="5213" y="10226"/>
                    </a:cubicBezTo>
                    <a:cubicBezTo>
                      <a:pt x="5514" y="9725"/>
                      <a:pt x="5840" y="9198"/>
                      <a:pt x="6141" y="8672"/>
                    </a:cubicBezTo>
                    <a:cubicBezTo>
                      <a:pt x="6467" y="8146"/>
                      <a:pt x="6767" y="7619"/>
                      <a:pt x="6993" y="7093"/>
                    </a:cubicBezTo>
                    <a:cubicBezTo>
                      <a:pt x="7294" y="6692"/>
                      <a:pt x="7519" y="6166"/>
                      <a:pt x="7820" y="5640"/>
                    </a:cubicBezTo>
                    <a:cubicBezTo>
                      <a:pt x="8246" y="4587"/>
                      <a:pt x="8647" y="3660"/>
                      <a:pt x="9073" y="2933"/>
                    </a:cubicBezTo>
                    <a:cubicBezTo>
                      <a:pt x="9399" y="2081"/>
                      <a:pt x="9700" y="1354"/>
                      <a:pt x="9800" y="953"/>
                    </a:cubicBezTo>
                    <a:cubicBezTo>
                      <a:pt x="10025" y="426"/>
                      <a:pt x="10126" y="101"/>
                      <a:pt x="10126" y="101"/>
                    </a:cubicBezTo>
                    <a:lnTo>
                      <a:pt x="10126" y="0"/>
                    </a:lnTo>
                    <a:close/>
                  </a:path>
                </a:pathLst>
              </a:custGeom>
              <a:solidFill>
                <a:srgbClr val="632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3" name="Google Shape;6633;p42"/>
              <p:cNvSpPr/>
              <p:nvPr/>
            </p:nvSpPr>
            <p:spPr>
              <a:xfrm flipH="1">
                <a:off x="2021931" y="3080810"/>
                <a:ext cx="28375" cy="157465"/>
              </a:xfrm>
              <a:custGeom>
                <a:avLst/>
                <a:gdLst/>
                <a:ahLst/>
                <a:cxnLst/>
                <a:rect l="l" t="t" r="r" b="b"/>
                <a:pathLst>
                  <a:path w="1254" h="6959" extrusionOk="0">
                    <a:moveTo>
                      <a:pt x="727" y="0"/>
                    </a:moveTo>
                    <a:cubicBezTo>
                      <a:pt x="527" y="0"/>
                      <a:pt x="426" y="100"/>
                      <a:pt x="426" y="201"/>
                    </a:cubicBezTo>
                    <a:cubicBezTo>
                      <a:pt x="426" y="201"/>
                      <a:pt x="301" y="627"/>
                      <a:pt x="201" y="1253"/>
                    </a:cubicBezTo>
                    <a:cubicBezTo>
                      <a:pt x="101" y="1579"/>
                      <a:pt x="101" y="1880"/>
                      <a:pt x="101" y="2306"/>
                    </a:cubicBezTo>
                    <a:cubicBezTo>
                      <a:pt x="101" y="2707"/>
                      <a:pt x="0" y="3033"/>
                      <a:pt x="0" y="3459"/>
                    </a:cubicBezTo>
                    <a:lnTo>
                      <a:pt x="0" y="4085"/>
                    </a:lnTo>
                    <a:lnTo>
                      <a:pt x="0" y="4712"/>
                    </a:lnTo>
                    <a:cubicBezTo>
                      <a:pt x="0" y="5013"/>
                      <a:pt x="0" y="5439"/>
                      <a:pt x="101" y="5739"/>
                    </a:cubicBezTo>
                    <a:lnTo>
                      <a:pt x="101" y="6692"/>
                    </a:lnTo>
                    <a:cubicBezTo>
                      <a:pt x="101" y="6792"/>
                      <a:pt x="201" y="6892"/>
                      <a:pt x="201" y="6892"/>
                    </a:cubicBezTo>
                    <a:cubicBezTo>
                      <a:pt x="242" y="6934"/>
                      <a:pt x="305" y="6958"/>
                      <a:pt x="365" y="6958"/>
                    </a:cubicBezTo>
                    <a:cubicBezTo>
                      <a:pt x="449" y="6958"/>
                      <a:pt x="527" y="6910"/>
                      <a:pt x="527" y="6792"/>
                    </a:cubicBezTo>
                    <a:cubicBezTo>
                      <a:pt x="527" y="6792"/>
                      <a:pt x="627" y="6792"/>
                      <a:pt x="727" y="6592"/>
                    </a:cubicBezTo>
                    <a:cubicBezTo>
                      <a:pt x="827" y="6366"/>
                      <a:pt x="928" y="6166"/>
                      <a:pt x="928" y="5840"/>
                    </a:cubicBezTo>
                    <a:cubicBezTo>
                      <a:pt x="1053" y="5539"/>
                      <a:pt x="1153" y="5113"/>
                      <a:pt x="1153" y="4712"/>
                    </a:cubicBezTo>
                    <a:cubicBezTo>
                      <a:pt x="1254" y="4486"/>
                      <a:pt x="1254" y="4386"/>
                      <a:pt x="1254" y="4186"/>
                    </a:cubicBezTo>
                    <a:lnTo>
                      <a:pt x="1254" y="3559"/>
                    </a:lnTo>
                    <a:lnTo>
                      <a:pt x="1254" y="2306"/>
                    </a:lnTo>
                    <a:cubicBezTo>
                      <a:pt x="1254" y="1880"/>
                      <a:pt x="1153" y="1579"/>
                      <a:pt x="1153" y="1253"/>
                    </a:cubicBezTo>
                    <a:cubicBezTo>
                      <a:pt x="1053" y="627"/>
                      <a:pt x="928" y="201"/>
                      <a:pt x="928" y="201"/>
                    </a:cubicBezTo>
                    <a:cubicBezTo>
                      <a:pt x="827" y="100"/>
                      <a:pt x="827" y="0"/>
                      <a:pt x="727" y="0"/>
                    </a:cubicBezTo>
                    <a:close/>
                  </a:path>
                </a:pathLst>
              </a:custGeom>
              <a:solidFill>
                <a:srgbClr val="632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4" name="Google Shape;6634;p42"/>
              <p:cNvSpPr/>
              <p:nvPr/>
            </p:nvSpPr>
            <p:spPr>
              <a:xfrm flipH="1">
                <a:off x="1901709" y="3189688"/>
                <a:ext cx="179210" cy="107005"/>
              </a:xfrm>
              <a:custGeom>
                <a:avLst/>
                <a:gdLst/>
                <a:ahLst/>
                <a:cxnLst/>
                <a:rect l="l" t="t" r="r" b="b"/>
                <a:pathLst>
                  <a:path w="7920" h="4729" extrusionOk="0">
                    <a:moveTo>
                      <a:pt x="7619" y="0"/>
                    </a:moveTo>
                    <a:cubicBezTo>
                      <a:pt x="7619" y="0"/>
                      <a:pt x="6993" y="100"/>
                      <a:pt x="6266" y="301"/>
                    </a:cubicBezTo>
                    <a:cubicBezTo>
                      <a:pt x="6040" y="401"/>
                      <a:pt x="5840" y="526"/>
                      <a:pt x="5639" y="526"/>
                    </a:cubicBezTo>
                    <a:cubicBezTo>
                      <a:pt x="5414" y="627"/>
                      <a:pt x="5113" y="727"/>
                      <a:pt x="4912" y="827"/>
                    </a:cubicBezTo>
                    <a:cubicBezTo>
                      <a:pt x="4486" y="1028"/>
                      <a:pt x="3960" y="1354"/>
                      <a:pt x="3434" y="1554"/>
                    </a:cubicBezTo>
                    <a:cubicBezTo>
                      <a:pt x="3233" y="1654"/>
                      <a:pt x="3033" y="1880"/>
                      <a:pt x="2707" y="1980"/>
                    </a:cubicBezTo>
                    <a:cubicBezTo>
                      <a:pt x="2506" y="2181"/>
                      <a:pt x="2281" y="2281"/>
                      <a:pt x="2080" y="2506"/>
                    </a:cubicBezTo>
                    <a:cubicBezTo>
                      <a:pt x="1654" y="2807"/>
                      <a:pt x="1253" y="3033"/>
                      <a:pt x="1028" y="3334"/>
                    </a:cubicBezTo>
                    <a:cubicBezTo>
                      <a:pt x="727" y="3659"/>
                      <a:pt x="401" y="3860"/>
                      <a:pt x="301" y="4060"/>
                    </a:cubicBezTo>
                    <a:cubicBezTo>
                      <a:pt x="100" y="4286"/>
                      <a:pt x="0" y="4386"/>
                      <a:pt x="0" y="4386"/>
                    </a:cubicBezTo>
                    <a:lnTo>
                      <a:pt x="0" y="4587"/>
                    </a:lnTo>
                    <a:cubicBezTo>
                      <a:pt x="0" y="4658"/>
                      <a:pt x="100" y="4728"/>
                      <a:pt x="194" y="4728"/>
                    </a:cubicBezTo>
                    <a:cubicBezTo>
                      <a:pt x="233" y="4728"/>
                      <a:pt x="271" y="4716"/>
                      <a:pt x="301" y="4687"/>
                    </a:cubicBezTo>
                    <a:cubicBezTo>
                      <a:pt x="301" y="4687"/>
                      <a:pt x="401" y="4687"/>
                      <a:pt x="627" y="4587"/>
                    </a:cubicBezTo>
                    <a:cubicBezTo>
                      <a:pt x="827" y="4486"/>
                      <a:pt x="1153" y="4286"/>
                      <a:pt x="1554" y="4060"/>
                    </a:cubicBezTo>
                    <a:cubicBezTo>
                      <a:pt x="1654" y="4060"/>
                      <a:pt x="1880" y="3960"/>
                      <a:pt x="2080" y="3760"/>
                    </a:cubicBezTo>
                    <a:cubicBezTo>
                      <a:pt x="2281" y="3659"/>
                      <a:pt x="2506" y="3534"/>
                      <a:pt x="2707" y="3434"/>
                    </a:cubicBezTo>
                    <a:cubicBezTo>
                      <a:pt x="2907" y="3334"/>
                      <a:pt x="3133" y="3233"/>
                      <a:pt x="3434" y="3033"/>
                    </a:cubicBezTo>
                    <a:cubicBezTo>
                      <a:pt x="3659" y="2907"/>
                      <a:pt x="3860" y="2807"/>
                      <a:pt x="4060" y="2707"/>
                    </a:cubicBezTo>
                    <a:cubicBezTo>
                      <a:pt x="4587" y="2406"/>
                      <a:pt x="5013" y="2080"/>
                      <a:pt x="5414" y="1880"/>
                    </a:cubicBezTo>
                    <a:cubicBezTo>
                      <a:pt x="5840" y="1654"/>
                      <a:pt x="6266" y="1354"/>
                      <a:pt x="6566" y="1153"/>
                    </a:cubicBezTo>
                    <a:cubicBezTo>
                      <a:pt x="7293" y="727"/>
                      <a:pt x="7820" y="526"/>
                      <a:pt x="7820" y="526"/>
                    </a:cubicBezTo>
                    <a:cubicBezTo>
                      <a:pt x="7820" y="401"/>
                      <a:pt x="7920" y="301"/>
                      <a:pt x="7920" y="201"/>
                    </a:cubicBezTo>
                    <a:cubicBezTo>
                      <a:pt x="7820" y="100"/>
                      <a:pt x="7719" y="0"/>
                      <a:pt x="7619" y="0"/>
                    </a:cubicBezTo>
                    <a:close/>
                  </a:path>
                </a:pathLst>
              </a:custGeom>
              <a:solidFill>
                <a:srgbClr val="632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5" name="Google Shape;6635;p42"/>
              <p:cNvSpPr/>
              <p:nvPr/>
            </p:nvSpPr>
            <p:spPr>
              <a:xfrm flipH="1">
                <a:off x="2369540" y="2803500"/>
                <a:ext cx="28398" cy="75802"/>
              </a:xfrm>
              <a:custGeom>
                <a:avLst/>
                <a:gdLst/>
                <a:ahLst/>
                <a:cxnLst/>
                <a:rect l="l" t="t" r="r" b="b"/>
                <a:pathLst>
                  <a:path w="1255" h="3350" extrusionOk="0">
                    <a:moveTo>
                      <a:pt x="953" y="0"/>
                    </a:moveTo>
                    <a:cubicBezTo>
                      <a:pt x="916" y="0"/>
                      <a:pt x="881" y="16"/>
                      <a:pt x="853" y="51"/>
                    </a:cubicBezTo>
                    <a:cubicBezTo>
                      <a:pt x="527" y="452"/>
                      <a:pt x="427" y="1078"/>
                      <a:pt x="327" y="1604"/>
                    </a:cubicBezTo>
                    <a:cubicBezTo>
                      <a:pt x="226" y="2131"/>
                      <a:pt x="1" y="2657"/>
                      <a:pt x="327" y="3183"/>
                    </a:cubicBezTo>
                    <a:cubicBezTo>
                      <a:pt x="385" y="3301"/>
                      <a:pt x="479" y="3349"/>
                      <a:pt x="591" y="3349"/>
                    </a:cubicBezTo>
                    <a:cubicBezTo>
                      <a:pt x="670" y="3349"/>
                      <a:pt x="760" y="3325"/>
                      <a:pt x="853" y="3284"/>
                    </a:cubicBezTo>
                    <a:cubicBezTo>
                      <a:pt x="1154" y="2858"/>
                      <a:pt x="1154" y="2331"/>
                      <a:pt x="1154" y="1930"/>
                    </a:cubicBezTo>
                    <a:cubicBezTo>
                      <a:pt x="1154" y="1304"/>
                      <a:pt x="1254" y="777"/>
                      <a:pt x="1154" y="251"/>
                    </a:cubicBezTo>
                    <a:cubicBezTo>
                      <a:pt x="1154" y="106"/>
                      <a:pt x="1049" y="0"/>
                      <a:pt x="9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6" name="Google Shape;6636;p42"/>
              <p:cNvSpPr/>
              <p:nvPr/>
            </p:nvSpPr>
            <p:spPr>
              <a:xfrm flipH="1">
                <a:off x="2324174" y="2897061"/>
                <a:ext cx="27832" cy="54034"/>
              </a:xfrm>
              <a:custGeom>
                <a:avLst/>
                <a:gdLst/>
                <a:ahLst/>
                <a:cxnLst/>
                <a:rect l="l" t="t" r="r" b="b"/>
                <a:pathLst>
                  <a:path w="1230" h="2388" extrusionOk="0">
                    <a:moveTo>
                      <a:pt x="803" y="1"/>
                    </a:moveTo>
                    <a:cubicBezTo>
                      <a:pt x="753" y="1"/>
                      <a:pt x="703" y="26"/>
                      <a:pt x="703" y="76"/>
                    </a:cubicBezTo>
                    <a:cubicBezTo>
                      <a:pt x="477" y="302"/>
                      <a:pt x="377" y="602"/>
                      <a:pt x="277" y="928"/>
                    </a:cubicBezTo>
                    <a:cubicBezTo>
                      <a:pt x="176" y="1229"/>
                      <a:pt x="76" y="1555"/>
                      <a:pt x="76" y="1855"/>
                    </a:cubicBezTo>
                    <a:cubicBezTo>
                      <a:pt x="1" y="2100"/>
                      <a:pt x="209" y="2388"/>
                      <a:pt x="455" y="2388"/>
                    </a:cubicBezTo>
                    <a:cubicBezTo>
                      <a:pt x="536" y="2388"/>
                      <a:pt x="622" y="2356"/>
                      <a:pt x="703" y="2281"/>
                    </a:cubicBezTo>
                    <a:cubicBezTo>
                      <a:pt x="1229" y="1655"/>
                      <a:pt x="1004" y="803"/>
                      <a:pt x="903" y="76"/>
                    </a:cubicBezTo>
                    <a:cubicBezTo>
                      <a:pt x="903" y="26"/>
                      <a:pt x="853" y="1"/>
                      <a:pt x="8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7" name="Google Shape;6637;p42"/>
              <p:cNvSpPr/>
              <p:nvPr/>
            </p:nvSpPr>
            <p:spPr>
              <a:xfrm flipH="1">
                <a:off x="2329288" y="2805197"/>
                <a:ext cx="20998" cy="49735"/>
              </a:xfrm>
              <a:custGeom>
                <a:avLst/>
                <a:gdLst/>
                <a:ahLst/>
                <a:cxnLst/>
                <a:rect l="l" t="t" r="r" b="b"/>
                <a:pathLst>
                  <a:path w="928" h="2198" extrusionOk="0">
                    <a:moveTo>
                      <a:pt x="714" y="1"/>
                    </a:moveTo>
                    <a:cubicBezTo>
                      <a:pt x="652" y="1"/>
                      <a:pt x="577" y="26"/>
                      <a:pt x="527" y="76"/>
                    </a:cubicBezTo>
                    <a:cubicBezTo>
                      <a:pt x="301" y="276"/>
                      <a:pt x="301" y="702"/>
                      <a:pt x="201" y="1003"/>
                    </a:cubicBezTo>
                    <a:cubicBezTo>
                      <a:pt x="100" y="1329"/>
                      <a:pt x="0" y="1630"/>
                      <a:pt x="201" y="2056"/>
                    </a:cubicBezTo>
                    <a:cubicBezTo>
                      <a:pt x="201" y="2127"/>
                      <a:pt x="301" y="2198"/>
                      <a:pt x="404" y="2198"/>
                    </a:cubicBezTo>
                    <a:cubicBezTo>
                      <a:pt x="447" y="2198"/>
                      <a:pt x="490" y="2185"/>
                      <a:pt x="527" y="2156"/>
                    </a:cubicBezTo>
                    <a:cubicBezTo>
                      <a:pt x="928" y="1955"/>
                      <a:pt x="928" y="1630"/>
                      <a:pt x="928" y="1229"/>
                    </a:cubicBezTo>
                    <a:cubicBezTo>
                      <a:pt x="928" y="903"/>
                      <a:pt x="928" y="477"/>
                      <a:pt x="827" y="76"/>
                    </a:cubicBezTo>
                    <a:cubicBezTo>
                      <a:pt x="827" y="26"/>
                      <a:pt x="777" y="1"/>
                      <a:pt x="71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8" name="Google Shape;6638;p42"/>
              <p:cNvSpPr/>
              <p:nvPr/>
            </p:nvSpPr>
            <p:spPr>
              <a:xfrm flipH="1">
                <a:off x="2281659" y="3258857"/>
                <a:ext cx="23827" cy="87930"/>
              </a:xfrm>
              <a:custGeom>
                <a:avLst/>
                <a:gdLst/>
                <a:ahLst/>
                <a:cxnLst/>
                <a:rect l="l" t="t" r="r" b="b"/>
                <a:pathLst>
                  <a:path w="1053" h="3886" extrusionOk="0">
                    <a:moveTo>
                      <a:pt x="526" y="1"/>
                    </a:moveTo>
                    <a:cubicBezTo>
                      <a:pt x="476" y="1"/>
                      <a:pt x="426" y="26"/>
                      <a:pt x="426" y="76"/>
                    </a:cubicBezTo>
                    <a:cubicBezTo>
                      <a:pt x="301" y="703"/>
                      <a:pt x="201" y="1429"/>
                      <a:pt x="201" y="2056"/>
                    </a:cubicBezTo>
                    <a:cubicBezTo>
                      <a:pt x="201" y="2582"/>
                      <a:pt x="0" y="3209"/>
                      <a:pt x="301" y="3735"/>
                    </a:cubicBezTo>
                    <a:cubicBezTo>
                      <a:pt x="364" y="3835"/>
                      <a:pt x="445" y="3886"/>
                      <a:pt x="523" y="3886"/>
                    </a:cubicBezTo>
                    <a:cubicBezTo>
                      <a:pt x="602" y="3886"/>
                      <a:pt x="677" y="3835"/>
                      <a:pt x="727" y="3735"/>
                    </a:cubicBezTo>
                    <a:cubicBezTo>
                      <a:pt x="1053" y="3209"/>
                      <a:pt x="827" y="2582"/>
                      <a:pt x="827" y="2056"/>
                    </a:cubicBezTo>
                    <a:cubicBezTo>
                      <a:pt x="827" y="1429"/>
                      <a:pt x="727" y="703"/>
                      <a:pt x="627" y="76"/>
                    </a:cubicBezTo>
                    <a:cubicBezTo>
                      <a:pt x="627" y="26"/>
                      <a:pt x="577" y="1"/>
                      <a:pt x="52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9" name="Google Shape;6639;p42"/>
              <p:cNvSpPr/>
              <p:nvPr/>
            </p:nvSpPr>
            <p:spPr>
              <a:xfrm flipH="1">
                <a:off x="2241950" y="3190253"/>
                <a:ext cx="28375" cy="95149"/>
              </a:xfrm>
              <a:custGeom>
                <a:avLst/>
                <a:gdLst/>
                <a:ahLst/>
                <a:cxnLst/>
                <a:rect l="l" t="t" r="r" b="b"/>
                <a:pathLst>
                  <a:path w="1254" h="4205" extrusionOk="0">
                    <a:moveTo>
                      <a:pt x="639" y="0"/>
                    </a:moveTo>
                    <a:cubicBezTo>
                      <a:pt x="583" y="0"/>
                      <a:pt x="526" y="25"/>
                      <a:pt x="526" y="75"/>
                    </a:cubicBezTo>
                    <a:cubicBezTo>
                      <a:pt x="226" y="1329"/>
                      <a:pt x="0" y="2882"/>
                      <a:pt x="426" y="4035"/>
                    </a:cubicBezTo>
                    <a:cubicBezTo>
                      <a:pt x="476" y="4148"/>
                      <a:pt x="558" y="4205"/>
                      <a:pt x="639" y="4205"/>
                    </a:cubicBezTo>
                    <a:cubicBezTo>
                      <a:pt x="721" y="4205"/>
                      <a:pt x="802" y="4148"/>
                      <a:pt x="852" y="4035"/>
                    </a:cubicBezTo>
                    <a:cubicBezTo>
                      <a:pt x="1253" y="2882"/>
                      <a:pt x="1053" y="1329"/>
                      <a:pt x="752" y="75"/>
                    </a:cubicBezTo>
                    <a:cubicBezTo>
                      <a:pt x="752" y="25"/>
                      <a:pt x="696" y="0"/>
                      <a:pt x="6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0" name="Google Shape;6640;p42"/>
              <p:cNvSpPr/>
              <p:nvPr/>
            </p:nvSpPr>
            <p:spPr>
              <a:xfrm flipH="1">
                <a:off x="2293561" y="3113844"/>
                <a:ext cx="26112" cy="75938"/>
              </a:xfrm>
              <a:custGeom>
                <a:avLst/>
                <a:gdLst/>
                <a:ahLst/>
                <a:cxnLst/>
                <a:rect l="l" t="t" r="r" b="b"/>
                <a:pathLst>
                  <a:path w="1154" h="3356" extrusionOk="0">
                    <a:moveTo>
                      <a:pt x="464" y="0"/>
                    </a:moveTo>
                    <a:cubicBezTo>
                      <a:pt x="333" y="0"/>
                      <a:pt x="201" y="107"/>
                      <a:pt x="201" y="320"/>
                    </a:cubicBezTo>
                    <a:cubicBezTo>
                      <a:pt x="101" y="746"/>
                      <a:pt x="101" y="1247"/>
                      <a:pt x="101" y="1773"/>
                    </a:cubicBezTo>
                    <a:cubicBezTo>
                      <a:pt x="101" y="2199"/>
                      <a:pt x="1" y="2625"/>
                      <a:pt x="1" y="3026"/>
                    </a:cubicBezTo>
                    <a:cubicBezTo>
                      <a:pt x="1" y="3239"/>
                      <a:pt x="128" y="3355"/>
                      <a:pt x="280" y="3355"/>
                    </a:cubicBezTo>
                    <a:cubicBezTo>
                      <a:pt x="361" y="3355"/>
                      <a:pt x="448" y="3322"/>
                      <a:pt x="527" y="3252"/>
                    </a:cubicBezTo>
                    <a:cubicBezTo>
                      <a:pt x="1153" y="2500"/>
                      <a:pt x="828" y="1147"/>
                      <a:pt x="727" y="320"/>
                    </a:cubicBezTo>
                    <a:cubicBezTo>
                      <a:pt x="727" y="107"/>
                      <a:pt x="596" y="0"/>
                      <a:pt x="46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1" name="Google Shape;6641;p42"/>
              <p:cNvSpPr/>
              <p:nvPr/>
            </p:nvSpPr>
            <p:spPr>
              <a:xfrm flipH="1">
                <a:off x="2465951" y="3438827"/>
                <a:ext cx="28375" cy="78088"/>
              </a:xfrm>
              <a:custGeom>
                <a:avLst/>
                <a:gdLst/>
                <a:ahLst/>
                <a:cxnLst/>
                <a:rect l="l" t="t" r="r" b="b"/>
                <a:pathLst>
                  <a:path w="1254" h="3451" extrusionOk="0">
                    <a:moveTo>
                      <a:pt x="117" y="1"/>
                    </a:moveTo>
                    <a:cubicBezTo>
                      <a:pt x="51" y="1"/>
                      <a:pt x="0" y="78"/>
                      <a:pt x="0" y="167"/>
                    </a:cubicBezTo>
                    <a:cubicBezTo>
                      <a:pt x="0" y="668"/>
                      <a:pt x="100" y="1195"/>
                      <a:pt x="100" y="1721"/>
                    </a:cubicBezTo>
                    <a:cubicBezTo>
                      <a:pt x="100" y="2247"/>
                      <a:pt x="100" y="2774"/>
                      <a:pt x="301" y="3300"/>
                    </a:cubicBezTo>
                    <a:cubicBezTo>
                      <a:pt x="301" y="3400"/>
                      <a:pt x="382" y="3450"/>
                      <a:pt x="476" y="3450"/>
                    </a:cubicBezTo>
                    <a:cubicBezTo>
                      <a:pt x="570" y="3450"/>
                      <a:pt x="677" y="3400"/>
                      <a:pt x="727" y="3300"/>
                    </a:cubicBezTo>
                    <a:cubicBezTo>
                      <a:pt x="1253" y="2448"/>
                      <a:pt x="727" y="894"/>
                      <a:pt x="201" y="42"/>
                    </a:cubicBezTo>
                    <a:cubicBezTo>
                      <a:pt x="172" y="13"/>
                      <a:pt x="143" y="1"/>
                      <a:pt x="1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2" name="Google Shape;6642;p42"/>
              <p:cNvSpPr/>
              <p:nvPr/>
            </p:nvSpPr>
            <p:spPr>
              <a:xfrm flipH="1">
                <a:off x="2418888" y="3488537"/>
                <a:ext cx="26112" cy="59556"/>
              </a:xfrm>
              <a:custGeom>
                <a:avLst/>
                <a:gdLst/>
                <a:ahLst/>
                <a:cxnLst/>
                <a:rect l="l" t="t" r="r" b="b"/>
                <a:pathLst>
                  <a:path w="1154" h="2632" extrusionOk="0">
                    <a:moveTo>
                      <a:pt x="301" y="0"/>
                    </a:moveTo>
                    <a:cubicBezTo>
                      <a:pt x="233" y="0"/>
                      <a:pt x="151" y="50"/>
                      <a:pt x="101" y="151"/>
                    </a:cubicBezTo>
                    <a:cubicBezTo>
                      <a:pt x="1" y="577"/>
                      <a:pt x="101" y="978"/>
                      <a:pt x="101" y="1404"/>
                    </a:cubicBezTo>
                    <a:cubicBezTo>
                      <a:pt x="201" y="1830"/>
                      <a:pt x="201" y="2356"/>
                      <a:pt x="527" y="2557"/>
                    </a:cubicBezTo>
                    <a:cubicBezTo>
                      <a:pt x="577" y="2607"/>
                      <a:pt x="652" y="2632"/>
                      <a:pt x="731" y="2632"/>
                    </a:cubicBezTo>
                    <a:cubicBezTo>
                      <a:pt x="809" y="2632"/>
                      <a:pt x="890" y="2607"/>
                      <a:pt x="953" y="2557"/>
                    </a:cubicBezTo>
                    <a:cubicBezTo>
                      <a:pt x="1154" y="2131"/>
                      <a:pt x="953" y="1830"/>
                      <a:pt x="728" y="1404"/>
                    </a:cubicBezTo>
                    <a:cubicBezTo>
                      <a:pt x="627" y="978"/>
                      <a:pt x="527" y="577"/>
                      <a:pt x="427" y="151"/>
                    </a:cubicBezTo>
                    <a:cubicBezTo>
                      <a:pt x="427" y="50"/>
                      <a:pt x="370" y="0"/>
                      <a:pt x="3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3" name="Google Shape;6643;p42"/>
              <p:cNvSpPr/>
              <p:nvPr/>
            </p:nvSpPr>
            <p:spPr>
              <a:xfrm flipH="1">
                <a:off x="1920428" y="3643913"/>
                <a:ext cx="30638" cy="89944"/>
              </a:xfrm>
              <a:custGeom>
                <a:avLst/>
                <a:gdLst/>
                <a:ahLst/>
                <a:cxnLst/>
                <a:rect l="l" t="t" r="r" b="b"/>
                <a:pathLst>
                  <a:path w="1354" h="3975" extrusionOk="0">
                    <a:moveTo>
                      <a:pt x="464" y="0"/>
                    </a:moveTo>
                    <a:cubicBezTo>
                      <a:pt x="282" y="0"/>
                      <a:pt x="101" y="126"/>
                      <a:pt x="101" y="376"/>
                    </a:cubicBezTo>
                    <a:cubicBezTo>
                      <a:pt x="0" y="1429"/>
                      <a:pt x="0" y="3309"/>
                      <a:pt x="1053" y="3935"/>
                    </a:cubicBezTo>
                    <a:cubicBezTo>
                      <a:pt x="1080" y="3962"/>
                      <a:pt x="1114" y="3975"/>
                      <a:pt x="1149" y="3975"/>
                    </a:cubicBezTo>
                    <a:cubicBezTo>
                      <a:pt x="1246" y="3975"/>
                      <a:pt x="1354" y="3882"/>
                      <a:pt x="1354" y="3735"/>
                    </a:cubicBezTo>
                    <a:cubicBezTo>
                      <a:pt x="1354" y="3209"/>
                      <a:pt x="1153" y="2682"/>
                      <a:pt x="1053" y="2256"/>
                    </a:cubicBezTo>
                    <a:cubicBezTo>
                      <a:pt x="928" y="1630"/>
                      <a:pt x="827" y="1003"/>
                      <a:pt x="827" y="376"/>
                    </a:cubicBezTo>
                    <a:cubicBezTo>
                      <a:pt x="827" y="126"/>
                      <a:pt x="646" y="0"/>
                      <a:pt x="46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4" name="Google Shape;6644;p42"/>
              <p:cNvSpPr/>
              <p:nvPr/>
            </p:nvSpPr>
            <p:spPr>
              <a:xfrm flipH="1">
                <a:off x="1880154" y="3613299"/>
                <a:ext cx="28375" cy="83586"/>
              </a:xfrm>
              <a:custGeom>
                <a:avLst/>
                <a:gdLst/>
                <a:ahLst/>
                <a:cxnLst/>
                <a:rect l="l" t="t" r="r" b="b"/>
                <a:pathLst>
                  <a:path w="1254" h="3694" extrusionOk="0">
                    <a:moveTo>
                      <a:pt x="238" y="0"/>
                    </a:moveTo>
                    <a:cubicBezTo>
                      <a:pt x="201" y="0"/>
                      <a:pt x="150" y="25"/>
                      <a:pt x="100" y="75"/>
                    </a:cubicBezTo>
                    <a:cubicBezTo>
                      <a:pt x="0" y="702"/>
                      <a:pt x="0" y="1328"/>
                      <a:pt x="100" y="1955"/>
                    </a:cubicBezTo>
                    <a:cubicBezTo>
                      <a:pt x="100" y="2582"/>
                      <a:pt x="100" y="3208"/>
                      <a:pt x="426" y="3609"/>
                    </a:cubicBezTo>
                    <a:cubicBezTo>
                      <a:pt x="512" y="3663"/>
                      <a:pt x="597" y="3693"/>
                      <a:pt x="675" y="3693"/>
                    </a:cubicBezTo>
                    <a:cubicBezTo>
                      <a:pt x="780" y="3693"/>
                      <a:pt x="870" y="3638"/>
                      <a:pt x="927" y="3509"/>
                    </a:cubicBezTo>
                    <a:cubicBezTo>
                      <a:pt x="1253" y="3108"/>
                      <a:pt x="927" y="2481"/>
                      <a:pt x="827" y="2055"/>
                    </a:cubicBezTo>
                    <a:cubicBezTo>
                      <a:pt x="627" y="1328"/>
                      <a:pt x="526" y="702"/>
                      <a:pt x="301" y="75"/>
                    </a:cubicBezTo>
                    <a:cubicBezTo>
                      <a:pt x="301" y="25"/>
                      <a:pt x="276" y="0"/>
                      <a:pt x="23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5" name="Google Shape;6645;p42"/>
              <p:cNvSpPr/>
              <p:nvPr/>
            </p:nvSpPr>
            <p:spPr>
              <a:xfrm flipH="1">
                <a:off x="1849540" y="3530487"/>
                <a:ext cx="26112" cy="62407"/>
              </a:xfrm>
              <a:custGeom>
                <a:avLst/>
                <a:gdLst/>
                <a:ahLst/>
                <a:cxnLst/>
                <a:rect l="l" t="t" r="r" b="b"/>
                <a:pathLst>
                  <a:path w="1154" h="2758" extrusionOk="0">
                    <a:moveTo>
                      <a:pt x="327" y="1"/>
                    </a:moveTo>
                    <a:cubicBezTo>
                      <a:pt x="276" y="1"/>
                      <a:pt x="226" y="26"/>
                      <a:pt x="226" y="76"/>
                    </a:cubicBezTo>
                    <a:cubicBezTo>
                      <a:pt x="1" y="602"/>
                      <a:pt x="101" y="1003"/>
                      <a:pt x="101" y="1530"/>
                    </a:cubicBezTo>
                    <a:cubicBezTo>
                      <a:pt x="101" y="1956"/>
                      <a:pt x="101" y="2482"/>
                      <a:pt x="427" y="2683"/>
                    </a:cubicBezTo>
                    <a:cubicBezTo>
                      <a:pt x="477" y="2733"/>
                      <a:pt x="552" y="2758"/>
                      <a:pt x="630" y="2758"/>
                    </a:cubicBezTo>
                    <a:cubicBezTo>
                      <a:pt x="709" y="2758"/>
                      <a:pt x="790" y="2733"/>
                      <a:pt x="853" y="2683"/>
                    </a:cubicBezTo>
                    <a:cubicBezTo>
                      <a:pt x="1154" y="2382"/>
                      <a:pt x="953" y="1856"/>
                      <a:pt x="853" y="1530"/>
                    </a:cubicBezTo>
                    <a:cubicBezTo>
                      <a:pt x="728" y="1003"/>
                      <a:pt x="527" y="602"/>
                      <a:pt x="427" y="76"/>
                    </a:cubicBezTo>
                    <a:cubicBezTo>
                      <a:pt x="427" y="26"/>
                      <a:pt x="377" y="1"/>
                      <a:pt x="32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6" name="Google Shape;6646;p42"/>
              <p:cNvSpPr/>
              <p:nvPr/>
            </p:nvSpPr>
            <p:spPr>
              <a:xfrm flipH="1">
                <a:off x="1802477" y="3265667"/>
                <a:ext cx="28375" cy="59442"/>
              </a:xfrm>
              <a:custGeom>
                <a:avLst/>
                <a:gdLst/>
                <a:ahLst/>
                <a:cxnLst/>
                <a:rect l="l" t="t" r="r" b="b"/>
                <a:pathLst>
                  <a:path w="1254" h="2627" extrusionOk="0">
                    <a:moveTo>
                      <a:pt x="276" y="1"/>
                    </a:moveTo>
                    <a:cubicBezTo>
                      <a:pt x="251" y="1"/>
                      <a:pt x="226" y="26"/>
                      <a:pt x="226" y="76"/>
                    </a:cubicBezTo>
                    <a:cubicBezTo>
                      <a:pt x="1" y="502"/>
                      <a:pt x="126" y="1028"/>
                      <a:pt x="226" y="1429"/>
                    </a:cubicBezTo>
                    <a:cubicBezTo>
                      <a:pt x="226" y="1855"/>
                      <a:pt x="226" y="2281"/>
                      <a:pt x="527" y="2582"/>
                    </a:cubicBezTo>
                    <a:cubicBezTo>
                      <a:pt x="560" y="2615"/>
                      <a:pt x="608" y="2627"/>
                      <a:pt x="660" y="2627"/>
                    </a:cubicBezTo>
                    <a:cubicBezTo>
                      <a:pt x="764" y="2627"/>
                      <a:pt x="886" y="2582"/>
                      <a:pt x="953" y="2582"/>
                    </a:cubicBezTo>
                    <a:cubicBezTo>
                      <a:pt x="1254" y="2181"/>
                      <a:pt x="1053" y="1655"/>
                      <a:pt x="953" y="1229"/>
                    </a:cubicBezTo>
                    <a:cubicBezTo>
                      <a:pt x="853" y="803"/>
                      <a:pt x="627" y="402"/>
                      <a:pt x="327" y="76"/>
                    </a:cubicBezTo>
                    <a:cubicBezTo>
                      <a:pt x="327" y="26"/>
                      <a:pt x="301" y="1"/>
                      <a:pt x="2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7" name="Google Shape;6647;p42"/>
              <p:cNvSpPr/>
              <p:nvPr/>
            </p:nvSpPr>
            <p:spPr>
              <a:xfrm flipH="1">
                <a:off x="1754826" y="3199462"/>
                <a:ext cx="30660" cy="66615"/>
              </a:xfrm>
              <a:custGeom>
                <a:avLst/>
                <a:gdLst/>
                <a:ahLst/>
                <a:cxnLst/>
                <a:rect l="l" t="t" r="r" b="b"/>
                <a:pathLst>
                  <a:path w="1355" h="2944" extrusionOk="0">
                    <a:moveTo>
                      <a:pt x="201" y="1"/>
                    </a:moveTo>
                    <a:cubicBezTo>
                      <a:pt x="151" y="1"/>
                      <a:pt x="101" y="32"/>
                      <a:pt x="101" y="94"/>
                    </a:cubicBezTo>
                    <a:cubicBezTo>
                      <a:pt x="1" y="596"/>
                      <a:pt x="101" y="1122"/>
                      <a:pt x="201" y="1548"/>
                    </a:cubicBezTo>
                    <a:cubicBezTo>
                      <a:pt x="201" y="2074"/>
                      <a:pt x="201" y="2601"/>
                      <a:pt x="627" y="2902"/>
                    </a:cubicBezTo>
                    <a:cubicBezTo>
                      <a:pt x="686" y="2931"/>
                      <a:pt x="736" y="2943"/>
                      <a:pt x="780" y="2943"/>
                    </a:cubicBezTo>
                    <a:cubicBezTo>
                      <a:pt x="887" y="2943"/>
                      <a:pt x="957" y="2872"/>
                      <a:pt x="1028" y="2801"/>
                    </a:cubicBezTo>
                    <a:cubicBezTo>
                      <a:pt x="1354" y="2375"/>
                      <a:pt x="1028" y="1849"/>
                      <a:pt x="928" y="1448"/>
                    </a:cubicBezTo>
                    <a:cubicBezTo>
                      <a:pt x="728" y="1022"/>
                      <a:pt x="627" y="495"/>
                      <a:pt x="301" y="94"/>
                    </a:cubicBezTo>
                    <a:cubicBezTo>
                      <a:pt x="301" y="32"/>
                      <a:pt x="251" y="1"/>
                      <a:pt x="20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8" name="Google Shape;6648;p42"/>
              <p:cNvSpPr/>
              <p:nvPr/>
            </p:nvSpPr>
            <p:spPr>
              <a:xfrm flipH="1">
                <a:off x="1939141" y="3396674"/>
                <a:ext cx="26112" cy="46160"/>
              </a:xfrm>
              <a:custGeom>
                <a:avLst/>
                <a:gdLst/>
                <a:ahLst/>
                <a:cxnLst/>
                <a:rect l="l" t="t" r="r" b="b"/>
                <a:pathLst>
                  <a:path w="1154" h="2040" extrusionOk="0">
                    <a:moveTo>
                      <a:pt x="315" y="1"/>
                    </a:moveTo>
                    <a:cubicBezTo>
                      <a:pt x="139" y="1"/>
                      <a:pt x="1" y="184"/>
                      <a:pt x="1" y="351"/>
                    </a:cubicBezTo>
                    <a:cubicBezTo>
                      <a:pt x="1" y="551"/>
                      <a:pt x="101" y="877"/>
                      <a:pt x="101" y="1078"/>
                    </a:cubicBezTo>
                    <a:cubicBezTo>
                      <a:pt x="101" y="1404"/>
                      <a:pt x="101" y="1604"/>
                      <a:pt x="201" y="1905"/>
                    </a:cubicBezTo>
                    <a:cubicBezTo>
                      <a:pt x="245" y="2002"/>
                      <a:pt x="330" y="2039"/>
                      <a:pt x="430" y="2039"/>
                    </a:cubicBezTo>
                    <a:cubicBezTo>
                      <a:pt x="560" y="2039"/>
                      <a:pt x="714" y="1976"/>
                      <a:pt x="828" y="1905"/>
                    </a:cubicBezTo>
                    <a:cubicBezTo>
                      <a:pt x="1154" y="1278"/>
                      <a:pt x="928" y="451"/>
                      <a:pt x="427" y="25"/>
                    </a:cubicBezTo>
                    <a:cubicBezTo>
                      <a:pt x="389" y="8"/>
                      <a:pt x="351" y="1"/>
                      <a:pt x="31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9" name="Google Shape;6649;p42"/>
              <p:cNvSpPr/>
              <p:nvPr/>
            </p:nvSpPr>
            <p:spPr>
              <a:xfrm flipH="1">
                <a:off x="2062183" y="3762633"/>
                <a:ext cx="21021" cy="88270"/>
              </a:xfrm>
              <a:custGeom>
                <a:avLst/>
                <a:gdLst/>
                <a:ahLst/>
                <a:cxnLst/>
                <a:rect l="l" t="t" r="r" b="b"/>
                <a:pathLst>
                  <a:path w="929" h="3901" extrusionOk="0">
                    <a:moveTo>
                      <a:pt x="316" y="0"/>
                    </a:moveTo>
                    <a:cubicBezTo>
                      <a:pt x="251" y="0"/>
                      <a:pt x="201" y="71"/>
                      <a:pt x="201" y="142"/>
                    </a:cubicBezTo>
                    <a:cubicBezTo>
                      <a:pt x="101" y="668"/>
                      <a:pt x="101" y="1295"/>
                      <a:pt x="101" y="1821"/>
                    </a:cubicBezTo>
                    <a:cubicBezTo>
                      <a:pt x="101" y="2548"/>
                      <a:pt x="1" y="3074"/>
                      <a:pt x="201" y="3701"/>
                    </a:cubicBezTo>
                    <a:cubicBezTo>
                      <a:pt x="246" y="3845"/>
                      <a:pt x="334" y="3901"/>
                      <a:pt x="428" y="3901"/>
                    </a:cubicBezTo>
                    <a:cubicBezTo>
                      <a:pt x="546" y="3901"/>
                      <a:pt x="672" y="3813"/>
                      <a:pt x="728" y="3701"/>
                    </a:cubicBezTo>
                    <a:cubicBezTo>
                      <a:pt x="928" y="3074"/>
                      <a:pt x="928" y="2347"/>
                      <a:pt x="928" y="1621"/>
                    </a:cubicBezTo>
                    <a:cubicBezTo>
                      <a:pt x="828" y="1094"/>
                      <a:pt x="828" y="468"/>
                      <a:pt x="402" y="42"/>
                    </a:cubicBezTo>
                    <a:cubicBezTo>
                      <a:pt x="372" y="12"/>
                      <a:pt x="343" y="0"/>
                      <a:pt x="31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0" name="Google Shape;6650;p42"/>
              <p:cNvSpPr/>
              <p:nvPr/>
            </p:nvSpPr>
            <p:spPr>
              <a:xfrm flipH="1">
                <a:off x="2019668" y="3800080"/>
                <a:ext cx="20998" cy="62180"/>
              </a:xfrm>
              <a:custGeom>
                <a:avLst/>
                <a:gdLst/>
                <a:ahLst/>
                <a:cxnLst/>
                <a:rect l="l" t="t" r="r" b="b"/>
                <a:pathLst>
                  <a:path w="928" h="2748" extrusionOk="0">
                    <a:moveTo>
                      <a:pt x="356" y="0"/>
                    </a:moveTo>
                    <a:cubicBezTo>
                      <a:pt x="301" y="0"/>
                      <a:pt x="243" y="24"/>
                      <a:pt x="201" y="66"/>
                    </a:cubicBezTo>
                    <a:cubicBezTo>
                      <a:pt x="0" y="492"/>
                      <a:pt x="0" y="893"/>
                      <a:pt x="101" y="1319"/>
                    </a:cubicBezTo>
                    <a:cubicBezTo>
                      <a:pt x="101" y="1845"/>
                      <a:pt x="101" y="2246"/>
                      <a:pt x="301" y="2672"/>
                    </a:cubicBezTo>
                    <a:cubicBezTo>
                      <a:pt x="351" y="2723"/>
                      <a:pt x="433" y="2748"/>
                      <a:pt x="514" y="2748"/>
                    </a:cubicBezTo>
                    <a:cubicBezTo>
                      <a:pt x="596" y="2748"/>
                      <a:pt x="677" y="2723"/>
                      <a:pt x="727" y="2672"/>
                    </a:cubicBezTo>
                    <a:cubicBezTo>
                      <a:pt x="928" y="2246"/>
                      <a:pt x="928" y="1946"/>
                      <a:pt x="828" y="1520"/>
                    </a:cubicBezTo>
                    <a:cubicBezTo>
                      <a:pt x="727" y="1119"/>
                      <a:pt x="727" y="592"/>
                      <a:pt x="502" y="166"/>
                    </a:cubicBezTo>
                    <a:cubicBezTo>
                      <a:pt x="502" y="49"/>
                      <a:pt x="433" y="0"/>
                      <a:pt x="3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1" name="Google Shape;6651;p42"/>
              <p:cNvSpPr/>
              <p:nvPr/>
            </p:nvSpPr>
            <p:spPr>
              <a:xfrm flipH="1">
                <a:off x="2210769" y="3800578"/>
                <a:ext cx="49916" cy="76436"/>
              </a:xfrm>
              <a:custGeom>
                <a:avLst/>
                <a:gdLst/>
                <a:ahLst/>
                <a:cxnLst/>
                <a:rect l="l" t="t" r="r" b="b"/>
                <a:pathLst>
                  <a:path w="2206" h="3378" extrusionOk="0">
                    <a:moveTo>
                      <a:pt x="514" y="0"/>
                    </a:moveTo>
                    <a:cubicBezTo>
                      <a:pt x="288" y="0"/>
                      <a:pt x="50" y="157"/>
                      <a:pt x="0" y="470"/>
                    </a:cubicBezTo>
                    <a:cubicBezTo>
                      <a:pt x="0" y="1097"/>
                      <a:pt x="201" y="1598"/>
                      <a:pt x="326" y="2124"/>
                    </a:cubicBezTo>
                    <a:cubicBezTo>
                      <a:pt x="426" y="2550"/>
                      <a:pt x="526" y="3377"/>
                      <a:pt x="1053" y="3377"/>
                    </a:cubicBezTo>
                    <a:cubicBezTo>
                      <a:pt x="2206" y="3377"/>
                      <a:pt x="953" y="871"/>
                      <a:pt x="953" y="470"/>
                    </a:cubicBezTo>
                    <a:cubicBezTo>
                      <a:pt x="953" y="157"/>
                      <a:pt x="739" y="0"/>
                      <a:pt x="51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2" name="Google Shape;6652;p42"/>
              <p:cNvSpPr/>
              <p:nvPr/>
            </p:nvSpPr>
            <p:spPr>
              <a:xfrm flipH="1">
                <a:off x="2239122" y="3685885"/>
                <a:ext cx="21564" cy="55437"/>
              </a:xfrm>
              <a:custGeom>
                <a:avLst/>
                <a:gdLst/>
                <a:ahLst/>
                <a:cxnLst/>
                <a:rect l="l" t="t" r="r" b="b"/>
                <a:pathLst>
                  <a:path w="953" h="2450" extrusionOk="0">
                    <a:moveTo>
                      <a:pt x="464" y="0"/>
                    </a:moveTo>
                    <a:cubicBezTo>
                      <a:pt x="307" y="0"/>
                      <a:pt x="150" y="100"/>
                      <a:pt x="100" y="301"/>
                    </a:cubicBezTo>
                    <a:lnTo>
                      <a:pt x="100" y="1354"/>
                    </a:lnTo>
                    <a:cubicBezTo>
                      <a:pt x="0" y="1780"/>
                      <a:pt x="0" y="1980"/>
                      <a:pt x="201" y="2281"/>
                    </a:cubicBezTo>
                    <a:cubicBezTo>
                      <a:pt x="263" y="2394"/>
                      <a:pt x="370" y="2450"/>
                      <a:pt x="473" y="2450"/>
                    </a:cubicBezTo>
                    <a:cubicBezTo>
                      <a:pt x="577" y="2450"/>
                      <a:pt x="677" y="2394"/>
                      <a:pt x="727" y="2281"/>
                    </a:cubicBezTo>
                    <a:cubicBezTo>
                      <a:pt x="953" y="1980"/>
                      <a:pt x="953" y="1780"/>
                      <a:pt x="953" y="1354"/>
                    </a:cubicBezTo>
                    <a:cubicBezTo>
                      <a:pt x="953" y="1028"/>
                      <a:pt x="827" y="727"/>
                      <a:pt x="827" y="301"/>
                    </a:cubicBezTo>
                    <a:cubicBezTo>
                      <a:pt x="777" y="100"/>
                      <a:pt x="620" y="0"/>
                      <a:pt x="46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3" name="Google Shape;6653;p42"/>
              <p:cNvSpPr/>
              <p:nvPr/>
            </p:nvSpPr>
            <p:spPr>
              <a:xfrm flipH="1">
                <a:off x="2031569" y="2912944"/>
                <a:ext cx="32923" cy="78291"/>
              </a:xfrm>
              <a:custGeom>
                <a:avLst/>
                <a:gdLst/>
                <a:ahLst/>
                <a:cxnLst/>
                <a:rect l="l" t="t" r="r" b="b"/>
                <a:pathLst>
                  <a:path w="1455" h="3460" extrusionOk="0">
                    <a:moveTo>
                      <a:pt x="527" y="1"/>
                    </a:moveTo>
                    <a:cubicBezTo>
                      <a:pt x="527" y="1"/>
                      <a:pt x="427" y="1"/>
                      <a:pt x="427" y="101"/>
                    </a:cubicBezTo>
                    <a:cubicBezTo>
                      <a:pt x="1" y="527"/>
                      <a:pt x="101" y="1354"/>
                      <a:pt x="201" y="1880"/>
                    </a:cubicBezTo>
                    <a:cubicBezTo>
                      <a:pt x="201" y="2407"/>
                      <a:pt x="201" y="3133"/>
                      <a:pt x="728" y="3459"/>
                    </a:cubicBezTo>
                    <a:cubicBezTo>
                      <a:pt x="828" y="3459"/>
                      <a:pt x="1053" y="3459"/>
                      <a:pt x="1053" y="3359"/>
                    </a:cubicBezTo>
                    <a:cubicBezTo>
                      <a:pt x="1454" y="2933"/>
                      <a:pt x="1154" y="2306"/>
                      <a:pt x="1053" y="1780"/>
                    </a:cubicBezTo>
                    <a:cubicBezTo>
                      <a:pt x="928" y="1153"/>
                      <a:pt x="928" y="527"/>
                      <a:pt x="52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4" name="Google Shape;6654;p42"/>
              <p:cNvSpPr/>
              <p:nvPr/>
            </p:nvSpPr>
            <p:spPr>
              <a:xfrm flipH="1">
                <a:off x="1993580" y="2863619"/>
                <a:ext cx="26112" cy="65235"/>
              </a:xfrm>
              <a:custGeom>
                <a:avLst/>
                <a:gdLst/>
                <a:ahLst/>
                <a:cxnLst/>
                <a:rect l="l" t="t" r="r" b="b"/>
                <a:pathLst>
                  <a:path w="1154" h="2883" extrusionOk="0">
                    <a:moveTo>
                      <a:pt x="201" y="0"/>
                    </a:moveTo>
                    <a:cubicBezTo>
                      <a:pt x="101" y="0"/>
                      <a:pt x="1" y="0"/>
                      <a:pt x="1" y="100"/>
                    </a:cubicBezTo>
                    <a:cubicBezTo>
                      <a:pt x="101" y="827"/>
                      <a:pt x="201" y="1654"/>
                      <a:pt x="201" y="2406"/>
                    </a:cubicBezTo>
                    <a:cubicBezTo>
                      <a:pt x="201" y="2607"/>
                      <a:pt x="327" y="2707"/>
                      <a:pt x="427" y="2807"/>
                    </a:cubicBezTo>
                    <a:lnTo>
                      <a:pt x="527" y="2807"/>
                    </a:lnTo>
                    <a:cubicBezTo>
                      <a:pt x="577" y="2857"/>
                      <a:pt x="652" y="2882"/>
                      <a:pt x="731" y="2882"/>
                    </a:cubicBezTo>
                    <a:cubicBezTo>
                      <a:pt x="809" y="2882"/>
                      <a:pt x="891" y="2857"/>
                      <a:pt x="953" y="2807"/>
                    </a:cubicBezTo>
                    <a:lnTo>
                      <a:pt x="1053" y="2707"/>
                    </a:lnTo>
                    <a:cubicBezTo>
                      <a:pt x="1154" y="2607"/>
                      <a:pt x="1154" y="2406"/>
                      <a:pt x="1154" y="2281"/>
                    </a:cubicBezTo>
                    <a:cubicBezTo>
                      <a:pt x="1053" y="1454"/>
                      <a:pt x="828" y="627"/>
                      <a:pt x="20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5" name="Google Shape;6655;p42"/>
              <p:cNvSpPr/>
              <p:nvPr/>
            </p:nvSpPr>
            <p:spPr>
              <a:xfrm flipH="1">
                <a:off x="1946517" y="2764945"/>
                <a:ext cx="32900" cy="65574"/>
              </a:xfrm>
              <a:custGeom>
                <a:avLst/>
                <a:gdLst/>
                <a:ahLst/>
                <a:cxnLst/>
                <a:rect l="l" t="t" r="r" b="b"/>
                <a:pathLst>
                  <a:path w="1454" h="2898" extrusionOk="0">
                    <a:moveTo>
                      <a:pt x="163" y="0"/>
                    </a:moveTo>
                    <a:cubicBezTo>
                      <a:pt x="126" y="0"/>
                      <a:pt x="101" y="25"/>
                      <a:pt x="101" y="75"/>
                    </a:cubicBezTo>
                    <a:cubicBezTo>
                      <a:pt x="0" y="501"/>
                      <a:pt x="101" y="1003"/>
                      <a:pt x="201" y="1429"/>
                    </a:cubicBezTo>
                    <a:cubicBezTo>
                      <a:pt x="426" y="1855"/>
                      <a:pt x="426" y="2381"/>
                      <a:pt x="727" y="2782"/>
                    </a:cubicBezTo>
                    <a:cubicBezTo>
                      <a:pt x="798" y="2862"/>
                      <a:pt x="896" y="2898"/>
                      <a:pt x="995" y="2898"/>
                    </a:cubicBezTo>
                    <a:cubicBezTo>
                      <a:pt x="1175" y="2898"/>
                      <a:pt x="1354" y="2776"/>
                      <a:pt x="1354" y="2582"/>
                    </a:cubicBezTo>
                    <a:cubicBezTo>
                      <a:pt x="1454" y="2055"/>
                      <a:pt x="1153" y="1755"/>
                      <a:pt x="928" y="1328"/>
                    </a:cubicBezTo>
                    <a:cubicBezTo>
                      <a:pt x="727" y="902"/>
                      <a:pt x="527" y="501"/>
                      <a:pt x="301" y="75"/>
                    </a:cubicBezTo>
                    <a:cubicBezTo>
                      <a:pt x="251" y="25"/>
                      <a:pt x="201" y="0"/>
                      <a:pt x="16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6" name="Google Shape;6656;p42"/>
              <p:cNvSpPr/>
              <p:nvPr/>
            </p:nvSpPr>
            <p:spPr>
              <a:xfrm flipH="1">
                <a:off x="2230048" y="2696885"/>
                <a:ext cx="20998" cy="117414"/>
              </a:xfrm>
              <a:custGeom>
                <a:avLst/>
                <a:gdLst/>
                <a:ahLst/>
                <a:cxnLst/>
                <a:rect l="l" t="t" r="r" b="b"/>
                <a:pathLst>
                  <a:path w="928" h="5189" extrusionOk="0">
                    <a:moveTo>
                      <a:pt x="476" y="1"/>
                    </a:moveTo>
                    <a:cubicBezTo>
                      <a:pt x="382" y="1"/>
                      <a:pt x="301" y="51"/>
                      <a:pt x="301" y="151"/>
                    </a:cubicBezTo>
                    <a:cubicBezTo>
                      <a:pt x="0" y="878"/>
                      <a:pt x="100" y="1730"/>
                      <a:pt x="0" y="2557"/>
                    </a:cubicBezTo>
                    <a:cubicBezTo>
                      <a:pt x="0" y="3384"/>
                      <a:pt x="0" y="4236"/>
                      <a:pt x="201" y="4963"/>
                    </a:cubicBezTo>
                    <a:cubicBezTo>
                      <a:pt x="251" y="5113"/>
                      <a:pt x="357" y="5189"/>
                      <a:pt x="464" y="5189"/>
                    </a:cubicBezTo>
                    <a:cubicBezTo>
                      <a:pt x="570" y="5189"/>
                      <a:pt x="677" y="5113"/>
                      <a:pt x="727" y="4963"/>
                    </a:cubicBezTo>
                    <a:cubicBezTo>
                      <a:pt x="928" y="4236"/>
                      <a:pt x="928" y="3384"/>
                      <a:pt x="928" y="2557"/>
                    </a:cubicBezTo>
                    <a:cubicBezTo>
                      <a:pt x="928" y="1730"/>
                      <a:pt x="928" y="878"/>
                      <a:pt x="727" y="151"/>
                    </a:cubicBezTo>
                    <a:cubicBezTo>
                      <a:pt x="677" y="51"/>
                      <a:pt x="570" y="1"/>
                      <a:pt x="4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7" name="Google Shape;6657;p42"/>
              <p:cNvSpPr/>
              <p:nvPr/>
            </p:nvSpPr>
            <p:spPr>
              <a:xfrm flipH="1">
                <a:off x="2185248" y="2696319"/>
                <a:ext cx="23284" cy="57723"/>
              </a:xfrm>
              <a:custGeom>
                <a:avLst/>
                <a:gdLst/>
                <a:ahLst/>
                <a:cxnLst/>
                <a:rect l="l" t="t" r="r" b="b"/>
                <a:pathLst>
                  <a:path w="1029" h="2551" extrusionOk="0">
                    <a:moveTo>
                      <a:pt x="552" y="1"/>
                    </a:moveTo>
                    <a:cubicBezTo>
                      <a:pt x="458" y="1"/>
                      <a:pt x="352" y="26"/>
                      <a:pt x="302" y="76"/>
                    </a:cubicBezTo>
                    <a:cubicBezTo>
                      <a:pt x="201" y="402"/>
                      <a:pt x="201" y="702"/>
                      <a:pt x="101" y="1028"/>
                    </a:cubicBezTo>
                    <a:cubicBezTo>
                      <a:pt x="101" y="1429"/>
                      <a:pt x="1" y="1755"/>
                      <a:pt x="101" y="2156"/>
                    </a:cubicBezTo>
                    <a:cubicBezTo>
                      <a:pt x="151" y="2419"/>
                      <a:pt x="358" y="2551"/>
                      <a:pt x="565" y="2551"/>
                    </a:cubicBezTo>
                    <a:cubicBezTo>
                      <a:pt x="772" y="2551"/>
                      <a:pt x="978" y="2419"/>
                      <a:pt x="1028" y="2156"/>
                    </a:cubicBezTo>
                    <a:cubicBezTo>
                      <a:pt x="1028" y="1755"/>
                      <a:pt x="1028" y="1429"/>
                      <a:pt x="928" y="1028"/>
                    </a:cubicBezTo>
                    <a:cubicBezTo>
                      <a:pt x="928" y="702"/>
                      <a:pt x="928" y="402"/>
                      <a:pt x="728" y="76"/>
                    </a:cubicBezTo>
                    <a:cubicBezTo>
                      <a:pt x="728" y="26"/>
                      <a:pt x="646" y="1"/>
                      <a:pt x="5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8" name="Google Shape;6658;p42"/>
              <p:cNvSpPr/>
              <p:nvPr/>
            </p:nvSpPr>
            <p:spPr>
              <a:xfrm flipH="1">
                <a:off x="2123432" y="2648691"/>
                <a:ext cx="35751" cy="74309"/>
              </a:xfrm>
              <a:custGeom>
                <a:avLst/>
                <a:gdLst/>
                <a:ahLst/>
                <a:cxnLst/>
                <a:rect l="l" t="t" r="r" b="b"/>
                <a:pathLst>
                  <a:path w="1580" h="3284" extrusionOk="0">
                    <a:moveTo>
                      <a:pt x="426" y="0"/>
                    </a:moveTo>
                    <a:cubicBezTo>
                      <a:pt x="0" y="301"/>
                      <a:pt x="101" y="928"/>
                      <a:pt x="226" y="1253"/>
                    </a:cubicBezTo>
                    <a:cubicBezTo>
                      <a:pt x="326" y="1880"/>
                      <a:pt x="426" y="2607"/>
                      <a:pt x="727" y="3133"/>
                    </a:cubicBezTo>
                    <a:cubicBezTo>
                      <a:pt x="790" y="3233"/>
                      <a:pt x="896" y="3283"/>
                      <a:pt x="1000" y="3283"/>
                    </a:cubicBezTo>
                    <a:cubicBezTo>
                      <a:pt x="1103" y="3283"/>
                      <a:pt x="1203" y="3233"/>
                      <a:pt x="1253" y="3133"/>
                    </a:cubicBezTo>
                    <a:cubicBezTo>
                      <a:pt x="1579" y="2707"/>
                      <a:pt x="1354" y="2080"/>
                      <a:pt x="1153" y="1554"/>
                    </a:cubicBezTo>
                    <a:cubicBezTo>
                      <a:pt x="1053" y="1354"/>
                      <a:pt x="852" y="1028"/>
                      <a:pt x="727" y="727"/>
                    </a:cubicBezTo>
                    <a:cubicBezTo>
                      <a:pt x="627" y="502"/>
                      <a:pt x="627" y="301"/>
                      <a:pt x="52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9" name="Google Shape;6659;p42"/>
              <p:cNvSpPr/>
              <p:nvPr/>
            </p:nvSpPr>
            <p:spPr>
              <a:xfrm flipH="1">
                <a:off x="2052544" y="2731051"/>
                <a:ext cx="30660" cy="76820"/>
              </a:xfrm>
              <a:custGeom>
                <a:avLst/>
                <a:gdLst/>
                <a:ahLst/>
                <a:cxnLst/>
                <a:rect l="l" t="t" r="r" b="b"/>
                <a:pathLst>
                  <a:path w="1355" h="3395" extrusionOk="0">
                    <a:moveTo>
                      <a:pt x="464" y="1"/>
                    </a:moveTo>
                    <a:cubicBezTo>
                      <a:pt x="283" y="1"/>
                      <a:pt x="101" y="107"/>
                      <a:pt x="101" y="320"/>
                    </a:cubicBezTo>
                    <a:cubicBezTo>
                      <a:pt x="1" y="947"/>
                      <a:pt x="101" y="1473"/>
                      <a:pt x="201" y="1999"/>
                    </a:cubicBezTo>
                    <a:cubicBezTo>
                      <a:pt x="302" y="2400"/>
                      <a:pt x="302" y="2927"/>
                      <a:pt x="728" y="3353"/>
                    </a:cubicBezTo>
                    <a:cubicBezTo>
                      <a:pt x="757" y="3382"/>
                      <a:pt x="795" y="3394"/>
                      <a:pt x="834" y="3394"/>
                    </a:cubicBezTo>
                    <a:cubicBezTo>
                      <a:pt x="928" y="3394"/>
                      <a:pt x="1028" y="3323"/>
                      <a:pt x="1028" y="3253"/>
                    </a:cubicBezTo>
                    <a:cubicBezTo>
                      <a:pt x="1354" y="2826"/>
                      <a:pt x="1254" y="2501"/>
                      <a:pt x="1129" y="1999"/>
                    </a:cubicBezTo>
                    <a:cubicBezTo>
                      <a:pt x="928" y="1473"/>
                      <a:pt x="828" y="947"/>
                      <a:pt x="828" y="320"/>
                    </a:cubicBezTo>
                    <a:cubicBezTo>
                      <a:pt x="828" y="107"/>
                      <a:pt x="646" y="1"/>
                      <a:pt x="4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0" name="Google Shape;6660;p42"/>
              <p:cNvSpPr/>
              <p:nvPr/>
            </p:nvSpPr>
            <p:spPr>
              <a:xfrm flipH="1">
                <a:off x="2331551" y="2685164"/>
                <a:ext cx="18736" cy="41589"/>
              </a:xfrm>
              <a:custGeom>
                <a:avLst/>
                <a:gdLst/>
                <a:ahLst/>
                <a:cxnLst/>
                <a:rect l="l" t="t" r="r" b="b"/>
                <a:pathLst>
                  <a:path w="828" h="1838" extrusionOk="0">
                    <a:moveTo>
                      <a:pt x="668" y="1"/>
                    </a:moveTo>
                    <a:cubicBezTo>
                      <a:pt x="644" y="1"/>
                      <a:pt x="627" y="13"/>
                      <a:pt x="627" y="42"/>
                    </a:cubicBezTo>
                    <a:cubicBezTo>
                      <a:pt x="301" y="569"/>
                      <a:pt x="0" y="1195"/>
                      <a:pt x="201" y="1722"/>
                    </a:cubicBezTo>
                    <a:cubicBezTo>
                      <a:pt x="259" y="1779"/>
                      <a:pt x="358" y="1837"/>
                      <a:pt x="451" y="1837"/>
                    </a:cubicBezTo>
                    <a:cubicBezTo>
                      <a:pt x="520" y="1837"/>
                      <a:pt x="584" y="1806"/>
                      <a:pt x="627" y="1722"/>
                    </a:cubicBezTo>
                    <a:cubicBezTo>
                      <a:pt x="627" y="1195"/>
                      <a:pt x="627" y="669"/>
                      <a:pt x="827" y="143"/>
                    </a:cubicBezTo>
                    <a:cubicBezTo>
                      <a:pt x="827" y="72"/>
                      <a:pt x="727" y="1"/>
                      <a:pt x="66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1" name="Google Shape;6661;p42"/>
              <p:cNvSpPr/>
              <p:nvPr/>
            </p:nvSpPr>
            <p:spPr>
              <a:xfrm flipH="1">
                <a:off x="2248760" y="2983833"/>
                <a:ext cx="21564" cy="65801"/>
              </a:xfrm>
              <a:custGeom>
                <a:avLst/>
                <a:gdLst/>
                <a:ahLst/>
                <a:cxnLst/>
                <a:rect l="l" t="t" r="r" b="b"/>
                <a:pathLst>
                  <a:path w="953" h="2908" extrusionOk="0">
                    <a:moveTo>
                      <a:pt x="426" y="0"/>
                    </a:moveTo>
                    <a:cubicBezTo>
                      <a:pt x="326" y="426"/>
                      <a:pt x="226" y="953"/>
                      <a:pt x="226" y="1354"/>
                    </a:cubicBezTo>
                    <a:cubicBezTo>
                      <a:pt x="125" y="1880"/>
                      <a:pt x="0" y="2306"/>
                      <a:pt x="326" y="2832"/>
                    </a:cubicBezTo>
                    <a:cubicBezTo>
                      <a:pt x="326" y="2883"/>
                      <a:pt x="401" y="2908"/>
                      <a:pt x="492" y="2908"/>
                    </a:cubicBezTo>
                    <a:cubicBezTo>
                      <a:pt x="583" y="2908"/>
                      <a:pt x="689" y="2883"/>
                      <a:pt x="752" y="2832"/>
                    </a:cubicBezTo>
                    <a:cubicBezTo>
                      <a:pt x="952" y="2306"/>
                      <a:pt x="852" y="1880"/>
                      <a:pt x="852" y="1354"/>
                    </a:cubicBezTo>
                    <a:cubicBezTo>
                      <a:pt x="752" y="953"/>
                      <a:pt x="752" y="426"/>
                      <a:pt x="5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2" name="Google Shape;6662;p42"/>
              <p:cNvSpPr/>
              <p:nvPr/>
            </p:nvSpPr>
            <p:spPr>
              <a:xfrm flipH="1">
                <a:off x="2435338" y="3210481"/>
                <a:ext cx="26112" cy="58402"/>
              </a:xfrm>
              <a:custGeom>
                <a:avLst/>
                <a:gdLst/>
                <a:ahLst/>
                <a:cxnLst/>
                <a:rect l="l" t="t" r="r" b="b"/>
                <a:pathLst>
                  <a:path w="1154" h="2581" extrusionOk="0">
                    <a:moveTo>
                      <a:pt x="481" y="1"/>
                    </a:moveTo>
                    <a:cubicBezTo>
                      <a:pt x="390" y="1"/>
                      <a:pt x="302" y="93"/>
                      <a:pt x="302" y="234"/>
                    </a:cubicBezTo>
                    <a:cubicBezTo>
                      <a:pt x="302" y="861"/>
                      <a:pt x="1" y="1888"/>
                      <a:pt x="527" y="2515"/>
                    </a:cubicBezTo>
                    <a:cubicBezTo>
                      <a:pt x="569" y="2556"/>
                      <a:pt x="645" y="2581"/>
                      <a:pt x="719" y="2581"/>
                    </a:cubicBezTo>
                    <a:cubicBezTo>
                      <a:pt x="825" y="2581"/>
                      <a:pt x="928" y="2532"/>
                      <a:pt x="928" y="2415"/>
                    </a:cubicBezTo>
                    <a:cubicBezTo>
                      <a:pt x="1154" y="1988"/>
                      <a:pt x="1054" y="1688"/>
                      <a:pt x="1054" y="1262"/>
                    </a:cubicBezTo>
                    <a:cubicBezTo>
                      <a:pt x="928" y="861"/>
                      <a:pt x="828" y="435"/>
                      <a:pt x="627" y="109"/>
                    </a:cubicBezTo>
                    <a:cubicBezTo>
                      <a:pt x="590" y="34"/>
                      <a:pt x="535" y="1"/>
                      <a:pt x="4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3" name="Google Shape;6663;p42"/>
              <p:cNvSpPr/>
              <p:nvPr/>
            </p:nvSpPr>
            <p:spPr>
              <a:xfrm flipH="1">
                <a:off x="1882439" y="3067799"/>
                <a:ext cx="26090" cy="46364"/>
              </a:xfrm>
              <a:custGeom>
                <a:avLst/>
                <a:gdLst/>
                <a:ahLst/>
                <a:cxnLst/>
                <a:rect l="l" t="t" r="r" b="b"/>
                <a:pathLst>
                  <a:path w="1153" h="2049" extrusionOk="0">
                    <a:moveTo>
                      <a:pt x="468" y="1"/>
                    </a:moveTo>
                    <a:cubicBezTo>
                      <a:pt x="323" y="1"/>
                      <a:pt x="201" y="86"/>
                      <a:pt x="201" y="274"/>
                    </a:cubicBezTo>
                    <a:cubicBezTo>
                      <a:pt x="100" y="776"/>
                      <a:pt x="0" y="1528"/>
                      <a:pt x="426" y="1929"/>
                    </a:cubicBezTo>
                    <a:cubicBezTo>
                      <a:pt x="502" y="2014"/>
                      <a:pt x="578" y="2049"/>
                      <a:pt x="648" y="2049"/>
                    </a:cubicBezTo>
                    <a:cubicBezTo>
                      <a:pt x="764" y="2049"/>
                      <a:pt x="865" y="1953"/>
                      <a:pt x="927" y="1828"/>
                    </a:cubicBezTo>
                    <a:cubicBezTo>
                      <a:pt x="1153" y="1402"/>
                      <a:pt x="927" y="901"/>
                      <a:pt x="927" y="375"/>
                    </a:cubicBezTo>
                    <a:cubicBezTo>
                      <a:pt x="871" y="137"/>
                      <a:pt x="652" y="1"/>
                      <a:pt x="46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4" name="Google Shape;6664;p42"/>
              <p:cNvSpPr/>
              <p:nvPr/>
            </p:nvSpPr>
            <p:spPr>
              <a:xfrm flipH="1">
                <a:off x="2005481" y="3507430"/>
                <a:ext cx="30660" cy="63221"/>
              </a:xfrm>
              <a:custGeom>
                <a:avLst/>
                <a:gdLst/>
                <a:ahLst/>
                <a:cxnLst/>
                <a:rect l="l" t="t" r="r" b="b"/>
                <a:pathLst>
                  <a:path w="1355" h="2794" extrusionOk="0">
                    <a:moveTo>
                      <a:pt x="195" y="1"/>
                    </a:moveTo>
                    <a:cubicBezTo>
                      <a:pt x="101" y="1"/>
                      <a:pt x="1" y="72"/>
                      <a:pt x="1" y="143"/>
                    </a:cubicBezTo>
                    <a:cubicBezTo>
                      <a:pt x="201" y="995"/>
                      <a:pt x="427" y="1822"/>
                      <a:pt x="628" y="2549"/>
                    </a:cubicBezTo>
                    <a:cubicBezTo>
                      <a:pt x="628" y="2712"/>
                      <a:pt x="734" y="2793"/>
                      <a:pt x="853" y="2793"/>
                    </a:cubicBezTo>
                    <a:cubicBezTo>
                      <a:pt x="972" y="2793"/>
                      <a:pt x="1104" y="2712"/>
                      <a:pt x="1154" y="2549"/>
                    </a:cubicBezTo>
                    <a:cubicBezTo>
                      <a:pt x="1354" y="1722"/>
                      <a:pt x="928" y="669"/>
                      <a:pt x="302" y="42"/>
                    </a:cubicBezTo>
                    <a:cubicBezTo>
                      <a:pt x="272" y="13"/>
                      <a:pt x="234" y="1"/>
                      <a:pt x="1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65" name="Google Shape;6665;p42"/>
            <p:cNvSpPr/>
            <p:nvPr/>
          </p:nvSpPr>
          <p:spPr>
            <a:xfrm flipH="1">
              <a:off x="2548000" y="3333003"/>
              <a:ext cx="28850" cy="119500"/>
            </a:xfrm>
            <a:custGeom>
              <a:avLst/>
              <a:gdLst/>
              <a:ahLst/>
              <a:cxnLst/>
              <a:rect l="l" t="t" r="r" b="b"/>
              <a:pathLst>
                <a:path w="1154" h="4780" extrusionOk="0">
                  <a:moveTo>
                    <a:pt x="669" y="1"/>
                  </a:moveTo>
                  <a:cubicBezTo>
                    <a:pt x="605" y="1"/>
                    <a:pt x="527" y="68"/>
                    <a:pt x="527" y="127"/>
                  </a:cubicBezTo>
                  <a:cubicBezTo>
                    <a:pt x="326" y="954"/>
                    <a:pt x="226" y="1781"/>
                    <a:pt x="126" y="2633"/>
                  </a:cubicBezTo>
                  <a:cubicBezTo>
                    <a:pt x="126" y="3360"/>
                    <a:pt x="1" y="4288"/>
                    <a:pt x="627" y="4714"/>
                  </a:cubicBezTo>
                  <a:cubicBezTo>
                    <a:pt x="679" y="4755"/>
                    <a:pt x="744" y="4779"/>
                    <a:pt x="802" y="4779"/>
                  </a:cubicBezTo>
                  <a:cubicBezTo>
                    <a:pt x="884" y="4779"/>
                    <a:pt x="953" y="4731"/>
                    <a:pt x="953" y="4613"/>
                  </a:cubicBezTo>
                  <a:cubicBezTo>
                    <a:pt x="1154" y="3887"/>
                    <a:pt x="953" y="3160"/>
                    <a:pt x="853" y="2408"/>
                  </a:cubicBezTo>
                  <a:cubicBezTo>
                    <a:pt x="853" y="1581"/>
                    <a:pt x="953" y="854"/>
                    <a:pt x="753" y="127"/>
                  </a:cubicBezTo>
                  <a:cubicBezTo>
                    <a:pt x="753" y="34"/>
                    <a:pt x="714" y="1"/>
                    <a:pt x="6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6" name="Google Shape;6666;p42"/>
            <p:cNvSpPr/>
            <p:nvPr/>
          </p:nvSpPr>
          <p:spPr>
            <a:xfrm flipH="1">
              <a:off x="2592875" y="3231778"/>
              <a:ext cx="18200" cy="30100"/>
            </a:xfrm>
            <a:custGeom>
              <a:avLst/>
              <a:gdLst/>
              <a:ahLst/>
              <a:cxnLst/>
              <a:rect l="l" t="t" r="r" b="b"/>
              <a:pathLst>
                <a:path w="728" h="1204" extrusionOk="0">
                  <a:moveTo>
                    <a:pt x="327" y="0"/>
                  </a:moveTo>
                  <a:cubicBezTo>
                    <a:pt x="258" y="0"/>
                    <a:pt x="201" y="25"/>
                    <a:pt x="201" y="76"/>
                  </a:cubicBezTo>
                  <a:cubicBezTo>
                    <a:pt x="101" y="276"/>
                    <a:pt x="101" y="401"/>
                    <a:pt x="1" y="602"/>
                  </a:cubicBezTo>
                  <a:cubicBezTo>
                    <a:pt x="1" y="802"/>
                    <a:pt x="1" y="903"/>
                    <a:pt x="101" y="1128"/>
                  </a:cubicBezTo>
                  <a:cubicBezTo>
                    <a:pt x="151" y="1178"/>
                    <a:pt x="258" y="1203"/>
                    <a:pt x="352" y="1203"/>
                  </a:cubicBezTo>
                  <a:cubicBezTo>
                    <a:pt x="446" y="1203"/>
                    <a:pt x="527" y="1178"/>
                    <a:pt x="527" y="1128"/>
                  </a:cubicBezTo>
                  <a:cubicBezTo>
                    <a:pt x="627" y="903"/>
                    <a:pt x="728" y="802"/>
                    <a:pt x="627" y="602"/>
                  </a:cubicBezTo>
                  <a:cubicBezTo>
                    <a:pt x="627" y="401"/>
                    <a:pt x="527" y="276"/>
                    <a:pt x="527" y="76"/>
                  </a:cubicBezTo>
                  <a:cubicBezTo>
                    <a:pt x="477" y="25"/>
                    <a:pt x="396" y="0"/>
                    <a:pt x="32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7" name="Google Shape;6667;p42"/>
            <p:cNvSpPr/>
            <p:nvPr/>
          </p:nvSpPr>
          <p:spPr>
            <a:xfrm flipH="1">
              <a:off x="2658025" y="3009353"/>
              <a:ext cx="174850" cy="237475"/>
            </a:xfrm>
            <a:custGeom>
              <a:avLst/>
              <a:gdLst/>
              <a:ahLst/>
              <a:cxnLst/>
              <a:rect l="l" t="t" r="r" b="b"/>
              <a:pathLst>
                <a:path w="6994" h="9499" extrusionOk="0">
                  <a:moveTo>
                    <a:pt x="2933" y="0"/>
                  </a:moveTo>
                  <a:cubicBezTo>
                    <a:pt x="1981" y="1654"/>
                    <a:pt x="1053" y="2807"/>
                    <a:pt x="1" y="3534"/>
                  </a:cubicBezTo>
                  <a:cubicBezTo>
                    <a:pt x="1" y="3534"/>
                    <a:pt x="2181" y="5940"/>
                    <a:pt x="2181" y="9499"/>
                  </a:cubicBezTo>
                  <a:cubicBezTo>
                    <a:pt x="6567" y="6667"/>
                    <a:pt x="6993" y="3033"/>
                    <a:pt x="6993" y="3033"/>
                  </a:cubicBezTo>
                  <a:cubicBezTo>
                    <a:pt x="6567" y="1454"/>
                    <a:pt x="2933" y="0"/>
                    <a:pt x="293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8" name="Google Shape;6668;p42"/>
            <p:cNvSpPr/>
            <p:nvPr/>
          </p:nvSpPr>
          <p:spPr>
            <a:xfrm flipH="1">
              <a:off x="2778325" y="3097678"/>
              <a:ext cx="78350" cy="164825"/>
            </a:xfrm>
            <a:custGeom>
              <a:avLst/>
              <a:gdLst/>
              <a:ahLst/>
              <a:cxnLst/>
              <a:rect l="l" t="t" r="r" b="b"/>
              <a:pathLst>
                <a:path w="3134" h="6593" extrusionOk="0">
                  <a:moveTo>
                    <a:pt x="953" y="1"/>
                  </a:moveTo>
                  <a:cubicBezTo>
                    <a:pt x="627" y="226"/>
                    <a:pt x="326" y="427"/>
                    <a:pt x="0" y="527"/>
                  </a:cubicBezTo>
                  <a:cubicBezTo>
                    <a:pt x="0" y="527"/>
                    <a:pt x="2106" y="4387"/>
                    <a:pt x="1780" y="6592"/>
                  </a:cubicBezTo>
                  <a:cubicBezTo>
                    <a:pt x="2106" y="6492"/>
                    <a:pt x="2406" y="6392"/>
                    <a:pt x="2632" y="6166"/>
                  </a:cubicBezTo>
                  <a:cubicBezTo>
                    <a:pt x="2832" y="6066"/>
                    <a:pt x="2933" y="5966"/>
                    <a:pt x="3133" y="5966"/>
                  </a:cubicBezTo>
                  <a:cubicBezTo>
                    <a:pt x="3133" y="2407"/>
                    <a:pt x="953" y="1"/>
                    <a:pt x="95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9" name="Google Shape;6669;p42"/>
            <p:cNvSpPr/>
            <p:nvPr/>
          </p:nvSpPr>
          <p:spPr>
            <a:xfrm flipH="1">
              <a:off x="2804025" y="3110853"/>
              <a:ext cx="162300" cy="172325"/>
            </a:xfrm>
            <a:custGeom>
              <a:avLst/>
              <a:gdLst/>
              <a:ahLst/>
              <a:cxnLst/>
              <a:rect l="l" t="t" r="r" b="b"/>
              <a:pathLst>
                <a:path w="6492" h="6893" extrusionOk="0">
                  <a:moveTo>
                    <a:pt x="4386" y="0"/>
                  </a:moveTo>
                  <a:cubicBezTo>
                    <a:pt x="3033" y="727"/>
                    <a:pt x="1579" y="953"/>
                    <a:pt x="0" y="953"/>
                  </a:cubicBezTo>
                  <a:cubicBezTo>
                    <a:pt x="126" y="1153"/>
                    <a:pt x="1679" y="4186"/>
                    <a:pt x="953" y="6892"/>
                  </a:cubicBezTo>
                  <a:cubicBezTo>
                    <a:pt x="2732" y="6892"/>
                    <a:pt x="4512" y="6792"/>
                    <a:pt x="6166" y="6065"/>
                  </a:cubicBezTo>
                  <a:cubicBezTo>
                    <a:pt x="6492" y="3860"/>
                    <a:pt x="4386" y="0"/>
                    <a:pt x="438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0" name="Google Shape;6670;p42"/>
            <p:cNvSpPr/>
            <p:nvPr/>
          </p:nvSpPr>
          <p:spPr>
            <a:xfrm flipH="1">
              <a:off x="2924325" y="3134653"/>
              <a:ext cx="177350" cy="148525"/>
            </a:xfrm>
            <a:custGeom>
              <a:avLst/>
              <a:gdLst/>
              <a:ahLst/>
              <a:cxnLst/>
              <a:rect l="l" t="t" r="r" b="b"/>
              <a:pathLst>
                <a:path w="7094" h="5941" extrusionOk="0">
                  <a:moveTo>
                    <a:pt x="5414" y="1"/>
                  </a:moveTo>
                  <a:cubicBezTo>
                    <a:pt x="5017" y="23"/>
                    <a:pt x="4613" y="31"/>
                    <a:pt x="4205" y="31"/>
                  </a:cubicBezTo>
                  <a:cubicBezTo>
                    <a:pt x="3478" y="31"/>
                    <a:pt x="2739" y="7"/>
                    <a:pt x="2002" y="7"/>
                  </a:cubicBezTo>
                  <a:cubicBezTo>
                    <a:pt x="1329" y="7"/>
                    <a:pt x="658" y="27"/>
                    <a:pt x="1" y="101"/>
                  </a:cubicBezTo>
                  <a:cubicBezTo>
                    <a:pt x="1" y="101"/>
                    <a:pt x="2181" y="2507"/>
                    <a:pt x="2281" y="5940"/>
                  </a:cubicBezTo>
                  <a:cubicBezTo>
                    <a:pt x="2741" y="5907"/>
                    <a:pt x="3198" y="5896"/>
                    <a:pt x="3652" y="5896"/>
                  </a:cubicBezTo>
                  <a:cubicBezTo>
                    <a:pt x="4562" y="5896"/>
                    <a:pt x="5464" y="5940"/>
                    <a:pt x="6367" y="5940"/>
                  </a:cubicBezTo>
                  <a:cubicBezTo>
                    <a:pt x="7093" y="3234"/>
                    <a:pt x="5540" y="201"/>
                    <a:pt x="54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1" name="Google Shape;6671;p42"/>
            <p:cNvSpPr/>
            <p:nvPr/>
          </p:nvSpPr>
          <p:spPr>
            <a:xfrm flipH="1">
              <a:off x="3044625" y="3137153"/>
              <a:ext cx="203650" cy="188000"/>
            </a:xfrm>
            <a:custGeom>
              <a:avLst/>
              <a:gdLst/>
              <a:ahLst/>
              <a:cxnLst/>
              <a:rect l="l" t="t" r="r" b="b"/>
              <a:pathLst>
                <a:path w="8146" h="7520" extrusionOk="0">
                  <a:moveTo>
                    <a:pt x="5865" y="1"/>
                  </a:moveTo>
                  <a:cubicBezTo>
                    <a:pt x="5439" y="101"/>
                    <a:pt x="5013" y="101"/>
                    <a:pt x="4612" y="201"/>
                  </a:cubicBezTo>
                  <a:cubicBezTo>
                    <a:pt x="2506" y="728"/>
                    <a:pt x="952" y="1680"/>
                    <a:pt x="0" y="2607"/>
                  </a:cubicBezTo>
                  <a:cubicBezTo>
                    <a:pt x="0" y="2607"/>
                    <a:pt x="2506" y="4813"/>
                    <a:pt x="3358" y="7520"/>
                  </a:cubicBezTo>
                  <a:cubicBezTo>
                    <a:pt x="3559" y="7319"/>
                    <a:pt x="3759" y="7094"/>
                    <a:pt x="4085" y="6993"/>
                  </a:cubicBezTo>
                  <a:cubicBezTo>
                    <a:pt x="5338" y="6166"/>
                    <a:pt x="6792" y="5941"/>
                    <a:pt x="8145" y="5840"/>
                  </a:cubicBezTo>
                  <a:cubicBezTo>
                    <a:pt x="8045" y="2407"/>
                    <a:pt x="5865" y="1"/>
                    <a:pt x="586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2" name="Google Shape;6672;p42"/>
            <p:cNvSpPr/>
            <p:nvPr/>
          </p:nvSpPr>
          <p:spPr>
            <a:xfrm flipH="1">
              <a:off x="3164300" y="3202328"/>
              <a:ext cx="112175" cy="141000"/>
            </a:xfrm>
            <a:custGeom>
              <a:avLst/>
              <a:gdLst/>
              <a:ahLst/>
              <a:cxnLst/>
              <a:rect l="l" t="t" r="r" b="b"/>
              <a:pathLst>
                <a:path w="4487" h="5640" extrusionOk="0">
                  <a:moveTo>
                    <a:pt x="1128" y="0"/>
                  </a:moveTo>
                  <a:cubicBezTo>
                    <a:pt x="627" y="426"/>
                    <a:pt x="301" y="827"/>
                    <a:pt x="0" y="1254"/>
                  </a:cubicBezTo>
                  <a:cubicBezTo>
                    <a:pt x="0" y="1254"/>
                    <a:pt x="2707" y="3334"/>
                    <a:pt x="3534" y="5640"/>
                  </a:cubicBezTo>
                  <a:cubicBezTo>
                    <a:pt x="3860" y="5339"/>
                    <a:pt x="4161" y="5113"/>
                    <a:pt x="4486" y="4913"/>
                  </a:cubicBezTo>
                  <a:cubicBezTo>
                    <a:pt x="3634" y="2206"/>
                    <a:pt x="1128" y="0"/>
                    <a:pt x="11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3" name="Google Shape;6673;p42"/>
            <p:cNvSpPr/>
            <p:nvPr/>
          </p:nvSpPr>
          <p:spPr>
            <a:xfrm flipH="1">
              <a:off x="3188100" y="3233653"/>
              <a:ext cx="141025" cy="237500"/>
            </a:xfrm>
            <a:custGeom>
              <a:avLst/>
              <a:gdLst/>
              <a:ahLst/>
              <a:cxnLst/>
              <a:rect l="l" t="t" r="r" b="b"/>
              <a:pathLst>
                <a:path w="5641" h="9500" extrusionOk="0">
                  <a:moveTo>
                    <a:pt x="2106" y="1"/>
                  </a:moveTo>
                  <a:cubicBezTo>
                    <a:pt x="1480" y="828"/>
                    <a:pt x="1254" y="1579"/>
                    <a:pt x="1254" y="1579"/>
                  </a:cubicBezTo>
                  <a:cubicBezTo>
                    <a:pt x="953" y="3033"/>
                    <a:pt x="627" y="3860"/>
                    <a:pt x="627" y="3860"/>
                  </a:cubicBezTo>
                  <a:cubicBezTo>
                    <a:pt x="527" y="4387"/>
                    <a:pt x="226" y="4813"/>
                    <a:pt x="1" y="5214"/>
                  </a:cubicBezTo>
                  <a:cubicBezTo>
                    <a:pt x="953" y="5640"/>
                    <a:pt x="2106" y="7945"/>
                    <a:pt x="2607" y="9499"/>
                  </a:cubicBezTo>
                  <a:cubicBezTo>
                    <a:pt x="2607" y="9499"/>
                    <a:pt x="3460" y="6592"/>
                    <a:pt x="5640" y="4387"/>
                  </a:cubicBezTo>
                  <a:cubicBezTo>
                    <a:pt x="4813" y="2081"/>
                    <a:pt x="2106" y="1"/>
                    <a:pt x="210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4" name="Google Shape;6674;p42"/>
            <p:cNvSpPr/>
            <p:nvPr/>
          </p:nvSpPr>
          <p:spPr>
            <a:xfrm flipH="1">
              <a:off x="3253275" y="3363978"/>
              <a:ext cx="117200" cy="188000"/>
            </a:xfrm>
            <a:custGeom>
              <a:avLst/>
              <a:gdLst/>
              <a:ahLst/>
              <a:cxnLst/>
              <a:rect l="l" t="t" r="r" b="b"/>
              <a:pathLst>
                <a:path w="4688" h="7520" extrusionOk="0">
                  <a:moveTo>
                    <a:pt x="1655" y="1"/>
                  </a:moveTo>
                  <a:cubicBezTo>
                    <a:pt x="1254" y="752"/>
                    <a:pt x="627" y="1479"/>
                    <a:pt x="1" y="2106"/>
                  </a:cubicBezTo>
                  <a:cubicBezTo>
                    <a:pt x="1" y="2106"/>
                    <a:pt x="2908" y="6266"/>
                    <a:pt x="3334" y="7519"/>
                  </a:cubicBezTo>
                  <a:cubicBezTo>
                    <a:pt x="3860" y="7018"/>
                    <a:pt x="4387" y="6492"/>
                    <a:pt x="4587" y="5966"/>
                  </a:cubicBezTo>
                  <a:cubicBezTo>
                    <a:pt x="4688" y="5765"/>
                    <a:pt x="4587" y="5138"/>
                    <a:pt x="4261" y="4286"/>
                  </a:cubicBezTo>
                  <a:cubicBezTo>
                    <a:pt x="3760" y="2732"/>
                    <a:pt x="2607" y="427"/>
                    <a:pt x="16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5" name="Google Shape;6675;p42"/>
            <p:cNvSpPr/>
            <p:nvPr/>
          </p:nvSpPr>
          <p:spPr>
            <a:xfrm flipH="1">
              <a:off x="3362925" y="3471128"/>
              <a:ext cx="156675" cy="180475"/>
            </a:xfrm>
            <a:custGeom>
              <a:avLst/>
              <a:gdLst/>
              <a:ahLst/>
              <a:cxnLst/>
              <a:rect l="l" t="t" r="r" b="b"/>
              <a:pathLst>
                <a:path w="6267" h="7219" extrusionOk="0">
                  <a:moveTo>
                    <a:pt x="3033" y="0"/>
                  </a:moveTo>
                  <a:cubicBezTo>
                    <a:pt x="1981" y="627"/>
                    <a:pt x="953" y="1153"/>
                    <a:pt x="1" y="1579"/>
                  </a:cubicBezTo>
                  <a:cubicBezTo>
                    <a:pt x="1" y="1579"/>
                    <a:pt x="1881" y="6893"/>
                    <a:pt x="2307" y="7218"/>
                  </a:cubicBezTo>
                  <a:cubicBezTo>
                    <a:pt x="3459" y="6792"/>
                    <a:pt x="4587" y="6266"/>
                    <a:pt x="5640" y="5639"/>
                  </a:cubicBezTo>
                  <a:cubicBezTo>
                    <a:pt x="5840" y="5539"/>
                    <a:pt x="6066" y="5439"/>
                    <a:pt x="6267" y="5339"/>
                  </a:cubicBezTo>
                  <a:cubicBezTo>
                    <a:pt x="5840" y="5013"/>
                    <a:pt x="3033" y="0"/>
                    <a:pt x="303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6" name="Google Shape;6676;p42"/>
            <p:cNvSpPr/>
            <p:nvPr/>
          </p:nvSpPr>
          <p:spPr>
            <a:xfrm flipH="1">
              <a:off x="3461925" y="3510603"/>
              <a:ext cx="143500" cy="166675"/>
            </a:xfrm>
            <a:custGeom>
              <a:avLst/>
              <a:gdLst/>
              <a:ahLst/>
              <a:cxnLst/>
              <a:rect l="l" t="t" r="r" b="b"/>
              <a:pathLst>
                <a:path w="5740" h="6667" extrusionOk="0">
                  <a:moveTo>
                    <a:pt x="3434" y="0"/>
                  </a:moveTo>
                  <a:cubicBezTo>
                    <a:pt x="2080" y="527"/>
                    <a:pt x="928" y="827"/>
                    <a:pt x="0" y="1028"/>
                  </a:cubicBezTo>
                  <a:cubicBezTo>
                    <a:pt x="0" y="1028"/>
                    <a:pt x="1980" y="6366"/>
                    <a:pt x="2607" y="6667"/>
                  </a:cubicBezTo>
                  <a:cubicBezTo>
                    <a:pt x="2807" y="6667"/>
                    <a:pt x="3133" y="6567"/>
                    <a:pt x="3434" y="6567"/>
                  </a:cubicBezTo>
                  <a:cubicBezTo>
                    <a:pt x="4060" y="6366"/>
                    <a:pt x="4887" y="6040"/>
                    <a:pt x="5740" y="5639"/>
                  </a:cubicBezTo>
                  <a:cubicBezTo>
                    <a:pt x="5314" y="5314"/>
                    <a:pt x="3434" y="0"/>
                    <a:pt x="343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7" name="Google Shape;6677;p42"/>
            <p:cNvSpPr/>
            <p:nvPr/>
          </p:nvSpPr>
          <p:spPr>
            <a:xfrm flipH="1">
              <a:off x="3287100" y="3416603"/>
              <a:ext cx="156675" cy="188000"/>
            </a:xfrm>
            <a:custGeom>
              <a:avLst/>
              <a:gdLst/>
              <a:ahLst/>
              <a:cxnLst/>
              <a:rect l="l" t="t" r="r" b="b"/>
              <a:pathLst>
                <a:path w="6267" h="7520" extrusionOk="0">
                  <a:moveTo>
                    <a:pt x="2933" y="1"/>
                  </a:moveTo>
                  <a:cubicBezTo>
                    <a:pt x="2081" y="828"/>
                    <a:pt x="1053" y="1555"/>
                    <a:pt x="0" y="2181"/>
                  </a:cubicBezTo>
                  <a:cubicBezTo>
                    <a:pt x="0" y="2181"/>
                    <a:pt x="2807" y="7194"/>
                    <a:pt x="3234" y="7520"/>
                  </a:cubicBezTo>
                  <a:cubicBezTo>
                    <a:pt x="4386" y="6793"/>
                    <a:pt x="5439" y="6041"/>
                    <a:pt x="6266" y="5414"/>
                  </a:cubicBezTo>
                  <a:cubicBezTo>
                    <a:pt x="5840" y="4161"/>
                    <a:pt x="2933" y="1"/>
                    <a:pt x="293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8" name="Google Shape;6678;p42"/>
            <p:cNvSpPr/>
            <p:nvPr/>
          </p:nvSpPr>
          <p:spPr>
            <a:xfrm flipH="1">
              <a:off x="3540250" y="3536278"/>
              <a:ext cx="127850" cy="146650"/>
            </a:xfrm>
            <a:custGeom>
              <a:avLst/>
              <a:gdLst/>
              <a:ahLst/>
              <a:cxnLst/>
              <a:rect l="l" t="t" r="r" b="b"/>
              <a:pathLst>
                <a:path w="5114" h="5866" extrusionOk="0">
                  <a:moveTo>
                    <a:pt x="2507" y="1"/>
                  </a:moveTo>
                  <a:cubicBezTo>
                    <a:pt x="1789" y="246"/>
                    <a:pt x="1143" y="364"/>
                    <a:pt x="728" y="364"/>
                  </a:cubicBezTo>
                  <a:cubicBezTo>
                    <a:pt x="593" y="364"/>
                    <a:pt x="482" y="351"/>
                    <a:pt x="402" y="327"/>
                  </a:cubicBezTo>
                  <a:lnTo>
                    <a:pt x="1" y="327"/>
                  </a:lnTo>
                  <a:cubicBezTo>
                    <a:pt x="1" y="327"/>
                    <a:pt x="1555" y="5439"/>
                    <a:pt x="3334" y="5866"/>
                  </a:cubicBezTo>
                  <a:cubicBezTo>
                    <a:pt x="3760" y="5866"/>
                    <a:pt x="4387" y="5866"/>
                    <a:pt x="5114" y="5640"/>
                  </a:cubicBezTo>
                  <a:cubicBezTo>
                    <a:pt x="4487" y="5339"/>
                    <a:pt x="2507" y="1"/>
                    <a:pt x="250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9" name="Google Shape;6679;p42"/>
            <p:cNvSpPr/>
            <p:nvPr/>
          </p:nvSpPr>
          <p:spPr>
            <a:xfrm flipH="1">
              <a:off x="2380400" y="3551953"/>
              <a:ext cx="105350" cy="148450"/>
            </a:xfrm>
            <a:custGeom>
              <a:avLst/>
              <a:gdLst/>
              <a:ahLst/>
              <a:cxnLst/>
              <a:rect l="l" t="t" r="r" b="b"/>
              <a:pathLst>
                <a:path w="4214" h="5938" extrusionOk="0">
                  <a:moveTo>
                    <a:pt x="0" y="0"/>
                  </a:moveTo>
                  <a:cubicBezTo>
                    <a:pt x="1153" y="1579"/>
                    <a:pt x="1780" y="3133"/>
                    <a:pt x="2081" y="4612"/>
                  </a:cubicBezTo>
                  <a:cubicBezTo>
                    <a:pt x="2081" y="4612"/>
                    <a:pt x="3247" y="5938"/>
                    <a:pt x="3845" y="5938"/>
                  </a:cubicBezTo>
                  <a:cubicBezTo>
                    <a:pt x="4069" y="5938"/>
                    <a:pt x="4213" y="5751"/>
                    <a:pt x="4186" y="5239"/>
                  </a:cubicBezTo>
                  <a:cubicBezTo>
                    <a:pt x="3860" y="1880"/>
                    <a:pt x="1" y="1"/>
                    <a:pt x="0" y="0"/>
                  </a:cubicBezTo>
                  <a:close/>
                </a:path>
              </a:pathLst>
            </a:custGeom>
            <a:solidFill>
              <a:srgbClr val="C571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0" name="Google Shape;6680;p42"/>
            <p:cNvSpPr/>
            <p:nvPr/>
          </p:nvSpPr>
          <p:spPr>
            <a:xfrm flipH="1">
              <a:off x="2629200" y="4538803"/>
              <a:ext cx="86000" cy="56550"/>
            </a:xfrm>
            <a:custGeom>
              <a:avLst/>
              <a:gdLst/>
              <a:ahLst/>
              <a:cxnLst/>
              <a:rect l="l" t="t" r="r" b="b"/>
              <a:pathLst>
                <a:path w="3440" h="2262" extrusionOk="0">
                  <a:moveTo>
                    <a:pt x="406" y="0"/>
                  </a:moveTo>
                  <a:cubicBezTo>
                    <a:pt x="206" y="627"/>
                    <a:pt x="106" y="1253"/>
                    <a:pt x="106" y="1479"/>
                  </a:cubicBezTo>
                  <a:cubicBezTo>
                    <a:pt x="0" y="2065"/>
                    <a:pt x="426" y="2262"/>
                    <a:pt x="930" y="2262"/>
                  </a:cubicBezTo>
                  <a:cubicBezTo>
                    <a:pt x="1504" y="2262"/>
                    <a:pt x="2179" y="2007"/>
                    <a:pt x="2286" y="1780"/>
                  </a:cubicBezTo>
                  <a:cubicBezTo>
                    <a:pt x="2712" y="1253"/>
                    <a:pt x="3013" y="627"/>
                    <a:pt x="3439" y="0"/>
                  </a:cubicBezTo>
                  <a:lnTo>
                    <a:pt x="3439" y="0"/>
                  </a:lnTo>
                  <a:cubicBezTo>
                    <a:pt x="3055" y="42"/>
                    <a:pt x="2590" y="56"/>
                    <a:pt x="2140" y="56"/>
                  </a:cubicBezTo>
                  <a:cubicBezTo>
                    <a:pt x="1242" y="56"/>
                    <a:pt x="406" y="0"/>
                    <a:pt x="406" y="0"/>
                  </a:cubicBezTo>
                  <a:close/>
                </a:path>
              </a:pathLst>
            </a:custGeom>
            <a:solidFill>
              <a:srgbClr val="331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1" name="Google Shape;6681;p42"/>
            <p:cNvSpPr/>
            <p:nvPr/>
          </p:nvSpPr>
          <p:spPr>
            <a:xfrm flipH="1">
              <a:off x="2809675" y="4528778"/>
              <a:ext cx="59550" cy="56875"/>
            </a:xfrm>
            <a:custGeom>
              <a:avLst/>
              <a:gdLst/>
              <a:ahLst/>
              <a:cxnLst/>
              <a:rect l="l" t="t" r="r" b="b"/>
              <a:pathLst>
                <a:path w="2382" h="2275" extrusionOk="0">
                  <a:moveTo>
                    <a:pt x="101" y="0"/>
                  </a:moveTo>
                  <a:cubicBezTo>
                    <a:pt x="1" y="1028"/>
                    <a:pt x="1" y="1780"/>
                    <a:pt x="101" y="1880"/>
                  </a:cubicBezTo>
                  <a:cubicBezTo>
                    <a:pt x="302" y="2143"/>
                    <a:pt x="715" y="2275"/>
                    <a:pt x="1094" y="2275"/>
                  </a:cubicBezTo>
                  <a:cubicBezTo>
                    <a:pt x="1473" y="2275"/>
                    <a:pt x="1818" y="2143"/>
                    <a:pt x="1881" y="1880"/>
                  </a:cubicBezTo>
                  <a:cubicBezTo>
                    <a:pt x="1881" y="1780"/>
                    <a:pt x="2081" y="1153"/>
                    <a:pt x="2382" y="301"/>
                  </a:cubicBezTo>
                  <a:lnTo>
                    <a:pt x="2382" y="301"/>
                  </a:lnTo>
                  <a:cubicBezTo>
                    <a:pt x="2271" y="341"/>
                    <a:pt x="2129" y="357"/>
                    <a:pt x="1969" y="357"/>
                  </a:cubicBezTo>
                  <a:cubicBezTo>
                    <a:pt x="1223" y="357"/>
                    <a:pt x="101" y="0"/>
                    <a:pt x="101" y="0"/>
                  </a:cubicBezTo>
                  <a:close/>
                </a:path>
              </a:pathLst>
            </a:custGeom>
            <a:solidFill>
              <a:srgbClr val="331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2" name="Google Shape;6682;p42"/>
            <p:cNvSpPr/>
            <p:nvPr/>
          </p:nvSpPr>
          <p:spPr>
            <a:xfrm flipH="1">
              <a:off x="3480100" y="4510603"/>
              <a:ext cx="78350" cy="55500"/>
            </a:xfrm>
            <a:custGeom>
              <a:avLst/>
              <a:gdLst/>
              <a:ahLst/>
              <a:cxnLst/>
              <a:rect l="l" t="t" r="r" b="b"/>
              <a:pathLst>
                <a:path w="3134" h="2220" extrusionOk="0">
                  <a:moveTo>
                    <a:pt x="3134" y="0"/>
                  </a:moveTo>
                  <a:lnTo>
                    <a:pt x="3134" y="0"/>
                  </a:lnTo>
                  <a:cubicBezTo>
                    <a:pt x="2622" y="181"/>
                    <a:pt x="1859" y="217"/>
                    <a:pt x="1237" y="217"/>
                  </a:cubicBezTo>
                  <a:cubicBezTo>
                    <a:pt x="823" y="217"/>
                    <a:pt x="472" y="201"/>
                    <a:pt x="302" y="201"/>
                  </a:cubicBezTo>
                  <a:cubicBezTo>
                    <a:pt x="101" y="1028"/>
                    <a:pt x="1" y="1655"/>
                    <a:pt x="1" y="1880"/>
                  </a:cubicBezTo>
                  <a:cubicBezTo>
                    <a:pt x="96" y="2117"/>
                    <a:pt x="565" y="2220"/>
                    <a:pt x="1066" y="2220"/>
                  </a:cubicBezTo>
                  <a:cubicBezTo>
                    <a:pt x="1625" y="2220"/>
                    <a:pt x="2223" y="2092"/>
                    <a:pt x="2382" y="1880"/>
                  </a:cubicBezTo>
                  <a:cubicBezTo>
                    <a:pt x="2507" y="1755"/>
                    <a:pt x="2708" y="1028"/>
                    <a:pt x="3134" y="0"/>
                  </a:cubicBezTo>
                  <a:close/>
                </a:path>
              </a:pathLst>
            </a:custGeom>
            <a:solidFill>
              <a:srgbClr val="331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3" name="Google Shape;6683;p42"/>
            <p:cNvSpPr/>
            <p:nvPr/>
          </p:nvSpPr>
          <p:spPr>
            <a:xfrm flipH="1">
              <a:off x="3367950" y="4528778"/>
              <a:ext cx="78325" cy="55750"/>
            </a:xfrm>
            <a:custGeom>
              <a:avLst/>
              <a:gdLst/>
              <a:ahLst/>
              <a:cxnLst/>
              <a:rect l="l" t="t" r="r" b="b"/>
              <a:pathLst>
                <a:path w="3133" h="2230" extrusionOk="0">
                  <a:moveTo>
                    <a:pt x="3133" y="0"/>
                  </a:moveTo>
                  <a:lnTo>
                    <a:pt x="3133" y="0"/>
                  </a:lnTo>
                  <a:cubicBezTo>
                    <a:pt x="2752" y="235"/>
                    <a:pt x="2126" y="301"/>
                    <a:pt x="1550" y="301"/>
                  </a:cubicBezTo>
                  <a:cubicBezTo>
                    <a:pt x="837" y="301"/>
                    <a:pt x="201" y="201"/>
                    <a:pt x="201" y="201"/>
                  </a:cubicBezTo>
                  <a:cubicBezTo>
                    <a:pt x="100" y="1153"/>
                    <a:pt x="0" y="1780"/>
                    <a:pt x="100" y="1880"/>
                  </a:cubicBezTo>
                  <a:cubicBezTo>
                    <a:pt x="194" y="2126"/>
                    <a:pt x="653" y="2229"/>
                    <a:pt x="1150" y="2229"/>
                  </a:cubicBezTo>
                  <a:cubicBezTo>
                    <a:pt x="1717" y="2229"/>
                    <a:pt x="2333" y="2094"/>
                    <a:pt x="2506" y="1880"/>
                  </a:cubicBezTo>
                  <a:cubicBezTo>
                    <a:pt x="2607" y="1780"/>
                    <a:pt x="2807" y="1153"/>
                    <a:pt x="3133" y="0"/>
                  </a:cubicBezTo>
                  <a:close/>
                </a:path>
              </a:pathLst>
            </a:custGeom>
            <a:solidFill>
              <a:srgbClr val="331E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4" name="Google Shape;6684;p42"/>
            <p:cNvSpPr/>
            <p:nvPr/>
          </p:nvSpPr>
          <p:spPr>
            <a:xfrm flipH="1">
              <a:off x="2694375" y="4079528"/>
              <a:ext cx="245650" cy="458200"/>
            </a:xfrm>
            <a:custGeom>
              <a:avLst/>
              <a:gdLst/>
              <a:ahLst/>
              <a:cxnLst/>
              <a:rect l="l" t="t" r="r" b="b"/>
              <a:pathLst>
                <a:path w="9826" h="18328" extrusionOk="0">
                  <a:moveTo>
                    <a:pt x="6267" y="0"/>
                  </a:moveTo>
                  <a:cubicBezTo>
                    <a:pt x="3961" y="627"/>
                    <a:pt x="1881" y="1053"/>
                    <a:pt x="1" y="1153"/>
                  </a:cubicBezTo>
                  <a:cubicBezTo>
                    <a:pt x="1" y="1153"/>
                    <a:pt x="1054" y="4587"/>
                    <a:pt x="3861" y="8246"/>
                  </a:cubicBezTo>
                  <a:cubicBezTo>
                    <a:pt x="4487" y="8873"/>
                    <a:pt x="3334" y="14837"/>
                    <a:pt x="2933" y="17970"/>
                  </a:cubicBezTo>
                  <a:cubicBezTo>
                    <a:pt x="2933" y="17970"/>
                    <a:pt x="4055" y="18327"/>
                    <a:pt x="4801" y="18327"/>
                  </a:cubicBezTo>
                  <a:cubicBezTo>
                    <a:pt x="4961" y="18327"/>
                    <a:pt x="5103" y="18311"/>
                    <a:pt x="5214" y="18271"/>
                  </a:cubicBezTo>
                  <a:cubicBezTo>
                    <a:pt x="6066" y="15765"/>
                    <a:pt x="7720" y="11078"/>
                    <a:pt x="8472" y="9299"/>
                  </a:cubicBezTo>
                  <a:cubicBezTo>
                    <a:pt x="9725" y="6266"/>
                    <a:pt x="9826" y="4913"/>
                    <a:pt x="8973" y="3459"/>
                  </a:cubicBezTo>
                  <a:cubicBezTo>
                    <a:pt x="8046" y="2406"/>
                    <a:pt x="6993" y="1253"/>
                    <a:pt x="6267" y="0"/>
                  </a:cubicBezTo>
                  <a:close/>
                </a:path>
              </a:pathLst>
            </a:custGeom>
            <a:solidFill>
              <a:srgbClr val="E2A0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5" name="Google Shape;6685;p42"/>
            <p:cNvSpPr/>
            <p:nvPr/>
          </p:nvSpPr>
          <p:spPr>
            <a:xfrm flipH="1">
              <a:off x="3412425" y="3842053"/>
              <a:ext cx="138500" cy="674000"/>
            </a:xfrm>
            <a:custGeom>
              <a:avLst/>
              <a:gdLst/>
              <a:ahLst/>
              <a:cxnLst/>
              <a:rect l="l" t="t" r="r" b="b"/>
              <a:pathLst>
                <a:path w="5540" h="26960" extrusionOk="0">
                  <a:moveTo>
                    <a:pt x="2607" y="0"/>
                  </a:moveTo>
                  <a:cubicBezTo>
                    <a:pt x="2607" y="1"/>
                    <a:pt x="3033" y="6467"/>
                    <a:pt x="2081" y="16291"/>
                  </a:cubicBezTo>
                  <a:cubicBezTo>
                    <a:pt x="1680" y="20151"/>
                    <a:pt x="527" y="24537"/>
                    <a:pt x="1" y="26943"/>
                  </a:cubicBezTo>
                  <a:cubicBezTo>
                    <a:pt x="171" y="26943"/>
                    <a:pt x="522" y="26959"/>
                    <a:pt x="936" y="26959"/>
                  </a:cubicBezTo>
                  <a:cubicBezTo>
                    <a:pt x="1558" y="26959"/>
                    <a:pt x="2321" y="26923"/>
                    <a:pt x="2833" y="26742"/>
                  </a:cubicBezTo>
                  <a:cubicBezTo>
                    <a:pt x="3459" y="24637"/>
                    <a:pt x="4487" y="20978"/>
                    <a:pt x="5540" y="17745"/>
                  </a:cubicBezTo>
                  <a:lnTo>
                    <a:pt x="5540" y="17118"/>
                  </a:lnTo>
                  <a:cubicBezTo>
                    <a:pt x="5540" y="9073"/>
                    <a:pt x="4913" y="3760"/>
                    <a:pt x="4913" y="3760"/>
                  </a:cubicBezTo>
                  <a:cubicBezTo>
                    <a:pt x="3860" y="2808"/>
                    <a:pt x="3134" y="1454"/>
                    <a:pt x="2607" y="0"/>
                  </a:cubicBezTo>
                  <a:close/>
                </a:path>
              </a:pathLst>
            </a:custGeom>
            <a:solidFill>
              <a:srgbClr val="E2A0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6" name="Google Shape;6686;p42"/>
            <p:cNvSpPr/>
            <p:nvPr/>
          </p:nvSpPr>
          <p:spPr>
            <a:xfrm flipH="1">
              <a:off x="2436225" y="3612103"/>
              <a:ext cx="1083375" cy="928100"/>
            </a:xfrm>
            <a:custGeom>
              <a:avLst/>
              <a:gdLst/>
              <a:ahLst/>
              <a:cxnLst/>
              <a:rect l="l" t="t" r="r" b="b"/>
              <a:pathLst>
                <a:path w="43335" h="37124" extrusionOk="0">
                  <a:moveTo>
                    <a:pt x="5640" y="0"/>
                  </a:moveTo>
                  <a:cubicBezTo>
                    <a:pt x="4587" y="627"/>
                    <a:pt x="3459" y="1153"/>
                    <a:pt x="2307" y="1579"/>
                  </a:cubicBezTo>
                  <a:cubicBezTo>
                    <a:pt x="1454" y="1980"/>
                    <a:pt x="627" y="2306"/>
                    <a:pt x="1" y="2507"/>
                  </a:cubicBezTo>
                  <a:cubicBezTo>
                    <a:pt x="1" y="2507"/>
                    <a:pt x="201" y="6066"/>
                    <a:pt x="1354" y="9198"/>
                  </a:cubicBezTo>
                  <a:cubicBezTo>
                    <a:pt x="1881" y="10652"/>
                    <a:pt x="2607" y="12006"/>
                    <a:pt x="3660" y="12958"/>
                  </a:cubicBezTo>
                  <a:cubicBezTo>
                    <a:pt x="3660" y="12958"/>
                    <a:pt x="4287" y="18271"/>
                    <a:pt x="4287" y="26316"/>
                  </a:cubicBezTo>
                  <a:lnTo>
                    <a:pt x="4287" y="26943"/>
                  </a:lnTo>
                  <a:cubicBezTo>
                    <a:pt x="4186" y="30602"/>
                    <a:pt x="3459" y="34687"/>
                    <a:pt x="3134" y="36868"/>
                  </a:cubicBezTo>
                  <a:cubicBezTo>
                    <a:pt x="3134" y="36868"/>
                    <a:pt x="3770" y="36968"/>
                    <a:pt x="4483" y="36968"/>
                  </a:cubicBezTo>
                  <a:cubicBezTo>
                    <a:pt x="5059" y="36968"/>
                    <a:pt x="5685" y="36902"/>
                    <a:pt x="6066" y="36667"/>
                  </a:cubicBezTo>
                  <a:cubicBezTo>
                    <a:pt x="7419" y="32582"/>
                    <a:pt x="10226" y="22883"/>
                    <a:pt x="10853" y="20677"/>
                  </a:cubicBezTo>
                  <a:cubicBezTo>
                    <a:pt x="10978" y="20051"/>
                    <a:pt x="11079" y="19324"/>
                    <a:pt x="11179" y="18697"/>
                  </a:cubicBezTo>
                  <a:cubicBezTo>
                    <a:pt x="11179" y="18697"/>
                    <a:pt x="14112" y="20052"/>
                    <a:pt x="19495" y="20052"/>
                  </a:cubicBezTo>
                  <a:cubicBezTo>
                    <a:pt x="20619" y="20052"/>
                    <a:pt x="21850" y="19993"/>
                    <a:pt x="23184" y="19850"/>
                  </a:cubicBezTo>
                  <a:cubicBezTo>
                    <a:pt x="25064" y="19750"/>
                    <a:pt x="27144" y="19324"/>
                    <a:pt x="29450" y="18697"/>
                  </a:cubicBezTo>
                  <a:cubicBezTo>
                    <a:pt x="30176" y="19950"/>
                    <a:pt x="31229" y="21103"/>
                    <a:pt x="32156" y="22156"/>
                  </a:cubicBezTo>
                  <a:cubicBezTo>
                    <a:pt x="33936" y="23910"/>
                    <a:pt x="35715" y="25163"/>
                    <a:pt x="35715" y="25915"/>
                  </a:cubicBezTo>
                  <a:cubicBezTo>
                    <a:pt x="35816" y="27043"/>
                    <a:pt x="33535" y="33735"/>
                    <a:pt x="32582" y="37068"/>
                  </a:cubicBezTo>
                  <a:cubicBezTo>
                    <a:pt x="32582" y="37068"/>
                    <a:pt x="33418" y="37124"/>
                    <a:pt x="34316" y="37124"/>
                  </a:cubicBezTo>
                  <a:cubicBezTo>
                    <a:pt x="34766" y="37124"/>
                    <a:pt x="35231" y="37110"/>
                    <a:pt x="35615" y="37068"/>
                  </a:cubicBezTo>
                  <a:cubicBezTo>
                    <a:pt x="38322" y="32482"/>
                    <a:pt x="41981" y="24863"/>
                    <a:pt x="42081" y="23710"/>
                  </a:cubicBezTo>
                  <a:cubicBezTo>
                    <a:pt x="42307" y="22031"/>
                    <a:pt x="40628" y="20051"/>
                    <a:pt x="39274" y="17143"/>
                  </a:cubicBezTo>
                  <a:cubicBezTo>
                    <a:pt x="38222" y="15264"/>
                    <a:pt x="42407" y="11279"/>
                    <a:pt x="43334" y="6066"/>
                  </a:cubicBezTo>
                  <a:cubicBezTo>
                    <a:pt x="42408" y="4212"/>
                    <a:pt x="39538" y="2505"/>
                    <a:pt x="34920" y="2505"/>
                  </a:cubicBezTo>
                  <a:cubicBezTo>
                    <a:pt x="33793" y="2505"/>
                    <a:pt x="32562" y="2606"/>
                    <a:pt x="31229" y="2833"/>
                  </a:cubicBezTo>
                  <a:cubicBezTo>
                    <a:pt x="25690" y="3760"/>
                    <a:pt x="20252" y="8472"/>
                    <a:pt x="13259" y="8672"/>
                  </a:cubicBezTo>
                  <a:cubicBezTo>
                    <a:pt x="13181" y="8674"/>
                    <a:pt x="13104" y="8676"/>
                    <a:pt x="13027" y="8676"/>
                  </a:cubicBezTo>
                  <a:cubicBezTo>
                    <a:pt x="6253" y="8676"/>
                    <a:pt x="5640" y="0"/>
                    <a:pt x="5640" y="0"/>
                  </a:cubicBezTo>
                  <a:close/>
                </a:path>
              </a:pathLst>
            </a:custGeom>
            <a:solidFill>
              <a:srgbClr val="F6B8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7" name="Google Shape;6687;p42"/>
            <p:cNvSpPr/>
            <p:nvPr/>
          </p:nvSpPr>
          <p:spPr>
            <a:xfrm flipH="1">
              <a:off x="3287100" y="3044553"/>
              <a:ext cx="647275" cy="500825"/>
            </a:xfrm>
            <a:custGeom>
              <a:avLst/>
              <a:gdLst/>
              <a:ahLst/>
              <a:cxnLst/>
              <a:rect l="l" t="t" r="r" b="b"/>
              <a:pathLst>
                <a:path w="25891" h="20033" extrusionOk="0">
                  <a:moveTo>
                    <a:pt x="20322" y="0"/>
                  </a:moveTo>
                  <a:cubicBezTo>
                    <a:pt x="19255" y="0"/>
                    <a:pt x="18007" y="180"/>
                    <a:pt x="16592" y="672"/>
                  </a:cubicBezTo>
                  <a:cubicBezTo>
                    <a:pt x="6366" y="3905"/>
                    <a:pt x="7193" y="15710"/>
                    <a:pt x="0" y="16537"/>
                  </a:cubicBezTo>
                  <a:cubicBezTo>
                    <a:pt x="401" y="17590"/>
                    <a:pt x="2807" y="19670"/>
                    <a:pt x="10652" y="19996"/>
                  </a:cubicBezTo>
                  <a:lnTo>
                    <a:pt x="11053" y="19996"/>
                  </a:lnTo>
                  <a:cubicBezTo>
                    <a:pt x="11133" y="20020"/>
                    <a:pt x="11244" y="20033"/>
                    <a:pt x="11379" y="20033"/>
                  </a:cubicBezTo>
                  <a:cubicBezTo>
                    <a:pt x="11794" y="20033"/>
                    <a:pt x="12440" y="19915"/>
                    <a:pt x="13158" y="19670"/>
                  </a:cubicBezTo>
                  <a:cubicBezTo>
                    <a:pt x="14086" y="19469"/>
                    <a:pt x="15238" y="19169"/>
                    <a:pt x="16592" y="18642"/>
                  </a:cubicBezTo>
                  <a:cubicBezTo>
                    <a:pt x="17544" y="18216"/>
                    <a:pt x="18572" y="17690"/>
                    <a:pt x="19624" y="17063"/>
                  </a:cubicBezTo>
                  <a:cubicBezTo>
                    <a:pt x="20677" y="16437"/>
                    <a:pt x="21705" y="15710"/>
                    <a:pt x="22557" y="14883"/>
                  </a:cubicBezTo>
                  <a:cubicBezTo>
                    <a:pt x="23183" y="14256"/>
                    <a:pt x="23810" y="13529"/>
                    <a:pt x="24211" y="12778"/>
                  </a:cubicBezTo>
                  <a:cubicBezTo>
                    <a:pt x="24436" y="12377"/>
                    <a:pt x="24737" y="11951"/>
                    <a:pt x="24837" y="11424"/>
                  </a:cubicBezTo>
                  <a:cubicBezTo>
                    <a:pt x="24837" y="11424"/>
                    <a:pt x="25163" y="10597"/>
                    <a:pt x="25464" y="9143"/>
                  </a:cubicBezTo>
                  <a:cubicBezTo>
                    <a:pt x="25790" y="7138"/>
                    <a:pt x="25890" y="4231"/>
                    <a:pt x="24737" y="1299"/>
                  </a:cubicBezTo>
                  <a:cubicBezTo>
                    <a:pt x="24665" y="1226"/>
                    <a:pt x="23111" y="0"/>
                    <a:pt x="20322" y="0"/>
                  </a:cubicBezTo>
                  <a:close/>
                </a:path>
              </a:pathLst>
            </a:custGeom>
            <a:solidFill>
              <a:srgbClr val="F6B8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8" name="Google Shape;6688;p42"/>
            <p:cNvSpPr/>
            <p:nvPr/>
          </p:nvSpPr>
          <p:spPr>
            <a:xfrm flipH="1">
              <a:off x="3198125" y="2842553"/>
              <a:ext cx="183000" cy="167075"/>
            </a:xfrm>
            <a:custGeom>
              <a:avLst/>
              <a:gdLst/>
              <a:ahLst/>
              <a:cxnLst/>
              <a:rect l="l" t="t" r="r" b="b"/>
              <a:pathLst>
                <a:path w="7320" h="6683" extrusionOk="0">
                  <a:moveTo>
                    <a:pt x="5487" y="1"/>
                  </a:moveTo>
                  <a:cubicBezTo>
                    <a:pt x="4603" y="1"/>
                    <a:pt x="3529" y="483"/>
                    <a:pt x="2607" y="1559"/>
                  </a:cubicBezTo>
                  <a:cubicBezTo>
                    <a:pt x="1053" y="3113"/>
                    <a:pt x="101" y="5820"/>
                    <a:pt x="1" y="6146"/>
                  </a:cubicBezTo>
                  <a:cubicBezTo>
                    <a:pt x="1" y="6146"/>
                    <a:pt x="1" y="6683"/>
                    <a:pt x="339" y="6683"/>
                  </a:cubicBezTo>
                  <a:cubicBezTo>
                    <a:pt x="366" y="6683"/>
                    <a:pt x="395" y="6679"/>
                    <a:pt x="427" y="6672"/>
                  </a:cubicBezTo>
                  <a:cubicBezTo>
                    <a:pt x="6893" y="4692"/>
                    <a:pt x="7319" y="807"/>
                    <a:pt x="6567" y="306"/>
                  </a:cubicBezTo>
                  <a:cubicBezTo>
                    <a:pt x="6272" y="106"/>
                    <a:pt x="5900" y="1"/>
                    <a:pt x="5487" y="1"/>
                  </a:cubicBezTo>
                  <a:close/>
                </a:path>
              </a:pathLst>
            </a:custGeom>
            <a:solidFill>
              <a:srgbClr val="F6B8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9" name="Google Shape;6689;p42"/>
            <p:cNvSpPr/>
            <p:nvPr/>
          </p:nvSpPr>
          <p:spPr>
            <a:xfrm flipH="1">
              <a:off x="3705025" y="2774778"/>
              <a:ext cx="114700" cy="179450"/>
            </a:xfrm>
            <a:custGeom>
              <a:avLst/>
              <a:gdLst/>
              <a:ahLst/>
              <a:cxnLst/>
              <a:rect l="l" t="t" r="r" b="b"/>
              <a:pathLst>
                <a:path w="4588" h="7178" extrusionOk="0">
                  <a:moveTo>
                    <a:pt x="1037" y="0"/>
                  </a:moveTo>
                  <a:cubicBezTo>
                    <a:pt x="335" y="0"/>
                    <a:pt x="1" y="912"/>
                    <a:pt x="1" y="1438"/>
                  </a:cubicBezTo>
                  <a:cubicBezTo>
                    <a:pt x="1" y="4997"/>
                    <a:pt x="3860" y="7178"/>
                    <a:pt x="3860" y="7178"/>
                  </a:cubicBezTo>
                  <a:cubicBezTo>
                    <a:pt x="4061" y="6977"/>
                    <a:pt x="4286" y="6877"/>
                    <a:pt x="4587" y="6777"/>
                  </a:cubicBezTo>
                  <a:cubicBezTo>
                    <a:pt x="4587" y="6777"/>
                    <a:pt x="4487" y="3844"/>
                    <a:pt x="2607" y="1137"/>
                  </a:cubicBezTo>
                  <a:cubicBezTo>
                    <a:pt x="1960" y="298"/>
                    <a:pt x="1439" y="0"/>
                    <a:pt x="1037" y="0"/>
                  </a:cubicBezTo>
                  <a:close/>
                </a:path>
              </a:pathLst>
            </a:custGeom>
            <a:solidFill>
              <a:srgbClr val="F6B8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0" name="Google Shape;6690;p42"/>
            <p:cNvSpPr/>
            <p:nvPr/>
          </p:nvSpPr>
          <p:spPr>
            <a:xfrm flipH="1">
              <a:off x="3668075" y="2684628"/>
              <a:ext cx="229975" cy="277750"/>
            </a:xfrm>
            <a:custGeom>
              <a:avLst/>
              <a:gdLst/>
              <a:ahLst/>
              <a:cxnLst/>
              <a:rect l="l" t="t" r="r" b="b"/>
              <a:pathLst>
                <a:path w="9199" h="11110" extrusionOk="0">
                  <a:moveTo>
                    <a:pt x="2698" y="0"/>
                  </a:moveTo>
                  <a:cubicBezTo>
                    <a:pt x="1931" y="0"/>
                    <a:pt x="1319" y="237"/>
                    <a:pt x="1054" y="658"/>
                  </a:cubicBezTo>
                  <a:cubicBezTo>
                    <a:pt x="302" y="1811"/>
                    <a:pt x="1" y="6197"/>
                    <a:pt x="1881" y="8277"/>
                  </a:cubicBezTo>
                  <a:cubicBezTo>
                    <a:pt x="3660" y="10383"/>
                    <a:pt x="6367" y="11109"/>
                    <a:pt x="6367" y="11109"/>
                  </a:cubicBezTo>
                  <a:cubicBezTo>
                    <a:pt x="6567" y="11009"/>
                    <a:pt x="6793" y="10884"/>
                    <a:pt x="6993" y="10784"/>
                  </a:cubicBezTo>
                  <a:cubicBezTo>
                    <a:pt x="6993" y="10784"/>
                    <a:pt x="3134" y="8603"/>
                    <a:pt x="3134" y="5044"/>
                  </a:cubicBezTo>
                  <a:cubicBezTo>
                    <a:pt x="3134" y="4518"/>
                    <a:pt x="3468" y="3606"/>
                    <a:pt x="4170" y="3606"/>
                  </a:cubicBezTo>
                  <a:cubicBezTo>
                    <a:pt x="4572" y="3606"/>
                    <a:pt x="5093" y="3904"/>
                    <a:pt x="5740" y="4743"/>
                  </a:cubicBezTo>
                  <a:cubicBezTo>
                    <a:pt x="7620" y="7450"/>
                    <a:pt x="7720" y="10383"/>
                    <a:pt x="7720" y="10383"/>
                  </a:cubicBezTo>
                  <a:cubicBezTo>
                    <a:pt x="8146" y="10157"/>
                    <a:pt x="8572" y="10057"/>
                    <a:pt x="8973" y="9856"/>
                  </a:cubicBezTo>
                  <a:cubicBezTo>
                    <a:pt x="8973" y="9756"/>
                    <a:pt x="9199" y="5144"/>
                    <a:pt x="7094" y="2438"/>
                  </a:cubicBezTo>
                  <a:cubicBezTo>
                    <a:pt x="5836" y="719"/>
                    <a:pt x="4033" y="0"/>
                    <a:pt x="2698" y="0"/>
                  </a:cubicBezTo>
                  <a:close/>
                </a:path>
              </a:pathLst>
            </a:custGeom>
            <a:solidFill>
              <a:srgbClr val="D985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1" name="Google Shape;6691;p42"/>
            <p:cNvSpPr/>
            <p:nvPr/>
          </p:nvSpPr>
          <p:spPr>
            <a:xfrm flipH="1">
              <a:off x="2428075" y="3481078"/>
              <a:ext cx="950550" cy="347925"/>
            </a:xfrm>
            <a:custGeom>
              <a:avLst/>
              <a:gdLst/>
              <a:ahLst/>
              <a:cxnLst/>
              <a:rect l="l" t="t" r="r" b="b"/>
              <a:pathLst>
                <a:path w="38022" h="13917" extrusionOk="0">
                  <a:moveTo>
                    <a:pt x="27026" y="1"/>
                  </a:moveTo>
                  <a:cubicBezTo>
                    <a:pt x="21519" y="1"/>
                    <a:pt x="15120" y="1468"/>
                    <a:pt x="12232" y="2209"/>
                  </a:cubicBezTo>
                  <a:cubicBezTo>
                    <a:pt x="11101" y="2526"/>
                    <a:pt x="10103" y="2648"/>
                    <a:pt x="9237" y="2648"/>
                  </a:cubicBezTo>
                  <a:cubicBezTo>
                    <a:pt x="6339" y="2648"/>
                    <a:pt x="4913" y="1282"/>
                    <a:pt x="4913" y="1282"/>
                  </a:cubicBezTo>
                  <a:cubicBezTo>
                    <a:pt x="4713" y="1808"/>
                    <a:pt x="4186" y="2334"/>
                    <a:pt x="3660" y="2835"/>
                  </a:cubicBezTo>
                  <a:cubicBezTo>
                    <a:pt x="2833" y="3462"/>
                    <a:pt x="1780" y="4214"/>
                    <a:pt x="628" y="4941"/>
                  </a:cubicBezTo>
                  <a:cubicBezTo>
                    <a:pt x="427" y="5041"/>
                    <a:pt x="201" y="5141"/>
                    <a:pt x="1" y="5241"/>
                  </a:cubicBezTo>
                  <a:cubicBezTo>
                    <a:pt x="1" y="5241"/>
                    <a:pt x="614" y="13917"/>
                    <a:pt x="7388" y="13917"/>
                  </a:cubicBezTo>
                  <a:cubicBezTo>
                    <a:pt x="7465" y="13917"/>
                    <a:pt x="7542" y="13915"/>
                    <a:pt x="7620" y="13913"/>
                  </a:cubicBezTo>
                  <a:cubicBezTo>
                    <a:pt x="14613" y="13713"/>
                    <a:pt x="20051" y="9001"/>
                    <a:pt x="25590" y="8074"/>
                  </a:cubicBezTo>
                  <a:cubicBezTo>
                    <a:pt x="26923" y="7847"/>
                    <a:pt x="28154" y="7746"/>
                    <a:pt x="29281" y="7746"/>
                  </a:cubicBezTo>
                  <a:cubicBezTo>
                    <a:pt x="33899" y="7746"/>
                    <a:pt x="36769" y="9453"/>
                    <a:pt x="37695" y="11307"/>
                  </a:cubicBezTo>
                  <a:cubicBezTo>
                    <a:pt x="38021" y="10154"/>
                    <a:pt x="38021" y="8800"/>
                    <a:pt x="37796" y="7447"/>
                  </a:cubicBezTo>
                  <a:cubicBezTo>
                    <a:pt x="37495" y="5968"/>
                    <a:pt x="36868" y="4414"/>
                    <a:pt x="35715" y="2835"/>
                  </a:cubicBezTo>
                  <a:cubicBezTo>
                    <a:pt x="34219" y="703"/>
                    <a:pt x="30836" y="1"/>
                    <a:pt x="27026" y="1"/>
                  </a:cubicBezTo>
                  <a:close/>
                </a:path>
              </a:pathLst>
            </a:custGeom>
            <a:solidFill>
              <a:srgbClr val="D985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2" name="Google Shape;6692;p42"/>
            <p:cNvSpPr/>
            <p:nvPr/>
          </p:nvSpPr>
          <p:spPr>
            <a:xfrm flipH="1">
              <a:off x="3132975" y="2776103"/>
              <a:ext cx="807050" cy="681875"/>
            </a:xfrm>
            <a:custGeom>
              <a:avLst/>
              <a:gdLst/>
              <a:ahLst/>
              <a:cxnLst/>
              <a:rect l="l" t="t" r="r" b="b"/>
              <a:pathLst>
                <a:path w="32282" h="27275" extrusionOk="0">
                  <a:moveTo>
                    <a:pt x="27843" y="2659"/>
                  </a:moveTo>
                  <a:cubicBezTo>
                    <a:pt x="28256" y="2659"/>
                    <a:pt x="28628" y="2764"/>
                    <a:pt x="28923" y="2964"/>
                  </a:cubicBezTo>
                  <a:cubicBezTo>
                    <a:pt x="29675" y="3465"/>
                    <a:pt x="29249" y="7350"/>
                    <a:pt x="22783" y="9330"/>
                  </a:cubicBezTo>
                  <a:cubicBezTo>
                    <a:pt x="22751" y="9337"/>
                    <a:pt x="22722" y="9341"/>
                    <a:pt x="22695" y="9341"/>
                  </a:cubicBezTo>
                  <a:cubicBezTo>
                    <a:pt x="22357" y="9341"/>
                    <a:pt x="22357" y="8804"/>
                    <a:pt x="22357" y="8804"/>
                  </a:cubicBezTo>
                  <a:cubicBezTo>
                    <a:pt x="22457" y="8478"/>
                    <a:pt x="23409" y="5771"/>
                    <a:pt x="24963" y="4217"/>
                  </a:cubicBezTo>
                  <a:cubicBezTo>
                    <a:pt x="25885" y="3141"/>
                    <a:pt x="26959" y="2659"/>
                    <a:pt x="27843" y="2659"/>
                  </a:cubicBezTo>
                  <a:close/>
                  <a:moveTo>
                    <a:pt x="29720" y="0"/>
                  </a:moveTo>
                  <a:cubicBezTo>
                    <a:pt x="28056" y="0"/>
                    <a:pt x="25548" y="696"/>
                    <a:pt x="23911" y="2112"/>
                  </a:cubicBezTo>
                  <a:cubicBezTo>
                    <a:pt x="22457" y="3465"/>
                    <a:pt x="21730" y="6097"/>
                    <a:pt x="21404" y="7450"/>
                  </a:cubicBezTo>
                  <a:cubicBezTo>
                    <a:pt x="19523" y="6065"/>
                    <a:pt x="17234" y="5476"/>
                    <a:pt x="14979" y="5476"/>
                  </a:cubicBezTo>
                  <a:cubicBezTo>
                    <a:pt x="13479" y="5476"/>
                    <a:pt x="11994" y="5737"/>
                    <a:pt x="10652" y="6197"/>
                  </a:cubicBezTo>
                  <a:cubicBezTo>
                    <a:pt x="10251" y="6398"/>
                    <a:pt x="9825" y="6498"/>
                    <a:pt x="9399" y="6724"/>
                  </a:cubicBezTo>
                  <a:cubicBezTo>
                    <a:pt x="9098" y="6824"/>
                    <a:pt x="8873" y="6924"/>
                    <a:pt x="8672" y="7125"/>
                  </a:cubicBezTo>
                  <a:cubicBezTo>
                    <a:pt x="8472" y="7225"/>
                    <a:pt x="8246" y="7350"/>
                    <a:pt x="8046" y="7450"/>
                  </a:cubicBezTo>
                  <a:cubicBezTo>
                    <a:pt x="7219" y="7977"/>
                    <a:pt x="6592" y="8603"/>
                    <a:pt x="6066" y="9330"/>
                  </a:cubicBezTo>
                  <a:cubicBezTo>
                    <a:pt x="3033" y="13190"/>
                    <a:pt x="5013" y="18102"/>
                    <a:pt x="3234" y="21435"/>
                  </a:cubicBezTo>
                  <a:cubicBezTo>
                    <a:pt x="1479" y="24769"/>
                    <a:pt x="1" y="26147"/>
                    <a:pt x="1" y="26974"/>
                  </a:cubicBezTo>
                  <a:cubicBezTo>
                    <a:pt x="101" y="26974"/>
                    <a:pt x="101" y="27175"/>
                    <a:pt x="226" y="27275"/>
                  </a:cubicBezTo>
                  <a:cubicBezTo>
                    <a:pt x="7419" y="26448"/>
                    <a:pt x="6592" y="14643"/>
                    <a:pt x="16818" y="11410"/>
                  </a:cubicBezTo>
                  <a:cubicBezTo>
                    <a:pt x="18233" y="10918"/>
                    <a:pt x="19481" y="10738"/>
                    <a:pt x="20548" y="10738"/>
                  </a:cubicBezTo>
                  <a:cubicBezTo>
                    <a:pt x="23337" y="10738"/>
                    <a:pt x="24891" y="11964"/>
                    <a:pt x="24963" y="12037"/>
                  </a:cubicBezTo>
                  <a:cubicBezTo>
                    <a:pt x="24662" y="11410"/>
                    <a:pt x="24437" y="10784"/>
                    <a:pt x="24036" y="10257"/>
                  </a:cubicBezTo>
                  <a:cubicBezTo>
                    <a:pt x="25289" y="10157"/>
                    <a:pt x="27169" y="9731"/>
                    <a:pt x="28923" y="8478"/>
                  </a:cubicBezTo>
                  <a:cubicBezTo>
                    <a:pt x="32282" y="6097"/>
                    <a:pt x="32181" y="1285"/>
                    <a:pt x="31329" y="458"/>
                  </a:cubicBezTo>
                  <a:cubicBezTo>
                    <a:pt x="31097" y="154"/>
                    <a:pt x="30502" y="0"/>
                    <a:pt x="29720" y="0"/>
                  </a:cubicBezTo>
                  <a:close/>
                </a:path>
              </a:pathLst>
            </a:custGeom>
            <a:solidFill>
              <a:srgbClr val="D985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3" name="Google Shape;6693;p42"/>
            <p:cNvSpPr/>
            <p:nvPr/>
          </p:nvSpPr>
          <p:spPr>
            <a:xfrm flipH="1">
              <a:off x="3864175" y="3423653"/>
              <a:ext cx="90750" cy="69325"/>
            </a:xfrm>
            <a:custGeom>
              <a:avLst/>
              <a:gdLst/>
              <a:ahLst/>
              <a:cxnLst/>
              <a:rect l="l" t="t" r="r" b="b"/>
              <a:pathLst>
                <a:path w="3630" h="2773" extrusionOk="0">
                  <a:moveTo>
                    <a:pt x="2509" y="0"/>
                  </a:moveTo>
                  <a:cubicBezTo>
                    <a:pt x="1746" y="0"/>
                    <a:pt x="542" y="264"/>
                    <a:pt x="396" y="646"/>
                  </a:cubicBezTo>
                  <a:cubicBezTo>
                    <a:pt x="1" y="1623"/>
                    <a:pt x="879" y="2773"/>
                    <a:pt x="1929" y="2773"/>
                  </a:cubicBezTo>
                  <a:cubicBezTo>
                    <a:pt x="2010" y="2773"/>
                    <a:pt x="2093" y="2766"/>
                    <a:pt x="2176" y="2751"/>
                  </a:cubicBezTo>
                  <a:cubicBezTo>
                    <a:pt x="3629" y="2626"/>
                    <a:pt x="3429" y="345"/>
                    <a:pt x="3103" y="120"/>
                  </a:cubicBezTo>
                  <a:cubicBezTo>
                    <a:pt x="3021" y="38"/>
                    <a:pt x="2796" y="0"/>
                    <a:pt x="2509" y="0"/>
                  </a:cubicBezTo>
                  <a:close/>
                </a:path>
              </a:pathLst>
            </a:custGeom>
            <a:solidFill>
              <a:srgbClr val="2A03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4" name="Google Shape;6694;p42"/>
            <p:cNvSpPr/>
            <p:nvPr/>
          </p:nvSpPr>
          <p:spPr>
            <a:xfrm flipH="1">
              <a:off x="3498900" y="3353953"/>
              <a:ext cx="122200" cy="122825"/>
            </a:xfrm>
            <a:custGeom>
              <a:avLst/>
              <a:gdLst/>
              <a:ahLst/>
              <a:cxnLst/>
              <a:rect l="l" t="t" r="r" b="b"/>
              <a:pathLst>
                <a:path w="4888" h="4913" extrusionOk="0">
                  <a:moveTo>
                    <a:pt x="2382" y="1"/>
                  </a:moveTo>
                  <a:cubicBezTo>
                    <a:pt x="1028" y="1"/>
                    <a:pt x="1" y="1153"/>
                    <a:pt x="1" y="2507"/>
                  </a:cubicBezTo>
                  <a:cubicBezTo>
                    <a:pt x="1" y="3760"/>
                    <a:pt x="1028" y="4913"/>
                    <a:pt x="2382" y="4913"/>
                  </a:cubicBezTo>
                  <a:cubicBezTo>
                    <a:pt x="3760" y="4913"/>
                    <a:pt x="4888" y="3760"/>
                    <a:pt x="4888" y="2507"/>
                  </a:cubicBezTo>
                  <a:cubicBezTo>
                    <a:pt x="4888" y="1153"/>
                    <a:pt x="3760" y="1"/>
                    <a:pt x="2382" y="1"/>
                  </a:cubicBezTo>
                  <a:close/>
                </a:path>
              </a:pathLst>
            </a:custGeom>
            <a:solidFill>
              <a:srgbClr val="FF7F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5" name="Google Shape;6695;p42"/>
            <p:cNvSpPr/>
            <p:nvPr/>
          </p:nvSpPr>
          <p:spPr>
            <a:xfrm flipH="1">
              <a:off x="3644875" y="3304453"/>
              <a:ext cx="44525" cy="59550"/>
            </a:xfrm>
            <a:custGeom>
              <a:avLst/>
              <a:gdLst/>
              <a:ahLst/>
              <a:cxnLst/>
              <a:rect l="l" t="t" r="r" b="b"/>
              <a:pathLst>
                <a:path w="1781" h="2382" extrusionOk="0">
                  <a:moveTo>
                    <a:pt x="853" y="1"/>
                  </a:moveTo>
                  <a:cubicBezTo>
                    <a:pt x="427" y="1"/>
                    <a:pt x="1" y="502"/>
                    <a:pt x="1" y="1254"/>
                  </a:cubicBezTo>
                  <a:cubicBezTo>
                    <a:pt x="1" y="1880"/>
                    <a:pt x="427" y="2382"/>
                    <a:pt x="853" y="2382"/>
                  </a:cubicBezTo>
                  <a:cubicBezTo>
                    <a:pt x="1354" y="2382"/>
                    <a:pt x="1780" y="1880"/>
                    <a:pt x="1780" y="1254"/>
                  </a:cubicBezTo>
                  <a:cubicBezTo>
                    <a:pt x="1780" y="502"/>
                    <a:pt x="1354" y="1"/>
                    <a:pt x="853" y="1"/>
                  </a:cubicBezTo>
                  <a:close/>
                </a:path>
              </a:pathLst>
            </a:custGeom>
            <a:solidFill>
              <a:srgbClr val="2A0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6" name="Google Shape;6696;p42"/>
            <p:cNvSpPr/>
            <p:nvPr/>
          </p:nvSpPr>
          <p:spPr>
            <a:xfrm flipH="1">
              <a:off x="3665550" y="3289703"/>
              <a:ext cx="39500" cy="35450"/>
            </a:xfrm>
            <a:custGeom>
              <a:avLst/>
              <a:gdLst/>
              <a:ahLst/>
              <a:cxnLst/>
              <a:rect l="l" t="t" r="r" b="b"/>
              <a:pathLst>
                <a:path w="1580" h="1418" extrusionOk="0">
                  <a:moveTo>
                    <a:pt x="177" y="0"/>
                  </a:moveTo>
                  <a:cubicBezTo>
                    <a:pt x="150" y="0"/>
                    <a:pt x="126" y="19"/>
                    <a:pt x="100" y="64"/>
                  </a:cubicBezTo>
                  <a:cubicBezTo>
                    <a:pt x="0" y="365"/>
                    <a:pt x="426" y="1418"/>
                    <a:pt x="1053" y="1418"/>
                  </a:cubicBezTo>
                  <a:cubicBezTo>
                    <a:pt x="1479" y="1317"/>
                    <a:pt x="1579" y="791"/>
                    <a:pt x="1479" y="691"/>
                  </a:cubicBezTo>
                  <a:cubicBezTo>
                    <a:pt x="1354" y="591"/>
                    <a:pt x="1153" y="691"/>
                    <a:pt x="953" y="465"/>
                  </a:cubicBezTo>
                  <a:cubicBezTo>
                    <a:pt x="451" y="305"/>
                    <a:pt x="287" y="0"/>
                    <a:pt x="177" y="0"/>
                  </a:cubicBezTo>
                  <a:close/>
                </a:path>
              </a:pathLst>
            </a:custGeom>
            <a:solidFill>
              <a:srgbClr val="2A0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7" name="Google Shape;6697;p42"/>
            <p:cNvSpPr/>
            <p:nvPr/>
          </p:nvSpPr>
          <p:spPr>
            <a:xfrm flipH="1">
              <a:off x="3671675" y="2977103"/>
              <a:ext cx="62200" cy="34925"/>
            </a:xfrm>
            <a:custGeom>
              <a:avLst/>
              <a:gdLst/>
              <a:ahLst/>
              <a:cxnLst/>
              <a:rect l="l" t="t" r="r" b="b"/>
              <a:pathLst>
                <a:path w="2488" h="1397" extrusionOk="0">
                  <a:moveTo>
                    <a:pt x="1617" y="1"/>
                  </a:moveTo>
                  <a:cubicBezTo>
                    <a:pt x="1480" y="1"/>
                    <a:pt x="1325" y="13"/>
                    <a:pt x="1153" y="37"/>
                  </a:cubicBezTo>
                  <a:cubicBezTo>
                    <a:pt x="426" y="137"/>
                    <a:pt x="0" y="864"/>
                    <a:pt x="527" y="1290"/>
                  </a:cubicBezTo>
                  <a:cubicBezTo>
                    <a:pt x="606" y="1365"/>
                    <a:pt x="725" y="1397"/>
                    <a:pt x="864" y="1397"/>
                  </a:cubicBezTo>
                  <a:cubicBezTo>
                    <a:pt x="1474" y="1397"/>
                    <a:pt x="2488" y="785"/>
                    <a:pt x="2406" y="438"/>
                  </a:cubicBezTo>
                  <a:cubicBezTo>
                    <a:pt x="2330" y="132"/>
                    <a:pt x="2063" y="1"/>
                    <a:pt x="161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8" name="Google Shape;6698;p42"/>
            <p:cNvSpPr/>
            <p:nvPr/>
          </p:nvSpPr>
          <p:spPr>
            <a:xfrm flipH="1">
              <a:off x="3551250" y="2943603"/>
              <a:ext cx="88650" cy="29475"/>
            </a:xfrm>
            <a:custGeom>
              <a:avLst/>
              <a:gdLst/>
              <a:ahLst/>
              <a:cxnLst/>
              <a:rect l="l" t="t" r="r" b="b"/>
              <a:pathLst>
                <a:path w="3546" h="1179" extrusionOk="0">
                  <a:moveTo>
                    <a:pt x="1917" y="0"/>
                  </a:moveTo>
                  <a:cubicBezTo>
                    <a:pt x="1336" y="0"/>
                    <a:pt x="759" y="81"/>
                    <a:pt x="527" y="224"/>
                  </a:cubicBezTo>
                  <a:cubicBezTo>
                    <a:pt x="1" y="425"/>
                    <a:pt x="853" y="951"/>
                    <a:pt x="1254" y="1151"/>
                  </a:cubicBezTo>
                  <a:cubicBezTo>
                    <a:pt x="1316" y="1169"/>
                    <a:pt x="1408" y="1178"/>
                    <a:pt x="1520" y="1178"/>
                  </a:cubicBezTo>
                  <a:cubicBezTo>
                    <a:pt x="2183" y="1178"/>
                    <a:pt x="3545" y="875"/>
                    <a:pt x="3459" y="425"/>
                  </a:cubicBezTo>
                  <a:cubicBezTo>
                    <a:pt x="3403" y="130"/>
                    <a:pt x="2656" y="0"/>
                    <a:pt x="191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9" name="Google Shape;6699;p42"/>
            <p:cNvSpPr/>
            <p:nvPr/>
          </p:nvSpPr>
          <p:spPr>
            <a:xfrm flipH="1">
              <a:off x="3430975" y="2959528"/>
              <a:ext cx="67950" cy="33850"/>
            </a:xfrm>
            <a:custGeom>
              <a:avLst/>
              <a:gdLst/>
              <a:ahLst/>
              <a:cxnLst/>
              <a:rect l="l" t="t" r="r" b="b"/>
              <a:pathLst>
                <a:path w="2718" h="1354" extrusionOk="0">
                  <a:moveTo>
                    <a:pt x="805" y="1"/>
                  </a:moveTo>
                  <a:cubicBezTo>
                    <a:pt x="745" y="1"/>
                    <a:pt x="685" y="5"/>
                    <a:pt x="627" y="13"/>
                  </a:cubicBezTo>
                  <a:cubicBezTo>
                    <a:pt x="1" y="113"/>
                    <a:pt x="226" y="1141"/>
                    <a:pt x="753" y="1266"/>
                  </a:cubicBezTo>
                  <a:cubicBezTo>
                    <a:pt x="972" y="1310"/>
                    <a:pt x="1295" y="1354"/>
                    <a:pt x="1607" y="1354"/>
                  </a:cubicBezTo>
                  <a:cubicBezTo>
                    <a:pt x="2011" y="1354"/>
                    <a:pt x="2394" y="1281"/>
                    <a:pt x="2507" y="1041"/>
                  </a:cubicBezTo>
                  <a:cubicBezTo>
                    <a:pt x="2717" y="760"/>
                    <a:pt x="1642" y="1"/>
                    <a:pt x="8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0" name="Google Shape;6700;p42"/>
            <p:cNvSpPr/>
            <p:nvPr/>
          </p:nvSpPr>
          <p:spPr>
            <a:xfrm flipH="1">
              <a:off x="3512575" y="2990453"/>
              <a:ext cx="64650" cy="37750"/>
            </a:xfrm>
            <a:custGeom>
              <a:avLst/>
              <a:gdLst/>
              <a:ahLst/>
              <a:cxnLst/>
              <a:rect l="l" t="t" r="r" b="b"/>
              <a:pathLst>
                <a:path w="2586" h="1510" extrusionOk="0">
                  <a:moveTo>
                    <a:pt x="1588" y="0"/>
                  </a:moveTo>
                  <a:cubicBezTo>
                    <a:pt x="1522" y="0"/>
                    <a:pt x="1452" y="9"/>
                    <a:pt x="1378" y="29"/>
                  </a:cubicBezTo>
                  <a:cubicBezTo>
                    <a:pt x="1053" y="29"/>
                    <a:pt x="0" y="1057"/>
                    <a:pt x="326" y="1383"/>
                  </a:cubicBezTo>
                  <a:cubicBezTo>
                    <a:pt x="416" y="1473"/>
                    <a:pt x="575" y="1509"/>
                    <a:pt x="764" y="1509"/>
                  </a:cubicBezTo>
                  <a:cubicBezTo>
                    <a:pt x="1203" y="1509"/>
                    <a:pt x="1807" y="1315"/>
                    <a:pt x="2105" y="1157"/>
                  </a:cubicBezTo>
                  <a:cubicBezTo>
                    <a:pt x="2585" y="974"/>
                    <a:pt x="2273" y="0"/>
                    <a:pt x="15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1" name="Google Shape;6701;p42"/>
            <p:cNvSpPr/>
            <p:nvPr/>
          </p:nvSpPr>
          <p:spPr>
            <a:xfrm flipH="1">
              <a:off x="3587225" y="2994528"/>
              <a:ext cx="60175" cy="29125"/>
            </a:xfrm>
            <a:custGeom>
              <a:avLst/>
              <a:gdLst/>
              <a:ahLst/>
              <a:cxnLst/>
              <a:rect l="l" t="t" r="r" b="b"/>
              <a:pathLst>
                <a:path w="2407" h="1165" extrusionOk="0">
                  <a:moveTo>
                    <a:pt x="1088" y="1"/>
                  </a:moveTo>
                  <a:cubicBezTo>
                    <a:pt x="883" y="1"/>
                    <a:pt x="710" y="25"/>
                    <a:pt x="627" y="67"/>
                  </a:cubicBezTo>
                  <a:cubicBezTo>
                    <a:pt x="100" y="267"/>
                    <a:pt x="0" y="693"/>
                    <a:pt x="100" y="994"/>
                  </a:cubicBezTo>
                  <a:cubicBezTo>
                    <a:pt x="176" y="1117"/>
                    <a:pt x="312" y="1165"/>
                    <a:pt x="476" y="1165"/>
                  </a:cubicBezTo>
                  <a:cubicBezTo>
                    <a:pt x="745" y="1165"/>
                    <a:pt x="1088" y="1034"/>
                    <a:pt x="1353" y="894"/>
                  </a:cubicBezTo>
                  <a:cubicBezTo>
                    <a:pt x="1779" y="794"/>
                    <a:pt x="2406" y="367"/>
                    <a:pt x="1980" y="167"/>
                  </a:cubicBezTo>
                  <a:cubicBezTo>
                    <a:pt x="1730" y="50"/>
                    <a:pt x="1378" y="1"/>
                    <a:pt x="108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2" name="Google Shape;6702;p42"/>
            <p:cNvSpPr/>
            <p:nvPr/>
          </p:nvSpPr>
          <p:spPr>
            <a:xfrm flipH="1">
              <a:off x="3582225" y="3034153"/>
              <a:ext cx="33850" cy="27225"/>
            </a:xfrm>
            <a:custGeom>
              <a:avLst/>
              <a:gdLst/>
              <a:ahLst/>
              <a:cxnLst/>
              <a:rect l="l" t="t" r="r" b="b"/>
              <a:pathLst>
                <a:path w="1354" h="1089" extrusionOk="0">
                  <a:moveTo>
                    <a:pt x="1045" y="1"/>
                  </a:moveTo>
                  <a:cubicBezTo>
                    <a:pt x="664" y="1"/>
                    <a:pt x="100" y="342"/>
                    <a:pt x="100" y="562"/>
                  </a:cubicBezTo>
                  <a:cubicBezTo>
                    <a:pt x="0" y="787"/>
                    <a:pt x="301" y="1088"/>
                    <a:pt x="727" y="1088"/>
                  </a:cubicBezTo>
                  <a:cubicBezTo>
                    <a:pt x="1153" y="1088"/>
                    <a:pt x="1354" y="361"/>
                    <a:pt x="1354" y="161"/>
                  </a:cubicBezTo>
                  <a:cubicBezTo>
                    <a:pt x="1300" y="47"/>
                    <a:pt x="1185" y="1"/>
                    <a:pt x="104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3" name="Google Shape;6703;p42"/>
            <p:cNvSpPr/>
            <p:nvPr/>
          </p:nvSpPr>
          <p:spPr>
            <a:xfrm flipH="1">
              <a:off x="2731350" y="2975503"/>
              <a:ext cx="15675" cy="41375"/>
            </a:xfrm>
            <a:custGeom>
              <a:avLst/>
              <a:gdLst/>
              <a:ahLst/>
              <a:cxnLst/>
              <a:rect l="l" t="t" r="r" b="b"/>
              <a:pathLst>
                <a:path w="627" h="1655" extrusionOk="0">
                  <a:moveTo>
                    <a:pt x="326" y="1"/>
                  </a:moveTo>
                  <a:lnTo>
                    <a:pt x="326" y="101"/>
                  </a:lnTo>
                  <a:lnTo>
                    <a:pt x="326" y="301"/>
                  </a:lnTo>
                  <a:cubicBezTo>
                    <a:pt x="326" y="402"/>
                    <a:pt x="226" y="627"/>
                    <a:pt x="226" y="828"/>
                  </a:cubicBezTo>
                  <a:cubicBezTo>
                    <a:pt x="226" y="928"/>
                    <a:pt x="226" y="1028"/>
                    <a:pt x="126" y="1028"/>
                  </a:cubicBezTo>
                  <a:lnTo>
                    <a:pt x="126" y="1254"/>
                  </a:lnTo>
                  <a:cubicBezTo>
                    <a:pt x="126" y="1354"/>
                    <a:pt x="0" y="1354"/>
                    <a:pt x="0" y="1454"/>
                  </a:cubicBezTo>
                  <a:lnTo>
                    <a:pt x="0" y="1555"/>
                  </a:lnTo>
                  <a:cubicBezTo>
                    <a:pt x="0" y="1555"/>
                    <a:pt x="0" y="1655"/>
                    <a:pt x="126" y="1655"/>
                  </a:cubicBezTo>
                  <a:lnTo>
                    <a:pt x="126" y="1555"/>
                  </a:lnTo>
                  <a:cubicBezTo>
                    <a:pt x="226" y="1555"/>
                    <a:pt x="326" y="1555"/>
                    <a:pt x="326" y="1454"/>
                  </a:cubicBezTo>
                  <a:cubicBezTo>
                    <a:pt x="527" y="1354"/>
                    <a:pt x="627" y="1128"/>
                    <a:pt x="627" y="928"/>
                  </a:cubicBezTo>
                  <a:lnTo>
                    <a:pt x="627" y="301"/>
                  </a:lnTo>
                  <a:cubicBezTo>
                    <a:pt x="627" y="101"/>
                    <a:pt x="527" y="1"/>
                    <a:pt x="5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4" name="Google Shape;6704;p42"/>
            <p:cNvSpPr/>
            <p:nvPr/>
          </p:nvSpPr>
          <p:spPr>
            <a:xfrm flipH="1">
              <a:off x="2702525" y="2988028"/>
              <a:ext cx="18200" cy="42025"/>
            </a:xfrm>
            <a:custGeom>
              <a:avLst/>
              <a:gdLst/>
              <a:ahLst/>
              <a:cxnLst/>
              <a:rect l="l" t="t" r="r" b="b"/>
              <a:pathLst>
                <a:path w="728" h="1681" extrusionOk="0">
                  <a:moveTo>
                    <a:pt x="527" y="1"/>
                  </a:moveTo>
                  <a:cubicBezTo>
                    <a:pt x="427" y="1"/>
                    <a:pt x="427" y="1"/>
                    <a:pt x="427" y="126"/>
                  </a:cubicBezTo>
                  <a:cubicBezTo>
                    <a:pt x="427" y="126"/>
                    <a:pt x="327" y="226"/>
                    <a:pt x="327" y="327"/>
                  </a:cubicBezTo>
                  <a:cubicBezTo>
                    <a:pt x="327" y="427"/>
                    <a:pt x="327" y="627"/>
                    <a:pt x="201" y="853"/>
                  </a:cubicBezTo>
                  <a:cubicBezTo>
                    <a:pt x="201" y="1054"/>
                    <a:pt x="201" y="1254"/>
                    <a:pt x="101" y="1379"/>
                  </a:cubicBezTo>
                  <a:lnTo>
                    <a:pt x="101" y="1480"/>
                  </a:lnTo>
                  <a:lnTo>
                    <a:pt x="1" y="1580"/>
                  </a:lnTo>
                  <a:cubicBezTo>
                    <a:pt x="1" y="1680"/>
                    <a:pt x="101" y="1680"/>
                    <a:pt x="101" y="1680"/>
                  </a:cubicBezTo>
                  <a:lnTo>
                    <a:pt x="201" y="1680"/>
                  </a:lnTo>
                  <a:cubicBezTo>
                    <a:pt x="201" y="1580"/>
                    <a:pt x="327" y="1580"/>
                    <a:pt x="427" y="1480"/>
                  </a:cubicBezTo>
                  <a:cubicBezTo>
                    <a:pt x="527" y="1379"/>
                    <a:pt x="627" y="1154"/>
                    <a:pt x="627" y="953"/>
                  </a:cubicBezTo>
                  <a:cubicBezTo>
                    <a:pt x="728" y="753"/>
                    <a:pt x="627" y="527"/>
                    <a:pt x="627" y="327"/>
                  </a:cubicBezTo>
                  <a:cubicBezTo>
                    <a:pt x="627" y="126"/>
                    <a:pt x="527" y="1"/>
                    <a:pt x="52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5" name="Google Shape;6705;p42"/>
            <p:cNvSpPr/>
            <p:nvPr/>
          </p:nvSpPr>
          <p:spPr>
            <a:xfrm flipH="1">
              <a:off x="2671200" y="2991178"/>
              <a:ext cx="23200" cy="54525"/>
            </a:xfrm>
            <a:custGeom>
              <a:avLst/>
              <a:gdLst/>
              <a:ahLst/>
              <a:cxnLst/>
              <a:rect l="l" t="t" r="r" b="b"/>
              <a:pathLst>
                <a:path w="928" h="2181" extrusionOk="0">
                  <a:moveTo>
                    <a:pt x="727" y="0"/>
                  </a:moveTo>
                  <a:cubicBezTo>
                    <a:pt x="727" y="0"/>
                    <a:pt x="727" y="201"/>
                    <a:pt x="627" y="401"/>
                  </a:cubicBezTo>
                  <a:cubicBezTo>
                    <a:pt x="527" y="627"/>
                    <a:pt x="402" y="827"/>
                    <a:pt x="402" y="1128"/>
                  </a:cubicBezTo>
                  <a:cubicBezTo>
                    <a:pt x="301" y="1354"/>
                    <a:pt x="201" y="1554"/>
                    <a:pt x="201" y="1755"/>
                  </a:cubicBezTo>
                  <a:cubicBezTo>
                    <a:pt x="101" y="1880"/>
                    <a:pt x="101" y="1980"/>
                    <a:pt x="101" y="1980"/>
                  </a:cubicBezTo>
                  <a:lnTo>
                    <a:pt x="1" y="2080"/>
                  </a:lnTo>
                  <a:lnTo>
                    <a:pt x="1" y="2181"/>
                  </a:lnTo>
                  <a:lnTo>
                    <a:pt x="201" y="2181"/>
                  </a:lnTo>
                  <a:lnTo>
                    <a:pt x="301" y="2080"/>
                  </a:lnTo>
                  <a:cubicBezTo>
                    <a:pt x="402" y="2080"/>
                    <a:pt x="402" y="1980"/>
                    <a:pt x="402" y="1980"/>
                  </a:cubicBezTo>
                  <a:cubicBezTo>
                    <a:pt x="627" y="1755"/>
                    <a:pt x="727" y="1454"/>
                    <a:pt x="828" y="1253"/>
                  </a:cubicBezTo>
                  <a:cubicBezTo>
                    <a:pt x="828" y="928"/>
                    <a:pt x="928" y="627"/>
                    <a:pt x="928" y="401"/>
                  </a:cubicBezTo>
                  <a:lnTo>
                    <a:pt x="928" y="100"/>
                  </a:lnTo>
                  <a:lnTo>
                    <a:pt x="828"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6" name="Google Shape;6706;p42"/>
            <p:cNvSpPr/>
            <p:nvPr/>
          </p:nvSpPr>
          <p:spPr>
            <a:xfrm flipH="1">
              <a:off x="2649900" y="3016853"/>
              <a:ext cx="26325" cy="44525"/>
            </a:xfrm>
            <a:custGeom>
              <a:avLst/>
              <a:gdLst/>
              <a:ahLst/>
              <a:cxnLst/>
              <a:rect l="l" t="t" r="r" b="b"/>
              <a:pathLst>
                <a:path w="1053" h="1781" extrusionOk="0">
                  <a:moveTo>
                    <a:pt x="827" y="1"/>
                  </a:moveTo>
                  <a:cubicBezTo>
                    <a:pt x="827" y="1"/>
                    <a:pt x="727" y="101"/>
                    <a:pt x="727" y="327"/>
                  </a:cubicBezTo>
                  <a:cubicBezTo>
                    <a:pt x="627" y="527"/>
                    <a:pt x="527" y="728"/>
                    <a:pt x="527" y="953"/>
                  </a:cubicBezTo>
                  <a:cubicBezTo>
                    <a:pt x="426" y="1154"/>
                    <a:pt x="301" y="1354"/>
                    <a:pt x="201" y="1479"/>
                  </a:cubicBezTo>
                  <a:lnTo>
                    <a:pt x="201" y="1580"/>
                  </a:lnTo>
                  <a:lnTo>
                    <a:pt x="101" y="1580"/>
                  </a:lnTo>
                  <a:lnTo>
                    <a:pt x="101" y="1680"/>
                  </a:lnTo>
                  <a:lnTo>
                    <a:pt x="0" y="1780"/>
                  </a:lnTo>
                  <a:lnTo>
                    <a:pt x="301" y="1780"/>
                  </a:lnTo>
                  <a:cubicBezTo>
                    <a:pt x="426" y="1780"/>
                    <a:pt x="426" y="1680"/>
                    <a:pt x="426" y="1680"/>
                  </a:cubicBezTo>
                  <a:cubicBezTo>
                    <a:pt x="527" y="1580"/>
                    <a:pt x="627" y="1479"/>
                    <a:pt x="727" y="1354"/>
                  </a:cubicBezTo>
                  <a:cubicBezTo>
                    <a:pt x="727" y="1254"/>
                    <a:pt x="827" y="1154"/>
                    <a:pt x="827" y="1053"/>
                  </a:cubicBezTo>
                  <a:cubicBezTo>
                    <a:pt x="928" y="853"/>
                    <a:pt x="928" y="627"/>
                    <a:pt x="1053" y="427"/>
                  </a:cubicBezTo>
                  <a:lnTo>
                    <a:pt x="1053" y="101"/>
                  </a:lnTo>
                  <a:lnTo>
                    <a:pt x="92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7" name="Google Shape;6707;p42"/>
            <p:cNvSpPr/>
            <p:nvPr/>
          </p:nvSpPr>
          <p:spPr>
            <a:xfrm flipH="1">
              <a:off x="2631725" y="3045678"/>
              <a:ext cx="31350" cy="32475"/>
            </a:xfrm>
            <a:custGeom>
              <a:avLst/>
              <a:gdLst/>
              <a:ahLst/>
              <a:cxnLst/>
              <a:rect l="l" t="t" r="r" b="b"/>
              <a:pathLst>
                <a:path w="1254" h="1299" extrusionOk="0">
                  <a:moveTo>
                    <a:pt x="1154" y="1"/>
                  </a:moveTo>
                  <a:lnTo>
                    <a:pt x="928" y="201"/>
                  </a:lnTo>
                  <a:lnTo>
                    <a:pt x="527" y="627"/>
                  </a:lnTo>
                  <a:lnTo>
                    <a:pt x="201" y="953"/>
                  </a:lnTo>
                  <a:cubicBezTo>
                    <a:pt x="201" y="1053"/>
                    <a:pt x="101" y="1053"/>
                    <a:pt x="101" y="1053"/>
                  </a:cubicBezTo>
                  <a:lnTo>
                    <a:pt x="101" y="1154"/>
                  </a:lnTo>
                  <a:lnTo>
                    <a:pt x="1" y="1154"/>
                  </a:lnTo>
                  <a:cubicBezTo>
                    <a:pt x="1" y="1254"/>
                    <a:pt x="1" y="1254"/>
                    <a:pt x="101" y="1254"/>
                  </a:cubicBezTo>
                  <a:cubicBezTo>
                    <a:pt x="101" y="1254"/>
                    <a:pt x="145" y="1298"/>
                    <a:pt x="235" y="1298"/>
                  </a:cubicBezTo>
                  <a:cubicBezTo>
                    <a:pt x="279" y="1298"/>
                    <a:pt x="335" y="1287"/>
                    <a:pt x="402" y="1254"/>
                  </a:cubicBezTo>
                  <a:cubicBezTo>
                    <a:pt x="527" y="1154"/>
                    <a:pt x="727" y="1053"/>
                    <a:pt x="828" y="828"/>
                  </a:cubicBezTo>
                  <a:cubicBezTo>
                    <a:pt x="1028" y="727"/>
                    <a:pt x="1154" y="527"/>
                    <a:pt x="1254" y="326"/>
                  </a:cubicBezTo>
                  <a:lnTo>
                    <a:pt x="1254" y="101"/>
                  </a:lnTo>
                  <a:lnTo>
                    <a:pt x="125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8" name="Google Shape;6708;p42"/>
            <p:cNvSpPr/>
            <p:nvPr/>
          </p:nvSpPr>
          <p:spPr>
            <a:xfrm flipH="1">
              <a:off x="2621700" y="3768753"/>
              <a:ext cx="195500" cy="770075"/>
            </a:xfrm>
            <a:custGeom>
              <a:avLst/>
              <a:gdLst/>
              <a:ahLst/>
              <a:cxnLst/>
              <a:rect l="l" t="t" r="r" b="b"/>
              <a:pathLst>
                <a:path w="7820" h="30803" extrusionOk="0">
                  <a:moveTo>
                    <a:pt x="2306" y="0"/>
                  </a:moveTo>
                  <a:cubicBezTo>
                    <a:pt x="2306" y="0"/>
                    <a:pt x="1980" y="526"/>
                    <a:pt x="1554" y="1354"/>
                  </a:cubicBezTo>
                  <a:cubicBezTo>
                    <a:pt x="1253" y="2206"/>
                    <a:pt x="627" y="3459"/>
                    <a:pt x="301" y="5013"/>
                  </a:cubicBezTo>
                  <a:cubicBezTo>
                    <a:pt x="100" y="5740"/>
                    <a:pt x="0" y="6692"/>
                    <a:pt x="0" y="7619"/>
                  </a:cubicBezTo>
                  <a:lnTo>
                    <a:pt x="0" y="8371"/>
                  </a:lnTo>
                  <a:lnTo>
                    <a:pt x="0" y="9098"/>
                  </a:lnTo>
                  <a:cubicBezTo>
                    <a:pt x="100" y="9298"/>
                    <a:pt x="100" y="9499"/>
                    <a:pt x="201" y="9724"/>
                  </a:cubicBezTo>
                  <a:lnTo>
                    <a:pt x="201" y="10126"/>
                  </a:lnTo>
                  <a:cubicBezTo>
                    <a:pt x="201" y="10251"/>
                    <a:pt x="301" y="10351"/>
                    <a:pt x="301" y="10552"/>
                  </a:cubicBezTo>
                  <a:cubicBezTo>
                    <a:pt x="627" y="11504"/>
                    <a:pt x="1153" y="12431"/>
                    <a:pt x="1679" y="13384"/>
                  </a:cubicBezTo>
                  <a:cubicBezTo>
                    <a:pt x="2306" y="14211"/>
                    <a:pt x="3033" y="15038"/>
                    <a:pt x="3760" y="15765"/>
                  </a:cubicBezTo>
                  <a:cubicBezTo>
                    <a:pt x="4486" y="16617"/>
                    <a:pt x="5314" y="17344"/>
                    <a:pt x="6065" y="17970"/>
                  </a:cubicBezTo>
                  <a:cubicBezTo>
                    <a:pt x="6466" y="18396"/>
                    <a:pt x="6792" y="18697"/>
                    <a:pt x="7093" y="19123"/>
                  </a:cubicBezTo>
                  <a:cubicBezTo>
                    <a:pt x="7193" y="19223"/>
                    <a:pt x="7319" y="19324"/>
                    <a:pt x="7319" y="19424"/>
                  </a:cubicBezTo>
                  <a:cubicBezTo>
                    <a:pt x="7419" y="19424"/>
                    <a:pt x="7419" y="19524"/>
                    <a:pt x="7419" y="19524"/>
                  </a:cubicBezTo>
                  <a:lnTo>
                    <a:pt x="7419" y="19649"/>
                  </a:lnTo>
                  <a:cubicBezTo>
                    <a:pt x="7419" y="19850"/>
                    <a:pt x="7419" y="20151"/>
                    <a:pt x="7319" y="20376"/>
                  </a:cubicBezTo>
                  <a:cubicBezTo>
                    <a:pt x="7193" y="21304"/>
                    <a:pt x="6892" y="22256"/>
                    <a:pt x="6692" y="23183"/>
                  </a:cubicBezTo>
                  <a:cubicBezTo>
                    <a:pt x="6366" y="24035"/>
                    <a:pt x="6166" y="24862"/>
                    <a:pt x="5940" y="25589"/>
                  </a:cubicBezTo>
                  <a:cubicBezTo>
                    <a:pt x="5439" y="27168"/>
                    <a:pt x="5113" y="28421"/>
                    <a:pt x="4812" y="29349"/>
                  </a:cubicBezTo>
                  <a:cubicBezTo>
                    <a:pt x="4587" y="30176"/>
                    <a:pt x="4386" y="30702"/>
                    <a:pt x="4386" y="30702"/>
                  </a:cubicBezTo>
                  <a:cubicBezTo>
                    <a:pt x="4386" y="30802"/>
                    <a:pt x="4486" y="30802"/>
                    <a:pt x="4486" y="30802"/>
                  </a:cubicBezTo>
                  <a:lnTo>
                    <a:pt x="4587" y="30802"/>
                  </a:lnTo>
                  <a:cubicBezTo>
                    <a:pt x="4587" y="30802"/>
                    <a:pt x="4812" y="30301"/>
                    <a:pt x="5013" y="29349"/>
                  </a:cubicBezTo>
                  <a:cubicBezTo>
                    <a:pt x="5314" y="28522"/>
                    <a:pt x="5740" y="27268"/>
                    <a:pt x="6266" y="25689"/>
                  </a:cubicBezTo>
                  <a:cubicBezTo>
                    <a:pt x="6466" y="24963"/>
                    <a:pt x="6692" y="24136"/>
                    <a:pt x="6993" y="23183"/>
                  </a:cubicBezTo>
                  <a:cubicBezTo>
                    <a:pt x="7193" y="22356"/>
                    <a:pt x="7519" y="21404"/>
                    <a:pt x="7720" y="20476"/>
                  </a:cubicBezTo>
                  <a:cubicBezTo>
                    <a:pt x="7820" y="20151"/>
                    <a:pt x="7820" y="19950"/>
                    <a:pt x="7820" y="19649"/>
                  </a:cubicBezTo>
                  <a:cubicBezTo>
                    <a:pt x="7820" y="19524"/>
                    <a:pt x="7820" y="19524"/>
                    <a:pt x="7720" y="19424"/>
                  </a:cubicBezTo>
                  <a:cubicBezTo>
                    <a:pt x="7720" y="19324"/>
                    <a:pt x="7720" y="19223"/>
                    <a:pt x="7619" y="19223"/>
                  </a:cubicBezTo>
                  <a:cubicBezTo>
                    <a:pt x="7619" y="19123"/>
                    <a:pt x="7519" y="19023"/>
                    <a:pt x="7419" y="18897"/>
                  </a:cubicBezTo>
                  <a:cubicBezTo>
                    <a:pt x="7093" y="18496"/>
                    <a:pt x="6692" y="18070"/>
                    <a:pt x="6366" y="17770"/>
                  </a:cubicBezTo>
                  <a:cubicBezTo>
                    <a:pt x="5539" y="17018"/>
                    <a:pt x="4812" y="16291"/>
                    <a:pt x="4060" y="15464"/>
                  </a:cubicBezTo>
                  <a:cubicBezTo>
                    <a:pt x="3334" y="14737"/>
                    <a:pt x="2607" y="14010"/>
                    <a:pt x="1980" y="13058"/>
                  </a:cubicBezTo>
                  <a:cubicBezTo>
                    <a:pt x="1454" y="12231"/>
                    <a:pt x="928" y="11379"/>
                    <a:pt x="727" y="10451"/>
                  </a:cubicBezTo>
                  <a:cubicBezTo>
                    <a:pt x="627" y="10251"/>
                    <a:pt x="627" y="10126"/>
                    <a:pt x="627" y="10025"/>
                  </a:cubicBezTo>
                  <a:lnTo>
                    <a:pt x="527" y="9724"/>
                  </a:lnTo>
                  <a:cubicBezTo>
                    <a:pt x="527" y="9399"/>
                    <a:pt x="426" y="9198"/>
                    <a:pt x="426" y="8998"/>
                  </a:cubicBezTo>
                  <a:cubicBezTo>
                    <a:pt x="426" y="8772"/>
                    <a:pt x="301" y="8572"/>
                    <a:pt x="301" y="8246"/>
                  </a:cubicBezTo>
                  <a:lnTo>
                    <a:pt x="301" y="7619"/>
                  </a:lnTo>
                  <a:cubicBezTo>
                    <a:pt x="301" y="6692"/>
                    <a:pt x="426" y="5865"/>
                    <a:pt x="627" y="5113"/>
                  </a:cubicBezTo>
                  <a:cubicBezTo>
                    <a:pt x="928" y="3559"/>
                    <a:pt x="1454" y="2306"/>
                    <a:pt x="1780" y="1479"/>
                  </a:cubicBezTo>
                  <a:cubicBezTo>
                    <a:pt x="2181" y="627"/>
                    <a:pt x="2406" y="100"/>
                    <a:pt x="2406" y="100"/>
                  </a:cubicBezTo>
                  <a:lnTo>
                    <a:pt x="2406" y="0"/>
                  </a:lnTo>
                  <a:close/>
                </a:path>
              </a:pathLst>
            </a:custGeom>
            <a:solidFill>
              <a:srgbClr val="DA84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9" name="Google Shape;6709;p42"/>
            <p:cNvSpPr/>
            <p:nvPr/>
          </p:nvSpPr>
          <p:spPr>
            <a:xfrm flipH="1">
              <a:off x="3229475" y="3956703"/>
              <a:ext cx="141000" cy="574600"/>
            </a:xfrm>
            <a:custGeom>
              <a:avLst/>
              <a:gdLst/>
              <a:ahLst/>
              <a:cxnLst/>
              <a:rect l="l" t="t" r="r" b="b"/>
              <a:pathLst>
                <a:path w="5640" h="22984" extrusionOk="0">
                  <a:moveTo>
                    <a:pt x="5515" y="1"/>
                  </a:moveTo>
                  <a:cubicBezTo>
                    <a:pt x="5515" y="1"/>
                    <a:pt x="5414" y="1"/>
                    <a:pt x="5414" y="101"/>
                  </a:cubicBezTo>
                  <a:cubicBezTo>
                    <a:pt x="5414" y="101"/>
                    <a:pt x="5414" y="1580"/>
                    <a:pt x="5214" y="3760"/>
                  </a:cubicBezTo>
                  <a:cubicBezTo>
                    <a:pt x="5114" y="4287"/>
                    <a:pt x="5114" y="4913"/>
                    <a:pt x="5013" y="5540"/>
                  </a:cubicBezTo>
                  <a:cubicBezTo>
                    <a:pt x="4888" y="6166"/>
                    <a:pt x="4688" y="6793"/>
                    <a:pt x="4487" y="7420"/>
                  </a:cubicBezTo>
                  <a:cubicBezTo>
                    <a:pt x="4161" y="8773"/>
                    <a:pt x="3760" y="10126"/>
                    <a:pt x="3334" y="11605"/>
                  </a:cubicBezTo>
                  <a:cubicBezTo>
                    <a:pt x="1655" y="17244"/>
                    <a:pt x="101" y="22883"/>
                    <a:pt x="101" y="22883"/>
                  </a:cubicBezTo>
                  <a:cubicBezTo>
                    <a:pt x="1" y="22984"/>
                    <a:pt x="101" y="22984"/>
                    <a:pt x="101" y="22984"/>
                  </a:cubicBezTo>
                  <a:lnTo>
                    <a:pt x="201" y="22984"/>
                  </a:lnTo>
                  <a:cubicBezTo>
                    <a:pt x="201" y="22984"/>
                    <a:pt x="302" y="22557"/>
                    <a:pt x="502" y="21931"/>
                  </a:cubicBezTo>
                  <a:cubicBezTo>
                    <a:pt x="728" y="21405"/>
                    <a:pt x="1028" y="20477"/>
                    <a:pt x="1354" y="19425"/>
                  </a:cubicBezTo>
                  <a:cubicBezTo>
                    <a:pt x="2081" y="17344"/>
                    <a:pt x="2908" y="14512"/>
                    <a:pt x="3760" y="11705"/>
                  </a:cubicBezTo>
                  <a:cubicBezTo>
                    <a:pt x="4161" y="10252"/>
                    <a:pt x="4487" y="8873"/>
                    <a:pt x="4888" y="7520"/>
                  </a:cubicBezTo>
                  <a:cubicBezTo>
                    <a:pt x="5114" y="6893"/>
                    <a:pt x="5214" y="6166"/>
                    <a:pt x="5314" y="5540"/>
                  </a:cubicBezTo>
                  <a:cubicBezTo>
                    <a:pt x="5414" y="4913"/>
                    <a:pt x="5414" y="4287"/>
                    <a:pt x="5515" y="3760"/>
                  </a:cubicBezTo>
                  <a:cubicBezTo>
                    <a:pt x="5640" y="2733"/>
                    <a:pt x="5640" y="1780"/>
                    <a:pt x="5640" y="1154"/>
                  </a:cubicBezTo>
                  <a:lnTo>
                    <a:pt x="5640" y="101"/>
                  </a:lnTo>
                  <a:cubicBezTo>
                    <a:pt x="5640" y="1"/>
                    <a:pt x="5640" y="1"/>
                    <a:pt x="5515" y="1"/>
                  </a:cubicBezTo>
                  <a:close/>
                </a:path>
              </a:pathLst>
            </a:custGeom>
            <a:solidFill>
              <a:srgbClr val="DA84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0" name="Google Shape;6710;p42"/>
            <p:cNvSpPr/>
            <p:nvPr/>
          </p:nvSpPr>
          <p:spPr>
            <a:xfrm flipH="1">
              <a:off x="3407400" y="3933528"/>
              <a:ext cx="33875" cy="602800"/>
            </a:xfrm>
            <a:custGeom>
              <a:avLst/>
              <a:gdLst/>
              <a:ahLst/>
              <a:cxnLst/>
              <a:rect l="l" t="t" r="r" b="b"/>
              <a:pathLst>
                <a:path w="1355" h="24112" extrusionOk="0">
                  <a:moveTo>
                    <a:pt x="527" y="1"/>
                  </a:moveTo>
                  <a:cubicBezTo>
                    <a:pt x="427" y="1"/>
                    <a:pt x="427" y="1"/>
                    <a:pt x="427" y="101"/>
                  </a:cubicBezTo>
                  <a:cubicBezTo>
                    <a:pt x="427" y="101"/>
                    <a:pt x="427" y="402"/>
                    <a:pt x="527" y="1154"/>
                  </a:cubicBezTo>
                  <a:cubicBezTo>
                    <a:pt x="527" y="1780"/>
                    <a:pt x="627" y="2707"/>
                    <a:pt x="627" y="3860"/>
                  </a:cubicBezTo>
                  <a:cubicBezTo>
                    <a:pt x="727" y="4913"/>
                    <a:pt x="727" y="6266"/>
                    <a:pt x="828" y="7620"/>
                  </a:cubicBezTo>
                  <a:cubicBezTo>
                    <a:pt x="828" y="9073"/>
                    <a:pt x="953" y="10552"/>
                    <a:pt x="953" y="12106"/>
                  </a:cubicBezTo>
                  <a:lnTo>
                    <a:pt x="953" y="14312"/>
                  </a:lnTo>
                  <a:cubicBezTo>
                    <a:pt x="828" y="15038"/>
                    <a:pt x="828" y="15765"/>
                    <a:pt x="828" y="16492"/>
                  </a:cubicBezTo>
                  <a:cubicBezTo>
                    <a:pt x="727" y="17845"/>
                    <a:pt x="527" y="19098"/>
                    <a:pt x="427" y="20251"/>
                  </a:cubicBezTo>
                  <a:cubicBezTo>
                    <a:pt x="101" y="22557"/>
                    <a:pt x="1" y="24011"/>
                    <a:pt x="1" y="24011"/>
                  </a:cubicBezTo>
                  <a:lnTo>
                    <a:pt x="1" y="24111"/>
                  </a:lnTo>
                  <a:cubicBezTo>
                    <a:pt x="101" y="24111"/>
                    <a:pt x="101" y="24011"/>
                    <a:pt x="101" y="24011"/>
                  </a:cubicBezTo>
                  <a:cubicBezTo>
                    <a:pt x="101" y="24011"/>
                    <a:pt x="201" y="23710"/>
                    <a:pt x="326" y="22958"/>
                  </a:cubicBezTo>
                  <a:cubicBezTo>
                    <a:pt x="427" y="22332"/>
                    <a:pt x="527" y="21404"/>
                    <a:pt x="727" y="20352"/>
                  </a:cubicBezTo>
                  <a:cubicBezTo>
                    <a:pt x="953" y="19199"/>
                    <a:pt x="1053" y="17845"/>
                    <a:pt x="1154" y="16492"/>
                  </a:cubicBezTo>
                  <a:cubicBezTo>
                    <a:pt x="1254" y="15038"/>
                    <a:pt x="1354" y="13560"/>
                    <a:pt x="1354" y="12006"/>
                  </a:cubicBezTo>
                  <a:cubicBezTo>
                    <a:pt x="1254" y="10552"/>
                    <a:pt x="1254" y="9073"/>
                    <a:pt x="1154" y="7620"/>
                  </a:cubicBezTo>
                  <a:cubicBezTo>
                    <a:pt x="1154" y="6266"/>
                    <a:pt x="1053" y="4913"/>
                    <a:pt x="953" y="3760"/>
                  </a:cubicBezTo>
                  <a:cubicBezTo>
                    <a:pt x="727" y="1555"/>
                    <a:pt x="627" y="101"/>
                    <a:pt x="627" y="101"/>
                  </a:cubicBezTo>
                  <a:cubicBezTo>
                    <a:pt x="627" y="1"/>
                    <a:pt x="527" y="1"/>
                    <a:pt x="527" y="1"/>
                  </a:cubicBezTo>
                  <a:close/>
                </a:path>
              </a:pathLst>
            </a:custGeom>
            <a:solidFill>
              <a:srgbClr val="DA843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1" name="Google Shape;6711;p42"/>
            <p:cNvSpPr/>
            <p:nvPr/>
          </p:nvSpPr>
          <p:spPr>
            <a:xfrm flipH="1">
              <a:off x="3127950" y="3566653"/>
              <a:ext cx="109675" cy="45675"/>
            </a:xfrm>
            <a:custGeom>
              <a:avLst/>
              <a:gdLst/>
              <a:ahLst/>
              <a:cxnLst/>
              <a:rect l="l" t="t" r="r" b="b"/>
              <a:pathLst>
                <a:path w="4387" h="1827" extrusionOk="0">
                  <a:moveTo>
                    <a:pt x="887" y="0"/>
                  </a:moveTo>
                  <a:cubicBezTo>
                    <a:pt x="570" y="0"/>
                    <a:pt x="320" y="45"/>
                    <a:pt x="201" y="164"/>
                  </a:cubicBezTo>
                  <a:cubicBezTo>
                    <a:pt x="0" y="365"/>
                    <a:pt x="326" y="1292"/>
                    <a:pt x="952" y="1518"/>
                  </a:cubicBezTo>
                  <a:cubicBezTo>
                    <a:pt x="1419" y="1646"/>
                    <a:pt x="2185" y="1827"/>
                    <a:pt x="2786" y="1827"/>
                  </a:cubicBezTo>
                  <a:cubicBezTo>
                    <a:pt x="3122" y="1827"/>
                    <a:pt x="3406" y="1771"/>
                    <a:pt x="3559" y="1618"/>
                  </a:cubicBezTo>
                  <a:cubicBezTo>
                    <a:pt x="3960" y="1292"/>
                    <a:pt x="4386" y="465"/>
                    <a:pt x="3559" y="365"/>
                  </a:cubicBezTo>
                  <a:cubicBezTo>
                    <a:pt x="2946" y="293"/>
                    <a:pt x="1698" y="0"/>
                    <a:pt x="88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2" name="Google Shape;6712;p42"/>
            <p:cNvSpPr/>
            <p:nvPr/>
          </p:nvSpPr>
          <p:spPr>
            <a:xfrm flipH="1">
              <a:off x="3070325" y="3598153"/>
              <a:ext cx="52450" cy="40525"/>
            </a:xfrm>
            <a:custGeom>
              <a:avLst/>
              <a:gdLst/>
              <a:ahLst/>
              <a:cxnLst/>
              <a:rect l="l" t="t" r="r" b="b"/>
              <a:pathLst>
                <a:path w="2098" h="1621" extrusionOk="0">
                  <a:moveTo>
                    <a:pt x="1419" y="1"/>
                  </a:moveTo>
                  <a:cubicBezTo>
                    <a:pt x="956" y="1"/>
                    <a:pt x="207" y="672"/>
                    <a:pt x="118" y="784"/>
                  </a:cubicBezTo>
                  <a:cubicBezTo>
                    <a:pt x="1" y="972"/>
                    <a:pt x="1091" y="1621"/>
                    <a:pt x="1498" y="1621"/>
                  </a:cubicBezTo>
                  <a:cubicBezTo>
                    <a:pt x="1526" y="1621"/>
                    <a:pt x="1551" y="1617"/>
                    <a:pt x="1572" y="1611"/>
                  </a:cubicBezTo>
                  <a:cubicBezTo>
                    <a:pt x="1998" y="1511"/>
                    <a:pt x="2098" y="258"/>
                    <a:pt x="1572" y="32"/>
                  </a:cubicBezTo>
                  <a:cubicBezTo>
                    <a:pt x="1526" y="11"/>
                    <a:pt x="1474" y="1"/>
                    <a:pt x="14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3" name="Google Shape;6713;p42"/>
            <p:cNvSpPr/>
            <p:nvPr/>
          </p:nvSpPr>
          <p:spPr>
            <a:xfrm flipH="1">
              <a:off x="2961050" y="3545128"/>
              <a:ext cx="88625" cy="38475"/>
            </a:xfrm>
            <a:custGeom>
              <a:avLst/>
              <a:gdLst/>
              <a:ahLst/>
              <a:cxnLst/>
              <a:rect l="l" t="t" r="r" b="b"/>
              <a:pathLst>
                <a:path w="3545" h="1539" extrusionOk="0">
                  <a:moveTo>
                    <a:pt x="1957" y="0"/>
                  </a:moveTo>
                  <a:cubicBezTo>
                    <a:pt x="1395" y="0"/>
                    <a:pt x="811" y="115"/>
                    <a:pt x="527" y="399"/>
                  </a:cubicBezTo>
                  <a:cubicBezTo>
                    <a:pt x="201" y="699"/>
                    <a:pt x="1" y="1426"/>
                    <a:pt x="527" y="1527"/>
                  </a:cubicBezTo>
                  <a:cubicBezTo>
                    <a:pt x="563" y="1535"/>
                    <a:pt x="607" y="1539"/>
                    <a:pt x="659" y="1539"/>
                  </a:cubicBezTo>
                  <a:cubicBezTo>
                    <a:pt x="1379" y="1539"/>
                    <a:pt x="3545" y="773"/>
                    <a:pt x="3334" y="399"/>
                  </a:cubicBezTo>
                  <a:cubicBezTo>
                    <a:pt x="3279" y="166"/>
                    <a:pt x="2634" y="0"/>
                    <a:pt x="19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4" name="Google Shape;6714;p42"/>
            <p:cNvSpPr/>
            <p:nvPr/>
          </p:nvSpPr>
          <p:spPr>
            <a:xfrm flipH="1">
              <a:off x="2837850" y="3531228"/>
              <a:ext cx="80625" cy="40125"/>
            </a:xfrm>
            <a:custGeom>
              <a:avLst/>
              <a:gdLst/>
              <a:ahLst/>
              <a:cxnLst/>
              <a:rect l="l" t="t" r="r" b="b"/>
              <a:pathLst>
                <a:path w="3225" h="1605" extrusionOk="0">
                  <a:moveTo>
                    <a:pt x="1844" y="1"/>
                  </a:moveTo>
                  <a:cubicBezTo>
                    <a:pt x="1119" y="1"/>
                    <a:pt x="345" y="349"/>
                    <a:pt x="192" y="829"/>
                  </a:cubicBezTo>
                  <a:cubicBezTo>
                    <a:pt x="0" y="1361"/>
                    <a:pt x="874" y="1604"/>
                    <a:pt x="1602" y="1604"/>
                  </a:cubicBezTo>
                  <a:cubicBezTo>
                    <a:pt x="1732" y="1604"/>
                    <a:pt x="1857" y="1596"/>
                    <a:pt x="1971" y="1581"/>
                  </a:cubicBezTo>
                  <a:cubicBezTo>
                    <a:pt x="2798" y="1456"/>
                    <a:pt x="3224" y="328"/>
                    <a:pt x="2472" y="103"/>
                  </a:cubicBezTo>
                  <a:cubicBezTo>
                    <a:pt x="2280" y="33"/>
                    <a:pt x="2064" y="1"/>
                    <a:pt x="18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5" name="Google Shape;6715;p42"/>
            <p:cNvSpPr/>
            <p:nvPr/>
          </p:nvSpPr>
          <p:spPr>
            <a:xfrm flipH="1">
              <a:off x="2934975" y="3585478"/>
              <a:ext cx="43875" cy="29525"/>
            </a:xfrm>
            <a:custGeom>
              <a:avLst/>
              <a:gdLst/>
              <a:ahLst/>
              <a:cxnLst/>
              <a:rect l="l" t="t" r="r" b="b"/>
              <a:pathLst>
                <a:path w="1755" h="1181" extrusionOk="0">
                  <a:moveTo>
                    <a:pt x="1068" y="0"/>
                  </a:moveTo>
                  <a:cubicBezTo>
                    <a:pt x="589" y="0"/>
                    <a:pt x="89" y="688"/>
                    <a:pt x="0" y="865"/>
                  </a:cubicBezTo>
                  <a:cubicBezTo>
                    <a:pt x="0" y="1060"/>
                    <a:pt x="305" y="1181"/>
                    <a:pt x="662" y="1181"/>
                  </a:cubicBezTo>
                  <a:cubicBezTo>
                    <a:pt x="857" y="1181"/>
                    <a:pt x="1068" y="1145"/>
                    <a:pt x="1253" y="1065"/>
                  </a:cubicBezTo>
                  <a:cubicBezTo>
                    <a:pt x="1754" y="865"/>
                    <a:pt x="1554" y="138"/>
                    <a:pt x="1253" y="38"/>
                  </a:cubicBezTo>
                  <a:cubicBezTo>
                    <a:pt x="1192" y="12"/>
                    <a:pt x="1130" y="0"/>
                    <a:pt x="10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6" name="Google Shape;6716;p42"/>
            <p:cNvSpPr/>
            <p:nvPr/>
          </p:nvSpPr>
          <p:spPr>
            <a:xfrm flipH="1">
              <a:off x="2752275" y="3501253"/>
              <a:ext cx="69950" cy="22900"/>
            </a:xfrm>
            <a:custGeom>
              <a:avLst/>
              <a:gdLst/>
              <a:ahLst/>
              <a:cxnLst/>
              <a:rect l="l" t="t" r="r" b="b"/>
              <a:pathLst>
                <a:path w="2798" h="916" extrusionOk="0">
                  <a:moveTo>
                    <a:pt x="1927" y="0"/>
                  </a:moveTo>
                  <a:cubicBezTo>
                    <a:pt x="1379" y="0"/>
                    <a:pt x="695" y="137"/>
                    <a:pt x="402" y="374"/>
                  </a:cubicBezTo>
                  <a:cubicBezTo>
                    <a:pt x="1" y="675"/>
                    <a:pt x="502" y="775"/>
                    <a:pt x="1028" y="901"/>
                  </a:cubicBezTo>
                  <a:cubicBezTo>
                    <a:pt x="1082" y="911"/>
                    <a:pt x="1143" y="916"/>
                    <a:pt x="1209" y="916"/>
                  </a:cubicBezTo>
                  <a:cubicBezTo>
                    <a:pt x="1795" y="916"/>
                    <a:pt x="2798" y="544"/>
                    <a:pt x="2707" y="274"/>
                  </a:cubicBezTo>
                  <a:cubicBezTo>
                    <a:pt x="2707" y="86"/>
                    <a:pt x="2360" y="0"/>
                    <a:pt x="192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7" name="Google Shape;6717;p42"/>
            <p:cNvSpPr/>
            <p:nvPr/>
          </p:nvSpPr>
          <p:spPr>
            <a:xfrm flipH="1">
              <a:off x="2752025" y="3555953"/>
              <a:ext cx="59100" cy="26400"/>
            </a:xfrm>
            <a:custGeom>
              <a:avLst/>
              <a:gdLst/>
              <a:ahLst/>
              <a:cxnLst/>
              <a:rect l="l" t="t" r="r" b="b"/>
              <a:pathLst>
                <a:path w="2364" h="1056" extrusionOk="0">
                  <a:moveTo>
                    <a:pt x="1484" y="1"/>
                  </a:moveTo>
                  <a:cubicBezTo>
                    <a:pt x="967" y="1"/>
                    <a:pt x="354" y="139"/>
                    <a:pt x="183" y="367"/>
                  </a:cubicBezTo>
                  <a:cubicBezTo>
                    <a:pt x="1" y="711"/>
                    <a:pt x="245" y="1056"/>
                    <a:pt x="729" y="1056"/>
                  </a:cubicBezTo>
                  <a:cubicBezTo>
                    <a:pt x="843" y="1056"/>
                    <a:pt x="971" y="1036"/>
                    <a:pt x="1111" y="993"/>
                  </a:cubicBezTo>
                  <a:cubicBezTo>
                    <a:pt x="1837" y="793"/>
                    <a:pt x="2364" y="693"/>
                    <a:pt x="2263" y="266"/>
                  </a:cubicBezTo>
                  <a:cubicBezTo>
                    <a:pt x="2220" y="82"/>
                    <a:pt x="1880" y="1"/>
                    <a:pt x="148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8" name="Google Shape;6718;p42"/>
            <p:cNvSpPr/>
            <p:nvPr/>
          </p:nvSpPr>
          <p:spPr>
            <a:xfrm flipH="1">
              <a:off x="2645550" y="3516153"/>
              <a:ext cx="80175" cy="25250"/>
            </a:xfrm>
            <a:custGeom>
              <a:avLst/>
              <a:gdLst/>
              <a:ahLst/>
              <a:cxnLst/>
              <a:rect l="l" t="t" r="r" b="b"/>
              <a:pathLst>
                <a:path w="3207" h="1010" extrusionOk="0">
                  <a:moveTo>
                    <a:pt x="1265" y="1"/>
                  </a:moveTo>
                  <a:cubicBezTo>
                    <a:pt x="962" y="1"/>
                    <a:pt x="693" y="26"/>
                    <a:pt x="527" y="79"/>
                  </a:cubicBezTo>
                  <a:cubicBezTo>
                    <a:pt x="0" y="305"/>
                    <a:pt x="401" y="605"/>
                    <a:pt x="1028" y="931"/>
                  </a:cubicBezTo>
                  <a:cubicBezTo>
                    <a:pt x="1194" y="984"/>
                    <a:pt x="1414" y="1009"/>
                    <a:pt x="1648" y="1009"/>
                  </a:cubicBezTo>
                  <a:cubicBezTo>
                    <a:pt x="2296" y="1009"/>
                    <a:pt x="3060" y="818"/>
                    <a:pt x="3133" y="505"/>
                  </a:cubicBezTo>
                  <a:cubicBezTo>
                    <a:pt x="3207" y="192"/>
                    <a:pt x="2104" y="1"/>
                    <a:pt x="126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9" name="Google Shape;6719;p42"/>
            <p:cNvSpPr/>
            <p:nvPr/>
          </p:nvSpPr>
          <p:spPr>
            <a:xfrm flipH="1">
              <a:off x="2577200" y="3507703"/>
              <a:ext cx="38875" cy="23600"/>
            </a:xfrm>
            <a:custGeom>
              <a:avLst/>
              <a:gdLst/>
              <a:ahLst/>
              <a:cxnLst/>
              <a:rect l="l" t="t" r="r" b="b"/>
              <a:pathLst>
                <a:path w="1555" h="944" extrusionOk="0">
                  <a:moveTo>
                    <a:pt x="626" y="1"/>
                  </a:moveTo>
                  <a:cubicBezTo>
                    <a:pt x="468" y="1"/>
                    <a:pt x="316" y="37"/>
                    <a:pt x="201" y="116"/>
                  </a:cubicBezTo>
                  <a:cubicBezTo>
                    <a:pt x="0" y="317"/>
                    <a:pt x="101" y="943"/>
                    <a:pt x="827" y="943"/>
                  </a:cubicBezTo>
                  <a:cubicBezTo>
                    <a:pt x="1554" y="943"/>
                    <a:pt x="1354" y="317"/>
                    <a:pt x="1354" y="317"/>
                  </a:cubicBezTo>
                  <a:cubicBezTo>
                    <a:pt x="1224" y="122"/>
                    <a:pt x="915" y="1"/>
                    <a:pt x="6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0" name="Google Shape;6720;p42"/>
            <p:cNvSpPr/>
            <p:nvPr/>
          </p:nvSpPr>
          <p:spPr>
            <a:xfrm flipH="1">
              <a:off x="2526975" y="3552228"/>
              <a:ext cx="49400" cy="29425"/>
            </a:xfrm>
            <a:custGeom>
              <a:avLst/>
              <a:gdLst/>
              <a:ahLst/>
              <a:cxnLst/>
              <a:rect l="l" t="t" r="r" b="b"/>
              <a:pathLst>
                <a:path w="1976" h="1177" extrusionOk="0">
                  <a:moveTo>
                    <a:pt x="574" y="0"/>
                  </a:moveTo>
                  <a:cubicBezTo>
                    <a:pt x="469" y="0"/>
                    <a:pt x="372" y="34"/>
                    <a:pt x="292" y="115"/>
                  </a:cubicBezTo>
                  <a:cubicBezTo>
                    <a:pt x="0" y="384"/>
                    <a:pt x="654" y="1177"/>
                    <a:pt x="1243" y="1177"/>
                  </a:cubicBezTo>
                  <a:cubicBezTo>
                    <a:pt x="1312" y="1177"/>
                    <a:pt x="1380" y="1166"/>
                    <a:pt x="1445" y="1142"/>
                  </a:cubicBezTo>
                  <a:cubicBezTo>
                    <a:pt x="1976" y="1057"/>
                    <a:pt x="1157" y="0"/>
                    <a:pt x="5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1" name="Google Shape;6721;p42"/>
            <p:cNvSpPr/>
            <p:nvPr/>
          </p:nvSpPr>
          <p:spPr>
            <a:xfrm flipH="1">
              <a:off x="3569075" y="3398453"/>
              <a:ext cx="174825" cy="112175"/>
            </a:xfrm>
            <a:custGeom>
              <a:avLst/>
              <a:gdLst/>
              <a:ahLst/>
              <a:cxnLst/>
              <a:rect l="l" t="t" r="r" b="b"/>
              <a:pathLst>
                <a:path w="6993" h="4487" extrusionOk="0">
                  <a:moveTo>
                    <a:pt x="6893" y="0"/>
                  </a:moveTo>
                  <a:cubicBezTo>
                    <a:pt x="6792" y="0"/>
                    <a:pt x="6667" y="100"/>
                    <a:pt x="6667" y="100"/>
                  </a:cubicBezTo>
                  <a:cubicBezTo>
                    <a:pt x="6667" y="100"/>
                    <a:pt x="6667" y="301"/>
                    <a:pt x="6567" y="501"/>
                  </a:cubicBezTo>
                  <a:cubicBezTo>
                    <a:pt x="6567" y="627"/>
                    <a:pt x="6467" y="727"/>
                    <a:pt x="6467" y="927"/>
                  </a:cubicBezTo>
                  <a:cubicBezTo>
                    <a:pt x="6366" y="1028"/>
                    <a:pt x="6266" y="1253"/>
                    <a:pt x="6266" y="1353"/>
                  </a:cubicBezTo>
                  <a:cubicBezTo>
                    <a:pt x="6166" y="1454"/>
                    <a:pt x="6166" y="1554"/>
                    <a:pt x="6040" y="1654"/>
                  </a:cubicBezTo>
                  <a:cubicBezTo>
                    <a:pt x="6040" y="1754"/>
                    <a:pt x="5940" y="1880"/>
                    <a:pt x="5940" y="1980"/>
                  </a:cubicBezTo>
                  <a:cubicBezTo>
                    <a:pt x="5840" y="1980"/>
                    <a:pt x="5840" y="2080"/>
                    <a:pt x="5740" y="2180"/>
                  </a:cubicBezTo>
                  <a:cubicBezTo>
                    <a:pt x="5639" y="2281"/>
                    <a:pt x="5639" y="2381"/>
                    <a:pt x="5539" y="2506"/>
                  </a:cubicBezTo>
                  <a:cubicBezTo>
                    <a:pt x="5414" y="2607"/>
                    <a:pt x="5314" y="2607"/>
                    <a:pt x="5213" y="2707"/>
                  </a:cubicBezTo>
                  <a:cubicBezTo>
                    <a:pt x="5213" y="2807"/>
                    <a:pt x="5113" y="2907"/>
                    <a:pt x="5013" y="2907"/>
                  </a:cubicBezTo>
                  <a:cubicBezTo>
                    <a:pt x="4913" y="3008"/>
                    <a:pt x="4787" y="3133"/>
                    <a:pt x="4687" y="3133"/>
                  </a:cubicBezTo>
                  <a:cubicBezTo>
                    <a:pt x="4587" y="3233"/>
                    <a:pt x="4487" y="3233"/>
                    <a:pt x="4386" y="3333"/>
                  </a:cubicBezTo>
                  <a:lnTo>
                    <a:pt x="4161" y="3333"/>
                  </a:lnTo>
                  <a:lnTo>
                    <a:pt x="4061" y="3434"/>
                  </a:lnTo>
                  <a:lnTo>
                    <a:pt x="3960" y="3434"/>
                  </a:lnTo>
                  <a:cubicBezTo>
                    <a:pt x="3860" y="3434"/>
                    <a:pt x="3760" y="3534"/>
                    <a:pt x="3660" y="3534"/>
                  </a:cubicBezTo>
                  <a:cubicBezTo>
                    <a:pt x="3334" y="3634"/>
                    <a:pt x="3133" y="3634"/>
                    <a:pt x="2908" y="3634"/>
                  </a:cubicBezTo>
                  <a:lnTo>
                    <a:pt x="1554" y="3634"/>
                  </a:lnTo>
                  <a:cubicBezTo>
                    <a:pt x="1153" y="3534"/>
                    <a:pt x="827" y="3434"/>
                    <a:pt x="627" y="3333"/>
                  </a:cubicBezTo>
                  <a:cubicBezTo>
                    <a:pt x="527" y="3333"/>
                    <a:pt x="401" y="3333"/>
                    <a:pt x="401" y="3233"/>
                  </a:cubicBezTo>
                  <a:lnTo>
                    <a:pt x="301" y="3233"/>
                  </a:lnTo>
                  <a:cubicBezTo>
                    <a:pt x="201" y="3233"/>
                    <a:pt x="101" y="3233"/>
                    <a:pt x="101" y="3333"/>
                  </a:cubicBezTo>
                  <a:cubicBezTo>
                    <a:pt x="0" y="3333"/>
                    <a:pt x="0" y="3434"/>
                    <a:pt x="101" y="3534"/>
                  </a:cubicBezTo>
                  <a:lnTo>
                    <a:pt x="201" y="3634"/>
                  </a:lnTo>
                  <a:cubicBezTo>
                    <a:pt x="301" y="3634"/>
                    <a:pt x="301" y="3759"/>
                    <a:pt x="401" y="3759"/>
                  </a:cubicBezTo>
                  <a:cubicBezTo>
                    <a:pt x="727" y="3860"/>
                    <a:pt x="1028" y="4060"/>
                    <a:pt x="1454" y="4160"/>
                  </a:cubicBezTo>
                  <a:cubicBezTo>
                    <a:pt x="1654" y="4261"/>
                    <a:pt x="1880" y="4386"/>
                    <a:pt x="2081" y="4386"/>
                  </a:cubicBezTo>
                  <a:cubicBezTo>
                    <a:pt x="2406" y="4386"/>
                    <a:pt x="2607" y="4486"/>
                    <a:pt x="2908" y="4486"/>
                  </a:cubicBezTo>
                  <a:cubicBezTo>
                    <a:pt x="3233" y="4486"/>
                    <a:pt x="3534" y="4386"/>
                    <a:pt x="3760" y="4386"/>
                  </a:cubicBezTo>
                  <a:cubicBezTo>
                    <a:pt x="3960" y="4261"/>
                    <a:pt x="4061" y="4261"/>
                    <a:pt x="4286" y="4261"/>
                  </a:cubicBezTo>
                  <a:cubicBezTo>
                    <a:pt x="4286" y="4160"/>
                    <a:pt x="4286" y="4160"/>
                    <a:pt x="4386" y="4160"/>
                  </a:cubicBezTo>
                  <a:lnTo>
                    <a:pt x="4487" y="4160"/>
                  </a:lnTo>
                  <a:lnTo>
                    <a:pt x="4687" y="4060"/>
                  </a:lnTo>
                  <a:cubicBezTo>
                    <a:pt x="4787" y="4060"/>
                    <a:pt x="4913" y="3960"/>
                    <a:pt x="5113" y="3860"/>
                  </a:cubicBezTo>
                  <a:cubicBezTo>
                    <a:pt x="5213" y="3759"/>
                    <a:pt x="5314" y="3634"/>
                    <a:pt x="5414" y="3634"/>
                  </a:cubicBezTo>
                  <a:cubicBezTo>
                    <a:pt x="5639" y="3534"/>
                    <a:pt x="5740" y="3434"/>
                    <a:pt x="5840" y="3333"/>
                  </a:cubicBezTo>
                  <a:cubicBezTo>
                    <a:pt x="5940" y="3233"/>
                    <a:pt x="6040" y="3133"/>
                    <a:pt x="6040" y="3008"/>
                  </a:cubicBezTo>
                  <a:cubicBezTo>
                    <a:pt x="6166" y="2907"/>
                    <a:pt x="6266" y="2707"/>
                    <a:pt x="6366" y="2607"/>
                  </a:cubicBezTo>
                  <a:cubicBezTo>
                    <a:pt x="6467" y="2506"/>
                    <a:pt x="6467" y="2381"/>
                    <a:pt x="6567" y="2281"/>
                  </a:cubicBezTo>
                  <a:cubicBezTo>
                    <a:pt x="6667" y="2080"/>
                    <a:pt x="6792" y="1880"/>
                    <a:pt x="6792" y="1554"/>
                  </a:cubicBezTo>
                  <a:cubicBezTo>
                    <a:pt x="6893" y="1353"/>
                    <a:pt x="6893" y="1253"/>
                    <a:pt x="6993" y="1028"/>
                  </a:cubicBezTo>
                  <a:lnTo>
                    <a:pt x="6993" y="501"/>
                  </a:lnTo>
                  <a:lnTo>
                    <a:pt x="6993" y="100"/>
                  </a:lnTo>
                  <a:lnTo>
                    <a:pt x="6893" y="0"/>
                  </a:lnTo>
                  <a:close/>
                </a:path>
              </a:pathLst>
            </a:custGeom>
            <a:solidFill>
              <a:srgbClr val="2A0D0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22" name="Google Shape;6722;p42"/>
            <p:cNvGrpSpPr/>
            <p:nvPr/>
          </p:nvGrpSpPr>
          <p:grpSpPr>
            <a:xfrm>
              <a:off x="3696875" y="3993678"/>
              <a:ext cx="572100" cy="479350"/>
              <a:chOff x="3696875" y="3993678"/>
              <a:chExt cx="572100" cy="479350"/>
            </a:xfrm>
          </p:grpSpPr>
          <p:sp>
            <p:nvSpPr>
              <p:cNvPr id="6723" name="Google Shape;6723;p42"/>
              <p:cNvSpPr/>
              <p:nvPr/>
            </p:nvSpPr>
            <p:spPr>
              <a:xfrm flipH="1">
                <a:off x="3696875" y="3993678"/>
                <a:ext cx="563950" cy="421550"/>
              </a:xfrm>
              <a:custGeom>
                <a:avLst/>
                <a:gdLst/>
                <a:ahLst/>
                <a:cxnLst/>
                <a:rect l="l" t="t" r="r" b="b"/>
                <a:pathLst>
                  <a:path w="22558" h="16862" extrusionOk="0">
                    <a:moveTo>
                      <a:pt x="22557" y="1"/>
                    </a:moveTo>
                    <a:lnTo>
                      <a:pt x="22557" y="1"/>
                    </a:lnTo>
                    <a:cubicBezTo>
                      <a:pt x="21359" y="927"/>
                      <a:pt x="19185" y="1131"/>
                      <a:pt x="17168" y="1131"/>
                    </a:cubicBezTo>
                    <a:cubicBezTo>
                      <a:pt x="16020" y="1131"/>
                      <a:pt x="14922" y="1065"/>
                      <a:pt x="14086" y="1028"/>
                    </a:cubicBezTo>
                    <a:cubicBezTo>
                      <a:pt x="11680" y="1028"/>
                      <a:pt x="10853" y="3234"/>
                      <a:pt x="9800" y="4161"/>
                    </a:cubicBezTo>
                    <a:cubicBezTo>
                      <a:pt x="9474" y="4437"/>
                      <a:pt x="9137" y="4492"/>
                      <a:pt x="8738" y="4492"/>
                    </a:cubicBezTo>
                    <a:cubicBezTo>
                      <a:pt x="8473" y="4492"/>
                      <a:pt x="8181" y="4467"/>
                      <a:pt x="7846" y="4467"/>
                    </a:cubicBezTo>
                    <a:cubicBezTo>
                      <a:pt x="6949" y="4467"/>
                      <a:pt x="5750" y="4644"/>
                      <a:pt x="3960" y="5941"/>
                    </a:cubicBezTo>
                    <a:cubicBezTo>
                      <a:pt x="1" y="8773"/>
                      <a:pt x="2081" y="15540"/>
                      <a:pt x="2081" y="15540"/>
                    </a:cubicBezTo>
                    <a:cubicBezTo>
                      <a:pt x="2081" y="15540"/>
                      <a:pt x="5870" y="16862"/>
                      <a:pt x="8405" y="16862"/>
                    </a:cubicBezTo>
                    <a:cubicBezTo>
                      <a:pt x="8727" y="16862"/>
                      <a:pt x="9028" y="16841"/>
                      <a:pt x="9299" y="16793"/>
                    </a:cubicBezTo>
                    <a:cubicBezTo>
                      <a:pt x="11680" y="16392"/>
                      <a:pt x="11680" y="14512"/>
                      <a:pt x="12632" y="13359"/>
                    </a:cubicBezTo>
                    <a:cubicBezTo>
                      <a:pt x="13685" y="12206"/>
                      <a:pt x="15765" y="11680"/>
                      <a:pt x="16191" y="10652"/>
                    </a:cubicBezTo>
                    <a:cubicBezTo>
                      <a:pt x="16492" y="9700"/>
                      <a:pt x="15339" y="9499"/>
                      <a:pt x="15665" y="8973"/>
                    </a:cubicBezTo>
                    <a:cubicBezTo>
                      <a:pt x="15865" y="8447"/>
                      <a:pt x="16918" y="8246"/>
                      <a:pt x="18372" y="7820"/>
                    </a:cubicBezTo>
                    <a:cubicBezTo>
                      <a:pt x="19825" y="7394"/>
                      <a:pt x="22557" y="1"/>
                      <a:pt x="225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4" name="Google Shape;6724;p42"/>
              <p:cNvSpPr/>
              <p:nvPr/>
            </p:nvSpPr>
            <p:spPr>
              <a:xfrm flipH="1">
                <a:off x="3723200" y="4020003"/>
                <a:ext cx="545775" cy="453025"/>
              </a:xfrm>
              <a:custGeom>
                <a:avLst/>
                <a:gdLst/>
                <a:ahLst/>
                <a:cxnLst/>
                <a:rect l="l" t="t" r="r" b="b"/>
                <a:pathLst>
                  <a:path w="21831" h="18121" extrusionOk="0">
                    <a:moveTo>
                      <a:pt x="21780" y="0"/>
                    </a:moveTo>
                    <a:cubicBezTo>
                      <a:pt x="21755" y="0"/>
                      <a:pt x="21730" y="25"/>
                      <a:pt x="21730" y="76"/>
                    </a:cubicBezTo>
                    <a:cubicBezTo>
                      <a:pt x="21730" y="76"/>
                      <a:pt x="21404" y="401"/>
                      <a:pt x="20778" y="827"/>
                    </a:cubicBezTo>
                    <a:cubicBezTo>
                      <a:pt x="20477" y="1028"/>
                      <a:pt x="20051" y="1228"/>
                      <a:pt x="19525" y="1554"/>
                    </a:cubicBezTo>
                    <a:cubicBezTo>
                      <a:pt x="19124" y="1855"/>
                      <a:pt x="18597" y="2081"/>
                      <a:pt x="17971" y="2381"/>
                    </a:cubicBezTo>
                    <a:cubicBezTo>
                      <a:pt x="17344" y="2707"/>
                      <a:pt x="16617" y="2908"/>
                      <a:pt x="15991" y="3208"/>
                    </a:cubicBezTo>
                    <a:cubicBezTo>
                      <a:pt x="15565" y="3334"/>
                      <a:pt x="15264" y="3534"/>
                      <a:pt x="14838" y="3735"/>
                    </a:cubicBezTo>
                    <a:cubicBezTo>
                      <a:pt x="14512" y="3960"/>
                      <a:pt x="14111" y="4060"/>
                      <a:pt x="13785" y="4261"/>
                    </a:cubicBezTo>
                    <a:cubicBezTo>
                      <a:pt x="13058" y="4687"/>
                      <a:pt x="12231" y="5088"/>
                      <a:pt x="11505" y="5614"/>
                    </a:cubicBezTo>
                    <a:cubicBezTo>
                      <a:pt x="11078" y="5840"/>
                      <a:pt x="10753" y="6040"/>
                      <a:pt x="10352" y="6341"/>
                    </a:cubicBezTo>
                    <a:cubicBezTo>
                      <a:pt x="10026" y="6567"/>
                      <a:pt x="9625" y="6868"/>
                      <a:pt x="9299" y="7093"/>
                    </a:cubicBezTo>
                    <a:cubicBezTo>
                      <a:pt x="8873" y="7394"/>
                      <a:pt x="8572" y="7594"/>
                      <a:pt x="8146" y="7920"/>
                    </a:cubicBezTo>
                    <a:cubicBezTo>
                      <a:pt x="7845" y="8221"/>
                      <a:pt x="7520" y="8547"/>
                      <a:pt x="7219" y="8747"/>
                    </a:cubicBezTo>
                    <a:lnTo>
                      <a:pt x="6893" y="8973"/>
                    </a:lnTo>
                    <a:lnTo>
                      <a:pt x="6692" y="9274"/>
                    </a:lnTo>
                    <a:cubicBezTo>
                      <a:pt x="6492" y="9374"/>
                      <a:pt x="6367" y="9474"/>
                      <a:pt x="6166" y="9700"/>
                    </a:cubicBezTo>
                    <a:cubicBezTo>
                      <a:pt x="6066" y="9800"/>
                      <a:pt x="5865" y="10000"/>
                      <a:pt x="5740" y="10101"/>
                    </a:cubicBezTo>
                    <a:cubicBezTo>
                      <a:pt x="5540" y="10326"/>
                      <a:pt x="5439" y="10426"/>
                      <a:pt x="5339" y="10527"/>
                    </a:cubicBezTo>
                    <a:lnTo>
                      <a:pt x="4387" y="11479"/>
                    </a:lnTo>
                    <a:cubicBezTo>
                      <a:pt x="4186" y="11780"/>
                      <a:pt x="3860" y="12106"/>
                      <a:pt x="3660" y="12406"/>
                    </a:cubicBezTo>
                    <a:lnTo>
                      <a:pt x="3234" y="12832"/>
                    </a:lnTo>
                    <a:cubicBezTo>
                      <a:pt x="3134" y="12933"/>
                      <a:pt x="3033" y="13133"/>
                      <a:pt x="2933" y="13233"/>
                    </a:cubicBezTo>
                    <a:cubicBezTo>
                      <a:pt x="2733" y="13559"/>
                      <a:pt x="2507" y="13860"/>
                      <a:pt x="2306" y="14086"/>
                    </a:cubicBezTo>
                    <a:cubicBezTo>
                      <a:pt x="2206" y="14286"/>
                      <a:pt x="2106" y="14386"/>
                      <a:pt x="1981" y="14487"/>
                    </a:cubicBezTo>
                    <a:cubicBezTo>
                      <a:pt x="1880" y="14612"/>
                      <a:pt x="1780" y="14812"/>
                      <a:pt x="1780" y="14913"/>
                    </a:cubicBezTo>
                    <a:cubicBezTo>
                      <a:pt x="1580" y="15113"/>
                      <a:pt x="1479" y="15439"/>
                      <a:pt x="1254" y="15639"/>
                    </a:cubicBezTo>
                    <a:cubicBezTo>
                      <a:pt x="953" y="16066"/>
                      <a:pt x="728" y="16492"/>
                      <a:pt x="527" y="16893"/>
                    </a:cubicBezTo>
                    <a:cubicBezTo>
                      <a:pt x="226" y="17619"/>
                      <a:pt x="1" y="17945"/>
                      <a:pt x="1" y="17945"/>
                    </a:cubicBezTo>
                    <a:lnTo>
                      <a:pt x="1" y="18046"/>
                    </a:lnTo>
                    <a:cubicBezTo>
                      <a:pt x="51" y="18096"/>
                      <a:pt x="76" y="18121"/>
                      <a:pt x="88" y="18121"/>
                    </a:cubicBezTo>
                    <a:cubicBezTo>
                      <a:pt x="101" y="18121"/>
                      <a:pt x="101" y="18096"/>
                      <a:pt x="101" y="18046"/>
                    </a:cubicBezTo>
                    <a:cubicBezTo>
                      <a:pt x="101" y="18046"/>
                      <a:pt x="427" y="17745"/>
                      <a:pt x="853" y="16993"/>
                    </a:cubicBezTo>
                    <a:cubicBezTo>
                      <a:pt x="953" y="16893"/>
                      <a:pt x="1053" y="16692"/>
                      <a:pt x="1154" y="16492"/>
                    </a:cubicBezTo>
                    <a:cubicBezTo>
                      <a:pt x="1254" y="16266"/>
                      <a:pt x="1354" y="16066"/>
                      <a:pt x="1580" y="15865"/>
                    </a:cubicBezTo>
                    <a:cubicBezTo>
                      <a:pt x="1680" y="15639"/>
                      <a:pt x="1880" y="15339"/>
                      <a:pt x="2106" y="15113"/>
                    </a:cubicBezTo>
                    <a:cubicBezTo>
                      <a:pt x="2106" y="15013"/>
                      <a:pt x="2206" y="14812"/>
                      <a:pt x="2306" y="14712"/>
                    </a:cubicBezTo>
                    <a:cubicBezTo>
                      <a:pt x="2407" y="14612"/>
                      <a:pt x="2507" y="14487"/>
                      <a:pt x="2607" y="14286"/>
                    </a:cubicBezTo>
                    <a:cubicBezTo>
                      <a:pt x="2833" y="14086"/>
                      <a:pt x="3033" y="13760"/>
                      <a:pt x="3234" y="13459"/>
                    </a:cubicBezTo>
                    <a:cubicBezTo>
                      <a:pt x="3359" y="13359"/>
                      <a:pt x="3459" y="13233"/>
                      <a:pt x="3560" y="13033"/>
                    </a:cubicBezTo>
                    <a:cubicBezTo>
                      <a:pt x="3660" y="12933"/>
                      <a:pt x="3760" y="12732"/>
                      <a:pt x="3986" y="12607"/>
                    </a:cubicBezTo>
                    <a:cubicBezTo>
                      <a:pt x="4186" y="12306"/>
                      <a:pt x="4387" y="11980"/>
                      <a:pt x="4713" y="11680"/>
                    </a:cubicBezTo>
                    <a:cubicBezTo>
                      <a:pt x="4913" y="11354"/>
                      <a:pt x="5239" y="11153"/>
                      <a:pt x="5540" y="10853"/>
                    </a:cubicBezTo>
                    <a:cubicBezTo>
                      <a:pt x="5640" y="10627"/>
                      <a:pt x="5865" y="10527"/>
                      <a:pt x="5966" y="10326"/>
                    </a:cubicBezTo>
                    <a:cubicBezTo>
                      <a:pt x="6066" y="10226"/>
                      <a:pt x="6266" y="10000"/>
                      <a:pt x="6367" y="9900"/>
                    </a:cubicBezTo>
                    <a:cubicBezTo>
                      <a:pt x="6592" y="9800"/>
                      <a:pt x="6692" y="9599"/>
                      <a:pt x="6893" y="9474"/>
                    </a:cubicBezTo>
                    <a:lnTo>
                      <a:pt x="7119" y="9274"/>
                    </a:lnTo>
                    <a:lnTo>
                      <a:pt x="7419" y="8973"/>
                    </a:lnTo>
                    <a:cubicBezTo>
                      <a:pt x="7745" y="8747"/>
                      <a:pt x="8046" y="8446"/>
                      <a:pt x="8372" y="8121"/>
                    </a:cubicBezTo>
                    <a:cubicBezTo>
                      <a:pt x="8773" y="7920"/>
                      <a:pt x="9099" y="7594"/>
                      <a:pt x="9399" y="7294"/>
                    </a:cubicBezTo>
                    <a:cubicBezTo>
                      <a:pt x="10126" y="6767"/>
                      <a:pt x="10878" y="6241"/>
                      <a:pt x="11605" y="5840"/>
                    </a:cubicBezTo>
                    <a:cubicBezTo>
                      <a:pt x="12332" y="5314"/>
                      <a:pt x="13058" y="4888"/>
                      <a:pt x="13886" y="4461"/>
                    </a:cubicBezTo>
                    <a:cubicBezTo>
                      <a:pt x="14211" y="4261"/>
                      <a:pt x="14637" y="4060"/>
                      <a:pt x="14938" y="3960"/>
                    </a:cubicBezTo>
                    <a:cubicBezTo>
                      <a:pt x="15364" y="3735"/>
                      <a:pt x="15665" y="3634"/>
                      <a:pt x="16091" y="3434"/>
                    </a:cubicBezTo>
                    <a:cubicBezTo>
                      <a:pt x="16718" y="3108"/>
                      <a:pt x="17444" y="2908"/>
                      <a:pt x="18071" y="2707"/>
                    </a:cubicBezTo>
                    <a:cubicBezTo>
                      <a:pt x="19324" y="2081"/>
                      <a:pt x="20277" y="1454"/>
                      <a:pt x="20903" y="1028"/>
                    </a:cubicBezTo>
                    <a:cubicBezTo>
                      <a:pt x="21530" y="502"/>
                      <a:pt x="21830" y="201"/>
                      <a:pt x="21830" y="201"/>
                    </a:cubicBezTo>
                    <a:lnTo>
                      <a:pt x="21830" y="76"/>
                    </a:lnTo>
                    <a:cubicBezTo>
                      <a:pt x="21830" y="25"/>
                      <a:pt x="21805" y="0"/>
                      <a:pt x="21780" y="0"/>
                    </a:cubicBezTo>
                    <a:close/>
                  </a:path>
                </a:pathLst>
              </a:custGeom>
              <a:solidFill>
                <a:srgbClr val="651D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5" name="Google Shape;6725;p42"/>
              <p:cNvSpPr/>
              <p:nvPr/>
            </p:nvSpPr>
            <p:spPr>
              <a:xfrm flipH="1">
                <a:off x="3772700" y="4027528"/>
                <a:ext cx="156675" cy="107150"/>
              </a:xfrm>
              <a:custGeom>
                <a:avLst/>
                <a:gdLst/>
                <a:ahLst/>
                <a:cxnLst/>
                <a:rect l="l" t="t" r="r" b="b"/>
                <a:pathLst>
                  <a:path w="6267" h="4286" extrusionOk="0">
                    <a:moveTo>
                      <a:pt x="2307" y="0"/>
                    </a:moveTo>
                    <a:cubicBezTo>
                      <a:pt x="2081" y="301"/>
                      <a:pt x="1880" y="727"/>
                      <a:pt x="1780" y="1028"/>
                    </a:cubicBezTo>
                    <a:cubicBezTo>
                      <a:pt x="1555" y="1353"/>
                      <a:pt x="1354" y="1780"/>
                      <a:pt x="1154" y="2080"/>
                    </a:cubicBezTo>
                    <a:lnTo>
                      <a:pt x="928" y="2607"/>
                    </a:lnTo>
                    <a:cubicBezTo>
                      <a:pt x="828" y="2807"/>
                      <a:pt x="728" y="2907"/>
                      <a:pt x="627" y="3133"/>
                    </a:cubicBezTo>
                    <a:cubicBezTo>
                      <a:pt x="527" y="3333"/>
                      <a:pt x="427" y="3434"/>
                      <a:pt x="302" y="3659"/>
                    </a:cubicBezTo>
                    <a:cubicBezTo>
                      <a:pt x="302" y="3659"/>
                      <a:pt x="201" y="3759"/>
                      <a:pt x="201" y="3860"/>
                    </a:cubicBezTo>
                    <a:lnTo>
                      <a:pt x="1" y="4060"/>
                    </a:lnTo>
                    <a:lnTo>
                      <a:pt x="1" y="4160"/>
                    </a:lnTo>
                    <a:cubicBezTo>
                      <a:pt x="1" y="4286"/>
                      <a:pt x="1" y="4286"/>
                      <a:pt x="101" y="4286"/>
                    </a:cubicBezTo>
                    <a:cubicBezTo>
                      <a:pt x="131" y="4286"/>
                      <a:pt x="163" y="4283"/>
                      <a:pt x="198" y="4278"/>
                    </a:cubicBezTo>
                    <a:lnTo>
                      <a:pt x="198" y="4278"/>
                    </a:lnTo>
                    <a:lnTo>
                      <a:pt x="201" y="4286"/>
                    </a:lnTo>
                    <a:cubicBezTo>
                      <a:pt x="201" y="4283"/>
                      <a:pt x="201" y="4280"/>
                      <a:pt x="201" y="4278"/>
                    </a:cubicBezTo>
                    <a:lnTo>
                      <a:pt x="201" y="4278"/>
                    </a:lnTo>
                    <a:cubicBezTo>
                      <a:pt x="399" y="4250"/>
                      <a:pt x="658" y="4160"/>
                      <a:pt x="828" y="4160"/>
                    </a:cubicBezTo>
                    <a:lnTo>
                      <a:pt x="1680" y="4160"/>
                    </a:lnTo>
                    <a:lnTo>
                      <a:pt x="2407" y="4060"/>
                    </a:lnTo>
                    <a:lnTo>
                      <a:pt x="3961" y="4060"/>
                    </a:lnTo>
                    <a:lnTo>
                      <a:pt x="4286" y="4160"/>
                    </a:lnTo>
                    <a:lnTo>
                      <a:pt x="5439" y="4160"/>
                    </a:lnTo>
                    <a:cubicBezTo>
                      <a:pt x="5640" y="4286"/>
                      <a:pt x="5740" y="4286"/>
                      <a:pt x="5840" y="4286"/>
                    </a:cubicBezTo>
                    <a:lnTo>
                      <a:pt x="6266" y="4286"/>
                    </a:lnTo>
                    <a:cubicBezTo>
                      <a:pt x="6066" y="4160"/>
                      <a:pt x="5740" y="4060"/>
                      <a:pt x="5540" y="4060"/>
                    </a:cubicBezTo>
                    <a:cubicBezTo>
                      <a:pt x="5439" y="3960"/>
                      <a:pt x="5214" y="3960"/>
                      <a:pt x="5114" y="3960"/>
                    </a:cubicBezTo>
                    <a:lnTo>
                      <a:pt x="4687" y="3860"/>
                    </a:lnTo>
                    <a:cubicBezTo>
                      <a:pt x="4487" y="3860"/>
                      <a:pt x="4186" y="3860"/>
                      <a:pt x="3961" y="3759"/>
                    </a:cubicBezTo>
                    <a:lnTo>
                      <a:pt x="1555" y="3759"/>
                    </a:lnTo>
                    <a:cubicBezTo>
                      <a:pt x="1354" y="3860"/>
                      <a:pt x="1053" y="3860"/>
                      <a:pt x="828" y="3860"/>
                    </a:cubicBezTo>
                    <a:cubicBezTo>
                      <a:pt x="715" y="3916"/>
                      <a:pt x="563" y="3941"/>
                      <a:pt x="415" y="3969"/>
                    </a:cubicBezTo>
                    <a:lnTo>
                      <a:pt x="415" y="3969"/>
                    </a:lnTo>
                    <a:cubicBezTo>
                      <a:pt x="419" y="3966"/>
                      <a:pt x="423" y="3963"/>
                      <a:pt x="427" y="3960"/>
                    </a:cubicBezTo>
                    <a:lnTo>
                      <a:pt x="527" y="3759"/>
                    </a:lnTo>
                    <a:cubicBezTo>
                      <a:pt x="627" y="3534"/>
                      <a:pt x="728" y="3434"/>
                      <a:pt x="828" y="3233"/>
                    </a:cubicBezTo>
                    <a:cubicBezTo>
                      <a:pt x="1053" y="3133"/>
                      <a:pt x="1154" y="2907"/>
                      <a:pt x="1154" y="2707"/>
                    </a:cubicBezTo>
                    <a:cubicBezTo>
                      <a:pt x="1254" y="2607"/>
                      <a:pt x="1354" y="2406"/>
                      <a:pt x="1454" y="2181"/>
                    </a:cubicBezTo>
                    <a:cubicBezTo>
                      <a:pt x="1680" y="1880"/>
                      <a:pt x="1880" y="1554"/>
                      <a:pt x="1981" y="1153"/>
                    </a:cubicBezTo>
                    <a:cubicBezTo>
                      <a:pt x="2081" y="927"/>
                      <a:pt x="2181" y="827"/>
                      <a:pt x="2181" y="627"/>
                    </a:cubicBezTo>
                    <a:cubicBezTo>
                      <a:pt x="2307" y="401"/>
                      <a:pt x="2307" y="201"/>
                      <a:pt x="2407" y="100"/>
                    </a:cubicBezTo>
                    <a:lnTo>
                      <a:pt x="2407" y="0"/>
                    </a:lnTo>
                    <a:close/>
                  </a:path>
                </a:pathLst>
              </a:custGeom>
              <a:solidFill>
                <a:srgbClr val="651D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6" name="Google Shape;6726;p42"/>
              <p:cNvSpPr/>
              <p:nvPr/>
            </p:nvSpPr>
            <p:spPr>
              <a:xfrm flipH="1">
                <a:off x="3817200" y="4048203"/>
                <a:ext cx="185475" cy="130350"/>
              </a:xfrm>
              <a:custGeom>
                <a:avLst/>
                <a:gdLst/>
                <a:ahLst/>
                <a:cxnLst/>
                <a:rect l="l" t="t" r="r" b="b"/>
                <a:pathLst>
                  <a:path w="7419" h="5214" extrusionOk="0">
                    <a:moveTo>
                      <a:pt x="1680" y="0"/>
                    </a:moveTo>
                    <a:lnTo>
                      <a:pt x="1680" y="100"/>
                    </a:lnTo>
                    <a:cubicBezTo>
                      <a:pt x="1579" y="526"/>
                      <a:pt x="1479" y="953"/>
                      <a:pt x="1354" y="1354"/>
                    </a:cubicBezTo>
                    <a:lnTo>
                      <a:pt x="1053" y="2607"/>
                    </a:lnTo>
                    <a:cubicBezTo>
                      <a:pt x="953" y="2832"/>
                      <a:pt x="853" y="3033"/>
                      <a:pt x="853" y="3233"/>
                    </a:cubicBezTo>
                    <a:cubicBezTo>
                      <a:pt x="853" y="3333"/>
                      <a:pt x="727" y="3459"/>
                      <a:pt x="727" y="3559"/>
                    </a:cubicBezTo>
                    <a:cubicBezTo>
                      <a:pt x="727" y="3659"/>
                      <a:pt x="627" y="3760"/>
                      <a:pt x="627" y="3860"/>
                    </a:cubicBezTo>
                    <a:cubicBezTo>
                      <a:pt x="627" y="3960"/>
                      <a:pt x="527" y="4085"/>
                      <a:pt x="527" y="4186"/>
                    </a:cubicBezTo>
                    <a:lnTo>
                      <a:pt x="426" y="4486"/>
                    </a:lnTo>
                    <a:lnTo>
                      <a:pt x="226" y="4712"/>
                    </a:lnTo>
                    <a:cubicBezTo>
                      <a:pt x="101" y="4812"/>
                      <a:pt x="101" y="4912"/>
                      <a:pt x="0" y="5013"/>
                    </a:cubicBezTo>
                    <a:lnTo>
                      <a:pt x="0" y="5113"/>
                    </a:lnTo>
                    <a:cubicBezTo>
                      <a:pt x="0" y="5113"/>
                      <a:pt x="101" y="5213"/>
                      <a:pt x="226" y="5213"/>
                    </a:cubicBezTo>
                    <a:cubicBezTo>
                      <a:pt x="426" y="5113"/>
                      <a:pt x="727" y="5013"/>
                      <a:pt x="1053" y="5013"/>
                    </a:cubicBezTo>
                    <a:lnTo>
                      <a:pt x="1479" y="5013"/>
                    </a:lnTo>
                    <a:cubicBezTo>
                      <a:pt x="1680" y="4912"/>
                      <a:pt x="1780" y="4912"/>
                      <a:pt x="1980" y="4912"/>
                    </a:cubicBezTo>
                    <a:lnTo>
                      <a:pt x="3760" y="4912"/>
                    </a:lnTo>
                    <a:cubicBezTo>
                      <a:pt x="3835" y="4879"/>
                      <a:pt x="3896" y="4868"/>
                      <a:pt x="3952" y="4868"/>
                    </a:cubicBezTo>
                    <a:cubicBezTo>
                      <a:pt x="4063" y="4868"/>
                      <a:pt x="4152" y="4912"/>
                      <a:pt x="4286" y="4912"/>
                    </a:cubicBezTo>
                    <a:lnTo>
                      <a:pt x="5640" y="4912"/>
                    </a:lnTo>
                    <a:cubicBezTo>
                      <a:pt x="5740" y="4912"/>
                      <a:pt x="5965" y="5013"/>
                      <a:pt x="6066" y="5013"/>
                    </a:cubicBezTo>
                    <a:lnTo>
                      <a:pt x="6492" y="5013"/>
                    </a:lnTo>
                    <a:cubicBezTo>
                      <a:pt x="6692" y="5113"/>
                      <a:pt x="6792" y="5113"/>
                      <a:pt x="6993" y="5113"/>
                    </a:cubicBezTo>
                    <a:cubicBezTo>
                      <a:pt x="7118" y="5113"/>
                      <a:pt x="7319" y="5213"/>
                      <a:pt x="7419" y="5213"/>
                    </a:cubicBezTo>
                    <a:lnTo>
                      <a:pt x="7419" y="5113"/>
                    </a:lnTo>
                    <a:cubicBezTo>
                      <a:pt x="7118" y="5013"/>
                      <a:pt x="6893" y="4912"/>
                      <a:pt x="6592" y="4912"/>
                    </a:cubicBezTo>
                    <a:cubicBezTo>
                      <a:pt x="6366" y="4812"/>
                      <a:pt x="6266" y="4812"/>
                      <a:pt x="6066" y="4812"/>
                    </a:cubicBezTo>
                    <a:cubicBezTo>
                      <a:pt x="5965" y="4712"/>
                      <a:pt x="5740" y="4712"/>
                      <a:pt x="5640" y="4712"/>
                    </a:cubicBezTo>
                    <a:cubicBezTo>
                      <a:pt x="5439" y="4712"/>
                      <a:pt x="5339" y="4587"/>
                      <a:pt x="5239" y="4587"/>
                    </a:cubicBezTo>
                    <a:lnTo>
                      <a:pt x="4712" y="4587"/>
                    </a:lnTo>
                    <a:cubicBezTo>
                      <a:pt x="4612" y="4486"/>
                      <a:pt x="4386" y="4486"/>
                      <a:pt x="4286" y="4486"/>
                    </a:cubicBezTo>
                    <a:lnTo>
                      <a:pt x="2406" y="4486"/>
                    </a:lnTo>
                    <a:cubicBezTo>
                      <a:pt x="2206" y="4486"/>
                      <a:pt x="2106" y="4587"/>
                      <a:pt x="1880" y="4587"/>
                    </a:cubicBezTo>
                    <a:cubicBezTo>
                      <a:pt x="1579" y="4587"/>
                      <a:pt x="1354" y="4712"/>
                      <a:pt x="1053" y="4712"/>
                    </a:cubicBezTo>
                    <a:cubicBezTo>
                      <a:pt x="856" y="4773"/>
                      <a:pt x="668" y="4797"/>
                      <a:pt x="478" y="4828"/>
                    </a:cubicBezTo>
                    <a:lnTo>
                      <a:pt x="478" y="4828"/>
                    </a:lnTo>
                    <a:lnTo>
                      <a:pt x="627" y="4587"/>
                    </a:lnTo>
                    <a:cubicBezTo>
                      <a:pt x="727" y="4386"/>
                      <a:pt x="853" y="4186"/>
                      <a:pt x="853" y="3960"/>
                    </a:cubicBezTo>
                    <a:cubicBezTo>
                      <a:pt x="953" y="3860"/>
                      <a:pt x="953" y="3760"/>
                      <a:pt x="1053" y="3659"/>
                    </a:cubicBezTo>
                    <a:cubicBezTo>
                      <a:pt x="1053" y="3559"/>
                      <a:pt x="1053" y="3459"/>
                      <a:pt x="1153" y="3333"/>
                    </a:cubicBezTo>
                    <a:cubicBezTo>
                      <a:pt x="1153" y="3133"/>
                      <a:pt x="1254" y="2932"/>
                      <a:pt x="1354" y="2707"/>
                    </a:cubicBezTo>
                    <a:cubicBezTo>
                      <a:pt x="1354" y="2506"/>
                      <a:pt x="1479" y="2306"/>
                      <a:pt x="1479" y="2080"/>
                    </a:cubicBezTo>
                    <a:cubicBezTo>
                      <a:pt x="1579" y="1880"/>
                      <a:pt x="1579" y="1579"/>
                      <a:pt x="1579" y="1354"/>
                    </a:cubicBezTo>
                    <a:cubicBezTo>
                      <a:pt x="1680" y="953"/>
                      <a:pt x="1780" y="526"/>
                      <a:pt x="1780" y="100"/>
                    </a:cubicBezTo>
                    <a:lnTo>
                      <a:pt x="1680" y="0"/>
                    </a:lnTo>
                    <a:close/>
                  </a:path>
                </a:pathLst>
              </a:custGeom>
              <a:solidFill>
                <a:srgbClr val="651D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7" name="Google Shape;6727;p42"/>
              <p:cNvSpPr/>
              <p:nvPr/>
            </p:nvSpPr>
            <p:spPr>
              <a:xfrm flipH="1">
                <a:off x="3887375" y="4121503"/>
                <a:ext cx="206775" cy="135375"/>
              </a:xfrm>
              <a:custGeom>
                <a:avLst/>
                <a:gdLst/>
                <a:ahLst/>
                <a:cxnLst/>
                <a:rect l="l" t="t" r="r" b="b"/>
                <a:pathLst>
                  <a:path w="8271" h="5415" extrusionOk="0">
                    <a:moveTo>
                      <a:pt x="852" y="0"/>
                    </a:moveTo>
                    <a:lnTo>
                      <a:pt x="752" y="1254"/>
                    </a:lnTo>
                    <a:lnTo>
                      <a:pt x="627" y="1880"/>
                    </a:lnTo>
                    <a:lnTo>
                      <a:pt x="627" y="2507"/>
                    </a:lnTo>
                    <a:cubicBezTo>
                      <a:pt x="627" y="2607"/>
                      <a:pt x="627" y="2707"/>
                      <a:pt x="527" y="2808"/>
                    </a:cubicBezTo>
                    <a:lnTo>
                      <a:pt x="527" y="3133"/>
                    </a:lnTo>
                    <a:lnTo>
                      <a:pt x="527" y="3434"/>
                    </a:lnTo>
                    <a:cubicBezTo>
                      <a:pt x="527" y="3534"/>
                      <a:pt x="426" y="3660"/>
                      <a:pt x="426" y="3760"/>
                    </a:cubicBezTo>
                    <a:cubicBezTo>
                      <a:pt x="426" y="3860"/>
                      <a:pt x="426" y="3960"/>
                      <a:pt x="326" y="3960"/>
                    </a:cubicBezTo>
                    <a:lnTo>
                      <a:pt x="326" y="4286"/>
                    </a:lnTo>
                    <a:cubicBezTo>
                      <a:pt x="226" y="4386"/>
                      <a:pt x="226" y="4487"/>
                      <a:pt x="226" y="4587"/>
                    </a:cubicBezTo>
                    <a:lnTo>
                      <a:pt x="164" y="4786"/>
                    </a:lnTo>
                    <a:lnTo>
                      <a:pt x="164" y="4786"/>
                    </a:lnTo>
                    <a:cubicBezTo>
                      <a:pt x="152" y="4787"/>
                      <a:pt x="139" y="4787"/>
                      <a:pt x="126" y="4787"/>
                    </a:cubicBezTo>
                    <a:lnTo>
                      <a:pt x="154" y="4820"/>
                    </a:lnTo>
                    <a:lnTo>
                      <a:pt x="126" y="4913"/>
                    </a:lnTo>
                    <a:lnTo>
                      <a:pt x="0" y="4913"/>
                    </a:lnTo>
                    <a:cubicBezTo>
                      <a:pt x="126" y="5013"/>
                      <a:pt x="126" y="5013"/>
                      <a:pt x="226" y="5013"/>
                    </a:cubicBezTo>
                    <a:cubicBezTo>
                      <a:pt x="258" y="5013"/>
                      <a:pt x="290" y="5012"/>
                      <a:pt x="323" y="5010"/>
                    </a:cubicBezTo>
                    <a:lnTo>
                      <a:pt x="323" y="5010"/>
                    </a:lnTo>
                    <a:lnTo>
                      <a:pt x="326" y="5013"/>
                    </a:lnTo>
                    <a:lnTo>
                      <a:pt x="327" y="5010"/>
                    </a:lnTo>
                    <a:lnTo>
                      <a:pt x="327" y="5010"/>
                    </a:lnTo>
                    <a:cubicBezTo>
                      <a:pt x="600" y="4992"/>
                      <a:pt x="897" y="4913"/>
                      <a:pt x="1253" y="4913"/>
                    </a:cubicBezTo>
                    <a:lnTo>
                      <a:pt x="2206" y="4913"/>
                    </a:lnTo>
                    <a:lnTo>
                      <a:pt x="2732" y="4787"/>
                    </a:lnTo>
                    <a:lnTo>
                      <a:pt x="3258" y="4787"/>
                    </a:lnTo>
                    <a:cubicBezTo>
                      <a:pt x="3459" y="4787"/>
                      <a:pt x="3559" y="4913"/>
                      <a:pt x="3760" y="4913"/>
                    </a:cubicBezTo>
                    <a:lnTo>
                      <a:pt x="5238" y="4913"/>
                    </a:lnTo>
                    <a:cubicBezTo>
                      <a:pt x="5439" y="4913"/>
                      <a:pt x="5639" y="5013"/>
                      <a:pt x="5765" y="5013"/>
                    </a:cubicBezTo>
                    <a:lnTo>
                      <a:pt x="6266" y="5013"/>
                    </a:lnTo>
                    <a:lnTo>
                      <a:pt x="6792" y="5113"/>
                    </a:lnTo>
                    <a:lnTo>
                      <a:pt x="7319" y="5214"/>
                    </a:lnTo>
                    <a:lnTo>
                      <a:pt x="7519" y="5314"/>
                    </a:lnTo>
                    <a:lnTo>
                      <a:pt x="7745" y="5314"/>
                    </a:lnTo>
                    <a:cubicBezTo>
                      <a:pt x="7945" y="5314"/>
                      <a:pt x="8146" y="5414"/>
                      <a:pt x="8271" y="5414"/>
                    </a:cubicBezTo>
                    <a:cubicBezTo>
                      <a:pt x="8146" y="5314"/>
                      <a:pt x="7945" y="5214"/>
                      <a:pt x="7845" y="5214"/>
                    </a:cubicBezTo>
                    <a:lnTo>
                      <a:pt x="7519" y="5113"/>
                    </a:lnTo>
                    <a:lnTo>
                      <a:pt x="7319" y="5013"/>
                    </a:lnTo>
                    <a:lnTo>
                      <a:pt x="6792" y="4913"/>
                    </a:lnTo>
                    <a:lnTo>
                      <a:pt x="6266" y="4787"/>
                    </a:lnTo>
                    <a:cubicBezTo>
                      <a:pt x="6166" y="4687"/>
                      <a:pt x="5965" y="4687"/>
                      <a:pt x="5865" y="4687"/>
                    </a:cubicBezTo>
                    <a:cubicBezTo>
                      <a:pt x="5639" y="4687"/>
                      <a:pt x="5439" y="4587"/>
                      <a:pt x="5339" y="4587"/>
                    </a:cubicBezTo>
                    <a:lnTo>
                      <a:pt x="4812" y="4587"/>
                    </a:lnTo>
                    <a:cubicBezTo>
                      <a:pt x="4612" y="4487"/>
                      <a:pt x="4386" y="4487"/>
                      <a:pt x="4286" y="4487"/>
                    </a:cubicBezTo>
                    <a:lnTo>
                      <a:pt x="2206" y="4487"/>
                    </a:lnTo>
                    <a:lnTo>
                      <a:pt x="1679" y="4587"/>
                    </a:lnTo>
                    <a:lnTo>
                      <a:pt x="1153" y="4587"/>
                    </a:lnTo>
                    <a:cubicBezTo>
                      <a:pt x="1053" y="4687"/>
                      <a:pt x="852" y="4687"/>
                      <a:pt x="627" y="4687"/>
                    </a:cubicBezTo>
                    <a:cubicBezTo>
                      <a:pt x="576" y="4687"/>
                      <a:pt x="500" y="4713"/>
                      <a:pt x="411" y="4738"/>
                    </a:cubicBezTo>
                    <a:lnTo>
                      <a:pt x="411" y="4738"/>
                    </a:lnTo>
                    <a:lnTo>
                      <a:pt x="426" y="4687"/>
                    </a:lnTo>
                    <a:cubicBezTo>
                      <a:pt x="426" y="4587"/>
                      <a:pt x="527" y="4487"/>
                      <a:pt x="527" y="4386"/>
                    </a:cubicBezTo>
                    <a:cubicBezTo>
                      <a:pt x="627" y="4286"/>
                      <a:pt x="627" y="4161"/>
                      <a:pt x="627" y="4061"/>
                    </a:cubicBezTo>
                    <a:cubicBezTo>
                      <a:pt x="627" y="3960"/>
                      <a:pt x="752" y="3860"/>
                      <a:pt x="752" y="3760"/>
                    </a:cubicBezTo>
                    <a:cubicBezTo>
                      <a:pt x="752" y="3660"/>
                      <a:pt x="752" y="3534"/>
                      <a:pt x="852" y="3434"/>
                    </a:cubicBezTo>
                    <a:lnTo>
                      <a:pt x="852" y="3133"/>
                    </a:lnTo>
                    <a:cubicBezTo>
                      <a:pt x="852" y="2908"/>
                      <a:pt x="953" y="2707"/>
                      <a:pt x="953" y="2507"/>
                    </a:cubicBezTo>
                    <a:lnTo>
                      <a:pt x="953" y="1254"/>
                    </a:lnTo>
                    <a:cubicBezTo>
                      <a:pt x="953" y="828"/>
                      <a:pt x="953" y="401"/>
                      <a:pt x="852" y="0"/>
                    </a:cubicBezTo>
                    <a:close/>
                  </a:path>
                </a:pathLst>
              </a:custGeom>
              <a:solidFill>
                <a:srgbClr val="651D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8" name="Google Shape;6728;p42"/>
              <p:cNvSpPr/>
              <p:nvPr/>
            </p:nvSpPr>
            <p:spPr>
              <a:xfrm flipH="1">
                <a:off x="3963575" y="4197703"/>
                <a:ext cx="206775" cy="135375"/>
              </a:xfrm>
              <a:custGeom>
                <a:avLst/>
                <a:gdLst/>
                <a:ahLst/>
                <a:cxnLst/>
                <a:rect l="l" t="t" r="r" b="b"/>
                <a:pathLst>
                  <a:path w="8271" h="5415" extrusionOk="0">
                    <a:moveTo>
                      <a:pt x="852" y="0"/>
                    </a:moveTo>
                    <a:lnTo>
                      <a:pt x="752" y="1254"/>
                    </a:lnTo>
                    <a:lnTo>
                      <a:pt x="627" y="1880"/>
                    </a:lnTo>
                    <a:lnTo>
                      <a:pt x="627" y="2507"/>
                    </a:lnTo>
                    <a:cubicBezTo>
                      <a:pt x="627" y="2607"/>
                      <a:pt x="627" y="2707"/>
                      <a:pt x="527" y="2808"/>
                    </a:cubicBezTo>
                    <a:lnTo>
                      <a:pt x="527" y="3133"/>
                    </a:lnTo>
                    <a:lnTo>
                      <a:pt x="527" y="3434"/>
                    </a:lnTo>
                    <a:cubicBezTo>
                      <a:pt x="527" y="3534"/>
                      <a:pt x="426" y="3660"/>
                      <a:pt x="426" y="3760"/>
                    </a:cubicBezTo>
                    <a:cubicBezTo>
                      <a:pt x="426" y="3860"/>
                      <a:pt x="426" y="3960"/>
                      <a:pt x="326" y="3960"/>
                    </a:cubicBezTo>
                    <a:lnTo>
                      <a:pt x="326" y="4286"/>
                    </a:lnTo>
                    <a:cubicBezTo>
                      <a:pt x="226" y="4386"/>
                      <a:pt x="226" y="4487"/>
                      <a:pt x="226" y="4587"/>
                    </a:cubicBezTo>
                    <a:lnTo>
                      <a:pt x="164" y="4786"/>
                    </a:lnTo>
                    <a:lnTo>
                      <a:pt x="164" y="4786"/>
                    </a:lnTo>
                    <a:cubicBezTo>
                      <a:pt x="152" y="4787"/>
                      <a:pt x="139" y="4787"/>
                      <a:pt x="126" y="4787"/>
                    </a:cubicBezTo>
                    <a:lnTo>
                      <a:pt x="154" y="4820"/>
                    </a:lnTo>
                    <a:lnTo>
                      <a:pt x="126" y="4913"/>
                    </a:lnTo>
                    <a:lnTo>
                      <a:pt x="0" y="4913"/>
                    </a:lnTo>
                    <a:cubicBezTo>
                      <a:pt x="126" y="5013"/>
                      <a:pt x="126" y="5013"/>
                      <a:pt x="226" y="5013"/>
                    </a:cubicBezTo>
                    <a:cubicBezTo>
                      <a:pt x="258" y="5013"/>
                      <a:pt x="290" y="5012"/>
                      <a:pt x="323" y="5010"/>
                    </a:cubicBezTo>
                    <a:lnTo>
                      <a:pt x="323" y="5010"/>
                    </a:lnTo>
                    <a:lnTo>
                      <a:pt x="326" y="5013"/>
                    </a:lnTo>
                    <a:lnTo>
                      <a:pt x="327" y="5010"/>
                    </a:lnTo>
                    <a:lnTo>
                      <a:pt x="327" y="5010"/>
                    </a:lnTo>
                    <a:cubicBezTo>
                      <a:pt x="600" y="4992"/>
                      <a:pt x="897" y="4913"/>
                      <a:pt x="1253" y="4913"/>
                    </a:cubicBezTo>
                    <a:lnTo>
                      <a:pt x="2206" y="4913"/>
                    </a:lnTo>
                    <a:lnTo>
                      <a:pt x="2732" y="4787"/>
                    </a:lnTo>
                    <a:lnTo>
                      <a:pt x="3258" y="4787"/>
                    </a:lnTo>
                    <a:cubicBezTo>
                      <a:pt x="3459" y="4787"/>
                      <a:pt x="3559" y="4913"/>
                      <a:pt x="3760" y="4913"/>
                    </a:cubicBezTo>
                    <a:lnTo>
                      <a:pt x="5238" y="4913"/>
                    </a:lnTo>
                    <a:cubicBezTo>
                      <a:pt x="5439" y="4913"/>
                      <a:pt x="5639" y="5013"/>
                      <a:pt x="5765" y="5013"/>
                    </a:cubicBezTo>
                    <a:lnTo>
                      <a:pt x="6266" y="5013"/>
                    </a:lnTo>
                    <a:lnTo>
                      <a:pt x="6792" y="5113"/>
                    </a:lnTo>
                    <a:lnTo>
                      <a:pt x="7319" y="5214"/>
                    </a:lnTo>
                    <a:lnTo>
                      <a:pt x="7519" y="5314"/>
                    </a:lnTo>
                    <a:lnTo>
                      <a:pt x="7745" y="5314"/>
                    </a:lnTo>
                    <a:cubicBezTo>
                      <a:pt x="7945" y="5314"/>
                      <a:pt x="8146" y="5414"/>
                      <a:pt x="8271" y="5414"/>
                    </a:cubicBezTo>
                    <a:cubicBezTo>
                      <a:pt x="8146" y="5314"/>
                      <a:pt x="7945" y="5214"/>
                      <a:pt x="7845" y="5214"/>
                    </a:cubicBezTo>
                    <a:lnTo>
                      <a:pt x="7519" y="5113"/>
                    </a:lnTo>
                    <a:lnTo>
                      <a:pt x="7319" y="5013"/>
                    </a:lnTo>
                    <a:lnTo>
                      <a:pt x="6792" y="4913"/>
                    </a:lnTo>
                    <a:lnTo>
                      <a:pt x="6266" y="4787"/>
                    </a:lnTo>
                    <a:cubicBezTo>
                      <a:pt x="6166" y="4687"/>
                      <a:pt x="5965" y="4687"/>
                      <a:pt x="5865" y="4687"/>
                    </a:cubicBezTo>
                    <a:cubicBezTo>
                      <a:pt x="5639" y="4687"/>
                      <a:pt x="5439" y="4587"/>
                      <a:pt x="5339" y="4587"/>
                    </a:cubicBezTo>
                    <a:lnTo>
                      <a:pt x="4812" y="4587"/>
                    </a:lnTo>
                    <a:cubicBezTo>
                      <a:pt x="4612" y="4487"/>
                      <a:pt x="4386" y="4487"/>
                      <a:pt x="4286" y="4487"/>
                    </a:cubicBezTo>
                    <a:lnTo>
                      <a:pt x="2206" y="4487"/>
                    </a:lnTo>
                    <a:lnTo>
                      <a:pt x="1679" y="4587"/>
                    </a:lnTo>
                    <a:lnTo>
                      <a:pt x="1153" y="4587"/>
                    </a:lnTo>
                    <a:cubicBezTo>
                      <a:pt x="1053" y="4687"/>
                      <a:pt x="852" y="4687"/>
                      <a:pt x="627" y="4687"/>
                    </a:cubicBezTo>
                    <a:cubicBezTo>
                      <a:pt x="576" y="4687"/>
                      <a:pt x="500" y="4713"/>
                      <a:pt x="411" y="4738"/>
                    </a:cubicBezTo>
                    <a:lnTo>
                      <a:pt x="411" y="4738"/>
                    </a:lnTo>
                    <a:lnTo>
                      <a:pt x="426" y="4687"/>
                    </a:lnTo>
                    <a:cubicBezTo>
                      <a:pt x="426" y="4587"/>
                      <a:pt x="527" y="4487"/>
                      <a:pt x="527" y="4386"/>
                    </a:cubicBezTo>
                    <a:cubicBezTo>
                      <a:pt x="627" y="4286"/>
                      <a:pt x="627" y="4161"/>
                      <a:pt x="627" y="4061"/>
                    </a:cubicBezTo>
                    <a:cubicBezTo>
                      <a:pt x="627" y="3960"/>
                      <a:pt x="752" y="3860"/>
                      <a:pt x="752" y="3760"/>
                    </a:cubicBezTo>
                    <a:cubicBezTo>
                      <a:pt x="752" y="3660"/>
                      <a:pt x="752" y="3534"/>
                      <a:pt x="852" y="3434"/>
                    </a:cubicBezTo>
                    <a:lnTo>
                      <a:pt x="852" y="3133"/>
                    </a:lnTo>
                    <a:cubicBezTo>
                      <a:pt x="852" y="2908"/>
                      <a:pt x="953" y="2707"/>
                      <a:pt x="953" y="2507"/>
                    </a:cubicBezTo>
                    <a:lnTo>
                      <a:pt x="953" y="1254"/>
                    </a:lnTo>
                    <a:cubicBezTo>
                      <a:pt x="953" y="828"/>
                      <a:pt x="953" y="401"/>
                      <a:pt x="852" y="0"/>
                    </a:cubicBezTo>
                    <a:close/>
                  </a:path>
                </a:pathLst>
              </a:custGeom>
              <a:solidFill>
                <a:srgbClr val="651D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29" name="Google Shape;6729;p42"/>
            <p:cNvGrpSpPr/>
            <p:nvPr/>
          </p:nvGrpSpPr>
          <p:grpSpPr>
            <a:xfrm rot="4102896">
              <a:off x="3984662" y="3468492"/>
              <a:ext cx="572064" cy="479320"/>
              <a:chOff x="3696875" y="3993678"/>
              <a:chExt cx="572100" cy="479350"/>
            </a:xfrm>
          </p:grpSpPr>
          <p:sp>
            <p:nvSpPr>
              <p:cNvPr id="6730" name="Google Shape;6730;p42"/>
              <p:cNvSpPr/>
              <p:nvPr/>
            </p:nvSpPr>
            <p:spPr>
              <a:xfrm flipH="1">
                <a:off x="3696875" y="3993678"/>
                <a:ext cx="563950" cy="421550"/>
              </a:xfrm>
              <a:custGeom>
                <a:avLst/>
                <a:gdLst/>
                <a:ahLst/>
                <a:cxnLst/>
                <a:rect l="l" t="t" r="r" b="b"/>
                <a:pathLst>
                  <a:path w="22558" h="16862" extrusionOk="0">
                    <a:moveTo>
                      <a:pt x="22557" y="1"/>
                    </a:moveTo>
                    <a:lnTo>
                      <a:pt x="22557" y="1"/>
                    </a:lnTo>
                    <a:cubicBezTo>
                      <a:pt x="21359" y="927"/>
                      <a:pt x="19185" y="1131"/>
                      <a:pt x="17168" y="1131"/>
                    </a:cubicBezTo>
                    <a:cubicBezTo>
                      <a:pt x="16020" y="1131"/>
                      <a:pt x="14922" y="1065"/>
                      <a:pt x="14086" y="1028"/>
                    </a:cubicBezTo>
                    <a:cubicBezTo>
                      <a:pt x="11680" y="1028"/>
                      <a:pt x="10853" y="3234"/>
                      <a:pt x="9800" y="4161"/>
                    </a:cubicBezTo>
                    <a:cubicBezTo>
                      <a:pt x="9474" y="4437"/>
                      <a:pt x="9137" y="4492"/>
                      <a:pt x="8738" y="4492"/>
                    </a:cubicBezTo>
                    <a:cubicBezTo>
                      <a:pt x="8473" y="4492"/>
                      <a:pt x="8181" y="4467"/>
                      <a:pt x="7846" y="4467"/>
                    </a:cubicBezTo>
                    <a:cubicBezTo>
                      <a:pt x="6949" y="4467"/>
                      <a:pt x="5750" y="4644"/>
                      <a:pt x="3960" y="5941"/>
                    </a:cubicBezTo>
                    <a:cubicBezTo>
                      <a:pt x="1" y="8773"/>
                      <a:pt x="2081" y="15540"/>
                      <a:pt x="2081" y="15540"/>
                    </a:cubicBezTo>
                    <a:cubicBezTo>
                      <a:pt x="2081" y="15540"/>
                      <a:pt x="5870" y="16862"/>
                      <a:pt x="8405" y="16862"/>
                    </a:cubicBezTo>
                    <a:cubicBezTo>
                      <a:pt x="8727" y="16862"/>
                      <a:pt x="9028" y="16841"/>
                      <a:pt x="9299" y="16793"/>
                    </a:cubicBezTo>
                    <a:cubicBezTo>
                      <a:pt x="11680" y="16392"/>
                      <a:pt x="11680" y="14512"/>
                      <a:pt x="12632" y="13359"/>
                    </a:cubicBezTo>
                    <a:cubicBezTo>
                      <a:pt x="13685" y="12206"/>
                      <a:pt x="15765" y="11680"/>
                      <a:pt x="16191" y="10652"/>
                    </a:cubicBezTo>
                    <a:cubicBezTo>
                      <a:pt x="16492" y="9700"/>
                      <a:pt x="15339" y="9499"/>
                      <a:pt x="15665" y="8973"/>
                    </a:cubicBezTo>
                    <a:cubicBezTo>
                      <a:pt x="15865" y="8447"/>
                      <a:pt x="16918" y="8246"/>
                      <a:pt x="18372" y="7820"/>
                    </a:cubicBezTo>
                    <a:cubicBezTo>
                      <a:pt x="19825" y="7394"/>
                      <a:pt x="22557" y="1"/>
                      <a:pt x="225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1" name="Google Shape;6731;p42"/>
              <p:cNvSpPr/>
              <p:nvPr/>
            </p:nvSpPr>
            <p:spPr>
              <a:xfrm flipH="1">
                <a:off x="3723200" y="4020003"/>
                <a:ext cx="545775" cy="453025"/>
              </a:xfrm>
              <a:custGeom>
                <a:avLst/>
                <a:gdLst/>
                <a:ahLst/>
                <a:cxnLst/>
                <a:rect l="l" t="t" r="r" b="b"/>
                <a:pathLst>
                  <a:path w="21831" h="18121" extrusionOk="0">
                    <a:moveTo>
                      <a:pt x="21780" y="0"/>
                    </a:moveTo>
                    <a:cubicBezTo>
                      <a:pt x="21755" y="0"/>
                      <a:pt x="21730" y="25"/>
                      <a:pt x="21730" y="76"/>
                    </a:cubicBezTo>
                    <a:cubicBezTo>
                      <a:pt x="21730" y="76"/>
                      <a:pt x="21404" y="401"/>
                      <a:pt x="20778" y="827"/>
                    </a:cubicBezTo>
                    <a:cubicBezTo>
                      <a:pt x="20477" y="1028"/>
                      <a:pt x="20051" y="1228"/>
                      <a:pt x="19525" y="1554"/>
                    </a:cubicBezTo>
                    <a:cubicBezTo>
                      <a:pt x="19124" y="1855"/>
                      <a:pt x="18597" y="2081"/>
                      <a:pt x="17971" y="2381"/>
                    </a:cubicBezTo>
                    <a:cubicBezTo>
                      <a:pt x="17344" y="2707"/>
                      <a:pt x="16617" y="2908"/>
                      <a:pt x="15991" y="3208"/>
                    </a:cubicBezTo>
                    <a:cubicBezTo>
                      <a:pt x="15565" y="3334"/>
                      <a:pt x="15264" y="3534"/>
                      <a:pt x="14838" y="3735"/>
                    </a:cubicBezTo>
                    <a:cubicBezTo>
                      <a:pt x="14512" y="3960"/>
                      <a:pt x="14111" y="4060"/>
                      <a:pt x="13785" y="4261"/>
                    </a:cubicBezTo>
                    <a:cubicBezTo>
                      <a:pt x="13058" y="4687"/>
                      <a:pt x="12231" y="5088"/>
                      <a:pt x="11505" y="5614"/>
                    </a:cubicBezTo>
                    <a:cubicBezTo>
                      <a:pt x="11078" y="5840"/>
                      <a:pt x="10753" y="6040"/>
                      <a:pt x="10352" y="6341"/>
                    </a:cubicBezTo>
                    <a:cubicBezTo>
                      <a:pt x="10026" y="6567"/>
                      <a:pt x="9625" y="6868"/>
                      <a:pt x="9299" y="7093"/>
                    </a:cubicBezTo>
                    <a:cubicBezTo>
                      <a:pt x="8873" y="7394"/>
                      <a:pt x="8572" y="7594"/>
                      <a:pt x="8146" y="7920"/>
                    </a:cubicBezTo>
                    <a:cubicBezTo>
                      <a:pt x="7845" y="8221"/>
                      <a:pt x="7520" y="8547"/>
                      <a:pt x="7219" y="8747"/>
                    </a:cubicBezTo>
                    <a:lnTo>
                      <a:pt x="6893" y="8973"/>
                    </a:lnTo>
                    <a:lnTo>
                      <a:pt x="6692" y="9274"/>
                    </a:lnTo>
                    <a:cubicBezTo>
                      <a:pt x="6492" y="9374"/>
                      <a:pt x="6367" y="9474"/>
                      <a:pt x="6166" y="9700"/>
                    </a:cubicBezTo>
                    <a:cubicBezTo>
                      <a:pt x="6066" y="9800"/>
                      <a:pt x="5865" y="10000"/>
                      <a:pt x="5740" y="10101"/>
                    </a:cubicBezTo>
                    <a:cubicBezTo>
                      <a:pt x="5540" y="10326"/>
                      <a:pt x="5439" y="10426"/>
                      <a:pt x="5339" y="10527"/>
                    </a:cubicBezTo>
                    <a:lnTo>
                      <a:pt x="4387" y="11479"/>
                    </a:lnTo>
                    <a:cubicBezTo>
                      <a:pt x="4186" y="11780"/>
                      <a:pt x="3860" y="12106"/>
                      <a:pt x="3660" y="12406"/>
                    </a:cubicBezTo>
                    <a:lnTo>
                      <a:pt x="3234" y="12832"/>
                    </a:lnTo>
                    <a:cubicBezTo>
                      <a:pt x="3134" y="12933"/>
                      <a:pt x="3033" y="13133"/>
                      <a:pt x="2933" y="13233"/>
                    </a:cubicBezTo>
                    <a:cubicBezTo>
                      <a:pt x="2733" y="13559"/>
                      <a:pt x="2507" y="13860"/>
                      <a:pt x="2306" y="14086"/>
                    </a:cubicBezTo>
                    <a:cubicBezTo>
                      <a:pt x="2206" y="14286"/>
                      <a:pt x="2106" y="14386"/>
                      <a:pt x="1981" y="14487"/>
                    </a:cubicBezTo>
                    <a:cubicBezTo>
                      <a:pt x="1880" y="14612"/>
                      <a:pt x="1780" y="14812"/>
                      <a:pt x="1780" y="14913"/>
                    </a:cubicBezTo>
                    <a:cubicBezTo>
                      <a:pt x="1580" y="15113"/>
                      <a:pt x="1479" y="15439"/>
                      <a:pt x="1254" y="15639"/>
                    </a:cubicBezTo>
                    <a:cubicBezTo>
                      <a:pt x="953" y="16066"/>
                      <a:pt x="728" y="16492"/>
                      <a:pt x="527" y="16893"/>
                    </a:cubicBezTo>
                    <a:cubicBezTo>
                      <a:pt x="226" y="17619"/>
                      <a:pt x="1" y="17945"/>
                      <a:pt x="1" y="17945"/>
                    </a:cubicBezTo>
                    <a:lnTo>
                      <a:pt x="1" y="18046"/>
                    </a:lnTo>
                    <a:cubicBezTo>
                      <a:pt x="51" y="18096"/>
                      <a:pt x="76" y="18121"/>
                      <a:pt x="88" y="18121"/>
                    </a:cubicBezTo>
                    <a:cubicBezTo>
                      <a:pt x="101" y="18121"/>
                      <a:pt x="101" y="18096"/>
                      <a:pt x="101" y="18046"/>
                    </a:cubicBezTo>
                    <a:cubicBezTo>
                      <a:pt x="101" y="18046"/>
                      <a:pt x="427" y="17745"/>
                      <a:pt x="853" y="16993"/>
                    </a:cubicBezTo>
                    <a:cubicBezTo>
                      <a:pt x="953" y="16893"/>
                      <a:pt x="1053" y="16692"/>
                      <a:pt x="1154" y="16492"/>
                    </a:cubicBezTo>
                    <a:cubicBezTo>
                      <a:pt x="1254" y="16266"/>
                      <a:pt x="1354" y="16066"/>
                      <a:pt x="1580" y="15865"/>
                    </a:cubicBezTo>
                    <a:cubicBezTo>
                      <a:pt x="1680" y="15639"/>
                      <a:pt x="1880" y="15339"/>
                      <a:pt x="2106" y="15113"/>
                    </a:cubicBezTo>
                    <a:cubicBezTo>
                      <a:pt x="2106" y="15013"/>
                      <a:pt x="2206" y="14812"/>
                      <a:pt x="2306" y="14712"/>
                    </a:cubicBezTo>
                    <a:cubicBezTo>
                      <a:pt x="2407" y="14612"/>
                      <a:pt x="2507" y="14487"/>
                      <a:pt x="2607" y="14286"/>
                    </a:cubicBezTo>
                    <a:cubicBezTo>
                      <a:pt x="2833" y="14086"/>
                      <a:pt x="3033" y="13760"/>
                      <a:pt x="3234" y="13459"/>
                    </a:cubicBezTo>
                    <a:cubicBezTo>
                      <a:pt x="3359" y="13359"/>
                      <a:pt x="3459" y="13233"/>
                      <a:pt x="3560" y="13033"/>
                    </a:cubicBezTo>
                    <a:cubicBezTo>
                      <a:pt x="3660" y="12933"/>
                      <a:pt x="3760" y="12732"/>
                      <a:pt x="3986" y="12607"/>
                    </a:cubicBezTo>
                    <a:cubicBezTo>
                      <a:pt x="4186" y="12306"/>
                      <a:pt x="4387" y="11980"/>
                      <a:pt x="4713" y="11680"/>
                    </a:cubicBezTo>
                    <a:cubicBezTo>
                      <a:pt x="4913" y="11354"/>
                      <a:pt x="5239" y="11153"/>
                      <a:pt x="5540" y="10853"/>
                    </a:cubicBezTo>
                    <a:cubicBezTo>
                      <a:pt x="5640" y="10627"/>
                      <a:pt x="5865" y="10527"/>
                      <a:pt x="5966" y="10326"/>
                    </a:cubicBezTo>
                    <a:cubicBezTo>
                      <a:pt x="6066" y="10226"/>
                      <a:pt x="6266" y="10000"/>
                      <a:pt x="6367" y="9900"/>
                    </a:cubicBezTo>
                    <a:cubicBezTo>
                      <a:pt x="6592" y="9800"/>
                      <a:pt x="6692" y="9599"/>
                      <a:pt x="6893" y="9474"/>
                    </a:cubicBezTo>
                    <a:lnTo>
                      <a:pt x="7119" y="9274"/>
                    </a:lnTo>
                    <a:lnTo>
                      <a:pt x="7419" y="8973"/>
                    </a:lnTo>
                    <a:cubicBezTo>
                      <a:pt x="7745" y="8747"/>
                      <a:pt x="8046" y="8446"/>
                      <a:pt x="8372" y="8121"/>
                    </a:cubicBezTo>
                    <a:cubicBezTo>
                      <a:pt x="8773" y="7920"/>
                      <a:pt x="9099" y="7594"/>
                      <a:pt x="9399" y="7294"/>
                    </a:cubicBezTo>
                    <a:cubicBezTo>
                      <a:pt x="10126" y="6767"/>
                      <a:pt x="10878" y="6241"/>
                      <a:pt x="11605" y="5840"/>
                    </a:cubicBezTo>
                    <a:cubicBezTo>
                      <a:pt x="12332" y="5314"/>
                      <a:pt x="13058" y="4888"/>
                      <a:pt x="13886" y="4461"/>
                    </a:cubicBezTo>
                    <a:cubicBezTo>
                      <a:pt x="14211" y="4261"/>
                      <a:pt x="14637" y="4060"/>
                      <a:pt x="14938" y="3960"/>
                    </a:cubicBezTo>
                    <a:cubicBezTo>
                      <a:pt x="15364" y="3735"/>
                      <a:pt x="15665" y="3634"/>
                      <a:pt x="16091" y="3434"/>
                    </a:cubicBezTo>
                    <a:cubicBezTo>
                      <a:pt x="16718" y="3108"/>
                      <a:pt x="17444" y="2908"/>
                      <a:pt x="18071" y="2707"/>
                    </a:cubicBezTo>
                    <a:cubicBezTo>
                      <a:pt x="19324" y="2081"/>
                      <a:pt x="20277" y="1454"/>
                      <a:pt x="20903" y="1028"/>
                    </a:cubicBezTo>
                    <a:cubicBezTo>
                      <a:pt x="21530" y="502"/>
                      <a:pt x="21830" y="201"/>
                      <a:pt x="21830" y="201"/>
                    </a:cubicBezTo>
                    <a:lnTo>
                      <a:pt x="21830" y="76"/>
                    </a:lnTo>
                    <a:cubicBezTo>
                      <a:pt x="21830" y="25"/>
                      <a:pt x="21805" y="0"/>
                      <a:pt x="21780" y="0"/>
                    </a:cubicBezTo>
                    <a:close/>
                  </a:path>
                </a:pathLst>
              </a:custGeom>
              <a:solidFill>
                <a:srgbClr val="651D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2" name="Google Shape;6732;p42"/>
              <p:cNvSpPr/>
              <p:nvPr/>
            </p:nvSpPr>
            <p:spPr>
              <a:xfrm flipH="1">
                <a:off x="3772700" y="4027528"/>
                <a:ext cx="156675" cy="107150"/>
              </a:xfrm>
              <a:custGeom>
                <a:avLst/>
                <a:gdLst/>
                <a:ahLst/>
                <a:cxnLst/>
                <a:rect l="l" t="t" r="r" b="b"/>
                <a:pathLst>
                  <a:path w="6267" h="4286" extrusionOk="0">
                    <a:moveTo>
                      <a:pt x="2307" y="0"/>
                    </a:moveTo>
                    <a:cubicBezTo>
                      <a:pt x="2081" y="301"/>
                      <a:pt x="1880" y="727"/>
                      <a:pt x="1780" y="1028"/>
                    </a:cubicBezTo>
                    <a:cubicBezTo>
                      <a:pt x="1555" y="1353"/>
                      <a:pt x="1354" y="1780"/>
                      <a:pt x="1154" y="2080"/>
                    </a:cubicBezTo>
                    <a:lnTo>
                      <a:pt x="928" y="2607"/>
                    </a:lnTo>
                    <a:cubicBezTo>
                      <a:pt x="828" y="2807"/>
                      <a:pt x="728" y="2907"/>
                      <a:pt x="627" y="3133"/>
                    </a:cubicBezTo>
                    <a:cubicBezTo>
                      <a:pt x="527" y="3333"/>
                      <a:pt x="427" y="3434"/>
                      <a:pt x="302" y="3659"/>
                    </a:cubicBezTo>
                    <a:cubicBezTo>
                      <a:pt x="302" y="3659"/>
                      <a:pt x="201" y="3759"/>
                      <a:pt x="201" y="3860"/>
                    </a:cubicBezTo>
                    <a:lnTo>
                      <a:pt x="1" y="4060"/>
                    </a:lnTo>
                    <a:lnTo>
                      <a:pt x="1" y="4160"/>
                    </a:lnTo>
                    <a:cubicBezTo>
                      <a:pt x="1" y="4286"/>
                      <a:pt x="1" y="4286"/>
                      <a:pt x="101" y="4286"/>
                    </a:cubicBezTo>
                    <a:cubicBezTo>
                      <a:pt x="131" y="4286"/>
                      <a:pt x="163" y="4283"/>
                      <a:pt x="198" y="4278"/>
                    </a:cubicBezTo>
                    <a:lnTo>
                      <a:pt x="198" y="4278"/>
                    </a:lnTo>
                    <a:lnTo>
                      <a:pt x="201" y="4286"/>
                    </a:lnTo>
                    <a:cubicBezTo>
                      <a:pt x="201" y="4283"/>
                      <a:pt x="201" y="4280"/>
                      <a:pt x="201" y="4278"/>
                    </a:cubicBezTo>
                    <a:lnTo>
                      <a:pt x="201" y="4278"/>
                    </a:lnTo>
                    <a:cubicBezTo>
                      <a:pt x="399" y="4250"/>
                      <a:pt x="658" y="4160"/>
                      <a:pt x="828" y="4160"/>
                    </a:cubicBezTo>
                    <a:lnTo>
                      <a:pt x="1680" y="4160"/>
                    </a:lnTo>
                    <a:lnTo>
                      <a:pt x="2407" y="4060"/>
                    </a:lnTo>
                    <a:lnTo>
                      <a:pt x="3961" y="4060"/>
                    </a:lnTo>
                    <a:lnTo>
                      <a:pt x="4286" y="4160"/>
                    </a:lnTo>
                    <a:lnTo>
                      <a:pt x="5439" y="4160"/>
                    </a:lnTo>
                    <a:cubicBezTo>
                      <a:pt x="5640" y="4286"/>
                      <a:pt x="5740" y="4286"/>
                      <a:pt x="5840" y="4286"/>
                    </a:cubicBezTo>
                    <a:lnTo>
                      <a:pt x="6266" y="4286"/>
                    </a:lnTo>
                    <a:cubicBezTo>
                      <a:pt x="6066" y="4160"/>
                      <a:pt x="5740" y="4060"/>
                      <a:pt x="5540" y="4060"/>
                    </a:cubicBezTo>
                    <a:cubicBezTo>
                      <a:pt x="5439" y="3960"/>
                      <a:pt x="5214" y="3960"/>
                      <a:pt x="5114" y="3960"/>
                    </a:cubicBezTo>
                    <a:lnTo>
                      <a:pt x="4687" y="3860"/>
                    </a:lnTo>
                    <a:cubicBezTo>
                      <a:pt x="4487" y="3860"/>
                      <a:pt x="4186" y="3860"/>
                      <a:pt x="3961" y="3759"/>
                    </a:cubicBezTo>
                    <a:lnTo>
                      <a:pt x="1555" y="3759"/>
                    </a:lnTo>
                    <a:cubicBezTo>
                      <a:pt x="1354" y="3860"/>
                      <a:pt x="1053" y="3860"/>
                      <a:pt x="828" y="3860"/>
                    </a:cubicBezTo>
                    <a:cubicBezTo>
                      <a:pt x="715" y="3916"/>
                      <a:pt x="563" y="3941"/>
                      <a:pt x="415" y="3969"/>
                    </a:cubicBezTo>
                    <a:lnTo>
                      <a:pt x="415" y="3969"/>
                    </a:lnTo>
                    <a:cubicBezTo>
                      <a:pt x="419" y="3966"/>
                      <a:pt x="423" y="3963"/>
                      <a:pt x="427" y="3960"/>
                    </a:cubicBezTo>
                    <a:lnTo>
                      <a:pt x="527" y="3759"/>
                    </a:lnTo>
                    <a:cubicBezTo>
                      <a:pt x="627" y="3534"/>
                      <a:pt x="728" y="3434"/>
                      <a:pt x="828" y="3233"/>
                    </a:cubicBezTo>
                    <a:cubicBezTo>
                      <a:pt x="1053" y="3133"/>
                      <a:pt x="1154" y="2907"/>
                      <a:pt x="1154" y="2707"/>
                    </a:cubicBezTo>
                    <a:cubicBezTo>
                      <a:pt x="1254" y="2607"/>
                      <a:pt x="1354" y="2406"/>
                      <a:pt x="1454" y="2181"/>
                    </a:cubicBezTo>
                    <a:cubicBezTo>
                      <a:pt x="1680" y="1880"/>
                      <a:pt x="1880" y="1554"/>
                      <a:pt x="1981" y="1153"/>
                    </a:cubicBezTo>
                    <a:cubicBezTo>
                      <a:pt x="2081" y="927"/>
                      <a:pt x="2181" y="827"/>
                      <a:pt x="2181" y="627"/>
                    </a:cubicBezTo>
                    <a:cubicBezTo>
                      <a:pt x="2307" y="401"/>
                      <a:pt x="2307" y="201"/>
                      <a:pt x="2407" y="100"/>
                    </a:cubicBezTo>
                    <a:lnTo>
                      <a:pt x="2407" y="0"/>
                    </a:lnTo>
                    <a:close/>
                  </a:path>
                </a:pathLst>
              </a:custGeom>
              <a:solidFill>
                <a:srgbClr val="651D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3" name="Google Shape;6733;p42"/>
              <p:cNvSpPr/>
              <p:nvPr/>
            </p:nvSpPr>
            <p:spPr>
              <a:xfrm flipH="1">
                <a:off x="3817200" y="4048203"/>
                <a:ext cx="185475" cy="130350"/>
              </a:xfrm>
              <a:custGeom>
                <a:avLst/>
                <a:gdLst/>
                <a:ahLst/>
                <a:cxnLst/>
                <a:rect l="l" t="t" r="r" b="b"/>
                <a:pathLst>
                  <a:path w="7419" h="5214" extrusionOk="0">
                    <a:moveTo>
                      <a:pt x="1680" y="0"/>
                    </a:moveTo>
                    <a:lnTo>
                      <a:pt x="1680" y="100"/>
                    </a:lnTo>
                    <a:cubicBezTo>
                      <a:pt x="1579" y="526"/>
                      <a:pt x="1479" y="953"/>
                      <a:pt x="1354" y="1354"/>
                    </a:cubicBezTo>
                    <a:lnTo>
                      <a:pt x="1053" y="2607"/>
                    </a:lnTo>
                    <a:cubicBezTo>
                      <a:pt x="953" y="2832"/>
                      <a:pt x="853" y="3033"/>
                      <a:pt x="853" y="3233"/>
                    </a:cubicBezTo>
                    <a:cubicBezTo>
                      <a:pt x="853" y="3333"/>
                      <a:pt x="727" y="3459"/>
                      <a:pt x="727" y="3559"/>
                    </a:cubicBezTo>
                    <a:cubicBezTo>
                      <a:pt x="727" y="3659"/>
                      <a:pt x="627" y="3760"/>
                      <a:pt x="627" y="3860"/>
                    </a:cubicBezTo>
                    <a:cubicBezTo>
                      <a:pt x="627" y="3960"/>
                      <a:pt x="527" y="4085"/>
                      <a:pt x="527" y="4186"/>
                    </a:cubicBezTo>
                    <a:lnTo>
                      <a:pt x="426" y="4486"/>
                    </a:lnTo>
                    <a:lnTo>
                      <a:pt x="226" y="4712"/>
                    </a:lnTo>
                    <a:cubicBezTo>
                      <a:pt x="101" y="4812"/>
                      <a:pt x="101" y="4912"/>
                      <a:pt x="0" y="5013"/>
                    </a:cubicBezTo>
                    <a:lnTo>
                      <a:pt x="0" y="5113"/>
                    </a:lnTo>
                    <a:cubicBezTo>
                      <a:pt x="0" y="5113"/>
                      <a:pt x="101" y="5213"/>
                      <a:pt x="226" y="5213"/>
                    </a:cubicBezTo>
                    <a:cubicBezTo>
                      <a:pt x="426" y="5113"/>
                      <a:pt x="727" y="5013"/>
                      <a:pt x="1053" y="5013"/>
                    </a:cubicBezTo>
                    <a:lnTo>
                      <a:pt x="1479" y="5013"/>
                    </a:lnTo>
                    <a:cubicBezTo>
                      <a:pt x="1680" y="4912"/>
                      <a:pt x="1780" y="4912"/>
                      <a:pt x="1980" y="4912"/>
                    </a:cubicBezTo>
                    <a:lnTo>
                      <a:pt x="3760" y="4912"/>
                    </a:lnTo>
                    <a:cubicBezTo>
                      <a:pt x="3835" y="4879"/>
                      <a:pt x="3896" y="4868"/>
                      <a:pt x="3952" y="4868"/>
                    </a:cubicBezTo>
                    <a:cubicBezTo>
                      <a:pt x="4063" y="4868"/>
                      <a:pt x="4152" y="4912"/>
                      <a:pt x="4286" y="4912"/>
                    </a:cubicBezTo>
                    <a:lnTo>
                      <a:pt x="5640" y="4912"/>
                    </a:lnTo>
                    <a:cubicBezTo>
                      <a:pt x="5740" y="4912"/>
                      <a:pt x="5965" y="5013"/>
                      <a:pt x="6066" y="5013"/>
                    </a:cubicBezTo>
                    <a:lnTo>
                      <a:pt x="6492" y="5013"/>
                    </a:lnTo>
                    <a:cubicBezTo>
                      <a:pt x="6692" y="5113"/>
                      <a:pt x="6792" y="5113"/>
                      <a:pt x="6993" y="5113"/>
                    </a:cubicBezTo>
                    <a:cubicBezTo>
                      <a:pt x="7118" y="5113"/>
                      <a:pt x="7319" y="5213"/>
                      <a:pt x="7419" y="5213"/>
                    </a:cubicBezTo>
                    <a:lnTo>
                      <a:pt x="7419" y="5113"/>
                    </a:lnTo>
                    <a:cubicBezTo>
                      <a:pt x="7118" y="5013"/>
                      <a:pt x="6893" y="4912"/>
                      <a:pt x="6592" y="4912"/>
                    </a:cubicBezTo>
                    <a:cubicBezTo>
                      <a:pt x="6366" y="4812"/>
                      <a:pt x="6266" y="4812"/>
                      <a:pt x="6066" y="4812"/>
                    </a:cubicBezTo>
                    <a:cubicBezTo>
                      <a:pt x="5965" y="4712"/>
                      <a:pt x="5740" y="4712"/>
                      <a:pt x="5640" y="4712"/>
                    </a:cubicBezTo>
                    <a:cubicBezTo>
                      <a:pt x="5439" y="4712"/>
                      <a:pt x="5339" y="4587"/>
                      <a:pt x="5239" y="4587"/>
                    </a:cubicBezTo>
                    <a:lnTo>
                      <a:pt x="4712" y="4587"/>
                    </a:lnTo>
                    <a:cubicBezTo>
                      <a:pt x="4612" y="4486"/>
                      <a:pt x="4386" y="4486"/>
                      <a:pt x="4286" y="4486"/>
                    </a:cubicBezTo>
                    <a:lnTo>
                      <a:pt x="2406" y="4486"/>
                    </a:lnTo>
                    <a:cubicBezTo>
                      <a:pt x="2206" y="4486"/>
                      <a:pt x="2106" y="4587"/>
                      <a:pt x="1880" y="4587"/>
                    </a:cubicBezTo>
                    <a:cubicBezTo>
                      <a:pt x="1579" y="4587"/>
                      <a:pt x="1354" y="4712"/>
                      <a:pt x="1053" y="4712"/>
                    </a:cubicBezTo>
                    <a:cubicBezTo>
                      <a:pt x="856" y="4773"/>
                      <a:pt x="668" y="4797"/>
                      <a:pt x="478" y="4828"/>
                    </a:cubicBezTo>
                    <a:lnTo>
                      <a:pt x="478" y="4828"/>
                    </a:lnTo>
                    <a:lnTo>
                      <a:pt x="627" y="4587"/>
                    </a:lnTo>
                    <a:cubicBezTo>
                      <a:pt x="727" y="4386"/>
                      <a:pt x="853" y="4186"/>
                      <a:pt x="853" y="3960"/>
                    </a:cubicBezTo>
                    <a:cubicBezTo>
                      <a:pt x="953" y="3860"/>
                      <a:pt x="953" y="3760"/>
                      <a:pt x="1053" y="3659"/>
                    </a:cubicBezTo>
                    <a:cubicBezTo>
                      <a:pt x="1053" y="3559"/>
                      <a:pt x="1053" y="3459"/>
                      <a:pt x="1153" y="3333"/>
                    </a:cubicBezTo>
                    <a:cubicBezTo>
                      <a:pt x="1153" y="3133"/>
                      <a:pt x="1254" y="2932"/>
                      <a:pt x="1354" y="2707"/>
                    </a:cubicBezTo>
                    <a:cubicBezTo>
                      <a:pt x="1354" y="2506"/>
                      <a:pt x="1479" y="2306"/>
                      <a:pt x="1479" y="2080"/>
                    </a:cubicBezTo>
                    <a:cubicBezTo>
                      <a:pt x="1579" y="1880"/>
                      <a:pt x="1579" y="1579"/>
                      <a:pt x="1579" y="1354"/>
                    </a:cubicBezTo>
                    <a:cubicBezTo>
                      <a:pt x="1680" y="953"/>
                      <a:pt x="1780" y="526"/>
                      <a:pt x="1780" y="100"/>
                    </a:cubicBezTo>
                    <a:lnTo>
                      <a:pt x="1680" y="0"/>
                    </a:lnTo>
                    <a:close/>
                  </a:path>
                </a:pathLst>
              </a:custGeom>
              <a:solidFill>
                <a:srgbClr val="651D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4" name="Google Shape;6734;p42"/>
              <p:cNvSpPr/>
              <p:nvPr/>
            </p:nvSpPr>
            <p:spPr>
              <a:xfrm flipH="1">
                <a:off x="3887375" y="4121503"/>
                <a:ext cx="206775" cy="135375"/>
              </a:xfrm>
              <a:custGeom>
                <a:avLst/>
                <a:gdLst/>
                <a:ahLst/>
                <a:cxnLst/>
                <a:rect l="l" t="t" r="r" b="b"/>
                <a:pathLst>
                  <a:path w="8271" h="5415" extrusionOk="0">
                    <a:moveTo>
                      <a:pt x="852" y="0"/>
                    </a:moveTo>
                    <a:lnTo>
                      <a:pt x="752" y="1254"/>
                    </a:lnTo>
                    <a:lnTo>
                      <a:pt x="627" y="1880"/>
                    </a:lnTo>
                    <a:lnTo>
                      <a:pt x="627" y="2507"/>
                    </a:lnTo>
                    <a:cubicBezTo>
                      <a:pt x="627" y="2607"/>
                      <a:pt x="627" y="2707"/>
                      <a:pt x="527" y="2808"/>
                    </a:cubicBezTo>
                    <a:lnTo>
                      <a:pt x="527" y="3133"/>
                    </a:lnTo>
                    <a:lnTo>
                      <a:pt x="527" y="3434"/>
                    </a:lnTo>
                    <a:cubicBezTo>
                      <a:pt x="527" y="3534"/>
                      <a:pt x="426" y="3660"/>
                      <a:pt x="426" y="3760"/>
                    </a:cubicBezTo>
                    <a:cubicBezTo>
                      <a:pt x="426" y="3860"/>
                      <a:pt x="426" y="3960"/>
                      <a:pt x="326" y="3960"/>
                    </a:cubicBezTo>
                    <a:lnTo>
                      <a:pt x="326" y="4286"/>
                    </a:lnTo>
                    <a:cubicBezTo>
                      <a:pt x="226" y="4386"/>
                      <a:pt x="226" y="4487"/>
                      <a:pt x="226" y="4587"/>
                    </a:cubicBezTo>
                    <a:lnTo>
                      <a:pt x="164" y="4786"/>
                    </a:lnTo>
                    <a:lnTo>
                      <a:pt x="164" y="4786"/>
                    </a:lnTo>
                    <a:cubicBezTo>
                      <a:pt x="152" y="4787"/>
                      <a:pt x="139" y="4787"/>
                      <a:pt x="126" y="4787"/>
                    </a:cubicBezTo>
                    <a:lnTo>
                      <a:pt x="154" y="4820"/>
                    </a:lnTo>
                    <a:lnTo>
                      <a:pt x="126" y="4913"/>
                    </a:lnTo>
                    <a:lnTo>
                      <a:pt x="0" y="4913"/>
                    </a:lnTo>
                    <a:cubicBezTo>
                      <a:pt x="126" y="5013"/>
                      <a:pt x="126" y="5013"/>
                      <a:pt x="226" y="5013"/>
                    </a:cubicBezTo>
                    <a:cubicBezTo>
                      <a:pt x="258" y="5013"/>
                      <a:pt x="290" y="5012"/>
                      <a:pt x="323" y="5010"/>
                    </a:cubicBezTo>
                    <a:lnTo>
                      <a:pt x="323" y="5010"/>
                    </a:lnTo>
                    <a:lnTo>
                      <a:pt x="326" y="5013"/>
                    </a:lnTo>
                    <a:lnTo>
                      <a:pt x="327" y="5010"/>
                    </a:lnTo>
                    <a:lnTo>
                      <a:pt x="327" y="5010"/>
                    </a:lnTo>
                    <a:cubicBezTo>
                      <a:pt x="600" y="4992"/>
                      <a:pt x="897" y="4913"/>
                      <a:pt x="1253" y="4913"/>
                    </a:cubicBezTo>
                    <a:lnTo>
                      <a:pt x="2206" y="4913"/>
                    </a:lnTo>
                    <a:lnTo>
                      <a:pt x="2732" y="4787"/>
                    </a:lnTo>
                    <a:lnTo>
                      <a:pt x="3258" y="4787"/>
                    </a:lnTo>
                    <a:cubicBezTo>
                      <a:pt x="3459" y="4787"/>
                      <a:pt x="3559" y="4913"/>
                      <a:pt x="3760" y="4913"/>
                    </a:cubicBezTo>
                    <a:lnTo>
                      <a:pt x="5238" y="4913"/>
                    </a:lnTo>
                    <a:cubicBezTo>
                      <a:pt x="5439" y="4913"/>
                      <a:pt x="5639" y="5013"/>
                      <a:pt x="5765" y="5013"/>
                    </a:cubicBezTo>
                    <a:lnTo>
                      <a:pt x="6266" y="5013"/>
                    </a:lnTo>
                    <a:lnTo>
                      <a:pt x="6792" y="5113"/>
                    </a:lnTo>
                    <a:lnTo>
                      <a:pt x="7319" y="5214"/>
                    </a:lnTo>
                    <a:lnTo>
                      <a:pt x="7519" y="5314"/>
                    </a:lnTo>
                    <a:lnTo>
                      <a:pt x="7745" y="5314"/>
                    </a:lnTo>
                    <a:cubicBezTo>
                      <a:pt x="7945" y="5314"/>
                      <a:pt x="8146" y="5414"/>
                      <a:pt x="8271" y="5414"/>
                    </a:cubicBezTo>
                    <a:cubicBezTo>
                      <a:pt x="8146" y="5314"/>
                      <a:pt x="7945" y="5214"/>
                      <a:pt x="7845" y="5214"/>
                    </a:cubicBezTo>
                    <a:lnTo>
                      <a:pt x="7519" y="5113"/>
                    </a:lnTo>
                    <a:lnTo>
                      <a:pt x="7319" y="5013"/>
                    </a:lnTo>
                    <a:lnTo>
                      <a:pt x="6792" y="4913"/>
                    </a:lnTo>
                    <a:lnTo>
                      <a:pt x="6266" y="4787"/>
                    </a:lnTo>
                    <a:cubicBezTo>
                      <a:pt x="6166" y="4687"/>
                      <a:pt x="5965" y="4687"/>
                      <a:pt x="5865" y="4687"/>
                    </a:cubicBezTo>
                    <a:cubicBezTo>
                      <a:pt x="5639" y="4687"/>
                      <a:pt x="5439" y="4587"/>
                      <a:pt x="5339" y="4587"/>
                    </a:cubicBezTo>
                    <a:lnTo>
                      <a:pt x="4812" y="4587"/>
                    </a:lnTo>
                    <a:cubicBezTo>
                      <a:pt x="4612" y="4487"/>
                      <a:pt x="4386" y="4487"/>
                      <a:pt x="4286" y="4487"/>
                    </a:cubicBezTo>
                    <a:lnTo>
                      <a:pt x="2206" y="4487"/>
                    </a:lnTo>
                    <a:lnTo>
                      <a:pt x="1679" y="4587"/>
                    </a:lnTo>
                    <a:lnTo>
                      <a:pt x="1153" y="4587"/>
                    </a:lnTo>
                    <a:cubicBezTo>
                      <a:pt x="1053" y="4687"/>
                      <a:pt x="852" y="4687"/>
                      <a:pt x="627" y="4687"/>
                    </a:cubicBezTo>
                    <a:cubicBezTo>
                      <a:pt x="576" y="4687"/>
                      <a:pt x="500" y="4713"/>
                      <a:pt x="411" y="4738"/>
                    </a:cubicBezTo>
                    <a:lnTo>
                      <a:pt x="411" y="4738"/>
                    </a:lnTo>
                    <a:lnTo>
                      <a:pt x="426" y="4687"/>
                    </a:lnTo>
                    <a:cubicBezTo>
                      <a:pt x="426" y="4587"/>
                      <a:pt x="527" y="4487"/>
                      <a:pt x="527" y="4386"/>
                    </a:cubicBezTo>
                    <a:cubicBezTo>
                      <a:pt x="627" y="4286"/>
                      <a:pt x="627" y="4161"/>
                      <a:pt x="627" y="4061"/>
                    </a:cubicBezTo>
                    <a:cubicBezTo>
                      <a:pt x="627" y="3960"/>
                      <a:pt x="752" y="3860"/>
                      <a:pt x="752" y="3760"/>
                    </a:cubicBezTo>
                    <a:cubicBezTo>
                      <a:pt x="752" y="3660"/>
                      <a:pt x="752" y="3534"/>
                      <a:pt x="852" y="3434"/>
                    </a:cubicBezTo>
                    <a:lnTo>
                      <a:pt x="852" y="3133"/>
                    </a:lnTo>
                    <a:cubicBezTo>
                      <a:pt x="852" y="2908"/>
                      <a:pt x="953" y="2707"/>
                      <a:pt x="953" y="2507"/>
                    </a:cubicBezTo>
                    <a:lnTo>
                      <a:pt x="953" y="1254"/>
                    </a:lnTo>
                    <a:cubicBezTo>
                      <a:pt x="953" y="828"/>
                      <a:pt x="953" y="401"/>
                      <a:pt x="852" y="0"/>
                    </a:cubicBezTo>
                    <a:close/>
                  </a:path>
                </a:pathLst>
              </a:custGeom>
              <a:solidFill>
                <a:srgbClr val="651D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5" name="Google Shape;6735;p42"/>
              <p:cNvSpPr/>
              <p:nvPr/>
            </p:nvSpPr>
            <p:spPr>
              <a:xfrm flipH="1">
                <a:off x="3963575" y="4197703"/>
                <a:ext cx="206775" cy="135375"/>
              </a:xfrm>
              <a:custGeom>
                <a:avLst/>
                <a:gdLst/>
                <a:ahLst/>
                <a:cxnLst/>
                <a:rect l="l" t="t" r="r" b="b"/>
                <a:pathLst>
                  <a:path w="8271" h="5415" extrusionOk="0">
                    <a:moveTo>
                      <a:pt x="852" y="0"/>
                    </a:moveTo>
                    <a:lnTo>
                      <a:pt x="752" y="1254"/>
                    </a:lnTo>
                    <a:lnTo>
                      <a:pt x="627" y="1880"/>
                    </a:lnTo>
                    <a:lnTo>
                      <a:pt x="627" y="2507"/>
                    </a:lnTo>
                    <a:cubicBezTo>
                      <a:pt x="627" y="2607"/>
                      <a:pt x="627" y="2707"/>
                      <a:pt x="527" y="2808"/>
                    </a:cubicBezTo>
                    <a:lnTo>
                      <a:pt x="527" y="3133"/>
                    </a:lnTo>
                    <a:lnTo>
                      <a:pt x="527" y="3434"/>
                    </a:lnTo>
                    <a:cubicBezTo>
                      <a:pt x="527" y="3534"/>
                      <a:pt x="426" y="3660"/>
                      <a:pt x="426" y="3760"/>
                    </a:cubicBezTo>
                    <a:cubicBezTo>
                      <a:pt x="426" y="3860"/>
                      <a:pt x="426" y="3960"/>
                      <a:pt x="326" y="3960"/>
                    </a:cubicBezTo>
                    <a:lnTo>
                      <a:pt x="326" y="4286"/>
                    </a:lnTo>
                    <a:cubicBezTo>
                      <a:pt x="226" y="4386"/>
                      <a:pt x="226" y="4487"/>
                      <a:pt x="226" y="4587"/>
                    </a:cubicBezTo>
                    <a:lnTo>
                      <a:pt x="164" y="4786"/>
                    </a:lnTo>
                    <a:lnTo>
                      <a:pt x="164" y="4786"/>
                    </a:lnTo>
                    <a:cubicBezTo>
                      <a:pt x="152" y="4787"/>
                      <a:pt x="139" y="4787"/>
                      <a:pt x="126" y="4787"/>
                    </a:cubicBezTo>
                    <a:lnTo>
                      <a:pt x="154" y="4820"/>
                    </a:lnTo>
                    <a:lnTo>
                      <a:pt x="126" y="4913"/>
                    </a:lnTo>
                    <a:lnTo>
                      <a:pt x="0" y="4913"/>
                    </a:lnTo>
                    <a:cubicBezTo>
                      <a:pt x="126" y="5013"/>
                      <a:pt x="126" y="5013"/>
                      <a:pt x="226" y="5013"/>
                    </a:cubicBezTo>
                    <a:cubicBezTo>
                      <a:pt x="258" y="5013"/>
                      <a:pt x="290" y="5012"/>
                      <a:pt x="323" y="5010"/>
                    </a:cubicBezTo>
                    <a:lnTo>
                      <a:pt x="323" y="5010"/>
                    </a:lnTo>
                    <a:lnTo>
                      <a:pt x="326" y="5013"/>
                    </a:lnTo>
                    <a:lnTo>
                      <a:pt x="327" y="5010"/>
                    </a:lnTo>
                    <a:lnTo>
                      <a:pt x="327" y="5010"/>
                    </a:lnTo>
                    <a:cubicBezTo>
                      <a:pt x="600" y="4992"/>
                      <a:pt x="897" y="4913"/>
                      <a:pt x="1253" y="4913"/>
                    </a:cubicBezTo>
                    <a:lnTo>
                      <a:pt x="2206" y="4913"/>
                    </a:lnTo>
                    <a:lnTo>
                      <a:pt x="2732" y="4787"/>
                    </a:lnTo>
                    <a:lnTo>
                      <a:pt x="3258" y="4787"/>
                    </a:lnTo>
                    <a:cubicBezTo>
                      <a:pt x="3459" y="4787"/>
                      <a:pt x="3559" y="4913"/>
                      <a:pt x="3760" y="4913"/>
                    </a:cubicBezTo>
                    <a:lnTo>
                      <a:pt x="5238" y="4913"/>
                    </a:lnTo>
                    <a:cubicBezTo>
                      <a:pt x="5439" y="4913"/>
                      <a:pt x="5639" y="5013"/>
                      <a:pt x="5765" y="5013"/>
                    </a:cubicBezTo>
                    <a:lnTo>
                      <a:pt x="6266" y="5013"/>
                    </a:lnTo>
                    <a:lnTo>
                      <a:pt x="6792" y="5113"/>
                    </a:lnTo>
                    <a:lnTo>
                      <a:pt x="7319" y="5214"/>
                    </a:lnTo>
                    <a:lnTo>
                      <a:pt x="7519" y="5314"/>
                    </a:lnTo>
                    <a:lnTo>
                      <a:pt x="7745" y="5314"/>
                    </a:lnTo>
                    <a:cubicBezTo>
                      <a:pt x="7945" y="5314"/>
                      <a:pt x="8146" y="5414"/>
                      <a:pt x="8271" y="5414"/>
                    </a:cubicBezTo>
                    <a:cubicBezTo>
                      <a:pt x="8146" y="5314"/>
                      <a:pt x="7945" y="5214"/>
                      <a:pt x="7845" y="5214"/>
                    </a:cubicBezTo>
                    <a:lnTo>
                      <a:pt x="7519" y="5113"/>
                    </a:lnTo>
                    <a:lnTo>
                      <a:pt x="7319" y="5013"/>
                    </a:lnTo>
                    <a:lnTo>
                      <a:pt x="6792" y="4913"/>
                    </a:lnTo>
                    <a:lnTo>
                      <a:pt x="6266" y="4787"/>
                    </a:lnTo>
                    <a:cubicBezTo>
                      <a:pt x="6166" y="4687"/>
                      <a:pt x="5965" y="4687"/>
                      <a:pt x="5865" y="4687"/>
                    </a:cubicBezTo>
                    <a:cubicBezTo>
                      <a:pt x="5639" y="4687"/>
                      <a:pt x="5439" y="4587"/>
                      <a:pt x="5339" y="4587"/>
                    </a:cubicBezTo>
                    <a:lnTo>
                      <a:pt x="4812" y="4587"/>
                    </a:lnTo>
                    <a:cubicBezTo>
                      <a:pt x="4612" y="4487"/>
                      <a:pt x="4386" y="4487"/>
                      <a:pt x="4286" y="4487"/>
                    </a:cubicBezTo>
                    <a:lnTo>
                      <a:pt x="2206" y="4487"/>
                    </a:lnTo>
                    <a:lnTo>
                      <a:pt x="1679" y="4587"/>
                    </a:lnTo>
                    <a:lnTo>
                      <a:pt x="1153" y="4587"/>
                    </a:lnTo>
                    <a:cubicBezTo>
                      <a:pt x="1053" y="4687"/>
                      <a:pt x="852" y="4687"/>
                      <a:pt x="627" y="4687"/>
                    </a:cubicBezTo>
                    <a:cubicBezTo>
                      <a:pt x="576" y="4687"/>
                      <a:pt x="500" y="4713"/>
                      <a:pt x="411" y="4738"/>
                    </a:cubicBezTo>
                    <a:lnTo>
                      <a:pt x="411" y="4738"/>
                    </a:lnTo>
                    <a:lnTo>
                      <a:pt x="426" y="4687"/>
                    </a:lnTo>
                    <a:cubicBezTo>
                      <a:pt x="426" y="4587"/>
                      <a:pt x="527" y="4487"/>
                      <a:pt x="527" y="4386"/>
                    </a:cubicBezTo>
                    <a:cubicBezTo>
                      <a:pt x="627" y="4286"/>
                      <a:pt x="627" y="4161"/>
                      <a:pt x="627" y="4061"/>
                    </a:cubicBezTo>
                    <a:cubicBezTo>
                      <a:pt x="627" y="3960"/>
                      <a:pt x="752" y="3860"/>
                      <a:pt x="752" y="3760"/>
                    </a:cubicBezTo>
                    <a:cubicBezTo>
                      <a:pt x="752" y="3660"/>
                      <a:pt x="752" y="3534"/>
                      <a:pt x="852" y="3434"/>
                    </a:cubicBezTo>
                    <a:lnTo>
                      <a:pt x="852" y="3133"/>
                    </a:lnTo>
                    <a:cubicBezTo>
                      <a:pt x="852" y="2908"/>
                      <a:pt x="953" y="2707"/>
                      <a:pt x="953" y="2507"/>
                    </a:cubicBezTo>
                    <a:lnTo>
                      <a:pt x="953" y="1254"/>
                    </a:lnTo>
                    <a:cubicBezTo>
                      <a:pt x="953" y="828"/>
                      <a:pt x="953" y="401"/>
                      <a:pt x="852" y="0"/>
                    </a:cubicBezTo>
                    <a:close/>
                  </a:path>
                </a:pathLst>
              </a:custGeom>
              <a:solidFill>
                <a:srgbClr val="651D1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490"/>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xmlns="" id="{1C179D47-0E28-AC4B-A926-8F72E9F589AE}"/>
              </a:ext>
            </a:extLst>
          </p:cNvPr>
          <p:cNvGraphicFramePr>
            <a:graphicFrameLocks noGrp="1"/>
          </p:cNvGraphicFramePr>
          <p:nvPr>
            <p:extLst>
              <p:ext uri="{D42A27DB-BD31-4B8C-83A1-F6EECF244321}">
                <p14:modId xmlns:p14="http://schemas.microsoft.com/office/powerpoint/2010/main" val="3645325284"/>
              </p:ext>
            </p:extLst>
          </p:nvPr>
        </p:nvGraphicFramePr>
        <p:xfrm>
          <a:off x="1" y="0"/>
          <a:ext cx="9143998" cy="5157259"/>
        </p:xfrm>
        <a:graphic>
          <a:graphicData uri="http://schemas.openxmlformats.org/drawingml/2006/table">
            <a:tbl>
              <a:tblPr firstRow="1" firstCol="1" bandRow="1">
                <a:tableStyleId>{79815C40-CF67-4834-AEFB-09D9C3B4C29D}</a:tableStyleId>
              </a:tblPr>
              <a:tblGrid>
                <a:gridCol w="1088264">
                  <a:extLst>
                    <a:ext uri="{9D8B030D-6E8A-4147-A177-3AD203B41FA5}">
                      <a16:colId xmlns:a16="http://schemas.microsoft.com/office/drawing/2014/main" xmlns="" val="4145729550"/>
                    </a:ext>
                  </a:extLst>
                </a:gridCol>
                <a:gridCol w="1598936">
                  <a:extLst>
                    <a:ext uri="{9D8B030D-6E8A-4147-A177-3AD203B41FA5}">
                      <a16:colId xmlns:a16="http://schemas.microsoft.com/office/drawing/2014/main" xmlns="" val="1978385467"/>
                    </a:ext>
                  </a:extLst>
                </a:gridCol>
                <a:gridCol w="1318129">
                  <a:extLst>
                    <a:ext uri="{9D8B030D-6E8A-4147-A177-3AD203B41FA5}">
                      <a16:colId xmlns:a16="http://schemas.microsoft.com/office/drawing/2014/main" xmlns="" val="2252705218"/>
                    </a:ext>
                  </a:extLst>
                </a:gridCol>
                <a:gridCol w="5138669">
                  <a:extLst>
                    <a:ext uri="{9D8B030D-6E8A-4147-A177-3AD203B41FA5}">
                      <a16:colId xmlns:a16="http://schemas.microsoft.com/office/drawing/2014/main" xmlns="" val="1987804026"/>
                    </a:ext>
                  </a:extLst>
                </a:gridCol>
              </a:tblGrid>
              <a:tr h="301708">
                <a:tc>
                  <a:txBody>
                    <a:bodyPr/>
                    <a:lstStyle/>
                    <a:p>
                      <a:pPr algn="ctr">
                        <a:lnSpc>
                          <a:spcPct val="115000"/>
                        </a:lnSpc>
                        <a:spcBef>
                          <a:spcPts val="600"/>
                        </a:spcBef>
                        <a:spcAft>
                          <a:spcPts val="600"/>
                        </a:spcAft>
                      </a:pPr>
                      <a:r>
                        <a:rPr lang="it-IT" sz="1800" b="1" dirty="0" err="1">
                          <a:effectLst/>
                          <a:latin typeface="Times New Roman" panose="02020603050405020304" pitchFamily="18" charset="0"/>
                          <a:cs typeface="Times New Roman" panose="02020603050405020304" pitchFamily="18" charset="0"/>
                        </a:rPr>
                        <a:t>Ví</a:t>
                      </a:r>
                      <a:r>
                        <a:rPr lang="vi-VN" sz="1800" b="1" dirty="0">
                          <a:effectLst/>
                          <a:latin typeface="Times New Roman" panose="02020603050405020304" pitchFamily="18" charset="0"/>
                          <a:cs typeface="Times New Roman" panose="02020603050405020304" pitchFamily="18" charset="0"/>
                        </a:rPr>
                        <a:t> dụ</a:t>
                      </a:r>
                      <a:endParaRPr lang="x-none"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58" marR="34258" marT="0" marB="0" anchor="ctr">
                    <a:solidFill>
                      <a:schemeClr val="accent3">
                        <a:lumMod val="20000"/>
                        <a:lumOff val="80000"/>
                      </a:schemeClr>
                    </a:solidFill>
                  </a:tcPr>
                </a:tc>
                <a:tc>
                  <a:txBody>
                    <a:bodyPr/>
                    <a:lstStyle/>
                    <a:p>
                      <a:pPr algn="ctr">
                        <a:lnSpc>
                          <a:spcPct val="115000"/>
                        </a:lnSpc>
                        <a:spcBef>
                          <a:spcPts val="600"/>
                        </a:spcBef>
                        <a:spcAft>
                          <a:spcPts val="600"/>
                        </a:spcAft>
                      </a:pPr>
                      <a:r>
                        <a:rPr lang="it-IT" sz="1800" b="1">
                          <a:effectLst/>
                          <a:latin typeface="Times New Roman" panose="02020603050405020304" pitchFamily="18" charset="0"/>
                          <a:cs typeface="Times New Roman" panose="02020603050405020304" pitchFamily="18" charset="0"/>
                        </a:rPr>
                        <a:t>Hoán </a:t>
                      </a:r>
                      <a:r>
                        <a:rPr lang="vi-VN" sz="1800" b="1">
                          <a:effectLst/>
                          <a:latin typeface="Times New Roman" panose="02020603050405020304" pitchFamily="18" charset="0"/>
                          <a:cs typeface="Times New Roman" panose="02020603050405020304" pitchFamily="18" charset="0"/>
                        </a:rPr>
                        <a:t>dụ</a:t>
                      </a:r>
                      <a:endParaRPr lang="x-none" sz="18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58" marR="34258" marT="0" marB="0" anchor="ctr">
                    <a:solidFill>
                      <a:schemeClr val="accent3">
                        <a:lumMod val="20000"/>
                        <a:lumOff val="80000"/>
                      </a:schemeClr>
                    </a:solidFill>
                  </a:tcPr>
                </a:tc>
                <a:tc>
                  <a:txBody>
                    <a:bodyPr/>
                    <a:lstStyle/>
                    <a:p>
                      <a:pPr algn="ctr">
                        <a:lnSpc>
                          <a:spcPct val="115000"/>
                        </a:lnSpc>
                        <a:spcBef>
                          <a:spcPts val="600"/>
                        </a:spcBef>
                        <a:spcAft>
                          <a:spcPts val="600"/>
                        </a:spcAft>
                      </a:pPr>
                      <a:r>
                        <a:rPr lang="vi-VN" sz="1800" b="1">
                          <a:effectLst/>
                          <a:latin typeface="Times New Roman" panose="02020603050405020304" pitchFamily="18" charset="0"/>
                          <a:cs typeface="Times New Roman" panose="02020603050405020304" pitchFamily="18" charset="0"/>
                        </a:rPr>
                        <a:t>Quan hệ</a:t>
                      </a:r>
                      <a:endParaRPr lang="x-none" sz="18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58" marR="34258" marT="0" marB="0" anchor="ctr">
                    <a:solidFill>
                      <a:schemeClr val="accent3">
                        <a:lumMod val="20000"/>
                        <a:lumOff val="80000"/>
                      </a:schemeClr>
                    </a:solidFill>
                  </a:tcPr>
                </a:tc>
                <a:tc>
                  <a:txBody>
                    <a:bodyPr/>
                    <a:lstStyle/>
                    <a:p>
                      <a:pPr algn="ctr">
                        <a:lnSpc>
                          <a:spcPct val="115000"/>
                        </a:lnSpc>
                        <a:spcBef>
                          <a:spcPts val="600"/>
                        </a:spcBef>
                        <a:spcAft>
                          <a:spcPts val="600"/>
                        </a:spcAft>
                      </a:pPr>
                      <a:r>
                        <a:rPr lang="it-IT" sz="1800" b="1" dirty="0" err="1">
                          <a:effectLst/>
                          <a:latin typeface="Times New Roman" panose="02020603050405020304" pitchFamily="18" charset="0"/>
                          <a:cs typeface="Times New Roman" panose="02020603050405020304" pitchFamily="18" charset="0"/>
                        </a:rPr>
                        <a:t>Tác</a:t>
                      </a:r>
                      <a:r>
                        <a:rPr lang="vi-VN" sz="1800" b="1" dirty="0">
                          <a:effectLst/>
                          <a:latin typeface="Times New Roman" panose="02020603050405020304" pitchFamily="18" charset="0"/>
                          <a:cs typeface="Times New Roman" panose="02020603050405020304" pitchFamily="18" charset="0"/>
                        </a:rPr>
                        <a:t> dụng</a:t>
                      </a:r>
                      <a:endParaRPr lang="x-none"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58" marR="34258" marT="0" marB="0" anchor="ctr">
                    <a:solidFill>
                      <a:schemeClr val="accent3">
                        <a:lumMod val="20000"/>
                        <a:lumOff val="80000"/>
                      </a:schemeClr>
                    </a:solidFill>
                  </a:tcPr>
                </a:tc>
                <a:extLst>
                  <a:ext uri="{0D108BD9-81ED-4DB2-BD59-A6C34878D82A}">
                    <a16:rowId xmlns:a16="http://schemas.microsoft.com/office/drawing/2014/main" xmlns="" val="2236575432"/>
                  </a:ext>
                </a:extLst>
              </a:tr>
              <a:tr h="1285875">
                <a:tc>
                  <a:txBody>
                    <a:bodyPr/>
                    <a:lstStyle/>
                    <a:p>
                      <a:pPr algn="just">
                        <a:lnSpc>
                          <a:spcPct val="115000"/>
                        </a:lnSpc>
                        <a:spcBef>
                          <a:spcPts val="600"/>
                        </a:spcBef>
                        <a:spcAft>
                          <a:spcPts val="600"/>
                        </a:spcAft>
                      </a:pPr>
                      <a:r>
                        <a:rPr lang="vi-VN" sz="1800" b="1" dirty="0">
                          <a:effectLst/>
                          <a:latin typeface="Times New Roman" panose="02020603050405020304" pitchFamily="18" charset="0"/>
                          <a:cs typeface="Times New Roman" panose="02020603050405020304" pitchFamily="18" charset="0"/>
                        </a:rPr>
                        <a:t>(a) Bàn tay mẹ	</a:t>
                      </a:r>
                      <a:endParaRPr lang="x-none" sz="18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58" marR="34258" marT="0" marB="0">
                    <a:solidFill>
                      <a:srgbClr val="FFFFFF"/>
                    </a:solidFill>
                  </a:tcPr>
                </a:tc>
                <a:tc>
                  <a:txBody>
                    <a:bodyPr/>
                    <a:lstStyle/>
                    <a:p>
                      <a:pPr algn="just">
                        <a:lnSpc>
                          <a:spcPct val="115000"/>
                        </a:lnSpc>
                        <a:spcBef>
                          <a:spcPts val="600"/>
                        </a:spcBef>
                        <a:spcAft>
                          <a:spcPts val="600"/>
                        </a:spcAft>
                      </a:pPr>
                      <a:r>
                        <a:rPr lang="it-IT" sz="1800" b="1">
                          <a:effectLst/>
                          <a:latin typeface="Times New Roman" panose="02020603050405020304" pitchFamily="18" charset="0"/>
                          <a:cs typeface="Times New Roman" panose="02020603050405020304" pitchFamily="18" charset="0"/>
                        </a:rPr>
                        <a:t>Người</a:t>
                      </a:r>
                      <a:r>
                        <a:rPr lang="vi-VN" sz="1800" b="1">
                          <a:effectLst/>
                          <a:latin typeface="Times New Roman" panose="02020603050405020304" pitchFamily="18" charset="0"/>
                          <a:cs typeface="Times New Roman" panose="02020603050405020304" pitchFamily="18" charset="0"/>
                        </a:rPr>
                        <a:t> mẹ	</a:t>
                      </a:r>
                      <a:endParaRPr lang="x-none" sz="18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58" marR="34258" marT="0" marB="0">
                    <a:solidFill>
                      <a:srgbClr val="FFFFFF"/>
                    </a:solidFill>
                  </a:tcPr>
                </a:tc>
                <a:tc>
                  <a:txBody>
                    <a:bodyPr/>
                    <a:lstStyle/>
                    <a:p>
                      <a:pPr algn="just">
                        <a:lnSpc>
                          <a:spcPct val="115000"/>
                        </a:lnSpc>
                        <a:spcBef>
                          <a:spcPts val="600"/>
                        </a:spcBef>
                        <a:spcAft>
                          <a:spcPts val="600"/>
                        </a:spcAft>
                      </a:pPr>
                      <a:r>
                        <a:rPr lang="it-IT" sz="1800" b="1">
                          <a:effectLst/>
                          <a:latin typeface="Times New Roman" panose="02020603050405020304" pitchFamily="18" charset="0"/>
                          <a:cs typeface="Times New Roman" panose="02020603050405020304" pitchFamily="18" charset="0"/>
                        </a:rPr>
                        <a:t>Bộ</a:t>
                      </a:r>
                      <a:r>
                        <a:rPr lang="vi-VN" sz="1800" b="1">
                          <a:effectLst/>
                          <a:latin typeface="Times New Roman" panose="02020603050405020304" pitchFamily="18" charset="0"/>
                          <a:cs typeface="Times New Roman" panose="02020603050405020304" pitchFamily="18" charset="0"/>
                        </a:rPr>
                        <a:t> phận – toàn thể</a:t>
                      </a:r>
                      <a:endParaRPr lang="x-none" sz="18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58" marR="34258" marT="0" marB="0">
                    <a:solidFill>
                      <a:srgbClr val="FFFFFF"/>
                    </a:solidFill>
                  </a:tcPr>
                </a:tc>
                <a:tc>
                  <a:txBody>
                    <a:bodyPr/>
                    <a:lstStyle/>
                    <a:p>
                      <a:pPr algn="just">
                        <a:lnSpc>
                          <a:spcPct val="115000"/>
                        </a:lnSpc>
                        <a:spcBef>
                          <a:spcPts val="600"/>
                        </a:spcBef>
                        <a:spcAft>
                          <a:spcPts val="600"/>
                        </a:spcAft>
                      </a:pPr>
                      <a:r>
                        <a:rPr lang="it-IT" sz="1800" b="1" dirty="0">
                          <a:effectLst/>
                          <a:latin typeface="Times New Roman" panose="02020603050405020304" pitchFamily="18" charset="0"/>
                          <a:cs typeface="Times New Roman" panose="02020603050405020304" pitchFamily="18" charset="0"/>
                        </a:rPr>
                        <a:t>Ca</a:t>
                      </a:r>
                      <a:r>
                        <a:rPr lang="vi-VN" sz="1800" b="1" dirty="0">
                          <a:effectLst/>
                          <a:latin typeface="Times New Roman" panose="02020603050405020304" pitchFamily="18" charset="0"/>
                          <a:cs typeface="Times New Roman" panose="02020603050405020304" pitchFamily="18" charset="0"/>
                        </a:rPr>
                        <a:t> ngợi tình yêu thương và những gian lao, nhọc nhằn, hi sinh của mẹ dành cho con. </a:t>
                      </a:r>
                      <a:endParaRPr lang="x-none" sz="18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58" marR="34258" marT="0" marB="0">
                    <a:solidFill>
                      <a:srgbClr val="FFFFFF"/>
                    </a:solidFill>
                  </a:tcPr>
                </a:tc>
                <a:extLst>
                  <a:ext uri="{0D108BD9-81ED-4DB2-BD59-A6C34878D82A}">
                    <a16:rowId xmlns:a16="http://schemas.microsoft.com/office/drawing/2014/main" xmlns="" val="4209283914"/>
                  </a:ext>
                </a:extLst>
              </a:tr>
              <a:tr h="1941986">
                <a:tc>
                  <a:txBody>
                    <a:bodyPr/>
                    <a:lstStyle/>
                    <a:p>
                      <a:pPr algn="just">
                        <a:lnSpc>
                          <a:spcPct val="115000"/>
                        </a:lnSpc>
                        <a:spcBef>
                          <a:spcPts val="600"/>
                        </a:spcBef>
                        <a:spcAft>
                          <a:spcPts val="600"/>
                        </a:spcAft>
                      </a:pPr>
                      <a:r>
                        <a:rPr lang="vi-VN" sz="1800" b="1" dirty="0">
                          <a:effectLst/>
                          <a:latin typeface="Times New Roman" panose="02020603050405020304" pitchFamily="18" charset="0"/>
                          <a:cs typeface="Times New Roman" panose="02020603050405020304" pitchFamily="18" charset="0"/>
                        </a:rPr>
                        <a:t>(b) Đổ máu</a:t>
                      </a:r>
                      <a:endParaRPr lang="x-none" sz="18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58" marR="34258" marT="0" marB="0">
                    <a:solidFill>
                      <a:srgbClr val="FFFFFF"/>
                    </a:solidFill>
                  </a:tcPr>
                </a:tc>
                <a:tc>
                  <a:txBody>
                    <a:bodyPr/>
                    <a:lstStyle/>
                    <a:p>
                      <a:pPr algn="just">
                        <a:lnSpc>
                          <a:spcPct val="115000"/>
                        </a:lnSpc>
                        <a:spcBef>
                          <a:spcPts val="600"/>
                        </a:spcBef>
                        <a:spcAft>
                          <a:spcPts val="600"/>
                        </a:spcAft>
                      </a:pPr>
                      <a:r>
                        <a:rPr lang="it-IT" sz="1800" b="1" dirty="0">
                          <a:effectLst/>
                          <a:latin typeface="Times New Roman" panose="02020603050405020304" pitchFamily="18" charset="0"/>
                          <a:cs typeface="Times New Roman" panose="02020603050405020304" pitchFamily="18" charset="0"/>
                        </a:rPr>
                        <a:t>Chiến</a:t>
                      </a:r>
                      <a:r>
                        <a:rPr lang="vi-VN" sz="1800" b="1" dirty="0">
                          <a:effectLst/>
                          <a:latin typeface="Times New Roman" panose="02020603050405020304" pitchFamily="18" charset="0"/>
                          <a:cs typeface="Times New Roman" panose="02020603050405020304" pitchFamily="18" charset="0"/>
                        </a:rPr>
                        <a:t> tranh</a:t>
                      </a:r>
                      <a:endParaRPr lang="x-none" sz="18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58" marR="34258" marT="0" marB="0">
                    <a:solidFill>
                      <a:srgbClr val="FFFFFF"/>
                    </a:solidFill>
                  </a:tcPr>
                </a:tc>
                <a:tc>
                  <a:txBody>
                    <a:bodyPr/>
                    <a:lstStyle/>
                    <a:p>
                      <a:pPr algn="just">
                        <a:lnSpc>
                          <a:spcPct val="115000"/>
                        </a:lnSpc>
                        <a:spcBef>
                          <a:spcPts val="600"/>
                        </a:spcBef>
                        <a:spcAft>
                          <a:spcPts val="600"/>
                        </a:spcAft>
                      </a:pPr>
                      <a:r>
                        <a:rPr lang="it-IT" sz="1800" b="1" dirty="0">
                          <a:effectLst/>
                          <a:latin typeface="Times New Roman" panose="02020603050405020304" pitchFamily="18" charset="0"/>
                          <a:cs typeface="Times New Roman" panose="02020603050405020304" pitchFamily="18" charset="0"/>
                        </a:rPr>
                        <a:t>Dấu</a:t>
                      </a:r>
                      <a:r>
                        <a:rPr lang="vi-VN" sz="1800" b="1" dirty="0">
                          <a:effectLst/>
                          <a:latin typeface="Times New Roman" panose="02020603050405020304" pitchFamily="18" charset="0"/>
                          <a:cs typeface="Times New Roman" panose="02020603050405020304" pitchFamily="18" charset="0"/>
                        </a:rPr>
                        <a:t> hiệu về sự vật – sự vật</a:t>
                      </a:r>
                      <a:endParaRPr lang="x-none" sz="18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58" marR="34258" marT="0" marB="0">
                    <a:solidFill>
                      <a:srgbClr val="FFFFFF"/>
                    </a:solidFill>
                  </a:tcPr>
                </a:tc>
                <a:tc>
                  <a:txBody>
                    <a:bodyPr/>
                    <a:lstStyle/>
                    <a:p>
                      <a:pPr algn="just">
                        <a:lnSpc>
                          <a:spcPct val="115000"/>
                        </a:lnSpc>
                        <a:spcBef>
                          <a:spcPts val="600"/>
                        </a:spcBef>
                        <a:spcAft>
                          <a:spcPts val="600"/>
                        </a:spcAft>
                      </a:pPr>
                      <a:r>
                        <a:rPr lang="vi-VN" sz="1800" b="1" dirty="0" smtClean="0">
                          <a:effectLst/>
                          <a:latin typeface="Times New Roman" panose="02020603050405020304" pitchFamily="18" charset="0"/>
                          <a:cs typeface="Times New Roman" panose="02020603050405020304" pitchFamily="18" charset="0"/>
                        </a:rPr>
                        <a:t>Cách </a:t>
                      </a:r>
                      <a:r>
                        <a:rPr lang="vi-VN" sz="1800" b="1" dirty="0">
                          <a:effectLst/>
                          <a:latin typeface="Times New Roman" panose="02020603050405020304" pitchFamily="18" charset="0"/>
                          <a:cs typeface="Times New Roman" panose="02020603050405020304" pitchFamily="18" charset="0"/>
                        </a:rPr>
                        <a:t>diễn đạt tăng sức gợi hình, gợi cảm, giúp sự diễn đạt có hiệu quả cao, tăng ý nghĩa, giá trị cho câu thơ.</a:t>
                      </a:r>
                      <a:endParaRPr lang="x-none" sz="18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58" marR="34258" marT="0" marB="0">
                    <a:solidFill>
                      <a:srgbClr val="FFFFFF"/>
                    </a:solidFill>
                  </a:tcPr>
                </a:tc>
                <a:extLst>
                  <a:ext uri="{0D108BD9-81ED-4DB2-BD59-A6C34878D82A}">
                    <a16:rowId xmlns:a16="http://schemas.microsoft.com/office/drawing/2014/main" xmlns="" val="1530982036"/>
                  </a:ext>
                </a:extLst>
              </a:tr>
              <a:tr h="1613930">
                <a:tc>
                  <a:txBody>
                    <a:bodyPr/>
                    <a:lstStyle/>
                    <a:p>
                      <a:pPr algn="just">
                        <a:lnSpc>
                          <a:spcPct val="115000"/>
                        </a:lnSpc>
                        <a:spcBef>
                          <a:spcPts val="600"/>
                        </a:spcBef>
                        <a:spcAft>
                          <a:spcPts val="600"/>
                        </a:spcAft>
                      </a:pPr>
                      <a:r>
                        <a:rPr lang="vi-VN" sz="1800" b="1" dirty="0">
                          <a:effectLst/>
                          <a:latin typeface="Times New Roman" panose="02020603050405020304" pitchFamily="18" charset="0"/>
                          <a:cs typeface="Times New Roman" panose="02020603050405020304" pitchFamily="18" charset="0"/>
                        </a:rPr>
                        <a:t>(c)</a:t>
                      </a:r>
                      <a:r>
                        <a:rPr lang="x-none" sz="1800" b="1" dirty="0">
                          <a:effectLst/>
                          <a:latin typeface="Times New Roman" panose="02020603050405020304" pitchFamily="18" charset="0"/>
                          <a:cs typeface="Times New Roman" panose="02020603050405020304" pitchFamily="18" charset="0"/>
                        </a:rPr>
                        <a:t> </a:t>
                      </a:r>
                      <a:r>
                        <a:rPr lang="vi-VN" sz="1800" b="1" dirty="0">
                          <a:effectLst/>
                          <a:latin typeface="Times New Roman" panose="02020603050405020304" pitchFamily="18" charset="0"/>
                          <a:cs typeface="Times New Roman" panose="02020603050405020304" pitchFamily="18" charset="0"/>
                        </a:rPr>
                        <a:t>- Mười năm</a:t>
                      </a:r>
                      <a:endParaRPr lang="x-none" sz="1800" b="1" dirty="0">
                        <a:effectLst/>
                        <a:latin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pPr>
                      <a:r>
                        <a:rPr lang="vi-VN" sz="1800" b="1" dirty="0">
                          <a:effectLst/>
                          <a:latin typeface="Times New Roman" panose="02020603050405020304" pitchFamily="18" charset="0"/>
                          <a:cs typeface="Times New Roman" panose="02020603050405020304" pitchFamily="18" charset="0"/>
                        </a:rPr>
                        <a:t>- Trăm năm</a:t>
                      </a:r>
                      <a:endParaRPr lang="x-none"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58" marR="34258" marT="0" marB="0">
                    <a:solidFill>
                      <a:srgbClr val="FFFFFF"/>
                    </a:solidFill>
                  </a:tcPr>
                </a:tc>
                <a:tc>
                  <a:txBody>
                    <a:bodyPr/>
                    <a:lstStyle/>
                    <a:p>
                      <a:pPr algn="just">
                        <a:lnSpc>
                          <a:spcPct val="115000"/>
                        </a:lnSpc>
                        <a:spcBef>
                          <a:spcPts val="600"/>
                        </a:spcBef>
                        <a:spcAft>
                          <a:spcPts val="600"/>
                        </a:spcAft>
                      </a:pPr>
                      <a:r>
                        <a:rPr lang="vi-VN" sz="1800" b="1" dirty="0" smtClean="0">
                          <a:effectLst/>
                          <a:latin typeface="Times New Roman" panose="02020603050405020304" pitchFamily="18" charset="0"/>
                          <a:cs typeface="Times New Roman" panose="02020603050405020304" pitchFamily="18" charset="0"/>
                        </a:rPr>
                        <a:t>-</a:t>
                      </a:r>
                      <a:r>
                        <a:rPr lang="en-US" sz="1800" b="1" baseline="0" dirty="0" smtClean="0">
                          <a:effectLst/>
                          <a:latin typeface="Times New Roman" panose="02020603050405020304" pitchFamily="18" charset="0"/>
                          <a:cs typeface="Times New Roman" panose="02020603050405020304" pitchFamily="18" charset="0"/>
                        </a:rPr>
                        <a:t> </a:t>
                      </a:r>
                      <a:r>
                        <a:rPr lang="vi-VN" sz="1800" b="1" dirty="0" smtClean="0">
                          <a:effectLst/>
                          <a:latin typeface="Times New Roman" panose="02020603050405020304" pitchFamily="18" charset="0"/>
                          <a:cs typeface="Times New Roman" panose="02020603050405020304" pitchFamily="18" charset="0"/>
                        </a:rPr>
                        <a:t>Thời </a:t>
                      </a:r>
                      <a:r>
                        <a:rPr lang="vi-VN" sz="1800" b="1" dirty="0">
                          <a:effectLst/>
                          <a:latin typeface="Times New Roman" panose="02020603050405020304" pitchFamily="18" charset="0"/>
                          <a:cs typeface="Times New Roman" panose="02020603050405020304" pitchFamily="18" charset="0"/>
                        </a:rPr>
                        <a:t>gian ngắn ngủi.</a:t>
                      </a:r>
                      <a:endParaRPr lang="x-none" sz="1800" b="1" dirty="0">
                        <a:effectLst/>
                        <a:latin typeface="Times New Roman" panose="02020603050405020304" pitchFamily="18" charset="0"/>
                        <a:cs typeface="Times New Roman" panose="02020603050405020304" pitchFamily="18" charset="0"/>
                      </a:endParaRPr>
                    </a:p>
                    <a:p>
                      <a:pPr algn="just">
                        <a:lnSpc>
                          <a:spcPct val="115000"/>
                        </a:lnSpc>
                        <a:spcBef>
                          <a:spcPts val="600"/>
                        </a:spcBef>
                        <a:spcAft>
                          <a:spcPts val="600"/>
                        </a:spcAft>
                      </a:pPr>
                      <a:r>
                        <a:rPr lang="vi-VN" sz="1800" b="1" dirty="0">
                          <a:effectLst/>
                          <a:latin typeface="Times New Roman" panose="02020603050405020304" pitchFamily="18" charset="0"/>
                          <a:cs typeface="Times New Roman" panose="02020603050405020304" pitchFamily="18" charset="0"/>
                        </a:rPr>
                        <a:t>- Thời gian lâu dài. </a:t>
                      </a:r>
                      <a:endParaRPr lang="x-none"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58" marR="34258" marT="0" marB="0">
                    <a:solidFill>
                      <a:srgbClr val="FFFFFF"/>
                    </a:solidFill>
                  </a:tcPr>
                </a:tc>
                <a:tc>
                  <a:txBody>
                    <a:bodyPr/>
                    <a:lstStyle/>
                    <a:p>
                      <a:pPr algn="just">
                        <a:lnSpc>
                          <a:spcPct val="115000"/>
                        </a:lnSpc>
                        <a:spcBef>
                          <a:spcPts val="600"/>
                        </a:spcBef>
                        <a:spcAft>
                          <a:spcPts val="600"/>
                        </a:spcAft>
                      </a:pPr>
                      <a:r>
                        <a:rPr lang="it-IT" sz="1800" b="1" dirty="0" err="1">
                          <a:effectLst/>
                          <a:latin typeface="Times New Roman" panose="02020603050405020304" pitchFamily="18" charset="0"/>
                          <a:cs typeface="Times New Roman" panose="02020603050405020304" pitchFamily="18" charset="0"/>
                        </a:rPr>
                        <a:t>Cái</a:t>
                      </a:r>
                      <a:r>
                        <a:rPr lang="vi-VN" sz="1800" b="1" dirty="0">
                          <a:effectLst/>
                          <a:latin typeface="Times New Roman" panose="02020603050405020304" pitchFamily="18" charset="0"/>
                          <a:cs typeface="Times New Roman" panose="02020603050405020304" pitchFamily="18" charset="0"/>
                        </a:rPr>
                        <a:t> cụ thể - cái trừu tượng</a:t>
                      </a:r>
                      <a:endParaRPr lang="x-none"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58" marR="34258" marT="0" marB="0">
                    <a:solidFill>
                      <a:srgbClr val="FFFFFF"/>
                    </a:solidFill>
                  </a:tcPr>
                </a:tc>
                <a:tc>
                  <a:txBody>
                    <a:bodyPr/>
                    <a:lstStyle/>
                    <a:p>
                      <a:pPr algn="just">
                        <a:lnSpc>
                          <a:spcPct val="115000"/>
                        </a:lnSpc>
                        <a:spcBef>
                          <a:spcPts val="600"/>
                        </a:spcBef>
                        <a:spcAft>
                          <a:spcPts val="600"/>
                        </a:spcAft>
                      </a:pPr>
                      <a:r>
                        <a:rPr lang="it-IT" sz="1800" b="1" dirty="0" err="1">
                          <a:effectLst/>
                          <a:latin typeface="Times New Roman" panose="02020603050405020304" pitchFamily="18" charset="0"/>
                          <a:cs typeface="Times New Roman" panose="02020603050405020304" pitchFamily="18" charset="0"/>
                        </a:rPr>
                        <a:t>Sự</a:t>
                      </a:r>
                      <a:r>
                        <a:rPr lang="vi-VN" sz="1800" b="1" dirty="0">
                          <a:effectLst/>
                          <a:latin typeface="Times New Roman" panose="02020603050405020304" pitchFamily="18" charset="0"/>
                          <a:cs typeface="Times New Roman" panose="02020603050405020304" pitchFamily="18" charset="0"/>
                        </a:rPr>
                        <a:t> khó khăn khi muốn đạt lợi ích: lợi ích trước mắt chỉ cần thời gian ngắn, còn lợi ích to lớn về con người thì cần thời gian lâu dài</a:t>
                      </a:r>
                      <a:r>
                        <a:rPr lang="vi-VN" sz="1800" b="1">
                          <a:effectLst/>
                          <a:latin typeface="Times New Roman" panose="02020603050405020304" pitchFamily="18" charset="0"/>
                          <a:cs typeface="Times New Roman" panose="02020603050405020304" pitchFamily="18" charset="0"/>
                        </a:rPr>
                        <a:t>. </a:t>
                      </a:r>
                      <a:endParaRPr lang="x-none"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4258" marR="34258" marT="0" marB="0">
                    <a:solidFill>
                      <a:srgbClr val="FFFFFF"/>
                    </a:solidFill>
                  </a:tcPr>
                </a:tc>
                <a:extLst>
                  <a:ext uri="{0D108BD9-81ED-4DB2-BD59-A6C34878D82A}">
                    <a16:rowId xmlns:a16="http://schemas.microsoft.com/office/drawing/2014/main" xmlns="" val="744328616"/>
                  </a:ext>
                </a:extLst>
              </a:tr>
            </a:tbl>
          </a:graphicData>
        </a:graphic>
      </p:graphicFrame>
    </p:spTree>
    <p:extLst>
      <p:ext uri="{BB962C8B-B14F-4D97-AF65-F5344CB8AC3E}">
        <p14:creationId xmlns:p14="http://schemas.microsoft.com/office/powerpoint/2010/main" val="2962224430"/>
      </p:ext>
    </p:extLst>
  </p:cSld>
  <p:clrMapOvr>
    <a:masterClrMapping/>
  </p:clrMapOvr>
  <p:transition spd="slow">
    <p:wipe/>
  </p:transition>
  <p:timing>
    <p:tnLst>
      <p:par>
        <p:cTn id="1" dur="indefinite" restart="never" nodeType="tmRoot"/>
      </p:par>
    </p:tnLst>
  </p:timing>
</p:sld>
</file>

<file path=ppt/theme/theme1.xml><?xml version="1.0" encoding="utf-8"?>
<a:theme xmlns:a="http://schemas.openxmlformats.org/drawingml/2006/main" name="Forest Animals Planner by Slidesgo">
  <a:themeElements>
    <a:clrScheme name="Simple Light">
      <a:dk1>
        <a:srgbClr val="996041"/>
      </a:dk1>
      <a:lt1>
        <a:srgbClr val="FEF7C2"/>
      </a:lt1>
      <a:dk2>
        <a:srgbClr val="83492E"/>
      </a:dk2>
      <a:lt2>
        <a:srgbClr val="000000"/>
      </a:lt2>
      <a:accent1>
        <a:srgbClr val="68BC91"/>
      </a:accent1>
      <a:accent2>
        <a:srgbClr val="EB5C6E"/>
      </a:accent2>
      <a:accent3>
        <a:srgbClr val="FECC4F"/>
      </a:accent3>
      <a:accent4>
        <a:srgbClr val="00838F"/>
      </a:accent4>
      <a:accent5>
        <a:srgbClr val="F08260"/>
      </a:accent5>
      <a:accent6>
        <a:srgbClr val="F18735"/>
      </a:accent6>
      <a:hlink>
        <a:srgbClr val="00838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140</TotalTime>
  <Words>1649</Words>
  <Application>Microsoft Office PowerPoint</Application>
  <PresentationFormat>On-screen Show (16:9)</PresentationFormat>
  <Paragraphs>462</Paragraphs>
  <Slides>20</Slides>
  <Notes>20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20</vt:i4>
      </vt:variant>
    </vt:vector>
  </HeadingPairs>
  <TitlesOfParts>
    <vt:vector size="29" baseType="lpstr">
      <vt:lpstr>Arial</vt:lpstr>
      <vt:lpstr>Montserrat Alternates</vt:lpstr>
      <vt:lpstr>Montserrat</vt:lpstr>
      <vt:lpstr>Symbol</vt:lpstr>
      <vt:lpstr>Pangolin</vt:lpstr>
      <vt:lpstr>Calibri</vt:lpstr>
      <vt:lpstr>Times New Roman</vt:lpstr>
      <vt:lpstr>Roboto</vt:lpstr>
      <vt:lpstr>Forest Animals Planner by Slidesgo</vt:lpstr>
      <vt:lpstr>“Bàn tay ta làm nên tất cả Có sức người sỏi đá cũng thành cơm” Theo em, từ “bàn tay” trong dòng thơ thứ nhất chỉ đối tượng nào?</vt:lpstr>
      <vt:lpstr>TIẾT 90,91:THỰC HÀNH  TIẾNG VIỆT: BIỆN PHÁP TU TỪ HOÁN DỤ</vt:lpstr>
      <vt:lpstr>PowerPoint Presentation</vt:lpstr>
      <vt:lpstr>PowerPoint Presentation</vt:lpstr>
      <vt:lpstr>01</vt:lpstr>
      <vt:lpstr>PowerPoint Presentation</vt:lpstr>
      <vt:lpstr>PowerPoint Presentation</vt:lpstr>
      <vt:lpstr>PowerPoint Presentation</vt:lpstr>
      <vt:lpstr>PowerPoint Presentation</vt:lpstr>
      <vt:lpstr>Các kiểu hoán dụ thường gặp</vt:lpstr>
      <vt:lpstr>02</vt:lpstr>
      <vt:lpstr>PowerPoint Presentation</vt:lpstr>
      <vt:lpstr>PowerPoint Presentation</vt:lpstr>
      <vt:lpstr>PowerPoint Presentation</vt:lpstr>
      <vt:lpstr>PowerPoint Presentation</vt:lpstr>
      <vt:lpstr>Bài tập 6:</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“Bàn tay ta làm nên tất cả Có sức người sỏi đá cũng thành cơm” Theo em, từ ”bàn tay” trong dòng thơ thứ nhất chỉ đối tượng nào?</dc:title>
  <cp:lastModifiedBy>andongnhi</cp:lastModifiedBy>
  <cp:revision>18</cp:revision>
  <dcterms:modified xsi:type="dcterms:W3CDTF">2024-02-19T16:33:43Z</dcterms:modified>
</cp:coreProperties>
</file>